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336" r:id="rId4"/>
    <p:sldId id="318" r:id="rId5"/>
    <p:sldId id="324" r:id="rId6"/>
    <p:sldId id="327" r:id="rId7"/>
    <p:sldId id="320" r:id="rId8"/>
    <p:sldId id="299" r:id="rId9"/>
    <p:sldId id="273" r:id="rId10"/>
    <p:sldId id="319" r:id="rId11"/>
    <p:sldId id="326" r:id="rId12"/>
    <p:sldId id="322" r:id="rId13"/>
    <p:sldId id="333" r:id="rId14"/>
    <p:sldId id="313" r:id="rId15"/>
    <p:sldId id="332" r:id="rId16"/>
    <p:sldId id="307" r:id="rId17"/>
    <p:sldId id="302" r:id="rId18"/>
    <p:sldId id="331" r:id="rId19"/>
    <p:sldId id="317" r:id="rId20"/>
    <p:sldId id="328" r:id="rId21"/>
    <p:sldId id="274" r:id="rId22"/>
    <p:sldId id="308" r:id="rId23"/>
    <p:sldId id="303" r:id="rId24"/>
    <p:sldId id="321" r:id="rId25"/>
    <p:sldId id="335" r:id="rId26"/>
    <p:sldId id="300" r:id="rId27"/>
    <p:sldId id="295" r:id="rId28"/>
    <p:sldId id="275" r:id="rId29"/>
    <p:sldId id="340"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12" autoAdjust="0"/>
    <p:restoredTop sz="94660"/>
  </p:normalViewPr>
  <p:slideViewPr>
    <p:cSldViewPr snapToGrid="0">
      <p:cViewPr varScale="1">
        <p:scale>
          <a:sx n="66" d="100"/>
          <a:sy n="66" d="100"/>
        </p:scale>
        <p:origin x="-888" y="-102"/>
      </p:cViewPr>
      <p:guideLst>
        <p:guide orient="horz" pos="2160"/>
        <p:guide pos="3840"/>
      </p:guideLst>
    </p:cSldViewPr>
  </p:slideViewPr>
  <p:notesTextViewPr>
    <p:cViewPr>
      <p:scale>
        <a:sx n="1" d="1"/>
        <a:sy n="1" d="1"/>
      </p:scale>
      <p:origin x="0" y="0"/>
    </p:cViewPr>
  </p:notesTextViewPr>
  <p:sorterViewPr>
    <p:cViewPr>
      <p:scale>
        <a:sx n="49" d="100"/>
        <a:sy n="4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241CC5-F2D9-437D-9204-3F37099E45C3}" type="datetimeFigureOut">
              <a:rPr lang="zh-CN" altLang="en-US" smtClean="0"/>
              <a:t>2017/7/30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EB4808-07CC-45D9-9E86-B4376FE16F12}" type="slidenum">
              <a:rPr lang="zh-CN" altLang="en-US" smtClean="0"/>
              <a:t>‹#›</a:t>
            </a:fld>
            <a:endParaRPr lang="zh-CN" altLang="en-US"/>
          </a:p>
        </p:txBody>
      </p:sp>
    </p:spTree>
    <p:extLst>
      <p:ext uri="{BB962C8B-B14F-4D97-AF65-F5344CB8AC3E}">
        <p14:creationId xmlns:p14="http://schemas.microsoft.com/office/powerpoint/2010/main" val="1587801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EB4808-07CC-45D9-9E86-B4376FE16F12}" type="slidenum">
              <a:rPr lang="zh-CN" altLang="en-US" smtClean="0"/>
              <a:t>1</a:t>
            </a:fld>
            <a:endParaRPr lang="zh-CN" altLang="en-US"/>
          </a:p>
        </p:txBody>
      </p:sp>
    </p:spTree>
    <p:extLst>
      <p:ext uri="{BB962C8B-B14F-4D97-AF65-F5344CB8AC3E}">
        <p14:creationId xmlns:p14="http://schemas.microsoft.com/office/powerpoint/2010/main" val="2254287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EB4808-07CC-45D9-9E86-B4376FE16F12}" type="slidenum">
              <a:rPr lang="zh-CN" altLang="en-US" smtClean="0"/>
              <a:t>10</a:t>
            </a:fld>
            <a:endParaRPr lang="zh-CN" altLang="en-US"/>
          </a:p>
        </p:txBody>
      </p:sp>
    </p:spTree>
    <p:extLst>
      <p:ext uri="{BB962C8B-B14F-4D97-AF65-F5344CB8AC3E}">
        <p14:creationId xmlns:p14="http://schemas.microsoft.com/office/powerpoint/2010/main" val="2412024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50977F6-0D6D-4C7A-A80D-06661ADB065F}" type="slidenum">
              <a:rPr lang="zh-CN" altLang="en-US" smtClean="0"/>
              <a:t>11</a:t>
            </a:fld>
            <a:endParaRPr lang="zh-CN" altLang="en-US"/>
          </a:p>
        </p:txBody>
      </p:sp>
    </p:spTree>
    <p:extLst>
      <p:ext uri="{BB962C8B-B14F-4D97-AF65-F5344CB8AC3E}">
        <p14:creationId xmlns:p14="http://schemas.microsoft.com/office/powerpoint/2010/main" val="548468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EB4808-07CC-45D9-9E86-B4376FE16F12}" type="slidenum">
              <a:rPr lang="zh-CN" altLang="en-US" smtClean="0"/>
              <a:t>12</a:t>
            </a:fld>
            <a:endParaRPr lang="zh-CN" altLang="en-US"/>
          </a:p>
        </p:txBody>
      </p:sp>
    </p:spTree>
    <p:extLst>
      <p:ext uri="{BB962C8B-B14F-4D97-AF65-F5344CB8AC3E}">
        <p14:creationId xmlns:p14="http://schemas.microsoft.com/office/powerpoint/2010/main" val="3964975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EB4808-07CC-45D9-9E86-B4376FE16F12}" type="slidenum">
              <a:rPr lang="zh-CN" altLang="en-US" smtClean="0"/>
              <a:t>13</a:t>
            </a:fld>
            <a:endParaRPr lang="zh-CN" altLang="en-US"/>
          </a:p>
        </p:txBody>
      </p:sp>
    </p:spTree>
    <p:extLst>
      <p:ext uri="{BB962C8B-B14F-4D97-AF65-F5344CB8AC3E}">
        <p14:creationId xmlns:p14="http://schemas.microsoft.com/office/powerpoint/2010/main" val="1017831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50977F6-0D6D-4C7A-A80D-06661ADB065F}" type="slidenum">
              <a:rPr lang="zh-CN" altLang="en-US" smtClean="0"/>
              <a:t>14</a:t>
            </a:fld>
            <a:endParaRPr lang="zh-CN" altLang="en-US"/>
          </a:p>
        </p:txBody>
      </p:sp>
    </p:spTree>
    <p:extLst>
      <p:ext uri="{BB962C8B-B14F-4D97-AF65-F5344CB8AC3E}">
        <p14:creationId xmlns:p14="http://schemas.microsoft.com/office/powerpoint/2010/main" val="2255650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EB4808-07CC-45D9-9E86-B4376FE16F12}" type="slidenum">
              <a:rPr lang="zh-CN" altLang="en-US" smtClean="0"/>
              <a:t>15</a:t>
            </a:fld>
            <a:endParaRPr lang="zh-CN" altLang="en-US"/>
          </a:p>
        </p:txBody>
      </p:sp>
    </p:spTree>
    <p:extLst>
      <p:ext uri="{BB962C8B-B14F-4D97-AF65-F5344CB8AC3E}">
        <p14:creationId xmlns:p14="http://schemas.microsoft.com/office/powerpoint/2010/main" val="153568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50977F6-0D6D-4C7A-A80D-06661ADB065F}" type="slidenum">
              <a:rPr lang="zh-CN" altLang="en-US" smtClean="0"/>
              <a:t>16</a:t>
            </a:fld>
            <a:endParaRPr lang="zh-CN" altLang="en-US"/>
          </a:p>
        </p:txBody>
      </p:sp>
    </p:spTree>
    <p:extLst>
      <p:ext uri="{BB962C8B-B14F-4D97-AF65-F5344CB8AC3E}">
        <p14:creationId xmlns:p14="http://schemas.microsoft.com/office/powerpoint/2010/main" val="2855294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09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ln>
            <a:miter lim="800000"/>
            <a:headEnd/>
            <a:tailEnd/>
          </a:ln>
        </p:spPr>
        <p:txBody>
          <a:bodyPr/>
          <a:lstStyle/>
          <a:p>
            <a:fld id="{5657D9BB-6A7B-4AB0-94D7-0045C2CF414A}" type="slidenum">
              <a:rPr lang="zh-CN" altLang="en-US"/>
              <a:pPr/>
              <a:t>17</a:t>
            </a:fld>
            <a:endParaRPr lang="zh-CN" altLang="en-US"/>
          </a:p>
        </p:txBody>
      </p:sp>
    </p:spTree>
    <p:extLst>
      <p:ext uri="{BB962C8B-B14F-4D97-AF65-F5344CB8AC3E}">
        <p14:creationId xmlns:p14="http://schemas.microsoft.com/office/powerpoint/2010/main" val="3427571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EB4808-07CC-45D9-9E86-B4376FE16F12}" type="slidenum">
              <a:rPr lang="zh-CN" altLang="en-US" smtClean="0"/>
              <a:t>18</a:t>
            </a:fld>
            <a:endParaRPr lang="zh-CN" altLang="en-US"/>
          </a:p>
        </p:txBody>
      </p:sp>
    </p:spTree>
    <p:extLst>
      <p:ext uri="{BB962C8B-B14F-4D97-AF65-F5344CB8AC3E}">
        <p14:creationId xmlns:p14="http://schemas.microsoft.com/office/powerpoint/2010/main" val="3430945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EB4808-07CC-45D9-9E86-B4376FE16F12}" type="slidenum">
              <a:rPr lang="zh-CN" altLang="en-US" smtClean="0"/>
              <a:t>19</a:t>
            </a:fld>
            <a:endParaRPr lang="zh-CN" altLang="en-US"/>
          </a:p>
        </p:txBody>
      </p:sp>
    </p:spTree>
    <p:extLst>
      <p:ext uri="{BB962C8B-B14F-4D97-AF65-F5344CB8AC3E}">
        <p14:creationId xmlns:p14="http://schemas.microsoft.com/office/powerpoint/2010/main" val="676997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50977F6-0D6D-4C7A-A80D-06661ADB065F}" type="slidenum">
              <a:rPr lang="zh-CN" altLang="en-US" smtClean="0"/>
              <a:t>2</a:t>
            </a:fld>
            <a:endParaRPr lang="zh-CN" altLang="en-US"/>
          </a:p>
        </p:txBody>
      </p:sp>
    </p:spTree>
    <p:extLst>
      <p:ext uri="{BB962C8B-B14F-4D97-AF65-F5344CB8AC3E}">
        <p14:creationId xmlns:p14="http://schemas.microsoft.com/office/powerpoint/2010/main" val="1729864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EB4808-07CC-45D9-9E86-B4376FE16F12}" type="slidenum">
              <a:rPr lang="zh-CN" altLang="en-US" smtClean="0"/>
              <a:t>20</a:t>
            </a:fld>
            <a:endParaRPr lang="zh-CN" altLang="en-US"/>
          </a:p>
        </p:txBody>
      </p:sp>
    </p:spTree>
    <p:extLst>
      <p:ext uri="{BB962C8B-B14F-4D97-AF65-F5344CB8AC3E}">
        <p14:creationId xmlns:p14="http://schemas.microsoft.com/office/powerpoint/2010/main" val="335623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70FE5C2-D1EC-4819-B76E-6707E9461EAA}" type="slidenum">
              <a:rPr lang="zh-CN" altLang="en-US" smtClean="0"/>
              <a:t>21</a:t>
            </a:fld>
            <a:endParaRPr lang="zh-CN" altLang="en-US"/>
          </a:p>
        </p:txBody>
      </p:sp>
    </p:spTree>
    <p:extLst>
      <p:ext uri="{BB962C8B-B14F-4D97-AF65-F5344CB8AC3E}">
        <p14:creationId xmlns:p14="http://schemas.microsoft.com/office/powerpoint/2010/main" val="1426858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50977F6-0D6D-4C7A-A80D-06661ADB065F}" type="slidenum">
              <a:rPr lang="zh-CN" altLang="en-US" smtClean="0"/>
              <a:t>22</a:t>
            </a:fld>
            <a:endParaRPr lang="zh-CN" altLang="en-US"/>
          </a:p>
        </p:txBody>
      </p:sp>
    </p:spTree>
    <p:extLst>
      <p:ext uri="{BB962C8B-B14F-4D97-AF65-F5344CB8AC3E}">
        <p14:creationId xmlns:p14="http://schemas.microsoft.com/office/powerpoint/2010/main" val="2868046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09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4100" name="灯片编号占位符 3"/>
          <p:cNvSpPr>
            <a:spLocks noGrp="1"/>
          </p:cNvSpPr>
          <p:nvPr>
            <p:ph type="sldNum" sz="quarter" idx="5"/>
          </p:nvPr>
        </p:nvSpPr>
        <p:spPr bwMode="auto">
          <a:noFill/>
          <a:ln>
            <a:miter lim="800000"/>
            <a:headEnd/>
            <a:tailEnd/>
          </a:ln>
        </p:spPr>
        <p:txBody>
          <a:bodyPr/>
          <a:lstStyle/>
          <a:p>
            <a:fld id="{2B9BF07D-6379-4D2F-82CC-B60B8EFA50A8}" type="slidenum">
              <a:rPr lang="zh-CN" altLang="en-US"/>
              <a:pPr/>
              <a:t>23</a:t>
            </a:fld>
            <a:endParaRPr lang="zh-CN" altLang="en-US"/>
          </a:p>
        </p:txBody>
      </p:sp>
    </p:spTree>
    <p:extLst>
      <p:ext uri="{BB962C8B-B14F-4D97-AF65-F5344CB8AC3E}">
        <p14:creationId xmlns:p14="http://schemas.microsoft.com/office/powerpoint/2010/main" val="1399508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EB4808-07CC-45D9-9E86-B4376FE16F12}" type="slidenum">
              <a:rPr lang="zh-CN" altLang="en-US" smtClean="0"/>
              <a:t>24</a:t>
            </a:fld>
            <a:endParaRPr lang="zh-CN" altLang="en-US"/>
          </a:p>
        </p:txBody>
      </p:sp>
    </p:spTree>
    <p:extLst>
      <p:ext uri="{BB962C8B-B14F-4D97-AF65-F5344CB8AC3E}">
        <p14:creationId xmlns:p14="http://schemas.microsoft.com/office/powerpoint/2010/main" val="4020703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EB4808-07CC-45D9-9E86-B4376FE16F12}" type="slidenum">
              <a:rPr lang="zh-CN" altLang="en-US" smtClean="0"/>
              <a:t>25</a:t>
            </a:fld>
            <a:endParaRPr lang="zh-CN" altLang="en-US"/>
          </a:p>
        </p:txBody>
      </p:sp>
    </p:spTree>
    <p:extLst>
      <p:ext uri="{BB962C8B-B14F-4D97-AF65-F5344CB8AC3E}">
        <p14:creationId xmlns:p14="http://schemas.microsoft.com/office/powerpoint/2010/main" val="3842620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09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ln>
            <a:miter lim="800000"/>
            <a:headEnd/>
            <a:tailEnd/>
          </a:ln>
        </p:spPr>
        <p:txBody>
          <a:bodyPr/>
          <a:lstStyle/>
          <a:p>
            <a:fld id="{1EA3C65F-61D7-43FC-BAAC-1C8E3F1B4A7F}" type="slidenum">
              <a:rPr lang="zh-CN" altLang="en-US"/>
              <a:pPr/>
              <a:t>26</a:t>
            </a:fld>
            <a:endParaRPr lang="zh-CN" altLang="en-US"/>
          </a:p>
        </p:txBody>
      </p:sp>
    </p:spTree>
    <p:extLst>
      <p:ext uri="{BB962C8B-B14F-4D97-AF65-F5344CB8AC3E}">
        <p14:creationId xmlns:p14="http://schemas.microsoft.com/office/powerpoint/2010/main" val="668876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p:spPr>
      </p:sp>
      <p:sp>
        <p:nvSpPr>
          <p:cNvPr id="409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4100" name="灯片编号占位符 3"/>
          <p:cNvSpPr>
            <a:spLocks noGrp="1"/>
          </p:cNvSpPr>
          <p:nvPr>
            <p:ph type="sldNum" sz="quarter" idx="5"/>
          </p:nvPr>
        </p:nvSpPr>
        <p:spPr bwMode="auto">
          <a:noFill/>
          <a:ln>
            <a:miter lim="800000"/>
            <a:headEnd/>
            <a:tailEnd/>
          </a:ln>
        </p:spPr>
        <p:txBody>
          <a:bodyPr/>
          <a:lstStyle/>
          <a:p>
            <a:fld id="{D64ACEC9-D1C2-4C44-BB3A-CB1CA629C790}" type="slidenum">
              <a:rPr lang="zh-CN" altLang="en-US"/>
              <a:pPr/>
              <a:t>27</a:t>
            </a:fld>
            <a:endParaRPr lang="zh-CN" altLang="en-US"/>
          </a:p>
        </p:txBody>
      </p:sp>
    </p:spTree>
    <p:extLst>
      <p:ext uri="{BB962C8B-B14F-4D97-AF65-F5344CB8AC3E}">
        <p14:creationId xmlns:p14="http://schemas.microsoft.com/office/powerpoint/2010/main" val="1422545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09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4100" name="灯片编号占位符 3"/>
          <p:cNvSpPr>
            <a:spLocks noGrp="1"/>
          </p:cNvSpPr>
          <p:nvPr>
            <p:ph type="sldNum" sz="quarter" idx="5"/>
          </p:nvPr>
        </p:nvSpPr>
        <p:spPr bwMode="auto">
          <a:noFill/>
          <a:ln>
            <a:miter lim="800000"/>
            <a:headEnd/>
            <a:tailEnd/>
          </a:ln>
        </p:spPr>
        <p:txBody>
          <a:bodyPr/>
          <a:lstStyle/>
          <a:p>
            <a:fld id="{7990D452-7223-4C24-AB46-0E4BD093CAD4}" type="slidenum">
              <a:rPr lang="zh-CN" altLang="en-US"/>
              <a:pPr/>
              <a:t>28</a:t>
            </a:fld>
            <a:endParaRPr lang="zh-CN" altLang="en-US"/>
          </a:p>
        </p:txBody>
      </p:sp>
    </p:spTree>
    <p:extLst>
      <p:ext uri="{BB962C8B-B14F-4D97-AF65-F5344CB8AC3E}">
        <p14:creationId xmlns:p14="http://schemas.microsoft.com/office/powerpoint/2010/main" val="17809015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EB4808-07CC-45D9-9E86-B4376FE16F12}" type="slidenum">
              <a:rPr lang="zh-CN" altLang="en-US" smtClean="0"/>
              <a:t>29</a:t>
            </a:fld>
            <a:endParaRPr lang="zh-CN" altLang="en-US"/>
          </a:p>
        </p:txBody>
      </p:sp>
    </p:spTree>
    <p:extLst>
      <p:ext uri="{BB962C8B-B14F-4D97-AF65-F5344CB8AC3E}">
        <p14:creationId xmlns:p14="http://schemas.microsoft.com/office/powerpoint/2010/main" val="2023801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50977F6-0D6D-4C7A-A80D-06661ADB065F}" type="slidenum">
              <a:rPr lang="zh-CN" altLang="en-US" smtClean="0"/>
              <a:t>3</a:t>
            </a:fld>
            <a:endParaRPr lang="zh-CN" altLang="en-US"/>
          </a:p>
        </p:txBody>
      </p:sp>
    </p:spTree>
    <p:extLst>
      <p:ext uri="{BB962C8B-B14F-4D97-AF65-F5344CB8AC3E}">
        <p14:creationId xmlns:p14="http://schemas.microsoft.com/office/powerpoint/2010/main" val="1741369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EB4808-07CC-45D9-9E86-B4376FE16F12}" type="slidenum">
              <a:rPr lang="zh-CN" altLang="en-US" smtClean="0"/>
              <a:t>4</a:t>
            </a:fld>
            <a:endParaRPr lang="zh-CN" altLang="en-US"/>
          </a:p>
        </p:txBody>
      </p:sp>
    </p:spTree>
    <p:extLst>
      <p:ext uri="{BB962C8B-B14F-4D97-AF65-F5344CB8AC3E}">
        <p14:creationId xmlns:p14="http://schemas.microsoft.com/office/powerpoint/2010/main" val="3743232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EB4808-07CC-45D9-9E86-B4376FE16F12}" type="slidenum">
              <a:rPr lang="zh-CN" altLang="en-US" smtClean="0"/>
              <a:t>5</a:t>
            </a:fld>
            <a:endParaRPr lang="zh-CN" altLang="en-US"/>
          </a:p>
        </p:txBody>
      </p:sp>
    </p:spTree>
    <p:extLst>
      <p:ext uri="{BB962C8B-B14F-4D97-AF65-F5344CB8AC3E}">
        <p14:creationId xmlns:p14="http://schemas.microsoft.com/office/powerpoint/2010/main" val="4005747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EB4808-07CC-45D9-9E86-B4376FE16F12}" type="slidenum">
              <a:rPr lang="zh-CN" altLang="en-US" smtClean="0"/>
              <a:t>6</a:t>
            </a:fld>
            <a:endParaRPr lang="zh-CN" altLang="en-US"/>
          </a:p>
        </p:txBody>
      </p:sp>
    </p:spTree>
    <p:extLst>
      <p:ext uri="{BB962C8B-B14F-4D97-AF65-F5344CB8AC3E}">
        <p14:creationId xmlns:p14="http://schemas.microsoft.com/office/powerpoint/2010/main" val="2882429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EB4808-07CC-45D9-9E86-B4376FE16F12}" type="slidenum">
              <a:rPr lang="zh-CN" altLang="en-US" smtClean="0"/>
              <a:t>7</a:t>
            </a:fld>
            <a:endParaRPr lang="zh-CN" altLang="en-US"/>
          </a:p>
        </p:txBody>
      </p:sp>
    </p:spTree>
    <p:extLst>
      <p:ext uri="{BB962C8B-B14F-4D97-AF65-F5344CB8AC3E}">
        <p14:creationId xmlns:p14="http://schemas.microsoft.com/office/powerpoint/2010/main" val="147383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70FE5C2-D1EC-4819-B76E-6707E9461EAA}" type="slidenum">
              <a:rPr lang="zh-CN" altLang="en-US" smtClean="0"/>
              <a:t>8</a:t>
            </a:fld>
            <a:endParaRPr lang="zh-CN" altLang="en-US"/>
          </a:p>
        </p:txBody>
      </p:sp>
    </p:spTree>
    <p:extLst>
      <p:ext uri="{BB962C8B-B14F-4D97-AF65-F5344CB8AC3E}">
        <p14:creationId xmlns:p14="http://schemas.microsoft.com/office/powerpoint/2010/main" val="3457829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09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4100" name="灯片编号占位符 3"/>
          <p:cNvSpPr>
            <a:spLocks noGrp="1"/>
          </p:cNvSpPr>
          <p:nvPr>
            <p:ph type="sldNum" sz="quarter" idx="5"/>
          </p:nvPr>
        </p:nvSpPr>
        <p:spPr bwMode="auto">
          <a:noFill/>
          <a:ln>
            <a:miter lim="800000"/>
            <a:headEnd/>
            <a:tailEnd/>
          </a:ln>
        </p:spPr>
        <p:txBody>
          <a:bodyPr/>
          <a:lstStyle/>
          <a:p>
            <a:fld id="{F65EBD1B-78BD-494E-ADFB-858D27D1B1AC}" type="slidenum">
              <a:rPr lang="zh-CN" altLang="en-US"/>
              <a:pPr/>
              <a:t>9</a:t>
            </a:fld>
            <a:endParaRPr lang="zh-CN" altLang="en-US"/>
          </a:p>
        </p:txBody>
      </p:sp>
    </p:spTree>
    <p:extLst>
      <p:ext uri="{BB962C8B-B14F-4D97-AF65-F5344CB8AC3E}">
        <p14:creationId xmlns:p14="http://schemas.microsoft.com/office/powerpoint/2010/main" val="1995100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E8EE497-898B-4442-A601-24DA32A3B849}" type="datetimeFigureOut">
              <a:rPr lang="zh-CN" altLang="en-US" smtClean="0"/>
              <a:t>2017/7/30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73A02E-28C3-48E1-B102-071E41C66761}" type="slidenum">
              <a:rPr lang="zh-CN" altLang="en-US" smtClean="0"/>
              <a:t>‹#›</a:t>
            </a:fld>
            <a:endParaRPr lang="zh-CN" altLang="en-US"/>
          </a:p>
        </p:txBody>
      </p:sp>
    </p:spTree>
    <p:extLst>
      <p:ext uri="{BB962C8B-B14F-4D97-AF65-F5344CB8AC3E}">
        <p14:creationId xmlns:p14="http://schemas.microsoft.com/office/powerpoint/2010/main" val="11558521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E8EE497-898B-4442-A601-24DA32A3B849}" type="datetimeFigureOut">
              <a:rPr lang="zh-CN" altLang="en-US" smtClean="0"/>
              <a:t>2017/7/30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73A02E-28C3-48E1-B102-071E41C66761}" type="slidenum">
              <a:rPr lang="zh-CN" altLang="en-US" smtClean="0"/>
              <a:t>‹#›</a:t>
            </a:fld>
            <a:endParaRPr lang="zh-CN" altLang="en-US"/>
          </a:p>
        </p:txBody>
      </p:sp>
    </p:spTree>
    <p:extLst>
      <p:ext uri="{BB962C8B-B14F-4D97-AF65-F5344CB8AC3E}">
        <p14:creationId xmlns:p14="http://schemas.microsoft.com/office/powerpoint/2010/main" val="2420666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E8EE497-898B-4442-A601-24DA32A3B849}" type="datetimeFigureOut">
              <a:rPr lang="zh-CN" altLang="en-US" smtClean="0"/>
              <a:t>2017/7/30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73A02E-28C3-48E1-B102-071E41C66761}" type="slidenum">
              <a:rPr lang="zh-CN" altLang="en-US" smtClean="0"/>
              <a:t>‹#›</a:t>
            </a:fld>
            <a:endParaRPr lang="zh-CN" altLang="en-US"/>
          </a:p>
        </p:txBody>
      </p:sp>
    </p:spTree>
    <p:extLst>
      <p:ext uri="{BB962C8B-B14F-4D97-AF65-F5344CB8AC3E}">
        <p14:creationId xmlns:p14="http://schemas.microsoft.com/office/powerpoint/2010/main" val="1105963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E8EE497-898B-4442-A601-24DA32A3B849}" type="datetimeFigureOut">
              <a:rPr lang="zh-CN" altLang="en-US" smtClean="0"/>
              <a:t>2017/7/30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73A02E-28C3-48E1-B102-071E41C66761}" type="slidenum">
              <a:rPr lang="zh-CN" altLang="en-US" smtClean="0"/>
              <a:t>‹#›</a:t>
            </a:fld>
            <a:endParaRPr lang="zh-CN" altLang="en-US"/>
          </a:p>
        </p:txBody>
      </p:sp>
    </p:spTree>
    <p:extLst>
      <p:ext uri="{BB962C8B-B14F-4D97-AF65-F5344CB8AC3E}">
        <p14:creationId xmlns:p14="http://schemas.microsoft.com/office/powerpoint/2010/main" val="39918915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E8EE497-898B-4442-A601-24DA32A3B849}" type="datetimeFigureOut">
              <a:rPr lang="zh-CN" altLang="en-US" smtClean="0"/>
              <a:t>2017/7/30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73A02E-28C3-48E1-B102-071E41C66761}" type="slidenum">
              <a:rPr lang="zh-CN" altLang="en-US" smtClean="0"/>
              <a:t>‹#›</a:t>
            </a:fld>
            <a:endParaRPr lang="zh-CN" altLang="en-US"/>
          </a:p>
        </p:txBody>
      </p:sp>
    </p:spTree>
    <p:extLst>
      <p:ext uri="{BB962C8B-B14F-4D97-AF65-F5344CB8AC3E}">
        <p14:creationId xmlns:p14="http://schemas.microsoft.com/office/powerpoint/2010/main" val="2892002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E8EE497-898B-4442-A601-24DA32A3B849}" type="datetimeFigureOut">
              <a:rPr lang="zh-CN" altLang="en-US" smtClean="0"/>
              <a:t>2017/7/30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373A02E-28C3-48E1-B102-071E41C66761}" type="slidenum">
              <a:rPr lang="zh-CN" altLang="en-US" smtClean="0"/>
              <a:t>‹#›</a:t>
            </a:fld>
            <a:endParaRPr lang="zh-CN" altLang="en-US"/>
          </a:p>
        </p:txBody>
      </p:sp>
    </p:spTree>
    <p:extLst>
      <p:ext uri="{BB962C8B-B14F-4D97-AF65-F5344CB8AC3E}">
        <p14:creationId xmlns:p14="http://schemas.microsoft.com/office/powerpoint/2010/main" val="55638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E8EE497-898B-4442-A601-24DA32A3B849}" type="datetimeFigureOut">
              <a:rPr lang="zh-CN" altLang="en-US" smtClean="0"/>
              <a:t>2017/7/30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373A02E-28C3-48E1-B102-071E41C66761}" type="slidenum">
              <a:rPr lang="zh-CN" altLang="en-US" smtClean="0"/>
              <a:t>‹#›</a:t>
            </a:fld>
            <a:endParaRPr lang="zh-CN" altLang="en-US"/>
          </a:p>
        </p:txBody>
      </p:sp>
    </p:spTree>
    <p:extLst>
      <p:ext uri="{BB962C8B-B14F-4D97-AF65-F5344CB8AC3E}">
        <p14:creationId xmlns:p14="http://schemas.microsoft.com/office/powerpoint/2010/main" val="540041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E8EE497-898B-4442-A601-24DA32A3B849}" type="datetimeFigureOut">
              <a:rPr lang="zh-CN" altLang="en-US" smtClean="0"/>
              <a:t>2017/7/30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373A02E-28C3-48E1-B102-071E41C66761}" type="slidenum">
              <a:rPr lang="zh-CN" altLang="en-US" smtClean="0"/>
              <a:t>‹#›</a:t>
            </a:fld>
            <a:endParaRPr lang="zh-CN" altLang="en-US"/>
          </a:p>
        </p:txBody>
      </p:sp>
    </p:spTree>
    <p:extLst>
      <p:ext uri="{BB962C8B-B14F-4D97-AF65-F5344CB8AC3E}">
        <p14:creationId xmlns:p14="http://schemas.microsoft.com/office/powerpoint/2010/main" val="277466857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8EE497-898B-4442-A601-24DA32A3B849}" type="datetimeFigureOut">
              <a:rPr lang="zh-CN" altLang="en-US" smtClean="0"/>
              <a:t>2017/7/30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373A02E-28C3-48E1-B102-071E41C66761}"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7163"/>
            <a:ext cx="12471399" cy="7015162"/>
          </a:xfrm>
          <a:prstGeom prst="rect">
            <a:avLst/>
          </a:prstGeom>
        </p:spPr>
      </p:pic>
    </p:spTree>
    <p:extLst>
      <p:ext uri="{BB962C8B-B14F-4D97-AF65-F5344CB8AC3E}">
        <p14:creationId xmlns:p14="http://schemas.microsoft.com/office/powerpoint/2010/main" val="291763884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E8EE497-898B-4442-A601-24DA32A3B849}" type="datetimeFigureOut">
              <a:rPr lang="zh-CN" altLang="en-US" smtClean="0"/>
              <a:t>2017/7/30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373A02E-28C3-48E1-B102-071E41C66761}" type="slidenum">
              <a:rPr lang="zh-CN" altLang="en-US" smtClean="0"/>
              <a:t>‹#›</a:t>
            </a:fld>
            <a:endParaRPr lang="zh-CN" altLang="en-US"/>
          </a:p>
        </p:txBody>
      </p:sp>
    </p:spTree>
    <p:extLst>
      <p:ext uri="{BB962C8B-B14F-4D97-AF65-F5344CB8AC3E}">
        <p14:creationId xmlns:p14="http://schemas.microsoft.com/office/powerpoint/2010/main" val="2986052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E8EE497-898B-4442-A601-24DA32A3B849}" type="datetimeFigureOut">
              <a:rPr lang="zh-CN" altLang="en-US" smtClean="0"/>
              <a:t>2017/7/30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373A02E-28C3-48E1-B102-071E41C66761}" type="slidenum">
              <a:rPr lang="zh-CN" altLang="en-US" smtClean="0"/>
              <a:t>‹#›</a:t>
            </a:fld>
            <a:endParaRPr lang="zh-CN" altLang="en-US"/>
          </a:p>
        </p:txBody>
      </p:sp>
    </p:spTree>
    <p:extLst>
      <p:ext uri="{BB962C8B-B14F-4D97-AF65-F5344CB8AC3E}">
        <p14:creationId xmlns:p14="http://schemas.microsoft.com/office/powerpoint/2010/main" val="1529375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8EE497-898B-4442-A601-24DA32A3B849}" type="datetimeFigureOut">
              <a:rPr lang="zh-CN" altLang="en-US" smtClean="0"/>
              <a:t>2017/7/30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73A02E-28C3-48E1-B102-071E41C66761}" type="slidenum">
              <a:rPr lang="zh-CN" altLang="en-US" smtClean="0"/>
              <a:t>‹#›</a:t>
            </a:fld>
            <a:endParaRPr lang="zh-CN" altLang="en-US"/>
          </a:p>
        </p:txBody>
      </p:sp>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标题占位符 1"/>
          <p:cNvSpPr txBox="1">
            <a:spLocks/>
          </p:cNvSpPr>
          <p:nvPr userDrawn="1"/>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mtClean="0"/>
              <a:t>单击此处编辑母版标题样式</a:t>
            </a:r>
            <a:endParaRPr lang="zh-CN" altLang="en-US"/>
          </a:p>
        </p:txBody>
      </p:sp>
      <p:sp>
        <p:nvSpPr>
          <p:cNvPr id="11" name="文本占位符 2"/>
          <p:cNvSpPr txBox="1">
            <a:spLocks/>
          </p:cNvSpPr>
          <p:nvPr userDrawn="1"/>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12" name="日期占位符 3"/>
          <p:cNvSpPr txBox="1">
            <a:spLocks/>
          </p:cNvSpPr>
          <p:nvPr userDrawn="1"/>
        </p:nvSpPr>
        <p:spPr>
          <a:xfrm>
            <a:off x="990600" y="65087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750807-4303-4F9D-A4BA-5BCC1F76DD88}" type="datetimeFigureOut">
              <a:rPr lang="zh-CN" altLang="en-US" smtClean="0"/>
              <a:pPr/>
              <a:t>2017/7/30</a:t>
            </a:fld>
            <a:endParaRPr lang="zh-CN" altLang="en-US"/>
          </a:p>
        </p:txBody>
      </p:sp>
      <p:sp>
        <p:nvSpPr>
          <p:cNvPr id="13" name="灯片编号占位符 5"/>
          <p:cNvSpPr txBox="1">
            <a:spLocks/>
          </p:cNvSpPr>
          <p:nvPr userDrawn="1"/>
        </p:nvSpPr>
        <p:spPr>
          <a:xfrm>
            <a:off x="8763000" y="65087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DDAD6D-462C-4C67-B09F-D1D552D8594E}" type="slidenum">
              <a:rPr lang="zh-CN" altLang="en-US" smtClean="0"/>
              <a:pPr/>
              <a:t>‹#›</a:t>
            </a:fld>
            <a:endParaRPr lang="zh-CN" altLang="en-US"/>
          </a:p>
        </p:txBody>
      </p:sp>
      <p:pic>
        <p:nvPicPr>
          <p:cNvPr id="14" name="图片 13"/>
          <p:cNvPicPr>
            <a:picLocks noChangeAspect="1"/>
          </p:cNvPicPr>
          <p:nvPr userDrawn="1"/>
        </p:nvPicPr>
        <p:blipFill>
          <a:blip r:embed="rId14">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8533" y="0"/>
            <a:ext cx="12462933" cy="7010400"/>
          </a:xfrm>
          <a:prstGeom prst="rect">
            <a:avLst/>
          </a:prstGeom>
        </p:spPr>
      </p:pic>
    </p:spTree>
    <p:extLst>
      <p:ext uri="{BB962C8B-B14F-4D97-AF65-F5344CB8AC3E}">
        <p14:creationId xmlns:p14="http://schemas.microsoft.com/office/powerpoint/2010/main" val="3093845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KSO_Shape"/>
          <p:cNvSpPr>
            <a:spLocks/>
          </p:cNvSpPr>
          <p:nvPr/>
        </p:nvSpPr>
        <p:spPr bwMode="auto">
          <a:xfrm rot="16200000">
            <a:off x="782218" y="2487166"/>
            <a:ext cx="7958866" cy="2359772"/>
          </a:xfrm>
          <a:custGeom>
            <a:avLst/>
            <a:gdLst>
              <a:gd name="T0" fmla="*/ 157847 w 313"/>
              <a:gd name="T1" fmla="*/ 255366 h 93"/>
              <a:gd name="T2" fmla="*/ 379585 w 313"/>
              <a:gd name="T3" fmla="*/ 266632 h 93"/>
              <a:gd name="T4" fmla="*/ 390860 w 313"/>
              <a:gd name="T5" fmla="*/ 281653 h 93"/>
              <a:gd name="T6" fmla="*/ 503608 w 313"/>
              <a:gd name="T7" fmla="*/ 281653 h 93"/>
              <a:gd name="T8" fmla="*/ 665214 w 313"/>
              <a:gd name="T9" fmla="*/ 285409 h 93"/>
              <a:gd name="T10" fmla="*/ 710313 w 313"/>
              <a:gd name="T11" fmla="*/ 285409 h 93"/>
              <a:gd name="T12" fmla="*/ 792995 w 313"/>
              <a:gd name="T13" fmla="*/ 304185 h 93"/>
              <a:gd name="T14" fmla="*/ 717829 w 313"/>
              <a:gd name="T15" fmla="*/ 315452 h 93"/>
              <a:gd name="T16" fmla="*/ 774203 w 313"/>
              <a:gd name="T17" fmla="*/ 330473 h 93"/>
              <a:gd name="T18" fmla="*/ 849369 w 313"/>
              <a:gd name="T19" fmla="*/ 326718 h 93"/>
              <a:gd name="T20" fmla="*/ 962117 w 313"/>
              <a:gd name="T21" fmla="*/ 341739 h 93"/>
              <a:gd name="T22" fmla="*/ 1063590 w 313"/>
              <a:gd name="T23" fmla="*/ 311696 h 93"/>
              <a:gd name="T24" fmla="*/ 1142514 w 313"/>
              <a:gd name="T25" fmla="*/ 270387 h 93"/>
              <a:gd name="T26" fmla="*/ 1157547 w 313"/>
              <a:gd name="T27" fmla="*/ 202790 h 93"/>
              <a:gd name="T28" fmla="*/ 1022249 w 313"/>
              <a:gd name="T29" fmla="*/ 180258 h 93"/>
              <a:gd name="T30" fmla="*/ 1093656 w 313"/>
              <a:gd name="T31" fmla="*/ 116417 h 93"/>
              <a:gd name="T32" fmla="*/ 988425 w 313"/>
              <a:gd name="T33" fmla="*/ 105151 h 93"/>
              <a:gd name="T34" fmla="*/ 932051 w 313"/>
              <a:gd name="T35" fmla="*/ 90129 h 93"/>
              <a:gd name="T36" fmla="*/ 958358 w 313"/>
              <a:gd name="T37" fmla="*/ 63841 h 93"/>
              <a:gd name="T38" fmla="*/ 969633 w 313"/>
              <a:gd name="T39" fmla="*/ 45065 h 93"/>
              <a:gd name="T40" fmla="*/ 905743 w 313"/>
              <a:gd name="T41" fmla="*/ 33798 h 93"/>
              <a:gd name="T42" fmla="*/ 1033524 w 313"/>
              <a:gd name="T43" fmla="*/ 30043 h 93"/>
              <a:gd name="T44" fmla="*/ 932051 w 313"/>
              <a:gd name="T45" fmla="*/ 15022 h 93"/>
              <a:gd name="T46" fmla="*/ 792995 w 313"/>
              <a:gd name="T47" fmla="*/ 11266 h 93"/>
              <a:gd name="T48" fmla="*/ 699038 w 313"/>
              <a:gd name="T49" fmla="*/ 3755 h 93"/>
              <a:gd name="T50" fmla="*/ 616356 w 313"/>
              <a:gd name="T51" fmla="*/ 11266 h 93"/>
              <a:gd name="T52" fmla="*/ 503608 w 313"/>
              <a:gd name="T53" fmla="*/ 11266 h 93"/>
              <a:gd name="T54" fmla="*/ 315695 w 313"/>
              <a:gd name="T55" fmla="*/ 22532 h 93"/>
              <a:gd name="T56" fmla="*/ 507366 w 313"/>
              <a:gd name="T57" fmla="*/ 26288 h 93"/>
              <a:gd name="T58" fmla="*/ 552465 w 313"/>
              <a:gd name="T59" fmla="*/ 30043 h 93"/>
              <a:gd name="T60" fmla="*/ 435959 w 313"/>
              <a:gd name="T61" fmla="*/ 41309 h 93"/>
              <a:gd name="T62" fmla="*/ 372069 w 313"/>
              <a:gd name="T63" fmla="*/ 52575 h 93"/>
              <a:gd name="T64" fmla="*/ 251804 w 313"/>
              <a:gd name="T65" fmla="*/ 75108 h 93"/>
              <a:gd name="T66" fmla="*/ 172880 w 313"/>
              <a:gd name="T67" fmla="*/ 108906 h 93"/>
              <a:gd name="T68" fmla="*/ 398376 w 313"/>
              <a:gd name="T69" fmla="*/ 131438 h 93"/>
              <a:gd name="T70" fmla="*/ 405893 w 313"/>
              <a:gd name="T71" fmla="*/ 150215 h 93"/>
              <a:gd name="T72" fmla="*/ 187913 w 313"/>
              <a:gd name="T73" fmla="*/ 161481 h 93"/>
              <a:gd name="T74" fmla="*/ 270595 w 313"/>
              <a:gd name="T75" fmla="*/ 168992 h 93"/>
              <a:gd name="T76" fmla="*/ 56374 w 313"/>
              <a:gd name="T77" fmla="*/ 195280 h 93"/>
              <a:gd name="T78" fmla="*/ 394618 w 313"/>
              <a:gd name="T79" fmla="*/ 22532 h 93"/>
              <a:gd name="T80" fmla="*/ 7517 w 313"/>
              <a:gd name="T81" fmla="*/ 221567 h 93"/>
              <a:gd name="T82" fmla="*/ 405893 w 313"/>
              <a:gd name="T83" fmla="*/ 161481 h 93"/>
              <a:gd name="T84" fmla="*/ 518641 w 313"/>
              <a:gd name="T85" fmla="*/ 157726 h 93"/>
              <a:gd name="T86" fmla="*/ 424684 w 313"/>
              <a:gd name="T87" fmla="*/ 165237 h 93"/>
              <a:gd name="T88" fmla="*/ 345761 w 313"/>
              <a:gd name="T89" fmla="*/ 165237 h 93"/>
              <a:gd name="T90" fmla="*/ 435959 w 313"/>
              <a:gd name="T91" fmla="*/ 274142 h 93"/>
              <a:gd name="T92" fmla="*/ 462267 w 313"/>
              <a:gd name="T93" fmla="*/ 41309 h 93"/>
              <a:gd name="T94" fmla="*/ 526158 w 313"/>
              <a:gd name="T95" fmla="*/ 37554 h 93"/>
              <a:gd name="T96" fmla="*/ 571257 w 313"/>
              <a:gd name="T97" fmla="*/ 26288 h 93"/>
              <a:gd name="T98" fmla="*/ 608839 w 313"/>
              <a:gd name="T99" fmla="*/ 11266 h 93"/>
              <a:gd name="T100" fmla="*/ 661455 w 313"/>
              <a:gd name="T101" fmla="*/ 11266 h 93"/>
              <a:gd name="T102" fmla="*/ 691521 w 313"/>
              <a:gd name="T103" fmla="*/ 285409 h 93"/>
              <a:gd name="T104" fmla="*/ 706554 w 313"/>
              <a:gd name="T105" fmla="*/ 3755 h 93"/>
              <a:gd name="T106" fmla="*/ 770445 w 313"/>
              <a:gd name="T107" fmla="*/ 311696 h 93"/>
              <a:gd name="T108" fmla="*/ 789236 w 313"/>
              <a:gd name="T109" fmla="*/ 289164 h 93"/>
              <a:gd name="T110" fmla="*/ 808028 w 313"/>
              <a:gd name="T111" fmla="*/ 48820 h 93"/>
              <a:gd name="T112" fmla="*/ 871918 w 313"/>
              <a:gd name="T113" fmla="*/ 26288 h 93"/>
              <a:gd name="T114" fmla="*/ 856885 w 313"/>
              <a:gd name="T115" fmla="*/ 63841 h 93"/>
              <a:gd name="T116" fmla="*/ 864402 w 313"/>
              <a:gd name="T117" fmla="*/ 86374 h 93"/>
              <a:gd name="T118" fmla="*/ 901984 w 313"/>
              <a:gd name="T119" fmla="*/ 78863 h 93"/>
              <a:gd name="T120" fmla="*/ 917017 w 313"/>
              <a:gd name="T121" fmla="*/ 334228 h 93"/>
              <a:gd name="T122" fmla="*/ 1007216 w 313"/>
              <a:gd name="T123" fmla="*/ 101395 h 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3" h="93">
                <a:moveTo>
                  <a:pt x="0" y="60"/>
                </a:moveTo>
                <a:cubicBezTo>
                  <a:pt x="2" y="60"/>
                  <a:pt x="3" y="61"/>
                  <a:pt x="4" y="61"/>
                </a:cubicBezTo>
                <a:cubicBezTo>
                  <a:pt x="5" y="62"/>
                  <a:pt x="8" y="61"/>
                  <a:pt x="8" y="62"/>
                </a:cubicBezTo>
                <a:cubicBezTo>
                  <a:pt x="9" y="62"/>
                  <a:pt x="8" y="61"/>
                  <a:pt x="9" y="62"/>
                </a:cubicBezTo>
                <a:cubicBezTo>
                  <a:pt x="9" y="62"/>
                  <a:pt x="10" y="62"/>
                  <a:pt x="10" y="62"/>
                </a:cubicBezTo>
                <a:cubicBezTo>
                  <a:pt x="11" y="62"/>
                  <a:pt x="12" y="62"/>
                  <a:pt x="12" y="63"/>
                </a:cubicBezTo>
                <a:cubicBezTo>
                  <a:pt x="12" y="63"/>
                  <a:pt x="12" y="63"/>
                  <a:pt x="12" y="63"/>
                </a:cubicBezTo>
                <a:cubicBezTo>
                  <a:pt x="11" y="63"/>
                  <a:pt x="9" y="63"/>
                  <a:pt x="9" y="63"/>
                </a:cubicBezTo>
                <a:cubicBezTo>
                  <a:pt x="10" y="63"/>
                  <a:pt x="11" y="63"/>
                  <a:pt x="12" y="63"/>
                </a:cubicBezTo>
                <a:cubicBezTo>
                  <a:pt x="12" y="63"/>
                  <a:pt x="12" y="63"/>
                  <a:pt x="12" y="63"/>
                </a:cubicBezTo>
                <a:cubicBezTo>
                  <a:pt x="12" y="63"/>
                  <a:pt x="12" y="63"/>
                  <a:pt x="13" y="63"/>
                </a:cubicBezTo>
                <a:cubicBezTo>
                  <a:pt x="13" y="63"/>
                  <a:pt x="12" y="63"/>
                  <a:pt x="13" y="63"/>
                </a:cubicBezTo>
                <a:cubicBezTo>
                  <a:pt x="13" y="63"/>
                  <a:pt x="13" y="63"/>
                  <a:pt x="14" y="63"/>
                </a:cubicBezTo>
                <a:cubicBezTo>
                  <a:pt x="15" y="63"/>
                  <a:pt x="16" y="64"/>
                  <a:pt x="17" y="63"/>
                </a:cubicBezTo>
                <a:cubicBezTo>
                  <a:pt x="19" y="64"/>
                  <a:pt x="22" y="63"/>
                  <a:pt x="22" y="65"/>
                </a:cubicBezTo>
                <a:cubicBezTo>
                  <a:pt x="23" y="65"/>
                  <a:pt x="25" y="65"/>
                  <a:pt x="26" y="65"/>
                </a:cubicBezTo>
                <a:cubicBezTo>
                  <a:pt x="26" y="65"/>
                  <a:pt x="26" y="65"/>
                  <a:pt x="26" y="65"/>
                </a:cubicBezTo>
                <a:cubicBezTo>
                  <a:pt x="28" y="66"/>
                  <a:pt x="30" y="65"/>
                  <a:pt x="31" y="65"/>
                </a:cubicBezTo>
                <a:cubicBezTo>
                  <a:pt x="31" y="66"/>
                  <a:pt x="30" y="65"/>
                  <a:pt x="30" y="66"/>
                </a:cubicBezTo>
                <a:cubicBezTo>
                  <a:pt x="32" y="65"/>
                  <a:pt x="34" y="66"/>
                  <a:pt x="36" y="66"/>
                </a:cubicBezTo>
                <a:cubicBezTo>
                  <a:pt x="36" y="67"/>
                  <a:pt x="35" y="67"/>
                  <a:pt x="35" y="67"/>
                </a:cubicBezTo>
                <a:cubicBezTo>
                  <a:pt x="36" y="67"/>
                  <a:pt x="37" y="67"/>
                  <a:pt x="37" y="67"/>
                </a:cubicBezTo>
                <a:cubicBezTo>
                  <a:pt x="37" y="67"/>
                  <a:pt x="38" y="67"/>
                  <a:pt x="38" y="68"/>
                </a:cubicBezTo>
                <a:cubicBezTo>
                  <a:pt x="39" y="67"/>
                  <a:pt x="40" y="68"/>
                  <a:pt x="41" y="68"/>
                </a:cubicBezTo>
                <a:cubicBezTo>
                  <a:pt x="41" y="68"/>
                  <a:pt x="41" y="68"/>
                  <a:pt x="41" y="68"/>
                </a:cubicBezTo>
                <a:cubicBezTo>
                  <a:pt x="42" y="68"/>
                  <a:pt x="42" y="68"/>
                  <a:pt x="42" y="68"/>
                </a:cubicBezTo>
                <a:cubicBezTo>
                  <a:pt x="42" y="68"/>
                  <a:pt x="42" y="68"/>
                  <a:pt x="42" y="68"/>
                </a:cubicBezTo>
                <a:cubicBezTo>
                  <a:pt x="44" y="68"/>
                  <a:pt x="45" y="69"/>
                  <a:pt x="46" y="68"/>
                </a:cubicBezTo>
                <a:cubicBezTo>
                  <a:pt x="46" y="69"/>
                  <a:pt x="47" y="68"/>
                  <a:pt x="47" y="68"/>
                </a:cubicBezTo>
                <a:cubicBezTo>
                  <a:pt x="47" y="68"/>
                  <a:pt x="47" y="68"/>
                  <a:pt x="47" y="68"/>
                </a:cubicBezTo>
                <a:cubicBezTo>
                  <a:pt x="49" y="69"/>
                  <a:pt x="54" y="68"/>
                  <a:pt x="55" y="69"/>
                </a:cubicBezTo>
                <a:cubicBezTo>
                  <a:pt x="55" y="68"/>
                  <a:pt x="56" y="68"/>
                  <a:pt x="57" y="68"/>
                </a:cubicBezTo>
                <a:cubicBezTo>
                  <a:pt x="57" y="69"/>
                  <a:pt x="56" y="68"/>
                  <a:pt x="56" y="69"/>
                </a:cubicBezTo>
                <a:cubicBezTo>
                  <a:pt x="60" y="68"/>
                  <a:pt x="64" y="69"/>
                  <a:pt x="69" y="69"/>
                </a:cubicBezTo>
                <a:cubicBezTo>
                  <a:pt x="68" y="69"/>
                  <a:pt x="68" y="69"/>
                  <a:pt x="68" y="69"/>
                </a:cubicBezTo>
                <a:cubicBezTo>
                  <a:pt x="70" y="69"/>
                  <a:pt x="71" y="69"/>
                  <a:pt x="73" y="69"/>
                </a:cubicBezTo>
                <a:cubicBezTo>
                  <a:pt x="74" y="69"/>
                  <a:pt x="77" y="69"/>
                  <a:pt x="78" y="69"/>
                </a:cubicBezTo>
                <a:cubicBezTo>
                  <a:pt x="78" y="69"/>
                  <a:pt x="77" y="69"/>
                  <a:pt x="78" y="68"/>
                </a:cubicBezTo>
                <a:cubicBezTo>
                  <a:pt x="79" y="69"/>
                  <a:pt x="81" y="69"/>
                  <a:pt x="83" y="69"/>
                </a:cubicBezTo>
                <a:cubicBezTo>
                  <a:pt x="83" y="70"/>
                  <a:pt x="85" y="70"/>
                  <a:pt x="85" y="69"/>
                </a:cubicBezTo>
                <a:cubicBezTo>
                  <a:pt x="85" y="69"/>
                  <a:pt x="84" y="69"/>
                  <a:pt x="84" y="70"/>
                </a:cubicBezTo>
                <a:cubicBezTo>
                  <a:pt x="84" y="69"/>
                  <a:pt x="83" y="70"/>
                  <a:pt x="84" y="69"/>
                </a:cubicBezTo>
                <a:cubicBezTo>
                  <a:pt x="84" y="69"/>
                  <a:pt x="87" y="69"/>
                  <a:pt x="86" y="69"/>
                </a:cubicBezTo>
                <a:cubicBezTo>
                  <a:pt x="88" y="69"/>
                  <a:pt x="89" y="70"/>
                  <a:pt x="91" y="69"/>
                </a:cubicBezTo>
                <a:cubicBezTo>
                  <a:pt x="91" y="71"/>
                  <a:pt x="94" y="70"/>
                  <a:pt x="94" y="70"/>
                </a:cubicBezTo>
                <a:cubicBezTo>
                  <a:pt x="94" y="70"/>
                  <a:pt x="95" y="70"/>
                  <a:pt x="96" y="71"/>
                </a:cubicBezTo>
                <a:cubicBezTo>
                  <a:pt x="95" y="71"/>
                  <a:pt x="94" y="71"/>
                  <a:pt x="93" y="71"/>
                </a:cubicBezTo>
                <a:cubicBezTo>
                  <a:pt x="93" y="71"/>
                  <a:pt x="94" y="71"/>
                  <a:pt x="94" y="72"/>
                </a:cubicBezTo>
                <a:cubicBezTo>
                  <a:pt x="95" y="71"/>
                  <a:pt x="95" y="71"/>
                  <a:pt x="96" y="72"/>
                </a:cubicBezTo>
                <a:cubicBezTo>
                  <a:pt x="96" y="71"/>
                  <a:pt x="97" y="71"/>
                  <a:pt x="97" y="72"/>
                </a:cubicBezTo>
                <a:cubicBezTo>
                  <a:pt x="97" y="71"/>
                  <a:pt x="96" y="71"/>
                  <a:pt x="96" y="71"/>
                </a:cubicBezTo>
                <a:cubicBezTo>
                  <a:pt x="97" y="71"/>
                  <a:pt x="99" y="71"/>
                  <a:pt x="100" y="71"/>
                </a:cubicBezTo>
                <a:cubicBezTo>
                  <a:pt x="99" y="71"/>
                  <a:pt x="99" y="71"/>
                  <a:pt x="99" y="72"/>
                </a:cubicBezTo>
                <a:cubicBezTo>
                  <a:pt x="100" y="71"/>
                  <a:pt x="101" y="72"/>
                  <a:pt x="101" y="71"/>
                </a:cubicBezTo>
                <a:cubicBezTo>
                  <a:pt x="101" y="71"/>
                  <a:pt x="100" y="72"/>
                  <a:pt x="100" y="71"/>
                </a:cubicBezTo>
                <a:cubicBezTo>
                  <a:pt x="101" y="71"/>
                  <a:pt x="102" y="71"/>
                  <a:pt x="103" y="71"/>
                </a:cubicBezTo>
                <a:cubicBezTo>
                  <a:pt x="102" y="71"/>
                  <a:pt x="101" y="71"/>
                  <a:pt x="102" y="72"/>
                </a:cubicBezTo>
                <a:cubicBezTo>
                  <a:pt x="103" y="72"/>
                  <a:pt x="103" y="71"/>
                  <a:pt x="103" y="71"/>
                </a:cubicBezTo>
                <a:cubicBezTo>
                  <a:pt x="105" y="72"/>
                  <a:pt x="106" y="72"/>
                  <a:pt x="108" y="72"/>
                </a:cubicBezTo>
                <a:cubicBezTo>
                  <a:pt x="108" y="72"/>
                  <a:pt x="109" y="72"/>
                  <a:pt x="110" y="72"/>
                </a:cubicBezTo>
                <a:cubicBezTo>
                  <a:pt x="110" y="72"/>
                  <a:pt x="110" y="72"/>
                  <a:pt x="110" y="72"/>
                </a:cubicBezTo>
                <a:cubicBezTo>
                  <a:pt x="110" y="73"/>
                  <a:pt x="109" y="72"/>
                  <a:pt x="109" y="73"/>
                </a:cubicBezTo>
                <a:cubicBezTo>
                  <a:pt x="110" y="73"/>
                  <a:pt x="111" y="73"/>
                  <a:pt x="112" y="73"/>
                </a:cubicBezTo>
                <a:cubicBezTo>
                  <a:pt x="113" y="73"/>
                  <a:pt x="114" y="73"/>
                  <a:pt x="115" y="74"/>
                </a:cubicBezTo>
                <a:cubicBezTo>
                  <a:pt x="114" y="74"/>
                  <a:pt x="113" y="74"/>
                  <a:pt x="112" y="74"/>
                </a:cubicBezTo>
                <a:cubicBezTo>
                  <a:pt x="112" y="74"/>
                  <a:pt x="109" y="73"/>
                  <a:pt x="109" y="74"/>
                </a:cubicBezTo>
                <a:cubicBezTo>
                  <a:pt x="109" y="74"/>
                  <a:pt x="109" y="74"/>
                  <a:pt x="108" y="74"/>
                </a:cubicBezTo>
                <a:cubicBezTo>
                  <a:pt x="108" y="74"/>
                  <a:pt x="108" y="74"/>
                  <a:pt x="107" y="75"/>
                </a:cubicBezTo>
                <a:cubicBezTo>
                  <a:pt x="107" y="74"/>
                  <a:pt x="106" y="75"/>
                  <a:pt x="106" y="74"/>
                </a:cubicBezTo>
                <a:cubicBezTo>
                  <a:pt x="106" y="74"/>
                  <a:pt x="106" y="75"/>
                  <a:pt x="106" y="75"/>
                </a:cubicBezTo>
                <a:cubicBezTo>
                  <a:pt x="105" y="75"/>
                  <a:pt x="105" y="74"/>
                  <a:pt x="105" y="74"/>
                </a:cubicBezTo>
                <a:cubicBezTo>
                  <a:pt x="101" y="75"/>
                  <a:pt x="97" y="74"/>
                  <a:pt x="94" y="74"/>
                </a:cubicBezTo>
                <a:cubicBezTo>
                  <a:pt x="94" y="75"/>
                  <a:pt x="95" y="75"/>
                  <a:pt x="96" y="75"/>
                </a:cubicBezTo>
                <a:cubicBezTo>
                  <a:pt x="96" y="75"/>
                  <a:pt x="95" y="75"/>
                  <a:pt x="95" y="75"/>
                </a:cubicBezTo>
                <a:cubicBezTo>
                  <a:pt x="95" y="75"/>
                  <a:pt x="96" y="75"/>
                  <a:pt x="96" y="75"/>
                </a:cubicBezTo>
                <a:cubicBezTo>
                  <a:pt x="95" y="76"/>
                  <a:pt x="94" y="75"/>
                  <a:pt x="94" y="75"/>
                </a:cubicBezTo>
                <a:cubicBezTo>
                  <a:pt x="95" y="75"/>
                  <a:pt x="94" y="76"/>
                  <a:pt x="94" y="76"/>
                </a:cubicBezTo>
                <a:cubicBezTo>
                  <a:pt x="94" y="76"/>
                  <a:pt x="95" y="76"/>
                  <a:pt x="95" y="76"/>
                </a:cubicBezTo>
                <a:cubicBezTo>
                  <a:pt x="95" y="76"/>
                  <a:pt x="95" y="76"/>
                  <a:pt x="95" y="76"/>
                </a:cubicBezTo>
                <a:cubicBezTo>
                  <a:pt x="96" y="76"/>
                  <a:pt x="96" y="76"/>
                  <a:pt x="96" y="76"/>
                </a:cubicBezTo>
                <a:cubicBezTo>
                  <a:pt x="98" y="74"/>
                  <a:pt x="101" y="76"/>
                  <a:pt x="104" y="75"/>
                </a:cubicBezTo>
                <a:cubicBezTo>
                  <a:pt x="104" y="76"/>
                  <a:pt x="105" y="75"/>
                  <a:pt x="104" y="75"/>
                </a:cubicBezTo>
                <a:cubicBezTo>
                  <a:pt x="105" y="75"/>
                  <a:pt x="105" y="75"/>
                  <a:pt x="106" y="76"/>
                </a:cubicBezTo>
                <a:cubicBezTo>
                  <a:pt x="106" y="75"/>
                  <a:pt x="108" y="76"/>
                  <a:pt x="109" y="75"/>
                </a:cubicBezTo>
                <a:cubicBezTo>
                  <a:pt x="110" y="76"/>
                  <a:pt x="112" y="75"/>
                  <a:pt x="113" y="75"/>
                </a:cubicBezTo>
                <a:cubicBezTo>
                  <a:pt x="113" y="75"/>
                  <a:pt x="113" y="75"/>
                  <a:pt x="113" y="75"/>
                </a:cubicBezTo>
                <a:cubicBezTo>
                  <a:pt x="113" y="75"/>
                  <a:pt x="114" y="75"/>
                  <a:pt x="114" y="75"/>
                </a:cubicBezTo>
                <a:cubicBezTo>
                  <a:pt x="114" y="75"/>
                  <a:pt x="114" y="75"/>
                  <a:pt x="113" y="75"/>
                </a:cubicBezTo>
                <a:cubicBezTo>
                  <a:pt x="115" y="76"/>
                  <a:pt x="116" y="75"/>
                  <a:pt x="118" y="75"/>
                </a:cubicBezTo>
                <a:cubicBezTo>
                  <a:pt x="118" y="75"/>
                  <a:pt x="118" y="75"/>
                  <a:pt x="119" y="75"/>
                </a:cubicBezTo>
                <a:cubicBezTo>
                  <a:pt x="119" y="75"/>
                  <a:pt x="120" y="75"/>
                  <a:pt x="121" y="75"/>
                </a:cubicBezTo>
                <a:cubicBezTo>
                  <a:pt x="121" y="75"/>
                  <a:pt x="121" y="74"/>
                  <a:pt x="122" y="75"/>
                </a:cubicBezTo>
                <a:cubicBezTo>
                  <a:pt x="121" y="73"/>
                  <a:pt x="119" y="74"/>
                  <a:pt x="118" y="74"/>
                </a:cubicBezTo>
                <a:cubicBezTo>
                  <a:pt x="119" y="73"/>
                  <a:pt x="118" y="73"/>
                  <a:pt x="119" y="73"/>
                </a:cubicBezTo>
                <a:cubicBezTo>
                  <a:pt x="119" y="74"/>
                  <a:pt x="122" y="73"/>
                  <a:pt x="122" y="73"/>
                </a:cubicBezTo>
                <a:cubicBezTo>
                  <a:pt x="122" y="73"/>
                  <a:pt x="122" y="73"/>
                  <a:pt x="122" y="73"/>
                </a:cubicBezTo>
                <a:cubicBezTo>
                  <a:pt x="122" y="73"/>
                  <a:pt x="123" y="72"/>
                  <a:pt x="123" y="73"/>
                </a:cubicBezTo>
                <a:cubicBezTo>
                  <a:pt x="123" y="73"/>
                  <a:pt x="123" y="73"/>
                  <a:pt x="122" y="73"/>
                </a:cubicBezTo>
                <a:cubicBezTo>
                  <a:pt x="123" y="73"/>
                  <a:pt x="123" y="74"/>
                  <a:pt x="124" y="74"/>
                </a:cubicBezTo>
                <a:cubicBezTo>
                  <a:pt x="124" y="73"/>
                  <a:pt x="123" y="74"/>
                  <a:pt x="123" y="73"/>
                </a:cubicBezTo>
                <a:cubicBezTo>
                  <a:pt x="123" y="73"/>
                  <a:pt x="123" y="73"/>
                  <a:pt x="124" y="73"/>
                </a:cubicBezTo>
                <a:cubicBezTo>
                  <a:pt x="124" y="73"/>
                  <a:pt x="125" y="73"/>
                  <a:pt x="125" y="74"/>
                </a:cubicBezTo>
                <a:cubicBezTo>
                  <a:pt x="126" y="73"/>
                  <a:pt x="128" y="74"/>
                  <a:pt x="128" y="74"/>
                </a:cubicBezTo>
                <a:cubicBezTo>
                  <a:pt x="130" y="74"/>
                  <a:pt x="131" y="74"/>
                  <a:pt x="133" y="74"/>
                </a:cubicBezTo>
                <a:cubicBezTo>
                  <a:pt x="133" y="74"/>
                  <a:pt x="133" y="74"/>
                  <a:pt x="133" y="74"/>
                </a:cubicBezTo>
                <a:cubicBezTo>
                  <a:pt x="134" y="74"/>
                  <a:pt x="134" y="74"/>
                  <a:pt x="134" y="74"/>
                </a:cubicBezTo>
                <a:cubicBezTo>
                  <a:pt x="134" y="74"/>
                  <a:pt x="135" y="74"/>
                  <a:pt x="135" y="74"/>
                </a:cubicBezTo>
                <a:cubicBezTo>
                  <a:pt x="134" y="74"/>
                  <a:pt x="135" y="75"/>
                  <a:pt x="134" y="75"/>
                </a:cubicBezTo>
                <a:cubicBezTo>
                  <a:pt x="135" y="75"/>
                  <a:pt x="135" y="75"/>
                  <a:pt x="135" y="75"/>
                </a:cubicBezTo>
                <a:cubicBezTo>
                  <a:pt x="135" y="74"/>
                  <a:pt x="135" y="75"/>
                  <a:pt x="135" y="74"/>
                </a:cubicBezTo>
                <a:cubicBezTo>
                  <a:pt x="135" y="74"/>
                  <a:pt x="135" y="74"/>
                  <a:pt x="136" y="74"/>
                </a:cubicBezTo>
                <a:cubicBezTo>
                  <a:pt x="136" y="74"/>
                  <a:pt x="137" y="73"/>
                  <a:pt x="138" y="74"/>
                </a:cubicBezTo>
                <a:cubicBezTo>
                  <a:pt x="138" y="74"/>
                  <a:pt x="138" y="74"/>
                  <a:pt x="138" y="74"/>
                </a:cubicBezTo>
                <a:cubicBezTo>
                  <a:pt x="139" y="74"/>
                  <a:pt x="139" y="74"/>
                  <a:pt x="139" y="74"/>
                </a:cubicBezTo>
                <a:cubicBezTo>
                  <a:pt x="139" y="74"/>
                  <a:pt x="139" y="74"/>
                  <a:pt x="139" y="74"/>
                </a:cubicBezTo>
                <a:cubicBezTo>
                  <a:pt x="140" y="73"/>
                  <a:pt x="141" y="74"/>
                  <a:pt x="142" y="74"/>
                </a:cubicBezTo>
                <a:cubicBezTo>
                  <a:pt x="142" y="74"/>
                  <a:pt x="142" y="74"/>
                  <a:pt x="142" y="74"/>
                </a:cubicBezTo>
                <a:cubicBezTo>
                  <a:pt x="144" y="74"/>
                  <a:pt x="146" y="74"/>
                  <a:pt x="149" y="74"/>
                </a:cubicBezTo>
                <a:cubicBezTo>
                  <a:pt x="149" y="74"/>
                  <a:pt x="148" y="74"/>
                  <a:pt x="149" y="74"/>
                </a:cubicBezTo>
                <a:cubicBezTo>
                  <a:pt x="150" y="74"/>
                  <a:pt x="155" y="72"/>
                  <a:pt x="154" y="74"/>
                </a:cubicBezTo>
                <a:cubicBezTo>
                  <a:pt x="154" y="74"/>
                  <a:pt x="154" y="74"/>
                  <a:pt x="154" y="74"/>
                </a:cubicBezTo>
                <a:cubicBezTo>
                  <a:pt x="154" y="74"/>
                  <a:pt x="154" y="74"/>
                  <a:pt x="154" y="74"/>
                </a:cubicBezTo>
                <a:cubicBezTo>
                  <a:pt x="154" y="75"/>
                  <a:pt x="155" y="74"/>
                  <a:pt x="156" y="74"/>
                </a:cubicBezTo>
                <a:cubicBezTo>
                  <a:pt x="156" y="74"/>
                  <a:pt x="156" y="74"/>
                  <a:pt x="156" y="75"/>
                </a:cubicBezTo>
                <a:cubicBezTo>
                  <a:pt x="158" y="73"/>
                  <a:pt x="158" y="75"/>
                  <a:pt x="160" y="75"/>
                </a:cubicBezTo>
                <a:cubicBezTo>
                  <a:pt x="160" y="75"/>
                  <a:pt x="159" y="75"/>
                  <a:pt x="159" y="75"/>
                </a:cubicBezTo>
                <a:cubicBezTo>
                  <a:pt x="161" y="74"/>
                  <a:pt x="163" y="75"/>
                  <a:pt x="166" y="75"/>
                </a:cubicBezTo>
                <a:cubicBezTo>
                  <a:pt x="166" y="75"/>
                  <a:pt x="165" y="74"/>
                  <a:pt x="165" y="75"/>
                </a:cubicBezTo>
                <a:cubicBezTo>
                  <a:pt x="167" y="75"/>
                  <a:pt x="170" y="75"/>
                  <a:pt x="172" y="75"/>
                </a:cubicBezTo>
                <a:cubicBezTo>
                  <a:pt x="171" y="75"/>
                  <a:pt x="172" y="75"/>
                  <a:pt x="172" y="75"/>
                </a:cubicBezTo>
                <a:cubicBezTo>
                  <a:pt x="171" y="76"/>
                  <a:pt x="169" y="75"/>
                  <a:pt x="168" y="76"/>
                </a:cubicBezTo>
                <a:cubicBezTo>
                  <a:pt x="168" y="76"/>
                  <a:pt x="167" y="77"/>
                  <a:pt x="168" y="77"/>
                </a:cubicBezTo>
                <a:cubicBezTo>
                  <a:pt x="168" y="76"/>
                  <a:pt x="170" y="76"/>
                  <a:pt x="171" y="76"/>
                </a:cubicBezTo>
                <a:cubicBezTo>
                  <a:pt x="171" y="76"/>
                  <a:pt x="172" y="76"/>
                  <a:pt x="172" y="77"/>
                </a:cubicBezTo>
                <a:cubicBezTo>
                  <a:pt x="173" y="76"/>
                  <a:pt x="175" y="76"/>
                  <a:pt x="177" y="76"/>
                </a:cubicBezTo>
                <a:cubicBezTo>
                  <a:pt x="178" y="76"/>
                  <a:pt x="179" y="76"/>
                  <a:pt x="179" y="76"/>
                </a:cubicBezTo>
                <a:cubicBezTo>
                  <a:pt x="179" y="76"/>
                  <a:pt x="179" y="77"/>
                  <a:pt x="179" y="77"/>
                </a:cubicBezTo>
                <a:cubicBezTo>
                  <a:pt x="178" y="76"/>
                  <a:pt x="179" y="76"/>
                  <a:pt x="179" y="76"/>
                </a:cubicBezTo>
                <a:cubicBezTo>
                  <a:pt x="178" y="77"/>
                  <a:pt x="176" y="77"/>
                  <a:pt x="176" y="77"/>
                </a:cubicBezTo>
                <a:cubicBezTo>
                  <a:pt x="176" y="77"/>
                  <a:pt x="176" y="77"/>
                  <a:pt x="176" y="78"/>
                </a:cubicBezTo>
                <a:cubicBezTo>
                  <a:pt x="177" y="77"/>
                  <a:pt x="177" y="78"/>
                  <a:pt x="178" y="77"/>
                </a:cubicBezTo>
                <a:cubicBezTo>
                  <a:pt x="178" y="78"/>
                  <a:pt x="179" y="78"/>
                  <a:pt x="179" y="77"/>
                </a:cubicBezTo>
                <a:cubicBezTo>
                  <a:pt x="179" y="78"/>
                  <a:pt x="180" y="77"/>
                  <a:pt x="181" y="78"/>
                </a:cubicBezTo>
                <a:cubicBezTo>
                  <a:pt x="179" y="78"/>
                  <a:pt x="179" y="79"/>
                  <a:pt x="177" y="79"/>
                </a:cubicBezTo>
                <a:cubicBezTo>
                  <a:pt x="178" y="79"/>
                  <a:pt x="179" y="79"/>
                  <a:pt x="179" y="79"/>
                </a:cubicBezTo>
                <a:cubicBezTo>
                  <a:pt x="179" y="79"/>
                  <a:pt x="179" y="79"/>
                  <a:pt x="179" y="79"/>
                </a:cubicBezTo>
                <a:cubicBezTo>
                  <a:pt x="181" y="80"/>
                  <a:pt x="183" y="79"/>
                  <a:pt x="185" y="80"/>
                </a:cubicBezTo>
                <a:cubicBezTo>
                  <a:pt x="185" y="80"/>
                  <a:pt x="185" y="80"/>
                  <a:pt x="185" y="80"/>
                </a:cubicBezTo>
                <a:cubicBezTo>
                  <a:pt x="186" y="80"/>
                  <a:pt x="188" y="80"/>
                  <a:pt x="189" y="80"/>
                </a:cubicBezTo>
                <a:cubicBezTo>
                  <a:pt x="188" y="80"/>
                  <a:pt x="188" y="80"/>
                  <a:pt x="188" y="80"/>
                </a:cubicBezTo>
                <a:cubicBezTo>
                  <a:pt x="189" y="80"/>
                  <a:pt x="190" y="80"/>
                  <a:pt x="190" y="80"/>
                </a:cubicBezTo>
                <a:cubicBezTo>
                  <a:pt x="190" y="80"/>
                  <a:pt x="190" y="80"/>
                  <a:pt x="190" y="80"/>
                </a:cubicBezTo>
                <a:cubicBezTo>
                  <a:pt x="191" y="80"/>
                  <a:pt x="191" y="81"/>
                  <a:pt x="192" y="81"/>
                </a:cubicBezTo>
                <a:cubicBezTo>
                  <a:pt x="191" y="80"/>
                  <a:pt x="194" y="80"/>
                  <a:pt x="193" y="81"/>
                </a:cubicBezTo>
                <a:cubicBezTo>
                  <a:pt x="194" y="81"/>
                  <a:pt x="195" y="81"/>
                  <a:pt x="195" y="81"/>
                </a:cubicBezTo>
                <a:cubicBezTo>
                  <a:pt x="196" y="81"/>
                  <a:pt x="196" y="81"/>
                  <a:pt x="196" y="81"/>
                </a:cubicBezTo>
                <a:cubicBezTo>
                  <a:pt x="196" y="79"/>
                  <a:pt x="196" y="79"/>
                  <a:pt x="196" y="78"/>
                </a:cubicBezTo>
                <a:cubicBezTo>
                  <a:pt x="195" y="78"/>
                  <a:pt x="195" y="78"/>
                  <a:pt x="195" y="77"/>
                </a:cubicBezTo>
                <a:cubicBezTo>
                  <a:pt x="194" y="78"/>
                  <a:pt x="193" y="78"/>
                  <a:pt x="193" y="77"/>
                </a:cubicBezTo>
                <a:cubicBezTo>
                  <a:pt x="192" y="78"/>
                  <a:pt x="190" y="77"/>
                  <a:pt x="189" y="77"/>
                </a:cubicBezTo>
                <a:cubicBezTo>
                  <a:pt x="189" y="77"/>
                  <a:pt x="188" y="77"/>
                  <a:pt x="188" y="77"/>
                </a:cubicBezTo>
                <a:cubicBezTo>
                  <a:pt x="189" y="76"/>
                  <a:pt x="189" y="76"/>
                  <a:pt x="189" y="76"/>
                </a:cubicBezTo>
                <a:cubicBezTo>
                  <a:pt x="189" y="77"/>
                  <a:pt x="190" y="77"/>
                  <a:pt x="190" y="77"/>
                </a:cubicBezTo>
                <a:cubicBezTo>
                  <a:pt x="190" y="77"/>
                  <a:pt x="191" y="77"/>
                  <a:pt x="191" y="77"/>
                </a:cubicBezTo>
                <a:cubicBezTo>
                  <a:pt x="191" y="76"/>
                  <a:pt x="190" y="77"/>
                  <a:pt x="190" y="77"/>
                </a:cubicBezTo>
                <a:cubicBezTo>
                  <a:pt x="191" y="76"/>
                  <a:pt x="192" y="76"/>
                  <a:pt x="192" y="76"/>
                </a:cubicBezTo>
                <a:cubicBezTo>
                  <a:pt x="192" y="77"/>
                  <a:pt x="194" y="77"/>
                  <a:pt x="194" y="76"/>
                </a:cubicBezTo>
                <a:cubicBezTo>
                  <a:pt x="195" y="77"/>
                  <a:pt x="195" y="77"/>
                  <a:pt x="194" y="77"/>
                </a:cubicBezTo>
                <a:cubicBezTo>
                  <a:pt x="196" y="76"/>
                  <a:pt x="197" y="77"/>
                  <a:pt x="198" y="77"/>
                </a:cubicBezTo>
                <a:cubicBezTo>
                  <a:pt x="199" y="76"/>
                  <a:pt x="200" y="77"/>
                  <a:pt x="201" y="77"/>
                </a:cubicBezTo>
                <a:cubicBezTo>
                  <a:pt x="200" y="77"/>
                  <a:pt x="200" y="77"/>
                  <a:pt x="200" y="77"/>
                </a:cubicBezTo>
                <a:cubicBezTo>
                  <a:pt x="201" y="77"/>
                  <a:pt x="201" y="76"/>
                  <a:pt x="201" y="77"/>
                </a:cubicBezTo>
                <a:cubicBezTo>
                  <a:pt x="201" y="77"/>
                  <a:pt x="202" y="77"/>
                  <a:pt x="202" y="77"/>
                </a:cubicBezTo>
                <a:cubicBezTo>
                  <a:pt x="202" y="77"/>
                  <a:pt x="202" y="77"/>
                  <a:pt x="202" y="77"/>
                </a:cubicBezTo>
                <a:cubicBezTo>
                  <a:pt x="203" y="77"/>
                  <a:pt x="204" y="77"/>
                  <a:pt x="205" y="76"/>
                </a:cubicBezTo>
                <a:cubicBezTo>
                  <a:pt x="205" y="77"/>
                  <a:pt x="205" y="77"/>
                  <a:pt x="206" y="77"/>
                </a:cubicBezTo>
                <a:cubicBezTo>
                  <a:pt x="206" y="77"/>
                  <a:pt x="206" y="77"/>
                  <a:pt x="206" y="77"/>
                </a:cubicBezTo>
                <a:cubicBezTo>
                  <a:pt x="205" y="77"/>
                  <a:pt x="205" y="77"/>
                  <a:pt x="205" y="77"/>
                </a:cubicBezTo>
                <a:cubicBezTo>
                  <a:pt x="206" y="76"/>
                  <a:pt x="207" y="77"/>
                  <a:pt x="207" y="76"/>
                </a:cubicBezTo>
                <a:cubicBezTo>
                  <a:pt x="208" y="77"/>
                  <a:pt x="208" y="77"/>
                  <a:pt x="208" y="77"/>
                </a:cubicBezTo>
                <a:cubicBezTo>
                  <a:pt x="208" y="77"/>
                  <a:pt x="208" y="76"/>
                  <a:pt x="207" y="77"/>
                </a:cubicBezTo>
                <a:cubicBezTo>
                  <a:pt x="207" y="77"/>
                  <a:pt x="207" y="77"/>
                  <a:pt x="206" y="77"/>
                </a:cubicBezTo>
                <a:cubicBezTo>
                  <a:pt x="207" y="77"/>
                  <a:pt x="208" y="79"/>
                  <a:pt x="208" y="78"/>
                </a:cubicBezTo>
                <a:cubicBezTo>
                  <a:pt x="210" y="78"/>
                  <a:pt x="211" y="79"/>
                  <a:pt x="212" y="79"/>
                </a:cubicBezTo>
                <a:cubicBezTo>
                  <a:pt x="212" y="80"/>
                  <a:pt x="212" y="80"/>
                  <a:pt x="212" y="80"/>
                </a:cubicBezTo>
                <a:cubicBezTo>
                  <a:pt x="213" y="80"/>
                  <a:pt x="213" y="79"/>
                  <a:pt x="213" y="80"/>
                </a:cubicBezTo>
                <a:cubicBezTo>
                  <a:pt x="213" y="80"/>
                  <a:pt x="212" y="80"/>
                  <a:pt x="211" y="80"/>
                </a:cubicBezTo>
                <a:cubicBezTo>
                  <a:pt x="212" y="80"/>
                  <a:pt x="212" y="80"/>
                  <a:pt x="212" y="81"/>
                </a:cubicBezTo>
                <a:cubicBezTo>
                  <a:pt x="211" y="80"/>
                  <a:pt x="212" y="81"/>
                  <a:pt x="211" y="81"/>
                </a:cubicBezTo>
                <a:cubicBezTo>
                  <a:pt x="211" y="82"/>
                  <a:pt x="210" y="81"/>
                  <a:pt x="210" y="82"/>
                </a:cubicBezTo>
                <a:cubicBezTo>
                  <a:pt x="211" y="82"/>
                  <a:pt x="211" y="82"/>
                  <a:pt x="211" y="83"/>
                </a:cubicBezTo>
                <a:cubicBezTo>
                  <a:pt x="210" y="83"/>
                  <a:pt x="210" y="83"/>
                  <a:pt x="209" y="82"/>
                </a:cubicBezTo>
                <a:cubicBezTo>
                  <a:pt x="209" y="82"/>
                  <a:pt x="210" y="82"/>
                  <a:pt x="210" y="82"/>
                </a:cubicBezTo>
                <a:cubicBezTo>
                  <a:pt x="209" y="82"/>
                  <a:pt x="210" y="82"/>
                  <a:pt x="209" y="82"/>
                </a:cubicBezTo>
                <a:cubicBezTo>
                  <a:pt x="209" y="82"/>
                  <a:pt x="208" y="82"/>
                  <a:pt x="208" y="83"/>
                </a:cubicBezTo>
                <a:cubicBezTo>
                  <a:pt x="208" y="82"/>
                  <a:pt x="207" y="83"/>
                  <a:pt x="207" y="82"/>
                </a:cubicBezTo>
                <a:cubicBezTo>
                  <a:pt x="207" y="82"/>
                  <a:pt x="207" y="83"/>
                  <a:pt x="206" y="83"/>
                </a:cubicBezTo>
                <a:cubicBezTo>
                  <a:pt x="205" y="82"/>
                  <a:pt x="203" y="82"/>
                  <a:pt x="201" y="82"/>
                </a:cubicBezTo>
                <a:cubicBezTo>
                  <a:pt x="202" y="82"/>
                  <a:pt x="202" y="82"/>
                  <a:pt x="202" y="82"/>
                </a:cubicBezTo>
                <a:cubicBezTo>
                  <a:pt x="202" y="82"/>
                  <a:pt x="202" y="82"/>
                  <a:pt x="202" y="83"/>
                </a:cubicBezTo>
                <a:cubicBezTo>
                  <a:pt x="201" y="82"/>
                  <a:pt x="200" y="83"/>
                  <a:pt x="200" y="82"/>
                </a:cubicBezTo>
                <a:cubicBezTo>
                  <a:pt x="199" y="82"/>
                  <a:pt x="199" y="82"/>
                  <a:pt x="199" y="82"/>
                </a:cubicBezTo>
                <a:cubicBezTo>
                  <a:pt x="199" y="82"/>
                  <a:pt x="199" y="82"/>
                  <a:pt x="198" y="82"/>
                </a:cubicBezTo>
                <a:cubicBezTo>
                  <a:pt x="198" y="82"/>
                  <a:pt x="198" y="82"/>
                  <a:pt x="198" y="82"/>
                </a:cubicBezTo>
                <a:cubicBezTo>
                  <a:pt x="197" y="82"/>
                  <a:pt x="195" y="82"/>
                  <a:pt x="194" y="81"/>
                </a:cubicBezTo>
                <a:cubicBezTo>
                  <a:pt x="192" y="84"/>
                  <a:pt x="189" y="81"/>
                  <a:pt x="188" y="82"/>
                </a:cubicBezTo>
                <a:cubicBezTo>
                  <a:pt x="188" y="82"/>
                  <a:pt x="187" y="82"/>
                  <a:pt x="187" y="82"/>
                </a:cubicBezTo>
                <a:cubicBezTo>
                  <a:pt x="188" y="82"/>
                  <a:pt x="188" y="82"/>
                  <a:pt x="188" y="81"/>
                </a:cubicBezTo>
                <a:cubicBezTo>
                  <a:pt x="187" y="82"/>
                  <a:pt x="187" y="81"/>
                  <a:pt x="186" y="81"/>
                </a:cubicBezTo>
                <a:cubicBezTo>
                  <a:pt x="186" y="82"/>
                  <a:pt x="187" y="82"/>
                  <a:pt x="188" y="83"/>
                </a:cubicBezTo>
                <a:cubicBezTo>
                  <a:pt x="187" y="83"/>
                  <a:pt x="187" y="83"/>
                  <a:pt x="186" y="83"/>
                </a:cubicBezTo>
                <a:cubicBezTo>
                  <a:pt x="186" y="83"/>
                  <a:pt x="188" y="83"/>
                  <a:pt x="188" y="83"/>
                </a:cubicBezTo>
                <a:cubicBezTo>
                  <a:pt x="188" y="83"/>
                  <a:pt x="188" y="83"/>
                  <a:pt x="188" y="83"/>
                </a:cubicBezTo>
                <a:cubicBezTo>
                  <a:pt x="189" y="83"/>
                  <a:pt x="189" y="83"/>
                  <a:pt x="189" y="83"/>
                </a:cubicBezTo>
                <a:cubicBezTo>
                  <a:pt x="190" y="83"/>
                  <a:pt x="191" y="82"/>
                  <a:pt x="192" y="83"/>
                </a:cubicBezTo>
                <a:cubicBezTo>
                  <a:pt x="191" y="83"/>
                  <a:pt x="191" y="84"/>
                  <a:pt x="191" y="84"/>
                </a:cubicBezTo>
                <a:cubicBezTo>
                  <a:pt x="194" y="84"/>
                  <a:pt x="195" y="84"/>
                  <a:pt x="198" y="84"/>
                </a:cubicBezTo>
                <a:cubicBezTo>
                  <a:pt x="198" y="84"/>
                  <a:pt x="198" y="84"/>
                  <a:pt x="198" y="84"/>
                </a:cubicBezTo>
                <a:cubicBezTo>
                  <a:pt x="199" y="84"/>
                  <a:pt x="200" y="84"/>
                  <a:pt x="201" y="84"/>
                </a:cubicBezTo>
                <a:cubicBezTo>
                  <a:pt x="201" y="84"/>
                  <a:pt x="201" y="84"/>
                  <a:pt x="201" y="84"/>
                </a:cubicBezTo>
                <a:cubicBezTo>
                  <a:pt x="202" y="84"/>
                  <a:pt x="202" y="84"/>
                  <a:pt x="203" y="83"/>
                </a:cubicBezTo>
                <a:cubicBezTo>
                  <a:pt x="202" y="84"/>
                  <a:pt x="203" y="84"/>
                  <a:pt x="203" y="84"/>
                </a:cubicBezTo>
                <a:cubicBezTo>
                  <a:pt x="203" y="84"/>
                  <a:pt x="203" y="84"/>
                  <a:pt x="204" y="84"/>
                </a:cubicBezTo>
                <a:cubicBezTo>
                  <a:pt x="204" y="84"/>
                  <a:pt x="204" y="84"/>
                  <a:pt x="204" y="84"/>
                </a:cubicBezTo>
                <a:cubicBezTo>
                  <a:pt x="205" y="84"/>
                  <a:pt x="206" y="84"/>
                  <a:pt x="206" y="84"/>
                </a:cubicBezTo>
                <a:cubicBezTo>
                  <a:pt x="206" y="84"/>
                  <a:pt x="205" y="84"/>
                  <a:pt x="206" y="84"/>
                </a:cubicBezTo>
                <a:cubicBezTo>
                  <a:pt x="207" y="84"/>
                  <a:pt x="210" y="85"/>
                  <a:pt x="210" y="85"/>
                </a:cubicBezTo>
                <a:cubicBezTo>
                  <a:pt x="210" y="85"/>
                  <a:pt x="211" y="84"/>
                  <a:pt x="211" y="85"/>
                </a:cubicBezTo>
                <a:cubicBezTo>
                  <a:pt x="211" y="84"/>
                  <a:pt x="210" y="84"/>
                  <a:pt x="211" y="84"/>
                </a:cubicBezTo>
                <a:cubicBezTo>
                  <a:pt x="211" y="85"/>
                  <a:pt x="212" y="84"/>
                  <a:pt x="212" y="84"/>
                </a:cubicBezTo>
                <a:cubicBezTo>
                  <a:pt x="213" y="85"/>
                  <a:pt x="212" y="85"/>
                  <a:pt x="212" y="85"/>
                </a:cubicBezTo>
                <a:cubicBezTo>
                  <a:pt x="212" y="85"/>
                  <a:pt x="213" y="86"/>
                  <a:pt x="214" y="86"/>
                </a:cubicBezTo>
                <a:cubicBezTo>
                  <a:pt x="213" y="86"/>
                  <a:pt x="210" y="85"/>
                  <a:pt x="208" y="86"/>
                </a:cubicBezTo>
                <a:cubicBezTo>
                  <a:pt x="208" y="87"/>
                  <a:pt x="208" y="86"/>
                  <a:pt x="209" y="86"/>
                </a:cubicBezTo>
                <a:cubicBezTo>
                  <a:pt x="209" y="87"/>
                  <a:pt x="209" y="86"/>
                  <a:pt x="210" y="87"/>
                </a:cubicBezTo>
                <a:cubicBezTo>
                  <a:pt x="209" y="88"/>
                  <a:pt x="208" y="87"/>
                  <a:pt x="207" y="87"/>
                </a:cubicBezTo>
                <a:cubicBezTo>
                  <a:pt x="207" y="87"/>
                  <a:pt x="208" y="87"/>
                  <a:pt x="208" y="87"/>
                </a:cubicBezTo>
                <a:cubicBezTo>
                  <a:pt x="207" y="87"/>
                  <a:pt x="207" y="87"/>
                  <a:pt x="207" y="87"/>
                </a:cubicBezTo>
                <a:cubicBezTo>
                  <a:pt x="206" y="87"/>
                  <a:pt x="205" y="87"/>
                  <a:pt x="204" y="88"/>
                </a:cubicBezTo>
                <a:cubicBezTo>
                  <a:pt x="204" y="88"/>
                  <a:pt x="203" y="87"/>
                  <a:pt x="202" y="87"/>
                </a:cubicBezTo>
                <a:cubicBezTo>
                  <a:pt x="203" y="87"/>
                  <a:pt x="204" y="88"/>
                  <a:pt x="204" y="88"/>
                </a:cubicBezTo>
                <a:cubicBezTo>
                  <a:pt x="204" y="89"/>
                  <a:pt x="203" y="88"/>
                  <a:pt x="204" y="89"/>
                </a:cubicBezTo>
                <a:cubicBezTo>
                  <a:pt x="205" y="88"/>
                  <a:pt x="205" y="88"/>
                  <a:pt x="206" y="88"/>
                </a:cubicBezTo>
                <a:cubicBezTo>
                  <a:pt x="206" y="88"/>
                  <a:pt x="206" y="88"/>
                  <a:pt x="206" y="88"/>
                </a:cubicBezTo>
                <a:cubicBezTo>
                  <a:pt x="206" y="88"/>
                  <a:pt x="207" y="87"/>
                  <a:pt x="207" y="88"/>
                </a:cubicBezTo>
                <a:cubicBezTo>
                  <a:pt x="206" y="88"/>
                  <a:pt x="207" y="89"/>
                  <a:pt x="207" y="88"/>
                </a:cubicBezTo>
                <a:cubicBezTo>
                  <a:pt x="207" y="88"/>
                  <a:pt x="207" y="88"/>
                  <a:pt x="208" y="88"/>
                </a:cubicBezTo>
                <a:cubicBezTo>
                  <a:pt x="208" y="88"/>
                  <a:pt x="208" y="88"/>
                  <a:pt x="208" y="88"/>
                </a:cubicBezTo>
                <a:cubicBezTo>
                  <a:pt x="208" y="88"/>
                  <a:pt x="208" y="88"/>
                  <a:pt x="208" y="89"/>
                </a:cubicBezTo>
                <a:cubicBezTo>
                  <a:pt x="209" y="89"/>
                  <a:pt x="209" y="88"/>
                  <a:pt x="209" y="88"/>
                </a:cubicBezTo>
                <a:cubicBezTo>
                  <a:pt x="211" y="89"/>
                  <a:pt x="214" y="87"/>
                  <a:pt x="216" y="88"/>
                </a:cubicBezTo>
                <a:cubicBezTo>
                  <a:pt x="216" y="88"/>
                  <a:pt x="216" y="88"/>
                  <a:pt x="216" y="88"/>
                </a:cubicBezTo>
                <a:cubicBezTo>
                  <a:pt x="216" y="87"/>
                  <a:pt x="217" y="88"/>
                  <a:pt x="217" y="87"/>
                </a:cubicBezTo>
                <a:cubicBezTo>
                  <a:pt x="217" y="87"/>
                  <a:pt x="218" y="88"/>
                  <a:pt x="218" y="87"/>
                </a:cubicBezTo>
                <a:cubicBezTo>
                  <a:pt x="218" y="87"/>
                  <a:pt x="217" y="87"/>
                  <a:pt x="217" y="87"/>
                </a:cubicBezTo>
                <a:cubicBezTo>
                  <a:pt x="217" y="87"/>
                  <a:pt x="218" y="87"/>
                  <a:pt x="218" y="87"/>
                </a:cubicBezTo>
                <a:cubicBezTo>
                  <a:pt x="218" y="87"/>
                  <a:pt x="218" y="87"/>
                  <a:pt x="219" y="87"/>
                </a:cubicBezTo>
                <a:cubicBezTo>
                  <a:pt x="219" y="87"/>
                  <a:pt x="219" y="87"/>
                  <a:pt x="219" y="87"/>
                </a:cubicBezTo>
                <a:cubicBezTo>
                  <a:pt x="220" y="87"/>
                  <a:pt x="220" y="87"/>
                  <a:pt x="221" y="87"/>
                </a:cubicBezTo>
                <a:cubicBezTo>
                  <a:pt x="221" y="87"/>
                  <a:pt x="221" y="87"/>
                  <a:pt x="221" y="87"/>
                </a:cubicBezTo>
                <a:cubicBezTo>
                  <a:pt x="222" y="87"/>
                  <a:pt x="222" y="87"/>
                  <a:pt x="222" y="88"/>
                </a:cubicBezTo>
                <a:cubicBezTo>
                  <a:pt x="222" y="88"/>
                  <a:pt x="222" y="88"/>
                  <a:pt x="221" y="88"/>
                </a:cubicBezTo>
                <a:cubicBezTo>
                  <a:pt x="222" y="88"/>
                  <a:pt x="223" y="88"/>
                  <a:pt x="223" y="88"/>
                </a:cubicBezTo>
                <a:cubicBezTo>
                  <a:pt x="223" y="87"/>
                  <a:pt x="223" y="88"/>
                  <a:pt x="222" y="88"/>
                </a:cubicBezTo>
                <a:cubicBezTo>
                  <a:pt x="223" y="87"/>
                  <a:pt x="223" y="87"/>
                  <a:pt x="224" y="87"/>
                </a:cubicBezTo>
                <a:cubicBezTo>
                  <a:pt x="224" y="87"/>
                  <a:pt x="224" y="87"/>
                  <a:pt x="224" y="87"/>
                </a:cubicBezTo>
                <a:cubicBezTo>
                  <a:pt x="224" y="88"/>
                  <a:pt x="224" y="88"/>
                  <a:pt x="225" y="88"/>
                </a:cubicBezTo>
                <a:cubicBezTo>
                  <a:pt x="225" y="88"/>
                  <a:pt x="224" y="88"/>
                  <a:pt x="224" y="87"/>
                </a:cubicBezTo>
                <a:cubicBezTo>
                  <a:pt x="225" y="87"/>
                  <a:pt x="224" y="87"/>
                  <a:pt x="225" y="87"/>
                </a:cubicBezTo>
                <a:cubicBezTo>
                  <a:pt x="226" y="87"/>
                  <a:pt x="226" y="87"/>
                  <a:pt x="226" y="87"/>
                </a:cubicBezTo>
                <a:cubicBezTo>
                  <a:pt x="226" y="88"/>
                  <a:pt x="226" y="88"/>
                  <a:pt x="225" y="88"/>
                </a:cubicBezTo>
                <a:cubicBezTo>
                  <a:pt x="226" y="89"/>
                  <a:pt x="226" y="88"/>
                  <a:pt x="227" y="88"/>
                </a:cubicBezTo>
                <a:cubicBezTo>
                  <a:pt x="227" y="88"/>
                  <a:pt x="227" y="88"/>
                  <a:pt x="227" y="88"/>
                </a:cubicBezTo>
                <a:cubicBezTo>
                  <a:pt x="228" y="87"/>
                  <a:pt x="230" y="88"/>
                  <a:pt x="231" y="88"/>
                </a:cubicBezTo>
                <a:cubicBezTo>
                  <a:pt x="231" y="87"/>
                  <a:pt x="231" y="88"/>
                  <a:pt x="231" y="87"/>
                </a:cubicBezTo>
                <a:cubicBezTo>
                  <a:pt x="231" y="87"/>
                  <a:pt x="231" y="87"/>
                  <a:pt x="231" y="87"/>
                </a:cubicBezTo>
                <a:cubicBezTo>
                  <a:pt x="231" y="87"/>
                  <a:pt x="232" y="87"/>
                  <a:pt x="232" y="88"/>
                </a:cubicBezTo>
                <a:cubicBezTo>
                  <a:pt x="232" y="87"/>
                  <a:pt x="233" y="88"/>
                  <a:pt x="235" y="88"/>
                </a:cubicBezTo>
                <a:cubicBezTo>
                  <a:pt x="235" y="88"/>
                  <a:pt x="235" y="89"/>
                  <a:pt x="235" y="88"/>
                </a:cubicBezTo>
                <a:cubicBezTo>
                  <a:pt x="235" y="88"/>
                  <a:pt x="235" y="88"/>
                  <a:pt x="235" y="88"/>
                </a:cubicBezTo>
                <a:cubicBezTo>
                  <a:pt x="236" y="88"/>
                  <a:pt x="236" y="88"/>
                  <a:pt x="237" y="88"/>
                </a:cubicBezTo>
                <a:cubicBezTo>
                  <a:pt x="237" y="89"/>
                  <a:pt x="239" y="89"/>
                  <a:pt x="239" y="89"/>
                </a:cubicBezTo>
                <a:cubicBezTo>
                  <a:pt x="240" y="89"/>
                  <a:pt x="239" y="89"/>
                  <a:pt x="239" y="89"/>
                </a:cubicBezTo>
                <a:cubicBezTo>
                  <a:pt x="241" y="90"/>
                  <a:pt x="242" y="89"/>
                  <a:pt x="244" y="90"/>
                </a:cubicBezTo>
                <a:cubicBezTo>
                  <a:pt x="243" y="90"/>
                  <a:pt x="245" y="90"/>
                  <a:pt x="244" y="90"/>
                </a:cubicBezTo>
                <a:cubicBezTo>
                  <a:pt x="245" y="90"/>
                  <a:pt x="246" y="90"/>
                  <a:pt x="247" y="90"/>
                </a:cubicBezTo>
                <a:cubicBezTo>
                  <a:pt x="246" y="90"/>
                  <a:pt x="246" y="89"/>
                  <a:pt x="247" y="89"/>
                </a:cubicBezTo>
                <a:cubicBezTo>
                  <a:pt x="247" y="90"/>
                  <a:pt x="247" y="90"/>
                  <a:pt x="247" y="90"/>
                </a:cubicBezTo>
                <a:cubicBezTo>
                  <a:pt x="247" y="90"/>
                  <a:pt x="247" y="91"/>
                  <a:pt x="248" y="91"/>
                </a:cubicBezTo>
                <a:cubicBezTo>
                  <a:pt x="248" y="91"/>
                  <a:pt x="248" y="90"/>
                  <a:pt x="248" y="90"/>
                </a:cubicBezTo>
                <a:cubicBezTo>
                  <a:pt x="248" y="90"/>
                  <a:pt x="249" y="90"/>
                  <a:pt x="249" y="90"/>
                </a:cubicBezTo>
                <a:cubicBezTo>
                  <a:pt x="249" y="90"/>
                  <a:pt x="249" y="91"/>
                  <a:pt x="248" y="91"/>
                </a:cubicBezTo>
                <a:cubicBezTo>
                  <a:pt x="249" y="91"/>
                  <a:pt x="249" y="91"/>
                  <a:pt x="249" y="91"/>
                </a:cubicBezTo>
                <a:cubicBezTo>
                  <a:pt x="249" y="91"/>
                  <a:pt x="250" y="92"/>
                  <a:pt x="250" y="92"/>
                </a:cubicBezTo>
                <a:cubicBezTo>
                  <a:pt x="250" y="91"/>
                  <a:pt x="249" y="91"/>
                  <a:pt x="250" y="90"/>
                </a:cubicBezTo>
                <a:cubicBezTo>
                  <a:pt x="249" y="90"/>
                  <a:pt x="249" y="90"/>
                  <a:pt x="249" y="89"/>
                </a:cubicBezTo>
                <a:cubicBezTo>
                  <a:pt x="251" y="89"/>
                  <a:pt x="254" y="90"/>
                  <a:pt x="256" y="91"/>
                </a:cubicBezTo>
                <a:cubicBezTo>
                  <a:pt x="256" y="91"/>
                  <a:pt x="256" y="92"/>
                  <a:pt x="257" y="92"/>
                </a:cubicBezTo>
                <a:cubicBezTo>
                  <a:pt x="258" y="89"/>
                  <a:pt x="261" y="93"/>
                  <a:pt x="262" y="91"/>
                </a:cubicBezTo>
                <a:cubicBezTo>
                  <a:pt x="263" y="90"/>
                  <a:pt x="262" y="90"/>
                  <a:pt x="262" y="89"/>
                </a:cubicBezTo>
                <a:cubicBezTo>
                  <a:pt x="264" y="90"/>
                  <a:pt x="264" y="89"/>
                  <a:pt x="264" y="88"/>
                </a:cubicBezTo>
                <a:cubicBezTo>
                  <a:pt x="265" y="88"/>
                  <a:pt x="266" y="88"/>
                  <a:pt x="267" y="88"/>
                </a:cubicBezTo>
                <a:cubicBezTo>
                  <a:pt x="267" y="88"/>
                  <a:pt x="267" y="88"/>
                  <a:pt x="267" y="88"/>
                </a:cubicBezTo>
                <a:cubicBezTo>
                  <a:pt x="267" y="88"/>
                  <a:pt x="267" y="88"/>
                  <a:pt x="267" y="87"/>
                </a:cubicBezTo>
                <a:cubicBezTo>
                  <a:pt x="268" y="87"/>
                  <a:pt x="268" y="86"/>
                  <a:pt x="269" y="86"/>
                </a:cubicBezTo>
                <a:cubicBezTo>
                  <a:pt x="269" y="85"/>
                  <a:pt x="269" y="85"/>
                  <a:pt x="269" y="84"/>
                </a:cubicBezTo>
                <a:cubicBezTo>
                  <a:pt x="269" y="85"/>
                  <a:pt x="270" y="85"/>
                  <a:pt x="270" y="84"/>
                </a:cubicBezTo>
                <a:cubicBezTo>
                  <a:pt x="269" y="84"/>
                  <a:pt x="270" y="84"/>
                  <a:pt x="270" y="84"/>
                </a:cubicBezTo>
                <a:cubicBezTo>
                  <a:pt x="270" y="84"/>
                  <a:pt x="271" y="85"/>
                  <a:pt x="271" y="85"/>
                </a:cubicBezTo>
                <a:cubicBezTo>
                  <a:pt x="270" y="84"/>
                  <a:pt x="269" y="84"/>
                  <a:pt x="270" y="83"/>
                </a:cubicBezTo>
                <a:cubicBezTo>
                  <a:pt x="269" y="83"/>
                  <a:pt x="269" y="83"/>
                  <a:pt x="269" y="83"/>
                </a:cubicBezTo>
                <a:cubicBezTo>
                  <a:pt x="269" y="82"/>
                  <a:pt x="269" y="82"/>
                  <a:pt x="269" y="82"/>
                </a:cubicBezTo>
                <a:cubicBezTo>
                  <a:pt x="269" y="82"/>
                  <a:pt x="269" y="82"/>
                  <a:pt x="269" y="81"/>
                </a:cubicBezTo>
                <a:cubicBezTo>
                  <a:pt x="270" y="81"/>
                  <a:pt x="271" y="81"/>
                  <a:pt x="272" y="82"/>
                </a:cubicBezTo>
                <a:cubicBezTo>
                  <a:pt x="273" y="81"/>
                  <a:pt x="273" y="80"/>
                  <a:pt x="274" y="81"/>
                </a:cubicBezTo>
                <a:cubicBezTo>
                  <a:pt x="274" y="81"/>
                  <a:pt x="273" y="81"/>
                  <a:pt x="273" y="82"/>
                </a:cubicBezTo>
                <a:cubicBezTo>
                  <a:pt x="274" y="82"/>
                  <a:pt x="274" y="81"/>
                  <a:pt x="275" y="82"/>
                </a:cubicBezTo>
                <a:cubicBezTo>
                  <a:pt x="274" y="83"/>
                  <a:pt x="272" y="83"/>
                  <a:pt x="270" y="83"/>
                </a:cubicBezTo>
                <a:cubicBezTo>
                  <a:pt x="271" y="84"/>
                  <a:pt x="273" y="83"/>
                  <a:pt x="275" y="82"/>
                </a:cubicBezTo>
                <a:cubicBezTo>
                  <a:pt x="275" y="83"/>
                  <a:pt x="277" y="83"/>
                  <a:pt x="277" y="82"/>
                </a:cubicBezTo>
                <a:cubicBezTo>
                  <a:pt x="278" y="82"/>
                  <a:pt x="278" y="83"/>
                  <a:pt x="278" y="83"/>
                </a:cubicBezTo>
                <a:cubicBezTo>
                  <a:pt x="279" y="83"/>
                  <a:pt x="282" y="81"/>
                  <a:pt x="282" y="83"/>
                </a:cubicBezTo>
                <a:cubicBezTo>
                  <a:pt x="283" y="83"/>
                  <a:pt x="282" y="82"/>
                  <a:pt x="282" y="82"/>
                </a:cubicBezTo>
                <a:cubicBezTo>
                  <a:pt x="283" y="83"/>
                  <a:pt x="283" y="83"/>
                  <a:pt x="283" y="83"/>
                </a:cubicBezTo>
                <a:cubicBezTo>
                  <a:pt x="281" y="85"/>
                  <a:pt x="279" y="85"/>
                  <a:pt x="278" y="87"/>
                </a:cubicBezTo>
                <a:cubicBezTo>
                  <a:pt x="278" y="87"/>
                  <a:pt x="279" y="87"/>
                  <a:pt x="279" y="88"/>
                </a:cubicBezTo>
                <a:cubicBezTo>
                  <a:pt x="282" y="88"/>
                  <a:pt x="283" y="84"/>
                  <a:pt x="287" y="84"/>
                </a:cubicBezTo>
                <a:cubicBezTo>
                  <a:pt x="286" y="83"/>
                  <a:pt x="288" y="82"/>
                  <a:pt x="287" y="81"/>
                </a:cubicBezTo>
                <a:cubicBezTo>
                  <a:pt x="287" y="81"/>
                  <a:pt x="287" y="81"/>
                  <a:pt x="288" y="81"/>
                </a:cubicBezTo>
                <a:cubicBezTo>
                  <a:pt x="287" y="80"/>
                  <a:pt x="287" y="79"/>
                  <a:pt x="288" y="78"/>
                </a:cubicBezTo>
                <a:cubicBezTo>
                  <a:pt x="288" y="78"/>
                  <a:pt x="287" y="78"/>
                  <a:pt x="287" y="78"/>
                </a:cubicBezTo>
                <a:cubicBezTo>
                  <a:pt x="288" y="78"/>
                  <a:pt x="288" y="77"/>
                  <a:pt x="288" y="77"/>
                </a:cubicBezTo>
                <a:cubicBezTo>
                  <a:pt x="288" y="76"/>
                  <a:pt x="287" y="77"/>
                  <a:pt x="287" y="76"/>
                </a:cubicBezTo>
                <a:cubicBezTo>
                  <a:pt x="287" y="73"/>
                  <a:pt x="286" y="71"/>
                  <a:pt x="284" y="68"/>
                </a:cubicBezTo>
                <a:cubicBezTo>
                  <a:pt x="283" y="67"/>
                  <a:pt x="283" y="66"/>
                  <a:pt x="281" y="65"/>
                </a:cubicBezTo>
                <a:cubicBezTo>
                  <a:pt x="282" y="64"/>
                  <a:pt x="281" y="64"/>
                  <a:pt x="281" y="63"/>
                </a:cubicBezTo>
                <a:cubicBezTo>
                  <a:pt x="281" y="63"/>
                  <a:pt x="280" y="63"/>
                  <a:pt x="280" y="63"/>
                </a:cubicBezTo>
                <a:cubicBezTo>
                  <a:pt x="281" y="63"/>
                  <a:pt x="281" y="62"/>
                  <a:pt x="281" y="62"/>
                </a:cubicBezTo>
                <a:cubicBezTo>
                  <a:pt x="280" y="62"/>
                  <a:pt x="281" y="61"/>
                  <a:pt x="281" y="61"/>
                </a:cubicBezTo>
                <a:cubicBezTo>
                  <a:pt x="280" y="60"/>
                  <a:pt x="279" y="59"/>
                  <a:pt x="279" y="58"/>
                </a:cubicBezTo>
                <a:cubicBezTo>
                  <a:pt x="280" y="57"/>
                  <a:pt x="282" y="59"/>
                  <a:pt x="283" y="58"/>
                </a:cubicBezTo>
                <a:cubicBezTo>
                  <a:pt x="284" y="59"/>
                  <a:pt x="285" y="59"/>
                  <a:pt x="285" y="60"/>
                </a:cubicBezTo>
                <a:cubicBezTo>
                  <a:pt x="284" y="60"/>
                  <a:pt x="284" y="60"/>
                  <a:pt x="284" y="60"/>
                </a:cubicBezTo>
                <a:cubicBezTo>
                  <a:pt x="285" y="61"/>
                  <a:pt x="286" y="62"/>
                  <a:pt x="288" y="62"/>
                </a:cubicBezTo>
                <a:cubicBezTo>
                  <a:pt x="288" y="63"/>
                  <a:pt x="290" y="63"/>
                  <a:pt x="291" y="63"/>
                </a:cubicBezTo>
                <a:cubicBezTo>
                  <a:pt x="291" y="63"/>
                  <a:pt x="291" y="63"/>
                  <a:pt x="291" y="64"/>
                </a:cubicBezTo>
                <a:cubicBezTo>
                  <a:pt x="292" y="63"/>
                  <a:pt x="294" y="64"/>
                  <a:pt x="296" y="64"/>
                </a:cubicBezTo>
                <a:cubicBezTo>
                  <a:pt x="297" y="66"/>
                  <a:pt x="300" y="65"/>
                  <a:pt x="300" y="67"/>
                </a:cubicBezTo>
                <a:cubicBezTo>
                  <a:pt x="301" y="67"/>
                  <a:pt x="302" y="68"/>
                  <a:pt x="302" y="68"/>
                </a:cubicBezTo>
                <a:cubicBezTo>
                  <a:pt x="302" y="69"/>
                  <a:pt x="301" y="69"/>
                  <a:pt x="302" y="70"/>
                </a:cubicBezTo>
                <a:cubicBezTo>
                  <a:pt x="302" y="71"/>
                  <a:pt x="303" y="71"/>
                  <a:pt x="304" y="72"/>
                </a:cubicBezTo>
                <a:cubicBezTo>
                  <a:pt x="304" y="71"/>
                  <a:pt x="305" y="71"/>
                  <a:pt x="306" y="71"/>
                </a:cubicBezTo>
                <a:cubicBezTo>
                  <a:pt x="305" y="72"/>
                  <a:pt x="305" y="72"/>
                  <a:pt x="305" y="72"/>
                </a:cubicBezTo>
                <a:cubicBezTo>
                  <a:pt x="306" y="73"/>
                  <a:pt x="305" y="74"/>
                  <a:pt x="306" y="74"/>
                </a:cubicBezTo>
                <a:cubicBezTo>
                  <a:pt x="306" y="74"/>
                  <a:pt x="307" y="74"/>
                  <a:pt x="307" y="75"/>
                </a:cubicBezTo>
                <a:cubicBezTo>
                  <a:pt x="307" y="75"/>
                  <a:pt x="307" y="74"/>
                  <a:pt x="306" y="75"/>
                </a:cubicBezTo>
                <a:cubicBezTo>
                  <a:pt x="307" y="75"/>
                  <a:pt x="307" y="75"/>
                  <a:pt x="307" y="75"/>
                </a:cubicBezTo>
                <a:cubicBezTo>
                  <a:pt x="307" y="74"/>
                  <a:pt x="308" y="75"/>
                  <a:pt x="308" y="75"/>
                </a:cubicBezTo>
                <a:cubicBezTo>
                  <a:pt x="309" y="75"/>
                  <a:pt x="308" y="75"/>
                  <a:pt x="309" y="74"/>
                </a:cubicBezTo>
                <a:cubicBezTo>
                  <a:pt x="311" y="74"/>
                  <a:pt x="312" y="77"/>
                  <a:pt x="313" y="76"/>
                </a:cubicBezTo>
                <a:cubicBezTo>
                  <a:pt x="313" y="75"/>
                  <a:pt x="313" y="75"/>
                  <a:pt x="312" y="75"/>
                </a:cubicBezTo>
                <a:cubicBezTo>
                  <a:pt x="311" y="74"/>
                  <a:pt x="310" y="73"/>
                  <a:pt x="308" y="72"/>
                </a:cubicBezTo>
                <a:cubicBezTo>
                  <a:pt x="309" y="72"/>
                  <a:pt x="309" y="72"/>
                  <a:pt x="309" y="72"/>
                </a:cubicBezTo>
                <a:cubicBezTo>
                  <a:pt x="308" y="72"/>
                  <a:pt x="308" y="72"/>
                  <a:pt x="307" y="72"/>
                </a:cubicBezTo>
                <a:cubicBezTo>
                  <a:pt x="307" y="72"/>
                  <a:pt x="307" y="72"/>
                  <a:pt x="306" y="72"/>
                </a:cubicBezTo>
                <a:cubicBezTo>
                  <a:pt x="307" y="71"/>
                  <a:pt x="306" y="71"/>
                  <a:pt x="306" y="70"/>
                </a:cubicBezTo>
                <a:cubicBezTo>
                  <a:pt x="306" y="70"/>
                  <a:pt x="306" y="70"/>
                  <a:pt x="306" y="70"/>
                </a:cubicBezTo>
                <a:cubicBezTo>
                  <a:pt x="306" y="70"/>
                  <a:pt x="306" y="69"/>
                  <a:pt x="307" y="69"/>
                </a:cubicBezTo>
                <a:cubicBezTo>
                  <a:pt x="308" y="70"/>
                  <a:pt x="310" y="70"/>
                  <a:pt x="311" y="70"/>
                </a:cubicBezTo>
                <a:cubicBezTo>
                  <a:pt x="311" y="69"/>
                  <a:pt x="309" y="69"/>
                  <a:pt x="308" y="68"/>
                </a:cubicBezTo>
                <a:cubicBezTo>
                  <a:pt x="308" y="67"/>
                  <a:pt x="308" y="66"/>
                  <a:pt x="307" y="65"/>
                </a:cubicBezTo>
                <a:cubicBezTo>
                  <a:pt x="306" y="65"/>
                  <a:pt x="307" y="66"/>
                  <a:pt x="306" y="66"/>
                </a:cubicBezTo>
                <a:cubicBezTo>
                  <a:pt x="306" y="64"/>
                  <a:pt x="304" y="63"/>
                  <a:pt x="305" y="61"/>
                </a:cubicBezTo>
                <a:cubicBezTo>
                  <a:pt x="307" y="61"/>
                  <a:pt x="306" y="60"/>
                  <a:pt x="308" y="60"/>
                </a:cubicBezTo>
                <a:cubicBezTo>
                  <a:pt x="308" y="59"/>
                  <a:pt x="309" y="59"/>
                  <a:pt x="309" y="58"/>
                </a:cubicBezTo>
                <a:cubicBezTo>
                  <a:pt x="309" y="58"/>
                  <a:pt x="309" y="58"/>
                  <a:pt x="309" y="58"/>
                </a:cubicBezTo>
                <a:cubicBezTo>
                  <a:pt x="309" y="57"/>
                  <a:pt x="309" y="57"/>
                  <a:pt x="309" y="57"/>
                </a:cubicBezTo>
                <a:cubicBezTo>
                  <a:pt x="310" y="55"/>
                  <a:pt x="308" y="55"/>
                  <a:pt x="308" y="54"/>
                </a:cubicBezTo>
                <a:cubicBezTo>
                  <a:pt x="309" y="53"/>
                  <a:pt x="311" y="54"/>
                  <a:pt x="312" y="53"/>
                </a:cubicBezTo>
                <a:cubicBezTo>
                  <a:pt x="312" y="53"/>
                  <a:pt x="311" y="52"/>
                  <a:pt x="312" y="51"/>
                </a:cubicBezTo>
                <a:cubicBezTo>
                  <a:pt x="311" y="51"/>
                  <a:pt x="311" y="50"/>
                  <a:pt x="310" y="49"/>
                </a:cubicBezTo>
                <a:cubicBezTo>
                  <a:pt x="308" y="50"/>
                  <a:pt x="309" y="52"/>
                  <a:pt x="307" y="52"/>
                </a:cubicBezTo>
                <a:cubicBezTo>
                  <a:pt x="306" y="50"/>
                  <a:pt x="301" y="50"/>
                  <a:pt x="300" y="50"/>
                </a:cubicBezTo>
                <a:cubicBezTo>
                  <a:pt x="300" y="50"/>
                  <a:pt x="300" y="50"/>
                  <a:pt x="300" y="50"/>
                </a:cubicBezTo>
                <a:cubicBezTo>
                  <a:pt x="299" y="51"/>
                  <a:pt x="299" y="50"/>
                  <a:pt x="299" y="50"/>
                </a:cubicBezTo>
                <a:cubicBezTo>
                  <a:pt x="299" y="51"/>
                  <a:pt x="298" y="50"/>
                  <a:pt x="298" y="51"/>
                </a:cubicBezTo>
                <a:cubicBezTo>
                  <a:pt x="298" y="51"/>
                  <a:pt x="298" y="51"/>
                  <a:pt x="298" y="51"/>
                </a:cubicBezTo>
                <a:cubicBezTo>
                  <a:pt x="296" y="51"/>
                  <a:pt x="294" y="52"/>
                  <a:pt x="292" y="52"/>
                </a:cubicBezTo>
                <a:cubicBezTo>
                  <a:pt x="292" y="53"/>
                  <a:pt x="292" y="53"/>
                  <a:pt x="292" y="53"/>
                </a:cubicBezTo>
                <a:cubicBezTo>
                  <a:pt x="289" y="53"/>
                  <a:pt x="286" y="54"/>
                  <a:pt x="283" y="54"/>
                </a:cubicBezTo>
                <a:cubicBezTo>
                  <a:pt x="283" y="54"/>
                  <a:pt x="283" y="54"/>
                  <a:pt x="283" y="54"/>
                </a:cubicBezTo>
                <a:cubicBezTo>
                  <a:pt x="283" y="54"/>
                  <a:pt x="282" y="54"/>
                  <a:pt x="281" y="54"/>
                </a:cubicBezTo>
                <a:cubicBezTo>
                  <a:pt x="281" y="54"/>
                  <a:pt x="282" y="54"/>
                  <a:pt x="282" y="55"/>
                </a:cubicBezTo>
                <a:cubicBezTo>
                  <a:pt x="279" y="54"/>
                  <a:pt x="276" y="55"/>
                  <a:pt x="275" y="53"/>
                </a:cubicBezTo>
                <a:cubicBezTo>
                  <a:pt x="276" y="53"/>
                  <a:pt x="276" y="53"/>
                  <a:pt x="276" y="53"/>
                </a:cubicBezTo>
                <a:cubicBezTo>
                  <a:pt x="275" y="53"/>
                  <a:pt x="275" y="52"/>
                  <a:pt x="275" y="51"/>
                </a:cubicBezTo>
                <a:cubicBezTo>
                  <a:pt x="274" y="52"/>
                  <a:pt x="274" y="51"/>
                  <a:pt x="274" y="50"/>
                </a:cubicBezTo>
                <a:cubicBezTo>
                  <a:pt x="274" y="50"/>
                  <a:pt x="274" y="50"/>
                  <a:pt x="274" y="50"/>
                </a:cubicBezTo>
                <a:cubicBezTo>
                  <a:pt x="274" y="49"/>
                  <a:pt x="274" y="49"/>
                  <a:pt x="273" y="50"/>
                </a:cubicBezTo>
                <a:cubicBezTo>
                  <a:pt x="273" y="50"/>
                  <a:pt x="273" y="49"/>
                  <a:pt x="273" y="49"/>
                </a:cubicBezTo>
                <a:cubicBezTo>
                  <a:pt x="273" y="49"/>
                  <a:pt x="274" y="49"/>
                  <a:pt x="274" y="49"/>
                </a:cubicBezTo>
                <a:cubicBezTo>
                  <a:pt x="273" y="49"/>
                  <a:pt x="273" y="48"/>
                  <a:pt x="273" y="48"/>
                </a:cubicBezTo>
                <a:cubicBezTo>
                  <a:pt x="272" y="48"/>
                  <a:pt x="273" y="49"/>
                  <a:pt x="272" y="49"/>
                </a:cubicBezTo>
                <a:cubicBezTo>
                  <a:pt x="272" y="48"/>
                  <a:pt x="272" y="48"/>
                  <a:pt x="272" y="48"/>
                </a:cubicBezTo>
                <a:cubicBezTo>
                  <a:pt x="272" y="48"/>
                  <a:pt x="272" y="48"/>
                  <a:pt x="272" y="48"/>
                </a:cubicBezTo>
                <a:cubicBezTo>
                  <a:pt x="272" y="48"/>
                  <a:pt x="272" y="47"/>
                  <a:pt x="272" y="47"/>
                </a:cubicBezTo>
                <a:cubicBezTo>
                  <a:pt x="272" y="47"/>
                  <a:pt x="272" y="47"/>
                  <a:pt x="271" y="47"/>
                </a:cubicBezTo>
                <a:cubicBezTo>
                  <a:pt x="272" y="46"/>
                  <a:pt x="271" y="47"/>
                  <a:pt x="271" y="46"/>
                </a:cubicBezTo>
                <a:cubicBezTo>
                  <a:pt x="272" y="47"/>
                  <a:pt x="273" y="46"/>
                  <a:pt x="274" y="46"/>
                </a:cubicBezTo>
                <a:cubicBezTo>
                  <a:pt x="274" y="47"/>
                  <a:pt x="276" y="47"/>
                  <a:pt x="276" y="48"/>
                </a:cubicBezTo>
                <a:cubicBezTo>
                  <a:pt x="276" y="48"/>
                  <a:pt x="276" y="48"/>
                  <a:pt x="276" y="48"/>
                </a:cubicBezTo>
                <a:cubicBezTo>
                  <a:pt x="276" y="48"/>
                  <a:pt x="276" y="49"/>
                  <a:pt x="277" y="49"/>
                </a:cubicBezTo>
                <a:cubicBezTo>
                  <a:pt x="278" y="49"/>
                  <a:pt x="279" y="51"/>
                  <a:pt x="280" y="51"/>
                </a:cubicBezTo>
                <a:cubicBezTo>
                  <a:pt x="280" y="50"/>
                  <a:pt x="281" y="50"/>
                  <a:pt x="282" y="50"/>
                </a:cubicBezTo>
                <a:cubicBezTo>
                  <a:pt x="282" y="50"/>
                  <a:pt x="282" y="50"/>
                  <a:pt x="283" y="50"/>
                </a:cubicBezTo>
                <a:cubicBezTo>
                  <a:pt x="283" y="49"/>
                  <a:pt x="284" y="48"/>
                  <a:pt x="284" y="47"/>
                </a:cubicBezTo>
                <a:cubicBezTo>
                  <a:pt x="284" y="47"/>
                  <a:pt x="284" y="47"/>
                  <a:pt x="284" y="47"/>
                </a:cubicBezTo>
                <a:cubicBezTo>
                  <a:pt x="284" y="47"/>
                  <a:pt x="284" y="47"/>
                  <a:pt x="284" y="47"/>
                </a:cubicBezTo>
                <a:cubicBezTo>
                  <a:pt x="284" y="46"/>
                  <a:pt x="284" y="46"/>
                  <a:pt x="284" y="46"/>
                </a:cubicBezTo>
                <a:cubicBezTo>
                  <a:pt x="284" y="45"/>
                  <a:pt x="282" y="45"/>
                  <a:pt x="282" y="44"/>
                </a:cubicBezTo>
                <a:cubicBezTo>
                  <a:pt x="284" y="43"/>
                  <a:pt x="285" y="45"/>
                  <a:pt x="287" y="45"/>
                </a:cubicBezTo>
                <a:cubicBezTo>
                  <a:pt x="287" y="45"/>
                  <a:pt x="287" y="45"/>
                  <a:pt x="287" y="45"/>
                </a:cubicBezTo>
                <a:cubicBezTo>
                  <a:pt x="289" y="46"/>
                  <a:pt x="289" y="43"/>
                  <a:pt x="291" y="44"/>
                </a:cubicBezTo>
                <a:cubicBezTo>
                  <a:pt x="292" y="43"/>
                  <a:pt x="293" y="42"/>
                  <a:pt x="294" y="42"/>
                </a:cubicBezTo>
                <a:cubicBezTo>
                  <a:pt x="294" y="41"/>
                  <a:pt x="295" y="41"/>
                  <a:pt x="295" y="41"/>
                </a:cubicBezTo>
                <a:cubicBezTo>
                  <a:pt x="298" y="41"/>
                  <a:pt x="295" y="38"/>
                  <a:pt x="295" y="37"/>
                </a:cubicBezTo>
                <a:cubicBezTo>
                  <a:pt x="295" y="36"/>
                  <a:pt x="294" y="36"/>
                  <a:pt x="294" y="35"/>
                </a:cubicBezTo>
                <a:cubicBezTo>
                  <a:pt x="295" y="35"/>
                  <a:pt x="294" y="35"/>
                  <a:pt x="294" y="34"/>
                </a:cubicBezTo>
                <a:cubicBezTo>
                  <a:pt x="295" y="34"/>
                  <a:pt x="295" y="34"/>
                  <a:pt x="295" y="34"/>
                </a:cubicBezTo>
                <a:cubicBezTo>
                  <a:pt x="295" y="33"/>
                  <a:pt x="295" y="33"/>
                  <a:pt x="295" y="33"/>
                </a:cubicBezTo>
                <a:cubicBezTo>
                  <a:pt x="293" y="33"/>
                  <a:pt x="292" y="33"/>
                  <a:pt x="291" y="31"/>
                </a:cubicBezTo>
                <a:cubicBezTo>
                  <a:pt x="291" y="31"/>
                  <a:pt x="291" y="31"/>
                  <a:pt x="291" y="31"/>
                </a:cubicBezTo>
                <a:cubicBezTo>
                  <a:pt x="292" y="30"/>
                  <a:pt x="291" y="31"/>
                  <a:pt x="291" y="30"/>
                </a:cubicBezTo>
                <a:cubicBezTo>
                  <a:pt x="292" y="30"/>
                  <a:pt x="292" y="32"/>
                  <a:pt x="293" y="32"/>
                </a:cubicBezTo>
                <a:cubicBezTo>
                  <a:pt x="293" y="31"/>
                  <a:pt x="293" y="31"/>
                  <a:pt x="293" y="31"/>
                </a:cubicBezTo>
                <a:cubicBezTo>
                  <a:pt x="293" y="31"/>
                  <a:pt x="293" y="31"/>
                  <a:pt x="292" y="31"/>
                </a:cubicBezTo>
                <a:cubicBezTo>
                  <a:pt x="293" y="31"/>
                  <a:pt x="292" y="31"/>
                  <a:pt x="292" y="30"/>
                </a:cubicBezTo>
                <a:cubicBezTo>
                  <a:pt x="291" y="30"/>
                  <a:pt x="292" y="30"/>
                  <a:pt x="291" y="30"/>
                </a:cubicBezTo>
                <a:cubicBezTo>
                  <a:pt x="291" y="30"/>
                  <a:pt x="290" y="30"/>
                  <a:pt x="290" y="30"/>
                </a:cubicBezTo>
                <a:cubicBezTo>
                  <a:pt x="291" y="30"/>
                  <a:pt x="290" y="30"/>
                  <a:pt x="290" y="29"/>
                </a:cubicBezTo>
                <a:cubicBezTo>
                  <a:pt x="289" y="29"/>
                  <a:pt x="289" y="29"/>
                  <a:pt x="288" y="29"/>
                </a:cubicBezTo>
                <a:cubicBezTo>
                  <a:pt x="288" y="29"/>
                  <a:pt x="289" y="28"/>
                  <a:pt x="289" y="28"/>
                </a:cubicBezTo>
                <a:cubicBezTo>
                  <a:pt x="288" y="28"/>
                  <a:pt x="288" y="27"/>
                  <a:pt x="288" y="27"/>
                </a:cubicBezTo>
                <a:cubicBezTo>
                  <a:pt x="286" y="27"/>
                  <a:pt x="285" y="25"/>
                  <a:pt x="283" y="25"/>
                </a:cubicBezTo>
                <a:cubicBezTo>
                  <a:pt x="284" y="24"/>
                  <a:pt x="285" y="25"/>
                  <a:pt x="287" y="24"/>
                </a:cubicBezTo>
                <a:cubicBezTo>
                  <a:pt x="287" y="24"/>
                  <a:pt x="287" y="24"/>
                  <a:pt x="287" y="23"/>
                </a:cubicBezTo>
                <a:cubicBezTo>
                  <a:pt x="286" y="23"/>
                  <a:pt x="283" y="22"/>
                  <a:pt x="282" y="23"/>
                </a:cubicBezTo>
                <a:cubicBezTo>
                  <a:pt x="281" y="22"/>
                  <a:pt x="278" y="23"/>
                  <a:pt x="276" y="23"/>
                </a:cubicBezTo>
                <a:cubicBezTo>
                  <a:pt x="276" y="23"/>
                  <a:pt x="274" y="23"/>
                  <a:pt x="274" y="24"/>
                </a:cubicBezTo>
                <a:cubicBezTo>
                  <a:pt x="271" y="24"/>
                  <a:pt x="269" y="24"/>
                  <a:pt x="266" y="25"/>
                </a:cubicBezTo>
                <a:cubicBezTo>
                  <a:pt x="266" y="24"/>
                  <a:pt x="267" y="24"/>
                  <a:pt x="266" y="24"/>
                </a:cubicBezTo>
                <a:cubicBezTo>
                  <a:pt x="265" y="25"/>
                  <a:pt x="264" y="24"/>
                  <a:pt x="263" y="25"/>
                </a:cubicBezTo>
                <a:cubicBezTo>
                  <a:pt x="265" y="25"/>
                  <a:pt x="268" y="25"/>
                  <a:pt x="270" y="25"/>
                </a:cubicBezTo>
                <a:cubicBezTo>
                  <a:pt x="270" y="25"/>
                  <a:pt x="271" y="25"/>
                  <a:pt x="271" y="26"/>
                </a:cubicBezTo>
                <a:cubicBezTo>
                  <a:pt x="269" y="25"/>
                  <a:pt x="267" y="28"/>
                  <a:pt x="267" y="26"/>
                </a:cubicBezTo>
                <a:cubicBezTo>
                  <a:pt x="267" y="27"/>
                  <a:pt x="266" y="26"/>
                  <a:pt x="266" y="26"/>
                </a:cubicBezTo>
                <a:cubicBezTo>
                  <a:pt x="265" y="28"/>
                  <a:pt x="264" y="26"/>
                  <a:pt x="263" y="26"/>
                </a:cubicBezTo>
                <a:cubicBezTo>
                  <a:pt x="263" y="27"/>
                  <a:pt x="263" y="26"/>
                  <a:pt x="263" y="27"/>
                </a:cubicBezTo>
                <a:cubicBezTo>
                  <a:pt x="263" y="27"/>
                  <a:pt x="263" y="27"/>
                  <a:pt x="263" y="28"/>
                </a:cubicBezTo>
                <a:cubicBezTo>
                  <a:pt x="262" y="29"/>
                  <a:pt x="261" y="28"/>
                  <a:pt x="260" y="28"/>
                </a:cubicBezTo>
                <a:cubicBezTo>
                  <a:pt x="260" y="28"/>
                  <a:pt x="260" y="28"/>
                  <a:pt x="260" y="28"/>
                </a:cubicBezTo>
                <a:cubicBezTo>
                  <a:pt x="260" y="28"/>
                  <a:pt x="259" y="28"/>
                  <a:pt x="259" y="28"/>
                </a:cubicBezTo>
                <a:cubicBezTo>
                  <a:pt x="259" y="27"/>
                  <a:pt x="259" y="28"/>
                  <a:pt x="259" y="28"/>
                </a:cubicBezTo>
                <a:cubicBezTo>
                  <a:pt x="260" y="27"/>
                  <a:pt x="259" y="27"/>
                  <a:pt x="259" y="27"/>
                </a:cubicBezTo>
                <a:cubicBezTo>
                  <a:pt x="259" y="26"/>
                  <a:pt x="259" y="26"/>
                  <a:pt x="260" y="25"/>
                </a:cubicBezTo>
                <a:cubicBezTo>
                  <a:pt x="260" y="25"/>
                  <a:pt x="259" y="25"/>
                  <a:pt x="259" y="25"/>
                </a:cubicBezTo>
                <a:cubicBezTo>
                  <a:pt x="259" y="25"/>
                  <a:pt x="260" y="25"/>
                  <a:pt x="260" y="24"/>
                </a:cubicBezTo>
                <a:cubicBezTo>
                  <a:pt x="259" y="25"/>
                  <a:pt x="259" y="24"/>
                  <a:pt x="258" y="24"/>
                </a:cubicBezTo>
                <a:cubicBezTo>
                  <a:pt x="258" y="25"/>
                  <a:pt x="257" y="25"/>
                  <a:pt x="257" y="25"/>
                </a:cubicBezTo>
                <a:cubicBezTo>
                  <a:pt x="257" y="24"/>
                  <a:pt x="257" y="24"/>
                  <a:pt x="258" y="24"/>
                </a:cubicBezTo>
                <a:cubicBezTo>
                  <a:pt x="257" y="24"/>
                  <a:pt x="258" y="24"/>
                  <a:pt x="258" y="23"/>
                </a:cubicBezTo>
                <a:cubicBezTo>
                  <a:pt x="258" y="23"/>
                  <a:pt x="256" y="25"/>
                  <a:pt x="255" y="24"/>
                </a:cubicBezTo>
                <a:cubicBezTo>
                  <a:pt x="257" y="24"/>
                  <a:pt x="257" y="23"/>
                  <a:pt x="258" y="23"/>
                </a:cubicBezTo>
                <a:cubicBezTo>
                  <a:pt x="258" y="21"/>
                  <a:pt x="256" y="21"/>
                  <a:pt x="255" y="21"/>
                </a:cubicBezTo>
                <a:cubicBezTo>
                  <a:pt x="254" y="21"/>
                  <a:pt x="252" y="20"/>
                  <a:pt x="251" y="21"/>
                </a:cubicBezTo>
                <a:cubicBezTo>
                  <a:pt x="251" y="21"/>
                  <a:pt x="252" y="21"/>
                  <a:pt x="253" y="21"/>
                </a:cubicBezTo>
                <a:cubicBezTo>
                  <a:pt x="252" y="22"/>
                  <a:pt x="252" y="21"/>
                  <a:pt x="252" y="22"/>
                </a:cubicBezTo>
                <a:cubicBezTo>
                  <a:pt x="252" y="22"/>
                  <a:pt x="253" y="22"/>
                  <a:pt x="253" y="22"/>
                </a:cubicBezTo>
                <a:cubicBezTo>
                  <a:pt x="253" y="22"/>
                  <a:pt x="253" y="22"/>
                  <a:pt x="252" y="23"/>
                </a:cubicBezTo>
                <a:cubicBezTo>
                  <a:pt x="252" y="22"/>
                  <a:pt x="251" y="22"/>
                  <a:pt x="251" y="21"/>
                </a:cubicBezTo>
                <a:cubicBezTo>
                  <a:pt x="251" y="22"/>
                  <a:pt x="251" y="21"/>
                  <a:pt x="251" y="22"/>
                </a:cubicBezTo>
                <a:cubicBezTo>
                  <a:pt x="251" y="22"/>
                  <a:pt x="251" y="22"/>
                  <a:pt x="251" y="22"/>
                </a:cubicBezTo>
                <a:cubicBezTo>
                  <a:pt x="252" y="22"/>
                  <a:pt x="252" y="23"/>
                  <a:pt x="252" y="23"/>
                </a:cubicBezTo>
                <a:cubicBezTo>
                  <a:pt x="251" y="24"/>
                  <a:pt x="250" y="23"/>
                  <a:pt x="250" y="24"/>
                </a:cubicBezTo>
                <a:cubicBezTo>
                  <a:pt x="249" y="24"/>
                  <a:pt x="248" y="23"/>
                  <a:pt x="248" y="24"/>
                </a:cubicBezTo>
                <a:cubicBezTo>
                  <a:pt x="248" y="24"/>
                  <a:pt x="249" y="24"/>
                  <a:pt x="248" y="24"/>
                </a:cubicBezTo>
                <a:cubicBezTo>
                  <a:pt x="246" y="24"/>
                  <a:pt x="245" y="24"/>
                  <a:pt x="243" y="24"/>
                </a:cubicBezTo>
                <a:cubicBezTo>
                  <a:pt x="243" y="23"/>
                  <a:pt x="244" y="23"/>
                  <a:pt x="244" y="23"/>
                </a:cubicBezTo>
                <a:cubicBezTo>
                  <a:pt x="244" y="23"/>
                  <a:pt x="244" y="23"/>
                  <a:pt x="244" y="22"/>
                </a:cubicBezTo>
                <a:cubicBezTo>
                  <a:pt x="244" y="22"/>
                  <a:pt x="244" y="22"/>
                  <a:pt x="244" y="21"/>
                </a:cubicBezTo>
                <a:cubicBezTo>
                  <a:pt x="245" y="21"/>
                  <a:pt x="246" y="21"/>
                  <a:pt x="247" y="21"/>
                </a:cubicBezTo>
                <a:cubicBezTo>
                  <a:pt x="246" y="20"/>
                  <a:pt x="246" y="21"/>
                  <a:pt x="245" y="21"/>
                </a:cubicBezTo>
                <a:cubicBezTo>
                  <a:pt x="245" y="21"/>
                  <a:pt x="245" y="21"/>
                  <a:pt x="245" y="20"/>
                </a:cubicBezTo>
                <a:cubicBezTo>
                  <a:pt x="246" y="20"/>
                  <a:pt x="245" y="19"/>
                  <a:pt x="245" y="18"/>
                </a:cubicBezTo>
                <a:cubicBezTo>
                  <a:pt x="248" y="17"/>
                  <a:pt x="251" y="19"/>
                  <a:pt x="254" y="18"/>
                </a:cubicBezTo>
                <a:cubicBezTo>
                  <a:pt x="255" y="18"/>
                  <a:pt x="256" y="19"/>
                  <a:pt x="258" y="18"/>
                </a:cubicBezTo>
                <a:cubicBezTo>
                  <a:pt x="258" y="19"/>
                  <a:pt x="258" y="19"/>
                  <a:pt x="258" y="19"/>
                </a:cubicBezTo>
                <a:cubicBezTo>
                  <a:pt x="260" y="19"/>
                  <a:pt x="261" y="19"/>
                  <a:pt x="262" y="20"/>
                </a:cubicBezTo>
                <a:cubicBezTo>
                  <a:pt x="262" y="19"/>
                  <a:pt x="263" y="20"/>
                  <a:pt x="264" y="20"/>
                </a:cubicBezTo>
                <a:cubicBezTo>
                  <a:pt x="264" y="20"/>
                  <a:pt x="264" y="20"/>
                  <a:pt x="264" y="20"/>
                </a:cubicBezTo>
                <a:cubicBezTo>
                  <a:pt x="265" y="19"/>
                  <a:pt x="266" y="21"/>
                  <a:pt x="267" y="20"/>
                </a:cubicBezTo>
                <a:cubicBezTo>
                  <a:pt x="266" y="20"/>
                  <a:pt x="268" y="20"/>
                  <a:pt x="266" y="20"/>
                </a:cubicBezTo>
                <a:cubicBezTo>
                  <a:pt x="266" y="20"/>
                  <a:pt x="267" y="20"/>
                  <a:pt x="266" y="20"/>
                </a:cubicBezTo>
                <a:cubicBezTo>
                  <a:pt x="267" y="19"/>
                  <a:pt x="265" y="20"/>
                  <a:pt x="265" y="19"/>
                </a:cubicBezTo>
                <a:cubicBezTo>
                  <a:pt x="264" y="20"/>
                  <a:pt x="263" y="19"/>
                  <a:pt x="262" y="19"/>
                </a:cubicBezTo>
                <a:cubicBezTo>
                  <a:pt x="262" y="19"/>
                  <a:pt x="261" y="18"/>
                  <a:pt x="261" y="18"/>
                </a:cubicBezTo>
                <a:cubicBezTo>
                  <a:pt x="262" y="18"/>
                  <a:pt x="261" y="19"/>
                  <a:pt x="261" y="19"/>
                </a:cubicBezTo>
                <a:cubicBezTo>
                  <a:pt x="260" y="19"/>
                  <a:pt x="259" y="18"/>
                  <a:pt x="258" y="18"/>
                </a:cubicBezTo>
                <a:cubicBezTo>
                  <a:pt x="259" y="18"/>
                  <a:pt x="259" y="18"/>
                  <a:pt x="259" y="18"/>
                </a:cubicBezTo>
                <a:cubicBezTo>
                  <a:pt x="259" y="17"/>
                  <a:pt x="259" y="18"/>
                  <a:pt x="259" y="17"/>
                </a:cubicBezTo>
                <a:cubicBezTo>
                  <a:pt x="259" y="17"/>
                  <a:pt x="259" y="17"/>
                  <a:pt x="258" y="17"/>
                </a:cubicBezTo>
                <a:cubicBezTo>
                  <a:pt x="258" y="16"/>
                  <a:pt x="256" y="17"/>
                  <a:pt x="256" y="17"/>
                </a:cubicBezTo>
                <a:cubicBezTo>
                  <a:pt x="256" y="17"/>
                  <a:pt x="256" y="17"/>
                  <a:pt x="255" y="17"/>
                </a:cubicBezTo>
                <a:cubicBezTo>
                  <a:pt x="256" y="17"/>
                  <a:pt x="256" y="17"/>
                  <a:pt x="255" y="17"/>
                </a:cubicBezTo>
                <a:cubicBezTo>
                  <a:pt x="253" y="17"/>
                  <a:pt x="250" y="17"/>
                  <a:pt x="247" y="17"/>
                </a:cubicBezTo>
                <a:cubicBezTo>
                  <a:pt x="246" y="17"/>
                  <a:pt x="244" y="18"/>
                  <a:pt x="244" y="16"/>
                </a:cubicBezTo>
                <a:cubicBezTo>
                  <a:pt x="241" y="16"/>
                  <a:pt x="237" y="16"/>
                  <a:pt x="234" y="16"/>
                </a:cubicBezTo>
                <a:cubicBezTo>
                  <a:pt x="233" y="17"/>
                  <a:pt x="231" y="17"/>
                  <a:pt x="230" y="16"/>
                </a:cubicBezTo>
                <a:cubicBezTo>
                  <a:pt x="230" y="16"/>
                  <a:pt x="230" y="17"/>
                  <a:pt x="229" y="16"/>
                </a:cubicBezTo>
                <a:cubicBezTo>
                  <a:pt x="228" y="16"/>
                  <a:pt x="230" y="15"/>
                  <a:pt x="231" y="15"/>
                </a:cubicBezTo>
                <a:cubicBezTo>
                  <a:pt x="230" y="15"/>
                  <a:pt x="231" y="14"/>
                  <a:pt x="231" y="14"/>
                </a:cubicBezTo>
                <a:cubicBezTo>
                  <a:pt x="233" y="13"/>
                  <a:pt x="234" y="14"/>
                  <a:pt x="236" y="13"/>
                </a:cubicBezTo>
                <a:cubicBezTo>
                  <a:pt x="236" y="13"/>
                  <a:pt x="236" y="14"/>
                  <a:pt x="237" y="14"/>
                </a:cubicBezTo>
                <a:cubicBezTo>
                  <a:pt x="237" y="13"/>
                  <a:pt x="238" y="14"/>
                  <a:pt x="239" y="14"/>
                </a:cubicBezTo>
                <a:cubicBezTo>
                  <a:pt x="239" y="14"/>
                  <a:pt x="240" y="13"/>
                  <a:pt x="240" y="13"/>
                </a:cubicBezTo>
                <a:cubicBezTo>
                  <a:pt x="241" y="13"/>
                  <a:pt x="241" y="13"/>
                  <a:pt x="242" y="13"/>
                </a:cubicBezTo>
                <a:cubicBezTo>
                  <a:pt x="242" y="13"/>
                  <a:pt x="242" y="13"/>
                  <a:pt x="242" y="13"/>
                </a:cubicBezTo>
                <a:cubicBezTo>
                  <a:pt x="242" y="13"/>
                  <a:pt x="242" y="13"/>
                  <a:pt x="242" y="13"/>
                </a:cubicBezTo>
                <a:cubicBezTo>
                  <a:pt x="243" y="13"/>
                  <a:pt x="243" y="13"/>
                  <a:pt x="243" y="13"/>
                </a:cubicBezTo>
                <a:cubicBezTo>
                  <a:pt x="243" y="13"/>
                  <a:pt x="244" y="13"/>
                  <a:pt x="244" y="13"/>
                </a:cubicBezTo>
                <a:cubicBezTo>
                  <a:pt x="244" y="14"/>
                  <a:pt x="245" y="13"/>
                  <a:pt x="245" y="13"/>
                </a:cubicBezTo>
                <a:cubicBezTo>
                  <a:pt x="246" y="13"/>
                  <a:pt x="245" y="13"/>
                  <a:pt x="246" y="14"/>
                </a:cubicBezTo>
                <a:cubicBezTo>
                  <a:pt x="246" y="13"/>
                  <a:pt x="246" y="13"/>
                  <a:pt x="246" y="13"/>
                </a:cubicBezTo>
                <a:cubicBezTo>
                  <a:pt x="247" y="14"/>
                  <a:pt x="248" y="13"/>
                  <a:pt x="248" y="13"/>
                </a:cubicBezTo>
                <a:cubicBezTo>
                  <a:pt x="249" y="13"/>
                  <a:pt x="251" y="13"/>
                  <a:pt x="252" y="13"/>
                </a:cubicBezTo>
                <a:cubicBezTo>
                  <a:pt x="252" y="13"/>
                  <a:pt x="252" y="13"/>
                  <a:pt x="252" y="12"/>
                </a:cubicBezTo>
                <a:cubicBezTo>
                  <a:pt x="253" y="12"/>
                  <a:pt x="253" y="12"/>
                  <a:pt x="254" y="12"/>
                </a:cubicBezTo>
                <a:cubicBezTo>
                  <a:pt x="254" y="12"/>
                  <a:pt x="254" y="12"/>
                  <a:pt x="254" y="12"/>
                </a:cubicBezTo>
                <a:cubicBezTo>
                  <a:pt x="255" y="12"/>
                  <a:pt x="257" y="12"/>
                  <a:pt x="258" y="12"/>
                </a:cubicBezTo>
                <a:cubicBezTo>
                  <a:pt x="258" y="12"/>
                  <a:pt x="258" y="12"/>
                  <a:pt x="258" y="12"/>
                </a:cubicBezTo>
                <a:cubicBezTo>
                  <a:pt x="259" y="12"/>
                  <a:pt x="259" y="12"/>
                  <a:pt x="259" y="11"/>
                </a:cubicBezTo>
                <a:cubicBezTo>
                  <a:pt x="260" y="12"/>
                  <a:pt x="259" y="12"/>
                  <a:pt x="260" y="12"/>
                </a:cubicBezTo>
                <a:cubicBezTo>
                  <a:pt x="259" y="12"/>
                  <a:pt x="260" y="12"/>
                  <a:pt x="261" y="11"/>
                </a:cubicBezTo>
                <a:cubicBezTo>
                  <a:pt x="261" y="12"/>
                  <a:pt x="261" y="12"/>
                  <a:pt x="261" y="12"/>
                </a:cubicBezTo>
                <a:cubicBezTo>
                  <a:pt x="261" y="12"/>
                  <a:pt x="261" y="12"/>
                  <a:pt x="261" y="13"/>
                </a:cubicBezTo>
                <a:cubicBezTo>
                  <a:pt x="262" y="12"/>
                  <a:pt x="262" y="12"/>
                  <a:pt x="262" y="11"/>
                </a:cubicBezTo>
                <a:cubicBezTo>
                  <a:pt x="261" y="11"/>
                  <a:pt x="261" y="11"/>
                  <a:pt x="260" y="11"/>
                </a:cubicBezTo>
                <a:cubicBezTo>
                  <a:pt x="260" y="12"/>
                  <a:pt x="258" y="11"/>
                  <a:pt x="258" y="11"/>
                </a:cubicBezTo>
                <a:cubicBezTo>
                  <a:pt x="258" y="11"/>
                  <a:pt x="258" y="11"/>
                  <a:pt x="258" y="11"/>
                </a:cubicBezTo>
                <a:cubicBezTo>
                  <a:pt x="258" y="11"/>
                  <a:pt x="258" y="11"/>
                  <a:pt x="258" y="11"/>
                </a:cubicBezTo>
                <a:cubicBezTo>
                  <a:pt x="259" y="10"/>
                  <a:pt x="260" y="11"/>
                  <a:pt x="262" y="11"/>
                </a:cubicBezTo>
                <a:cubicBezTo>
                  <a:pt x="261" y="10"/>
                  <a:pt x="262" y="10"/>
                  <a:pt x="262" y="10"/>
                </a:cubicBezTo>
                <a:cubicBezTo>
                  <a:pt x="261" y="10"/>
                  <a:pt x="259" y="10"/>
                  <a:pt x="258" y="10"/>
                </a:cubicBezTo>
                <a:cubicBezTo>
                  <a:pt x="259" y="10"/>
                  <a:pt x="258" y="10"/>
                  <a:pt x="258" y="10"/>
                </a:cubicBezTo>
                <a:cubicBezTo>
                  <a:pt x="257" y="10"/>
                  <a:pt x="257" y="10"/>
                  <a:pt x="256" y="10"/>
                </a:cubicBezTo>
                <a:cubicBezTo>
                  <a:pt x="256" y="10"/>
                  <a:pt x="256" y="10"/>
                  <a:pt x="256" y="10"/>
                </a:cubicBezTo>
                <a:cubicBezTo>
                  <a:pt x="256" y="10"/>
                  <a:pt x="255" y="10"/>
                  <a:pt x="254" y="10"/>
                </a:cubicBezTo>
                <a:cubicBezTo>
                  <a:pt x="255" y="10"/>
                  <a:pt x="254" y="9"/>
                  <a:pt x="255" y="9"/>
                </a:cubicBezTo>
                <a:cubicBezTo>
                  <a:pt x="255" y="9"/>
                  <a:pt x="254" y="9"/>
                  <a:pt x="254" y="9"/>
                </a:cubicBezTo>
                <a:cubicBezTo>
                  <a:pt x="254" y="9"/>
                  <a:pt x="254" y="9"/>
                  <a:pt x="254" y="9"/>
                </a:cubicBezTo>
                <a:cubicBezTo>
                  <a:pt x="252" y="9"/>
                  <a:pt x="250" y="9"/>
                  <a:pt x="248" y="9"/>
                </a:cubicBezTo>
                <a:cubicBezTo>
                  <a:pt x="248" y="9"/>
                  <a:pt x="248" y="9"/>
                  <a:pt x="248" y="9"/>
                </a:cubicBezTo>
                <a:cubicBezTo>
                  <a:pt x="246" y="9"/>
                  <a:pt x="244" y="8"/>
                  <a:pt x="243" y="9"/>
                </a:cubicBezTo>
                <a:cubicBezTo>
                  <a:pt x="243" y="8"/>
                  <a:pt x="244" y="8"/>
                  <a:pt x="244" y="8"/>
                </a:cubicBezTo>
                <a:cubicBezTo>
                  <a:pt x="244" y="7"/>
                  <a:pt x="243" y="8"/>
                  <a:pt x="243" y="8"/>
                </a:cubicBezTo>
                <a:cubicBezTo>
                  <a:pt x="243" y="8"/>
                  <a:pt x="243" y="8"/>
                  <a:pt x="243" y="8"/>
                </a:cubicBezTo>
                <a:cubicBezTo>
                  <a:pt x="242" y="8"/>
                  <a:pt x="242" y="9"/>
                  <a:pt x="241" y="9"/>
                </a:cubicBezTo>
                <a:cubicBezTo>
                  <a:pt x="240" y="9"/>
                  <a:pt x="240" y="8"/>
                  <a:pt x="239" y="8"/>
                </a:cubicBezTo>
                <a:cubicBezTo>
                  <a:pt x="239" y="9"/>
                  <a:pt x="238" y="8"/>
                  <a:pt x="238" y="9"/>
                </a:cubicBezTo>
                <a:cubicBezTo>
                  <a:pt x="239" y="9"/>
                  <a:pt x="236" y="10"/>
                  <a:pt x="236" y="9"/>
                </a:cubicBezTo>
                <a:cubicBezTo>
                  <a:pt x="236" y="9"/>
                  <a:pt x="236" y="8"/>
                  <a:pt x="237" y="8"/>
                </a:cubicBezTo>
                <a:cubicBezTo>
                  <a:pt x="236" y="8"/>
                  <a:pt x="236" y="8"/>
                  <a:pt x="236" y="7"/>
                </a:cubicBezTo>
                <a:cubicBezTo>
                  <a:pt x="235" y="8"/>
                  <a:pt x="235" y="7"/>
                  <a:pt x="235" y="7"/>
                </a:cubicBezTo>
                <a:cubicBezTo>
                  <a:pt x="235" y="8"/>
                  <a:pt x="236" y="8"/>
                  <a:pt x="236" y="8"/>
                </a:cubicBezTo>
                <a:cubicBezTo>
                  <a:pt x="236" y="8"/>
                  <a:pt x="235" y="8"/>
                  <a:pt x="235" y="8"/>
                </a:cubicBezTo>
                <a:cubicBezTo>
                  <a:pt x="235" y="8"/>
                  <a:pt x="235" y="7"/>
                  <a:pt x="234" y="8"/>
                </a:cubicBezTo>
                <a:cubicBezTo>
                  <a:pt x="234" y="7"/>
                  <a:pt x="234" y="7"/>
                  <a:pt x="234" y="7"/>
                </a:cubicBezTo>
                <a:cubicBezTo>
                  <a:pt x="237" y="7"/>
                  <a:pt x="238" y="6"/>
                  <a:pt x="240" y="7"/>
                </a:cubicBezTo>
                <a:cubicBezTo>
                  <a:pt x="241" y="7"/>
                  <a:pt x="243" y="7"/>
                  <a:pt x="244" y="7"/>
                </a:cubicBezTo>
                <a:cubicBezTo>
                  <a:pt x="244" y="7"/>
                  <a:pt x="245" y="7"/>
                  <a:pt x="245" y="7"/>
                </a:cubicBezTo>
                <a:cubicBezTo>
                  <a:pt x="247" y="7"/>
                  <a:pt x="249" y="8"/>
                  <a:pt x="250" y="7"/>
                </a:cubicBezTo>
                <a:cubicBezTo>
                  <a:pt x="250" y="7"/>
                  <a:pt x="249" y="7"/>
                  <a:pt x="249" y="7"/>
                </a:cubicBezTo>
                <a:cubicBezTo>
                  <a:pt x="250" y="7"/>
                  <a:pt x="252" y="6"/>
                  <a:pt x="251" y="7"/>
                </a:cubicBezTo>
                <a:cubicBezTo>
                  <a:pt x="252" y="7"/>
                  <a:pt x="252" y="7"/>
                  <a:pt x="253" y="7"/>
                </a:cubicBezTo>
                <a:cubicBezTo>
                  <a:pt x="253" y="6"/>
                  <a:pt x="252" y="7"/>
                  <a:pt x="252" y="7"/>
                </a:cubicBezTo>
                <a:cubicBezTo>
                  <a:pt x="252" y="7"/>
                  <a:pt x="254" y="6"/>
                  <a:pt x="255" y="7"/>
                </a:cubicBezTo>
                <a:cubicBezTo>
                  <a:pt x="257" y="7"/>
                  <a:pt x="259" y="7"/>
                  <a:pt x="261" y="8"/>
                </a:cubicBezTo>
                <a:cubicBezTo>
                  <a:pt x="261" y="7"/>
                  <a:pt x="262" y="8"/>
                  <a:pt x="262" y="8"/>
                </a:cubicBezTo>
                <a:cubicBezTo>
                  <a:pt x="262" y="8"/>
                  <a:pt x="262" y="7"/>
                  <a:pt x="262" y="7"/>
                </a:cubicBezTo>
                <a:cubicBezTo>
                  <a:pt x="262" y="7"/>
                  <a:pt x="262" y="7"/>
                  <a:pt x="262" y="7"/>
                </a:cubicBezTo>
                <a:cubicBezTo>
                  <a:pt x="263" y="7"/>
                  <a:pt x="263" y="7"/>
                  <a:pt x="263" y="7"/>
                </a:cubicBezTo>
                <a:cubicBezTo>
                  <a:pt x="264" y="7"/>
                  <a:pt x="264" y="7"/>
                  <a:pt x="265" y="7"/>
                </a:cubicBezTo>
                <a:cubicBezTo>
                  <a:pt x="265" y="8"/>
                  <a:pt x="266" y="7"/>
                  <a:pt x="267" y="8"/>
                </a:cubicBezTo>
                <a:cubicBezTo>
                  <a:pt x="269" y="8"/>
                  <a:pt x="273" y="8"/>
                  <a:pt x="275" y="8"/>
                </a:cubicBezTo>
                <a:cubicBezTo>
                  <a:pt x="273" y="8"/>
                  <a:pt x="273" y="8"/>
                  <a:pt x="271" y="7"/>
                </a:cubicBezTo>
                <a:cubicBezTo>
                  <a:pt x="269" y="8"/>
                  <a:pt x="267" y="7"/>
                  <a:pt x="265" y="7"/>
                </a:cubicBezTo>
                <a:cubicBezTo>
                  <a:pt x="265" y="7"/>
                  <a:pt x="265" y="7"/>
                  <a:pt x="265" y="6"/>
                </a:cubicBezTo>
                <a:cubicBezTo>
                  <a:pt x="265" y="6"/>
                  <a:pt x="265" y="6"/>
                  <a:pt x="265" y="6"/>
                </a:cubicBezTo>
                <a:cubicBezTo>
                  <a:pt x="265" y="6"/>
                  <a:pt x="263" y="7"/>
                  <a:pt x="262" y="6"/>
                </a:cubicBezTo>
                <a:cubicBezTo>
                  <a:pt x="262" y="6"/>
                  <a:pt x="262" y="6"/>
                  <a:pt x="261" y="6"/>
                </a:cubicBezTo>
                <a:cubicBezTo>
                  <a:pt x="261" y="7"/>
                  <a:pt x="259" y="7"/>
                  <a:pt x="258" y="7"/>
                </a:cubicBezTo>
                <a:cubicBezTo>
                  <a:pt x="258" y="6"/>
                  <a:pt x="259" y="7"/>
                  <a:pt x="259" y="6"/>
                </a:cubicBezTo>
                <a:cubicBezTo>
                  <a:pt x="258" y="6"/>
                  <a:pt x="258" y="6"/>
                  <a:pt x="258" y="6"/>
                </a:cubicBezTo>
                <a:cubicBezTo>
                  <a:pt x="258" y="6"/>
                  <a:pt x="259" y="6"/>
                  <a:pt x="259" y="6"/>
                </a:cubicBezTo>
                <a:cubicBezTo>
                  <a:pt x="258" y="6"/>
                  <a:pt x="257" y="6"/>
                  <a:pt x="257" y="5"/>
                </a:cubicBezTo>
                <a:cubicBezTo>
                  <a:pt x="257" y="5"/>
                  <a:pt x="258" y="5"/>
                  <a:pt x="257" y="6"/>
                </a:cubicBezTo>
                <a:cubicBezTo>
                  <a:pt x="257" y="5"/>
                  <a:pt x="257" y="5"/>
                  <a:pt x="257" y="5"/>
                </a:cubicBezTo>
                <a:cubicBezTo>
                  <a:pt x="256" y="5"/>
                  <a:pt x="257" y="5"/>
                  <a:pt x="257" y="4"/>
                </a:cubicBezTo>
                <a:cubicBezTo>
                  <a:pt x="256" y="4"/>
                  <a:pt x="256" y="5"/>
                  <a:pt x="256" y="5"/>
                </a:cubicBezTo>
                <a:cubicBezTo>
                  <a:pt x="256" y="4"/>
                  <a:pt x="257" y="4"/>
                  <a:pt x="256" y="4"/>
                </a:cubicBezTo>
                <a:cubicBezTo>
                  <a:pt x="256" y="4"/>
                  <a:pt x="255" y="4"/>
                  <a:pt x="254" y="4"/>
                </a:cubicBezTo>
                <a:cubicBezTo>
                  <a:pt x="255" y="4"/>
                  <a:pt x="255" y="4"/>
                  <a:pt x="255" y="4"/>
                </a:cubicBezTo>
                <a:cubicBezTo>
                  <a:pt x="255" y="4"/>
                  <a:pt x="254" y="4"/>
                  <a:pt x="254" y="4"/>
                </a:cubicBezTo>
                <a:cubicBezTo>
                  <a:pt x="254" y="4"/>
                  <a:pt x="254" y="4"/>
                  <a:pt x="254" y="4"/>
                </a:cubicBezTo>
                <a:cubicBezTo>
                  <a:pt x="254" y="3"/>
                  <a:pt x="252" y="4"/>
                  <a:pt x="252" y="3"/>
                </a:cubicBezTo>
                <a:cubicBezTo>
                  <a:pt x="251" y="3"/>
                  <a:pt x="252" y="3"/>
                  <a:pt x="252" y="4"/>
                </a:cubicBezTo>
                <a:cubicBezTo>
                  <a:pt x="251" y="4"/>
                  <a:pt x="251" y="3"/>
                  <a:pt x="250" y="3"/>
                </a:cubicBezTo>
                <a:cubicBezTo>
                  <a:pt x="250" y="3"/>
                  <a:pt x="250" y="4"/>
                  <a:pt x="250" y="4"/>
                </a:cubicBezTo>
                <a:cubicBezTo>
                  <a:pt x="249" y="4"/>
                  <a:pt x="249" y="4"/>
                  <a:pt x="249" y="3"/>
                </a:cubicBezTo>
                <a:cubicBezTo>
                  <a:pt x="249" y="3"/>
                  <a:pt x="250" y="3"/>
                  <a:pt x="249" y="3"/>
                </a:cubicBezTo>
                <a:cubicBezTo>
                  <a:pt x="249" y="3"/>
                  <a:pt x="248" y="3"/>
                  <a:pt x="248" y="4"/>
                </a:cubicBezTo>
                <a:cubicBezTo>
                  <a:pt x="247" y="3"/>
                  <a:pt x="248" y="3"/>
                  <a:pt x="247" y="3"/>
                </a:cubicBezTo>
                <a:cubicBezTo>
                  <a:pt x="247" y="3"/>
                  <a:pt x="247" y="3"/>
                  <a:pt x="247" y="3"/>
                </a:cubicBezTo>
                <a:cubicBezTo>
                  <a:pt x="247" y="3"/>
                  <a:pt x="245" y="2"/>
                  <a:pt x="246" y="3"/>
                </a:cubicBezTo>
                <a:cubicBezTo>
                  <a:pt x="245" y="3"/>
                  <a:pt x="245" y="3"/>
                  <a:pt x="244" y="3"/>
                </a:cubicBezTo>
                <a:cubicBezTo>
                  <a:pt x="244" y="3"/>
                  <a:pt x="244" y="4"/>
                  <a:pt x="244" y="4"/>
                </a:cubicBezTo>
                <a:cubicBezTo>
                  <a:pt x="241" y="3"/>
                  <a:pt x="239" y="4"/>
                  <a:pt x="237" y="3"/>
                </a:cubicBezTo>
                <a:cubicBezTo>
                  <a:pt x="237" y="4"/>
                  <a:pt x="237" y="4"/>
                  <a:pt x="237" y="4"/>
                </a:cubicBezTo>
                <a:cubicBezTo>
                  <a:pt x="236" y="4"/>
                  <a:pt x="235" y="3"/>
                  <a:pt x="235" y="4"/>
                </a:cubicBezTo>
                <a:cubicBezTo>
                  <a:pt x="235" y="4"/>
                  <a:pt x="235" y="4"/>
                  <a:pt x="235" y="4"/>
                </a:cubicBezTo>
                <a:cubicBezTo>
                  <a:pt x="234" y="4"/>
                  <a:pt x="233" y="4"/>
                  <a:pt x="233" y="3"/>
                </a:cubicBezTo>
                <a:cubicBezTo>
                  <a:pt x="233" y="3"/>
                  <a:pt x="234" y="3"/>
                  <a:pt x="234" y="2"/>
                </a:cubicBezTo>
                <a:cubicBezTo>
                  <a:pt x="233" y="2"/>
                  <a:pt x="233" y="4"/>
                  <a:pt x="231" y="3"/>
                </a:cubicBezTo>
                <a:cubicBezTo>
                  <a:pt x="231" y="4"/>
                  <a:pt x="232" y="4"/>
                  <a:pt x="231" y="4"/>
                </a:cubicBezTo>
                <a:cubicBezTo>
                  <a:pt x="231" y="4"/>
                  <a:pt x="231" y="4"/>
                  <a:pt x="230" y="4"/>
                </a:cubicBezTo>
                <a:cubicBezTo>
                  <a:pt x="230" y="4"/>
                  <a:pt x="230" y="4"/>
                  <a:pt x="230" y="3"/>
                </a:cubicBezTo>
                <a:cubicBezTo>
                  <a:pt x="228" y="4"/>
                  <a:pt x="227" y="3"/>
                  <a:pt x="226" y="4"/>
                </a:cubicBezTo>
                <a:cubicBezTo>
                  <a:pt x="224" y="3"/>
                  <a:pt x="220" y="4"/>
                  <a:pt x="218" y="4"/>
                </a:cubicBezTo>
                <a:cubicBezTo>
                  <a:pt x="218" y="4"/>
                  <a:pt x="217" y="4"/>
                  <a:pt x="217" y="4"/>
                </a:cubicBezTo>
                <a:cubicBezTo>
                  <a:pt x="216" y="4"/>
                  <a:pt x="216" y="3"/>
                  <a:pt x="215" y="4"/>
                </a:cubicBezTo>
                <a:cubicBezTo>
                  <a:pt x="216" y="4"/>
                  <a:pt x="216" y="4"/>
                  <a:pt x="216" y="4"/>
                </a:cubicBezTo>
                <a:cubicBezTo>
                  <a:pt x="215" y="4"/>
                  <a:pt x="215" y="4"/>
                  <a:pt x="215" y="4"/>
                </a:cubicBezTo>
                <a:cubicBezTo>
                  <a:pt x="215" y="4"/>
                  <a:pt x="215" y="4"/>
                  <a:pt x="214" y="4"/>
                </a:cubicBezTo>
                <a:cubicBezTo>
                  <a:pt x="214" y="5"/>
                  <a:pt x="213" y="4"/>
                  <a:pt x="212" y="4"/>
                </a:cubicBezTo>
                <a:cubicBezTo>
                  <a:pt x="212" y="4"/>
                  <a:pt x="212" y="4"/>
                  <a:pt x="212" y="4"/>
                </a:cubicBezTo>
                <a:cubicBezTo>
                  <a:pt x="211" y="4"/>
                  <a:pt x="210" y="4"/>
                  <a:pt x="210" y="4"/>
                </a:cubicBezTo>
                <a:cubicBezTo>
                  <a:pt x="211" y="3"/>
                  <a:pt x="211" y="4"/>
                  <a:pt x="211" y="4"/>
                </a:cubicBezTo>
                <a:cubicBezTo>
                  <a:pt x="211" y="4"/>
                  <a:pt x="211" y="3"/>
                  <a:pt x="211" y="3"/>
                </a:cubicBezTo>
                <a:cubicBezTo>
                  <a:pt x="209" y="4"/>
                  <a:pt x="207" y="4"/>
                  <a:pt x="206" y="4"/>
                </a:cubicBezTo>
                <a:cubicBezTo>
                  <a:pt x="205" y="4"/>
                  <a:pt x="205" y="4"/>
                  <a:pt x="205" y="4"/>
                </a:cubicBezTo>
                <a:cubicBezTo>
                  <a:pt x="204" y="4"/>
                  <a:pt x="204" y="4"/>
                  <a:pt x="203" y="4"/>
                </a:cubicBezTo>
                <a:cubicBezTo>
                  <a:pt x="203" y="4"/>
                  <a:pt x="203" y="4"/>
                  <a:pt x="203" y="4"/>
                </a:cubicBezTo>
                <a:cubicBezTo>
                  <a:pt x="202" y="4"/>
                  <a:pt x="201" y="4"/>
                  <a:pt x="200" y="4"/>
                </a:cubicBezTo>
                <a:cubicBezTo>
                  <a:pt x="200" y="3"/>
                  <a:pt x="202" y="3"/>
                  <a:pt x="201" y="3"/>
                </a:cubicBezTo>
                <a:cubicBezTo>
                  <a:pt x="201" y="3"/>
                  <a:pt x="200" y="3"/>
                  <a:pt x="200" y="3"/>
                </a:cubicBezTo>
                <a:cubicBezTo>
                  <a:pt x="200" y="4"/>
                  <a:pt x="199" y="4"/>
                  <a:pt x="199" y="3"/>
                </a:cubicBezTo>
                <a:cubicBezTo>
                  <a:pt x="199" y="3"/>
                  <a:pt x="200" y="3"/>
                  <a:pt x="200" y="3"/>
                </a:cubicBezTo>
                <a:cubicBezTo>
                  <a:pt x="199" y="3"/>
                  <a:pt x="197" y="4"/>
                  <a:pt x="198" y="2"/>
                </a:cubicBezTo>
                <a:cubicBezTo>
                  <a:pt x="198" y="2"/>
                  <a:pt x="197" y="2"/>
                  <a:pt x="197" y="2"/>
                </a:cubicBezTo>
                <a:cubicBezTo>
                  <a:pt x="198" y="2"/>
                  <a:pt x="198" y="2"/>
                  <a:pt x="198" y="1"/>
                </a:cubicBezTo>
                <a:cubicBezTo>
                  <a:pt x="196" y="3"/>
                  <a:pt x="195" y="0"/>
                  <a:pt x="193" y="2"/>
                </a:cubicBezTo>
                <a:cubicBezTo>
                  <a:pt x="193" y="2"/>
                  <a:pt x="193" y="2"/>
                  <a:pt x="193" y="2"/>
                </a:cubicBezTo>
                <a:cubicBezTo>
                  <a:pt x="192" y="2"/>
                  <a:pt x="193" y="2"/>
                  <a:pt x="192" y="2"/>
                </a:cubicBezTo>
                <a:cubicBezTo>
                  <a:pt x="192" y="2"/>
                  <a:pt x="192" y="2"/>
                  <a:pt x="192" y="1"/>
                </a:cubicBezTo>
                <a:cubicBezTo>
                  <a:pt x="191" y="2"/>
                  <a:pt x="191" y="2"/>
                  <a:pt x="191" y="2"/>
                </a:cubicBezTo>
                <a:cubicBezTo>
                  <a:pt x="191" y="2"/>
                  <a:pt x="192" y="2"/>
                  <a:pt x="192" y="3"/>
                </a:cubicBezTo>
                <a:cubicBezTo>
                  <a:pt x="191" y="2"/>
                  <a:pt x="190" y="3"/>
                  <a:pt x="189" y="2"/>
                </a:cubicBezTo>
                <a:cubicBezTo>
                  <a:pt x="190" y="2"/>
                  <a:pt x="190" y="2"/>
                  <a:pt x="190" y="2"/>
                </a:cubicBezTo>
                <a:cubicBezTo>
                  <a:pt x="190" y="2"/>
                  <a:pt x="190" y="1"/>
                  <a:pt x="190" y="1"/>
                </a:cubicBezTo>
                <a:cubicBezTo>
                  <a:pt x="190" y="1"/>
                  <a:pt x="190" y="2"/>
                  <a:pt x="190" y="2"/>
                </a:cubicBezTo>
                <a:cubicBezTo>
                  <a:pt x="190" y="1"/>
                  <a:pt x="188" y="1"/>
                  <a:pt x="187" y="1"/>
                </a:cubicBezTo>
                <a:cubicBezTo>
                  <a:pt x="187" y="1"/>
                  <a:pt x="187" y="1"/>
                  <a:pt x="187" y="2"/>
                </a:cubicBezTo>
                <a:cubicBezTo>
                  <a:pt x="187" y="1"/>
                  <a:pt x="187" y="2"/>
                  <a:pt x="186" y="2"/>
                </a:cubicBezTo>
                <a:cubicBezTo>
                  <a:pt x="186" y="1"/>
                  <a:pt x="186" y="1"/>
                  <a:pt x="186" y="1"/>
                </a:cubicBezTo>
                <a:cubicBezTo>
                  <a:pt x="186" y="0"/>
                  <a:pt x="186" y="1"/>
                  <a:pt x="186" y="1"/>
                </a:cubicBezTo>
                <a:cubicBezTo>
                  <a:pt x="186" y="0"/>
                  <a:pt x="185" y="1"/>
                  <a:pt x="185" y="0"/>
                </a:cubicBezTo>
                <a:cubicBezTo>
                  <a:pt x="184" y="1"/>
                  <a:pt x="184" y="0"/>
                  <a:pt x="184" y="0"/>
                </a:cubicBezTo>
                <a:cubicBezTo>
                  <a:pt x="183" y="0"/>
                  <a:pt x="183" y="0"/>
                  <a:pt x="183" y="1"/>
                </a:cubicBezTo>
                <a:cubicBezTo>
                  <a:pt x="182" y="1"/>
                  <a:pt x="183" y="1"/>
                  <a:pt x="183" y="0"/>
                </a:cubicBezTo>
                <a:cubicBezTo>
                  <a:pt x="182" y="0"/>
                  <a:pt x="182" y="0"/>
                  <a:pt x="182" y="0"/>
                </a:cubicBezTo>
                <a:cubicBezTo>
                  <a:pt x="181" y="1"/>
                  <a:pt x="181" y="1"/>
                  <a:pt x="181" y="1"/>
                </a:cubicBezTo>
                <a:cubicBezTo>
                  <a:pt x="181" y="0"/>
                  <a:pt x="180" y="1"/>
                  <a:pt x="181" y="0"/>
                </a:cubicBezTo>
                <a:cubicBezTo>
                  <a:pt x="179" y="0"/>
                  <a:pt x="179" y="2"/>
                  <a:pt x="178" y="1"/>
                </a:cubicBezTo>
                <a:cubicBezTo>
                  <a:pt x="178" y="2"/>
                  <a:pt x="177" y="2"/>
                  <a:pt x="176" y="2"/>
                </a:cubicBezTo>
                <a:cubicBezTo>
                  <a:pt x="176" y="2"/>
                  <a:pt x="177" y="2"/>
                  <a:pt x="176" y="2"/>
                </a:cubicBezTo>
                <a:cubicBezTo>
                  <a:pt x="176" y="2"/>
                  <a:pt x="176" y="2"/>
                  <a:pt x="175" y="2"/>
                </a:cubicBezTo>
                <a:cubicBezTo>
                  <a:pt x="175" y="2"/>
                  <a:pt x="175" y="2"/>
                  <a:pt x="175" y="1"/>
                </a:cubicBezTo>
                <a:cubicBezTo>
                  <a:pt x="175" y="2"/>
                  <a:pt x="175" y="1"/>
                  <a:pt x="174" y="2"/>
                </a:cubicBezTo>
                <a:cubicBezTo>
                  <a:pt x="175" y="2"/>
                  <a:pt x="175" y="2"/>
                  <a:pt x="175" y="2"/>
                </a:cubicBezTo>
                <a:cubicBezTo>
                  <a:pt x="175" y="2"/>
                  <a:pt x="174" y="2"/>
                  <a:pt x="174" y="2"/>
                </a:cubicBezTo>
                <a:cubicBezTo>
                  <a:pt x="174" y="2"/>
                  <a:pt x="174" y="2"/>
                  <a:pt x="174" y="2"/>
                </a:cubicBezTo>
                <a:cubicBezTo>
                  <a:pt x="173" y="3"/>
                  <a:pt x="171" y="2"/>
                  <a:pt x="170" y="3"/>
                </a:cubicBezTo>
                <a:cubicBezTo>
                  <a:pt x="170" y="3"/>
                  <a:pt x="170" y="2"/>
                  <a:pt x="170" y="2"/>
                </a:cubicBezTo>
                <a:cubicBezTo>
                  <a:pt x="170" y="2"/>
                  <a:pt x="170" y="2"/>
                  <a:pt x="170" y="3"/>
                </a:cubicBezTo>
                <a:cubicBezTo>
                  <a:pt x="169" y="3"/>
                  <a:pt x="168" y="2"/>
                  <a:pt x="169" y="3"/>
                </a:cubicBezTo>
                <a:cubicBezTo>
                  <a:pt x="168" y="3"/>
                  <a:pt x="168" y="2"/>
                  <a:pt x="167" y="2"/>
                </a:cubicBezTo>
                <a:cubicBezTo>
                  <a:pt x="168" y="2"/>
                  <a:pt x="168" y="3"/>
                  <a:pt x="167" y="3"/>
                </a:cubicBezTo>
                <a:cubicBezTo>
                  <a:pt x="167" y="3"/>
                  <a:pt x="167" y="2"/>
                  <a:pt x="167" y="2"/>
                </a:cubicBezTo>
                <a:cubicBezTo>
                  <a:pt x="167" y="3"/>
                  <a:pt x="166" y="3"/>
                  <a:pt x="166" y="3"/>
                </a:cubicBezTo>
                <a:cubicBezTo>
                  <a:pt x="167" y="2"/>
                  <a:pt x="165" y="2"/>
                  <a:pt x="165" y="3"/>
                </a:cubicBezTo>
                <a:cubicBezTo>
                  <a:pt x="165" y="3"/>
                  <a:pt x="165" y="3"/>
                  <a:pt x="165" y="3"/>
                </a:cubicBezTo>
                <a:cubicBezTo>
                  <a:pt x="165" y="3"/>
                  <a:pt x="164" y="3"/>
                  <a:pt x="164" y="3"/>
                </a:cubicBezTo>
                <a:cubicBezTo>
                  <a:pt x="164" y="3"/>
                  <a:pt x="165" y="3"/>
                  <a:pt x="165" y="2"/>
                </a:cubicBezTo>
                <a:cubicBezTo>
                  <a:pt x="164" y="2"/>
                  <a:pt x="164" y="3"/>
                  <a:pt x="163" y="3"/>
                </a:cubicBezTo>
                <a:cubicBezTo>
                  <a:pt x="163" y="2"/>
                  <a:pt x="162" y="4"/>
                  <a:pt x="162" y="2"/>
                </a:cubicBezTo>
                <a:cubicBezTo>
                  <a:pt x="163" y="3"/>
                  <a:pt x="164" y="1"/>
                  <a:pt x="165" y="2"/>
                </a:cubicBezTo>
                <a:cubicBezTo>
                  <a:pt x="165" y="1"/>
                  <a:pt x="165" y="2"/>
                  <a:pt x="166" y="2"/>
                </a:cubicBezTo>
                <a:cubicBezTo>
                  <a:pt x="166" y="1"/>
                  <a:pt x="166" y="1"/>
                  <a:pt x="166" y="1"/>
                </a:cubicBezTo>
                <a:cubicBezTo>
                  <a:pt x="165" y="1"/>
                  <a:pt x="166" y="1"/>
                  <a:pt x="165" y="1"/>
                </a:cubicBezTo>
                <a:cubicBezTo>
                  <a:pt x="165" y="1"/>
                  <a:pt x="165" y="1"/>
                  <a:pt x="165" y="1"/>
                </a:cubicBezTo>
                <a:cubicBezTo>
                  <a:pt x="165" y="1"/>
                  <a:pt x="165" y="1"/>
                  <a:pt x="165" y="1"/>
                </a:cubicBezTo>
                <a:cubicBezTo>
                  <a:pt x="165" y="1"/>
                  <a:pt x="165" y="1"/>
                  <a:pt x="164" y="0"/>
                </a:cubicBezTo>
                <a:cubicBezTo>
                  <a:pt x="164" y="1"/>
                  <a:pt x="163" y="0"/>
                  <a:pt x="161" y="0"/>
                </a:cubicBezTo>
                <a:cubicBezTo>
                  <a:pt x="161" y="1"/>
                  <a:pt x="162" y="1"/>
                  <a:pt x="161" y="1"/>
                </a:cubicBezTo>
                <a:cubicBezTo>
                  <a:pt x="159" y="0"/>
                  <a:pt x="157" y="2"/>
                  <a:pt x="156" y="1"/>
                </a:cubicBezTo>
                <a:cubicBezTo>
                  <a:pt x="155" y="2"/>
                  <a:pt x="156" y="2"/>
                  <a:pt x="155" y="2"/>
                </a:cubicBezTo>
                <a:cubicBezTo>
                  <a:pt x="155" y="2"/>
                  <a:pt x="155" y="2"/>
                  <a:pt x="155" y="1"/>
                </a:cubicBezTo>
                <a:cubicBezTo>
                  <a:pt x="154" y="2"/>
                  <a:pt x="153" y="1"/>
                  <a:pt x="151" y="1"/>
                </a:cubicBezTo>
                <a:cubicBezTo>
                  <a:pt x="151" y="3"/>
                  <a:pt x="148" y="1"/>
                  <a:pt x="147" y="2"/>
                </a:cubicBezTo>
                <a:cubicBezTo>
                  <a:pt x="148" y="2"/>
                  <a:pt x="149" y="2"/>
                  <a:pt x="149" y="3"/>
                </a:cubicBezTo>
                <a:cubicBezTo>
                  <a:pt x="149" y="3"/>
                  <a:pt x="147" y="3"/>
                  <a:pt x="147" y="2"/>
                </a:cubicBezTo>
                <a:cubicBezTo>
                  <a:pt x="146" y="3"/>
                  <a:pt x="146" y="2"/>
                  <a:pt x="145" y="3"/>
                </a:cubicBezTo>
                <a:cubicBezTo>
                  <a:pt x="145" y="2"/>
                  <a:pt x="144" y="2"/>
                  <a:pt x="143" y="2"/>
                </a:cubicBezTo>
                <a:cubicBezTo>
                  <a:pt x="143" y="2"/>
                  <a:pt x="142" y="2"/>
                  <a:pt x="142" y="2"/>
                </a:cubicBezTo>
                <a:cubicBezTo>
                  <a:pt x="140" y="2"/>
                  <a:pt x="137" y="2"/>
                  <a:pt x="135" y="3"/>
                </a:cubicBezTo>
                <a:cubicBezTo>
                  <a:pt x="135" y="3"/>
                  <a:pt x="135" y="2"/>
                  <a:pt x="135" y="2"/>
                </a:cubicBezTo>
                <a:cubicBezTo>
                  <a:pt x="135" y="3"/>
                  <a:pt x="135" y="3"/>
                  <a:pt x="135" y="3"/>
                </a:cubicBezTo>
                <a:cubicBezTo>
                  <a:pt x="135" y="3"/>
                  <a:pt x="135" y="3"/>
                  <a:pt x="134" y="3"/>
                </a:cubicBezTo>
                <a:cubicBezTo>
                  <a:pt x="134" y="3"/>
                  <a:pt x="134" y="3"/>
                  <a:pt x="134" y="3"/>
                </a:cubicBezTo>
                <a:cubicBezTo>
                  <a:pt x="133" y="3"/>
                  <a:pt x="134" y="3"/>
                  <a:pt x="134" y="3"/>
                </a:cubicBezTo>
                <a:cubicBezTo>
                  <a:pt x="133" y="3"/>
                  <a:pt x="133" y="3"/>
                  <a:pt x="133" y="3"/>
                </a:cubicBezTo>
                <a:cubicBezTo>
                  <a:pt x="133" y="3"/>
                  <a:pt x="133" y="3"/>
                  <a:pt x="133" y="3"/>
                </a:cubicBezTo>
                <a:cubicBezTo>
                  <a:pt x="133" y="3"/>
                  <a:pt x="133" y="3"/>
                  <a:pt x="132" y="3"/>
                </a:cubicBezTo>
                <a:cubicBezTo>
                  <a:pt x="132" y="4"/>
                  <a:pt x="132" y="3"/>
                  <a:pt x="133" y="4"/>
                </a:cubicBezTo>
                <a:cubicBezTo>
                  <a:pt x="129" y="6"/>
                  <a:pt x="125" y="5"/>
                  <a:pt x="122" y="5"/>
                </a:cubicBezTo>
                <a:cubicBezTo>
                  <a:pt x="122" y="5"/>
                  <a:pt x="123" y="5"/>
                  <a:pt x="122" y="5"/>
                </a:cubicBezTo>
                <a:cubicBezTo>
                  <a:pt x="121" y="5"/>
                  <a:pt x="120" y="6"/>
                  <a:pt x="119" y="5"/>
                </a:cubicBezTo>
                <a:cubicBezTo>
                  <a:pt x="119" y="5"/>
                  <a:pt x="119" y="6"/>
                  <a:pt x="118" y="6"/>
                </a:cubicBezTo>
                <a:cubicBezTo>
                  <a:pt x="118" y="6"/>
                  <a:pt x="116" y="7"/>
                  <a:pt x="116" y="6"/>
                </a:cubicBezTo>
                <a:cubicBezTo>
                  <a:pt x="115" y="6"/>
                  <a:pt x="115" y="6"/>
                  <a:pt x="115" y="6"/>
                </a:cubicBezTo>
                <a:cubicBezTo>
                  <a:pt x="114" y="6"/>
                  <a:pt x="114" y="6"/>
                  <a:pt x="114" y="6"/>
                </a:cubicBezTo>
                <a:cubicBezTo>
                  <a:pt x="114" y="5"/>
                  <a:pt x="113" y="6"/>
                  <a:pt x="113" y="5"/>
                </a:cubicBezTo>
                <a:cubicBezTo>
                  <a:pt x="113" y="6"/>
                  <a:pt x="112" y="6"/>
                  <a:pt x="112" y="5"/>
                </a:cubicBezTo>
                <a:cubicBezTo>
                  <a:pt x="111" y="6"/>
                  <a:pt x="112" y="6"/>
                  <a:pt x="112" y="6"/>
                </a:cubicBezTo>
                <a:cubicBezTo>
                  <a:pt x="111" y="6"/>
                  <a:pt x="110" y="6"/>
                  <a:pt x="109" y="5"/>
                </a:cubicBezTo>
                <a:cubicBezTo>
                  <a:pt x="109" y="6"/>
                  <a:pt x="107" y="6"/>
                  <a:pt x="106" y="5"/>
                </a:cubicBezTo>
                <a:cubicBezTo>
                  <a:pt x="106" y="6"/>
                  <a:pt x="104" y="6"/>
                  <a:pt x="104" y="6"/>
                </a:cubicBezTo>
                <a:cubicBezTo>
                  <a:pt x="104" y="6"/>
                  <a:pt x="103" y="6"/>
                  <a:pt x="103" y="7"/>
                </a:cubicBezTo>
                <a:cubicBezTo>
                  <a:pt x="103" y="6"/>
                  <a:pt x="103" y="6"/>
                  <a:pt x="103" y="6"/>
                </a:cubicBezTo>
                <a:cubicBezTo>
                  <a:pt x="100" y="6"/>
                  <a:pt x="98" y="7"/>
                  <a:pt x="94" y="6"/>
                </a:cubicBezTo>
                <a:cubicBezTo>
                  <a:pt x="94" y="6"/>
                  <a:pt x="94" y="7"/>
                  <a:pt x="94" y="7"/>
                </a:cubicBezTo>
                <a:cubicBezTo>
                  <a:pt x="93" y="5"/>
                  <a:pt x="91" y="8"/>
                  <a:pt x="90" y="6"/>
                </a:cubicBezTo>
                <a:cubicBezTo>
                  <a:pt x="90" y="6"/>
                  <a:pt x="90" y="6"/>
                  <a:pt x="90" y="7"/>
                </a:cubicBezTo>
                <a:cubicBezTo>
                  <a:pt x="88" y="6"/>
                  <a:pt x="87" y="7"/>
                  <a:pt x="86" y="6"/>
                </a:cubicBezTo>
                <a:cubicBezTo>
                  <a:pt x="85" y="7"/>
                  <a:pt x="84" y="7"/>
                  <a:pt x="83" y="7"/>
                </a:cubicBezTo>
                <a:cubicBezTo>
                  <a:pt x="83" y="7"/>
                  <a:pt x="84" y="7"/>
                  <a:pt x="84" y="6"/>
                </a:cubicBezTo>
                <a:cubicBezTo>
                  <a:pt x="82" y="7"/>
                  <a:pt x="81" y="7"/>
                  <a:pt x="80" y="6"/>
                </a:cubicBezTo>
                <a:cubicBezTo>
                  <a:pt x="80" y="7"/>
                  <a:pt x="80" y="7"/>
                  <a:pt x="79" y="7"/>
                </a:cubicBezTo>
                <a:cubicBezTo>
                  <a:pt x="80" y="7"/>
                  <a:pt x="81" y="7"/>
                  <a:pt x="82" y="8"/>
                </a:cubicBezTo>
                <a:cubicBezTo>
                  <a:pt x="81" y="9"/>
                  <a:pt x="81" y="8"/>
                  <a:pt x="81" y="8"/>
                </a:cubicBezTo>
                <a:cubicBezTo>
                  <a:pt x="82" y="9"/>
                  <a:pt x="83" y="8"/>
                  <a:pt x="85" y="8"/>
                </a:cubicBezTo>
                <a:cubicBezTo>
                  <a:pt x="85" y="8"/>
                  <a:pt x="85" y="8"/>
                  <a:pt x="85" y="8"/>
                </a:cubicBezTo>
                <a:cubicBezTo>
                  <a:pt x="85" y="9"/>
                  <a:pt x="86" y="8"/>
                  <a:pt x="86" y="8"/>
                </a:cubicBezTo>
                <a:cubicBezTo>
                  <a:pt x="89" y="9"/>
                  <a:pt x="93" y="7"/>
                  <a:pt x="96" y="8"/>
                </a:cubicBezTo>
                <a:cubicBezTo>
                  <a:pt x="96" y="8"/>
                  <a:pt x="98" y="8"/>
                  <a:pt x="100" y="8"/>
                </a:cubicBezTo>
                <a:cubicBezTo>
                  <a:pt x="99" y="8"/>
                  <a:pt x="98" y="8"/>
                  <a:pt x="98" y="9"/>
                </a:cubicBezTo>
                <a:cubicBezTo>
                  <a:pt x="98" y="9"/>
                  <a:pt x="101" y="8"/>
                  <a:pt x="101" y="9"/>
                </a:cubicBezTo>
                <a:cubicBezTo>
                  <a:pt x="101" y="9"/>
                  <a:pt x="101" y="8"/>
                  <a:pt x="101" y="8"/>
                </a:cubicBezTo>
                <a:cubicBezTo>
                  <a:pt x="102" y="8"/>
                  <a:pt x="102" y="9"/>
                  <a:pt x="102" y="9"/>
                </a:cubicBezTo>
                <a:cubicBezTo>
                  <a:pt x="102" y="8"/>
                  <a:pt x="105" y="8"/>
                  <a:pt x="106" y="8"/>
                </a:cubicBezTo>
                <a:cubicBezTo>
                  <a:pt x="105" y="8"/>
                  <a:pt x="105" y="8"/>
                  <a:pt x="105" y="8"/>
                </a:cubicBezTo>
                <a:cubicBezTo>
                  <a:pt x="106" y="8"/>
                  <a:pt x="107" y="7"/>
                  <a:pt x="107" y="8"/>
                </a:cubicBezTo>
                <a:cubicBezTo>
                  <a:pt x="107" y="8"/>
                  <a:pt x="107" y="8"/>
                  <a:pt x="107" y="8"/>
                </a:cubicBezTo>
                <a:cubicBezTo>
                  <a:pt x="107" y="9"/>
                  <a:pt x="107" y="8"/>
                  <a:pt x="108" y="8"/>
                </a:cubicBezTo>
                <a:cubicBezTo>
                  <a:pt x="108" y="8"/>
                  <a:pt x="107" y="8"/>
                  <a:pt x="107" y="8"/>
                </a:cubicBezTo>
                <a:cubicBezTo>
                  <a:pt x="109" y="8"/>
                  <a:pt x="111" y="8"/>
                  <a:pt x="112" y="8"/>
                </a:cubicBezTo>
                <a:cubicBezTo>
                  <a:pt x="112" y="7"/>
                  <a:pt x="112" y="8"/>
                  <a:pt x="112" y="7"/>
                </a:cubicBezTo>
                <a:cubicBezTo>
                  <a:pt x="112" y="7"/>
                  <a:pt x="113" y="7"/>
                  <a:pt x="113" y="7"/>
                </a:cubicBezTo>
                <a:cubicBezTo>
                  <a:pt x="113" y="8"/>
                  <a:pt x="112" y="8"/>
                  <a:pt x="112" y="8"/>
                </a:cubicBezTo>
                <a:cubicBezTo>
                  <a:pt x="115" y="8"/>
                  <a:pt x="117" y="8"/>
                  <a:pt x="120" y="8"/>
                </a:cubicBezTo>
                <a:cubicBezTo>
                  <a:pt x="120" y="8"/>
                  <a:pt x="122" y="8"/>
                  <a:pt x="123" y="8"/>
                </a:cubicBezTo>
                <a:cubicBezTo>
                  <a:pt x="124" y="8"/>
                  <a:pt x="126" y="8"/>
                  <a:pt x="127" y="7"/>
                </a:cubicBezTo>
                <a:cubicBezTo>
                  <a:pt x="130" y="7"/>
                  <a:pt x="132" y="8"/>
                  <a:pt x="135" y="7"/>
                </a:cubicBezTo>
                <a:cubicBezTo>
                  <a:pt x="135" y="7"/>
                  <a:pt x="135" y="7"/>
                  <a:pt x="135" y="7"/>
                </a:cubicBezTo>
                <a:cubicBezTo>
                  <a:pt x="135" y="7"/>
                  <a:pt x="135" y="7"/>
                  <a:pt x="135" y="7"/>
                </a:cubicBezTo>
                <a:cubicBezTo>
                  <a:pt x="136" y="7"/>
                  <a:pt x="136" y="7"/>
                  <a:pt x="137" y="8"/>
                </a:cubicBezTo>
                <a:cubicBezTo>
                  <a:pt x="137" y="7"/>
                  <a:pt x="137" y="7"/>
                  <a:pt x="137" y="7"/>
                </a:cubicBezTo>
                <a:cubicBezTo>
                  <a:pt x="137" y="7"/>
                  <a:pt x="136" y="7"/>
                  <a:pt x="136" y="7"/>
                </a:cubicBezTo>
                <a:cubicBezTo>
                  <a:pt x="137" y="7"/>
                  <a:pt x="137" y="6"/>
                  <a:pt x="137" y="6"/>
                </a:cubicBezTo>
                <a:cubicBezTo>
                  <a:pt x="138" y="7"/>
                  <a:pt x="137" y="7"/>
                  <a:pt x="138" y="7"/>
                </a:cubicBezTo>
                <a:cubicBezTo>
                  <a:pt x="138" y="7"/>
                  <a:pt x="138" y="7"/>
                  <a:pt x="138" y="7"/>
                </a:cubicBezTo>
                <a:cubicBezTo>
                  <a:pt x="139" y="7"/>
                  <a:pt x="140" y="8"/>
                  <a:pt x="140" y="7"/>
                </a:cubicBezTo>
                <a:cubicBezTo>
                  <a:pt x="139" y="7"/>
                  <a:pt x="139" y="7"/>
                  <a:pt x="139" y="7"/>
                </a:cubicBezTo>
                <a:cubicBezTo>
                  <a:pt x="139" y="7"/>
                  <a:pt x="140" y="7"/>
                  <a:pt x="140" y="6"/>
                </a:cubicBezTo>
                <a:cubicBezTo>
                  <a:pt x="140" y="7"/>
                  <a:pt x="140" y="7"/>
                  <a:pt x="140" y="7"/>
                </a:cubicBezTo>
                <a:cubicBezTo>
                  <a:pt x="141" y="6"/>
                  <a:pt x="142" y="8"/>
                  <a:pt x="143" y="7"/>
                </a:cubicBezTo>
                <a:cubicBezTo>
                  <a:pt x="143" y="7"/>
                  <a:pt x="142" y="7"/>
                  <a:pt x="143" y="7"/>
                </a:cubicBezTo>
                <a:cubicBezTo>
                  <a:pt x="143" y="7"/>
                  <a:pt x="143" y="7"/>
                  <a:pt x="144" y="7"/>
                </a:cubicBezTo>
                <a:cubicBezTo>
                  <a:pt x="144" y="6"/>
                  <a:pt x="145" y="7"/>
                  <a:pt x="146" y="7"/>
                </a:cubicBezTo>
                <a:cubicBezTo>
                  <a:pt x="146" y="7"/>
                  <a:pt x="146" y="7"/>
                  <a:pt x="146" y="7"/>
                </a:cubicBezTo>
                <a:cubicBezTo>
                  <a:pt x="147" y="7"/>
                  <a:pt x="148" y="7"/>
                  <a:pt x="148" y="7"/>
                </a:cubicBezTo>
                <a:cubicBezTo>
                  <a:pt x="149" y="7"/>
                  <a:pt x="148" y="7"/>
                  <a:pt x="148" y="7"/>
                </a:cubicBezTo>
                <a:cubicBezTo>
                  <a:pt x="149" y="7"/>
                  <a:pt x="150" y="6"/>
                  <a:pt x="150" y="6"/>
                </a:cubicBezTo>
                <a:cubicBezTo>
                  <a:pt x="151" y="6"/>
                  <a:pt x="151" y="7"/>
                  <a:pt x="151" y="7"/>
                </a:cubicBezTo>
                <a:cubicBezTo>
                  <a:pt x="151" y="6"/>
                  <a:pt x="152" y="6"/>
                  <a:pt x="153" y="6"/>
                </a:cubicBezTo>
                <a:cubicBezTo>
                  <a:pt x="153" y="6"/>
                  <a:pt x="153" y="6"/>
                  <a:pt x="152" y="7"/>
                </a:cubicBezTo>
                <a:cubicBezTo>
                  <a:pt x="152" y="6"/>
                  <a:pt x="152" y="6"/>
                  <a:pt x="152" y="7"/>
                </a:cubicBezTo>
                <a:cubicBezTo>
                  <a:pt x="152" y="7"/>
                  <a:pt x="151" y="7"/>
                  <a:pt x="151" y="8"/>
                </a:cubicBezTo>
                <a:cubicBezTo>
                  <a:pt x="151" y="8"/>
                  <a:pt x="151" y="7"/>
                  <a:pt x="151" y="7"/>
                </a:cubicBezTo>
                <a:cubicBezTo>
                  <a:pt x="150" y="8"/>
                  <a:pt x="148" y="7"/>
                  <a:pt x="147" y="8"/>
                </a:cubicBezTo>
                <a:cubicBezTo>
                  <a:pt x="147" y="7"/>
                  <a:pt x="147" y="7"/>
                  <a:pt x="147" y="7"/>
                </a:cubicBezTo>
                <a:cubicBezTo>
                  <a:pt x="147" y="8"/>
                  <a:pt x="147" y="7"/>
                  <a:pt x="147" y="8"/>
                </a:cubicBezTo>
                <a:cubicBezTo>
                  <a:pt x="147" y="8"/>
                  <a:pt x="146" y="8"/>
                  <a:pt x="146" y="8"/>
                </a:cubicBezTo>
                <a:cubicBezTo>
                  <a:pt x="146" y="8"/>
                  <a:pt x="146" y="8"/>
                  <a:pt x="146" y="8"/>
                </a:cubicBezTo>
                <a:cubicBezTo>
                  <a:pt x="146" y="9"/>
                  <a:pt x="145" y="8"/>
                  <a:pt x="144" y="8"/>
                </a:cubicBezTo>
                <a:cubicBezTo>
                  <a:pt x="144" y="8"/>
                  <a:pt x="145" y="8"/>
                  <a:pt x="144" y="8"/>
                </a:cubicBezTo>
                <a:cubicBezTo>
                  <a:pt x="144" y="8"/>
                  <a:pt x="144" y="8"/>
                  <a:pt x="144" y="8"/>
                </a:cubicBezTo>
                <a:cubicBezTo>
                  <a:pt x="144" y="9"/>
                  <a:pt x="142" y="9"/>
                  <a:pt x="142" y="9"/>
                </a:cubicBezTo>
                <a:cubicBezTo>
                  <a:pt x="141" y="9"/>
                  <a:pt x="142" y="9"/>
                  <a:pt x="141" y="9"/>
                </a:cubicBezTo>
                <a:cubicBezTo>
                  <a:pt x="141" y="9"/>
                  <a:pt x="140" y="10"/>
                  <a:pt x="139" y="9"/>
                </a:cubicBezTo>
                <a:cubicBezTo>
                  <a:pt x="138" y="9"/>
                  <a:pt x="137" y="8"/>
                  <a:pt x="136" y="9"/>
                </a:cubicBezTo>
                <a:cubicBezTo>
                  <a:pt x="136" y="9"/>
                  <a:pt x="135" y="9"/>
                  <a:pt x="135" y="9"/>
                </a:cubicBezTo>
                <a:cubicBezTo>
                  <a:pt x="135" y="9"/>
                  <a:pt x="136" y="9"/>
                  <a:pt x="135" y="9"/>
                </a:cubicBezTo>
                <a:cubicBezTo>
                  <a:pt x="133" y="9"/>
                  <a:pt x="130" y="9"/>
                  <a:pt x="128" y="9"/>
                </a:cubicBezTo>
                <a:cubicBezTo>
                  <a:pt x="128" y="9"/>
                  <a:pt x="128" y="9"/>
                  <a:pt x="128" y="9"/>
                </a:cubicBezTo>
                <a:cubicBezTo>
                  <a:pt x="127" y="9"/>
                  <a:pt x="127" y="9"/>
                  <a:pt x="127" y="9"/>
                </a:cubicBezTo>
                <a:cubicBezTo>
                  <a:pt x="127" y="9"/>
                  <a:pt x="127" y="9"/>
                  <a:pt x="127" y="9"/>
                </a:cubicBezTo>
                <a:cubicBezTo>
                  <a:pt x="127" y="9"/>
                  <a:pt x="126" y="8"/>
                  <a:pt x="126" y="8"/>
                </a:cubicBezTo>
                <a:cubicBezTo>
                  <a:pt x="126" y="8"/>
                  <a:pt x="126" y="8"/>
                  <a:pt x="125" y="8"/>
                </a:cubicBezTo>
                <a:cubicBezTo>
                  <a:pt x="125" y="9"/>
                  <a:pt x="125" y="9"/>
                  <a:pt x="125" y="9"/>
                </a:cubicBezTo>
                <a:cubicBezTo>
                  <a:pt x="125" y="9"/>
                  <a:pt x="126" y="9"/>
                  <a:pt x="126" y="9"/>
                </a:cubicBezTo>
                <a:cubicBezTo>
                  <a:pt x="124" y="10"/>
                  <a:pt x="122" y="9"/>
                  <a:pt x="121" y="9"/>
                </a:cubicBezTo>
                <a:cubicBezTo>
                  <a:pt x="121" y="9"/>
                  <a:pt x="122" y="10"/>
                  <a:pt x="121" y="10"/>
                </a:cubicBezTo>
                <a:cubicBezTo>
                  <a:pt x="121" y="9"/>
                  <a:pt x="120" y="11"/>
                  <a:pt x="120" y="10"/>
                </a:cubicBezTo>
                <a:cubicBezTo>
                  <a:pt x="120" y="9"/>
                  <a:pt x="121" y="10"/>
                  <a:pt x="121" y="9"/>
                </a:cubicBezTo>
                <a:cubicBezTo>
                  <a:pt x="120" y="9"/>
                  <a:pt x="119" y="10"/>
                  <a:pt x="118" y="10"/>
                </a:cubicBezTo>
                <a:cubicBezTo>
                  <a:pt x="119" y="11"/>
                  <a:pt x="116" y="11"/>
                  <a:pt x="116" y="11"/>
                </a:cubicBezTo>
                <a:cubicBezTo>
                  <a:pt x="115" y="11"/>
                  <a:pt x="114" y="10"/>
                  <a:pt x="114" y="11"/>
                </a:cubicBezTo>
                <a:cubicBezTo>
                  <a:pt x="115" y="11"/>
                  <a:pt x="116" y="11"/>
                  <a:pt x="116" y="12"/>
                </a:cubicBezTo>
                <a:cubicBezTo>
                  <a:pt x="116" y="12"/>
                  <a:pt x="116" y="12"/>
                  <a:pt x="116" y="12"/>
                </a:cubicBezTo>
                <a:cubicBezTo>
                  <a:pt x="117" y="13"/>
                  <a:pt x="116" y="12"/>
                  <a:pt x="117" y="12"/>
                </a:cubicBezTo>
                <a:cubicBezTo>
                  <a:pt x="117" y="11"/>
                  <a:pt x="116" y="12"/>
                  <a:pt x="116" y="11"/>
                </a:cubicBezTo>
                <a:cubicBezTo>
                  <a:pt x="118" y="11"/>
                  <a:pt x="119" y="11"/>
                  <a:pt x="120" y="11"/>
                </a:cubicBezTo>
                <a:cubicBezTo>
                  <a:pt x="119" y="11"/>
                  <a:pt x="119" y="12"/>
                  <a:pt x="119" y="12"/>
                </a:cubicBezTo>
                <a:cubicBezTo>
                  <a:pt x="119" y="12"/>
                  <a:pt x="118" y="11"/>
                  <a:pt x="118" y="12"/>
                </a:cubicBezTo>
                <a:cubicBezTo>
                  <a:pt x="118" y="12"/>
                  <a:pt x="116" y="13"/>
                  <a:pt x="115" y="12"/>
                </a:cubicBezTo>
                <a:cubicBezTo>
                  <a:pt x="115" y="13"/>
                  <a:pt x="114" y="12"/>
                  <a:pt x="114" y="12"/>
                </a:cubicBezTo>
                <a:cubicBezTo>
                  <a:pt x="114" y="12"/>
                  <a:pt x="113" y="13"/>
                  <a:pt x="113" y="13"/>
                </a:cubicBezTo>
                <a:cubicBezTo>
                  <a:pt x="113" y="12"/>
                  <a:pt x="112" y="12"/>
                  <a:pt x="112" y="13"/>
                </a:cubicBezTo>
                <a:cubicBezTo>
                  <a:pt x="112" y="13"/>
                  <a:pt x="112" y="13"/>
                  <a:pt x="112" y="13"/>
                </a:cubicBezTo>
                <a:cubicBezTo>
                  <a:pt x="111" y="13"/>
                  <a:pt x="111" y="13"/>
                  <a:pt x="110" y="14"/>
                </a:cubicBezTo>
                <a:cubicBezTo>
                  <a:pt x="110" y="13"/>
                  <a:pt x="111" y="13"/>
                  <a:pt x="110" y="13"/>
                </a:cubicBezTo>
                <a:cubicBezTo>
                  <a:pt x="110" y="13"/>
                  <a:pt x="110" y="13"/>
                  <a:pt x="110" y="13"/>
                </a:cubicBezTo>
                <a:cubicBezTo>
                  <a:pt x="110" y="13"/>
                  <a:pt x="110" y="13"/>
                  <a:pt x="110" y="13"/>
                </a:cubicBezTo>
                <a:cubicBezTo>
                  <a:pt x="109" y="14"/>
                  <a:pt x="108" y="13"/>
                  <a:pt x="108" y="13"/>
                </a:cubicBezTo>
                <a:cubicBezTo>
                  <a:pt x="108" y="13"/>
                  <a:pt x="108" y="13"/>
                  <a:pt x="108" y="14"/>
                </a:cubicBezTo>
                <a:cubicBezTo>
                  <a:pt x="107" y="13"/>
                  <a:pt x="106" y="13"/>
                  <a:pt x="106" y="13"/>
                </a:cubicBezTo>
                <a:cubicBezTo>
                  <a:pt x="106" y="14"/>
                  <a:pt x="106" y="13"/>
                  <a:pt x="105" y="13"/>
                </a:cubicBezTo>
                <a:cubicBezTo>
                  <a:pt x="105" y="14"/>
                  <a:pt x="102" y="14"/>
                  <a:pt x="102" y="13"/>
                </a:cubicBezTo>
                <a:cubicBezTo>
                  <a:pt x="102" y="14"/>
                  <a:pt x="102" y="14"/>
                  <a:pt x="101" y="13"/>
                </a:cubicBezTo>
                <a:cubicBezTo>
                  <a:pt x="101" y="14"/>
                  <a:pt x="102" y="14"/>
                  <a:pt x="102" y="14"/>
                </a:cubicBezTo>
                <a:cubicBezTo>
                  <a:pt x="102" y="14"/>
                  <a:pt x="100" y="14"/>
                  <a:pt x="100" y="14"/>
                </a:cubicBezTo>
                <a:cubicBezTo>
                  <a:pt x="100" y="14"/>
                  <a:pt x="99" y="14"/>
                  <a:pt x="99" y="13"/>
                </a:cubicBezTo>
                <a:cubicBezTo>
                  <a:pt x="99" y="13"/>
                  <a:pt x="99" y="14"/>
                  <a:pt x="99" y="14"/>
                </a:cubicBezTo>
                <a:cubicBezTo>
                  <a:pt x="99" y="14"/>
                  <a:pt x="99" y="14"/>
                  <a:pt x="99" y="14"/>
                </a:cubicBezTo>
                <a:cubicBezTo>
                  <a:pt x="99" y="15"/>
                  <a:pt x="97" y="14"/>
                  <a:pt x="97" y="14"/>
                </a:cubicBezTo>
                <a:cubicBezTo>
                  <a:pt x="98" y="14"/>
                  <a:pt x="98" y="13"/>
                  <a:pt x="98" y="13"/>
                </a:cubicBezTo>
                <a:cubicBezTo>
                  <a:pt x="97" y="14"/>
                  <a:pt x="96" y="13"/>
                  <a:pt x="96" y="14"/>
                </a:cubicBezTo>
                <a:cubicBezTo>
                  <a:pt x="97" y="14"/>
                  <a:pt x="97" y="14"/>
                  <a:pt x="97" y="14"/>
                </a:cubicBezTo>
                <a:cubicBezTo>
                  <a:pt x="97" y="14"/>
                  <a:pt x="97" y="14"/>
                  <a:pt x="98" y="15"/>
                </a:cubicBezTo>
                <a:cubicBezTo>
                  <a:pt x="97" y="15"/>
                  <a:pt x="96" y="15"/>
                  <a:pt x="96" y="15"/>
                </a:cubicBezTo>
                <a:cubicBezTo>
                  <a:pt x="96" y="14"/>
                  <a:pt x="96" y="15"/>
                  <a:pt x="96" y="14"/>
                </a:cubicBezTo>
                <a:cubicBezTo>
                  <a:pt x="95" y="14"/>
                  <a:pt x="96" y="15"/>
                  <a:pt x="95" y="15"/>
                </a:cubicBezTo>
                <a:cubicBezTo>
                  <a:pt x="95" y="15"/>
                  <a:pt x="95" y="15"/>
                  <a:pt x="94" y="14"/>
                </a:cubicBezTo>
                <a:cubicBezTo>
                  <a:pt x="93" y="15"/>
                  <a:pt x="92" y="15"/>
                  <a:pt x="90" y="15"/>
                </a:cubicBezTo>
                <a:cubicBezTo>
                  <a:pt x="90" y="15"/>
                  <a:pt x="91" y="15"/>
                  <a:pt x="91" y="15"/>
                </a:cubicBezTo>
                <a:cubicBezTo>
                  <a:pt x="90" y="16"/>
                  <a:pt x="88" y="16"/>
                  <a:pt x="86" y="17"/>
                </a:cubicBezTo>
                <a:cubicBezTo>
                  <a:pt x="86" y="16"/>
                  <a:pt x="86" y="16"/>
                  <a:pt x="86" y="16"/>
                </a:cubicBezTo>
                <a:cubicBezTo>
                  <a:pt x="86" y="17"/>
                  <a:pt x="85" y="16"/>
                  <a:pt x="85" y="17"/>
                </a:cubicBezTo>
                <a:cubicBezTo>
                  <a:pt x="82" y="16"/>
                  <a:pt x="77" y="17"/>
                  <a:pt x="75" y="16"/>
                </a:cubicBezTo>
                <a:cubicBezTo>
                  <a:pt x="74" y="16"/>
                  <a:pt x="73" y="17"/>
                  <a:pt x="72" y="16"/>
                </a:cubicBezTo>
                <a:cubicBezTo>
                  <a:pt x="71" y="16"/>
                  <a:pt x="70" y="16"/>
                  <a:pt x="69" y="16"/>
                </a:cubicBezTo>
                <a:cubicBezTo>
                  <a:pt x="70" y="16"/>
                  <a:pt x="69" y="16"/>
                  <a:pt x="69" y="17"/>
                </a:cubicBezTo>
                <a:cubicBezTo>
                  <a:pt x="67" y="16"/>
                  <a:pt x="66" y="17"/>
                  <a:pt x="63" y="17"/>
                </a:cubicBezTo>
                <a:cubicBezTo>
                  <a:pt x="63" y="18"/>
                  <a:pt x="65" y="17"/>
                  <a:pt x="64" y="18"/>
                </a:cubicBezTo>
                <a:cubicBezTo>
                  <a:pt x="66" y="18"/>
                  <a:pt x="66" y="18"/>
                  <a:pt x="68" y="18"/>
                </a:cubicBezTo>
                <a:cubicBezTo>
                  <a:pt x="68" y="18"/>
                  <a:pt x="67" y="18"/>
                  <a:pt x="67" y="19"/>
                </a:cubicBezTo>
                <a:cubicBezTo>
                  <a:pt x="67" y="19"/>
                  <a:pt x="68" y="19"/>
                  <a:pt x="68" y="19"/>
                </a:cubicBezTo>
                <a:cubicBezTo>
                  <a:pt x="67" y="19"/>
                  <a:pt x="66" y="19"/>
                  <a:pt x="66" y="19"/>
                </a:cubicBezTo>
                <a:cubicBezTo>
                  <a:pt x="67" y="19"/>
                  <a:pt x="69" y="19"/>
                  <a:pt x="70" y="19"/>
                </a:cubicBezTo>
                <a:cubicBezTo>
                  <a:pt x="70" y="20"/>
                  <a:pt x="68" y="19"/>
                  <a:pt x="67" y="20"/>
                </a:cubicBezTo>
                <a:cubicBezTo>
                  <a:pt x="68" y="20"/>
                  <a:pt x="69" y="20"/>
                  <a:pt x="70" y="20"/>
                </a:cubicBezTo>
                <a:cubicBezTo>
                  <a:pt x="70" y="21"/>
                  <a:pt x="71" y="21"/>
                  <a:pt x="71" y="21"/>
                </a:cubicBezTo>
                <a:cubicBezTo>
                  <a:pt x="70" y="22"/>
                  <a:pt x="70" y="21"/>
                  <a:pt x="69" y="21"/>
                </a:cubicBezTo>
                <a:cubicBezTo>
                  <a:pt x="69" y="21"/>
                  <a:pt x="70" y="22"/>
                  <a:pt x="69" y="22"/>
                </a:cubicBezTo>
                <a:cubicBezTo>
                  <a:pt x="69" y="22"/>
                  <a:pt x="69" y="22"/>
                  <a:pt x="68" y="22"/>
                </a:cubicBezTo>
                <a:cubicBezTo>
                  <a:pt x="68" y="22"/>
                  <a:pt x="69" y="21"/>
                  <a:pt x="68" y="21"/>
                </a:cubicBezTo>
                <a:cubicBezTo>
                  <a:pt x="68" y="22"/>
                  <a:pt x="67" y="22"/>
                  <a:pt x="66" y="21"/>
                </a:cubicBezTo>
                <a:cubicBezTo>
                  <a:pt x="66" y="22"/>
                  <a:pt x="66" y="22"/>
                  <a:pt x="66" y="22"/>
                </a:cubicBezTo>
                <a:cubicBezTo>
                  <a:pt x="66" y="22"/>
                  <a:pt x="66" y="22"/>
                  <a:pt x="65" y="22"/>
                </a:cubicBezTo>
                <a:cubicBezTo>
                  <a:pt x="65" y="22"/>
                  <a:pt x="65" y="22"/>
                  <a:pt x="65" y="22"/>
                </a:cubicBezTo>
                <a:cubicBezTo>
                  <a:pt x="64" y="22"/>
                  <a:pt x="64" y="22"/>
                  <a:pt x="64" y="23"/>
                </a:cubicBezTo>
                <a:cubicBezTo>
                  <a:pt x="63" y="23"/>
                  <a:pt x="61" y="22"/>
                  <a:pt x="61" y="23"/>
                </a:cubicBezTo>
                <a:cubicBezTo>
                  <a:pt x="62" y="23"/>
                  <a:pt x="63" y="22"/>
                  <a:pt x="63" y="23"/>
                </a:cubicBezTo>
                <a:cubicBezTo>
                  <a:pt x="65" y="23"/>
                  <a:pt x="68" y="24"/>
                  <a:pt x="69" y="23"/>
                </a:cubicBezTo>
                <a:cubicBezTo>
                  <a:pt x="70" y="23"/>
                  <a:pt x="71" y="24"/>
                  <a:pt x="72" y="24"/>
                </a:cubicBezTo>
                <a:cubicBezTo>
                  <a:pt x="73" y="23"/>
                  <a:pt x="74" y="23"/>
                  <a:pt x="74" y="24"/>
                </a:cubicBezTo>
                <a:cubicBezTo>
                  <a:pt x="74" y="24"/>
                  <a:pt x="73" y="24"/>
                  <a:pt x="73" y="24"/>
                </a:cubicBezTo>
                <a:cubicBezTo>
                  <a:pt x="72" y="24"/>
                  <a:pt x="73" y="24"/>
                  <a:pt x="73" y="24"/>
                </a:cubicBezTo>
                <a:cubicBezTo>
                  <a:pt x="65" y="23"/>
                  <a:pt x="57" y="26"/>
                  <a:pt x="48" y="26"/>
                </a:cubicBezTo>
                <a:cubicBezTo>
                  <a:pt x="49" y="27"/>
                  <a:pt x="46" y="27"/>
                  <a:pt x="45" y="26"/>
                </a:cubicBezTo>
                <a:cubicBezTo>
                  <a:pt x="45" y="27"/>
                  <a:pt x="44" y="26"/>
                  <a:pt x="44" y="27"/>
                </a:cubicBezTo>
                <a:cubicBezTo>
                  <a:pt x="44" y="27"/>
                  <a:pt x="45" y="27"/>
                  <a:pt x="45" y="28"/>
                </a:cubicBezTo>
                <a:cubicBezTo>
                  <a:pt x="45" y="28"/>
                  <a:pt x="46" y="28"/>
                  <a:pt x="45" y="28"/>
                </a:cubicBezTo>
                <a:cubicBezTo>
                  <a:pt x="43" y="29"/>
                  <a:pt x="42" y="27"/>
                  <a:pt x="41" y="28"/>
                </a:cubicBezTo>
                <a:cubicBezTo>
                  <a:pt x="42" y="28"/>
                  <a:pt x="43" y="29"/>
                  <a:pt x="45" y="29"/>
                </a:cubicBezTo>
                <a:cubicBezTo>
                  <a:pt x="44" y="29"/>
                  <a:pt x="44" y="30"/>
                  <a:pt x="45" y="30"/>
                </a:cubicBezTo>
                <a:cubicBezTo>
                  <a:pt x="44" y="29"/>
                  <a:pt x="45" y="30"/>
                  <a:pt x="46" y="29"/>
                </a:cubicBezTo>
                <a:cubicBezTo>
                  <a:pt x="46" y="29"/>
                  <a:pt x="46" y="30"/>
                  <a:pt x="46" y="30"/>
                </a:cubicBezTo>
                <a:cubicBezTo>
                  <a:pt x="46" y="31"/>
                  <a:pt x="45" y="31"/>
                  <a:pt x="44" y="31"/>
                </a:cubicBezTo>
                <a:cubicBezTo>
                  <a:pt x="44" y="32"/>
                  <a:pt x="45" y="32"/>
                  <a:pt x="45" y="32"/>
                </a:cubicBezTo>
                <a:cubicBezTo>
                  <a:pt x="48" y="33"/>
                  <a:pt x="52" y="32"/>
                  <a:pt x="54" y="32"/>
                </a:cubicBezTo>
                <a:cubicBezTo>
                  <a:pt x="54" y="32"/>
                  <a:pt x="54" y="32"/>
                  <a:pt x="55" y="32"/>
                </a:cubicBezTo>
                <a:cubicBezTo>
                  <a:pt x="56" y="32"/>
                  <a:pt x="58" y="31"/>
                  <a:pt x="60" y="32"/>
                </a:cubicBezTo>
                <a:cubicBezTo>
                  <a:pt x="61" y="32"/>
                  <a:pt x="61" y="32"/>
                  <a:pt x="62" y="32"/>
                </a:cubicBezTo>
                <a:cubicBezTo>
                  <a:pt x="62" y="32"/>
                  <a:pt x="63" y="32"/>
                  <a:pt x="63" y="32"/>
                </a:cubicBezTo>
                <a:cubicBezTo>
                  <a:pt x="63" y="32"/>
                  <a:pt x="63" y="32"/>
                  <a:pt x="63" y="33"/>
                </a:cubicBezTo>
                <a:cubicBezTo>
                  <a:pt x="63" y="33"/>
                  <a:pt x="62" y="33"/>
                  <a:pt x="62" y="33"/>
                </a:cubicBezTo>
                <a:cubicBezTo>
                  <a:pt x="62" y="33"/>
                  <a:pt x="63" y="33"/>
                  <a:pt x="63" y="33"/>
                </a:cubicBezTo>
                <a:cubicBezTo>
                  <a:pt x="62" y="33"/>
                  <a:pt x="61" y="34"/>
                  <a:pt x="61" y="34"/>
                </a:cubicBezTo>
                <a:cubicBezTo>
                  <a:pt x="61" y="34"/>
                  <a:pt x="61" y="35"/>
                  <a:pt x="61" y="35"/>
                </a:cubicBezTo>
                <a:cubicBezTo>
                  <a:pt x="62" y="34"/>
                  <a:pt x="64" y="34"/>
                  <a:pt x="64" y="33"/>
                </a:cubicBezTo>
                <a:cubicBezTo>
                  <a:pt x="64" y="33"/>
                  <a:pt x="65" y="33"/>
                  <a:pt x="64" y="34"/>
                </a:cubicBezTo>
                <a:cubicBezTo>
                  <a:pt x="65" y="34"/>
                  <a:pt x="67" y="34"/>
                  <a:pt x="68" y="34"/>
                </a:cubicBezTo>
                <a:cubicBezTo>
                  <a:pt x="68" y="35"/>
                  <a:pt x="68" y="35"/>
                  <a:pt x="68" y="35"/>
                </a:cubicBezTo>
                <a:cubicBezTo>
                  <a:pt x="69" y="35"/>
                  <a:pt x="67" y="36"/>
                  <a:pt x="68" y="36"/>
                </a:cubicBezTo>
                <a:cubicBezTo>
                  <a:pt x="68" y="35"/>
                  <a:pt x="70" y="35"/>
                  <a:pt x="71" y="35"/>
                </a:cubicBezTo>
                <a:cubicBezTo>
                  <a:pt x="79" y="37"/>
                  <a:pt x="88" y="35"/>
                  <a:pt x="95" y="36"/>
                </a:cubicBezTo>
                <a:cubicBezTo>
                  <a:pt x="97" y="35"/>
                  <a:pt x="99" y="35"/>
                  <a:pt x="101" y="35"/>
                </a:cubicBezTo>
                <a:cubicBezTo>
                  <a:pt x="102" y="34"/>
                  <a:pt x="104" y="34"/>
                  <a:pt x="104" y="34"/>
                </a:cubicBezTo>
                <a:cubicBezTo>
                  <a:pt x="105" y="34"/>
                  <a:pt x="107" y="34"/>
                  <a:pt x="108" y="34"/>
                </a:cubicBezTo>
                <a:cubicBezTo>
                  <a:pt x="107" y="34"/>
                  <a:pt x="108" y="34"/>
                  <a:pt x="108" y="34"/>
                </a:cubicBezTo>
                <a:cubicBezTo>
                  <a:pt x="107" y="34"/>
                  <a:pt x="106" y="34"/>
                  <a:pt x="106" y="35"/>
                </a:cubicBezTo>
                <a:cubicBezTo>
                  <a:pt x="105" y="35"/>
                  <a:pt x="105" y="35"/>
                  <a:pt x="105" y="35"/>
                </a:cubicBezTo>
                <a:cubicBezTo>
                  <a:pt x="105" y="35"/>
                  <a:pt x="106" y="35"/>
                  <a:pt x="106" y="35"/>
                </a:cubicBezTo>
                <a:cubicBezTo>
                  <a:pt x="105" y="34"/>
                  <a:pt x="106" y="36"/>
                  <a:pt x="105" y="36"/>
                </a:cubicBezTo>
                <a:cubicBezTo>
                  <a:pt x="105" y="35"/>
                  <a:pt x="104" y="36"/>
                  <a:pt x="104" y="35"/>
                </a:cubicBezTo>
                <a:cubicBezTo>
                  <a:pt x="104" y="35"/>
                  <a:pt x="105" y="35"/>
                  <a:pt x="105" y="35"/>
                </a:cubicBezTo>
                <a:cubicBezTo>
                  <a:pt x="103" y="35"/>
                  <a:pt x="102" y="35"/>
                  <a:pt x="101" y="35"/>
                </a:cubicBezTo>
                <a:cubicBezTo>
                  <a:pt x="102" y="36"/>
                  <a:pt x="103" y="35"/>
                  <a:pt x="104" y="35"/>
                </a:cubicBezTo>
                <a:cubicBezTo>
                  <a:pt x="104" y="35"/>
                  <a:pt x="104" y="36"/>
                  <a:pt x="104" y="36"/>
                </a:cubicBezTo>
                <a:cubicBezTo>
                  <a:pt x="105" y="36"/>
                  <a:pt x="106" y="36"/>
                  <a:pt x="106" y="36"/>
                </a:cubicBezTo>
                <a:cubicBezTo>
                  <a:pt x="104" y="37"/>
                  <a:pt x="104" y="36"/>
                  <a:pt x="103" y="36"/>
                </a:cubicBezTo>
                <a:cubicBezTo>
                  <a:pt x="103" y="36"/>
                  <a:pt x="103" y="36"/>
                  <a:pt x="103" y="36"/>
                </a:cubicBezTo>
                <a:cubicBezTo>
                  <a:pt x="102" y="36"/>
                  <a:pt x="102" y="36"/>
                  <a:pt x="101" y="36"/>
                </a:cubicBezTo>
                <a:cubicBezTo>
                  <a:pt x="100" y="36"/>
                  <a:pt x="99" y="35"/>
                  <a:pt x="99" y="36"/>
                </a:cubicBezTo>
                <a:cubicBezTo>
                  <a:pt x="100" y="36"/>
                  <a:pt x="101" y="36"/>
                  <a:pt x="101" y="37"/>
                </a:cubicBezTo>
                <a:cubicBezTo>
                  <a:pt x="102" y="37"/>
                  <a:pt x="103" y="36"/>
                  <a:pt x="104" y="36"/>
                </a:cubicBezTo>
                <a:cubicBezTo>
                  <a:pt x="103" y="36"/>
                  <a:pt x="103" y="37"/>
                  <a:pt x="102" y="37"/>
                </a:cubicBezTo>
                <a:cubicBezTo>
                  <a:pt x="103" y="37"/>
                  <a:pt x="103" y="36"/>
                  <a:pt x="104" y="37"/>
                </a:cubicBezTo>
                <a:cubicBezTo>
                  <a:pt x="104" y="37"/>
                  <a:pt x="103" y="37"/>
                  <a:pt x="103" y="37"/>
                </a:cubicBezTo>
                <a:cubicBezTo>
                  <a:pt x="104" y="37"/>
                  <a:pt x="105" y="37"/>
                  <a:pt x="106" y="37"/>
                </a:cubicBezTo>
                <a:cubicBezTo>
                  <a:pt x="104" y="38"/>
                  <a:pt x="103" y="38"/>
                  <a:pt x="102" y="38"/>
                </a:cubicBezTo>
                <a:cubicBezTo>
                  <a:pt x="102" y="38"/>
                  <a:pt x="102" y="37"/>
                  <a:pt x="102" y="38"/>
                </a:cubicBezTo>
                <a:cubicBezTo>
                  <a:pt x="102" y="38"/>
                  <a:pt x="102" y="38"/>
                  <a:pt x="102" y="38"/>
                </a:cubicBezTo>
                <a:cubicBezTo>
                  <a:pt x="103" y="39"/>
                  <a:pt x="104" y="37"/>
                  <a:pt x="105" y="38"/>
                </a:cubicBezTo>
                <a:cubicBezTo>
                  <a:pt x="104" y="38"/>
                  <a:pt x="104" y="39"/>
                  <a:pt x="103" y="38"/>
                </a:cubicBezTo>
                <a:cubicBezTo>
                  <a:pt x="103" y="39"/>
                  <a:pt x="101" y="39"/>
                  <a:pt x="101" y="39"/>
                </a:cubicBezTo>
                <a:cubicBezTo>
                  <a:pt x="103" y="40"/>
                  <a:pt x="104" y="38"/>
                  <a:pt x="106" y="38"/>
                </a:cubicBezTo>
                <a:cubicBezTo>
                  <a:pt x="106" y="39"/>
                  <a:pt x="105" y="39"/>
                  <a:pt x="106" y="39"/>
                </a:cubicBezTo>
                <a:cubicBezTo>
                  <a:pt x="108" y="38"/>
                  <a:pt x="111" y="40"/>
                  <a:pt x="113" y="40"/>
                </a:cubicBezTo>
                <a:cubicBezTo>
                  <a:pt x="111" y="40"/>
                  <a:pt x="109" y="40"/>
                  <a:pt x="108" y="40"/>
                </a:cubicBezTo>
                <a:cubicBezTo>
                  <a:pt x="107" y="40"/>
                  <a:pt x="108" y="41"/>
                  <a:pt x="108" y="41"/>
                </a:cubicBezTo>
                <a:cubicBezTo>
                  <a:pt x="106" y="40"/>
                  <a:pt x="104" y="41"/>
                  <a:pt x="102" y="41"/>
                </a:cubicBezTo>
                <a:cubicBezTo>
                  <a:pt x="102" y="41"/>
                  <a:pt x="102" y="41"/>
                  <a:pt x="102" y="41"/>
                </a:cubicBezTo>
                <a:cubicBezTo>
                  <a:pt x="101" y="42"/>
                  <a:pt x="99" y="41"/>
                  <a:pt x="98" y="41"/>
                </a:cubicBezTo>
                <a:cubicBezTo>
                  <a:pt x="98" y="41"/>
                  <a:pt x="99" y="41"/>
                  <a:pt x="99" y="41"/>
                </a:cubicBezTo>
                <a:cubicBezTo>
                  <a:pt x="96" y="41"/>
                  <a:pt x="93" y="41"/>
                  <a:pt x="91" y="42"/>
                </a:cubicBezTo>
                <a:cubicBezTo>
                  <a:pt x="91" y="41"/>
                  <a:pt x="91" y="41"/>
                  <a:pt x="91" y="41"/>
                </a:cubicBezTo>
                <a:cubicBezTo>
                  <a:pt x="89" y="42"/>
                  <a:pt x="85" y="43"/>
                  <a:pt x="82" y="42"/>
                </a:cubicBezTo>
                <a:cubicBezTo>
                  <a:pt x="82" y="42"/>
                  <a:pt x="82" y="42"/>
                  <a:pt x="82" y="42"/>
                </a:cubicBezTo>
                <a:cubicBezTo>
                  <a:pt x="75" y="42"/>
                  <a:pt x="67" y="44"/>
                  <a:pt x="61" y="43"/>
                </a:cubicBezTo>
                <a:cubicBezTo>
                  <a:pt x="61" y="43"/>
                  <a:pt x="62" y="43"/>
                  <a:pt x="62" y="44"/>
                </a:cubicBezTo>
                <a:cubicBezTo>
                  <a:pt x="59" y="43"/>
                  <a:pt x="56" y="43"/>
                  <a:pt x="54" y="43"/>
                </a:cubicBezTo>
                <a:cubicBezTo>
                  <a:pt x="53" y="43"/>
                  <a:pt x="53" y="42"/>
                  <a:pt x="53" y="42"/>
                </a:cubicBezTo>
                <a:cubicBezTo>
                  <a:pt x="53" y="43"/>
                  <a:pt x="53" y="42"/>
                  <a:pt x="53" y="43"/>
                </a:cubicBezTo>
                <a:cubicBezTo>
                  <a:pt x="52" y="43"/>
                  <a:pt x="50" y="43"/>
                  <a:pt x="49" y="43"/>
                </a:cubicBezTo>
                <a:cubicBezTo>
                  <a:pt x="49" y="42"/>
                  <a:pt x="49" y="42"/>
                  <a:pt x="49" y="42"/>
                </a:cubicBezTo>
                <a:cubicBezTo>
                  <a:pt x="48" y="43"/>
                  <a:pt x="47" y="43"/>
                  <a:pt x="46" y="43"/>
                </a:cubicBezTo>
                <a:cubicBezTo>
                  <a:pt x="46" y="43"/>
                  <a:pt x="46" y="43"/>
                  <a:pt x="46" y="43"/>
                </a:cubicBezTo>
                <a:cubicBezTo>
                  <a:pt x="45" y="43"/>
                  <a:pt x="45" y="43"/>
                  <a:pt x="45" y="43"/>
                </a:cubicBezTo>
                <a:cubicBezTo>
                  <a:pt x="44" y="43"/>
                  <a:pt x="44" y="43"/>
                  <a:pt x="43" y="42"/>
                </a:cubicBezTo>
                <a:cubicBezTo>
                  <a:pt x="43" y="43"/>
                  <a:pt x="43" y="43"/>
                  <a:pt x="43" y="43"/>
                </a:cubicBezTo>
                <a:cubicBezTo>
                  <a:pt x="37" y="42"/>
                  <a:pt x="29" y="43"/>
                  <a:pt x="23" y="43"/>
                </a:cubicBezTo>
                <a:cubicBezTo>
                  <a:pt x="28" y="43"/>
                  <a:pt x="33" y="44"/>
                  <a:pt x="39" y="43"/>
                </a:cubicBezTo>
                <a:cubicBezTo>
                  <a:pt x="39" y="44"/>
                  <a:pt x="40" y="43"/>
                  <a:pt x="39" y="44"/>
                </a:cubicBezTo>
                <a:cubicBezTo>
                  <a:pt x="42" y="43"/>
                  <a:pt x="46" y="44"/>
                  <a:pt x="49" y="44"/>
                </a:cubicBezTo>
                <a:cubicBezTo>
                  <a:pt x="49" y="44"/>
                  <a:pt x="49" y="44"/>
                  <a:pt x="49" y="44"/>
                </a:cubicBezTo>
                <a:cubicBezTo>
                  <a:pt x="49" y="44"/>
                  <a:pt x="50" y="44"/>
                  <a:pt x="50" y="43"/>
                </a:cubicBezTo>
                <a:cubicBezTo>
                  <a:pt x="50" y="44"/>
                  <a:pt x="51" y="43"/>
                  <a:pt x="52" y="44"/>
                </a:cubicBezTo>
                <a:cubicBezTo>
                  <a:pt x="52" y="43"/>
                  <a:pt x="54" y="44"/>
                  <a:pt x="55" y="44"/>
                </a:cubicBezTo>
                <a:cubicBezTo>
                  <a:pt x="55" y="44"/>
                  <a:pt x="55" y="44"/>
                  <a:pt x="55" y="44"/>
                </a:cubicBezTo>
                <a:cubicBezTo>
                  <a:pt x="55" y="44"/>
                  <a:pt x="56" y="44"/>
                  <a:pt x="56" y="44"/>
                </a:cubicBezTo>
                <a:cubicBezTo>
                  <a:pt x="57" y="43"/>
                  <a:pt x="57" y="44"/>
                  <a:pt x="58" y="44"/>
                </a:cubicBezTo>
                <a:cubicBezTo>
                  <a:pt x="58" y="45"/>
                  <a:pt x="59" y="44"/>
                  <a:pt x="60" y="44"/>
                </a:cubicBezTo>
                <a:cubicBezTo>
                  <a:pt x="60" y="44"/>
                  <a:pt x="60" y="44"/>
                  <a:pt x="60" y="44"/>
                </a:cubicBezTo>
                <a:cubicBezTo>
                  <a:pt x="64" y="44"/>
                  <a:pt x="68" y="44"/>
                  <a:pt x="72" y="44"/>
                </a:cubicBezTo>
                <a:cubicBezTo>
                  <a:pt x="72" y="44"/>
                  <a:pt x="72" y="44"/>
                  <a:pt x="72" y="44"/>
                </a:cubicBezTo>
                <a:cubicBezTo>
                  <a:pt x="72" y="44"/>
                  <a:pt x="72" y="44"/>
                  <a:pt x="73" y="44"/>
                </a:cubicBezTo>
                <a:cubicBezTo>
                  <a:pt x="73" y="44"/>
                  <a:pt x="73" y="44"/>
                  <a:pt x="73" y="45"/>
                </a:cubicBezTo>
                <a:cubicBezTo>
                  <a:pt x="73" y="44"/>
                  <a:pt x="74" y="45"/>
                  <a:pt x="75" y="45"/>
                </a:cubicBezTo>
                <a:cubicBezTo>
                  <a:pt x="75" y="44"/>
                  <a:pt x="75" y="44"/>
                  <a:pt x="75" y="44"/>
                </a:cubicBezTo>
                <a:cubicBezTo>
                  <a:pt x="75" y="44"/>
                  <a:pt x="75" y="44"/>
                  <a:pt x="76" y="44"/>
                </a:cubicBezTo>
                <a:cubicBezTo>
                  <a:pt x="76" y="44"/>
                  <a:pt x="75" y="44"/>
                  <a:pt x="75" y="45"/>
                </a:cubicBezTo>
                <a:cubicBezTo>
                  <a:pt x="76" y="45"/>
                  <a:pt x="76" y="44"/>
                  <a:pt x="77" y="44"/>
                </a:cubicBezTo>
                <a:cubicBezTo>
                  <a:pt x="76" y="45"/>
                  <a:pt x="77" y="44"/>
                  <a:pt x="78" y="45"/>
                </a:cubicBezTo>
                <a:cubicBezTo>
                  <a:pt x="78" y="44"/>
                  <a:pt x="78" y="44"/>
                  <a:pt x="78" y="44"/>
                </a:cubicBezTo>
                <a:cubicBezTo>
                  <a:pt x="78" y="44"/>
                  <a:pt x="79" y="44"/>
                  <a:pt x="79" y="44"/>
                </a:cubicBezTo>
                <a:cubicBezTo>
                  <a:pt x="79" y="44"/>
                  <a:pt x="79" y="44"/>
                  <a:pt x="79" y="44"/>
                </a:cubicBezTo>
                <a:cubicBezTo>
                  <a:pt x="79" y="44"/>
                  <a:pt x="81" y="44"/>
                  <a:pt x="81" y="44"/>
                </a:cubicBezTo>
                <a:cubicBezTo>
                  <a:pt x="80" y="44"/>
                  <a:pt x="79" y="45"/>
                  <a:pt x="79" y="44"/>
                </a:cubicBezTo>
                <a:cubicBezTo>
                  <a:pt x="79" y="45"/>
                  <a:pt x="82" y="44"/>
                  <a:pt x="82" y="45"/>
                </a:cubicBezTo>
                <a:cubicBezTo>
                  <a:pt x="79" y="45"/>
                  <a:pt x="76" y="45"/>
                  <a:pt x="73" y="45"/>
                </a:cubicBezTo>
                <a:cubicBezTo>
                  <a:pt x="72" y="45"/>
                  <a:pt x="73" y="45"/>
                  <a:pt x="73" y="46"/>
                </a:cubicBezTo>
                <a:cubicBezTo>
                  <a:pt x="72" y="45"/>
                  <a:pt x="72" y="46"/>
                  <a:pt x="72" y="45"/>
                </a:cubicBezTo>
                <a:cubicBezTo>
                  <a:pt x="72" y="45"/>
                  <a:pt x="72" y="46"/>
                  <a:pt x="72" y="45"/>
                </a:cubicBezTo>
                <a:cubicBezTo>
                  <a:pt x="71" y="45"/>
                  <a:pt x="70" y="45"/>
                  <a:pt x="70" y="45"/>
                </a:cubicBezTo>
                <a:cubicBezTo>
                  <a:pt x="70" y="45"/>
                  <a:pt x="71" y="46"/>
                  <a:pt x="70" y="46"/>
                </a:cubicBezTo>
                <a:cubicBezTo>
                  <a:pt x="67" y="45"/>
                  <a:pt x="64" y="46"/>
                  <a:pt x="62" y="46"/>
                </a:cubicBezTo>
                <a:cubicBezTo>
                  <a:pt x="58" y="46"/>
                  <a:pt x="54" y="45"/>
                  <a:pt x="51" y="45"/>
                </a:cubicBezTo>
                <a:cubicBezTo>
                  <a:pt x="51" y="45"/>
                  <a:pt x="51" y="45"/>
                  <a:pt x="51" y="45"/>
                </a:cubicBezTo>
                <a:cubicBezTo>
                  <a:pt x="49" y="45"/>
                  <a:pt x="48" y="44"/>
                  <a:pt x="47" y="45"/>
                </a:cubicBezTo>
                <a:cubicBezTo>
                  <a:pt x="46" y="45"/>
                  <a:pt x="46" y="45"/>
                  <a:pt x="46" y="44"/>
                </a:cubicBezTo>
                <a:cubicBezTo>
                  <a:pt x="46" y="45"/>
                  <a:pt x="45" y="44"/>
                  <a:pt x="45" y="45"/>
                </a:cubicBezTo>
                <a:cubicBezTo>
                  <a:pt x="46" y="45"/>
                  <a:pt x="46" y="45"/>
                  <a:pt x="46" y="45"/>
                </a:cubicBezTo>
                <a:cubicBezTo>
                  <a:pt x="45" y="45"/>
                  <a:pt x="43" y="45"/>
                  <a:pt x="42" y="45"/>
                </a:cubicBezTo>
                <a:cubicBezTo>
                  <a:pt x="40" y="46"/>
                  <a:pt x="38" y="45"/>
                  <a:pt x="37" y="46"/>
                </a:cubicBezTo>
                <a:cubicBezTo>
                  <a:pt x="38" y="46"/>
                  <a:pt x="40" y="45"/>
                  <a:pt x="40" y="46"/>
                </a:cubicBezTo>
                <a:cubicBezTo>
                  <a:pt x="39" y="46"/>
                  <a:pt x="38" y="47"/>
                  <a:pt x="37" y="47"/>
                </a:cubicBezTo>
                <a:cubicBezTo>
                  <a:pt x="37" y="47"/>
                  <a:pt x="37" y="47"/>
                  <a:pt x="36" y="47"/>
                </a:cubicBezTo>
                <a:cubicBezTo>
                  <a:pt x="35" y="48"/>
                  <a:pt x="33" y="47"/>
                  <a:pt x="32" y="48"/>
                </a:cubicBezTo>
                <a:cubicBezTo>
                  <a:pt x="31" y="47"/>
                  <a:pt x="31" y="47"/>
                  <a:pt x="30" y="47"/>
                </a:cubicBezTo>
                <a:cubicBezTo>
                  <a:pt x="30" y="47"/>
                  <a:pt x="31" y="47"/>
                  <a:pt x="31" y="47"/>
                </a:cubicBezTo>
                <a:cubicBezTo>
                  <a:pt x="31" y="48"/>
                  <a:pt x="31" y="47"/>
                  <a:pt x="31" y="48"/>
                </a:cubicBezTo>
                <a:cubicBezTo>
                  <a:pt x="28" y="48"/>
                  <a:pt x="26" y="48"/>
                  <a:pt x="23" y="48"/>
                </a:cubicBezTo>
                <a:cubicBezTo>
                  <a:pt x="23" y="50"/>
                  <a:pt x="21" y="48"/>
                  <a:pt x="21" y="49"/>
                </a:cubicBezTo>
                <a:cubicBezTo>
                  <a:pt x="21" y="49"/>
                  <a:pt x="19" y="49"/>
                  <a:pt x="19" y="49"/>
                </a:cubicBezTo>
                <a:cubicBezTo>
                  <a:pt x="17" y="49"/>
                  <a:pt x="16" y="49"/>
                  <a:pt x="15" y="49"/>
                </a:cubicBezTo>
                <a:cubicBezTo>
                  <a:pt x="16" y="50"/>
                  <a:pt x="16" y="49"/>
                  <a:pt x="17" y="50"/>
                </a:cubicBezTo>
                <a:cubicBezTo>
                  <a:pt x="17" y="50"/>
                  <a:pt x="17" y="50"/>
                  <a:pt x="17" y="50"/>
                </a:cubicBezTo>
                <a:cubicBezTo>
                  <a:pt x="17" y="50"/>
                  <a:pt x="16" y="50"/>
                  <a:pt x="16" y="51"/>
                </a:cubicBezTo>
                <a:cubicBezTo>
                  <a:pt x="17" y="51"/>
                  <a:pt x="17" y="51"/>
                  <a:pt x="18" y="51"/>
                </a:cubicBezTo>
                <a:cubicBezTo>
                  <a:pt x="17" y="52"/>
                  <a:pt x="16" y="52"/>
                  <a:pt x="15" y="52"/>
                </a:cubicBezTo>
                <a:cubicBezTo>
                  <a:pt x="14" y="52"/>
                  <a:pt x="13" y="52"/>
                  <a:pt x="12" y="52"/>
                </a:cubicBezTo>
                <a:cubicBezTo>
                  <a:pt x="12" y="53"/>
                  <a:pt x="10" y="53"/>
                  <a:pt x="9" y="53"/>
                </a:cubicBezTo>
                <a:cubicBezTo>
                  <a:pt x="9" y="53"/>
                  <a:pt x="9" y="54"/>
                  <a:pt x="8" y="54"/>
                </a:cubicBezTo>
                <a:cubicBezTo>
                  <a:pt x="8" y="54"/>
                  <a:pt x="9" y="54"/>
                  <a:pt x="9" y="54"/>
                </a:cubicBezTo>
                <a:cubicBezTo>
                  <a:pt x="9" y="55"/>
                  <a:pt x="8" y="55"/>
                  <a:pt x="7" y="55"/>
                </a:cubicBezTo>
                <a:cubicBezTo>
                  <a:pt x="7" y="55"/>
                  <a:pt x="7" y="55"/>
                  <a:pt x="8" y="55"/>
                </a:cubicBezTo>
                <a:cubicBezTo>
                  <a:pt x="7" y="55"/>
                  <a:pt x="6" y="55"/>
                  <a:pt x="6" y="55"/>
                </a:cubicBezTo>
                <a:cubicBezTo>
                  <a:pt x="5" y="55"/>
                  <a:pt x="5" y="55"/>
                  <a:pt x="4" y="55"/>
                </a:cubicBezTo>
                <a:cubicBezTo>
                  <a:pt x="4" y="56"/>
                  <a:pt x="2" y="55"/>
                  <a:pt x="2" y="56"/>
                </a:cubicBezTo>
                <a:cubicBezTo>
                  <a:pt x="2" y="56"/>
                  <a:pt x="3" y="56"/>
                  <a:pt x="3" y="56"/>
                </a:cubicBezTo>
                <a:cubicBezTo>
                  <a:pt x="3" y="57"/>
                  <a:pt x="2" y="56"/>
                  <a:pt x="2" y="57"/>
                </a:cubicBezTo>
                <a:cubicBezTo>
                  <a:pt x="3" y="57"/>
                  <a:pt x="4" y="56"/>
                  <a:pt x="4" y="57"/>
                </a:cubicBezTo>
                <a:cubicBezTo>
                  <a:pt x="3" y="57"/>
                  <a:pt x="3" y="57"/>
                  <a:pt x="3" y="57"/>
                </a:cubicBezTo>
                <a:cubicBezTo>
                  <a:pt x="3" y="58"/>
                  <a:pt x="4" y="58"/>
                  <a:pt x="4" y="58"/>
                </a:cubicBezTo>
                <a:cubicBezTo>
                  <a:pt x="4" y="58"/>
                  <a:pt x="4" y="58"/>
                  <a:pt x="4" y="58"/>
                </a:cubicBezTo>
                <a:cubicBezTo>
                  <a:pt x="4" y="58"/>
                  <a:pt x="4" y="58"/>
                  <a:pt x="4" y="58"/>
                </a:cubicBezTo>
                <a:cubicBezTo>
                  <a:pt x="4" y="58"/>
                  <a:pt x="5" y="58"/>
                  <a:pt x="6" y="58"/>
                </a:cubicBezTo>
                <a:cubicBezTo>
                  <a:pt x="5" y="59"/>
                  <a:pt x="2" y="59"/>
                  <a:pt x="1" y="58"/>
                </a:cubicBezTo>
                <a:cubicBezTo>
                  <a:pt x="1" y="59"/>
                  <a:pt x="1" y="59"/>
                  <a:pt x="0" y="59"/>
                </a:cubicBezTo>
                <a:cubicBezTo>
                  <a:pt x="1" y="59"/>
                  <a:pt x="2" y="59"/>
                  <a:pt x="1" y="59"/>
                </a:cubicBezTo>
                <a:cubicBezTo>
                  <a:pt x="2" y="59"/>
                  <a:pt x="2" y="59"/>
                  <a:pt x="2" y="59"/>
                </a:cubicBezTo>
                <a:cubicBezTo>
                  <a:pt x="1" y="60"/>
                  <a:pt x="1" y="59"/>
                  <a:pt x="0" y="59"/>
                </a:cubicBezTo>
                <a:cubicBezTo>
                  <a:pt x="0" y="59"/>
                  <a:pt x="1" y="60"/>
                  <a:pt x="0" y="60"/>
                </a:cubicBezTo>
                <a:close/>
                <a:moveTo>
                  <a:pt x="81" y="7"/>
                </a:moveTo>
                <a:cubicBezTo>
                  <a:pt x="81" y="7"/>
                  <a:pt x="82" y="7"/>
                  <a:pt x="82" y="7"/>
                </a:cubicBezTo>
                <a:cubicBezTo>
                  <a:pt x="82" y="8"/>
                  <a:pt x="81" y="8"/>
                  <a:pt x="81" y="7"/>
                </a:cubicBezTo>
                <a:close/>
                <a:moveTo>
                  <a:pt x="105" y="6"/>
                </a:moveTo>
                <a:cubicBezTo>
                  <a:pt x="105" y="6"/>
                  <a:pt x="106" y="6"/>
                  <a:pt x="107" y="6"/>
                </a:cubicBezTo>
                <a:cubicBezTo>
                  <a:pt x="107" y="6"/>
                  <a:pt x="106" y="6"/>
                  <a:pt x="106" y="6"/>
                </a:cubicBezTo>
                <a:cubicBezTo>
                  <a:pt x="106" y="6"/>
                  <a:pt x="106" y="6"/>
                  <a:pt x="106" y="6"/>
                </a:cubicBezTo>
                <a:cubicBezTo>
                  <a:pt x="105" y="6"/>
                  <a:pt x="105" y="6"/>
                  <a:pt x="105" y="6"/>
                </a:cubicBezTo>
                <a:close/>
                <a:moveTo>
                  <a:pt x="165" y="1"/>
                </a:moveTo>
                <a:cubicBezTo>
                  <a:pt x="165" y="1"/>
                  <a:pt x="165" y="1"/>
                  <a:pt x="165" y="1"/>
                </a:cubicBezTo>
                <a:cubicBezTo>
                  <a:pt x="165" y="1"/>
                  <a:pt x="164" y="1"/>
                  <a:pt x="164" y="1"/>
                </a:cubicBezTo>
                <a:cubicBezTo>
                  <a:pt x="164" y="1"/>
                  <a:pt x="164" y="1"/>
                  <a:pt x="164" y="1"/>
                </a:cubicBezTo>
                <a:cubicBezTo>
                  <a:pt x="164" y="1"/>
                  <a:pt x="163" y="1"/>
                  <a:pt x="163" y="1"/>
                </a:cubicBezTo>
                <a:cubicBezTo>
                  <a:pt x="164" y="1"/>
                  <a:pt x="164" y="1"/>
                  <a:pt x="165" y="1"/>
                </a:cubicBezTo>
                <a:close/>
                <a:moveTo>
                  <a:pt x="256" y="21"/>
                </a:moveTo>
                <a:cubicBezTo>
                  <a:pt x="256" y="21"/>
                  <a:pt x="257" y="22"/>
                  <a:pt x="257" y="21"/>
                </a:cubicBezTo>
                <a:cubicBezTo>
                  <a:pt x="257" y="22"/>
                  <a:pt x="257" y="22"/>
                  <a:pt x="257" y="22"/>
                </a:cubicBezTo>
                <a:cubicBezTo>
                  <a:pt x="257" y="22"/>
                  <a:pt x="257" y="22"/>
                  <a:pt x="256" y="22"/>
                </a:cubicBezTo>
                <a:cubicBezTo>
                  <a:pt x="257" y="22"/>
                  <a:pt x="257" y="21"/>
                  <a:pt x="256" y="21"/>
                </a:cubicBezTo>
                <a:close/>
                <a:moveTo>
                  <a:pt x="272" y="80"/>
                </a:moveTo>
                <a:cubicBezTo>
                  <a:pt x="272" y="81"/>
                  <a:pt x="273" y="80"/>
                  <a:pt x="273" y="80"/>
                </a:cubicBezTo>
                <a:cubicBezTo>
                  <a:pt x="273" y="81"/>
                  <a:pt x="272" y="81"/>
                  <a:pt x="272" y="80"/>
                </a:cubicBezTo>
                <a:close/>
                <a:moveTo>
                  <a:pt x="124" y="73"/>
                </a:moveTo>
                <a:cubicBezTo>
                  <a:pt x="124" y="73"/>
                  <a:pt x="125" y="73"/>
                  <a:pt x="126" y="73"/>
                </a:cubicBezTo>
                <a:cubicBezTo>
                  <a:pt x="125" y="73"/>
                  <a:pt x="125" y="73"/>
                  <a:pt x="124" y="73"/>
                </a:cubicBezTo>
                <a:close/>
                <a:moveTo>
                  <a:pt x="2" y="59"/>
                </a:moveTo>
                <a:cubicBezTo>
                  <a:pt x="2" y="59"/>
                  <a:pt x="2" y="59"/>
                  <a:pt x="2" y="59"/>
                </a:cubicBezTo>
                <a:cubicBezTo>
                  <a:pt x="3" y="59"/>
                  <a:pt x="3" y="59"/>
                  <a:pt x="3" y="59"/>
                </a:cubicBezTo>
                <a:cubicBezTo>
                  <a:pt x="3" y="59"/>
                  <a:pt x="3" y="59"/>
                  <a:pt x="3" y="59"/>
                </a:cubicBezTo>
                <a:cubicBezTo>
                  <a:pt x="3" y="59"/>
                  <a:pt x="3" y="59"/>
                  <a:pt x="3" y="59"/>
                </a:cubicBezTo>
                <a:cubicBezTo>
                  <a:pt x="3" y="60"/>
                  <a:pt x="2" y="59"/>
                  <a:pt x="2" y="59"/>
                </a:cubicBezTo>
                <a:close/>
                <a:moveTo>
                  <a:pt x="9" y="54"/>
                </a:moveTo>
                <a:cubicBezTo>
                  <a:pt x="9" y="54"/>
                  <a:pt x="10" y="54"/>
                  <a:pt x="10" y="54"/>
                </a:cubicBezTo>
                <a:cubicBezTo>
                  <a:pt x="10" y="55"/>
                  <a:pt x="10" y="55"/>
                  <a:pt x="9" y="55"/>
                </a:cubicBezTo>
                <a:cubicBezTo>
                  <a:pt x="9" y="55"/>
                  <a:pt x="9" y="55"/>
                  <a:pt x="9" y="54"/>
                </a:cubicBezTo>
                <a:close/>
                <a:moveTo>
                  <a:pt x="17" y="50"/>
                </a:moveTo>
                <a:cubicBezTo>
                  <a:pt x="18" y="50"/>
                  <a:pt x="19" y="50"/>
                  <a:pt x="19" y="50"/>
                </a:cubicBezTo>
                <a:cubicBezTo>
                  <a:pt x="18" y="50"/>
                  <a:pt x="18" y="50"/>
                  <a:pt x="17" y="50"/>
                </a:cubicBezTo>
                <a:close/>
                <a:moveTo>
                  <a:pt x="35" y="66"/>
                </a:moveTo>
                <a:cubicBezTo>
                  <a:pt x="34" y="66"/>
                  <a:pt x="36" y="65"/>
                  <a:pt x="36" y="66"/>
                </a:cubicBezTo>
                <a:cubicBezTo>
                  <a:pt x="36" y="66"/>
                  <a:pt x="35" y="66"/>
                  <a:pt x="35" y="66"/>
                </a:cubicBezTo>
                <a:close/>
                <a:moveTo>
                  <a:pt x="39" y="67"/>
                </a:moveTo>
                <a:cubicBezTo>
                  <a:pt x="39" y="67"/>
                  <a:pt x="40" y="67"/>
                  <a:pt x="39" y="66"/>
                </a:cubicBezTo>
                <a:cubicBezTo>
                  <a:pt x="40" y="66"/>
                  <a:pt x="41" y="66"/>
                  <a:pt x="41" y="67"/>
                </a:cubicBezTo>
                <a:cubicBezTo>
                  <a:pt x="40" y="67"/>
                  <a:pt x="40" y="67"/>
                  <a:pt x="39" y="67"/>
                </a:cubicBezTo>
                <a:close/>
                <a:moveTo>
                  <a:pt x="70" y="17"/>
                </a:moveTo>
                <a:cubicBezTo>
                  <a:pt x="70" y="16"/>
                  <a:pt x="71" y="16"/>
                  <a:pt x="71" y="16"/>
                </a:cubicBezTo>
                <a:cubicBezTo>
                  <a:pt x="71" y="17"/>
                  <a:pt x="70" y="17"/>
                  <a:pt x="70" y="17"/>
                </a:cubicBezTo>
                <a:close/>
                <a:moveTo>
                  <a:pt x="77" y="44"/>
                </a:moveTo>
                <a:cubicBezTo>
                  <a:pt x="77" y="44"/>
                  <a:pt x="78" y="44"/>
                  <a:pt x="78" y="44"/>
                </a:cubicBezTo>
                <a:cubicBezTo>
                  <a:pt x="78" y="45"/>
                  <a:pt x="77" y="44"/>
                  <a:pt x="77" y="44"/>
                </a:cubicBezTo>
                <a:close/>
                <a:moveTo>
                  <a:pt x="95" y="44"/>
                </a:moveTo>
                <a:cubicBezTo>
                  <a:pt x="95" y="44"/>
                  <a:pt x="94" y="44"/>
                  <a:pt x="94" y="44"/>
                </a:cubicBezTo>
                <a:cubicBezTo>
                  <a:pt x="94" y="44"/>
                  <a:pt x="94" y="44"/>
                  <a:pt x="95" y="44"/>
                </a:cubicBezTo>
                <a:cubicBezTo>
                  <a:pt x="96" y="43"/>
                  <a:pt x="99" y="44"/>
                  <a:pt x="102" y="43"/>
                </a:cubicBezTo>
                <a:cubicBezTo>
                  <a:pt x="103" y="43"/>
                  <a:pt x="105" y="43"/>
                  <a:pt x="106" y="43"/>
                </a:cubicBezTo>
                <a:cubicBezTo>
                  <a:pt x="106" y="43"/>
                  <a:pt x="107" y="43"/>
                  <a:pt x="107" y="43"/>
                </a:cubicBezTo>
                <a:cubicBezTo>
                  <a:pt x="107" y="43"/>
                  <a:pt x="108" y="43"/>
                  <a:pt x="108" y="43"/>
                </a:cubicBezTo>
                <a:cubicBezTo>
                  <a:pt x="109" y="44"/>
                  <a:pt x="108" y="44"/>
                  <a:pt x="109" y="43"/>
                </a:cubicBezTo>
                <a:cubicBezTo>
                  <a:pt x="109" y="44"/>
                  <a:pt x="109" y="44"/>
                  <a:pt x="109" y="44"/>
                </a:cubicBezTo>
                <a:cubicBezTo>
                  <a:pt x="109" y="44"/>
                  <a:pt x="109" y="44"/>
                  <a:pt x="109" y="44"/>
                </a:cubicBezTo>
                <a:cubicBezTo>
                  <a:pt x="108" y="44"/>
                  <a:pt x="108" y="44"/>
                  <a:pt x="108" y="45"/>
                </a:cubicBezTo>
                <a:cubicBezTo>
                  <a:pt x="108" y="44"/>
                  <a:pt x="108" y="44"/>
                  <a:pt x="107" y="44"/>
                </a:cubicBezTo>
                <a:cubicBezTo>
                  <a:pt x="107" y="44"/>
                  <a:pt x="107" y="44"/>
                  <a:pt x="107" y="44"/>
                </a:cubicBezTo>
                <a:cubicBezTo>
                  <a:pt x="107" y="45"/>
                  <a:pt x="108" y="44"/>
                  <a:pt x="109" y="45"/>
                </a:cubicBezTo>
                <a:cubicBezTo>
                  <a:pt x="108" y="45"/>
                  <a:pt x="108" y="45"/>
                  <a:pt x="107" y="45"/>
                </a:cubicBezTo>
                <a:cubicBezTo>
                  <a:pt x="107" y="45"/>
                  <a:pt x="108" y="45"/>
                  <a:pt x="108" y="45"/>
                </a:cubicBezTo>
                <a:cubicBezTo>
                  <a:pt x="110" y="45"/>
                  <a:pt x="109" y="43"/>
                  <a:pt x="111" y="43"/>
                </a:cubicBezTo>
                <a:cubicBezTo>
                  <a:pt x="111" y="43"/>
                  <a:pt x="110" y="43"/>
                  <a:pt x="110" y="43"/>
                </a:cubicBezTo>
                <a:cubicBezTo>
                  <a:pt x="111" y="42"/>
                  <a:pt x="112" y="43"/>
                  <a:pt x="113" y="42"/>
                </a:cubicBezTo>
                <a:cubicBezTo>
                  <a:pt x="113" y="42"/>
                  <a:pt x="114" y="42"/>
                  <a:pt x="114" y="42"/>
                </a:cubicBezTo>
                <a:cubicBezTo>
                  <a:pt x="114" y="42"/>
                  <a:pt x="115" y="42"/>
                  <a:pt x="115" y="42"/>
                </a:cubicBezTo>
                <a:cubicBezTo>
                  <a:pt x="116" y="42"/>
                  <a:pt x="115" y="42"/>
                  <a:pt x="116" y="42"/>
                </a:cubicBezTo>
                <a:cubicBezTo>
                  <a:pt x="117" y="43"/>
                  <a:pt x="119" y="41"/>
                  <a:pt x="120" y="42"/>
                </a:cubicBezTo>
                <a:cubicBezTo>
                  <a:pt x="121" y="41"/>
                  <a:pt x="122" y="41"/>
                  <a:pt x="123" y="42"/>
                </a:cubicBezTo>
                <a:cubicBezTo>
                  <a:pt x="124" y="41"/>
                  <a:pt x="127" y="41"/>
                  <a:pt x="128" y="42"/>
                </a:cubicBezTo>
                <a:cubicBezTo>
                  <a:pt x="129" y="42"/>
                  <a:pt x="129" y="41"/>
                  <a:pt x="130" y="41"/>
                </a:cubicBezTo>
                <a:cubicBezTo>
                  <a:pt x="130" y="41"/>
                  <a:pt x="129" y="41"/>
                  <a:pt x="129" y="41"/>
                </a:cubicBezTo>
                <a:cubicBezTo>
                  <a:pt x="129" y="40"/>
                  <a:pt x="130" y="40"/>
                  <a:pt x="131" y="40"/>
                </a:cubicBezTo>
                <a:cubicBezTo>
                  <a:pt x="131" y="40"/>
                  <a:pt x="131" y="41"/>
                  <a:pt x="130" y="41"/>
                </a:cubicBezTo>
                <a:cubicBezTo>
                  <a:pt x="132" y="41"/>
                  <a:pt x="135" y="39"/>
                  <a:pt x="137" y="41"/>
                </a:cubicBezTo>
                <a:cubicBezTo>
                  <a:pt x="136" y="41"/>
                  <a:pt x="136" y="41"/>
                  <a:pt x="135" y="41"/>
                </a:cubicBezTo>
                <a:cubicBezTo>
                  <a:pt x="136" y="41"/>
                  <a:pt x="138" y="42"/>
                  <a:pt x="138" y="41"/>
                </a:cubicBezTo>
                <a:cubicBezTo>
                  <a:pt x="138" y="41"/>
                  <a:pt x="138" y="41"/>
                  <a:pt x="138" y="41"/>
                </a:cubicBezTo>
                <a:cubicBezTo>
                  <a:pt x="138" y="42"/>
                  <a:pt x="138" y="42"/>
                  <a:pt x="138" y="42"/>
                </a:cubicBezTo>
                <a:cubicBezTo>
                  <a:pt x="138" y="42"/>
                  <a:pt x="139" y="42"/>
                  <a:pt x="138" y="42"/>
                </a:cubicBezTo>
                <a:cubicBezTo>
                  <a:pt x="137" y="42"/>
                  <a:pt x="137" y="42"/>
                  <a:pt x="136" y="42"/>
                </a:cubicBezTo>
                <a:cubicBezTo>
                  <a:pt x="136" y="42"/>
                  <a:pt x="137" y="42"/>
                  <a:pt x="138" y="42"/>
                </a:cubicBezTo>
                <a:cubicBezTo>
                  <a:pt x="136" y="43"/>
                  <a:pt x="134" y="43"/>
                  <a:pt x="132" y="43"/>
                </a:cubicBezTo>
                <a:cubicBezTo>
                  <a:pt x="132" y="44"/>
                  <a:pt x="133" y="44"/>
                  <a:pt x="133" y="44"/>
                </a:cubicBezTo>
                <a:cubicBezTo>
                  <a:pt x="131" y="44"/>
                  <a:pt x="130" y="45"/>
                  <a:pt x="129" y="45"/>
                </a:cubicBezTo>
                <a:cubicBezTo>
                  <a:pt x="129" y="44"/>
                  <a:pt x="129" y="44"/>
                  <a:pt x="129" y="44"/>
                </a:cubicBezTo>
                <a:cubicBezTo>
                  <a:pt x="129" y="44"/>
                  <a:pt x="129" y="44"/>
                  <a:pt x="129" y="44"/>
                </a:cubicBezTo>
                <a:cubicBezTo>
                  <a:pt x="129" y="43"/>
                  <a:pt x="128" y="44"/>
                  <a:pt x="129" y="45"/>
                </a:cubicBezTo>
                <a:cubicBezTo>
                  <a:pt x="128" y="45"/>
                  <a:pt x="128" y="45"/>
                  <a:pt x="127" y="45"/>
                </a:cubicBezTo>
                <a:cubicBezTo>
                  <a:pt x="127" y="44"/>
                  <a:pt x="128" y="44"/>
                  <a:pt x="128" y="44"/>
                </a:cubicBezTo>
                <a:cubicBezTo>
                  <a:pt x="128" y="44"/>
                  <a:pt x="127" y="45"/>
                  <a:pt x="126" y="45"/>
                </a:cubicBezTo>
                <a:cubicBezTo>
                  <a:pt x="125" y="45"/>
                  <a:pt x="126" y="44"/>
                  <a:pt x="125" y="44"/>
                </a:cubicBezTo>
                <a:cubicBezTo>
                  <a:pt x="125" y="45"/>
                  <a:pt x="121" y="45"/>
                  <a:pt x="121" y="44"/>
                </a:cubicBezTo>
                <a:cubicBezTo>
                  <a:pt x="120" y="45"/>
                  <a:pt x="120" y="45"/>
                  <a:pt x="120" y="45"/>
                </a:cubicBezTo>
                <a:cubicBezTo>
                  <a:pt x="120" y="45"/>
                  <a:pt x="119" y="45"/>
                  <a:pt x="119" y="45"/>
                </a:cubicBezTo>
                <a:cubicBezTo>
                  <a:pt x="119" y="45"/>
                  <a:pt x="118" y="45"/>
                  <a:pt x="117" y="45"/>
                </a:cubicBezTo>
                <a:cubicBezTo>
                  <a:pt x="117" y="45"/>
                  <a:pt x="117" y="45"/>
                  <a:pt x="117" y="45"/>
                </a:cubicBezTo>
                <a:cubicBezTo>
                  <a:pt x="117" y="45"/>
                  <a:pt x="117" y="45"/>
                  <a:pt x="117" y="45"/>
                </a:cubicBezTo>
                <a:cubicBezTo>
                  <a:pt x="116" y="45"/>
                  <a:pt x="116" y="45"/>
                  <a:pt x="116" y="45"/>
                </a:cubicBezTo>
                <a:cubicBezTo>
                  <a:pt x="116" y="45"/>
                  <a:pt x="116" y="44"/>
                  <a:pt x="116" y="44"/>
                </a:cubicBezTo>
                <a:cubicBezTo>
                  <a:pt x="115" y="44"/>
                  <a:pt x="116" y="44"/>
                  <a:pt x="116" y="45"/>
                </a:cubicBezTo>
                <a:cubicBezTo>
                  <a:pt x="115" y="45"/>
                  <a:pt x="115" y="44"/>
                  <a:pt x="114" y="44"/>
                </a:cubicBezTo>
                <a:cubicBezTo>
                  <a:pt x="115" y="45"/>
                  <a:pt x="114" y="46"/>
                  <a:pt x="113" y="45"/>
                </a:cubicBezTo>
                <a:cubicBezTo>
                  <a:pt x="114" y="45"/>
                  <a:pt x="114" y="45"/>
                  <a:pt x="114" y="45"/>
                </a:cubicBezTo>
                <a:cubicBezTo>
                  <a:pt x="114" y="45"/>
                  <a:pt x="114" y="45"/>
                  <a:pt x="114" y="44"/>
                </a:cubicBezTo>
                <a:cubicBezTo>
                  <a:pt x="113" y="45"/>
                  <a:pt x="113" y="45"/>
                  <a:pt x="113" y="44"/>
                </a:cubicBezTo>
                <a:cubicBezTo>
                  <a:pt x="113" y="45"/>
                  <a:pt x="112" y="45"/>
                  <a:pt x="113" y="46"/>
                </a:cubicBezTo>
                <a:cubicBezTo>
                  <a:pt x="112" y="46"/>
                  <a:pt x="112" y="45"/>
                  <a:pt x="111" y="45"/>
                </a:cubicBezTo>
                <a:cubicBezTo>
                  <a:pt x="111" y="45"/>
                  <a:pt x="112" y="45"/>
                  <a:pt x="112" y="45"/>
                </a:cubicBezTo>
                <a:cubicBezTo>
                  <a:pt x="112" y="45"/>
                  <a:pt x="112" y="44"/>
                  <a:pt x="112" y="44"/>
                </a:cubicBezTo>
                <a:cubicBezTo>
                  <a:pt x="111" y="44"/>
                  <a:pt x="112" y="44"/>
                  <a:pt x="112" y="45"/>
                </a:cubicBezTo>
                <a:cubicBezTo>
                  <a:pt x="111" y="44"/>
                  <a:pt x="111" y="44"/>
                  <a:pt x="110" y="44"/>
                </a:cubicBezTo>
                <a:cubicBezTo>
                  <a:pt x="110" y="44"/>
                  <a:pt x="110" y="44"/>
                  <a:pt x="110" y="44"/>
                </a:cubicBezTo>
                <a:cubicBezTo>
                  <a:pt x="109" y="44"/>
                  <a:pt x="110" y="45"/>
                  <a:pt x="109" y="45"/>
                </a:cubicBezTo>
                <a:cubicBezTo>
                  <a:pt x="109" y="45"/>
                  <a:pt x="109" y="45"/>
                  <a:pt x="109" y="45"/>
                </a:cubicBezTo>
                <a:cubicBezTo>
                  <a:pt x="108" y="47"/>
                  <a:pt x="105" y="45"/>
                  <a:pt x="104" y="46"/>
                </a:cubicBezTo>
                <a:cubicBezTo>
                  <a:pt x="103" y="46"/>
                  <a:pt x="104" y="46"/>
                  <a:pt x="103" y="46"/>
                </a:cubicBezTo>
                <a:cubicBezTo>
                  <a:pt x="103" y="45"/>
                  <a:pt x="103" y="45"/>
                  <a:pt x="104" y="44"/>
                </a:cubicBezTo>
                <a:cubicBezTo>
                  <a:pt x="104" y="45"/>
                  <a:pt x="104" y="45"/>
                  <a:pt x="104" y="45"/>
                </a:cubicBezTo>
                <a:cubicBezTo>
                  <a:pt x="105" y="45"/>
                  <a:pt x="106" y="46"/>
                  <a:pt x="107" y="45"/>
                </a:cubicBezTo>
                <a:cubicBezTo>
                  <a:pt x="105" y="45"/>
                  <a:pt x="105" y="45"/>
                  <a:pt x="103" y="44"/>
                </a:cubicBezTo>
                <a:cubicBezTo>
                  <a:pt x="104" y="44"/>
                  <a:pt x="103" y="44"/>
                  <a:pt x="103" y="44"/>
                </a:cubicBezTo>
                <a:cubicBezTo>
                  <a:pt x="103" y="44"/>
                  <a:pt x="104" y="45"/>
                  <a:pt x="103" y="45"/>
                </a:cubicBezTo>
                <a:cubicBezTo>
                  <a:pt x="103" y="44"/>
                  <a:pt x="102" y="45"/>
                  <a:pt x="101" y="45"/>
                </a:cubicBezTo>
                <a:cubicBezTo>
                  <a:pt x="101" y="45"/>
                  <a:pt x="101" y="45"/>
                  <a:pt x="101" y="45"/>
                </a:cubicBezTo>
                <a:cubicBezTo>
                  <a:pt x="101" y="45"/>
                  <a:pt x="101" y="44"/>
                  <a:pt x="100" y="45"/>
                </a:cubicBezTo>
                <a:cubicBezTo>
                  <a:pt x="101" y="45"/>
                  <a:pt x="101" y="45"/>
                  <a:pt x="101" y="45"/>
                </a:cubicBezTo>
                <a:cubicBezTo>
                  <a:pt x="101" y="45"/>
                  <a:pt x="100" y="45"/>
                  <a:pt x="100" y="45"/>
                </a:cubicBezTo>
                <a:cubicBezTo>
                  <a:pt x="100" y="45"/>
                  <a:pt x="100" y="45"/>
                  <a:pt x="100" y="45"/>
                </a:cubicBezTo>
                <a:cubicBezTo>
                  <a:pt x="100" y="45"/>
                  <a:pt x="100" y="45"/>
                  <a:pt x="99" y="45"/>
                </a:cubicBezTo>
                <a:cubicBezTo>
                  <a:pt x="99" y="45"/>
                  <a:pt x="99" y="45"/>
                  <a:pt x="98" y="45"/>
                </a:cubicBezTo>
                <a:cubicBezTo>
                  <a:pt x="96" y="45"/>
                  <a:pt x="94" y="45"/>
                  <a:pt x="92" y="45"/>
                </a:cubicBezTo>
                <a:cubicBezTo>
                  <a:pt x="92" y="44"/>
                  <a:pt x="92" y="44"/>
                  <a:pt x="92" y="44"/>
                </a:cubicBezTo>
                <a:cubicBezTo>
                  <a:pt x="90" y="45"/>
                  <a:pt x="89" y="44"/>
                  <a:pt x="88" y="45"/>
                </a:cubicBezTo>
                <a:cubicBezTo>
                  <a:pt x="89" y="43"/>
                  <a:pt x="91" y="44"/>
                  <a:pt x="92" y="44"/>
                </a:cubicBezTo>
                <a:cubicBezTo>
                  <a:pt x="93" y="44"/>
                  <a:pt x="94" y="43"/>
                  <a:pt x="95" y="44"/>
                </a:cubicBezTo>
                <a:close/>
                <a:moveTo>
                  <a:pt x="83" y="45"/>
                </a:moveTo>
                <a:cubicBezTo>
                  <a:pt x="84" y="43"/>
                  <a:pt x="86" y="44"/>
                  <a:pt x="88" y="44"/>
                </a:cubicBezTo>
                <a:cubicBezTo>
                  <a:pt x="87" y="45"/>
                  <a:pt x="84" y="45"/>
                  <a:pt x="83" y="45"/>
                </a:cubicBezTo>
                <a:close/>
                <a:moveTo>
                  <a:pt x="92" y="70"/>
                </a:moveTo>
                <a:cubicBezTo>
                  <a:pt x="92" y="69"/>
                  <a:pt x="93" y="69"/>
                  <a:pt x="94" y="69"/>
                </a:cubicBezTo>
                <a:cubicBezTo>
                  <a:pt x="93" y="70"/>
                  <a:pt x="92" y="70"/>
                  <a:pt x="92" y="70"/>
                </a:cubicBezTo>
                <a:close/>
                <a:moveTo>
                  <a:pt x="108" y="43"/>
                </a:moveTo>
                <a:cubicBezTo>
                  <a:pt x="108" y="42"/>
                  <a:pt x="108" y="42"/>
                  <a:pt x="109" y="42"/>
                </a:cubicBezTo>
                <a:cubicBezTo>
                  <a:pt x="109" y="43"/>
                  <a:pt x="109" y="43"/>
                  <a:pt x="109" y="43"/>
                </a:cubicBezTo>
                <a:lnTo>
                  <a:pt x="108" y="43"/>
                </a:lnTo>
                <a:close/>
                <a:moveTo>
                  <a:pt x="110" y="75"/>
                </a:moveTo>
                <a:cubicBezTo>
                  <a:pt x="110" y="74"/>
                  <a:pt x="111" y="75"/>
                  <a:pt x="111" y="75"/>
                </a:cubicBezTo>
                <a:cubicBezTo>
                  <a:pt x="111" y="75"/>
                  <a:pt x="110" y="75"/>
                  <a:pt x="110" y="75"/>
                </a:cubicBezTo>
                <a:close/>
                <a:moveTo>
                  <a:pt x="110" y="45"/>
                </a:moveTo>
                <a:cubicBezTo>
                  <a:pt x="110" y="45"/>
                  <a:pt x="110" y="46"/>
                  <a:pt x="110" y="46"/>
                </a:cubicBezTo>
                <a:cubicBezTo>
                  <a:pt x="109" y="46"/>
                  <a:pt x="110" y="45"/>
                  <a:pt x="110" y="45"/>
                </a:cubicBezTo>
                <a:close/>
                <a:moveTo>
                  <a:pt x="110" y="45"/>
                </a:moveTo>
                <a:cubicBezTo>
                  <a:pt x="110" y="45"/>
                  <a:pt x="111" y="45"/>
                  <a:pt x="111" y="45"/>
                </a:cubicBezTo>
                <a:cubicBezTo>
                  <a:pt x="111" y="45"/>
                  <a:pt x="111" y="45"/>
                  <a:pt x="111" y="46"/>
                </a:cubicBezTo>
                <a:cubicBezTo>
                  <a:pt x="111" y="46"/>
                  <a:pt x="111" y="45"/>
                  <a:pt x="110" y="45"/>
                </a:cubicBezTo>
                <a:close/>
                <a:moveTo>
                  <a:pt x="111" y="72"/>
                </a:moveTo>
                <a:cubicBezTo>
                  <a:pt x="111" y="71"/>
                  <a:pt x="112" y="71"/>
                  <a:pt x="112" y="72"/>
                </a:cubicBezTo>
                <a:cubicBezTo>
                  <a:pt x="111" y="72"/>
                  <a:pt x="111" y="72"/>
                  <a:pt x="111" y="72"/>
                </a:cubicBezTo>
                <a:close/>
                <a:moveTo>
                  <a:pt x="116" y="73"/>
                </a:moveTo>
                <a:cubicBezTo>
                  <a:pt x="116" y="73"/>
                  <a:pt x="116" y="74"/>
                  <a:pt x="117" y="73"/>
                </a:cubicBezTo>
                <a:cubicBezTo>
                  <a:pt x="117" y="74"/>
                  <a:pt x="116" y="74"/>
                  <a:pt x="116" y="73"/>
                </a:cubicBezTo>
                <a:close/>
                <a:moveTo>
                  <a:pt x="115" y="40"/>
                </a:moveTo>
                <a:cubicBezTo>
                  <a:pt x="116" y="39"/>
                  <a:pt x="116" y="40"/>
                  <a:pt x="117" y="40"/>
                </a:cubicBezTo>
                <a:cubicBezTo>
                  <a:pt x="116" y="40"/>
                  <a:pt x="116" y="40"/>
                  <a:pt x="115" y="40"/>
                </a:cubicBezTo>
                <a:close/>
                <a:moveTo>
                  <a:pt x="116" y="75"/>
                </a:moveTo>
                <a:cubicBezTo>
                  <a:pt x="116" y="74"/>
                  <a:pt x="118" y="75"/>
                  <a:pt x="118" y="74"/>
                </a:cubicBezTo>
                <a:cubicBezTo>
                  <a:pt x="118" y="74"/>
                  <a:pt x="117" y="75"/>
                  <a:pt x="118" y="75"/>
                </a:cubicBezTo>
                <a:cubicBezTo>
                  <a:pt x="118" y="75"/>
                  <a:pt x="117" y="75"/>
                  <a:pt x="116" y="75"/>
                </a:cubicBezTo>
                <a:close/>
                <a:moveTo>
                  <a:pt x="118" y="11"/>
                </a:moveTo>
                <a:cubicBezTo>
                  <a:pt x="118" y="11"/>
                  <a:pt x="119" y="11"/>
                  <a:pt x="119" y="10"/>
                </a:cubicBezTo>
                <a:cubicBezTo>
                  <a:pt x="119" y="10"/>
                  <a:pt x="119" y="11"/>
                  <a:pt x="119" y="11"/>
                </a:cubicBezTo>
                <a:cubicBezTo>
                  <a:pt x="119" y="11"/>
                  <a:pt x="119" y="11"/>
                  <a:pt x="118" y="11"/>
                </a:cubicBezTo>
                <a:close/>
                <a:moveTo>
                  <a:pt x="120" y="11"/>
                </a:moveTo>
                <a:cubicBezTo>
                  <a:pt x="120" y="11"/>
                  <a:pt x="121" y="11"/>
                  <a:pt x="122" y="11"/>
                </a:cubicBezTo>
                <a:cubicBezTo>
                  <a:pt x="121" y="12"/>
                  <a:pt x="120" y="11"/>
                  <a:pt x="120" y="11"/>
                </a:cubicBezTo>
                <a:close/>
                <a:moveTo>
                  <a:pt x="120" y="7"/>
                </a:moveTo>
                <a:cubicBezTo>
                  <a:pt x="120" y="8"/>
                  <a:pt x="121" y="7"/>
                  <a:pt x="121" y="7"/>
                </a:cubicBezTo>
                <a:cubicBezTo>
                  <a:pt x="121" y="8"/>
                  <a:pt x="120" y="8"/>
                  <a:pt x="120" y="7"/>
                </a:cubicBezTo>
                <a:close/>
                <a:moveTo>
                  <a:pt x="120" y="11"/>
                </a:moveTo>
                <a:cubicBezTo>
                  <a:pt x="120" y="10"/>
                  <a:pt x="121" y="10"/>
                  <a:pt x="121" y="10"/>
                </a:cubicBezTo>
                <a:cubicBezTo>
                  <a:pt x="121" y="11"/>
                  <a:pt x="121" y="11"/>
                  <a:pt x="120" y="11"/>
                </a:cubicBezTo>
                <a:close/>
                <a:moveTo>
                  <a:pt x="123" y="11"/>
                </a:moveTo>
                <a:cubicBezTo>
                  <a:pt x="123" y="10"/>
                  <a:pt x="123" y="10"/>
                  <a:pt x="124" y="10"/>
                </a:cubicBezTo>
                <a:cubicBezTo>
                  <a:pt x="124" y="11"/>
                  <a:pt x="123" y="11"/>
                  <a:pt x="123" y="11"/>
                </a:cubicBezTo>
                <a:cubicBezTo>
                  <a:pt x="123" y="11"/>
                  <a:pt x="124" y="11"/>
                  <a:pt x="124" y="11"/>
                </a:cubicBezTo>
                <a:cubicBezTo>
                  <a:pt x="124" y="11"/>
                  <a:pt x="123" y="11"/>
                  <a:pt x="123" y="11"/>
                </a:cubicBezTo>
                <a:close/>
                <a:moveTo>
                  <a:pt x="128" y="10"/>
                </a:moveTo>
                <a:cubicBezTo>
                  <a:pt x="128" y="9"/>
                  <a:pt x="129" y="10"/>
                  <a:pt x="129" y="9"/>
                </a:cubicBezTo>
                <a:cubicBezTo>
                  <a:pt x="129" y="10"/>
                  <a:pt x="128" y="10"/>
                  <a:pt x="128" y="10"/>
                </a:cubicBezTo>
                <a:close/>
                <a:moveTo>
                  <a:pt x="128" y="10"/>
                </a:moveTo>
                <a:cubicBezTo>
                  <a:pt x="129" y="10"/>
                  <a:pt x="130" y="10"/>
                  <a:pt x="130" y="10"/>
                </a:cubicBezTo>
                <a:cubicBezTo>
                  <a:pt x="130" y="11"/>
                  <a:pt x="129" y="10"/>
                  <a:pt x="129" y="11"/>
                </a:cubicBezTo>
                <a:cubicBezTo>
                  <a:pt x="129" y="11"/>
                  <a:pt x="129" y="11"/>
                  <a:pt x="128" y="10"/>
                </a:cubicBezTo>
                <a:close/>
                <a:moveTo>
                  <a:pt x="129" y="40"/>
                </a:moveTo>
                <a:cubicBezTo>
                  <a:pt x="131" y="39"/>
                  <a:pt x="131" y="39"/>
                  <a:pt x="133" y="39"/>
                </a:cubicBezTo>
                <a:cubicBezTo>
                  <a:pt x="133" y="39"/>
                  <a:pt x="132" y="39"/>
                  <a:pt x="132" y="40"/>
                </a:cubicBezTo>
                <a:cubicBezTo>
                  <a:pt x="131" y="40"/>
                  <a:pt x="130" y="40"/>
                  <a:pt x="129" y="40"/>
                </a:cubicBezTo>
                <a:close/>
                <a:moveTo>
                  <a:pt x="130" y="10"/>
                </a:moveTo>
                <a:cubicBezTo>
                  <a:pt x="130" y="10"/>
                  <a:pt x="131" y="9"/>
                  <a:pt x="132" y="10"/>
                </a:cubicBezTo>
                <a:cubicBezTo>
                  <a:pt x="131" y="9"/>
                  <a:pt x="130" y="10"/>
                  <a:pt x="130" y="10"/>
                </a:cubicBezTo>
                <a:close/>
                <a:moveTo>
                  <a:pt x="130" y="11"/>
                </a:moveTo>
                <a:cubicBezTo>
                  <a:pt x="130" y="11"/>
                  <a:pt x="131" y="10"/>
                  <a:pt x="131" y="11"/>
                </a:cubicBezTo>
                <a:cubicBezTo>
                  <a:pt x="131" y="11"/>
                  <a:pt x="131" y="11"/>
                  <a:pt x="130" y="11"/>
                </a:cubicBezTo>
                <a:close/>
                <a:moveTo>
                  <a:pt x="131" y="10"/>
                </a:moveTo>
                <a:cubicBezTo>
                  <a:pt x="132" y="10"/>
                  <a:pt x="133" y="10"/>
                  <a:pt x="133" y="10"/>
                </a:cubicBezTo>
                <a:cubicBezTo>
                  <a:pt x="133" y="11"/>
                  <a:pt x="132" y="10"/>
                  <a:pt x="132" y="11"/>
                </a:cubicBezTo>
                <a:cubicBezTo>
                  <a:pt x="132" y="11"/>
                  <a:pt x="131" y="11"/>
                  <a:pt x="131" y="11"/>
                </a:cubicBezTo>
                <a:cubicBezTo>
                  <a:pt x="131" y="11"/>
                  <a:pt x="132" y="10"/>
                  <a:pt x="131" y="10"/>
                </a:cubicBezTo>
                <a:close/>
                <a:moveTo>
                  <a:pt x="135" y="73"/>
                </a:moveTo>
                <a:cubicBezTo>
                  <a:pt x="135" y="73"/>
                  <a:pt x="136" y="73"/>
                  <a:pt x="136" y="73"/>
                </a:cubicBezTo>
                <a:cubicBezTo>
                  <a:pt x="136" y="74"/>
                  <a:pt x="136" y="74"/>
                  <a:pt x="135" y="73"/>
                </a:cubicBezTo>
                <a:close/>
                <a:moveTo>
                  <a:pt x="135" y="10"/>
                </a:moveTo>
                <a:cubicBezTo>
                  <a:pt x="136" y="10"/>
                  <a:pt x="138" y="10"/>
                  <a:pt x="140" y="10"/>
                </a:cubicBezTo>
                <a:cubicBezTo>
                  <a:pt x="139" y="9"/>
                  <a:pt x="139" y="10"/>
                  <a:pt x="138" y="10"/>
                </a:cubicBezTo>
                <a:cubicBezTo>
                  <a:pt x="139" y="9"/>
                  <a:pt x="139" y="9"/>
                  <a:pt x="140" y="9"/>
                </a:cubicBezTo>
                <a:cubicBezTo>
                  <a:pt x="140" y="10"/>
                  <a:pt x="140" y="10"/>
                  <a:pt x="140" y="11"/>
                </a:cubicBezTo>
                <a:cubicBezTo>
                  <a:pt x="138" y="11"/>
                  <a:pt x="137" y="11"/>
                  <a:pt x="135" y="10"/>
                </a:cubicBezTo>
                <a:close/>
                <a:moveTo>
                  <a:pt x="139" y="42"/>
                </a:moveTo>
                <a:cubicBezTo>
                  <a:pt x="139" y="41"/>
                  <a:pt x="139" y="41"/>
                  <a:pt x="140" y="41"/>
                </a:cubicBezTo>
                <a:cubicBezTo>
                  <a:pt x="140" y="42"/>
                  <a:pt x="139" y="42"/>
                  <a:pt x="139" y="42"/>
                </a:cubicBezTo>
                <a:close/>
                <a:moveTo>
                  <a:pt x="140" y="41"/>
                </a:moveTo>
                <a:cubicBezTo>
                  <a:pt x="140" y="40"/>
                  <a:pt x="143" y="41"/>
                  <a:pt x="141" y="41"/>
                </a:cubicBezTo>
                <a:cubicBezTo>
                  <a:pt x="141" y="41"/>
                  <a:pt x="141" y="41"/>
                  <a:pt x="140" y="41"/>
                </a:cubicBezTo>
                <a:close/>
                <a:moveTo>
                  <a:pt x="142" y="10"/>
                </a:moveTo>
                <a:cubicBezTo>
                  <a:pt x="142" y="9"/>
                  <a:pt x="143" y="9"/>
                  <a:pt x="143" y="9"/>
                </a:cubicBezTo>
                <a:cubicBezTo>
                  <a:pt x="143" y="10"/>
                  <a:pt x="143" y="9"/>
                  <a:pt x="142" y="10"/>
                </a:cubicBezTo>
                <a:close/>
                <a:moveTo>
                  <a:pt x="143" y="10"/>
                </a:moveTo>
                <a:cubicBezTo>
                  <a:pt x="143" y="10"/>
                  <a:pt x="143" y="10"/>
                  <a:pt x="144" y="9"/>
                </a:cubicBezTo>
                <a:cubicBezTo>
                  <a:pt x="144" y="10"/>
                  <a:pt x="144" y="10"/>
                  <a:pt x="144" y="10"/>
                </a:cubicBezTo>
                <a:lnTo>
                  <a:pt x="143" y="10"/>
                </a:lnTo>
                <a:close/>
                <a:moveTo>
                  <a:pt x="147" y="8"/>
                </a:moveTo>
                <a:cubicBezTo>
                  <a:pt x="147" y="8"/>
                  <a:pt x="147" y="8"/>
                  <a:pt x="147" y="8"/>
                </a:cubicBezTo>
                <a:cubicBezTo>
                  <a:pt x="148" y="8"/>
                  <a:pt x="148" y="8"/>
                  <a:pt x="148" y="8"/>
                </a:cubicBezTo>
                <a:cubicBezTo>
                  <a:pt x="148" y="8"/>
                  <a:pt x="148" y="8"/>
                  <a:pt x="148" y="8"/>
                </a:cubicBezTo>
                <a:cubicBezTo>
                  <a:pt x="147" y="9"/>
                  <a:pt x="147" y="8"/>
                  <a:pt x="147" y="8"/>
                </a:cubicBezTo>
                <a:close/>
                <a:moveTo>
                  <a:pt x="148" y="8"/>
                </a:moveTo>
                <a:cubicBezTo>
                  <a:pt x="148" y="8"/>
                  <a:pt x="148" y="8"/>
                  <a:pt x="148" y="8"/>
                </a:cubicBezTo>
                <a:cubicBezTo>
                  <a:pt x="148" y="8"/>
                  <a:pt x="149" y="8"/>
                  <a:pt x="149" y="8"/>
                </a:cubicBezTo>
                <a:cubicBezTo>
                  <a:pt x="149" y="8"/>
                  <a:pt x="149" y="8"/>
                  <a:pt x="148" y="8"/>
                </a:cubicBezTo>
                <a:close/>
                <a:moveTo>
                  <a:pt x="152" y="7"/>
                </a:moveTo>
                <a:cubicBezTo>
                  <a:pt x="152" y="6"/>
                  <a:pt x="153" y="7"/>
                  <a:pt x="153" y="7"/>
                </a:cubicBezTo>
                <a:cubicBezTo>
                  <a:pt x="153" y="7"/>
                  <a:pt x="152" y="7"/>
                  <a:pt x="152" y="7"/>
                </a:cubicBezTo>
                <a:close/>
                <a:moveTo>
                  <a:pt x="152" y="2"/>
                </a:moveTo>
                <a:cubicBezTo>
                  <a:pt x="153" y="2"/>
                  <a:pt x="154" y="2"/>
                  <a:pt x="153" y="3"/>
                </a:cubicBezTo>
                <a:cubicBezTo>
                  <a:pt x="153" y="3"/>
                  <a:pt x="152" y="2"/>
                  <a:pt x="152" y="2"/>
                </a:cubicBezTo>
                <a:close/>
                <a:moveTo>
                  <a:pt x="153" y="6"/>
                </a:moveTo>
                <a:cubicBezTo>
                  <a:pt x="153" y="6"/>
                  <a:pt x="154" y="6"/>
                  <a:pt x="153" y="6"/>
                </a:cubicBezTo>
                <a:cubicBezTo>
                  <a:pt x="153" y="5"/>
                  <a:pt x="154" y="5"/>
                  <a:pt x="154" y="5"/>
                </a:cubicBezTo>
                <a:cubicBezTo>
                  <a:pt x="154" y="6"/>
                  <a:pt x="154" y="6"/>
                  <a:pt x="153" y="6"/>
                </a:cubicBezTo>
                <a:close/>
                <a:moveTo>
                  <a:pt x="155" y="74"/>
                </a:moveTo>
                <a:cubicBezTo>
                  <a:pt x="155" y="74"/>
                  <a:pt x="154" y="74"/>
                  <a:pt x="155" y="73"/>
                </a:cubicBezTo>
                <a:cubicBezTo>
                  <a:pt x="156" y="74"/>
                  <a:pt x="156" y="74"/>
                  <a:pt x="157" y="74"/>
                </a:cubicBezTo>
                <a:cubicBezTo>
                  <a:pt x="157" y="74"/>
                  <a:pt x="155" y="74"/>
                  <a:pt x="155" y="74"/>
                </a:cubicBezTo>
                <a:close/>
                <a:moveTo>
                  <a:pt x="154" y="3"/>
                </a:moveTo>
                <a:cubicBezTo>
                  <a:pt x="154" y="2"/>
                  <a:pt x="155" y="2"/>
                  <a:pt x="155" y="3"/>
                </a:cubicBezTo>
                <a:cubicBezTo>
                  <a:pt x="154" y="3"/>
                  <a:pt x="154" y="3"/>
                  <a:pt x="154" y="3"/>
                </a:cubicBezTo>
                <a:close/>
                <a:moveTo>
                  <a:pt x="154" y="6"/>
                </a:moveTo>
                <a:cubicBezTo>
                  <a:pt x="154" y="6"/>
                  <a:pt x="155" y="6"/>
                  <a:pt x="155" y="6"/>
                </a:cubicBezTo>
                <a:cubicBezTo>
                  <a:pt x="155" y="7"/>
                  <a:pt x="155" y="6"/>
                  <a:pt x="154" y="6"/>
                </a:cubicBezTo>
                <a:close/>
                <a:moveTo>
                  <a:pt x="157" y="74"/>
                </a:moveTo>
                <a:cubicBezTo>
                  <a:pt x="157" y="73"/>
                  <a:pt x="158" y="73"/>
                  <a:pt x="158" y="73"/>
                </a:cubicBezTo>
                <a:cubicBezTo>
                  <a:pt x="158" y="74"/>
                  <a:pt x="157" y="74"/>
                  <a:pt x="157" y="74"/>
                </a:cubicBezTo>
                <a:close/>
                <a:moveTo>
                  <a:pt x="157" y="5"/>
                </a:moveTo>
                <a:cubicBezTo>
                  <a:pt x="157" y="4"/>
                  <a:pt x="157" y="4"/>
                  <a:pt x="157" y="5"/>
                </a:cubicBezTo>
                <a:cubicBezTo>
                  <a:pt x="157" y="5"/>
                  <a:pt x="157" y="5"/>
                  <a:pt x="157" y="5"/>
                </a:cubicBezTo>
                <a:close/>
                <a:moveTo>
                  <a:pt x="160" y="4"/>
                </a:moveTo>
                <a:cubicBezTo>
                  <a:pt x="161" y="4"/>
                  <a:pt x="162" y="3"/>
                  <a:pt x="162" y="3"/>
                </a:cubicBezTo>
                <a:cubicBezTo>
                  <a:pt x="162" y="4"/>
                  <a:pt x="162" y="4"/>
                  <a:pt x="162" y="4"/>
                </a:cubicBezTo>
                <a:cubicBezTo>
                  <a:pt x="162" y="4"/>
                  <a:pt x="161" y="4"/>
                  <a:pt x="161" y="4"/>
                </a:cubicBezTo>
                <a:cubicBezTo>
                  <a:pt x="161" y="4"/>
                  <a:pt x="160" y="4"/>
                  <a:pt x="160" y="4"/>
                </a:cubicBezTo>
                <a:close/>
                <a:moveTo>
                  <a:pt x="160" y="4"/>
                </a:moveTo>
                <a:cubicBezTo>
                  <a:pt x="160" y="4"/>
                  <a:pt x="160" y="5"/>
                  <a:pt x="160" y="5"/>
                </a:cubicBezTo>
                <a:cubicBezTo>
                  <a:pt x="160" y="4"/>
                  <a:pt x="159" y="5"/>
                  <a:pt x="159" y="4"/>
                </a:cubicBezTo>
                <a:cubicBezTo>
                  <a:pt x="159" y="4"/>
                  <a:pt x="159" y="4"/>
                  <a:pt x="160" y="4"/>
                </a:cubicBezTo>
                <a:close/>
                <a:moveTo>
                  <a:pt x="162" y="1"/>
                </a:moveTo>
                <a:cubicBezTo>
                  <a:pt x="162" y="0"/>
                  <a:pt x="162" y="1"/>
                  <a:pt x="163" y="1"/>
                </a:cubicBezTo>
                <a:cubicBezTo>
                  <a:pt x="162" y="1"/>
                  <a:pt x="162" y="1"/>
                  <a:pt x="162" y="1"/>
                </a:cubicBezTo>
                <a:close/>
                <a:moveTo>
                  <a:pt x="172" y="75"/>
                </a:moveTo>
                <a:cubicBezTo>
                  <a:pt x="172" y="75"/>
                  <a:pt x="172" y="75"/>
                  <a:pt x="172" y="75"/>
                </a:cubicBezTo>
                <a:cubicBezTo>
                  <a:pt x="173" y="75"/>
                  <a:pt x="173" y="75"/>
                  <a:pt x="174" y="75"/>
                </a:cubicBezTo>
                <a:cubicBezTo>
                  <a:pt x="174" y="76"/>
                  <a:pt x="173" y="76"/>
                  <a:pt x="172" y="75"/>
                </a:cubicBezTo>
                <a:close/>
                <a:moveTo>
                  <a:pt x="173" y="4"/>
                </a:moveTo>
                <a:cubicBezTo>
                  <a:pt x="173" y="3"/>
                  <a:pt x="174" y="4"/>
                  <a:pt x="174" y="3"/>
                </a:cubicBezTo>
                <a:cubicBezTo>
                  <a:pt x="175" y="3"/>
                  <a:pt x="175" y="4"/>
                  <a:pt x="176" y="3"/>
                </a:cubicBezTo>
                <a:cubicBezTo>
                  <a:pt x="176" y="4"/>
                  <a:pt x="176" y="4"/>
                  <a:pt x="176" y="4"/>
                </a:cubicBezTo>
                <a:cubicBezTo>
                  <a:pt x="175" y="4"/>
                  <a:pt x="174" y="4"/>
                  <a:pt x="173" y="4"/>
                </a:cubicBezTo>
                <a:close/>
                <a:moveTo>
                  <a:pt x="175" y="75"/>
                </a:moveTo>
                <a:cubicBezTo>
                  <a:pt x="176" y="75"/>
                  <a:pt x="176" y="75"/>
                  <a:pt x="176" y="75"/>
                </a:cubicBezTo>
                <a:cubicBezTo>
                  <a:pt x="176" y="76"/>
                  <a:pt x="175" y="76"/>
                  <a:pt x="175" y="75"/>
                </a:cubicBezTo>
                <a:close/>
                <a:moveTo>
                  <a:pt x="176" y="3"/>
                </a:moveTo>
                <a:cubicBezTo>
                  <a:pt x="176" y="3"/>
                  <a:pt x="178" y="3"/>
                  <a:pt x="178" y="3"/>
                </a:cubicBezTo>
                <a:cubicBezTo>
                  <a:pt x="179" y="2"/>
                  <a:pt x="179" y="2"/>
                  <a:pt x="180" y="3"/>
                </a:cubicBezTo>
                <a:cubicBezTo>
                  <a:pt x="180" y="3"/>
                  <a:pt x="179" y="2"/>
                  <a:pt x="179" y="4"/>
                </a:cubicBezTo>
                <a:cubicBezTo>
                  <a:pt x="177" y="3"/>
                  <a:pt x="176" y="4"/>
                  <a:pt x="176" y="3"/>
                </a:cubicBezTo>
                <a:close/>
                <a:moveTo>
                  <a:pt x="176" y="5"/>
                </a:moveTo>
                <a:cubicBezTo>
                  <a:pt x="176" y="5"/>
                  <a:pt x="177" y="5"/>
                  <a:pt x="177" y="5"/>
                </a:cubicBezTo>
                <a:cubicBezTo>
                  <a:pt x="177" y="6"/>
                  <a:pt x="177" y="6"/>
                  <a:pt x="176" y="6"/>
                </a:cubicBezTo>
                <a:cubicBezTo>
                  <a:pt x="176" y="6"/>
                  <a:pt x="176" y="5"/>
                  <a:pt x="176" y="5"/>
                </a:cubicBezTo>
                <a:close/>
                <a:moveTo>
                  <a:pt x="178" y="6"/>
                </a:moveTo>
                <a:cubicBezTo>
                  <a:pt x="178" y="5"/>
                  <a:pt x="178" y="6"/>
                  <a:pt x="179" y="5"/>
                </a:cubicBezTo>
                <a:cubicBezTo>
                  <a:pt x="179" y="6"/>
                  <a:pt x="179" y="6"/>
                  <a:pt x="179" y="6"/>
                </a:cubicBezTo>
                <a:cubicBezTo>
                  <a:pt x="178" y="6"/>
                  <a:pt x="178" y="6"/>
                  <a:pt x="178" y="6"/>
                </a:cubicBezTo>
                <a:close/>
                <a:moveTo>
                  <a:pt x="180" y="79"/>
                </a:moveTo>
                <a:cubicBezTo>
                  <a:pt x="180" y="78"/>
                  <a:pt x="181" y="78"/>
                  <a:pt x="181" y="79"/>
                </a:cubicBezTo>
                <a:cubicBezTo>
                  <a:pt x="181" y="79"/>
                  <a:pt x="181" y="79"/>
                  <a:pt x="180" y="79"/>
                </a:cubicBezTo>
                <a:close/>
                <a:moveTo>
                  <a:pt x="179" y="1"/>
                </a:moveTo>
                <a:cubicBezTo>
                  <a:pt x="179" y="1"/>
                  <a:pt x="180" y="1"/>
                  <a:pt x="180" y="1"/>
                </a:cubicBezTo>
                <a:cubicBezTo>
                  <a:pt x="180" y="2"/>
                  <a:pt x="180" y="1"/>
                  <a:pt x="180" y="1"/>
                </a:cubicBezTo>
                <a:cubicBezTo>
                  <a:pt x="180" y="2"/>
                  <a:pt x="179" y="1"/>
                  <a:pt x="179" y="1"/>
                </a:cubicBezTo>
                <a:close/>
                <a:moveTo>
                  <a:pt x="180" y="4"/>
                </a:moveTo>
                <a:cubicBezTo>
                  <a:pt x="180" y="3"/>
                  <a:pt x="180" y="3"/>
                  <a:pt x="180" y="3"/>
                </a:cubicBezTo>
                <a:cubicBezTo>
                  <a:pt x="181" y="3"/>
                  <a:pt x="181" y="3"/>
                  <a:pt x="181" y="3"/>
                </a:cubicBezTo>
                <a:cubicBezTo>
                  <a:pt x="181" y="4"/>
                  <a:pt x="180" y="3"/>
                  <a:pt x="180" y="4"/>
                </a:cubicBezTo>
                <a:close/>
                <a:moveTo>
                  <a:pt x="181" y="79"/>
                </a:moveTo>
                <a:cubicBezTo>
                  <a:pt x="182" y="79"/>
                  <a:pt x="182" y="79"/>
                  <a:pt x="182" y="79"/>
                </a:cubicBezTo>
                <a:cubicBezTo>
                  <a:pt x="182" y="79"/>
                  <a:pt x="182" y="79"/>
                  <a:pt x="181" y="79"/>
                </a:cubicBezTo>
                <a:close/>
                <a:moveTo>
                  <a:pt x="182" y="77"/>
                </a:moveTo>
                <a:cubicBezTo>
                  <a:pt x="182" y="76"/>
                  <a:pt x="182" y="77"/>
                  <a:pt x="183" y="77"/>
                </a:cubicBezTo>
                <a:cubicBezTo>
                  <a:pt x="183" y="77"/>
                  <a:pt x="182" y="77"/>
                  <a:pt x="182" y="77"/>
                </a:cubicBezTo>
                <a:close/>
                <a:moveTo>
                  <a:pt x="183" y="76"/>
                </a:moveTo>
                <a:cubicBezTo>
                  <a:pt x="183" y="76"/>
                  <a:pt x="184" y="76"/>
                  <a:pt x="184" y="76"/>
                </a:cubicBezTo>
                <a:cubicBezTo>
                  <a:pt x="184" y="76"/>
                  <a:pt x="183" y="76"/>
                  <a:pt x="183" y="76"/>
                </a:cubicBezTo>
                <a:close/>
                <a:moveTo>
                  <a:pt x="185" y="76"/>
                </a:moveTo>
                <a:cubicBezTo>
                  <a:pt x="185" y="76"/>
                  <a:pt x="185" y="76"/>
                  <a:pt x="185" y="76"/>
                </a:cubicBezTo>
                <a:cubicBezTo>
                  <a:pt x="185" y="76"/>
                  <a:pt x="184" y="76"/>
                  <a:pt x="184" y="76"/>
                </a:cubicBezTo>
                <a:cubicBezTo>
                  <a:pt x="185" y="76"/>
                  <a:pt x="185" y="75"/>
                  <a:pt x="185" y="76"/>
                </a:cubicBezTo>
                <a:cubicBezTo>
                  <a:pt x="185" y="76"/>
                  <a:pt x="185" y="76"/>
                  <a:pt x="185" y="76"/>
                </a:cubicBezTo>
                <a:cubicBezTo>
                  <a:pt x="185" y="76"/>
                  <a:pt x="185" y="76"/>
                  <a:pt x="185" y="76"/>
                </a:cubicBezTo>
                <a:close/>
                <a:moveTo>
                  <a:pt x="184" y="1"/>
                </a:moveTo>
                <a:cubicBezTo>
                  <a:pt x="184" y="1"/>
                  <a:pt x="185" y="1"/>
                  <a:pt x="185" y="1"/>
                </a:cubicBezTo>
                <a:cubicBezTo>
                  <a:pt x="185" y="1"/>
                  <a:pt x="184" y="2"/>
                  <a:pt x="185" y="2"/>
                </a:cubicBezTo>
                <a:cubicBezTo>
                  <a:pt x="185" y="2"/>
                  <a:pt x="184" y="1"/>
                  <a:pt x="184" y="1"/>
                </a:cubicBezTo>
                <a:cubicBezTo>
                  <a:pt x="185" y="1"/>
                  <a:pt x="185" y="1"/>
                  <a:pt x="185" y="1"/>
                </a:cubicBezTo>
                <a:cubicBezTo>
                  <a:pt x="185" y="1"/>
                  <a:pt x="185" y="1"/>
                  <a:pt x="184" y="1"/>
                </a:cubicBezTo>
                <a:close/>
                <a:moveTo>
                  <a:pt x="186" y="80"/>
                </a:moveTo>
                <a:cubicBezTo>
                  <a:pt x="186" y="79"/>
                  <a:pt x="187" y="79"/>
                  <a:pt x="187" y="80"/>
                </a:cubicBezTo>
                <a:cubicBezTo>
                  <a:pt x="187" y="80"/>
                  <a:pt x="186" y="80"/>
                  <a:pt x="186" y="80"/>
                </a:cubicBezTo>
                <a:close/>
                <a:moveTo>
                  <a:pt x="186" y="77"/>
                </a:moveTo>
                <a:cubicBezTo>
                  <a:pt x="186" y="76"/>
                  <a:pt x="186" y="76"/>
                  <a:pt x="187" y="76"/>
                </a:cubicBezTo>
                <a:cubicBezTo>
                  <a:pt x="187" y="76"/>
                  <a:pt x="187" y="76"/>
                  <a:pt x="187" y="76"/>
                </a:cubicBezTo>
                <a:cubicBezTo>
                  <a:pt x="187" y="77"/>
                  <a:pt x="186" y="77"/>
                  <a:pt x="186" y="77"/>
                </a:cubicBezTo>
                <a:close/>
                <a:moveTo>
                  <a:pt x="187" y="2"/>
                </a:moveTo>
                <a:cubicBezTo>
                  <a:pt x="187" y="2"/>
                  <a:pt x="187" y="2"/>
                  <a:pt x="187" y="2"/>
                </a:cubicBezTo>
                <a:cubicBezTo>
                  <a:pt x="187" y="2"/>
                  <a:pt x="188" y="2"/>
                  <a:pt x="187" y="2"/>
                </a:cubicBezTo>
                <a:cubicBezTo>
                  <a:pt x="187" y="2"/>
                  <a:pt x="188" y="2"/>
                  <a:pt x="188" y="2"/>
                </a:cubicBezTo>
                <a:cubicBezTo>
                  <a:pt x="188" y="2"/>
                  <a:pt x="187" y="2"/>
                  <a:pt x="187" y="2"/>
                </a:cubicBezTo>
                <a:cubicBezTo>
                  <a:pt x="187" y="2"/>
                  <a:pt x="187" y="2"/>
                  <a:pt x="187" y="2"/>
                </a:cubicBezTo>
                <a:close/>
                <a:moveTo>
                  <a:pt x="188" y="1"/>
                </a:moveTo>
                <a:cubicBezTo>
                  <a:pt x="188" y="2"/>
                  <a:pt x="188" y="2"/>
                  <a:pt x="188" y="3"/>
                </a:cubicBezTo>
                <a:cubicBezTo>
                  <a:pt x="188" y="2"/>
                  <a:pt x="188" y="2"/>
                  <a:pt x="188" y="1"/>
                </a:cubicBezTo>
                <a:close/>
                <a:moveTo>
                  <a:pt x="190" y="78"/>
                </a:moveTo>
                <a:cubicBezTo>
                  <a:pt x="190" y="78"/>
                  <a:pt x="190" y="78"/>
                  <a:pt x="190" y="78"/>
                </a:cubicBezTo>
                <a:cubicBezTo>
                  <a:pt x="190" y="78"/>
                  <a:pt x="190" y="78"/>
                  <a:pt x="191" y="78"/>
                </a:cubicBezTo>
                <a:cubicBezTo>
                  <a:pt x="191" y="78"/>
                  <a:pt x="191" y="78"/>
                  <a:pt x="191" y="78"/>
                </a:cubicBezTo>
                <a:cubicBezTo>
                  <a:pt x="191" y="79"/>
                  <a:pt x="191" y="78"/>
                  <a:pt x="190" y="78"/>
                </a:cubicBezTo>
                <a:close/>
                <a:moveTo>
                  <a:pt x="191" y="7"/>
                </a:moveTo>
                <a:cubicBezTo>
                  <a:pt x="192" y="6"/>
                  <a:pt x="195" y="6"/>
                  <a:pt x="196" y="6"/>
                </a:cubicBezTo>
                <a:cubicBezTo>
                  <a:pt x="195" y="7"/>
                  <a:pt x="192" y="7"/>
                  <a:pt x="191" y="7"/>
                </a:cubicBezTo>
                <a:close/>
                <a:moveTo>
                  <a:pt x="193" y="6"/>
                </a:moveTo>
                <a:cubicBezTo>
                  <a:pt x="193" y="5"/>
                  <a:pt x="193" y="5"/>
                  <a:pt x="193" y="5"/>
                </a:cubicBezTo>
                <a:cubicBezTo>
                  <a:pt x="193" y="5"/>
                  <a:pt x="193" y="5"/>
                  <a:pt x="193" y="5"/>
                </a:cubicBezTo>
                <a:cubicBezTo>
                  <a:pt x="193" y="6"/>
                  <a:pt x="193" y="6"/>
                  <a:pt x="193" y="6"/>
                </a:cubicBezTo>
                <a:close/>
                <a:moveTo>
                  <a:pt x="194" y="5"/>
                </a:moveTo>
                <a:cubicBezTo>
                  <a:pt x="194" y="5"/>
                  <a:pt x="194" y="5"/>
                  <a:pt x="194" y="5"/>
                </a:cubicBezTo>
                <a:cubicBezTo>
                  <a:pt x="194" y="5"/>
                  <a:pt x="194" y="5"/>
                  <a:pt x="194" y="5"/>
                </a:cubicBezTo>
                <a:close/>
                <a:moveTo>
                  <a:pt x="194" y="3"/>
                </a:moveTo>
                <a:cubicBezTo>
                  <a:pt x="194" y="2"/>
                  <a:pt x="194" y="3"/>
                  <a:pt x="194" y="3"/>
                </a:cubicBezTo>
                <a:cubicBezTo>
                  <a:pt x="195" y="2"/>
                  <a:pt x="195" y="3"/>
                  <a:pt x="195" y="3"/>
                </a:cubicBezTo>
                <a:cubicBezTo>
                  <a:pt x="195" y="3"/>
                  <a:pt x="195" y="3"/>
                  <a:pt x="194" y="3"/>
                </a:cubicBezTo>
                <a:cubicBezTo>
                  <a:pt x="195" y="3"/>
                  <a:pt x="195" y="3"/>
                  <a:pt x="194" y="3"/>
                </a:cubicBezTo>
                <a:close/>
                <a:moveTo>
                  <a:pt x="197" y="6"/>
                </a:moveTo>
                <a:cubicBezTo>
                  <a:pt x="197" y="5"/>
                  <a:pt x="198" y="6"/>
                  <a:pt x="199" y="5"/>
                </a:cubicBezTo>
                <a:cubicBezTo>
                  <a:pt x="198" y="6"/>
                  <a:pt x="198" y="6"/>
                  <a:pt x="197" y="6"/>
                </a:cubicBezTo>
                <a:close/>
                <a:moveTo>
                  <a:pt x="204" y="84"/>
                </a:moveTo>
                <a:cubicBezTo>
                  <a:pt x="205" y="83"/>
                  <a:pt x="205" y="83"/>
                  <a:pt x="205" y="83"/>
                </a:cubicBezTo>
                <a:cubicBezTo>
                  <a:pt x="205" y="84"/>
                  <a:pt x="205" y="83"/>
                  <a:pt x="204" y="84"/>
                </a:cubicBezTo>
                <a:close/>
                <a:moveTo>
                  <a:pt x="218" y="8"/>
                </a:moveTo>
                <a:cubicBezTo>
                  <a:pt x="220" y="9"/>
                  <a:pt x="219" y="10"/>
                  <a:pt x="217" y="10"/>
                </a:cubicBezTo>
                <a:cubicBezTo>
                  <a:pt x="217" y="10"/>
                  <a:pt x="218" y="10"/>
                  <a:pt x="218" y="10"/>
                </a:cubicBezTo>
                <a:cubicBezTo>
                  <a:pt x="218" y="10"/>
                  <a:pt x="217" y="10"/>
                  <a:pt x="217" y="10"/>
                </a:cubicBezTo>
                <a:cubicBezTo>
                  <a:pt x="217" y="10"/>
                  <a:pt x="217" y="10"/>
                  <a:pt x="217" y="10"/>
                </a:cubicBezTo>
                <a:cubicBezTo>
                  <a:pt x="215" y="10"/>
                  <a:pt x="215" y="10"/>
                  <a:pt x="214" y="10"/>
                </a:cubicBezTo>
                <a:cubicBezTo>
                  <a:pt x="214" y="10"/>
                  <a:pt x="213" y="10"/>
                  <a:pt x="213" y="10"/>
                </a:cubicBezTo>
                <a:cubicBezTo>
                  <a:pt x="212" y="10"/>
                  <a:pt x="213" y="10"/>
                  <a:pt x="213" y="10"/>
                </a:cubicBezTo>
                <a:cubicBezTo>
                  <a:pt x="212" y="10"/>
                  <a:pt x="212" y="10"/>
                  <a:pt x="210" y="10"/>
                </a:cubicBezTo>
                <a:cubicBezTo>
                  <a:pt x="210" y="10"/>
                  <a:pt x="211" y="10"/>
                  <a:pt x="211" y="10"/>
                </a:cubicBezTo>
                <a:cubicBezTo>
                  <a:pt x="211" y="10"/>
                  <a:pt x="210" y="10"/>
                  <a:pt x="209" y="11"/>
                </a:cubicBezTo>
                <a:cubicBezTo>
                  <a:pt x="209" y="10"/>
                  <a:pt x="209" y="10"/>
                  <a:pt x="210" y="10"/>
                </a:cubicBezTo>
                <a:cubicBezTo>
                  <a:pt x="209" y="10"/>
                  <a:pt x="209" y="10"/>
                  <a:pt x="209" y="10"/>
                </a:cubicBezTo>
                <a:cubicBezTo>
                  <a:pt x="208" y="11"/>
                  <a:pt x="208" y="10"/>
                  <a:pt x="208" y="10"/>
                </a:cubicBezTo>
                <a:cubicBezTo>
                  <a:pt x="209" y="9"/>
                  <a:pt x="211" y="10"/>
                  <a:pt x="212" y="9"/>
                </a:cubicBezTo>
                <a:cubicBezTo>
                  <a:pt x="214" y="9"/>
                  <a:pt x="216" y="9"/>
                  <a:pt x="218" y="9"/>
                </a:cubicBezTo>
                <a:cubicBezTo>
                  <a:pt x="218" y="9"/>
                  <a:pt x="217" y="9"/>
                  <a:pt x="217" y="9"/>
                </a:cubicBezTo>
                <a:cubicBezTo>
                  <a:pt x="217" y="9"/>
                  <a:pt x="218" y="9"/>
                  <a:pt x="218" y="9"/>
                </a:cubicBezTo>
                <a:cubicBezTo>
                  <a:pt x="219" y="9"/>
                  <a:pt x="219" y="9"/>
                  <a:pt x="218" y="8"/>
                </a:cubicBezTo>
                <a:close/>
                <a:moveTo>
                  <a:pt x="210" y="87"/>
                </a:moveTo>
                <a:cubicBezTo>
                  <a:pt x="210" y="87"/>
                  <a:pt x="211" y="87"/>
                  <a:pt x="211" y="87"/>
                </a:cubicBezTo>
                <a:cubicBezTo>
                  <a:pt x="211" y="87"/>
                  <a:pt x="210" y="87"/>
                  <a:pt x="210" y="87"/>
                </a:cubicBezTo>
                <a:close/>
                <a:moveTo>
                  <a:pt x="210" y="88"/>
                </a:moveTo>
                <a:cubicBezTo>
                  <a:pt x="210" y="88"/>
                  <a:pt x="211" y="88"/>
                  <a:pt x="211" y="88"/>
                </a:cubicBezTo>
                <a:lnTo>
                  <a:pt x="210" y="88"/>
                </a:lnTo>
                <a:close/>
                <a:moveTo>
                  <a:pt x="210" y="77"/>
                </a:moveTo>
                <a:cubicBezTo>
                  <a:pt x="211" y="77"/>
                  <a:pt x="212" y="76"/>
                  <a:pt x="212" y="77"/>
                </a:cubicBezTo>
                <a:cubicBezTo>
                  <a:pt x="211" y="77"/>
                  <a:pt x="211" y="77"/>
                  <a:pt x="210" y="77"/>
                </a:cubicBezTo>
                <a:close/>
                <a:moveTo>
                  <a:pt x="211" y="87"/>
                </a:moveTo>
                <a:cubicBezTo>
                  <a:pt x="212" y="86"/>
                  <a:pt x="213" y="87"/>
                  <a:pt x="214" y="87"/>
                </a:cubicBezTo>
                <a:cubicBezTo>
                  <a:pt x="214" y="87"/>
                  <a:pt x="214" y="87"/>
                  <a:pt x="214" y="88"/>
                </a:cubicBezTo>
                <a:cubicBezTo>
                  <a:pt x="213" y="88"/>
                  <a:pt x="212" y="87"/>
                  <a:pt x="212" y="87"/>
                </a:cubicBezTo>
                <a:cubicBezTo>
                  <a:pt x="212" y="87"/>
                  <a:pt x="212" y="87"/>
                  <a:pt x="211" y="87"/>
                </a:cubicBezTo>
                <a:close/>
                <a:moveTo>
                  <a:pt x="211" y="12"/>
                </a:moveTo>
                <a:cubicBezTo>
                  <a:pt x="211" y="11"/>
                  <a:pt x="212" y="12"/>
                  <a:pt x="212" y="12"/>
                </a:cubicBezTo>
                <a:cubicBezTo>
                  <a:pt x="212" y="12"/>
                  <a:pt x="211" y="12"/>
                  <a:pt x="211" y="12"/>
                </a:cubicBezTo>
                <a:close/>
                <a:moveTo>
                  <a:pt x="212" y="81"/>
                </a:moveTo>
                <a:cubicBezTo>
                  <a:pt x="212" y="81"/>
                  <a:pt x="212" y="80"/>
                  <a:pt x="212" y="80"/>
                </a:cubicBezTo>
                <a:cubicBezTo>
                  <a:pt x="213" y="80"/>
                  <a:pt x="213" y="81"/>
                  <a:pt x="213" y="80"/>
                </a:cubicBezTo>
                <a:cubicBezTo>
                  <a:pt x="213" y="81"/>
                  <a:pt x="213" y="81"/>
                  <a:pt x="212" y="81"/>
                </a:cubicBezTo>
                <a:close/>
                <a:moveTo>
                  <a:pt x="213" y="79"/>
                </a:moveTo>
                <a:cubicBezTo>
                  <a:pt x="213" y="79"/>
                  <a:pt x="213" y="79"/>
                  <a:pt x="213" y="79"/>
                </a:cubicBezTo>
                <a:cubicBezTo>
                  <a:pt x="213" y="79"/>
                  <a:pt x="214" y="79"/>
                  <a:pt x="215" y="79"/>
                </a:cubicBezTo>
                <a:cubicBezTo>
                  <a:pt x="214" y="80"/>
                  <a:pt x="213" y="79"/>
                  <a:pt x="213" y="79"/>
                </a:cubicBezTo>
                <a:close/>
                <a:moveTo>
                  <a:pt x="215" y="79"/>
                </a:moveTo>
                <a:cubicBezTo>
                  <a:pt x="216" y="79"/>
                  <a:pt x="217" y="79"/>
                  <a:pt x="219" y="79"/>
                </a:cubicBezTo>
                <a:cubicBezTo>
                  <a:pt x="218" y="79"/>
                  <a:pt x="218" y="79"/>
                  <a:pt x="218" y="80"/>
                </a:cubicBezTo>
                <a:cubicBezTo>
                  <a:pt x="218" y="79"/>
                  <a:pt x="216" y="79"/>
                  <a:pt x="216" y="80"/>
                </a:cubicBezTo>
                <a:cubicBezTo>
                  <a:pt x="216" y="80"/>
                  <a:pt x="216" y="80"/>
                  <a:pt x="216" y="79"/>
                </a:cubicBezTo>
                <a:cubicBezTo>
                  <a:pt x="215" y="79"/>
                  <a:pt x="215" y="79"/>
                  <a:pt x="215" y="80"/>
                </a:cubicBezTo>
                <a:cubicBezTo>
                  <a:pt x="215" y="80"/>
                  <a:pt x="215" y="79"/>
                  <a:pt x="215" y="79"/>
                </a:cubicBezTo>
                <a:close/>
                <a:moveTo>
                  <a:pt x="214" y="13"/>
                </a:moveTo>
                <a:cubicBezTo>
                  <a:pt x="214" y="12"/>
                  <a:pt x="215" y="13"/>
                  <a:pt x="215" y="13"/>
                </a:cubicBezTo>
                <a:cubicBezTo>
                  <a:pt x="215" y="13"/>
                  <a:pt x="214" y="13"/>
                  <a:pt x="214" y="13"/>
                </a:cubicBezTo>
                <a:close/>
                <a:moveTo>
                  <a:pt x="216" y="17"/>
                </a:moveTo>
                <a:cubicBezTo>
                  <a:pt x="217" y="17"/>
                  <a:pt x="220" y="17"/>
                  <a:pt x="222" y="17"/>
                </a:cubicBezTo>
                <a:cubicBezTo>
                  <a:pt x="222" y="17"/>
                  <a:pt x="222" y="16"/>
                  <a:pt x="221" y="17"/>
                </a:cubicBezTo>
                <a:cubicBezTo>
                  <a:pt x="222" y="16"/>
                  <a:pt x="222" y="17"/>
                  <a:pt x="222" y="17"/>
                </a:cubicBezTo>
                <a:cubicBezTo>
                  <a:pt x="222" y="17"/>
                  <a:pt x="222" y="17"/>
                  <a:pt x="222" y="17"/>
                </a:cubicBezTo>
                <a:cubicBezTo>
                  <a:pt x="222" y="17"/>
                  <a:pt x="223" y="17"/>
                  <a:pt x="223" y="17"/>
                </a:cubicBezTo>
                <a:cubicBezTo>
                  <a:pt x="221" y="19"/>
                  <a:pt x="219" y="18"/>
                  <a:pt x="216" y="18"/>
                </a:cubicBezTo>
                <a:cubicBezTo>
                  <a:pt x="216" y="18"/>
                  <a:pt x="216" y="17"/>
                  <a:pt x="216" y="17"/>
                </a:cubicBezTo>
                <a:close/>
                <a:moveTo>
                  <a:pt x="216" y="8"/>
                </a:moveTo>
                <a:cubicBezTo>
                  <a:pt x="216" y="8"/>
                  <a:pt x="217" y="8"/>
                  <a:pt x="217" y="8"/>
                </a:cubicBezTo>
                <a:cubicBezTo>
                  <a:pt x="217" y="8"/>
                  <a:pt x="217" y="8"/>
                  <a:pt x="217" y="9"/>
                </a:cubicBezTo>
                <a:cubicBezTo>
                  <a:pt x="216" y="9"/>
                  <a:pt x="216" y="8"/>
                  <a:pt x="216" y="8"/>
                </a:cubicBezTo>
                <a:close/>
                <a:moveTo>
                  <a:pt x="219" y="80"/>
                </a:moveTo>
                <a:cubicBezTo>
                  <a:pt x="219" y="79"/>
                  <a:pt x="219" y="79"/>
                  <a:pt x="220" y="79"/>
                </a:cubicBezTo>
                <a:cubicBezTo>
                  <a:pt x="220" y="79"/>
                  <a:pt x="220" y="79"/>
                  <a:pt x="220" y="80"/>
                </a:cubicBezTo>
                <a:cubicBezTo>
                  <a:pt x="220" y="79"/>
                  <a:pt x="219" y="80"/>
                  <a:pt x="219" y="80"/>
                </a:cubicBezTo>
                <a:close/>
                <a:moveTo>
                  <a:pt x="219" y="10"/>
                </a:moveTo>
                <a:cubicBezTo>
                  <a:pt x="219" y="10"/>
                  <a:pt x="220" y="10"/>
                  <a:pt x="219" y="9"/>
                </a:cubicBezTo>
                <a:cubicBezTo>
                  <a:pt x="220" y="9"/>
                  <a:pt x="221" y="9"/>
                  <a:pt x="222" y="10"/>
                </a:cubicBezTo>
                <a:cubicBezTo>
                  <a:pt x="221" y="10"/>
                  <a:pt x="220" y="10"/>
                  <a:pt x="219" y="10"/>
                </a:cubicBezTo>
                <a:close/>
                <a:moveTo>
                  <a:pt x="224" y="7"/>
                </a:moveTo>
                <a:cubicBezTo>
                  <a:pt x="223" y="7"/>
                  <a:pt x="223" y="7"/>
                  <a:pt x="223" y="7"/>
                </a:cubicBezTo>
                <a:cubicBezTo>
                  <a:pt x="226" y="7"/>
                  <a:pt x="229" y="6"/>
                  <a:pt x="232" y="7"/>
                </a:cubicBezTo>
                <a:cubicBezTo>
                  <a:pt x="232" y="7"/>
                  <a:pt x="232" y="7"/>
                  <a:pt x="232" y="7"/>
                </a:cubicBezTo>
                <a:cubicBezTo>
                  <a:pt x="233" y="7"/>
                  <a:pt x="233" y="7"/>
                  <a:pt x="233" y="7"/>
                </a:cubicBezTo>
                <a:cubicBezTo>
                  <a:pt x="233" y="8"/>
                  <a:pt x="233" y="7"/>
                  <a:pt x="232" y="7"/>
                </a:cubicBezTo>
                <a:cubicBezTo>
                  <a:pt x="232" y="8"/>
                  <a:pt x="232" y="8"/>
                  <a:pt x="232" y="8"/>
                </a:cubicBezTo>
                <a:cubicBezTo>
                  <a:pt x="231" y="8"/>
                  <a:pt x="228" y="8"/>
                  <a:pt x="226" y="9"/>
                </a:cubicBezTo>
                <a:cubicBezTo>
                  <a:pt x="225" y="9"/>
                  <a:pt x="225" y="8"/>
                  <a:pt x="225" y="8"/>
                </a:cubicBezTo>
                <a:cubicBezTo>
                  <a:pt x="224" y="8"/>
                  <a:pt x="225" y="9"/>
                  <a:pt x="225" y="9"/>
                </a:cubicBezTo>
                <a:cubicBezTo>
                  <a:pt x="224" y="9"/>
                  <a:pt x="224" y="8"/>
                  <a:pt x="224" y="9"/>
                </a:cubicBezTo>
                <a:cubicBezTo>
                  <a:pt x="223" y="9"/>
                  <a:pt x="224" y="8"/>
                  <a:pt x="224" y="8"/>
                </a:cubicBezTo>
                <a:cubicBezTo>
                  <a:pt x="223" y="8"/>
                  <a:pt x="222" y="8"/>
                  <a:pt x="222" y="8"/>
                </a:cubicBezTo>
                <a:cubicBezTo>
                  <a:pt x="222" y="9"/>
                  <a:pt x="222" y="9"/>
                  <a:pt x="223" y="9"/>
                </a:cubicBezTo>
                <a:cubicBezTo>
                  <a:pt x="222" y="9"/>
                  <a:pt x="221" y="9"/>
                  <a:pt x="220" y="9"/>
                </a:cubicBezTo>
                <a:cubicBezTo>
                  <a:pt x="220" y="8"/>
                  <a:pt x="221" y="8"/>
                  <a:pt x="220" y="8"/>
                </a:cubicBezTo>
                <a:cubicBezTo>
                  <a:pt x="221" y="7"/>
                  <a:pt x="223" y="8"/>
                  <a:pt x="223" y="7"/>
                </a:cubicBezTo>
                <a:cubicBezTo>
                  <a:pt x="222" y="7"/>
                  <a:pt x="220" y="8"/>
                  <a:pt x="219" y="7"/>
                </a:cubicBezTo>
                <a:cubicBezTo>
                  <a:pt x="221" y="6"/>
                  <a:pt x="222" y="7"/>
                  <a:pt x="224" y="7"/>
                </a:cubicBezTo>
                <a:close/>
                <a:moveTo>
                  <a:pt x="220" y="13"/>
                </a:moveTo>
                <a:cubicBezTo>
                  <a:pt x="220" y="13"/>
                  <a:pt x="220" y="12"/>
                  <a:pt x="220" y="13"/>
                </a:cubicBezTo>
                <a:cubicBezTo>
                  <a:pt x="220" y="13"/>
                  <a:pt x="220" y="13"/>
                  <a:pt x="220" y="13"/>
                </a:cubicBezTo>
                <a:close/>
                <a:moveTo>
                  <a:pt x="221" y="12"/>
                </a:moveTo>
                <a:cubicBezTo>
                  <a:pt x="221" y="12"/>
                  <a:pt x="221" y="12"/>
                  <a:pt x="221" y="13"/>
                </a:cubicBezTo>
                <a:cubicBezTo>
                  <a:pt x="223" y="13"/>
                  <a:pt x="223" y="12"/>
                  <a:pt x="225" y="12"/>
                </a:cubicBezTo>
                <a:cubicBezTo>
                  <a:pt x="226" y="14"/>
                  <a:pt x="222" y="13"/>
                  <a:pt x="221" y="13"/>
                </a:cubicBezTo>
                <a:cubicBezTo>
                  <a:pt x="221" y="13"/>
                  <a:pt x="220" y="12"/>
                  <a:pt x="221" y="12"/>
                </a:cubicBezTo>
                <a:close/>
                <a:moveTo>
                  <a:pt x="222" y="10"/>
                </a:moveTo>
                <a:cubicBezTo>
                  <a:pt x="222" y="10"/>
                  <a:pt x="223" y="9"/>
                  <a:pt x="223" y="9"/>
                </a:cubicBezTo>
                <a:cubicBezTo>
                  <a:pt x="223" y="10"/>
                  <a:pt x="224" y="9"/>
                  <a:pt x="224" y="10"/>
                </a:cubicBezTo>
                <a:cubicBezTo>
                  <a:pt x="224" y="9"/>
                  <a:pt x="223" y="10"/>
                  <a:pt x="222" y="10"/>
                </a:cubicBezTo>
                <a:close/>
                <a:moveTo>
                  <a:pt x="228" y="16"/>
                </a:moveTo>
                <a:cubicBezTo>
                  <a:pt x="228" y="17"/>
                  <a:pt x="228" y="17"/>
                  <a:pt x="228" y="17"/>
                </a:cubicBezTo>
                <a:cubicBezTo>
                  <a:pt x="228" y="17"/>
                  <a:pt x="228" y="17"/>
                  <a:pt x="228" y="17"/>
                </a:cubicBezTo>
                <a:cubicBezTo>
                  <a:pt x="228" y="17"/>
                  <a:pt x="229" y="17"/>
                  <a:pt x="229" y="17"/>
                </a:cubicBezTo>
                <a:cubicBezTo>
                  <a:pt x="229" y="18"/>
                  <a:pt x="227" y="18"/>
                  <a:pt x="227" y="18"/>
                </a:cubicBezTo>
                <a:cubicBezTo>
                  <a:pt x="226" y="18"/>
                  <a:pt x="227" y="17"/>
                  <a:pt x="227" y="17"/>
                </a:cubicBezTo>
                <a:cubicBezTo>
                  <a:pt x="226" y="17"/>
                  <a:pt x="226" y="17"/>
                  <a:pt x="226" y="17"/>
                </a:cubicBezTo>
                <a:cubicBezTo>
                  <a:pt x="226" y="17"/>
                  <a:pt x="227" y="17"/>
                  <a:pt x="226" y="18"/>
                </a:cubicBezTo>
                <a:cubicBezTo>
                  <a:pt x="225" y="18"/>
                  <a:pt x="225" y="17"/>
                  <a:pt x="224" y="18"/>
                </a:cubicBezTo>
                <a:cubicBezTo>
                  <a:pt x="224" y="18"/>
                  <a:pt x="224" y="18"/>
                  <a:pt x="223" y="18"/>
                </a:cubicBezTo>
                <a:cubicBezTo>
                  <a:pt x="223" y="17"/>
                  <a:pt x="224" y="17"/>
                  <a:pt x="225" y="17"/>
                </a:cubicBezTo>
                <a:cubicBezTo>
                  <a:pt x="224" y="16"/>
                  <a:pt x="223" y="18"/>
                  <a:pt x="223" y="17"/>
                </a:cubicBezTo>
                <a:cubicBezTo>
                  <a:pt x="225" y="17"/>
                  <a:pt x="227" y="16"/>
                  <a:pt x="229" y="17"/>
                </a:cubicBezTo>
                <a:cubicBezTo>
                  <a:pt x="229" y="17"/>
                  <a:pt x="229" y="16"/>
                  <a:pt x="228" y="16"/>
                </a:cubicBezTo>
                <a:close/>
                <a:moveTo>
                  <a:pt x="224" y="11"/>
                </a:moveTo>
                <a:cubicBezTo>
                  <a:pt x="224" y="11"/>
                  <a:pt x="225" y="10"/>
                  <a:pt x="224" y="10"/>
                </a:cubicBezTo>
                <a:cubicBezTo>
                  <a:pt x="224" y="10"/>
                  <a:pt x="225" y="10"/>
                  <a:pt x="225" y="10"/>
                </a:cubicBezTo>
                <a:cubicBezTo>
                  <a:pt x="225" y="11"/>
                  <a:pt x="224" y="10"/>
                  <a:pt x="224" y="11"/>
                </a:cubicBezTo>
                <a:close/>
                <a:moveTo>
                  <a:pt x="225" y="10"/>
                </a:moveTo>
                <a:cubicBezTo>
                  <a:pt x="226" y="10"/>
                  <a:pt x="229" y="10"/>
                  <a:pt x="228" y="11"/>
                </a:cubicBezTo>
                <a:cubicBezTo>
                  <a:pt x="227" y="10"/>
                  <a:pt x="226" y="11"/>
                  <a:pt x="225" y="10"/>
                </a:cubicBezTo>
                <a:close/>
                <a:moveTo>
                  <a:pt x="228" y="22"/>
                </a:moveTo>
                <a:cubicBezTo>
                  <a:pt x="227" y="22"/>
                  <a:pt x="228" y="22"/>
                  <a:pt x="227" y="22"/>
                </a:cubicBezTo>
                <a:cubicBezTo>
                  <a:pt x="228" y="21"/>
                  <a:pt x="229" y="22"/>
                  <a:pt x="229" y="22"/>
                </a:cubicBezTo>
                <a:cubicBezTo>
                  <a:pt x="229" y="23"/>
                  <a:pt x="228" y="22"/>
                  <a:pt x="228" y="22"/>
                </a:cubicBezTo>
                <a:close/>
                <a:moveTo>
                  <a:pt x="229" y="22"/>
                </a:moveTo>
                <a:cubicBezTo>
                  <a:pt x="230" y="22"/>
                  <a:pt x="230" y="22"/>
                  <a:pt x="230" y="22"/>
                </a:cubicBezTo>
                <a:cubicBezTo>
                  <a:pt x="230" y="23"/>
                  <a:pt x="230" y="23"/>
                  <a:pt x="230" y="23"/>
                </a:cubicBezTo>
                <a:cubicBezTo>
                  <a:pt x="230" y="23"/>
                  <a:pt x="230" y="23"/>
                  <a:pt x="230" y="23"/>
                </a:cubicBezTo>
                <a:cubicBezTo>
                  <a:pt x="229" y="23"/>
                  <a:pt x="229" y="23"/>
                  <a:pt x="229" y="22"/>
                </a:cubicBezTo>
                <a:close/>
                <a:moveTo>
                  <a:pt x="228" y="10"/>
                </a:moveTo>
                <a:cubicBezTo>
                  <a:pt x="229" y="10"/>
                  <a:pt x="232" y="10"/>
                  <a:pt x="233" y="10"/>
                </a:cubicBezTo>
                <a:cubicBezTo>
                  <a:pt x="232" y="11"/>
                  <a:pt x="231" y="10"/>
                  <a:pt x="229" y="10"/>
                </a:cubicBezTo>
                <a:cubicBezTo>
                  <a:pt x="229" y="10"/>
                  <a:pt x="229" y="10"/>
                  <a:pt x="228" y="10"/>
                </a:cubicBezTo>
                <a:close/>
                <a:moveTo>
                  <a:pt x="234" y="23"/>
                </a:moveTo>
                <a:cubicBezTo>
                  <a:pt x="234" y="24"/>
                  <a:pt x="235" y="23"/>
                  <a:pt x="235" y="24"/>
                </a:cubicBezTo>
                <a:cubicBezTo>
                  <a:pt x="236" y="24"/>
                  <a:pt x="236" y="23"/>
                  <a:pt x="236" y="24"/>
                </a:cubicBezTo>
                <a:cubicBezTo>
                  <a:pt x="237" y="24"/>
                  <a:pt x="237" y="24"/>
                  <a:pt x="237" y="24"/>
                </a:cubicBezTo>
                <a:cubicBezTo>
                  <a:pt x="236" y="24"/>
                  <a:pt x="236" y="24"/>
                  <a:pt x="236" y="24"/>
                </a:cubicBezTo>
                <a:cubicBezTo>
                  <a:pt x="236" y="24"/>
                  <a:pt x="236" y="24"/>
                  <a:pt x="236" y="24"/>
                </a:cubicBezTo>
                <a:cubicBezTo>
                  <a:pt x="235" y="25"/>
                  <a:pt x="234" y="25"/>
                  <a:pt x="232" y="24"/>
                </a:cubicBezTo>
                <a:cubicBezTo>
                  <a:pt x="233" y="24"/>
                  <a:pt x="233" y="24"/>
                  <a:pt x="234" y="24"/>
                </a:cubicBezTo>
                <a:cubicBezTo>
                  <a:pt x="234" y="23"/>
                  <a:pt x="233" y="24"/>
                  <a:pt x="232" y="24"/>
                </a:cubicBezTo>
                <a:cubicBezTo>
                  <a:pt x="232" y="24"/>
                  <a:pt x="232" y="23"/>
                  <a:pt x="232" y="23"/>
                </a:cubicBezTo>
                <a:cubicBezTo>
                  <a:pt x="232" y="23"/>
                  <a:pt x="233" y="23"/>
                  <a:pt x="233" y="23"/>
                </a:cubicBezTo>
                <a:cubicBezTo>
                  <a:pt x="233" y="23"/>
                  <a:pt x="232" y="23"/>
                  <a:pt x="231" y="23"/>
                </a:cubicBezTo>
                <a:cubicBezTo>
                  <a:pt x="231" y="23"/>
                  <a:pt x="232" y="24"/>
                  <a:pt x="231" y="24"/>
                </a:cubicBezTo>
                <a:cubicBezTo>
                  <a:pt x="231" y="23"/>
                  <a:pt x="230" y="22"/>
                  <a:pt x="229" y="22"/>
                </a:cubicBezTo>
                <a:cubicBezTo>
                  <a:pt x="230" y="22"/>
                  <a:pt x="230" y="22"/>
                  <a:pt x="230" y="22"/>
                </a:cubicBezTo>
                <a:cubicBezTo>
                  <a:pt x="231" y="22"/>
                  <a:pt x="235" y="21"/>
                  <a:pt x="237" y="21"/>
                </a:cubicBezTo>
                <a:cubicBezTo>
                  <a:pt x="237" y="22"/>
                  <a:pt x="237" y="22"/>
                  <a:pt x="237" y="22"/>
                </a:cubicBezTo>
                <a:cubicBezTo>
                  <a:pt x="237" y="22"/>
                  <a:pt x="237" y="21"/>
                  <a:pt x="238" y="21"/>
                </a:cubicBezTo>
                <a:cubicBezTo>
                  <a:pt x="238" y="22"/>
                  <a:pt x="238" y="22"/>
                  <a:pt x="238" y="22"/>
                </a:cubicBezTo>
                <a:cubicBezTo>
                  <a:pt x="238" y="22"/>
                  <a:pt x="238" y="22"/>
                  <a:pt x="239" y="22"/>
                </a:cubicBezTo>
                <a:cubicBezTo>
                  <a:pt x="239" y="22"/>
                  <a:pt x="238" y="22"/>
                  <a:pt x="239" y="21"/>
                </a:cubicBezTo>
                <a:cubicBezTo>
                  <a:pt x="240" y="21"/>
                  <a:pt x="240" y="21"/>
                  <a:pt x="240" y="21"/>
                </a:cubicBezTo>
                <a:cubicBezTo>
                  <a:pt x="239" y="21"/>
                  <a:pt x="240" y="22"/>
                  <a:pt x="240" y="22"/>
                </a:cubicBezTo>
                <a:cubicBezTo>
                  <a:pt x="239" y="22"/>
                  <a:pt x="239" y="22"/>
                  <a:pt x="239" y="22"/>
                </a:cubicBezTo>
                <a:cubicBezTo>
                  <a:pt x="239" y="23"/>
                  <a:pt x="239" y="23"/>
                  <a:pt x="239" y="23"/>
                </a:cubicBezTo>
                <a:cubicBezTo>
                  <a:pt x="238" y="23"/>
                  <a:pt x="238" y="23"/>
                  <a:pt x="238" y="23"/>
                </a:cubicBezTo>
                <a:cubicBezTo>
                  <a:pt x="237" y="23"/>
                  <a:pt x="237" y="23"/>
                  <a:pt x="237" y="24"/>
                </a:cubicBezTo>
                <a:cubicBezTo>
                  <a:pt x="236" y="23"/>
                  <a:pt x="235" y="23"/>
                  <a:pt x="234" y="23"/>
                </a:cubicBezTo>
                <a:close/>
                <a:moveTo>
                  <a:pt x="234" y="8"/>
                </a:moveTo>
                <a:cubicBezTo>
                  <a:pt x="234" y="9"/>
                  <a:pt x="234" y="9"/>
                  <a:pt x="234" y="9"/>
                </a:cubicBezTo>
                <a:cubicBezTo>
                  <a:pt x="233" y="9"/>
                  <a:pt x="233" y="9"/>
                  <a:pt x="232" y="9"/>
                </a:cubicBezTo>
                <a:cubicBezTo>
                  <a:pt x="233" y="10"/>
                  <a:pt x="230" y="10"/>
                  <a:pt x="230" y="9"/>
                </a:cubicBezTo>
                <a:cubicBezTo>
                  <a:pt x="231" y="8"/>
                  <a:pt x="233" y="9"/>
                  <a:pt x="234" y="8"/>
                </a:cubicBezTo>
                <a:close/>
                <a:moveTo>
                  <a:pt x="234" y="8"/>
                </a:moveTo>
                <a:cubicBezTo>
                  <a:pt x="234" y="8"/>
                  <a:pt x="234" y="8"/>
                  <a:pt x="234" y="8"/>
                </a:cubicBezTo>
                <a:cubicBezTo>
                  <a:pt x="234" y="8"/>
                  <a:pt x="234" y="8"/>
                  <a:pt x="234" y="8"/>
                </a:cubicBezTo>
                <a:close/>
                <a:moveTo>
                  <a:pt x="235" y="9"/>
                </a:moveTo>
                <a:cubicBezTo>
                  <a:pt x="234" y="9"/>
                  <a:pt x="235" y="9"/>
                  <a:pt x="235" y="9"/>
                </a:cubicBezTo>
                <a:cubicBezTo>
                  <a:pt x="235" y="9"/>
                  <a:pt x="235" y="9"/>
                  <a:pt x="235" y="9"/>
                </a:cubicBezTo>
                <a:cubicBezTo>
                  <a:pt x="236" y="10"/>
                  <a:pt x="237" y="9"/>
                  <a:pt x="238" y="10"/>
                </a:cubicBezTo>
                <a:cubicBezTo>
                  <a:pt x="237" y="10"/>
                  <a:pt x="236" y="10"/>
                  <a:pt x="236" y="11"/>
                </a:cubicBezTo>
                <a:cubicBezTo>
                  <a:pt x="235" y="11"/>
                  <a:pt x="235" y="10"/>
                  <a:pt x="235" y="10"/>
                </a:cubicBezTo>
                <a:cubicBezTo>
                  <a:pt x="235" y="10"/>
                  <a:pt x="235" y="10"/>
                  <a:pt x="236" y="10"/>
                </a:cubicBezTo>
                <a:cubicBezTo>
                  <a:pt x="236" y="10"/>
                  <a:pt x="235" y="9"/>
                  <a:pt x="235" y="9"/>
                </a:cubicBezTo>
                <a:close/>
                <a:moveTo>
                  <a:pt x="239" y="9"/>
                </a:moveTo>
                <a:cubicBezTo>
                  <a:pt x="240" y="9"/>
                  <a:pt x="240" y="9"/>
                  <a:pt x="240" y="9"/>
                </a:cubicBezTo>
                <a:cubicBezTo>
                  <a:pt x="240" y="9"/>
                  <a:pt x="240" y="9"/>
                  <a:pt x="240" y="9"/>
                </a:cubicBezTo>
                <a:cubicBezTo>
                  <a:pt x="240" y="9"/>
                  <a:pt x="240" y="9"/>
                  <a:pt x="239" y="9"/>
                </a:cubicBezTo>
                <a:close/>
                <a:moveTo>
                  <a:pt x="244" y="89"/>
                </a:moveTo>
                <a:cubicBezTo>
                  <a:pt x="244" y="89"/>
                  <a:pt x="245" y="90"/>
                  <a:pt x="246" y="90"/>
                </a:cubicBezTo>
                <a:cubicBezTo>
                  <a:pt x="246" y="90"/>
                  <a:pt x="245" y="89"/>
                  <a:pt x="245" y="90"/>
                </a:cubicBezTo>
                <a:cubicBezTo>
                  <a:pt x="244" y="90"/>
                  <a:pt x="245" y="89"/>
                  <a:pt x="244" y="89"/>
                </a:cubicBezTo>
                <a:close/>
                <a:moveTo>
                  <a:pt x="249" y="87"/>
                </a:moveTo>
                <a:cubicBezTo>
                  <a:pt x="250" y="87"/>
                  <a:pt x="251" y="88"/>
                  <a:pt x="252" y="87"/>
                </a:cubicBezTo>
                <a:cubicBezTo>
                  <a:pt x="252" y="87"/>
                  <a:pt x="252" y="88"/>
                  <a:pt x="253" y="88"/>
                </a:cubicBezTo>
                <a:cubicBezTo>
                  <a:pt x="253" y="88"/>
                  <a:pt x="252" y="88"/>
                  <a:pt x="253" y="88"/>
                </a:cubicBezTo>
                <a:cubicBezTo>
                  <a:pt x="252" y="89"/>
                  <a:pt x="251" y="89"/>
                  <a:pt x="250" y="89"/>
                </a:cubicBezTo>
                <a:cubicBezTo>
                  <a:pt x="250" y="89"/>
                  <a:pt x="250" y="88"/>
                  <a:pt x="250" y="88"/>
                </a:cubicBezTo>
                <a:cubicBezTo>
                  <a:pt x="250" y="88"/>
                  <a:pt x="249" y="88"/>
                  <a:pt x="249" y="87"/>
                </a:cubicBezTo>
                <a:close/>
                <a:moveTo>
                  <a:pt x="251" y="13"/>
                </a:moveTo>
                <a:cubicBezTo>
                  <a:pt x="251" y="12"/>
                  <a:pt x="251" y="12"/>
                  <a:pt x="252" y="12"/>
                </a:cubicBezTo>
                <a:cubicBezTo>
                  <a:pt x="252" y="13"/>
                  <a:pt x="251" y="13"/>
                  <a:pt x="251" y="13"/>
                </a:cubicBezTo>
                <a:close/>
                <a:moveTo>
                  <a:pt x="251" y="10"/>
                </a:moveTo>
                <a:cubicBezTo>
                  <a:pt x="251" y="9"/>
                  <a:pt x="252" y="10"/>
                  <a:pt x="252" y="9"/>
                </a:cubicBezTo>
                <a:cubicBezTo>
                  <a:pt x="252" y="10"/>
                  <a:pt x="252" y="9"/>
                  <a:pt x="251" y="10"/>
                </a:cubicBezTo>
                <a:close/>
                <a:moveTo>
                  <a:pt x="257" y="11"/>
                </a:moveTo>
                <a:cubicBezTo>
                  <a:pt x="257" y="11"/>
                  <a:pt x="257" y="11"/>
                  <a:pt x="258" y="11"/>
                </a:cubicBezTo>
                <a:cubicBezTo>
                  <a:pt x="258" y="12"/>
                  <a:pt x="257" y="11"/>
                  <a:pt x="257" y="11"/>
                </a:cubicBezTo>
                <a:close/>
                <a:moveTo>
                  <a:pt x="263" y="79"/>
                </a:moveTo>
                <a:cubicBezTo>
                  <a:pt x="263" y="79"/>
                  <a:pt x="264" y="79"/>
                  <a:pt x="264" y="78"/>
                </a:cubicBezTo>
                <a:cubicBezTo>
                  <a:pt x="265" y="78"/>
                  <a:pt x="265" y="80"/>
                  <a:pt x="264" y="80"/>
                </a:cubicBezTo>
                <a:cubicBezTo>
                  <a:pt x="264" y="80"/>
                  <a:pt x="263" y="80"/>
                  <a:pt x="263" y="79"/>
                </a:cubicBezTo>
                <a:close/>
                <a:moveTo>
                  <a:pt x="268" y="27"/>
                </a:moveTo>
                <a:cubicBezTo>
                  <a:pt x="268" y="27"/>
                  <a:pt x="268" y="27"/>
                  <a:pt x="269" y="27"/>
                </a:cubicBezTo>
                <a:cubicBezTo>
                  <a:pt x="269" y="27"/>
                  <a:pt x="269" y="27"/>
                  <a:pt x="269" y="27"/>
                </a:cubicBezTo>
                <a:cubicBezTo>
                  <a:pt x="268" y="28"/>
                  <a:pt x="268" y="28"/>
                  <a:pt x="268" y="27"/>
                </a:cubicBezTo>
                <a:close/>
                <a:moveTo>
                  <a:pt x="279" y="77"/>
                </a:moveTo>
                <a:cubicBezTo>
                  <a:pt x="279" y="77"/>
                  <a:pt x="279" y="77"/>
                  <a:pt x="280" y="76"/>
                </a:cubicBezTo>
                <a:cubicBezTo>
                  <a:pt x="280" y="75"/>
                  <a:pt x="279" y="75"/>
                  <a:pt x="280" y="74"/>
                </a:cubicBezTo>
                <a:cubicBezTo>
                  <a:pt x="280" y="74"/>
                  <a:pt x="281" y="74"/>
                  <a:pt x="281" y="75"/>
                </a:cubicBezTo>
                <a:cubicBezTo>
                  <a:pt x="281" y="76"/>
                  <a:pt x="281" y="76"/>
                  <a:pt x="281" y="77"/>
                </a:cubicBezTo>
                <a:cubicBezTo>
                  <a:pt x="280" y="77"/>
                  <a:pt x="279" y="77"/>
                  <a:pt x="280" y="78"/>
                </a:cubicBezTo>
                <a:cubicBezTo>
                  <a:pt x="279" y="77"/>
                  <a:pt x="279" y="77"/>
                  <a:pt x="279" y="77"/>
                </a:cubicBezTo>
                <a:close/>
                <a:moveTo>
                  <a:pt x="279" y="47"/>
                </a:moveTo>
                <a:cubicBezTo>
                  <a:pt x="279" y="47"/>
                  <a:pt x="280" y="47"/>
                  <a:pt x="280" y="47"/>
                </a:cubicBezTo>
                <a:cubicBezTo>
                  <a:pt x="280" y="47"/>
                  <a:pt x="280" y="47"/>
                  <a:pt x="280" y="47"/>
                </a:cubicBezTo>
                <a:cubicBezTo>
                  <a:pt x="280" y="47"/>
                  <a:pt x="280" y="47"/>
                  <a:pt x="279" y="47"/>
                </a:cubicBezTo>
                <a:close/>
                <a:moveTo>
                  <a:pt x="282" y="75"/>
                </a:moveTo>
                <a:cubicBezTo>
                  <a:pt x="282" y="75"/>
                  <a:pt x="282" y="76"/>
                  <a:pt x="282" y="76"/>
                </a:cubicBezTo>
                <a:cubicBezTo>
                  <a:pt x="282" y="76"/>
                  <a:pt x="282" y="76"/>
                  <a:pt x="282" y="76"/>
                </a:cubicBezTo>
                <a:cubicBezTo>
                  <a:pt x="282" y="76"/>
                  <a:pt x="282" y="76"/>
                  <a:pt x="282" y="75"/>
                </a:cubicBezTo>
                <a:close/>
                <a:moveTo>
                  <a:pt x="282" y="25"/>
                </a:moveTo>
                <a:cubicBezTo>
                  <a:pt x="281" y="25"/>
                  <a:pt x="283" y="25"/>
                  <a:pt x="282" y="25"/>
                </a:cubicBezTo>
                <a:cubicBezTo>
                  <a:pt x="282" y="26"/>
                  <a:pt x="282" y="25"/>
                  <a:pt x="282" y="25"/>
                </a:cubicBezTo>
                <a:close/>
                <a:moveTo>
                  <a:pt x="288" y="27"/>
                </a:moveTo>
                <a:cubicBezTo>
                  <a:pt x="288" y="27"/>
                  <a:pt x="288" y="27"/>
                  <a:pt x="288" y="27"/>
                </a:cubicBezTo>
                <a:cubicBezTo>
                  <a:pt x="288" y="28"/>
                  <a:pt x="289" y="28"/>
                  <a:pt x="288" y="28"/>
                </a:cubicBezTo>
                <a:cubicBezTo>
                  <a:pt x="288" y="28"/>
                  <a:pt x="288" y="28"/>
                  <a:pt x="288" y="27"/>
                </a:cubicBezTo>
                <a:close/>
              </a:path>
            </a:pathLst>
          </a:custGeom>
          <a:solidFill>
            <a:schemeClr val="accent2">
              <a:lumMod val="75000"/>
              <a:alpha val="18000"/>
            </a:schemeClr>
          </a:solidFill>
          <a:ln>
            <a:noFill/>
          </a:ln>
        </p:spPr>
        <p:txBody>
          <a:bodyPr anchor="ctr" anchorCtr="1"/>
          <a:lstStyle/>
          <a:p>
            <a:endParaRPr lang="zh-CN" altLang="en-US"/>
          </a:p>
        </p:txBody>
      </p:sp>
      <p:sp>
        <p:nvSpPr>
          <p:cNvPr id="13" name="文本框 12"/>
          <p:cNvSpPr txBox="1"/>
          <p:nvPr/>
        </p:nvSpPr>
        <p:spPr>
          <a:xfrm>
            <a:off x="2465337" y="1412040"/>
            <a:ext cx="1569660" cy="4353850"/>
          </a:xfrm>
          <a:prstGeom prst="rect">
            <a:avLst/>
          </a:prstGeom>
          <a:noFill/>
        </p:spPr>
        <p:txBody>
          <a:bodyPr vert="eaVert" wrap="square" rtlCol="0">
            <a:spAutoFit/>
          </a:bodyPr>
          <a:lstStyle/>
          <a:p>
            <a:r>
              <a:rPr lang="zh-CN" altLang="en-US" dirty="0" smtClean="0">
                <a:latin typeface="方正字迹-吕建德行楷繁体" panose="02010600010101010101" pitchFamily="2" charset="-122"/>
                <a:ea typeface="方正字迹-吕建德行楷繁体" panose="02010600010101010101" pitchFamily="2" charset="-122"/>
              </a:rPr>
              <a:t>点击此处输入文本内容点击此处输入文本内容点击此处输入文本内容</a:t>
            </a:r>
          </a:p>
          <a:p>
            <a:r>
              <a:rPr lang="zh-CN" altLang="en-US" dirty="0" smtClean="0">
                <a:latin typeface="方正字迹-吕建德行楷繁体" panose="02010600010101010101" pitchFamily="2" charset="-122"/>
                <a:ea typeface="方正字迹-吕建德行楷繁体" panose="02010600010101010101" pitchFamily="2" charset="-122"/>
              </a:rPr>
              <a:t>点击此处输入文本内容</a:t>
            </a:r>
          </a:p>
          <a:p>
            <a:endParaRPr lang="zh-CN" altLang="en-US" dirty="0" smtClean="0">
              <a:latin typeface="方正字迹-吕建德行楷繁体" panose="02010600010101010101" pitchFamily="2" charset="-122"/>
              <a:ea typeface="方正字迹-吕建德行楷繁体" panose="02010600010101010101" pitchFamily="2" charset="-122"/>
            </a:endParaRPr>
          </a:p>
          <a:p>
            <a:endParaRPr lang="zh-CN" altLang="en-US" dirty="0">
              <a:latin typeface="方正字迹-吕建德行楷繁体" panose="02010600010101010101" pitchFamily="2" charset="-122"/>
              <a:ea typeface="方正字迹-吕建德行楷繁体" panose="02010600010101010101" pitchFamily="2" charset="-122"/>
            </a:endParaRPr>
          </a:p>
        </p:txBody>
      </p:sp>
      <p:sp>
        <p:nvSpPr>
          <p:cNvPr id="10" name="文本框 9"/>
          <p:cNvSpPr txBox="1"/>
          <p:nvPr/>
        </p:nvSpPr>
        <p:spPr>
          <a:xfrm>
            <a:off x="3931281" y="912744"/>
            <a:ext cx="1661993" cy="5508616"/>
          </a:xfrm>
          <a:prstGeom prst="rect">
            <a:avLst/>
          </a:prstGeom>
          <a:noFill/>
        </p:spPr>
        <p:txBody>
          <a:bodyPr vert="eaVert" wrap="square" rtlCol="0">
            <a:spAutoFit/>
          </a:bodyPr>
          <a:lstStyle/>
          <a:p>
            <a:r>
              <a:rPr lang="zh-CN" altLang="en-US" sz="9600" b="1" dirty="0" smtClean="0">
                <a:latin typeface="方正字迹-吕建德行楷繁体" panose="02010600010101010101" pitchFamily="2" charset="-122"/>
                <a:ea typeface="方正字迹-吕建德行楷繁体" panose="02010600010101010101" pitchFamily="2" charset="-122"/>
              </a:rPr>
              <a:t>国粹京剧</a:t>
            </a:r>
            <a:endParaRPr lang="zh-CN" altLang="en-US" sz="9600" b="1" dirty="0">
              <a:latin typeface="方正字迹-吕建德行楷繁体" panose="02010600010101010101" pitchFamily="2" charset="-122"/>
              <a:ea typeface="方正字迹-吕建德行楷繁体" panose="02010600010101010101" pitchFamily="2" charset="-122"/>
            </a:endParaRPr>
          </a:p>
        </p:txBody>
      </p:sp>
      <p:pic>
        <p:nvPicPr>
          <p:cNvPr id="3" name="祥云冉冉波罗天(天女散花)">
            <a:hlinkClick r:id="" action="ppaction://media"/>
          </p:cNvPr>
          <p:cNvPicPr>
            <a:picLocks noChangeAspect="1"/>
          </p:cNvPicPr>
          <p:nvPr>
            <a:audioFile r:link="rId1"/>
            <p:extLst>
              <p:ext uri="{DAA4B4D4-6D71-4841-9C94-3DE7FCFB9230}">
                <p14:media xmlns:p14="http://schemas.microsoft.com/office/powerpoint/2010/main" r:embed="rId2">
                  <p14:trim st="1124" end="134174.625"/>
                </p14:media>
              </p:ext>
            </p:extLst>
          </p:nvPr>
        </p:nvPicPr>
        <p:blipFill>
          <a:blip r:embed="rId5"/>
          <a:stretch>
            <a:fillRect/>
          </a:stretch>
        </p:blipFill>
        <p:spPr>
          <a:xfrm>
            <a:off x="-112712" y="-971494"/>
            <a:ext cx="609600" cy="609600"/>
          </a:xfrm>
          <a:prstGeom prst="rect">
            <a:avLst/>
          </a:prstGeom>
        </p:spPr>
      </p:pic>
      <p:pic>
        <p:nvPicPr>
          <p:cNvPr id="14" name="图片 13"/>
          <p:cNvPicPr>
            <a:picLocks noChangeAspect="1"/>
          </p:cNvPicPr>
          <p:nvPr/>
        </p:nvPicPr>
        <p:blipFill rotWithShape="1">
          <a:blip r:embed="rId6">
            <a:extLst>
              <a:ext uri="{28A0092B-C50C-407E-A947-70E740481C1C}">
                <a14:useLocalDpi xmlns:a14="http://schemas.microsoft.com/office/drawing/2010/main" val="0"/>
              </a:ext>
            </a:extLst>
          </a:blip>
          <a:srcRect l="54844" b="68194"/>
          <a:stretch/>
        </p:blipFill>
        <p:spPr>
          <a:xfrm rot="20644166">
            <a:off x="8358294" y="-563350"/>
            <a:ext cx="5505450" cy="2181225"/>
          </a:xfrm>
          <a:prstGeom prst="rect">
            <a:avLst/>
          </a:prstGeom>
        </p:spPr>
      </p:pic>
      <p:pic>
        <p:nvPicPr>
          <p:cNvPr id="15" name="图片 14"/>
          <p:cNvPicPr>
            <a:picLocks noChangeAspect="1"/>
          </p:cNvPicPr>
          <p:nvPr/>
        </p:nvPicPr>
        <p:blipFill rotWithShape="1">
          <a:blip r:embed="rId7">
            <a:extLst>
              <a:ext uri="{28A0092B-C50C-407E-A947-70E740481C1C}">
                <a14:useLocalDpi xmlns:a14="http://schemas.microsoft.com/office/drawing/2010/main" val="0"/>
              </a:ext>
            </a:extLst>
          </a:blip>
          <a:srcRect r="91484" b="28194"/>
          <a:stretch/>
        </p:blipFill>
        <p:spPr>
          <a:xfrm>
            <a:off x="-112712" y="0"/>
            <a:ext cx="1038225" cy="4924425"/>
          </a:xfrm>
          <a:prstGeom prst="rect">
            <a:avLst/>
          </a:prstGeom>
        </p:spPr>
      </p:pic>
      <p:cxnSp>
        <p:nvCxnSpPr>
          <p:cNvPr id="7" name="直接箭头连接符 6"/>
          <p:cNvCxnSpPr/>
          <p:nvPr/>
        </p:nvCxnSpPr>
        <p:spPr>
          <a:xfrm>
            <a:off x="4140857" y="1102552"/>
            <a:ext cx="0" cy="45307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p:nvPicPr>
        <p:blipFill rotWithShape="1">
          <a:blip r:embed="rId8">
            <a:extLst>
              <a:ext uri="{28A0092B-C50C-407E-A947-70E740481C1C}">
                <a14:useLocalDpi xmlns:a14="http://schemas.microsoft.com/office/drawing/2010/main" val="0"/>
              </a:ext>
            </a:extLst>
          </a:blip>
          <a:srcRect r="9312"/>
          <a:stretch/>
        </p:blipFill>
        <p:spPr>
          <a:xfrm>
            <a:off x="5269474" y="1756937"/>
            <a:ext cx="7207223" cy="5276986"/>
          </a:xfrm>
          <a:prstGeom prst="rect">
            <a:avLst/>
          </a:prstGeom>
        </p:spPr>
      </p:pic>
      <p:pic>
        <p:nvPicPr>
          <p:cNvPr id="25" name="图片 24"/>
          <p:cNvPicPr>
            <a:picLocks noChangeAspect="1"/>
          </p:cNvPicPr>
          <p:nvPr/>
        </p:nvPicPr>
        <p:blipFill rotWithShape="1">
          <a:blip r:embed="rId9">
            <a:extLst>
              <a:ext uri="{28A0092B-C50C-407E-A947-70E740481C1C}">
                <a14:useLocalDpi xmlns:a14="http://schemas.microsoft.com/office/drawing/2010/main" val="0"/>
              </a:ext>
            </a:extLst>
          </a:blip>
          <a:srcRect l="9479" t="64815" r="80000" b="7407"/>
          <a:stretch/>
        </p:blipFill>
        <p:spPr>
          <a:xfrm>
            <a:off x="2131401" y="4924425"/>
            <a:ext cx="1282700" cy="1905000"/>
          </a:xfrm>
          <a:prstGeom prst="rect">
            <a:avLst/>
          </a:prstGeom>
        </p:spPr>
      </p:pic>
      <p:pic>
        <p:nvPicPr>
          <p:cNvPr id="26" name="图片 25"/>
          <p:cNvPicPr>
            <a:picLocks noChangeAspect="1"/>
          </p:cNvPicPr>
          <p:nvPr/>
        </p:nvPicPr>
        <p:blipFill rotWithShape="1">
          <a:blip r:embed="rId10">
            <a:extLst>
              <a:ext uri="{28A0092B-C50C-407E-A947-70E740481C1C}">
                <a14:useLocalDpi xmlns:a14="http://schemas.microsoft.com/office/drawing/2010/main" val="0"/>
              </a:ext>
            </a:extLst>
          </a:blip>
          <a:srcRect l="1042" t="48704" r="83125" b="9630"/>
          <a:stretch/>
        </p:blipFill>
        <p:spPr>
          <a:xfrm>
            <a:off x="1102701" y="3819525"/>
            <a:ext cx="1930400" cy="2857500"/>
          </a:xfrm>
          <a:prstGeom prst="rect">
            <a:avLst/>
          </a:prstGeom>
        </p:spPr>
      </p:pic>
      <p:pic>
        <p:nvPicPr>
          <p:cNvPr id="27" name="图片 26"/>
          <p:cNvPicPr>
            <a:picLocks noChangeAspect="1"/>
          </p:cNvPicPr>
          <p:nvPr/>
        </p:nvPicPr>
        <p:blipFill rotWithShape="1">
          <a:blip r:embed="rId11">
            <a:extLst>
              <a:ext uri="{28A0092B-C50C-407E-A947-70E740481C1C}">
                <a14:useLocalDpi xmlns:a14="http://schemas.microsoft.com/office/drawing/2010/main" val="0"/>
              </a:ext>
            </a:extLst>
          </a:blip>
          <a:srcRect t="53889" r="79167"/>
          <a:stretch/>
        </p:blipFill>
        <p:spPr>
          <a:xfrm>
            <a:off x="-104972" y="3819525"/>
            <a:ext cx="2540000" cy="3162300"/>
          </a:xfrm>
          <a:prstGeom prst="rect">
            <a:avLst/>
          </a:prstGeom>
        </p:spPr>
      </p:pic>
    </p:spTree>
    <p:extLst>
      <p:ext uri="{BB962C8B-B14F-4D97-AF65-F5344CB8AC3E}">
        <p14:creationId xmlns:p14="http://schemas.microsoft.com/office/powerpoint/2010/main" val="7199660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41" presetClass="entr" presetSubtype="0" fill="hold" grpId="0" nodeType="withEffect">
                                  <p:stCondLst>
                                    <p:cond delay="2000"/>
                                  </p:stCondLst>
                                  <p:iterate type="lt">
                                    <p:tmPct val="10000"/>
                                  </p:iterate>
                                  <p:childTnLst>
                                    <p:set>
                                      <p:cBhvr>
                                        <p:cTn id="8" dur="1" fill="hold">
                                          <p:stCondLst>
                                            <p:cond delay="0"/>
                                          </p:stCondLst>
                                        </p:cTn>
                                        <p:tgtEl>
                                          <p:spTgt spid="10"/>
                                        </p:tgtEl>
                                        <p:attrNameLst>
                                          <p:attrName>style.visibility</p:attrName>
                                        </p:attrNameLst>
                                      </p:cBhvr>
                                      <p:to>
                                        <p:strVal val="visible"/>
                                      </p:to>
                                    </p:set>
                                    <p:anim calcmode="lin" valueType="num">
                                      <p:cBhvr>
                                        <p:cTn id="9"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10"/>
                                        </p:tgtEl>
                                        <p:attrNameLst>
                                          <p:attrName>ppt_y</p:attrName>
                                        </p:attrNameLst>
                                      </p:cBhvr>
                                      <p:tavLst>
                                        <p:tav tm="0">
                                          <p:val>
                                            <p:strVal val="#ppt_y"/>
                                          </p:val>
                                        </p:tav>
                                        <p:tav tm="100000">
                                          <p:val>
                                            <p:strVal val="#ppt_y"/>
                                          </p:val>
                                        </p:tav>
                                      </p:tavLst>
                                    </p:anim>
                                    <p:anim calcmode="lin" valueType="num">
                                      <p:cBhvr>
                                        <p:cTn id="11"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10"/>
                                        </p:tgtEl>
                                      </p:cBhvr>
                                    </p:animEffect>
                                  </p:childTnLst>
                                </p:cTn>
                              </p:par>
                              <p:par>
                                <p:cTn id="14" presetID="2" presetClass="entr" presetSubtype="6" fill="hold" nodeType="withEffect">
                                  <p:stCondLst>
                                    <p:cond delay="200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1+#ppt_w/2"/>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par>
                                <p:cTn id="18" presetID="16" presetClass="entr" presetSubtype="42" fill="hold" nodeType="withEffect">
                                  <p:stCondLst>
                                    <p:cond delay="2000"/>
                                  </p:stCondLst>
                                  <p:childTnLst>
                                    <p:set>
                                      <p:cBhvr>
                                        <p:cTn id="19" dur="1" fill="hold">
                                          <p:stCondLst>
                                            <p:cond delay="0"/>
                                          </p:stCondLst>
                                        </p:cTn>
                                        <p:tgtEl>
                                          <p:spTgt spid="7"/>
                                        </p:tgtEl>
                                        <p:attrNameLst>
                                          <p:attrName>style.visibility</p:attrName>
                                        </p:attrNameLst>
                                      </p:cBhvr>
                                      <p:to>
                                        <p:strVal val="visible"/>
                                      </p:to>
                                    </p:set>
                                    <p:animEffect transition="in" filter="barn(outHorizontal)">
                                      <p:cBhvr>
                                        <p:cTn id="20" dur="500"/>
                                        <p:tgtEl>
                                          <p:spTgt spid="7"/>
                                        </p:tgtEl>
                                      </p:cBhvr>
                                    </p:animEffect>
                                  </p:childTnLst>
                                </p:cTn>
                              </p:par>
                              <p:par>
                                <p:cTn id="21" presetID="41" presetClass="entr" presetSubtype="0" fill="hold" grpId="0" nodeType="withEffect">
                                  <p:stCondLst>
                                    <p:cond delay="3000"/>
                                  </p:stCondLst>
                                  <p:iterate type="lt">
                                    <p:tmPct val="10000"/>
                                  </p:iterate>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3"/>
                                        </p:tgtEl>
                                        <p:attrNameLst>
                                          <p:attrName>ppt_y</p:attrName>
                                        </p:attrNameLst>
                                      </p:cBhvr>
                                      <p:tavLst>
                                        <p:tav tm="0">
                                          <p:val>
                                            <p:strVal val="#ppt_y"/>
                                          </p:val>
                                        </p:tav>
                                        <p:tav tm="100000">
                                          <p:val>
                                            <p:strVal val="#ppt_y"/>
                                          </p:val>
                                        </p:tav>
                                      </p:tavLst>
                                    </p:anim>
                                    <p:anim calcmode="lin" valueType="num">
                                      <p:cBhvr>
                                        <p:cTn id="25"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3"/>
                                        </p:tgtEl>
                                      </p:cBhvr>
                                    </p:animEffect>
                                  </p:childTnLst>
                                </p:cTn>
                              </p:par>
                              <p:par>
                                <p:cTn id="28" presetID="47" presetClass="entr" presetSubtype="0" fill="hold" nodeType="withEffect">
                                  <p:stCondLst>
                                    <p:cond delay="10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2" presetClass="entr" presetSubtype="2" fill="hold" nodeType="withEffect">
                                  <p:stCondLst>
                                    <p:cond delay="200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1+#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par>
                                <p:cTn id="37" presetID="2" presetClass="exit" presetSubtype="12" fill="hold" nodeType="withEffect">
                                  <p:stCondLst>
                                    <p:cond delay="0"/>
                                  </p:stCondLst>
                                  <p:childTnLst>
                                    <p:anim calcmode="lin" valueType="num">
                                      <p:cBhvr additive="base">
                                        <p:cTn id="38" dur="5000"/>
                                        <p:tgtEl>
                                          <p:spTgt spid="27"/>
                                        </p:tgtEl>
                                        <p:attrNameLst>
                                          <p:attrName>ppt_x</p:attrName>
                                        </p:attrNameLst>
                                      </p:cBhvr>
                                      <p:tavLst>
                                        <p:tav tm="0">
                                          <p:val>
                                            <p:strVal val="ppt_x"/>
                                          </p:val>
                                        </p:tav>
                                        <p:tav tm="100000">
                                          <p:val>
                                            <p:strVal val="0-ppt_w/2"/>
                                          </p:val>
                                        </p:tav>
                                      </p:tavLst>
                                    </p:anim>
                                    <p:anim calcmode="lin" valueType="num">
                                      <p:cBhvr additive="base">
                                        <p:cTn id="39" dur="5000"/>
                                        <p:tgtEl>
                                          <p:spTgt spid="27"/>
                                        </p:tgtEl>
                                        <p:attrNameLst>
                                          <p:attrName>ppt_y</p:attrName>
                                        </p:attrNameLst>
                                      </p:cBhvr>
                                      <p:tavLst>
                                        <p:tav tm="0">
                                          <p:val>
                                            <p:strVal val="ppt_y"/>
                                          </p:val>
                                        </p:tav>
                                        <p:tav tm="100000">
                                          <p:val>
                                            <p:strVal val="1+ppt_h/2"/>
                                          </p:val>
                                        </p:tav>
                                      </p:tavLst>
                                    </p:anim>
                                    <p:set>
                                      <p:cBhvr>
                                        <p:cTn id="40" dur="1" fill="hold">
                                          <p:stCondLst>
                                            <p:cond delay="4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
                </p:tgtEl>
              </p:cMediaNode>
            </p:audio>
          </p:childTnLst>
        </p:cTn>
      </p:par>
    </p:tnLst>
    <p:bldLst>
      <p:bldP spid="13"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组合 3"/>
          <p:cNvGrpSpPr/>
          <p:nvPr/>
        </p:nvGrpSpPr>
        <p:grpSpPr>
          <a:xfrm>
            <a:off x="3826609" y="4949884"/>
            <a:ext cx="3096846" cy="1763599"/>
            <a:chOff x="384908" y="4545107"/>
            <a:chExt cx="3852985" cy="2194207"/>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08" y="4695091"/>
              <a:ext cx="1833607" cy="2044223"/>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5855" y="4545107"/>
              <a:ext cx="2242038" cy="2194207"/>
            </a:xfrm>
            <a:prstGeom prst="rect">
              <a:avLst/>
            </a:prstGeom>
          </p:spPr>
        </p:pic>
      </p:grpSp>
      <p:sp>
        <p:nvSpPr>
          <p:cNvPr id="9" name="文本框 8"/>
          <p:cNvSpPr txBox="1"/>
          <p:nvPr/>
        </p:nvSpPr>
        <p:spPr>
          <a:xfrm>
            <a:off x="1384735" y="2562012"/>
            <a:ext cx="9275395" cy="1815882"/>
          </a:xfrm>
          <a:prstGeom prst="rect">
            <a:avLst/>
          </a:prstGeom>
          <a:noFill/>
        </p:spPr>
        <p:txBody>
          <a:bodyPr wrap="square" rtlCol="0">
            <a:spAutoFit/>
          </a:bodyPr>
          <a:lstStyle/>
          <a:p>
            <a:r>
              <a:rPr lang="zh-CN" altLang="en-US" sz="4400" dirty="0" smtClean="0">
                <a:solidFill>
                  <a:srgbClr val="FF0000"/>
                </a:solidFill>
                <a:latin typeface="李旭科书法" panose="02000603000000000000" pitchFamily="2" charset="-122"/>
                <a:ea typeface="李旭科书法" panose="02000603000000000000" pitchFamily="2" charset="-122"/>
              </a:rPr>
              <a:t>唱</a:t>
            </a:r>
            <a:r>
              <a:rPr lang="zh-CN" altLang="en-US" sz="2400" dirty="0" smtClean="0">
                <a:latin typeface="李旭科书法" panose="02000603000000000000" pitchFamily="2" charset="-122"/>
                <a:ea typeface="李旭科书法" panose="02000603000000000000" pitchFamily="2" charset="-122"/>
              </a:rPr>
              <a:t>：歌唱，唱是戏曲的主要艺术手段之一。</a:t>
            </a:r>
            <a:endParaRPr lang="en-US" altLang="zh-CN" sz="2400" dirty="0" smtClean="0">
              <a:latin typeface="李旭科书法" panose="02000603000000000000" pitchFamily="2" charset="-122"/>
              <a:ea typeface="李旭科书法" panose="02000603000000000000" pitchFamily="2" charset="-122"/>
            </a:endParaRPr>
          </a:p>
          <a:p>
            <a:r>
              <a:rPr lang="zh-CN" altLang="en-US" sz="4400" dirty="0">
                <a:solidFill>
                  <a:srgbClr val="FF0000"/>
                </a:solidFill>
                <a:latin typeface="李旭科书法" panose="02000603000000000000" pitchFamily="2" charset="-122"/>
                <a:ea typeface="李旭科书法" panose="02000603000000000000" pitchFamily="2" charset="-122"/>
              </a:rPr>
              <a:t>念</a:t>
            </a:r>
            <a:r>
              <a:rPr lang="zh-CN" altLang="en-US" sz="2400" dirty="0" smtClean="0">
                <a:latin typeface="李旭科书法" panose="02000603000000000000" pitchFamily="2" charset="-122"/>
                <a:ea typeface="李旭科书法" panose="02000603000000000000" pitchFamily="2" charset="-122"/>
              </a:rPr>
              <a:t>：具有音乐性的念白，与唱互相补充、配合，           </a:t>
            </a:r>
            <a:endParaRPr lang="en-US" altLang="zh-CN" sz="2400" dirty="0" smtClean="0">
              <a:latin typeface="李旭科书法" panose="02000603000000000000" pitchFamily="2" charset="-122"/>
              <a:ea typeface="李旭科书法" panose="02000603000000000000" pitchFamily="2" charset="-122"/>
            </a:endParaRPr>
          </a:p>
          <a:p>
            <a:r>
              <a:rPr lang="zh-CN" altLang="en-US" sz="2400" dirty="0" smtClean="0">
                <a:latin typeface="李旭科书法" panose="02000603000000000000" pitchFamily="2" charset="-122"/>
                <a:ea typeface="李旭科书法" panose="02000603000000000000" pitchFamily="2" charset="-122"/>
              </a:rPr>
              <a:t>    也是表达人物思想感情的重要艺术手段。</a:t>
            </a:r>
            <a:endParaRPr lang="zh-CN" altLang="en-US" sz="2400" dirty="0">
              <a:latin typeface="李旭科书法" panose="02000603000000000000" pitchFamily="2" charset="-122"/>
              <a:ea typeface="李旭科书法" panose="02000603000000000000" pitchFamily="2" charset="-122"/>
            </a:endParaRPr>
          </a:p>
        </p:txBody>
      </p:sp>
      <p:pic>
        <p:nvPicPr>
          <p:cNvPr id="10" name="图片 9"/>
          <p:cNvPicPr>
            <a:picLocks noChangeAspect="1"/>
          </p:cNvPicPr>
          <p:nvPr/>
        </p:nvPicPr>
        <p:blipFill rotWithShape="1">
          <a:blip r:embed="rId5">
            <a:extLst>
              <a:ext uri="{28A0092B-C50C-407E-A947-70E740481C1C}">
                <a14:useLocalDpi xmlns:a14="http://schemas.microsoft.com/office/drawing/2010/main" val="0"/>
              </a:ext>
            </a:extLst>
          </a:blip>
          <a:srcRect l="56660" t="52" r="6345"/>
          <a:stretch/>
        </p:blipFill>
        <p:spPr>
          <a:xfrm>
            <a:off x="7898558" y="767931"/>
            <a:ext cx="3721101" cy="6090069"/>
          </a:xfrm>
          <a:prstGeom prst="rect">
            <a:avLst/>
          </a:prstGeom>
        </p:spPr>
      </p:pic>
      <p:sp>
        <p:nvSpPr>
          <p:cNvPr id="7" name="KSO_Shape"/>
          <p:cNvSpPr>
            <a:spLocks/>
          </p:cNvSpPr>
          <p:nvPr/>
        </p:nvSpPr>
        <p:spPr bwMode="auto">
          <a:xfrm>
            <a:off x="431800" y="-7010"/>
            <a:ext cx="5943600"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8" name="标题 9"/>
          <p:cNvSpPr>
            <a:spLocks noGrp="1"/>
          </p:cNvSpPr>
          <p:nvPr>
            <p:ph type="title"/>
          </p:nvPr>
        </p:nvSpPr>
        <p:spPr>
          <a:xfrm>
            <a:off x="2812572" y="252974"/>
            <a:ext cx="4110883" cy="601525"/>
          </a:xfrm>
        </p:spPr>
        <p:txBody>
          <a:bodyPr>
            <a:normAutofit/>
          </a:bodyPr>
          <a:lstStyle/>
          <a:p>
            <a:pPr eaLnBrk="1" hangingPunct="1"/>
            <a:r>
              <a:rPr lang="zh-CN" altLang="en-US" sz="3600" dirty="0" smtClean="0">
                <a:solidFill>
                  <a:schemeClr val="bg1"/>
                </a:solidFill>
                <a:latin typeface="李旭科书法" panose="02000603000000000000" pitchFamily="2" charset="-122"/>
                <a:ea typeface="李旭科书法" panose="02000603000000000000" pitchFamily="2" charset="-122"/>
              </a:rPr>
              <a:t>京剧的四大功夫</a:t>
            </a:r>
          </a:p>
        </p:txBody>
      </p:sp>
    </p:spTree>
    <p:extLst>
      <p:ext uri="{BB962C8B-B14F-4D97-AF65-F5344CB8AC3E}">
        <p14:creationId xmlns:p14="http://schemas.microsoft.com/office/powerpoint/2010/main" val="1636340963"/>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88232"/>
          <a:stretch/>
        </p:blipFill>
        <p:spPr>
          <a:xfrm>
            <a:off x="-1" y="-214725"/>
            <a:ext cx="12453257" cy="824325"/>
          </a:xfrm>
          <a:prstGeom prst="rect">
            <a:avLst/>
          </a:prstGeom>
        </p:spPr>
      </p:pic>
      <p:sp>
        <p:nvSpPr>
          <p:cNvPr id="8" name="KSO_Shape"/>
          <p:cNvSpPr>
            <a:spLocks/>
          </p:cNvSpPr>
          <p:nvPr/>
        </p:nvSpPr>
        <p:spPr bwMode="auto">
          <a:xfrm>
            <a:off x="439017" y="1381258"/>
            <a:ext cx="3377559" cy="4495800"/>
          </a:xfrm>
          <a:custGeom>
            <a:avLst/>
            <a:gdLst>
              <a:gd name="T0" fmla="*/ 805274 w 243"/>
              <a:gd name="T1" fmla="*/ 169366 h 329"/>
              <a:gd name="T2" fmla="*/ 726252 w 243"/>
              <a:gd name="T3" fmla="*/ 207002 h 329"/>
              <a:gd name="T4" fmla="*/ 560681 w 243"/>
              <a:gd name="T5" fmla="*/ 263457 h 329"/>
              <a:gd name="T6" fmla="*/ 553156 w 243"/>
              <a:gd name="T7" fmla="*/ 222057 h 329"/>
              <a:gd name="T8" fmla="*/ 609600 w 243"/>
              <a:gd name="T9" fmla="*/ 86565 h 329"/>
              <a:gd name="T10" fmla="*/ 481659 w 243"/>
              <a:gd name="T11" fmla="*/ 135492 h 329"/>
              <a:gd name="T12" fmla="*/ 440267 w 243"/>
              <a:gd name="T13" fmla="*/ 120438 h 329"/>
              <a:gd name="T14" fmla="*/ 391348 w 243"/>
              <a:gd name="T15" fmla="*/ 150547 h 329"/>
              <a:gd name="T16" fmla="*/ 327378 w 243"/>
              <a:gd name="T17" fmla="*/ 127965 h 329"/>
              <a:gd name="T18" fmla="*/ 316089 w 243"/>
              <a:gd name="T19" fmla="*/ 120438 h 329"/>
              <a:gd name="T20" fmla="*/ 259644 w 243"/>
              <a:gd name="T21" fmla="*/ 139256 h 329"/>
              <a:gd name="T22" fmla="*/ 180622 w 243"/>
              <a:gd name="T23" fmla="*/ 56455 h 329"/>
              <a:gd name="T24" fmla="*/ 161807 w 243"/>
              <a:gd name="T25" fmla="*/ 161838 h 329"/>
              <a:gd name="T26" fmla="*/ 94074 w 243"/>
              <a:gd name="T27" fmla="*/ 191948 h 329"/>
              <a:gd name="T28" fmla="*/ 218252 w 243"/>
              <a:gd name="T29" fmla="*/ 222057 h 329"/>
              <a:gd name="T30" fmla="*/ 210726 w 243"/>
              <a:gd name="T31" fmla="*/ 357549 h 329"/>
              <a:gd name="T32" fmla="*/ 45156 w 243"/>
              <a:gd name="T33" fmla="*/ 432823 h 329"/>
              <a:gd name="T34" fmla="*/ 150519 w 243"/>
              <a:gd name="T35" fmla="*/ 421532 h 329"/>
              <a:gd name="T36" fmla="*/ 184385 w 243"/>
              <a:gd name="T37" fmla="*/ 477987 h 329"/>
              <a:gd name="T38" fmla="*/ 176859 w 243"/>
              <a:gd name="T39" fmla="*/ 515624 h 329"/>
              <a:gd name="T40" fmla="*/ 45156 w 243"/>
              <a:gd name="T41" fmla="*/ 658644 h 329"/>
              <a:gd name="T42" fmla="*/ 22578 w 243"/>
              <a:gd name="T43" fmla="*/ 733917 h 329"/>
              <a:gd name="T44" fmla="*/ 105363 w 243"/>
              <a:gd name="T45" fmla="*/ 639825 h 329"/>
              <a:gd name="T46" fmla="*/ 222015 w 243"/>
              <a:gd name="T47" fmla="*/ 545733 h 329"/>
              <a:gd name="T48" fmla="*/ 248356 w 243"/>
              <a:gd name="T49" fmla="*/ 549497 h 329"/>
              <a:gd name="T50" fmla="*/ 263407 w 243"/>
              <a:gd name="T51" fmla="*/ 572079 h 329"/>
              <a:gd name="T52" fmla="*/ 285985 w 243"/>
              <a:gd name="T53" fmla="*/ 590897 h 329"/>
              <a:gd name="T54" fmla="*/ 297274 w 243"/>
              <a:gd name="T55" fmla="*/ 572079 h 329"/>
              <a:gd name="T56" fmla="*/ 342430 w 243"/>
              <a:gd name="T57" fmla="*/ 523151 h 329"/>
              <a:gd name="T58" fmla="*/ 353719 w 243"/>
              <a:gd name="T59" fmla="*/ 523151 h 329"/>
              <a:gd name="T60" fmla="*/ 349956 w 243"/>
              <a:gd name="T61" fmla="*/ 839300 h 329"/>
              <a:gd name="T62" fmla="*/ 338667 w 243"/>
              <a:gd name="T63" fmla="*/ 839300 h 329"/>
              <a:gd name="T64" fmla="*/ 338667 w 243"/>
              <a:gd name="T65" fmla="*/ 959738 h 329"/>
              <a:gd name="T66" fmla="*/ 338667 w 243"/>
              <a:gd name="T67" fmla="*/ 1200613 h 329"/>
              <a:gd name="T68" fmla="*/ 353719 w 243"/>
              <a:gd name="T69" fmla="*/ 1193086 h 329"/>
              <a:gd name="T70" fmla="*/ 365007 w 243"/>
              <a:gd name="T71" fmla="*/ 839300 h 329"/>
              <a:gd name="T72" fmla="*/ 372533 w 243"/>
              <a:gd name="T73" fmla="*/ 658644 h 329"/>
              <a:gd name="T74" fmla="*/ 470370 w 243"/>
              <a:gd name="T75" fmla="*/ 632298 h 329"/>
              <a:gd name="T76" fmla="*/ 462844 w 243"/>
              <a:gd name="T77" fmla="*/ 557024 h 329"/>
              <a:gd name="T78" fmla="*/ 571970 w 243"/>
              <a:gd name="T79" fmla="*/ 632298 h 329"/>
              <a:gd name="T80" fmla="*/ 526815 w 243"/>
              <a:gd name="T81" fmla="*/ 538206 h 329"/>
              <a:gd name="T82" fmla="*/ 526815 w 243"/>
              <a:gd name="T83" fmla="*/ 459169 h 329"/>
              <a:gd name="T84" fmla="*/ 594548 w 243"/>
              <a:gd name="T85" fmla="*/ 459169 h 329"/>
              <a:gd name="T86" fmla="*/ 590785 w 243"/>
              <a:gd name="T87" fmla="*/ 444114 h 329"/>
              <a:gd name="T88" fmla="*/ 545630 w 243"/>
              <a:gd name="T89" fmla="*/ 398950 h 329"/>
              <a:gd name="T90" fmla="*/ 639704 w 243"/>
              <a:gd name="T91" fmla="*/ 368840 h 329"/>
              <a:gd name="T92" fmla="*/ 587022 w 243"/>
              <a:gd name="T93" fmla="*/ 278512 h 329"/>
              <a:gd name="T94" fmla="*/ 650993 w 243"/>
              <a:gd name="T95" fmla="*/ 255930 h 329"/>
              <a:gd name="T96" fmla="*/ 722489 w 243"/>
              <a:gd name="T97" fmla="*/ 244639 h 329"/>
              <a:gd name="T98" fmla="*/ 801511 w 243"/>
              <a:gd name="T99" fmla="*/ 225821 h 329"/>
              <a:gd name="T100" fmla="*/ 914400 w 243"/>
              <a:gd name="T101" fmla="*/ 173129 h 329"/>
              <a:gd name="T102" fmla="*/ 827852 w 243"/>
              <a:gd name="T103" fmla="*/ 173129 h 3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43" h="329">
                <a:moveTo>
                  <a:pt x="220" y="46"/>
                </a:moveTo>
                <a:cubicBezTo>
                  <a:pt x="218" y="47"/>
                  <a:pt x="216" y="45"/>
                  <a:pt x="214" y="45"/>
                </a:cubicBezTo>
                <a:cubicBezTo>
                  <a:pt x="211" y="46"/>
                  <a:pt x="209" y="49"/>
                  <a:pt x="206" y="52"/>
                </a:cubicBezTo>
                <a:cubicBezTo>
                  <a:pt x="202" y="54"/>
                  <a:pt x="197" y="54"/>
                  <a:pt x="193" y="55"/>
                </a:cubicBezTo>
                <a:cubicBezTo>
                  <a:pt x="191" y="56"/>
                  <a:pt x="189" y="59"/>
                  <a:pt x="187" y="60"/>
                </a:cubicBezTo>
                <a:cubicBezTo>
                  <a:pt x="174" y="65"/>
                  <a:pt x="160" y="64"/>
                  <a:pt x="149" y="70"/>
                </a:cubicBezTo>
                <a:cubicBezTo>
                  <a:pt x="147" y="68"/>
                  <a:pt x="142" y="69"/>
                  <a:pt x="141" y="65"/>
                </a:cubicBezTo>
                <a:cubicBezTo>
                  <a:pt x="143" y="63"/>
                  <a:pt x="145" y="59"/>
                  <a:pt x="147" y="59"/>
                </a:cubicBezTo>
                <a:cubicBezTo>
                  <a:pt x="142" y="54"/>
                  <a:pt x="142" y="48"/>
                  <a:pt x="144" y="41"/>
                </a:cubicBezTo>
                <a:cubicBezTo>
                  <a:pt x="150" y="36"/>
                  <a:pt x="159" y="30"/>
                  <a:pt x="162" y="23"/>
                </a:cubicBezTo>
                <a:cubicBezTo>
                  <a:pt x="158" y="18"/>
                  <a:pt x="154" y="25"/>
                  <a:pt x="151" y="28"/>
                </a:cubicBezTo>
                <a:cubicBezTo>
                  <a:pt x="144" y="35"/>
                  <a:pt x="133" y="43"/>
                  <a:pt x="128" y="36"/>
                </a:cubicBezTo>
                <a:cubicBezTo>
                  <a:pt x="126" y="36"/>
                  <a:pt x="126" y="39"/>
                  <a:pt x="124" y="41"/>
                </a:cubicBezTo>
                <a:cubicBezTo>
                  <a:pt x="120" y="41"/>
                  <a:pt x="117" y="35"/>
                  <a:pt x="117" y="32"/>
                </a:cubicBezTo>
                <a:cubicBezTo>
                  <a:pt x="114" y="22"/>
                  <a:pt x="128" y="6"/>
                  <a:pt x="119" y="0"/>
                </a:cubicBezTo>
                <a:cubicBezTo>
                  <a:pt x="104" y="8"/>
                  <a:pt x="117" y="28"/>
                  <a:pt x="104" y="40"/>
                </a:cubicBezTo>
                <a:cubicBezTo>
                  <a:pt x="99" y="41"/>
                  <a:pt x="91" y="41"/>
                  <a:pt x="93" y="32"/>
                </a:cubicBezTo>
                <a:cubicBezTo>
                  <a:pt x="91" y="30"/>
                  <a:pt x="89" y="36"/>
                  <a:pt x="87" y="34"/>
                </a:cubicBezTo>
                <a:cubicBezTo>
                  <a:pt x="85" y="33"/>
                  <a:pt x="87" y="32"/>
                  <a:pt x="86" y="31"/>
                </a:cubicBezTo>
                <a:cubicBezTo>
                  <a:pt x="85" y="32"/>
                  <a:pt x="84" y="33"/>
                  <a:pt x="84" y="32"/>
                </a:cubicBezTo>
                <a:cubicBezTo>
                  <a:pt x="77" y="28"/>
                  <a:pt x="71" y="15"/>
                  <a:pt x="66" y="22"/>
                </a:cubicBezTo>
                <a:cubicBezTo>
                  <a:pt x="68" y="27"/>
                  <a:pt x="76" y="30"/>
                  <a:pt x="69" y="37"/>
                </a:cubicBezTo>
                <a:cubicBezTo>
                  <a:pt x="63" y="37"/>
                  <a:pt x="62" y="28"/>
                  <a:pt x="57" y="24"/>
                </a:cubicBezTo>
                <a:cubicBezTo>
                  <a:pt x="56" y="21"/>
                  <a:pt x="53" y="11"/>
                  <a:pt x="48" y="15"/>
                </a:cubicBezTo>
                <a:cubicBezTo>
                  <a:pt x="50" y="27"/>
                  <a:pt x="66" y="35"/>
                  <a:pt x="63" y="48"/>
                </a:cubicBezTo>
                <a:cubicBezTo>
                  <a:pt x="57" y="50"/>
                  <a:pt x="48" y="46"/>
                  <a:pt x="43" y="43"/>
                </a:cubicBezTo>
                <a:cubicBezTo>
                  <a:pt x="39" y="40"/>
                  <a:pt x="29" y="26"/>
                  <a:pt x="22" y="31"/>
                </a:cubicBezTo>
                <a:cubicBezTo>
                  <a:pt x="14" y="35"/>
                  <a:pt x="20" y="48"/>
                  <a:pt x="25" y="51"/>
                </a:cubicBezTo>
                <a:cubicBezTo>
                  <a:pt x="32" y="55"/>
                  <a:pt x="44" y="46"/>
                  <a:pt x="52" y="51"/>
                </a:cubicBezTo>
                <a:cubicBezTo>
                  <a:pt x="54" y="53"/>
                  <a:pt x="57" y="56"/>
                  <a:pt x="58" y="59"/>
                </a:cubicBezTo>
                <a:cubicBezTo>
                  <a:pt x="60" y="62"/>
                  <a:pt x="62" y="73"/>
                  <a:pt x="61" y="78"/>
                </a:cubicBezTo>
                <a:cubicBezTo>
                  <a:pt x="61" y="85"/>
                  <a:pt x="60" y="89"/>
                  <a:pt x="56" y="95"/>
                </a:cubicBezTo>
                <a:cubicBezTo>
                  <a:pt x="45" y="102"/>
                  <a:pt x="35" y="110"/>
                  <a:pt x="24" y="111"/>
                </a:cubicBezTo>
                <a:cubicBezTo>
                  <a:pt x="20" y="112"/>
                  <a:pt x="15" y="109"/>
                  <a:pt x="12" y="115"/>
                </a:cubicBezTo>
                <a:cubicBezTo>
                  <a:pt x="14" y="119"/>
                  <a:pt x="18" y="117"/>
                  <a:pt x="21" y="115"/>
                </a:cubicBezTo>
                <a:cubicBezTo>
                  <a:pt x="27" y="115"/>
                  <a:pt x="34" y="114"/>
                  <a:pt x="40" y="112"/>
                </a:cubicBezTo>
                <a:cubicBezTo>
                  <a:pt x="42" y="113"/>
                  <a:pt x="44" y="115"/>
                  <a:pt x="46" y="117"/>
                </a:cubicBezTo>
                <a:cubicBezTo>
                  <a:pt x="46" y="120"/>
                  <a:pt x="46" y="124"/>
                  <a:pt x="49" y="127"/>
                </a:cubicBezTo>
                <a:cubicBezTo>
                  <a:pt x="49" y="129"/>
                  <a:pt x="47" y="129"/>
                  <a:pt x="46" y="132"/>
                </a:cubicBezTo>
                <a:cubicBezTo>
                  <a:pt x="46" y="134"/>
                  <a:pt x="48" y="135"/>
                  <a:pt x="47" y="137"/>
                </a:cubicBezTo>
                <a:cubicBezTo>
                  <a:pt x="42" y="147"/>
                  <a:pt x="36" y="152"/>
                  <a:pt x="30" y="161"/>
                </a:cubicBezTo>
                <a:cubicBezTo>
                  <a:pt x="24" y="169"/>
                  <a:pt x="17" y="169"/>
                  <a:pt x="12" y="175"/>
                </a:cubicBezTo>
                <a:cubicBezTo>
                  <a:pt x="7" y="182"/>
                  <a:pt x="3" y="184"/>
                  <a:pt x="0" y="190"/>
                </a:cubicBezTo>
                <a:cubicBezTo>
                  <a:pt x="0" y="194"/>
                  <a:pt x="3" y="195"/>
                  <a:pt x="6" y="195"/>
                </a:cubicBezTo>
                <a:cubicBezTo>
                  <a:pt x="13" y="187"/>
                  <a:pt x="20" y="188"/>
                  <a:pt x="25" y="178"/>
                </a:cubicBezTo>
                <a:cubicBezTo>
                  <a:pt x="27" y="176"/>
                  <a:pt x="26" y="173"/>
                  <a:pt x="28" y="170"/>
                </a:cubicBezTo>
                <a:cubicBezTo>
                  <a:pt x="33" y="163"/>
                  <a:pt x="41" y="158"/>
                  <a:pt x="47" y="150"/>
                </a:cubicBezTo>
                <a:cubicBezTo>
                  <a:pt x="51" y="152"/>
                  <a:pt x="55" y="148"/>
                  <a:pt x="59" y="145"/>
                </a:cubicBezTo>
                <a:cubicBezTo>
                  <a:pt x="60" y="147"/>
                  <a:pt x="59" y="148"/>
                  <a:pt x="62" y="149"/>
                </a:cubicBezTo>
                <a:cubicBezTo>
                  <a:pt x="63" y="148"/>
                  <a:pt x="64" y="146"/>
                  <a:pt x="66" y="146"/>
                </a:cubicBezTo>
                <a:cubicBezTo>
                  <a:pt x="66" y="148"/>
                  <a:pt x="70" y="149"/>
                  <a:pt x="67" y="151"/>
                </a:cubicBezTo>
                <a:cubicBezTo>
                  <a:pt x="69" y="153"/>
                  <a:pt x="70" y="149"/>
                  <a:pt x="70" y="152"/>
                </a:cubicBezTo>
                <a:cubicBezTo>
                  <a:pt x="71" y="160"/>
                  <a:pt x="59" y="165"/>
                  <a:pt x="60" y="172"/>
                </a:cubicBezTo>
                <a:cubicBezTo>
                  <a:pt x="68" y="174"/>
                  <a:pt x="69" y="155"/>
                  <a:pt x="76" y="157"/>
                </a:cubicBezTo>
                <a:cubicBezTo>
                  <a:pt x="76" y="160"/>
                  <a:pt x="72" y="163"/>
                  <a:pt x="74" y="166"/>
                </a:cubicBezTo>
                <a:cubicBezTo>
                  <a:pt x="78" y="162"/>
                  <a:pt x="77" y="156"/>
                  <a:pt x="79" y="152"/>
                </a:cubicBezTo>
                <a:cubicBezTo>
                  <a:pt x="81" y="149"/>
                  <a:pt x="84" y="148"/>
                  <a:pt x="86" y="145"/>
                </a:cubicBezTo>
                <a:cubicBezTo>
                  <a:pt x="87" y="144"/>
                  <a:pt x="89" y="137"/>
                  <a:pt x="91" y="139"/>
                </a:cubicBezTo>
                <a:cubicBezTo>
                  <a:pt x="91" y="140"/>
                  <a:pt x="88" y="141"/>
                  <a:pt x="89" y="142"/>
                </a:cubicBezTo>
                <a:cubicBezTo>
                  <a:pt x="91" y="141"/>
                  <a:pt x="92" y="139"/>
                  <a:pt x="94" y="139"/>
                </a:cubicBezTo>
                <a:cubicBezTo>
                  <a:pt x="96" y="144"/>
                  <a:pt x="94" y="149"/>
                  <a:pt x="93" y="155"/>
                </a:cubicBezTo>
                <a:cubicBezTo>
                  <a:pt x="96" y="177"/>
                  <a:pt x="95" y="200"/>
                  <a:pt x="93" y="223"/>
                </a:cubicBezTo>
                <a:cubicBezTo>
                  <a:pt x="93" y="223"/>
                  <a:pt x="92" y="223"/>
                  <a:pt x="92" y="223"/>
                </a:cubicBezTo>
                <a:cubicBezTo>
                  <a:pt x="91" y="223"/>
                  <a:pt x="91" y="223"/>
                  <a:pt x="90" y="223"/>
                </a:cubicBezTo>
                <a:cubicBezTo>
                  <a:pt x="88" y="225"/>
                  <a:pt x="92" y="223"/>
                  <a:pt x="92" y="224"/>
                </a:cubicBezTo>
                <a:cubicBezTo>
                  <a:pt x="95" y="233"/>
                  <a:pt x="91" y="244"/>
                  <a:pt x="90" y="255"/>
                </a:cubicBezTo>
                <a:cubicBezTo>
                  <a:pt x="88" y="267"/>
                  <a:pt x="90" y="281"/>
                  <a:pt x="90" y="293"/>
                </a:cubicBezTo>
                <a:cubicBezTo>
                  <a:pt x="90" y="302"/>
                  <a:pt x="91" y="311"/>
                  <a:pt x="90" y="319"/>
                </a:cubicBezTo>
                <a:cubicBezTo>
                  <a:pt x="90" y="323"/>
                  <a:pt x="87" y="329"/>
                  <a:pt x="93" y="329"/>
                </a:cubicBezTo>
                <a:cubicBezTo>
                  <a:pt x="97" y="325"/>
                  <a:pt x="94" y="321"/>
                  <a:pt x="94" y="317"/>
                </a:cubicBezTo>
                <a:cubicBezTo>
                  <a:pt x="92" y="297"/>
                  <a:pt x="97" y="276"/>
                  <a:pt x="94" y="257"/>
                </a:cubicBezTo>
                <a:cubicBezTo>
                  <a:pt x="94" y="246"/>
                  <a:pt x="96" y="235"/>
                  <a:pt x="97" y="223"/>
                </a:cubicBezTo>
                <a:cubicBezTo>
                  <a:pt x="97" y="217"/>
                  <a:pt x="96" y="210"/>
                  <a:pt x="96" y="204"/>
                </a:cubicBezTo>
                <a:cubicBezTo>
                  <a:pt x="97" y="194"/>
                  <a:pt x="99" y="184"/>
                  <a:pt x="99" y="175"/>
                </a:cubicBezTo>
                <a:cubicBezTo>
                  <a:pt x="98" y="166"/>
                  <a:pt x="95" y="147"/>
                  <a:pt x="105" y="144"/>
                </a:cubicBezTo>
                <a:cubicBezTo>
                  <a:pt x="111" y="153"/>
                  <a:pt x="124" y="155"/>
                  <a:pt x="125" y="168"/>
                </a:cubicBezTo>
                <a:cubicBezTo>
                  <a:pt x="126" y="165"/>
                  <a:pt x="124" y="165"/>
                  <a:pt x="127" y="162"/>
                </a:cubicBezTo>
                <a:cubicBezTo>
                  <a:pt x="126" y="157"/>
                  <a:pt x="122" y="153"/>
                  <a:pt x="123" y="148"/>
                </a:cubicBezTo>
                <a:cubicBezTo>
                  <a:pt x="125" y="147"/>
                  <a:pt x="128" y="141"/>
                  <a:pt x="131" y="140"/>
                </a:cubicBezTo>
                <a:cubicBezTo>
                  <a:pt x="134" y="151"/>
                  <a:pt x="141" y="163"/>
                  <a:pt x="152" y="168"/>
                </a:cubicBezTo>
                <a:cubicBezTo>
                  <a:pt x="149" y="161"/>
                  <a:pt x="138" y="155"/>
                  <a:pt x="136" y="146"/>
                </a:cubicBezTo>
                <a:cubicBezTo>
                  <a:pt x="138" y="145"/>
                  <a:pt x="139" y="145"/>
                  <a:pt x="140" y="143"/>
                </a:cubicBezTo>
                <a:cubicBezTo>
                  <a:pt x="139" y="135"/>
                  <a:pt x="136" y="128"/>
                  <a:pt x="138" y="120"/>
                </a:cubicBezTo>
                <a:cubicBezTo>
                  <a:pt x="139" y="119"/>
                  <a:pt x="139" y="121"/>
                  <a:pt x="140" y="122"/>
                </a:cubicBezTo>
                <a:cubicBezTo>
                  <a:pt x="142" y="120"/>
                  <a:pt x="139" y="120"/>
                  <a:pt x="141" y="119"/>
                </a:cubicBezTo>
                <a:cubicBezTo>
                  <a:pt x="145" y="121"/>
                  <a:pt x="152" y="120"/>
                  <a:pt x="158" y="122"/>
                </a:cubicBezTo>
                <a:cubicBezTo>
                  <a:pt x="163" y="124"/>
                  <a:pt x="168" y="131"/>
                  <a:pt x="174" y="126"/>
                </a:cubicBezTo>
                <a:cubicBezTo>
                  <a:pt x="173" y="119"/>
                  <a:pt x="163" y="121"/>
                  <a:pt x="157" y="118"/>
                </a:cubicBezTo>
                <a:cubicBezTo>
                  <a:pt x="156" y="117"/>
                  <a:pt x="155" y="115"/>
                  <a:pt x="154" y="114"/>
                </a:cubicBezTo>
                <a:cubicBezTo>
                  <a:pt x="151" y="111"/>
                  <a:pt x="145" y="111"/>
                  <a:pt x="145" y="106"/>
                </a:cubicBezTo>
                <a:cubicBezTo>
                  <a:pt x="151" y="104"/>
                  <a:pt x="157" y="99"/>
                  <a:pt x="163" y="99"/>
                </a:cubicBezTo>
                <a:cubicBezTo>
                  <a:pt x="165" y="99"/>
                  <a:pt x="168" y="101"/>
                  <a:pt x="170" y="98"/>
                </a:cubicBezTo>
                <a:cubicBezTo>
                  <a:pt x="162" y="97"/>
                  <a:pt x="154" y="95"/>
                  <a:pt x="146" y="96"/>
                </a:cubicBezTo>
                <a:cubicBezTo>
                  <a:pt x="139" y="85"/>
                  <a:pt x="149" y="78"/>
                  <a:pt x="156" y="74"/>
                </a:cubicBezTo>
                <a:cubicBezTo>
                  <a:pt x="160" y="73"/>
                  <a:pt x="162" y="71"/>
                  <a:pt x="164" y="70"/>
                </a:cubicBezTo>
                <a:cubicBezTo>
                  <a:pt x="166" y="69"/>
                  <a:pt x="170" y="69"/>
                  <a:pt x="173" y="68"/>
                </a:cubicBezTo>
                <a:cubicBezTo>
                  <a:pt x="178" y="67"/>
                  <a:pt x="183" y="64"/>
                  <a:pt x="186" y="64"/>
                </a:cubicBezTo>
                <a:cubicBezTo>
                  <a:pt x="188" y="64"/>
                  <a:pt x="190" y="65"/>
                  <a:pt x="192" y="65"/>
                </a:cubicBezTo>
                <a:cubicBezTo>
                  <a:pt x="194" y="65"/>
                  <a:pt x="198" y="63"/>
                  <a:pt x="201" y="62"/>
                </a:cubicBezTo>
                <a:cubicBezTo>
                  <a:pt x="206" y="61"/>
                  <a:pt x="210" y="62"/>
                  <a:pt x="213" y="60"/>
                </a:cubicBezTo>
                <a:cubicBezTo>
                  <a:pt x="215" y="59"/>
                  <a:pt x="217" y="57"/>
                  <a:pt x="220" y="56"/>
                </a:cubicBezTo>
                <a:cubicBezTo>
                  <a:pt x="228" y="52"/>
                  <a:pt x="237" y="52"/>
                  <a:pt x="243" y="46"/>
                </a:cubicBezTo>
                <a:cubicBezTo>
                  <a:pt x="243" y="44"/>
                  <a:pt x="242" y="42"/>
                  <a:pt x="240" y="40"/>
                </a:cubicBezTo>
                <a:cubicBezTo>
                  <a:pt x="233" y="41"/>
                  <a:pt x="227" y="46"/>
                  <a:pt x="220" y="46"/>
                </a:cubicBezTo>
                <a:close/>
              </a:path>
            </a:pathLst>
          </a:custGeom>
          <a:solidFill>
            <a:schemeClr val="tx1">
              <a:lumMod val="95000"/>
              <a:lumOff val="5000"/>
            </a:schemeClr>
          </a:solidFill>
          <a:ln>
            <a:noFill/>
          </a:ln>
        </p:spPr>
        <p:txBody>
          <a:bodyPr anchor="ctr" anchorCtr="1"/>
          <a:lstStyle/>
          <a:p>
            <a:endParaRPr lang="zh-CN" altLang="en-US"/>
          </a:p>
        </p:txBody>
      </p:sp>
      <p:sp>
        <p:nvSpPr>
          <p:cNvPr id="10" name="KSO_Shape"/>
          <p:cNvSpPr>
            <a:spLocks/>
          </p:cNvSpPr>
          <p:nvPr/>
        </p:nvSpPr>
        <p:spPr bwMode="auto">
          <a:xfrm>
            <a:off x="2644617" y="1970130"/>
            <a:ext cx="6650038"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11" name="文本框 10"/>
          <p:cNvSpPr txBox="1"/>
          <p:nvPr/>
        </p:nvSpPr>
        <p:spPr>
          <a:xfrm>
            <a:off x="1411514" y="1970130"/>
            <a:ext cx="1233103" cy="1323439"/>
          </a:xfrm>
          <a:prstGeom prst="rect">
            <a:avLst/>
          </a:prstGeom>
          <a:noFill/>
        </p:spPr>
        <p:txBody>
          <a:bodyPr wrap="square" rtlCol="0">
            <a:spAutoFit/>
          </a:bodyPr>
          <a:lstStyle/>
          <a:p>
            <a:r>
              <a:rPr lang="en-US" altLang="zh-CN" sz="8000" dirty="0" smtClean="0">
                <a:solidFill>
                  <a:schemeClr val="bg1"/>
                </a:solidFill>
                <a:latin typeface="李旭科书法" panose="02000603000000000000" pitchFamily="2" charset="-122"/>
                <a:ea typeface="李旭科书法" panose="02000603000000000000" pitchFamily="2" charset="-122"/>
              </a:rPr>
              <a:t>02</a:t>
            </a:r>
            <a:endParaRPr lang="zh-CN" altLang="en-US" sz="8000" dirty="0">
              <a:solidFill>
                <a:schemeClr val="bg1"/>
              </a:solidFill>
              <a:latin typeface="李旭科书法" panose="02000603000000000000" pitchFamily="2" charset="-122"/>
              <a:ea typeface="李旭科书法" panose="02000603000000000000" pitchFamily="2" charset="-122"/>
            </a:endParaRPr>
          </a:p>
        </p:txBody>
      </p:sp>
      <p:sp>
        <p:nvSpPr>
          <p:cNvPr id="14" name="文本框 13"/>
          <p:cNvSpPr txBox="1"/>
          <p:nvPr/>
        </p:nvSpPr>
        <p:spPr>
          <a:xfrm>
            <a:off x="5396880" y="2165589"/>
            <a:ext cx="3733800" cy="646331"/>
          </a:xfrm>
          <a:prstGeom prst="rect">
            <a:avLst/>
          </a:prstGeom>
          <a:noFill/>
        </p:spPr>
        <p:txBody>
          <a:bodyPr wrap="square" rtlCol="0">
            <a:spAutoFit/>
          </a:bodyPr>
          <a:lstStyle/>
          <a:p>
            <a:r>
              <a:rPr lang="zh-CN" altLang="en-US" sz="3600" spc="-150" dirty="0" smtClean="0">
                <a:solidFill>
                  <a:schemeClr val="bg1"/>
                </a:solidFill>
                <a:latin typeface="李旭科书法" panose="02000603000000000000" pitchFamily="2" charset="-122"/>
                <a:ea typeface="李旭科书法" panose="02000603000000000000" pitchFamily="2" charset="-122"/>
              </a:rPr>
              <a:t>京剧的行当</a:t>
            </a:r>
            <a:endParaRPr lang="zh-CN" altLang="en-US" sz="3600" spc="-150" dirty="0">
              <a:solidFill>
                <a:schemeClr val="bg1"/>
              </a:solidFill>
              <a:latin typeface="李旭科书法" panose="02000603000000000000" pitchFamily="2" charset="-122"/>
              <a:ea typeface="李旭科书法" panose="02000603000000000000" pitchFamily="2" charset="-122"/>
            </a:endParaRPr>
          </a:p>
        </p:txBody>
      </p:sp>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t="83873"/>
          <a:stretch/>
        </p:blipFill>
        <p:spPr>
          <a:xfrm>
            <a:off x="0" y="5660571"/>
            <a:ext cx="12453257" cy="1129660"/>
          </a:xfrm>
          <a:prstGeom prst="rect">
            <a:avLst/>
          </a:prstGeom>
        </p:spPr>
      </p:pic>
      <p:pic>
        <p:nvPicPr>
          <p:cNvPr id="12" name="图片 11"/>
          <p:cNvPicPr>
            <a:picLocks noChangeAspect="1"/>
          </p:cNvPicPr>
          <p:nvPr/>
        </p:nvPicPr>
        <p:blipFill rotWithShape="1">
          <a:blip r:embed="rId4">
            <a:extLst>
              <a:ext uri="{28A0092B-C50C-407E-A947-70E740481C1C}">
                <a14:useLocalDpi xmlns:a14="http://schemas.microsoft.com/office/drawing/2010/main" val="0"/>
              </a:ext>
            </a:extLst>
          </a:blip>
          <a:srcRect t="9861" r="56328" b="9584"/>
          <a:stretch/>
        </p:blipFill>
        <p:spPr>
          <a:xfrm>
            <a:off x="7927635" y="901700"/>
            <a:ext cx="4772870" cy="4952174"/>
          </a:xfrm>
          <a:prstGeom prst="rect">
            <a:avLst/>
          </a:prstGeom>
        </p:spPr>
      </p:pic>
    </p:spTree>
    <p:extLst>
      <p:ext uri="{BB962C8B-B14F-4D97-AF65-F5344CB8AC3E}">
        <p14:creationId xmlns:p14="http://schemas.microsoft.com/office/powerpoint/2010/main" val="9874201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strVal val="4/3*#ppt_w"/>
                                          </p:val>
                                        </p:tav>
                                        <p:tav tm="100000">
                                          <p:val>
                                            <p:strVal val="#ppt_w"/>
                                          </p:val>
                                        </p:tav>
                                      </p:tavLst>
                                    </p:anim>
                                    <p:anim calcmode="lin" valueType="num">
                                      <p:cBhvr>
                                        <p:cTn id="8" dur="50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000" fill="hold"/>
                                        <p:tgtEl>
                                          <p:spTgt spid="14"/>
                                        </p:tgtEl>
                                        <p:attrNameLst>
                                          <p:attrName>ppt_x</p:attrName>
                                        </p:attrNameLst>
                                      </p:cBhvr>
                                      <p:tavLst>
                                        <p:tav tm="0">
                                          <p:val>
                                            <p:strVal val="1+#ppt_w/2"/>
                                          </p:val>
                                        </p:tav>
                                        <p:tav tm="100000">
                                          <p:val>
                                            <p:strVal val="#ppt_x"/>
                                          </p:val>
                                        </p:tav>
                                      </p:tavLst>
                                    </p:anim>
                                    <p:anim calcmode="lin" valueType="num">
                                      <p:cBhvr additive="base">
                                        <p:cTn id="22" dur="1000" fill="hold"/>
                                        <p:tgtEl>
                                          <p:spTgt spid="14"/>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1+#ppt_w/2"/>
                                          </p:val>
                                        </p:tav>
                                        <p:tav tm="100000">
                                          <p:val>
                                            <p:strVal val="#ppt_x"/>
                                          </p:val>
                                        </p:tav>
                                      </p:tavLst>
                                    </p:anim>
                                    <p:anim calcmode="lin" valueType="num">
                                      <p:cBhvr additive="base">
                                        <p:cTn id="26" dur="1000" fill="hold"/>
                                        <p:tgtEl>
                                          <p:spTgt spid="10"/>
                                        </p:tgtEl>
                                        <p:attrNameLst>
                                          <p:attrName>ppt_y</p:attrName>
                                        </p:attrNameLst>
                                      </p:cBhvr>
                                      <p:tavLst>
                                        <p:tav tm="0">
                                          <p:val>
                                            <p:strVal val="#ppt_y"/>
                                          </p:val>
                                        </p:tav>
                                        <p:tav tm="100000">
                                          <p:val>
                                            <p:strVal val="#ppt_y"/>
                                          </p:val>
                                        </p:tav>
                                      </p:tavLst>
                                    </p:anim>
                                  </p:childTnLst>
                                </p:cTn>
                              </p:par>
                              <p:par>
                                <p:cTn id="27" presetID="23" presetClass="entr" presetSubtype="288"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0" fill="hold"/>
                                        <p:tgtEl>
                                          <p:spTgt spid="7"/>
                                        </p:tgtEl>
                                        <p:attrNameLst>
                                          <p:attrName>ppt_w</p:attrName>
                                        </p:attrNameLst>
                                      </p:cBhvr>
                                      <p:tavLst>
                                        <p:tav tm="0">
                                          <p:val>
                                            <p:strVal val="4/3*#ppt_w"/>
                                          </p:val>
                                        </p:tav>
                                        <p:tav tm="100000">
                                          <p:val>
                                            <p:strVal val="#ppt_w"/>
                                          </p:val>
                                        </p:tav>
                                      </p:tavLst>
                                    </p:anim>
                                    <p:anim calcmode="lin" valueType="num">
                                      <p:cBhvr>
                                        <p:cTn id="30" dur="5000" fill="hold"/>
                                        <p:tgtEl>
                                          <p:spTgt spid="7"/>
                                        </p:tgtEl>
                                        <p:attrNameLst>
                                          <p:attrName>ppt_h</p:attrName>
                                        </p:attrNameLst>
                                      </p:cBhvr>
                                      <p:tavLst>
                                        <p:tav tm="0">
                                          <p:val>
                                            <p:strVal val="4/3*#ppt_h"/>
                                          </p:val>
                                        </p:tav>
                                        <p:tav tm="100000">
                                          <p:val>
                                            <p:strVal val="#ppt_h"/>
                                          </p:val>
                                        </p:tav>
                                      </p:tavLst>
                                    </p:anim>
                                  </p:childTnLst>
                                </p:cTn>
                              </p:par>
                              <p:par>
                                <p:cTn id="31" presetID="2" presetClass="entr" presetSubtype="8" fill="hold" nodeType="withEffect">
                                  <p:stCondLst>
                                    <p:cond delay="100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组合 3"/>
          <p:cNvGrpSpPr/>
          <p:nvPr/>
        </p:nvGrpSpPr>
        <p:grpSpPr>
          <a:xfrm>
            <a:off x="4710575" y="5128159"/>
            <a:ext cx="2050551" cy="1167753"/>
            <a:chOff x="384908" y="4545107"/>
            <a:chExt cx="3852985" cy="2194207"/>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908" y="4695091"/>
              <a:ext cx="1833607" cy="2044223"/>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5855" y="4545107"/>
              <a:ext cx="2242038" cy="2194207"/>
            </a:xfrm>
            <a:prstGeom prst="rect">
              <a:avLst/>
            </a:prstGeom>
          </p:spPr>
        </p:pic>
      </p:grpSp>
      <p:sp>
        <p:nvSpPr>
          <p:cNvPr id="7" name="KSO_Shape"/>
          <p:cNvSpPr>
            <a:spLocks/>
          </p:cNvSpPr>
          <p:nvPr/>
        </p:nvSpPr>
        <p:spPr bwMode="auto">
          <a:xfrm>
            <a:off x="431800" y="-7010"/>
            <a:ext cx="5943600"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8" name="标题 9"/>
          <p:cNvSpPr>
            <a:spLocks noGrp="1"/>
          </p:cNvSpPr>
          <p:nvPr>
            <p:ph type="title"/>
          </p:nvPr>
        </p:nvSpPr>
        <p:spPr>
          <a:xfrm>
            <a:off x="2812572" y="252974"/>
            <a:ext cx="4110883" cy="601525"/>
          </a:xfrm>
        </p:spPr>
        <p:txBody>
          <a:bodyPr>
            <a:normAutofit/>
          </a:bodyPr>
          <a:lstStyle/>
          <a:p>
            <a:pPr eaLnBrk="1" hangingPunct="1"/>
            <a:r>
              <a:rPr lang="zh-CN" altLang="en-US" sz="3600" dirty="0" smtClean="0">
                <a:solidFill>
                  <a:schemeClr val="bg1"/>
                </a:solidFill>
                <a:latin typeface="李旭科书法" panose="02000603000000000000" pitchFamily="2" charset="-122"/>
                <a:ea typeface="李旭科书法" panose="02000603000000000000" pitchFamily="2" charset="-122"/>
              </a:rPr>
              <a:t>二黄</a:t>
            </a:r>
          </a:p>
        </p:txBody>
      </p:sp>
      <p:sp>
        <p:nvSpPr>
          <p:cNvPr id="14" name="文本框 13"/>
          <p:cNvSpPr txBox="1"/>
          <p:nvPr/>
        </p:nvSpPr>
        <p:spPr>
          <a:xfrm>
            <a:off x="1355866" y="2733902"/>
            <a:ext cx="5975259" cy="1200329"/>
          </a:xfrm>
          <a:prstGeom prst="rect">
            <a:avLst/>
          </a:prstGeom>
          <a:noFill/>
        </p:spPr>
        <p:txBody>
          <a:bodyPr wrap="square" rtlCol="0">
            <a:spAutoFit/>
          </a:bodyPr>
          <a:lstStyle/>
          <a:p>
            <a:r>
              <a:rPr lang="zh-CN" altLang="en-US" sz="2400" dirty="0">
                <a:latin typeface="李旭科书法" panose="02000603000000000000" pitchFamily="2" charset="-122"/>
                <a:ea typeface="李旭科书法" panose="02000603000000000000" pitchFamily="2" charset="-122"/>
              </a:rPr>
              <a:t> </a:t>
            </a:r>
            <a:r>
              <a:rPr lang="zh-CN" altLang="en-US" sz="2400" dirty="0" smtClean="0">
                <a:latin typeface="李旭科书法" panose="02000603000000000000" pitchFamily="2" charset="-122"/>
                <a:ea typeface="李旭科书法" panose="02000603000000000000" pitchFamily="2" charset="-122"/>
              </a:rPr>
              <a:t>   二黄的旋律较为平稳，节奏舒缓，</a:t>
            </a:r>
            <a:endParaRPr lang="en-US" altLang="zh-CN" sz="2400" dirty="0" smtClean="0">
              <a:latin typeface="李旭科书法" panose="02000603000000000000" pitchFamily="2" charset="-122"/>
              <a:ea typeface="李旭科书法" panose="02000603000000000000" pitchFamily="2" charset="-122"/>
            </a:endParaRPr>
          </a:p>
          <a:p>
            <a:r>
              <a:rPr lang="zh-CN" altLang="en-US" sz="2400" dirty="0" smtClean="0">
                <a:latin typeface="李旭科书法" panose="02000603000000000000" pitchFamily="2" charset="-122"/>
                <a:ea typeface="李旭科书法" panose="02000603000000000000" pitchFamily="2" charset="-122"/>
              </a:rPr>
              <a:t>    唱腔凝重浑厚，宜于抒发沉郁、悲的</a:t>
            </a:r>
            <a:endParaRPr lang="en-US" altLang="zh-CN" sz="2400" dirty="0" smtClean="0">
              <a:latin typeface="李旭科书法" panose="02000603000000000000" pitchFamily="2" charset="-122"/>
              <a:ea typeface="李旭科书法" panose="02000603000000000000" pitchFamily="2" charset="-122"/>
            </a:endParaRPr>
          </a:p>
          <a:p>
            <a:r>
              <a:rPr lang="zh-CN" altLang="en-US" sz="2400" dirty="0" smtClean="0">
                <a:latin typeface="李旭科书法" panose="02000603000000000000" pitchFamily="2" charset="-122"/>
                <a:ea typeface="李旭科书法" panose="02000603000000000000" pitchFamily="2" charset="-122"/>
              </a:rPr>
              <a:t>    情怀。 </a:t>
            </a:r>
            <a:endParaRPr lang="zh-CN" altLang="en-US" sz="2400" dirty="0">
              <a:latin typeface="李旭科书法" panose="02000603000000000000" pitchFamily="2" charset="-122"/>
              <a:ea typeface="李旭科书法" panose="02000603000000000000" pitchFamily="2" charset="-122"/>
            </a:endParaRPr>
          </a:p>
        </p:txBody>
      </p:sp>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57570" b="3992"/>
          <a:stretch/>
        </p:blipFill>
        <p:spPr>
          <a:xfrm>
            <a:off x="7061496" y="1114483"/>
            <a:ext cx="4267792" cy="5639497"/>
          </a:xfrm>
          <a:prstGeom prst="rect">
            <a:avLst/>
          </a:prstGeom>
          <a:ln w="57150">
            <a:solidFill>
              <a:schemeClr val="accent3">
                <a:lumMod val="75000"/>
              </a:schemeClr>
            </a:solidFill>
          </a:ln>
        </p:spPr>
      </p:pic>
      <p:sp>
        <p:nvSpPr>
          <p:cNvPr id="18" name="KSO_Shape"/>
          <p:cNvSpPr>
            <a:spLocks/>
          </p:cNvSpPr>
          <p:nvPr/>
        </p:nvSpPr>
        <p:spPr bwMode="auto">
          <a:xfrm>
            <a:off x="1517741" y="2790553"/>
            <a:ext cx="599886" cy="660226"/>
          </a:xfrm>
          <a:custGeom>
            <a:avLst/>
            <a:gdLst>
              <a:gd name="T0" fmla="*/ 805274 w 243"/>
              <a:gd name="T1" fmla="*/ 169366 h 329"/>
              <a:gd name="T2" fmla="*/ 726252 w 243"/>
              <a:gd name="T3" fmla="*/ 207002 h 329"/>
              <a:gd name="T4" fmla="*/ 560681 w 243"/>
              <a:gd name="T5" fmla="*/ 263457 h 329"/>
              <a:gd name="T6" fmla="*/ 553156 w 243"/>
              <a:gd name="T7" fmla="*/ 222057 h 329"/>
              <a:gd name="T8" fmla="*/ 609600 w 243"/>
              <a:gd name="T9" fmla="*/ 86565 h 329"/>
              <a:gd name="T10" fmla="*/ 481659 w 243"/>
              <a:gd name="T11" fmla="*/ 135492 h 329"/>
              <a:gd name="T12" fmla="*/ 440267 w 243"/>
              <a:gd name="T13" fmla="*/ 120438 h 329"/>
              <a:gd name="T14" fmla="*/ 391348 w 243"/>
              <a:gd name="T15" fmla="*/ 150547 h 329"/>
              <a:gd name="T16" fmla="*/ 327378 w 243"/>
              <a:gd name="T17" fmla="*/ 127965 h 329"/>
              <a:gd name="T18" fmla="*/ 316089 w 243"/>
              <a:gd name="T19" fmla="*/ 120438 h 329"/>
              <a:gd name="T20" fmla="*/ 259644 w 243"/>
              <a:gd name="T21" fmla="*/ 139256 h 329"/>
              <a:gd name="T22" fmla="*/ 180622 w 243"/>
              <a:gd name="T23" fmla="*/ 56455 h 329"/>
              <a:gd name="T24" fmla="*/ 161807 w 243"/>
              <a:gd name="T25" fmla="*/ 161838 h 329"/>
              <a:gd name="T26" fmla="*/ 94074 w 243"/>
              <a:gd name="T27" fmla="*/ 191948 h 329"/>
              <a:gd name="T28" fmla="*/ 218252 w 243"/>
              <a:gd name="T29" fmla="*/ 222057 h 329"/>
              <a:gd name="T30" fmla="*/ 210726 w 243"/>
              <a:gd name="T31" fmla="*/ 357549 h 329"/>
              <a:gd name="T32" fmla="*/ 45156 w 243"/>
              <a:gd name="T33" fmla="*/ 432823 h 329"/>
              <a:gd name="T34" fmla="*/ 150519 w 243"/>
              <a:gd name="T35" fmla="*/ 421532 h 329"/>
              <a:gd name="T36" fmla="*/ 184385 w 243"/>
              <a:gd name="T37" fmla="*/ 477987 h 329"/>
              <a:gd name="T38" fmla="*/ 176859 w 243"/>
              <a:gd name="T39" fmla="*/ 515624 h 329"/>
              <a:gd name="T40" fmla="*/ 45156 w 243"/>
              <a:gd name="T41" fmla="*/ 658644 h 329"/>
              <a:gd name="T42" fmla="*/ 22578 w 243"/>
              <a:gd name="T43" fmla="*/ 733917 h 329"/>
              <a:gd name="T44" fmla="*/ 105363 w 243"/>
              <a:gd name="T45" fmla="*/ 639825 h 329"/>
              <a:gd name="T46" fmla="*/ 222015 w 243"/>
              <a:gd name="T47" fmla="*/ 545733 h 329"/>
              <a:gd name="T48" fmla="*/ 248356 w 243"/>
              <a:gd name="T49" fmla="*/ 549497 h 329"/>
              <a:gd name="T50" fmla="*/ 263407 w 243"/>
              <a:gd name="T51" fmla="*/ 572079 h 329"/>
              <a:gd name="T52" fmla="*/ 285985 w 243"/>
              <a:gd name="T53" fmla="*/ 590897 h 329"/>
              <a:gd name="T54" fmla="*/ 297274 w 243"/>
              <a:gd name="T55" fmla="*/ 572079 h 329"/>
              <a:gd name="T56" fmla="*/ 342430 w 243"/>
              <a:gd name="T57" fmla="*/ 523151 h 329"/>
              <a:gd name="T58" fmla="*/ 353719 w 243"/>
              <a:gd name="T59" fmla="*/ 523151 h 329"/>
              <a:gd name="T60" fmla="*/ 349956 w 243"/>
              <a:gd name="T61" fmla="*/ 839300 h 329"/>
              <a:gd name="T62" fmla="*/ 338667 w 243"/>
              <a:gd name="T63" fmla="*/ 839300 h 329"/>
              <a:gd name="T64" fmla="*/ 338667 w 243"/>
              <a:gd name="T65" fmla="*/ 959738 h 329"/>
              <a:gd name="T66" fmla="*/ 338667 w 243"/>
              <a:gd name="T67" fmla="*/ 1200613 h 329"/>
              <a:gd name="T68" fmla="*/ 353719 w 243"/>
              <a:gd name="T69" fmla="*/ 1193086 h 329"/>
              <a:gd name="T70" fmla="*/ 365007 w 243"/>
              <a:gd name="T71" fmla="*/ 839300 h 329"/>
              <a:gd name="T72" fmla="*/ 372533 w 243"/>
              <a:gd name="T73" fmla="*/ 658644 h 329"/>
              <a:gd name="T74" fmla="*/ 470370 w 243"/>
              <a:gd name="T75" fmla="*/ 632298 h 329"/>
              <a:gd name="T76" fmla="*/ 462844 w 243"/>
              <a:gd name="T77" fmla="*/ 557024 h 329"/>
              <a:gd name="T78" fmla="*/ 571970 w 243"/>
              <a:gd name="T79" fmla="*/ 632298 h 329"/>
              <a:gd name="T80" fmla="*/ 526815 w 243"/>
              <a:gd name="T81" fmla="*/ 538206 h 329"/>
              <a:gd name="T82" fmla="*/ 526815 w 243"/>
              <a:gd name="T83" fmla="*/ 459169 h 329"/>
              <a:gd name="T84" fmla="*/ 594548 w 243"/>
              <a:gd name="T85" fmla="*/ 459169 h 329"/>
              <a:gd name="T86" fmla="*/ 590785 w 243"/>
              <a:gd name="T87" fmla="*/ 444114 h 329"/>
              <a:gd name="T88" fmla="*/ 545630 w 243"/>
              <a:gd name="T89" fmla="*/ 398950 h 329"/>
              <a:gd name="T90" fmla="*/ 639704 w 243"/>
              <a:gd name="T91" fmla="*/ 368840 h 329"/>
              <a:gd name="T92" fmla="*/ 587022 w 243"/>
              <a:gd name="T93" fmla="*/ 278512 h 329"/>
              <a:gd name="T94" fmla="*/ 650993 w 243"/>
              <a:gd name="T95" fmla="*/ 255930 h 329"/>
              <a:gd name="T96" fmla="*/ 722489 w 243"/>
              <a:gd name="T97" fmla="*/ 244639 h 329"/>
              <a:gd name="T98" fmla="*/ 801511 w 243"/>
              <a:gd name="T99" fmla="*/ 225821 h 329"/>
              <a:gd name="T100" fmla="*/ 914400 w 243"/>
              <a:gd name="T101" fmla="*/ 173129 h 329"/>
              <a:gd name="T102" fmla="*/ 827852 w 243"/>
              <a:gd name="T103" fmla="*/ 173129 h 3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43" h="329">
                <a:moveTo>
                  <a:pt x="220" y="46"/>
                </a:moveTo>
                <a:cubicBezTo>
                  <a:pt x="218" y="47"/>
                  <a:pt x="216" y="45"/>
                  <a:pt x="214" y="45"/>
                </a:cubicBezTo>
                <a:cubicBezTo>
                  <a:pt x="211" y="46"/>
                  <a:pt x="209" y="49"/>
                  <a:pt x="206" y="52"/>
                </a:cubicBezTo>
                <a:cubicBezTo>
                  <a:pt x="202" y="54"/>
                  <a:pt x="197" y="54"/>
                  <a:pt x="193" y="55"/>
                </a:cubicBezTo>
                <a:cubicBezTo>
                  <a:pt x="191" y="56"/>
                  <a:pt x="189" y="59"/>
                  <a:pt x="187" y="60"/>
                </a:cubicBezTo>
                <a:cubicBezTo>
                  <a:pt x="174" y="65"/>
                  <a:pt x="160" y="64"/>
                  <a:pt x="149" y="70"/>
                </a:cubicBezTo>
                <a:cubicBezTo>
                  <a:pt x="147" y="68"/>
                  <a:pt x="142" y="69"/>
                  <a:pt x="141" y="65"/>
                </a:cubicBezTo>
                <a:cubicBezTo>
                  <a:pt x="143" y="63"/>
                  <a:pt x="145" y="59"/>
                  <a:pt x="147" y="59"/>
                </a:cubicBezTo>
                <a:cubicBezTo>
                  <a:pt x="142" y="54"/>
                  <a:pt x="142" y="48"/>
                  <a:pt x="144" y="41"/>
                </a:cubicBezTo>
                <a:cubicBezTo>
                  <a:pt x="150" y="36"/>
                  <a:pt x="159" y="30"/>
                  <a:pt x="162" y="23"/>
                </a:cubicBezTo>
                <a:cubicBezTo>
                  <a:pt x="158" y="18"/>
                  <a:pt x="154" y="25"/>
                  <a:pt x="151" y="28"/>
                </a:cubicBezTo>
                <a:cubicBezTo>
                  <a:pt x="144" y="35"/>
                  <a:pt x="133" y="43"/>
                  <a:pt x="128" y="36"/>
                </a:cubicBezTo>
                <a:cubicBezTo>
                  <a:pt x="126" y="36"/>
                  <a:pt x="126" y="39"/>
                  <a:pt x="124" y="41"/>
                </a:cubicBezTo>
                <a:cubicBezTo>
                  <a:pt x="120" y="41"/>
                  <a:pt x="117" y="35"/>
                  <a:pt x="117" y="32"/>
                </a:cubicBezTo>
                <a:cubicBezTo>
                  <a:pt x="114" y="22"/>
                  <a:pt x="128" y="6"/>
                  <a:pt x="119" y="0"/>
                </a:cubicBezTo>
                <a:cubicBezTo>
                  <a:pt x="104" y="8"/>
                  <a:pt x="117" y="28"/>
                  <a:pt x="104" y="40"/>
                </a:cubicBezTo>
                <a:cubicBezTo>
                  <a:pt x="99" y="41"/>
                  <a:pt x="91" y="41"/>
                  <a:pt x="93" y="32"/>
                </a:cubicBezTo>
                <a:cubicBezTo>
                  <a:pt x="91" y="30"/>
                  <a:pt x="89" y="36"/>
                  <a:pt x="87" y="34"/>
                </a:cubicBezTo>
                <a:cubicBezTo>
                  <a:pt x="85" y="33"/>
                  <a:pt x="87" y="32"/>
                  <a:pt x="86" y="31"/>
                </a:cubicBezTo>
                <a:cubicBezTo>
                  <a:pt x="85" y="32"/>
                  <a:pt x="84" y="33"/>
                  <a:pt x="84" y="32"/>
                </a:cubicBezTo>
                <a:cubicBezTo>
                  <a:pt x="77" y="28"/>
                  <a:pt x="71" y="15"/>
                  <a:pt x="66" y="22"/>
                </a:cubicBezTo>
                <a:cubicBezTo>
                  <a:pt x="68" y="27"/>
                  <a:pt x="76" y="30"/>
                  <a:pt x="69" y="37"/>
                </a:cubicBezTo>
                <a:cubicBezTo>
                  <a:pt x="63" y="37"/>
                  <a:pt x="62" y="28"/>
                  <a:pt x="57" y="24"/>
                </a:cubicBezTo>
                <a:cubicBezTo>
                  <a:pt x="56" y="21"/>
                  <a:pt x="53" y="11"/>
                  <a:pt x="48" y="15"/>
                </a:cubicBezTo>
                <a:cubicBezTo>
                  <a:pt x="50" y="27"/>
                  <a:pt x="66" y="35"/>
                  <a:pt x="63" y="48"/>
                </a:cubicBezTo>
                <a:cubicBezTo>
                  <a:pt x="57" y="50"/>
                  <a:pt x="48" y="46"/>
                  <a:pt x="43" y="43"/>
                </a:cubicBezTo>
                <a:cubicBezTo>
                  <a:pt x="39" y="40"/>
                  <a:pt x="29" y="26"/>
                  <a:pt x="22" y="31"/>
                </a:cubicBezTo>
                <a:cubicBezTo>
                  <a:pt x="14" y="35"/>
                  <a:pt x="20" y="48"/>
                  <a:pt x="25" y="51"/>
                </a:cubicBezTo>
                <a:cubicBezTo>
                  <a:pt x="32" y="55"/>
                  <a:pt x="44" y="46"/>
                  <a:pt x="52" y="51"/>
                </a:cubicBezTo>
                <a:cubicBezTo>
                  <a:pt x="54" y="53"/>
                  <a:pt x="57" y="56"/>
                  <a:pt x="58" y="59"/>
                </a:cubicBezTo>
                <a:cubicBezTo>
                  <a:pt x="60" y="62"/>
                  <a:pt x="62" y="73"/>
                  <a:pt x="61" y="78"/>
                </a:cubicBezTo>
                <a:cubicBezTo>
                  <a:pt x="61" y="85"/>
                  <a:pt x="60" y="89"/>
                  <a:pt x="56" y="95"/>
                </a:cubicBezTo>
                <a:cubicBezTo>
                  <a:pt x="45" y="102"/>
                  <a:pt x="35" y="110"/>
                  <a:pt x="24" y="111"/>
                </a:cubicBezTo>
                <a:cubicBezTo>
                  <a:pt x="20" y="112"/>
                  <a:pt x="15" y="109"/>
                  <a:pt x="12" y="115"/>
                </a:cubicBezTo>
                <a:cubicBezTo>
                  <a:pt x="14" y="119"/>
                  <a:pt x="18" y="117"/>
                  <a:pt x="21" y="115"/>
                </a:cubicBezTo>
                <a:cubicBezTo>
                  <a:pt x="27" y="115"/>
                  <a:pt x="34" y="114"/>
                  <a:pt x="40" y="112"/>
                </a:cubicBezTo>
                <a:cubicBezTo>
                  <a:pt x="42" y="113"/>
                  <a:pt x="44" y="115"/>
                  <a:pt x="46" y="117"/>
                </a:cubicBezTo>
                <a:cubicBezTo>
                  <a:pt x="46" y="120"/>
                  <a:pt x="46" y="124"/>
                  <a:pt x="49" y="127"/>
                </a:cubicBezTo>
                <a:cubicBezTo>
                  <a:pt x="49" y="129"/>
                  <a:pt x="47" y="129"/>
                  <a:pt x="46" y="132"/>
                </a:cubicBezTo>
                <a:cubicBezTo>
                  <a:pt x="46" y="134"/>
                  <a:pt x="48" y="135"/>
                  <a:pt x="47" y="137"/>
                </a:cubicBezTo>
                <a:cubicBezTo>
                  <a:pt x="42" y="147"/>
                  <a:pt x="36" y="152"/>
                  <a:pt x="30" y="161"/>
                </a:cubicBezTo>
                <a:cubicBezTo>
                  <a:pt x="24" y="169"/>
                  <a:pt x="17" y="169"/>
                  <a:pt x="12" y="175"/>
                </a:cubicBezTo>
                <a:cubicBezTo>
                  <a:pt x="7" y="182"/>
                  <a:pt x="3" y="184"/>
                  <a:pt x="0" y="190"/>
                </a:cubicBezTo>
                <a:cubicBezTo>
                  <a:pt x="0" y="194"/>
                  <a:pt x="3" y="195"/>
                  <a:pt x="6" y="195"/>
                </a:cubicBezTo>
                <a:cubicBezTo>
                  <a:pt x="13" y="187"/>
                  <a:pt x="20" y="188"/>
                  <a:pt x="25" y="178"/>
                </a:cubicBezTo>
                <a:cubicBezTo>
                  <a:pt x="27" y="176"/>
                  <a:pt x="26" y="173"/>
                  <a:pt x="28" y="170"/>
                </a:cubicBezTo>
                <a:cubicBezTo>
                  <a:pt x="33" y="163"/>
                  <a:pt x="41" y="158"/>
                  <a:pt x="47" y="150"/>
                </a:cubicBezTo>
                <a:cubicBezTo>
                  <a:pt x="51" y="152"/>
                  <a:pt x="55" y="148"/>
                  <a:pt x="59" y="145"/>
                </a:cubicBezTo>
                <a:cubicBezTo>
                  <a:pt x="60" y="147"/>
                  <a:pt x="59" y="148"/>
                  <a:pt x="62" y="149"/>
                </a:cubicBezTo>
                <a:cubicBezTo>
                  <a:pt x="63" y="148"/>
                  <a:pt x="64" y="146"/>
                  <a:pt x="66" y="146"/>
                </a:cubicBezTo>
                <a:cubicBezTo>
                  <a:pt x="66" y="148"/>
                  <a:pt x="70" y="149"/>
                  <a:pt x="67" y="151"/>
                </a:cubicBezTo>
                <a:cubicBezTo>
                  <a:pt x="69" y="153"/>
                  <a:pt x="70" y="149"/>
                  <a:pt x="70" y="152"/>
                </a:cubicBezTo>
                <a:cubicBezTo>
                  <a:pt x="71" y="160"/>
                  <a:pt x="59" y="165"/>
                  <a:pt x="60" y="172"/>
                </a:cubicBezTo>
                <a:cubicBezTo>
                  <a:pt x="68" y="174"/>
                  <a:pt x="69" y="155"/>
                  <a:pt x="76" y="157"/>
                </a:cubicBezTo>
                <a:cubicBezTo>
                  <a:pt x="76" y="160"/>
                  <a:pt x="72" y="163"/>
                  <a:pt x="74" y="166"/>
                </a:cubicBezTo>
                <a:cubicBezTo>
                  <a:pt x="78" y="162"/>
                  <a:pt x="77" y="156"/>
                  <a:pt x="79" y="152"/>
                </a:cubicBezTo>
                <a:cubicBezTo>
                  <a:pt x="81" y="149"/>
                  <a:pt x="84" y="148"/>
                  <a:pt x="86" y="145"/>
                </a:cubicBezTo>
                <a:cubicBezTo>
                  <a:pt x="87" y="144"/>
                  <a:pt x="89" y="137"/>
                  <a:pt x="91" y="139"/>
                </a:cubicBezTo>
                <a:cubicBezTo>
                  <a:pt x="91" y="140"/>
                  <a:pt x="88" y="141"/>
                  <a:pt x="89" y="142"/>
                </a:cubicBezTo>
                <a:cubicBezTo>
                  <a:pt x="91" y="141"/>
                  <a:pt x="92" y="139"/>
                  <a:pt x="94" y="139"/>
                </a:cubicBezTo>
                <a:cubicBezTo>
                  <a:pt x="96" y="144"/>
                  <a:pt x="94" y="149"/>
                  <a:pt x="93" y="155"/>
                </a:cubicBezTo>
                <a:cubicBezTo>
                  <a:pt x="96" y="177"/>
                  <a:pt x="95" y="200"/>
                  <a:pt x="93" y="223"/>
                </a:cubicBezTo>
                <a:cubicBezTo>
                  <a:pt x="93" y="223"/>
                  <a:pt x="92" y="223"/>
                  <a:pt x="92" y="223"/>
                </a:cubicBezTo>
                <a:cubicBezTo>
                  <a:pt x="91" y="223"/>
                  <a:pt x="91" y="223"/>
                  <a:pt x="90" y="223"/>
                </a:cubicBezTo>
                <a:cubicBezTo>
                  <a:pt x="88" y="225"/>
                  <a:pt x="92" y="223"/>
                  <a:pt x="92" y="224"/>
                </a:cubicBezTo>
                <a:cubicBezTo>
                  <a:pt x="95" y="233"/>
                  <a:pt x="91" y="244"/>
                  <a:pt x="90" y="255"/>
                </a:cubicBezTo>
                <a:cubicBezTo>
                  <a:pt x="88" y="267"/>
                  <a:pt x="90" y="281"/>
                  <a:pt x="90" y="293"/>
                </a:cubicBezTo>
                <a:cubicBezTo>
                  <a:pt x="90" y="302"/>
                  <a:pt x="91" y="311"/>
                  <a:pt x="90" y="319"/>
                </a:cubicBezTo>
                <a:cubicBezTo>
                  <a:pt x="90" y="323"/>
                  <a:pt x="87" y="329"/>
                  <a:pt x="93" y="329"/>
                </a:cubicBezTo>
                <a:cubicBezTo>
                  <a:pt x="97" y="325"/>
                  <a:pt x="94" y="321"/>
                  <a:pt x="94" y="317"/>
                </a:cubicBezTo>
                <a:cubicBezTo>
                  <a:pt x="92" y="297"/>
                  <a:pt x="97" y="276"/>
                  <a:pt x="94" y="257"/>
                </a:cubicBezTo>
                <a:cubicBezTo>
                  <a:pt x="94" y="246"/>
                  <a:pt x="96" y="235"/>
                  <a:pt x="97" y="223"/>
                </a:cubicBezTo>
                <a:cubicBezTo>
                  <a:pt x="97" y="217"/>
                  <a:pt x="96" y="210"/>
                  <a:pt x="96" y="204"/>
                </a:cubicBezTo>
                <a:cubicBezTo>
                  <a:pt x="97" y="194"/>
                  <a:pt x="99" y="184"/>
                  <a:pt x="99" y="175"/>
                </a:cubicBezTo>
                <a:cubicBezTo>
                  <a:pt x="98" y="166"/>
                  <a:pt x="95" y="147"/>
                  <a:pt x="105" y="144"/>
                </a:cubicBezTo>
                <a:cubicBezTo>
                  <a:pt x="111" y="153"/>
                  <a:pt x="124" y="155"/>
                  <a:pt x="125" y="168"/>
                </a:cubicBezTo>
                <a:cubicBezTo>
                  <a:pt x="126" y="165"/>
                  <a:pt x="124" y="165"/>
                  <a:pt x="127" y="162"/>
                </a:cubicBezTo>
                <a:cubicBezTo>
                  <a:pt x="126" y="157"/>
                  <a:pt x="122" y="153"/>
                  <a:pt x="123" y="148"/>
                </a:cubicBezTo>
                <a:cubicBezTo>
                  <a:pt x="125" y="147"/>
                  <a:pt x="128" y="141"/>
                  <a:pt x="131" y="140"/>
                </a:cubicBezTo>
                <a:cubicBezTo>
                  <a:pt x="134" y="151"/>
                  <a:pt x="141" y="163"/>
                  <a:pt x="152" y="168"/>
                </a:cubicBezTo>
                <a:cubicBezTo>
                  <a:pt x="149" y="161"/>
                  <a:pt x="138" y="155"/>
                  <a:pt x="136" y="146"/>
                </a:cubicBezTo>
                <a:cubicBezTo>
                  <a:pt x="138" y="145"/>
                  <a:pt x="139" y="145"/>
                  <a:pt x="140" y="143"/>
                </a:cubicBezTo>
                <a:cubicBezTo>
                  <a:pt x="139" y="135"/>
                  <a:pt x="136" y="128"/>
                  <a:pt x="138" y="120"/>
                </a:cubicBezTo>
                <a:cubicBezTo>
                  <a:pt x="139" y="119"/>
                  <a:pt x="139" y="121"/>
                  <a:pt x="140" y="122"/>
                </a:cubicBezTo>
                <a:cubicBezTo>
                  <a:pt x="142" y="120"/>
                  <a:pt x="139" y="120"/>
                  <a:pt x="141" y="119"/>
                </a:cubicBezTo>
                <a:cubicBezTo>
                  <a:pt x="145" y="121"/>
                  <a:pt x="152" y="120"/>
                  <a:pt x="158" y="122"/>
                </a:cubicBezTo>
                <a:cubicBezTo>
                  <a:pt x="163" y="124"/>
                  <a:pt x="168" y="131"/>
                  <a:pt x="174" y="126"/>
                </a:cubicBezTo>
                <a:cubicBezTo>
                  <a:pt x="173" y="119"/>
                  <a:pt x="163" y="121"/>
                  <a:pt x="157" y="118"/>
                </a:cubicBezTo>
                <a:cubicBezTo>
                  <a:pt x="156" y="117"/>
                  <a:pt x="155" y="115"/>
                  <a:pt x="154" y="114"/>
                </a:cubicBezTo>
                <a:cubicBezTo>
                  <a:pt x="151" y="111"/>
                  <a:pt x="145" y="111"/>
                  <a:pt x="145" y="106"/>
                </a:cubicBezTo>
                <a:cubicBezTo>
                  <a:pt x="151" y="104"/>
                  <a:pt x="157" y="99"/>
                  <a:pt x="163" y="99"/>
                </a:cubicBezTo>
                <a:cubicBezTo>
                  <a:pt x="165" y="99"/>
                  <a:pt x="168" y="101"/>
                  <a:pt x="170" y="98"/>
                </a:cubicBezTo>
                <a:cubicBezTo>
                  <a:pt x="162" y="97"/>
                  <a:pt x="154" y="95"/>
                  <a:pt x="146" y="96"/>
                </a:cubicBezTo>
                <a:cubicBezTo>
                  <a:pt x="139" y="85"/>
                  <a:pt x="149" y="78"/>
                  <a:pt x="156" y="74"/>
                </a:cubicBezTo>
                <a:cubicBezTo>
                  <a:pt x="160" y="73"/>
                  <a:pt x="162" y="71"/>
                  <a:pt x="164" y="70"/>
                </a:cubicBezTo>
                <a:cubicBezTo>
                  <a:pt x="166" y="69"/>
                  <a:pt x="170" y="69"/>
                  <a:pt x="173" y="68"/>
                </a:cubicBezTo>
                <a:cubicBezTo>
                  <a:pt x="178" y="67"/>
                  <a:pt x="183" y="64"/>
                  <a:pt x="186" y="64"/>
                </a:cubicBezTo>
                <a:cubicBezTo>
                  <a:pt x="188" y="64"/>
                  <a:pt x="190" y="65"/>
                  <a:pt x="192" y="65"/>
                </a:cubicBezTo>
                <a:cubicBezTo>
                  <a:pt x="194" y="65"/>
                  <a:pt x="198" y="63"/>
                  <a:pt x="201" y="62"/>
                </a:cubicBezTo>
                <a:cubicBezTo>
                  <a:pt x="206" y="61"/>
                  <a:pt x="210" y="62"/>
                  <a:pt x="213" y="60"/>
                </a:cubicBezTo>
                <a:cubicBezTo>
                  <a:pt x="215" y="59"/>
                  <a:pt x="217" y="57"/>
                  <a:pt x="220" y="56"/>
                </a:cubicBezTo>
                <a:cubicBezTo>
                  <a:pt x="228" y="52"/>
                  <a:pt x="237" y="52"/>
                  <a:pt x="243" y="46"/>
                </a:cubicBezTo>
                <a:cubicBezTo>
                  <a:pt x="243" y="44"/>
                  <a:pt x="242" y="42"/>
                  <a:pt x="240" y="40"/>
                </a:cubicBezTo>
                <a:cubicBezTo>
                  <a:pt x="233" y="41"/>
                  <a:pt x="227" y="46"/>
                  <a:pt x="220" y="46"/>
                </a:cubicBezTo>
                <a:close/>
              </a:path>
            </a:pathLst>
          </a:custGeom>
          <a:solidFill>
            <a:schemeClr val="tx1">
              <a:lumMod val="95000"/>
              <a:lumOff val="5000"/>
            </a:schemeClr>
          </a:solidFill>
          <a:ln>
            <a:noFill/>
          </a:ln>
        </p:spPr>
        <p:txBody>
          <a:bodyPr anchor="ctr" anchorCtr="1"/>
          <a:lstStyle/>
          <a:p>
            <a:endParaRPr lang="zh-CN" altLang="en-US"/>
          </a:p>
        </p:txBody>
      </p:sp>
    </p:spTree>
    <p:extLst>
      <p:ext uri="{BB962C8B-B14F-4D97-AF65-F5344CB8AC3E}">
        <p14:creationId xmlns:p14="http://schemas.microsoft.com/office/powerpoint/2010/main" val="1081086186"/>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KSO_Shape"/>
          <p:cNvSpPr>
            <a:spLocks/>
          </p:cNvSpPr>
          <p:nvPr/>
        </p:nvSpPr>
        <p:spPr bwMode="auto">
          <a:xfrm>
            <a:off x="4381500" y="0"/>
            <a:ext cx="5943600"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6" name="标题 9"/>
          <p:cNvSpPr>
            <a:spLocks noGrp="1"/>
          </p:cNvSpPr>
          <p:nvPr>
            <p:ph type="title"/>
          </p:nvPr>
        </p:nvSpPr>
        <p:spPr>
          <a:xfrm>
            <a:off x="6762272" y="259984"/>
            <a:ext cx="4110883" cy="601525"/>
          </a:xfrm>
        </p:spPr>
        <p:txBody>
          <a:bodyPr>
            <a:normAutofit/>
          </a:bodyPr>
          <a:lstStyle/>
          <a:p>
            <a:pPr eaLnBrk="1" hangingPunct="1"/>
            <a:r>
              <a:rPr lang="zh-CN" altLang="en-US" sz="3600" dirty="0" smtClean="0">
                <a:solidFill>
                  <a:schemeClr val="bg1"/>
                </a:solidFill>
                <a:latin typeface="李旭科书法" panose="02000603000000000000" pitchFamily="2" charset="-122"/>
                <a:ea typeface="李旭科书法" panose="02000603000000000000" pitchFamily="2" charset="-122"/>
              </a:rPr>
              <a:t>什么是“刀马旦”</a:t>
            </a:r>
          </a:p>
        </p:txBody>
      </p:sp>
      <p:sp>
        <p:nvSpPr>
          <p:cNvPr id="7" name="文本框 6"/>
          <p:cNvSpPr txBox="1"/>
          <p:nvPr/>
        </p:nvSpPr>
        <p:spPr>
          <a:xfrm>
            <a:off x="6107584" y="3209682"/>
            <a:ext cx="5622580" cy="1846659"/>
          </a:xfrm>
          <a:prstGeom prst="rect">
            <a:avLst/>
          </a:prstGeom>
          <a:noFill/>
        </p:spPr>
        <p:txBody>
          <a:bodyPr wrap="square" rtlCol="0">
            <a:spAutoFit/>
          </a:bodyPr>
          <a:lstStyle/>
          <a:p>
            <a:r>
              <a:rPr lang="zh-CN" altLang="en-US" sz="3600" dirty="0">
                <a:solidFill>
                  <a:srgbClr val="FF0000"/>
                </a:solidFill>
                <a:latin typeface="李旭科书法" panose="02000603000000000000" pitchFamily="2" charset="-122"/>
                <a:ea typeface="李旭科书法" panose="02000603000000000000" pitchFamily="2" charset="-122"/>
              </a:rPr>
              <a:t>老</a:t>
            </a:r>
            <a:r>
              <a:rPr lang="zh-CN" altLang="en-US" sz="3600" dirty="0" smtClean="0">
                <a:solidFill>
                  <a:srgbClr val="FF0000"/>
                </a:solidFill>
                <a:latin typeface="李旭科书法" panose="02000603000000000000" pitchFamily="2" charset="-122"/>
                <a:ea typeface="李旭科书法" panose="02000603000000000000" pitchFamily="2" charset="-122"/>
              </a:rPr>
              <a:t>旦：</a:t>
            </a:r>
            <a:r>
              <a:rPr lang="zh-CN" altLang="en-US" sz="2600" dirty="0" smtClean="0">
                <a:latin typeface="李旭科书法" panose="02000603000000000000" pitchFamily="2" charset="-122"/>
                <a:ea typeface="李旭科书法" panose="02000603000000000000" pitchFamily="2" charset="-122"/>
              </a:rPr>
              <a:t>仙指在剧种扮演老年妇女的行当。为突出老年人的特点，走路迈一种沉稳的横八字步，服装色调为色彩偏暗的秋香色、墨绿色。</a:t>
            </a:r>
            <a:endParaRPr lang="zh-CN" altLang="en-US" sz="2600" dirty="0">
              <a:latin typeface="李旭科书法" panose="02000603000000000000" pitchFamily="2" charset="-122"/>
              <a:ea typeface="李旭科书法" panose="02000603000000000000" pitchFamily="2" charset="-122"/>
            </a:endParaRPr>
          </a:p>
        </p:txBody>
      </p:sp>
      <p:sp>
        <p:nvSpPr>
          <p:cNvPr id="8" name="KSO_Shape"/>
          <p:cNvSpPr>
            <a:spLocks/>
          </p:cNvSpPr>
          <p:nvPr/>
        </p:nvSpPr>
        <p:spPr bwMode="auto">
          <a:xfrm>
            <a:off x="6312832" y="2819399"/>
            <a:ext cx="449440" cy="494647"/>
          </a:xfrm>
          <a:custGeom>
            <a:avLst/>
            <a:gdLst>
              <a:gd name="T0" fmla="*/ 805274 w 243"/>
              <a:gd name="T1" fmla="*/ 169366 h 329"/>
              <a:gd name="T2" fmla="*/ 726252 w 243"/>
              <a:gd name="T3" fmla="*/ 207002 h 329"/>
              <a:gd name="T4" fmla="*/ 560681 w 243"/>
              <a:gd name="T5" fmla="*/ 263457 h 329"/>
              <a:gd name="T6" fmla="*/ 553156 w 243"/>
              <a:gd name="T7" fmla="*/ 222057 h 329"/>
              <a:gd name="T8" fmla="*/ 609600 w 243"/>
              <a:gd name="T9" fmla="*/ 86565 h 329"/>
              <a:gd name="T10" fmla="*/ 481659 w 243"/>
              <a:gd name="T11" fmla="*/ 135492 h 329"/>
              <a:gd name="T12" fmla="*/ 440267 w 243"/>
              <a:gd name="T13" fmla="*/ 120438 h 329"/>
              <a:gd name="T14" fmla="*/ 391348 w 243"/>
              <a:gd name="T15" fmla="*/ 150547 h 329"/>
              <a:gd name="T16" fmla="*/ 327378 w 243"/>
              <a:gd name="T17" fmla="*/ 127965 h 329"/>
              <a:gd name="T18" fmla="*/ 316089 w 243"/>
              <a:gd name="T19" fmla="*/ 120438 h 329"/>
              <a:gd name="T20" fmla="*/ 259644 w 243"/>
              <a:gd name="T21" fmla="*/ 139256 h 329"/>
              <a:gd name="T22" fmla="*/ 180622 w 243"/>
              <a:gd name="T23" fmla="*/ 56455 h 329"/>
              <a:gd name="T24" fmla="*/ 161807 w 243"/>
              <a:gd name="T25" fmla="*/ 161838 h 329"/>
              <a:gd name="T26" fmla="*/ 94074 w 243"/>
              <a:gd name="T27" fmla="*/ 191948 h 329"/>
              <a:gd name="T28" fmla="*/ 218252 w 243"/>
              <a:gd name="T29" fmla="*/ 222057 h 329"/>
              <a:gd name="T30" fmla="*/ 210726 w 243"/>
              <a:gd name="T31" fmla="*/ 357549 h 329"/>
              <a:gd name="T32" fmla="*/ 45156 w 243"/>
              <a:gd name="T33" fmla="*/ 432823 h 329"/>
              <a:gd name="T34" fmla="*/ 150519 w 243"/>
              <a:gd name="T35" fmla="*/ 421532 h 329"/>
              <a:gd name="T36" fmla="*/ 184385 w 243"/>
              <a:gd name="T37" fmla="*/ 477987 h 329"/>
              <a:gd name="T38" fmla="*/ 176859 w 243"/>
              <a:gd name="T39" fmla="*/ 515624 h 329"/>
              <a:gd name="T40" fmla="*/ 45156 w 243"/>
              <a:gd name="T41" fmla="*/ 658644 h 329"/>
              <a:gd name="T42" fmla="*/ 22578 w 243"/>
              <a:gd name="T43" fmla="*/ 733917 h 329"/>
              <a:gd name="T44" fmla="*/ 105363 w 243"/>
              <a:gd name="T45" fmla="*/ 639825 h 329"/>
              <a:gd name="T46" fmla="*/ 222015 w 243"/>
              <a:gd name="T47" fmla="*/ 545733 h 329"/>
              <a:gd name="T48" fmla="*/ 248356 w 243"/>
              <a:gd name="T49" fmla="*/ 549497 h 329"/>
              <a:gd name="T50" fmla="*/ 263407 w 243"/>
              <a:gd name="T51" fmla="*/ 572079 h 329"/>
              <a:gd name="T52" fmla="*/ 285985 w 243"/>
              <a:gd name="T53" fmla="*/ 590897 h 329"/>
              <a:gd name="T54" fmla="*/ 297274 w 243"/>
              <a:gd name="T55" fmla="*/ 572079 h 329"/>
              <a:gd name="T56" fmla="*/ 342430 w 243"/>
              <a:gd name="T57" fmla="*/ 523151 h 329"/>
              <a:gd name="T58" fmla="*/ 353719 w 243"/>
              <a:gd name="T59" fmla="*/ 523151 h 329"/>
              <a:gd name="T60" fmla="*/ 349956 w 243"/>
              <a:gd name="T61" fmla="*/ 839300 h 329"/>
              <a:gd name="T62" fmla="*/ 338667 w 243"/>
              <a:gd name="T63" fmla="*/ 839300 h 329"/>
              <a:gd name="T64" fmla="*/ 338667 w 243"/>
              <a:gd name="T65" fmla="*/ 959738 h 329"/>
              <a:gd name="T66" fmla="*/ 338667 w 243"/>
              <a:gd name="T67" fmla="*/ 1200613 h 329"/>
              <a:gd name="T68" fmla="*/ 353719 w 243"/>
              <a:gd name="T69" fmla="*/ 1193086 h 329"/>
              <a:gd name="T70" fmla="*/ 365007 w 243"/>
              <a:gd name="T71" fmla="*/ 839300 h 329"/>
              <a:gd name="T72" fmla="*/ 372533 w 243"/>
              <a:gd name="T73" fmla="*/ 658644 h 329"/>
              <a:gd name="T74" fmla="*/ 470370 w 243"/>
              <a:gd name="T75" fmla="*/ 632298 h 329"/>
              <a:gd name="T76" fmla="*/ 462844 w 243"/>
              <a:gd name="T77" fmla="*/ 557024 h 329"/>
              <a:gd name="T78" fmla="*/ 571970 w 243"/>
              <a:gd name="T79" fmla="*/ 632298 h 329"/>
              <a:gd name="T80" fmla="*/ 526815 w 243"/>
              <a:gd name="T81" fmla="*/ 538206 h 329"/>
              <a:gd name="T82" fmla="*/ 526815 w 243"/>
              <a:gd name="T83" fmla="*/ 459169 h 329"/>
              <a:gd name="T84" fmla="*/ 594548 w 243"/>
              <a:gd name="T85" fmla="*/ 459169 h 329"/>
              <a:gd name="T86" fmla="*/ 590785 w 243"/>
              <a:gd name="T87" fmla="*/ 444114 h 329"/>
              <a:gd name="T88" fmla="*/ 545630 w 243"/>
              <a:gd name="T89" fmla="*/ 398950 h 329"/>
              <a:gd name="T90" fmla="*/ 639704 w 243"/>
              <a:gd name="T91" fmla="*/ 368840 h 329"/>
              <a:gd name="T92" fmla="*/ 587022 w 243"/>
              <a:gd name="T93" fmla="*/ 278512 h 329"/>
              <a:gd name="T94" fmla="*/ 650993 w 243"/>
              <a:gd name="T95" fmla="*/ 255930 h 329"/>
              <a:gd name="T96" fmla="*/ 722489 w 243"/>
              <a:gd name="T97" fmla="*/ 244639 h 329"/>
              <a:gd name="T98" fmla="*/ 801511 w 243"/>
              <a:gd name="T99" fmla="*/ 225821 h 329"/>
              <a:gd name="T100" fmla="*/ 914400 w 243"/>
              <a:gd name="T101" fmla="*/ 173129 h 329"/>
              <a:gd name="T102" fmla="*/ 827852 w 243"/>
              <a:gd name="T103" fmla="*/ 173129 h 3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43" h="329">
                <a:moveTo>
                  <a:pt x="220" y="46"/>
                </a:moveTo>
                <a:cubicBezTo>
                  <a:pt x="218" y="47"/>
                  <a:pt x="216" y="45"/>
                  <a:pt x="214" y="45"/>
                </a:cubicBezTo>
                <a:cubicBezTo>
                  <a:pt x="211" y="46"/>
                  <a:pt x="209" y="49"/>
                  <a:pt x="206" y="52"/>
                </a:cubicBezTo>
                <a:cubicBezTo>
                  <a:pt x="202" y="54"/>
                  <a:pt x="197" y="54"/>
                  <a:pt x="193" y="55"/>
                </a:cubicBezTo>
                <a:cubicBezTo>
                  <a:pt x="191" y="56"/>
                  <a:pt x="189" y="59"/>
                  <a:pt x="187" y="60"/>
                </a:cubicBezTo>
                <a:cubicBezTo>
                  <a:pt x="174" y="65"/>
                  <a:pt x="160" y="64"/>
                  <a:pt x="149" y="70"/>
                </a:cubicBezTo>
                <a:cubicBezTo>
                  <a:pt x="147" y="68"/>
                  <a:pt x="142" y="69"/>
                  <a:pt x="141" y="65"/>
                </a:cubicBezTo>
                <a:cubicBezTo>
                  <a:pt x="143" y="63"/>
                  <a:pt x="145" y="59"/>
                  <a:pt x="147" y="59"/>
                </a:cubicBezTo>
                <a:cubicBezTo>
                  <a:pt x="142" y="54"/>
                  <a:pt x="142" y="48"/>
                  <a:pt x="144" y="41"/>
                </a:cubicBezTo>
                <a:cubicBezTo>
                  <a:pt x="150" y="36"/>
                  <a:pt x="159" y="30"/>
                  <a:pt x="162" y="23"/>
                </a:cubicBezTo>
                <a:cubicBezTo>
                  <a:pt x="158" y="18"/>
                  <a:pt x="154" y="25"/>
                  <a:pt x="151" y="28"/>
                </a:cubicBezTo>
                <a:cubicBezTo>
                  <a:pt x="144" y="35"/>
                  <a:pt x="133" y="43"/>
                  <a:pt x="128" y="36"/>
                </a:cubicBezTo>
                <a:cubicBezTo>
                  <a:pt x="126" y="36"/>
                  <a:pt x="126" y="39"/>
                  <a:pt x="124" y="41"/>
                </a:cubicBezTo>
                <a:cubicBezTo>
                  <a:pt x="120" y="41"/>
                  <a:pt x="117" y="35"/>
                  <a:pt x="117" y="32"/>
                </a:cubicBezTo>
                <a:cubicBezTo>
                  <a:pt x="114" y="22"/>
                  <a:pt x="128" y="6"/>
                  <a:pt x="119" y="0"/>
                </a:cubicBezTo>
                <a:cubicBezTo>
                  <a:pt x="104" y="8"/>
                  <a:pt x="117" y="28"/>
                  <a:pt x="104" y="40"/>
                </a:cubicBezTo>
                <a:cubicBezTo>
                  <a:pt x="99" y="41"/>
                  <a:pt x="91" y="41"/>
                  <a:pt x="93" y="32"/>
                </a:cubicBezTo>
                <a:cubicBezTo>
                  <a:pt x="91" y="30"/>
                  <a:pt x="89" y="36"/>
                  <a:pt x="87" y="34"/>
                </a:cubicBezTo>
                <a:cubicBezTo>
                  <a:pt x="85" y="33"/>
                  <a:pt x="87" y="32"/>
                  <a:pt x="86" y="31"/>
                </a:cubicBezTo>
                <a:cubicBezTo>
                  <a:pt x="85" y="32"/>
                  <a:pt x="84" y="33"/>
                  <a:pt x="84" y="32"/>
                </a:cubicBezTo>
                <a:cubicBezTo>
                  <a:pt x="77" y="28"/>
                  <a:pt x="71" y="15"/>
                  <a:pt x="66" y="22"/>
                </a:cubicBezTo>
                <a:cubicBezTo>
                  <a:pt x="68" y="27"/>
                  <a:pt x="76" y="30"/>
                  <a:pt x="69" y="37"/>
                </a:cubicBezTo>
                <a:cubicBezTo>
                  <a:pt x="63" y="37"/>
                  <a:pt x="62" y="28"/>
                  <a:pt x="57" y="24"/>
                </a:cubicBezTo>
                <a:cubicBezTo>
                  <a:pt x="56" y="21"/>
                  <a:pt x="53" y="11"/>
                  <a:pt x="48" y="15"/>
                </a:cubicBezTo>
                <a:cubicBezTo>
                  <a:pt x="50" y="27"/>
                  <a:pt x="66" y="35"/>
                  <a:pt x="63" y="48"/>
                </a:cubicBezTo>
                <a:cubicBezTo>
                  <a:pt x="57" y="50"/>
                  <a:pt x="48" y="46"/>
                  <a:pt x="43" y="43"/>
                </a:cubicBezTo>
                <a:cubicBezTo>
                  <a:pt x="39" y="40"/>
                  <a:pt x="29" y="26"/>
                  <a:pt x="22" y="31"/>
                </a:cubicBezTo>
                <a:cubicBezTo>
                  <a:pt x="14" y="35"/>
                  <a:pt x="20" y="48"/>
                  <a:pt x="25" y="51"/>
                </a:cubicBezTo>
                <a:cubicBezTo>
                  <a:pt x="32" y="55"/>
                  <a:pt x="44" y="46"/>
                  <a:pt x="52" y="51"/>
                </a:cubicBezTo>
                <a:cubicBezTo>
                  <a:pt x="54" y="53"/>
                  <a:pt x="57" y="56"/>
                  <a:pt x="58" y="59"/>
                </a:cubicBezTo>
                <a:cubicBezTo>
                  <a:pt x="60" y="62"/>
                  <a:pt x="62" y="73"/>
                  <a:pt x="61" y="78"/>
                </a:cubicBezTo>
                <a:cubicBezTo>
                  <a:pt x="61" y="85"/>
                  <a:pt x="60" y="89"/>
                  <a:pt x="56" y="95"/>
                </a:cubicBezTo>
                <a:cubicBezTo>
                  <a:pt x="45" y="102"/>
                  <a:pt x="35" y="110"/>
                  <a:pt x="24" y="111"/>
                </a:cubicBezTo>
                <a:cubicBezTo>
                  <a:pt x="20" y="112"/>
                  <a:pt x="15" y="109"/>
                  <a:pt x="12" y="115"/>
                </a:cubicBezTo>
                <a:cubicBezTo>
                  <a:pt x="14" y="119"/>
                  <a:pt x="18" y="117"/>
                  <a:pt x="21" y="115"/>
                </a:cubicBezTo>
                <a:cubicBezTo>
                  <a:pt x="27" y="115"/>
                  <a:pt x="34" y="114"/>
                  <a:pt x="40" y="112"/>
                </a:cubicBezTo>
                <a:cubicBezTo>
                  <a:pt x="42" y="113"/>
                  <a:pt x="44" y="115"/>
                  <a:pt x="46" y="117"/>
                </a:cubicBezTo>
                <a:cubicBezTo>
                  <a:pt x="46" y="120"/>
                  <a:pt x="46" y="124"/>
                  <a:pt x="49" y="127"/>
                </a:cubicBezTo>
                <a:cubicBezTo>
                  <a:pt x="49" y="129"/>
                  <a:pt x="47" y="129"/>
                  <a:pt x="46" y="132"/>
                </a:cubicBezTo>
                <a:cubicBezTo>
                  <a:pt x="46" y="134"/>
                  <a:pt x="48" y="135"/>
                  <a:pt x="47" y="137"/>
                </a:cubicBezTo>
                <a:cubicBezTo>
                  <a:pt x="42" y="147"/>
                  <a:pt x="36" y="152"/>
                  <a:pt x="30" y="161"/>
                </a:cubicBezTo>
                <a:cubicBezTo>
                  <a:pt x="24" y="169"/>
                  <a:pt x="17" y="169"/>
                  <a:pt x="12" y="175"/>
                </a:cubicBezTo>
                <a:cubicBezTo>
                  <a:pt x="7" y="182"/>
                  <a:pt x="3" y="184"/>
                  <a:pt x="0" y="190"/>
                </a:cubicBezTo>
                <a:cubicBezTo>
                  <a:pt x="0" y="194"/>
                  <a:pt x="3" y="195"/>
                  <a:pt x="6" y="195"/>
                </a:cubicBezTo>
                <a:cubicBezTo>
                  <a:pt x="13" y="187"/>
                  <a:pt x="20" y="188"/>
                  <a:pt x="25" y="178"/>
                </a:cubicBezTo>
                <a:cubicBezTo>
                  <a:pt x="27" y="176"/>
                  <a:pt x="26" y="173"/>
                  <a:pt x="28" y="170"/>
                </a:cubicBezTo>
                <a:cubicBezTo>
                  <a:pt x="33" y="163"/>
                  <a:pt x="41" y="158"/>
                  <a:pt x="47" y="150"/>
                </a:cubicBezTo>
                <a:cubicBezTo>
                  <a:pt x="51" y="152"/>
                  <a:pt x="55" y="148"/>
                  <a:pt x="59" y="145"/>
                </a:cubicBezTo>
                <a:cubicBezTo>
                  <a:pt x="60" y="147"/>
                  <a:pt x="59" y="148"/>
                  <a:pt x="62" y="149"/>
                </a:cubicBezTo>
                <a:cubicBezTo>
                  <a:pt x="63" y="148"/>
                  <a:pt x="64" y="146"/>
                  <a:pt x="66" y="146"/>
                </a:cubicBezTo>
                <a:cubicBezTo>
                  <a:pt x="66" y="148"/>
                  <a:pt x="70" y="149"/>
                  <a:pt x="67" y="151"/>
                </a:cubicBezTo>
                <a:cubicBezTo>
                  <a:pt x="69" y="153"/>
                  <a:pt x="70" y="149"/>
                  <a:pt x="70" y="152"/>
                </a:cubicBezTo>
                <a:cubicBezTo>
                  <a:pt x="71" y="160"/>
                  <a:pt x="59" y="165"/>
                  <a:pt x="60" y="172"/>
                </a:cubicBezTo>
                <a:cubicBezTo>
                  <a:pt x="68" y="174"/>
                  <a:pt x="69" y="155"/>
                  <a:pt x="76" y="157"/>
                </a:cubicBezTo>
                <a:cubicBezTo>
                  <a:pt x="76" y="160"/>
                  <a:pt x="72" y="163"/>
                  <a:pt x="74" y="166"/>
                </a:cubicBezTo>
                <a:cubicBezTo>
                  <a:pt x="78" y="162"/>
                  <a:pt x="77" y="156"/>
                  <a:pt x="79" y="152"/>
                </a:cubicBezTo>
                <a:cubicBezTo>
                  <a:pt x="81" y="149"/>
                  <a:pt x="84" y="148"/>
                  <a:pt x="86" y="145"/>
                </a:cubicBezTo>
                <a:cubicBezTo>
                  <a:pt x="87" y="144"/>
                  <a:pt x="89" y="137"/>
                  <a:pt x="91" y="139"/>
                </a:cubicBezTo>
                <a:cubicBezTo>
                  <a:pt x="91" y="140"/>
                  <a:pt x="88" y="141"/>
                  <a:pt x="89" y="142"/>
                </a:cubicBezTo>
                <a:cubicBezTo>
                  <a:pt x="91" y="141"/>
                  <a:pt x="92" y="139"/>
                  <a:pt x="94" y="139"/>
                </a:cubicBezTo>
                <a:cubicBezTo>
                  <a:pt x="96" y="144"/>
                  <a:pt x="94" y="149"/>
                  <a:pt x="93" y="155"/>
                </a:cubicBezTo>
                <a:cubicBezTo>
                  <a:pt x="96" y="177"/>
                  <a:pt x="95" y="200"/>
                  <a:pt x="93" y="223"/>
                </a:cubicBezTo>
                <a:cubicBezTo>
                  <a:pt x="93" y="223"/>
                  <a:pt x="92" y="223"/>
                  <a:pt x="92" y="223"/>
                </a:cubicBezTo>
                <a:cubicBezTo>
                  <a:pt x="91" y="223"/>
                  <a:pt x="91" y="223"/>
                  <a:pt x="90" y="223"/>
                </a:cubicBezTo>
                <a:cubicBezTo>
                  <a:pt x="88" y="225"/>
                  <a:pt x="92" y="223"/>
                  <a:pt x="92" y="224"/>
                </a:cubicBezTo>
                <a:cubicBezTo>
                  <a:pt x="95" y="233"/>
                  <a:pt x="91" y="244"/>
                  <a:pt x="90" y="255"/>
                </a:cubicBezTo>
                <a:cubicBezTo>
                  <a:pt x="88" y="267"/>
                  <a:pt x="90" y="281"/>
                  <a:pt x="90" y="293"/>
                </a:cubicBezTo>
                <a:cubicBezTo>
                  <a:pt x="90" y="302"/>
                  <a:pt x="91" y="311"/>
                  <a:pt x="90" y="319"/>
                </a:cubicBezTo>
                <a:cubicBezTo>
                  <a:pt x="90" y="323"/>
                  <a:pt x="87" y="329"/>
                  <a:pt x="93" y="329"/>
                </a:cubicBezTo>
                <a:cubicBezTo>
                  <a:pt x="97" y="325"/>
                  <a:pt x="94" y="321"/>
                  <a:pt x="94" y="317"/>
                </a:cubicBezTo>
                <a:cubicBezTo>
                  <a:pt x="92" y="297"/>
                  <a:pt x="97" y="276"/>
                  <a:pt x="94" y="257"/>
                </a:cubicBezTo>
                <a:cubicBezTo>
                  <a:pt x="94" y="246"/>
                  <a:pt x="96" y="235"/>
                  <a:pt x="97" y="223"/>
                </a:cubicBezTo>
                <a:cubicBezTo>
                  <a:pt x="97" y="217"/>
                  <a:pt x="96" y="210"/>
                  <a:pt x="96" y="204"/>
                </a:cubicBezTo>
                <a:cubicBezTo>
                  <a:pt x="97" y="194"/>
                  <a:pt x="99" y="184"/>
                  <a:pt x="99" y="175"/>
                </a:cubicBezTo>
                <a:cubicBezTo>
                  <a:pt x="98" y="166"/>
                  <a:pt x="95" y="147"/>
                  <a:pt x="105" y="144"/>
                </a:cubicBezTo>
                <a:cubicBezTo>
                  <a:pt x="111" y="153"/>
                  <a:pt x="124" y="155"/>
                  <a:pt x="125" y="168"/>
                </a:cubicBezTo>
                <a:cubicBezTo>
                  <a:pt x="126" y="165"/>
                  <a:pt x="124" y="165"/>
                  <a:pt x="127" y="162"/>
                </a:cubicBezTo>
                <a:cubicBezTo>
                  <a:pt x="126" y="157"/>
                  <a:pt x="122" y="153"/>
                  <a:pt x="123" y="148"/>
                </a:cubicBezTo>
                <a:cubicBezTo>
                  <a:pt x="125" y="147"/>
                  <a:pt x="128" y="141"/>
                  <a:pt x="131" y="140"/>
                </a:cubicBezTo>
                <a:cubicBezTo>
                  <a:pt x="134" y="151"/>
                  <a:pt x="141" y="163"/>
                  <a:pt x="152" y="168"/>
                </a:cubicBezTo>
                <a:cubicBezTo>
                  <a:pt x="149" y="161"/>
                  <a:pt x="138" y="155"/>
                  <a:pt x="136" y="146"/>
                </a:cubicBezTo>
                <a:cubicBezTo>
                  <a:pt x="138" y="145"/>
                  <a:pt x="139" y="145"/>
                  <a:pt x="140" y="143"/>
                </a:cubicBezTo>
                <a:cubicBezTo>
                  <a:pt x="139" y="135"/>
                  <a:pt x="136" y="128"/>
                  <a:pt x="138" y="120"/>
                </a:cubicBezTo>
                <a:cubicBezTo>
                  <a:pt x="139" y="119"/>
                  <a:pt x="139" y="121"/>
                  <a:pt x="140" y="122"/>
                </a:cubicBezTo>
                <a:cubicBezTo>
                  <a:pt x="142" y="120"/>
                  <a:pt x="139" y="120"/>
                  <a:pt x="141" y="119"/>
                </a:cubicBezTo>
                <a:cubicBezTo>
                  <a:pt x="145" y="121"/>
                  <a:pt x="152" y="120"/>
                  <a:pt x="158" y="122"/>
                </a:cubicBezTo>
                <a:cubicBezTo>
                  <a:pt x="163" y="124"/>
                  <a:pt x="168" y="131"/>
                  <a:pt x="174" y="126"/>
                </a:cubicBezTo>
                <a:cubicBezTo>
                  <a:pt x="173" y="119"/>
                  <a:pt x="163" y="121"/>
                  <a:pt x="157" y="118"/>
                </a:cubicBezTo>
                <a:cubicBezTo>
                  <a:pt x="156" y="117"/>
                  <a:pt x="155" y="115"/>
                  <a:pt x="154" y="114"/>
                </a:cubicBezTo>
                <a:cubicBezTo>
                  <a:pt x="151" y="111"/>
                  <a:pt x="145" y="111"/>
                  <a:pt x="145" y="106"/>
                </a:cubicBezTo>
                <a:cubicBezTo>
                  <a:pt x="151" y="104"/>
                  <a:pt x="157" y="99"/>
                  <a:pt x="163" y="99"/>
                </a:cubicBezTo>
                <a:cubicBezTo>
                  <a:pt x="165" y="99"/>
                  <a:pt x="168" y="101"/>
                  <a:pt x="170" y="98"/>
                </a:cubicBezTo>
                <a:cubicBezTo>
                  <a:pt x="162" y="97"/>
                  <a:pt x="154" y="95"/>
                  <a:pt x="146" y="96"/>
                </a:cubicBezTo>
                <a:cubicBezTo>
                  <a:pt x="139" y="85"/>
                  <a:pt x="149" y="78"/>
                  <a:pt x="156" y="74"/>
                </a:cubicBezTo>
                <a:cubicBezTo>
                  <a:pt x="160" y="73"/>
                  <a:pt x="162" y="71"/>
                  <a:pt x="164" y="70"/>
                </a:cubicBezTo>
                <a:cubicBezTo>
                  <a:pt x="166" y="69"/>
                  <a:pt x="170" y="69"/>
                  <a:pt x="173" y="68"/>
                </a:cubicBezTo>
                <a:cubicBezTo>
                  <a:pt x="178" y="67"/>
                  <a:pt x="183" y="64"/>
                  <a:pt x="186" y="64"/>
                </a:cubicBezTo>
                <a:cubicBezTo>
                  <a:pt x="188" y="64"/>
                  <a:pt x="190" y="65"/>
                  <a:pt x="192" y="65"/>
                </a:cubicBezTo>
                <a:cubicBezTo>
                  <a:pt x="194" y="65"/>
                  <a:pt x="198" y="63"/>
                  <a:pt x="201" y="62"/>
                </a:cubicBezTo>
                <a:cubicBezTo>
                  <a:pt x="206" y="61"/>
                  <a:pt x="210" y="62"/>
                  <a:pt x="213" y="60"/>
                </a:cubicBezTo>
                <a:cubicBezTo>
                  <a:pt x="215" y="59"/>
                  <a:pt x="217" y="57"/>
                  <a:pt x="220" y="56"/>
                </a:cubicBezTo>
                <a:cubicBezTo>
                  <a:pt x="228" y="52"/>
                  <a:pt x="237" y="52"/>
                  <a:pt x="243" y="46"/>
                </a:cubicBezTo>
                <a:cubicBezTo>
                  <a:pt x="243" y="44"/>
                  <a:pt x="242" y="42"/>
                  <a:pt x="240" y="40"/>
                </a:cubicBezTo>
                <a:cubicBezTo>
                  <a:pt x="233" y="41"/>
                  <a:pt x="227" y="46"/>
                  <a:pt x="220" y="46"/>
                </a:cubicBezTo>
                <a:close/>
              </a:path>
            </a:pathLst>
          </a:custGeom>
          <a:solidFill>
            <a:schemeClr val="tx1">
              <a:lumMod val="95000"/>
              <a:lumOff val="5000"/>
            </a:schemeClr>
          </a:solidFill>
          <a:ln>
            <a:noFill/>
          </a:ln>
        </p:spPr>
        <p:txBody>
          <a:bodyPr anchor="ctr" anchorCtr="1"/>
          <a:lstStyle/>
          <a:p>
            <a:endParaRPr lang="zh-CN" altLang="en-US"/>
          </a:p>
        </p:txBody>
      </p:sp>
      <p:sp>
        <p:nvSpPr>
          <p:cNvPr id="9" name="文本框 8"/>
          <p:cNvSpPr txBox="1"/>
          <p:nvPr/>
        </p:nvSpPr>
        <p:spPr>
          <a:xfrm>
            <a:off x="6762272" y="2682001"/>
            <a:ext cx="5622580" cy="384721"/>
          </a:xfrm>
          <a:prstGeom prst="rect">
            <a:avLst/>
          </a:prstGeom>
          <a:noFill/>
        </p:spPr>
        <p:txBody>
          <a:bodyPr wrap="square" rtlCol="0">
            <a:spAutoFit/>
          </a:bodyPr>
          <a:lstStyle/>
          <a:p>
            <a:r>
              <a:rPr lang="en-US" altLang="zh-CN" sz="1900" dirty="0" smtClean="0">
                <a:latin typeface="李旭科书法" panose="02000603000000000000" pitchFamily="2" charset="-122"/>
                <a:ea typeface="李旭科书法" panose="02000603000000000000" pitchFamily="2" charset="-122"/>
              </a:rPr>
              <a:t>《</a:t>
            </a:r>
            <a:r>
              <a:rPr lang="zh-CN" altLang="en-US" sz="1900" dirty="0">
                <a:latin typeface="李旭科书法" panose="02000603000000000000" pitchFamily="2" charset="-122"/>
                <a:ea typeface="李旭科书法" panose="02000603000000000000" pitchFamily="2" charset="-122"/>
              </a:rPr>
              <a:t>钓金龟</a:t>
            </a:r>
            <a:r>
              <a:rPr lang="en-US" altLang="zh-CN" sz="1900" dirty="0" smtClean="0">
                <a:latin typeface="李旭科书法" panose="02000603000000000000" pitchFamily="2" charset="-122"/>
                <a:ea typeface="李旭科书法" panose="02000603000000000000" pitchFamily="2" charset="-122"/>
              </a:rPr>
              <a:t>》</a:t>
            </a:r>
            <a:r>
              <a:rPr lang="zh-CN" altLang="en-US" sz="1900" dirty="0" smtClean="0">
                <a:latin typeface="李旭科书法" panose="02000603000000000000" pitchFamily="2" charset="-122"/>
                <a:ea typeface="李旭科书法" panose="02000603000000000000" pitchFamily="2" charset="-122"/>
              </a:rPr>
              <a:t>角色：康氏</a:t>
            </a:r>
            <a:endParaRPr lang="zh-CN" altLang="en-US" sz="1900" dirty="0">
              <a:latin typeface="李旭科书法" panose="02000603000000000000" pitchFamily="2" charset="-122"/>
              <a:ea typeface="李旭科书法" panose="02000603000000000000" pitchFamily="2"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692" y="1242244"/>
            <a:ext cx="4216400" cy="5615756"/>
          </a:xfrm>
          <a:prstGeom prst="rect">
            <a:avLst/>
          </a:prstGeom>
        </p:spPr>
      </p:pic>
    </p:spTree>
    <p:extLst>
      <p:ext uri="{BB962C8B-B14F-4D97-AF65-F5344CB8AC3E}">
        <p14:creationId xmlns:p14="http://schemas.microsoft.com/office/powerpoint/2010/main" val="3029357182"/>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组合 11"/>
          <p:cNvGrpSpPr/>
          <p:nvPr/>
        </p:nvGrpSpPr>
        <p:grpSpPr>
          <a:xfrm>
            <a:off x="123031" y="924543"/>
            <a:ext cx="5172869" cy="4996233"/>
            <a:chOff x="1037431" y="1355623"/>
            <a:chExt cx="3527323" cy="3406877"/>
          </a:xfrm>
        </p:grpSpPr>
        <p:sp>
          <p:nvSpPr>
            <p:cNvPr id="5" name="KSO_Shape"/>
            <p:cNvSpPr>
              <a:spLocks/>
            </p:cNvSpPr>
            <p:nvPr/>
          </p:nvSpPr>
          <p:spPr bwMode="auto">
            <a:xfrm>
              <a:off x="1037431" y="1355623"/>
              <a:ext cx="3527323" cy="3406877"/>
            </a:xfrm>
            <a:custGeom>
              <a:avLst/>
              <a:gdLst>
                <a:gd name="T0" fmla="*/ 562966 w 173"/>
                <a:gd name="T1" fmla="*/ 286092 h 167"/>
                <a:gd name="T2" fmla="*/ 529188 w 173"/>
                <a:gd name="T3" fmla="*/ 214569 h 167"/>
                <a:gd name="T4" fmla="*/ 514176 w 173"/>
                <a:gd name="T5" fmla="*/ 161868 h 167"/>
                <a:gd name="T6" fmla="*/ 562966 w 173"/>
                <a:gd name="T7" fmla="*/ 120460 h 167"/>
                <a:gd name="T8" fmla="*/ 615510 w 173"/>
                <a:gd name="T9" fmla="*/ 97874 h 167"/>
                <a:gd name="T10" fmla="*/ 630522 w 173"/>
                <a:gd name="T11" fmla="*/ 48937 h 167"/>
                <a:gd name="T12" fmla="*/ 604251 w 173"/>
                <a:gd name="T13" fmla="*/ 3764 h 167"/>
                <a:gd name="T14" fmla="*/ 544201 w 173"/>
                <a:gd name="T15" fmla="*/ 18822 h 167"/>
                <a:gd name="T16" fmla="*/ 525435 w 173"/>
                <a:gd name="T17" fmla="*/ 75287 h 167"/>
                <a:gd name="T18" fmla="*/ 487904 w 173"/>
                <a:gd name="T19" fmla="*/ 146810 h 167"/>
                <a:gd name="T20" fmla="*/ 461633 w 173"/>
                <a:gd name="T21" fmla="*/ 109167 h 167"/>
                <a:gd name="T22" fmla="*/ 379064 w 173"/>
                <a:gd name="T23" fmla="*/ 52701 h 167"/>
                <a:gd name="T24" fmla="*/ 345286 w 173"/>
                <a:gd name="T25" fmla="*/ 143046 h 167"/>
                <a:gd name="T26" fmla="*/ 334027 w 173"/>
                <a:gd name="T27" fmla="*/ 154339 h 167"/>
                <a:gd name="T28" fmla="*/ 270224 w 173"/>
                <a:gd name="T29" fmla="*/ 176925 h 167"/>
                <a:gd name="T30" fmla="*/ 240199 w 173"/>
                <a:gd name="T31" fmla="*/ 158104 h 167"/>
                <a:gd name="T32" fmla="*/ 146371 w 173"/>
                <a:gd name="T33" fmla="*/ 135517 h 167"/>
                <a:gd name="T34" fmla="*/ 131359 w 173"/>
                <a:gd name="T35" fmla="*/ 139282 h 167"/>
                <a:gd name="T36" fmla="*/ 86322 w 173"/>
                <a:gd name="T37" fmla="*/ 146810 h 167"/>
                <a:gd name="T38" fmla="*/ 30025 w 173"/>
                <a:gd name="T39" fmla="*/ 165632 h 167"/>
                <a:gd name="T40" fmla="*/ 26272 w 173"/>
                <a:gd name="T41" fmla="*/ 195747 h 167"/>
                <a:gd name="T42" fmla="*/ 11259 w 173"/>
                <a:gd name="T43" fmla="*/ 229627 h 167"/>
                <a:gd name="T44" fmla="*/ 33778 w 173"/>
                <a:gd name="T45" fmla="*/ 308678 h 167"/>
                <a:gd name="T46" fmla="*/ 33778 w 173"/>
                <a:gd name="T47" fmla="*/ 346322 h 167"/>
                <a:gd name="T48" fmla="*/ 60050 w 173"/>
                <a:gd name="T49" fmla="*/ 331265 h 167"/>
                <a:gd name="T50" fmla="*/ 97581 w 173"/>
                <a:gd name="T51" fmla="*/ 338793 h 167"/>
                <a:gd name="T52" fmla="*/ 168890 w 173"/>
                <a:gd name="T53" fmla="*/ 331265 h 167"/>
                <a:gd name="T54" fmla="*/ 198915 w 173"/>
                <a:gd name="T55" fmla="*/ 304914 h 167"/>
                <a:gd name="T56" fmla="*/ 198915 w 173"/>
                <a:gd name="T57" fmla="*/ 331265 h 167"/>
                <a:gd name="T58" fmla="*/ 232693 w 173"/>
                <a:gd name="T59" fmla="*/ 368908 h 167"/>
                <a:gd name="T60" fmla="*/ 247705 w 173"/>
                <a:gd name="T61" fmla="*/ 368908 h 167"/>
                <a:gd name="T62" fmla="*/ 292743 w 173"/>
                <a:gd name="T63" fmla="*/ 444196 h 167"/>
                <a:gd name="T64" fmla="*/ 326521 w 173"/>
                <a:gd name="T65" fmla="*/ 481840 h 167"/>
                <a:gd name="T66" fmla="*/ 367805 w 173"/>
                <a:gd name="T67" fmla="*/ 542069 h 167"/>
                <a:gd name="T68" fmla="*/ 375311 w 173"/>
                <a:gd name="T69" fmla="*/ 617357 h 167"/>
                <a:gd name="T70" fmla="*/ 431608 w 173"/>
                <a:gd name="T71" fmla="*/ 617357 h 167"/>
                <a:gd name="T72" fmla="*/ 442867 w 173"/>
                <a:gd name="T73" fmla="*/ 572184 h 167"/>
                <a:gd name="T74" fmla="*/ 450373 w 173"/>
                <a:gd name="T75" fmla="*/ 432903 h 167"/>
                <a:gd name="T76" fmla="*/ 465386 w 173"/>
                <a:gd name="T77" fmla="*/ 417845 h 167"/>
                <a:gd name="T78" fmla="*/ 562966 w 173"/>
                <a:gd name="T79" fmla="*/ 402788 h 167"/>
                <a:gd name="T80" fmla="*/ 577979 w 173"/>
                <a:gd name="T81" fmla="*/ 342558 h 167"/>
                <a:gd name="T82" fmla="*/ 596744 w 173"/>
                <a:gd name="T83" fmla="*/ 286092 h 167"/>
                <a:gd name="T84" fmla="*/ 206421 w 173"/>
                <a:gd name="T85" fmla="*/ 267270 h 167"/>
                <a:gd name="T86" fmla="*/ 221433 w 173"/>
                <a:gd name="T87" fmla="*/ 376437 h 1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73" h="167">
                  <a:moveTo>
                    <a:pt x="164" y="74"/>
                  </a:moveTo>
                  <a:cubicBezTo>
                    <a:pt x="162" y="75"/>
                    <a:pt x="158" y="74"/>
                    <a:pt x="156" y="75"/>
                  </a:cubicBezTo>
                  <a:cubicBezTo>
                    <a:pt x="154" y="76"/>
                    <a:pt x="152" y="77"/>
                    <a:pt x="150" y="76"/>
                  </a:cubicBezTo>
                  <a:cubicBezTo>
                    <a:pt x="147" y="75"/>
                    <a:pt x="149" y="72"/>
                    <a:pt x="148" y="69"/>
                  </a:cubicBezTo>
                  <a:cubicBezTo>
                    <a:pt x="140" y="62"/>
                    <a:pt x="148" y="52"/>
                    <a:pt x="154" y="45"/>
                  </a:cubicBezTo>
                  <a:cubicBezTo>
                    <a:pt x="150" y="49"/>
                    <a:pt x="146" y="54"/>
                    <a:pt x="141" y="57"/>
                  </a:cubicBezTo>
                  <a:cubicBezTo>
                    <a:pt x="140" y="53"/>
                    <a:pt x="139" y="49"/>
                    <a:pt x="137" y="46"/>
                  </a:cubicBezTo>
                  <a:cubicBezTo>
                    <a:pt x="138" y="44"/>
                    <a:pt x="140" y="45"/>
                    <a:pt x="141" y="42"/>
                  </a:cubicBezTo>
                  <a:cubicBezTo>
                    <a:pt x="139" y="40"/>
                    <a:pt x="138" y="43"/>
                    <a:pt x="137" y="43"/>
                  </a:cubicBezTo>
                  <a:cubicBezTo>
                    <a:pt x="138" y="37"/>
                    <a:pt x="144" y="37"/>
                    <a:pt x="146" y="30"/>
                  </a:cubicBezTo>
                  <a:cubicBezTo>
                    <a:pt x="147" y="30"/>
                    <a:pt x="147" y="30"/>
                    <a:pt x="148" y="30"/>
                  </a:cubicBezTo>
                  <a:cubicBezTo>
                    <a:pt x="149" y="30"/>
                    <a:pt x="149" y="31"/>
                    <a:pt x="150" y="32"/>
                  </a:cubicBezTo>
                  <a:cubicBezTo>
                    <a:pt x="152" y="31"/>
                    <a:pt x="154" y="31"/>
                    <a:pt x="156" y="32"/>
                  </a:cubicBezTo>
                  <a:cubicBezTo>
                    <a:pt x="158" y="30"/>
                    <a:pt x="161" y="29"/>
                    <a:pt x="164" y="30"/>
                  </a:cubicBezTo>
                  <a:cubicBezTo>
                    <a:pt x="166" y="28"/>
                    <a:pt x="163" y="28"/>
                    <a:pt x="164" y="26"/>
                  </a:cubicBezTo>
                  <a:cubicBezTo>
                    <a:pt x="168" y="27"/>
                    <a:pt x="167" y="24"/>
                    <a:pt x="169" y="22"/>
                  </a:cubicBezTo>
                  <a:cubicBezTo>
                    <a:pt x="169" y="21"/>
                    <a:pt x="168" y="21"/>
                    <a:pt x="168" y="20"/>
                  </a:cubicBezTo>
                  <a:cubicBezTo>
                    <a:pt x="171" y="17"/>
                    <a:pt x="168" y="15"/>
                    <a:pt x="168" y="13"/>
                  </a:cubicBezTo>
                  <a:cubicBezTo>
                    <a:pt x="170" y="11"/>
                    <a:pt x="172" y="10"/>
                    <a:pt x="173" y="7"/>
                  </a:cubicBezTo>
                  <a:cubicBezTo>
                    <a:pt x="171" y="6"/>
                    <a:pt x="170" y="10"/>
                    <a:pt x="169" y="10"/>
                  </a:cubicBezTo>
                  <a:cubicBezTo>
                    <a:pt x="166" y="7"/>
                    <a:pt x="163" y="4"/>
                    <a:pt x="161" y="1"/>
                  </a:cubicBezTo>
                  <a:cubicBezTo>
                    <a:pt x="159" y="2"/>
                    <a:pt x="157" y="2"/>
                    <a:pt x="155" y="0"/>
                  </a:cubicBezTo>
                  <a:cubicBezTo>
                    <a:pt x="152" y="1"/>
                    <a:pt x="148" y="2"/>
                    <a:pt x="145" y="2"/>
                  </a:cubicBezTo>
                  <a:cubicBezTo>
                    <a:pt x="144" y="3"/>
                    <a:pt x="145" y="4"/>
                    <a:pt x="145" y="5"/>
                  </a:cubicBezTo>
                  <a:cubicBezTo>
                    <a:pt x="144" y="6"/>
                    <a:pt x="142" y="6"/>
                    <a:pt x="140" y="6"/>
                  </a:cubicBezTo>
                  <a:cubicBezTo>
                    <a:pt x="141" y="10"/>
                    <a:pt x="139" y="14"/>
                    <a:pt x="138" y="18"/>
                  </a:cubicBezTo>
                  <a:cubicBezTo>
                    <a:pt x="138" y="19"/>
                    <a:pt x="140" y="19"/>
                    <a:pt x="140" y="20"/>
                  </a:cubicBezTo>
                  <a:cubicBezTo>
                    <a:pt x="139" y="21"/>
                    <a:pt x="139" y="22"/>
                    <a:pt x="139" y="23"/>
                  </a:cubicBezTo>
                  <a:cubicBezTo>
                    <a:pt x="139" y="24"/>
                    <a:pt x="141" y="24"/>
                    <a:pt x="141" y="25"/>
                  </a:cubicBezTo>
                  <a:cubicBezTo>
                    <a:pt x="138" y="29"/>
                    <a:pt x="135" y="37"/>
                    <a:pt x="130" y="39"/>
                  </a:cubicBezTo>
                  <a:cubicBezTo>
                    <a:pt x="125" y="39"/>
                    <a:pt x="121" y="38"/>
                    <a:pt x="118" y="34"/>
                  </a:cubicBezTo>
                  <a:cubicBezTo>
                    <a:pt x="118" y="33"/>
                    <a:pt x="120" y="32"/>
                    <a:pt x="120" y="30"/>
                  </a:cubicBezTo>
                  <a:cubicBezTo>
                    <a:pt x="121" y="29"/>
                    <a:pt x="122" y="30"/>
                    <a:pt x="123" y="29"/>
                  </a:cubicBezTo>
                  <a:cubicBezTo>
                    <a:pt x="125" y="22"/>
                    <a:pt x="124" y="16"/>
                    <a:pt x="119" y="12"/>
                  </a:cubicBezTo>
                  <a:cubicBezTo>
                    <a:pt x="117" y="11"/>
                    <a:pt x="115" y="11"/>
                    <a:pt x="113" y="10"/>
                  </a:cubicBezTo>
                  <a:cubicBezTo>
                    <a:pt x="108" y="10"/>
                    <a:pt x="105" y="13"/>
                    <a:pt x="101" y="14"/>
                  </a:cubicBezTo>
                  <a:cubicBezTo>
                    <a:pt x="102" y="15"/>
                    <a:pt x="101" y="18"/>
                    <a:pt x="99" y="19"/>
                  </a:cubicBezTo>
                  <a:cubicBezTo>
                    <a:pt x="99" y="24"/>
                    <a:pt x="100" y="29"/>
                    <a:pt x="104" y="32"/>
                  </a:cubicBezTo>
                  <a:cubicBezTo>
                    <a:pt x="101" y="37"/>
                    <a:pt x="96" y="35"/>
                    <a:pt x="92" y="38"/>
                  </a:cubicBezTo>
                  <a:cubicBezTo>
                    <a:pt x="88" y="34"/>
                    <a:pt x="84" y="30"/>
                    <a:pt x="79" y="26"/>
                  </a:cubicBezTo>
                  <a:cubicBezTo>
                    <a:pt x="80" y="30"/>
                    <a:pt x="84" y="33"/>
                    <a:pt x="89" y="36"/>
                  </a:cubicBezTo>
                  <a:cubicBezTo>
                    <a:pt x="88" y="38"/>
                    <a:pt x="89" y="39"/>
                    <a:pt x="89" y="41"/>
                  </a:cubicBezTo>
                  <a:cubicBezTo>
                    <a:pt x="87" y="41"/>
                    <a:pt x="86" y="43"/>
                    <a:pt x="84" y="42"/>
                  </a:cubicBezTo>
                  <a:cubicBezTo>
                    <a:pt x="83" y="41"/>
                    <a:pt x="84" y="40"/>
                    <a:pt x="83" y="39"/>
                  </a:cubicBezTo>
                  <a:cubicBezTo>
                    <a:pt x="81" y="44"/>
                    <a:pt x="78" y="51"/>
                    <a:pt x="72" y="47"/>
                  </a:cubicBezTo>
                  <a:cubicBezTo>
                    <a:pt x="70" y="49"/>
                    <a:pt x="73" y="49"/>
                    <a:pt x="72" y="51"/>
                  </a:cubicBezTo>
                  <a:cubicBezTo>
                    <a:pt x="68" y="53"/>
                    <a:pt x="58" y="49"/>
                    <a:pt x="55" y="45"/>
                  </a:cubicBezTo>
                  <a:cubicBezTo>
                    <a:pt x="59" y="44"/>
                    <a:pt x="63" y="46"/>
                    <a:pt x="64" y="42"/>
                  </a:cubicBezTo>
                  <a:cubicBezTo>
                    <a:pt x="66" y="38"/>
                    <a:pt x="60" y="34"/>
                    <a:pt x="55" y="35"/>
                  </a:cubicBezTo>
                  <a:cubicBezTo>
                    <a:pt x="52" y="38"/>
                    <a:pt x="49" y="40"/>
                    <a:pt x="52" y="44"/>
                  </a:cubicBezTo>
                  <a:cubicBezTo>
                    <a:pt x="47" y="46"/>
                    <a:pt x="40" y="40"/>
                    <a:pt x="39" y="36"/>
                  </a:cubicBezTo>
                  <a:cubicBezTo>
                    <a:pt x="40" y="34"/>
                    <a:pt x="40" y="32"/>
                    <a:pt x="39" y="31"/>
                  </a:cubicBezTo>
                  <a:cubicBezTo>
                    <a:pt x="39" y="32"/>
                    <a:pt x="38" y="32"/>
                    <a:pt x="38" y="31"/>
                  </a:cubicBezTo>
                  <a:cubicBezTo>
                    <a:pt x="37" y="32"/>
                    <a:pt x="36" y="35"/>
                    <a:pt x="35" y="37"/>
                  </a:cubicBezTo>
                  <a:cubicBezTo>
                    <a:pt x="33" y="37"/>
                    <a:pt x="31" y="38"/>
                    <a:pt x="28" y="37"/>
                  </a:cubicBezTo>
                  <a:cubicBezTo>
                    <a:pt x="27" y="35"/>
                    <a:pt x="28" y="32"/>
                    <a:pt x="26" y="32"/>
                  </a:cubicBezTo>
                  <a:cubicBezTo>
                    <a:pt x="27" y="33"/>
                    <a:pt x="26" y="38"/>
                    <a:pt x="23" y="39"/>
                  </a:cubicBezTo>
                  <a:cubicBezTo>
                    <a:pt x="22" y="38"/>
                    <a:pt x="21" y="38"/>
                    <a:pt x="19" y="38"/>
                  </a:cubicBezTo>
                  <a:cubicBezTo>
                    <a:pt x="17" y="40"/>
                    <a:pt x="14" y="41"/>
                    <a:pt x="13" y="45"/>
                  </a:cubicBezTo>
                  <a:cubicBezTo>
                    <a:pt x="12" y="45"/>
                    <a:pt x="9" y="43"/>
                    <a:pt x="8" y="44"/>
                  </a:cubicBezTo>
                  <a:cubicBezTo>
                    <a:pt x="7" y="46"/>
                    <a:pt x="10" y="47"/>
                    <a:pt x="9" y="49"/>
                  </a:cubicBezTo>
                  <a:cubicBezTo>
                    <a:pt x="7" y="49"/>
                    <a:pt x="5" y="46"/>
                    <a:pt x="4" y="49"/>
                  </a:cubicBezTo>
                  <a:cubicBezTo>
                    <a:pt x="4" y="50"/>
                    <a:pt x="6" y="51"/>
                    <a:pt x="7" y="52"/>
                  </a:cubicBezTo>
                  <a:cubicBezTo>
                    <a:pt x="6" y="56"/>
                    <a:pt x="4" y="57"/>
                    <a:pt x="3" y="60"/>
                  </a:cubicBezTo>
                  <a:cubicBezTo>
                    <a:pt x="2" y="60"/>
                    <a:pt x="2" y="60"/>
                    <a:pt x="1" y="60"/>
                  </a:cubicBezTo>
                  <a:cubicBezTo>
                    <a:pt x="1" y="61"/>
                    <a:pt x="3" y="60"/>
                    <a:pt x="3" y="61"/>
                  </a:cubicBezTo>
                  <a:cubicBezTo>
                    <a:pt x="2" y="62"/>
                    <a:pt x="0" y="62"/>
                    <a:pt x="0" y="64"/>
                  </a:cubicBezTo>
                  <a:cubicBezTo>
                    <a:pt x="1" y="65"/>
                    <a:pt x="3" y="65"/>
                    <a:pt x="4" y="66"/>
                  </a:cubicBezTo>
                  <a:cubicBezTo>
                    <a:pt x="1" y="73"/>
                    <a:pt x="7" y="77"/>
                    <a:pt x="9" y="82"/>
                  </a:cubicBezTo>
                  <a:cubicBezTo>
                    <a:pt x="8" y="87"/>
                    <a:pt x="4" y="88"/>
                    <a:pt x="3" y="91"/>
                  </a:cubicBezTo>
                  <a:cubicBezTo>
                    <a:pt x="4" y="90"/>
                    <a:pt x="5" y="88"/>
                    <a:pt x="7" y="88"/>
                  </a:cubicBezTo>
                  <a:cubicBezTo>
                    <a:pt x="8" y="90"/>
                    <a:pt x="7" y="92"/>
                    <a:pt x="9" y="92"/>
                  </a:cubicBezTo>
                  <a:cubicBezTo>
                    <a:pt x="10" y="89"/>
                    <a:pt x="9" y="88"/>
                    <a:pt x="9" y="86"/>
                  </a:cubicBezTo>
                  <a:cubicBezTo>
                    <a:pt x="10" y="85"/>
                    <a:pt x="11" y="83"/>
                    <a:pt x="13" y="83"/>
                  </a:cubicBezTo>
                  <a:cubicBezTo>
                    <a:pt x="15" y="84"/>
                    <a:pt x="15" y="86"/>
                    <a:pt x="16" y="88"/>
                  </a:cubicBezTo>
                  <a:cubicBezTo>
                    <a:pt x="18" y="88"/>
                    <a:pt x="19" y="87"/>
                    <a:pt x="21" y="88"/>
                  </a:cubicBezTo>
                  <a:cubicBezTo>
                    <a:pt x="23" y="89"/>
                    <a:pt x="21" y="91"/>
                    <a:pt x="23" y="92"/>
                  </a:cubicBezTo>
                  <a:cubicBezTo>
                    <a:pt x="24" y="93"/>
                    <a:pt x="25" y="90"/>
                    <a:pt x="26" y="90"/>
                  </a:cubicBezTo>
                  <a:cubicBezTo>
                    <a:pt x="29" y="90"/>
                    <a:pt x="28" y="91"/>
                    <a:pt x="31" y="92"/>
                  </a:cubicBezTo>
                  <a:cubicBezTo>
                    <a:pt x="33" y="90"/>
                    <a:pt x="35" y="89"/>
                    <a:pt x="38" y="91"/>
                  </a:cubicBezTo>
                  <a:cubicBezTo>
                    <a:pt x="40" y="88"/>
                    <a:pt x="42" y="86"/>
                    <a:pt x="45" y="88"/>
                  </a:cubicBezTo>
                  <a:cubicBezTo>
                    <a:pt x="46" y="88"/>
                    <a:pt x="47" y="86"/>
                    <a:pt x="48" y="86"/>
                  </a:cubicBezTo>
                  <a:cubicBezTo>
                    <a:pt x="48" y="86"/>
                    <a:pt x="49" y="88"/>
                    <a:pt x="50" y="87"/>
                  </a:cubicBezTo>
                  <a:cubicBezTo>
                    <a:pt x="48" y="85"/>
                    <a:pt x="51" y="82"/>
                    <a:pt x="53" y="81"/>
                  </a:cubicBezTo>
                  <a:cubicBezTo>
                    <a:pt x="53" y="80"/>
                    <a:pt x="52" y="79"/>
                    <a:pt x="53" y="77"/>
                  </a:cubicBezTo>
                  <a:cubicBezTo>
                    <a:pt x="53" y="77"/>
                    <a:pt x="54" y="77"/>
                    <a:pt x="55" y="77"/>
                  </a:cubicBezTo>
                  <a:cubicBezTo>
                    <a:pt x="55" y="81"/>
                    <a:pt x="52" y="85"/>
                    <a:pt x="53" y="88"/>
                  </a:cubicBezTo>
                  <a:cubicBezTo>
                    <a:pt x="56" y="90"/>
                    <a:pt x="61" y="90"/>
                    <a:pt x="64" y="94"/>
                  </a:cubicBezTo>
                  <a:cubicBezTo>
                    <a:pt x="64" y="95"/>
                    <a:pt x="64" y="95"/>
                    <a:pt x="64" y="95"/>
                  </a:cubicBezTo>
                  <a:cubicBezTo>
                    <a:pt x="63" y="95"/>
                    <a:pt x="62" y="96"/>
                    <a:pt x="62" y="98"/>
                  </a:cubicBezTo>
                  <a:cubicBezTo>
                    <a:pt x="56" y="99"/>
                    <a:pt x="53" y="104"/>
                    <a:pt x="48" y="107"/>
                  </a:cubicBezTo>
                  <a:cubicBezTo>
                    <a:pt x="53" y="107"/>
                    <a:pt x="58" y="97"/>
                    <a:pt x="66" y="102"/>
                  </a:cubicBezTo>
                  <a:cubicBezTo>
                    <a:pt x="68" y="100"/>
                    <a:pt x="64" y="99"/>
                    <a:pt x="66" y="98"/>
                  </a:cubicBezTo>
                  <a:cubicBezTo>
                    <a:pt x="68" y="100"/>
                    <a:pt x="67" y="103"/>
                    <a:pt x="69" y="106"/>
                  </a:cubicBezTo>
                  <a:cubicBezTo>
                    <a:pt x="67" y="116"/>
                    <a:pt x="56" y="117"/>
                    <a:pt x="55" y="127"/>
                  </a:cubicBezTo>
                  <a:cubicBezTo>
                    <a:pt x="64" y="134"/>
                    <a:pt x="71" y="115"/>
                    <a:pt x="78" y="118"/>
                  </a:cubicBezTo>
                  <a:cubicBezTo>
                    <a:pt x="83" y="120"/>
                    <a:pt x="79" y="123"/>
                    <a:pt x="79" y="127"/>
                  </a:cubicBezTo>
                  <a:cubicBezTo>
                    <a:pt x="82" y="127"/>
                    <a:pt x="82" y="122"/>
                    <a:pt x="85" y="122"/>
                  </a:cubicBezTo>
                  <a:cubicBezTo>
                    <a:pt x="88" y="123"/>
                    <a:pt x="86" y="126"/>
                    <a:pt x="87" y="128"/>
                  </a:cubicBezTo>
                  <a:cubicBezTo>
                    <a:pt x="91" y="129"/>
                    <a:pt x="89" y="132"/>
                    <a:pt x="91" y="135"/>
                  </a:cubicBezTo>
                  <a:cubicBezTo>
                    <a:pt x="93" y="135"/>
                    <a:pt x="94" y="131"/>
                    <a:pt x="97" y="132"/>
                  </a:cubicBezTo>
                  <a:cubicBezTo>
                    <a:pt x="99" y="135"/>
                    <a:pt x="103" y="141"/>
                    <a:pt x="98" y="144"/>
                  </a:cubicBezTo>
                  <a:cubicBezTo>
                    <a:pt x="99" y="147"/>
                    <a:pt x="96" y="147"/>
                    <a:pt x="94" y="148"/>
                  </a:cubicBezTo>
                  <a:cubicBezTo>
                    <a:pt x="95" y="150"/>
                    <a:pt x="94" y="151"/>
                    <a:pt x="92" y="153"/>
                  </a:cubicBezTo>
                  <a:cubicBezTo>
                    <a:pt x="94" y="157"/>
                    <a:pt x="94" y="164"/>
                    <a:pt x="100" y="164"/>
                  </a:cubicBezTo>
                  <a:cubicBezTo>
                    <a:pt x="102" y="165"/>
                    <a:pt x="101" y="166"/>
                    <a:pt x="103" y="167"/>
                  </a:cubicBezTo>
                  <a:cubicBezTo>
                    <a:pt x="106" y="165"/>
                    <a:pt x="110" y="167"/>
                    <a:pt x="113" y="164"/>
                  </a:cubicBezTo>
                  <a:cubicBezTo>
                    <a:pt x="115" y="164"/>
                    <a:pt x="115" y="164"/>
                    <a:pt x="115" y="164"/>
                  </a:cubicBezTo>
                  <a:cubicBezTo>
                    <a:pt x="116" y="163"/>
                    <a:pt x="116" y="163"/>
                    <a:pt x="116" y="160"/>
                  </a:cubicBezTo>
                  <a:cubicBezTo>
                    <a:pt x="117" y="160"/>
                    <a:pt x="117" y="158"/>
                    <a:pt x="118" y="157"/>
                  </a:cubicBezTo>
                  <a:cubicBezTo>
                    <a:pt x="117" y="156"/>
                    <a:pt x="116" y="155"/>
                    <a:pt x="118" y="152"/>
                  </a:cubicBezTo>
                  <a:cubicBezTo>
                    <a:pt x="116" y="149"/>
                    <a:pt x="115" y="145"/>
                    <a:pt x="112" y="143"/>
                  </a:cubicBezTo>
                  <a:cubicBezTo>
                    <a:pt x="110" y="142"/>
                    <a:pt x="107" y="143"/>
                    <a:pt x="106" y="141"/>
                  </a:cubicBezTo>
                  <a:cubicBezTo>
                    <a:pt x="115" y="138"/>
                    <a:pt x="115" y="121"/>
                    <a:pt x="120" y="115"/>
                  </a:cubicBezTo>
                  <a:cubicBezTo>
                    <a:pt x="123" y="117"/>
                    <a:pt x="124" y="120"/>
                    <a:pt x="127" y="122"/>
                  </a:cubicBezTo>
                  <a:cubicBezTo>
                    <a:pt x="126" y="123"/>
                    <a:pt x="127" y="126"/>
                    <a:pt x="129" y="125"/>
                  </a:cubicBezTo>
                  <a:cubicBezTo>
                    <a:pt x="130" y="120"/>
                    <a:pt x="123" y="117"/>
                    <a:pt x="124" y="111"/>
                  </a:cubicBezTo>
                  <a:cubicBezTo>
                    <a:pt x="127" y="110"/>
                    <a:pt x="129" y="108"/>
                    <a:pt x="132" y="107"/>
                  </a:cubicBezTo>
                  <a:cubicBezTo>
                    <a:pt x="138" y="109"/>
                    <a:pt x="141" y="108"/>
                    <a:pt x="146" y="108"/>
                  </a:cubicBezTo>
                  <a:cubicBezTo>
                    <a:pt x="147" y="108"/>
                    <a:pt x="149" y="109"/>
                    <a:pt x="150" y="107"/>
                  </a:cubicBezTo>
                  <a:cubicBezTo>
                    <a:pt x="150" y="107"/>
                    <a:pt x="149" y="106"/>
                    <a:pt x="149" y="105"/>
                  </a:cubicBezTo>
                  <a:cubicBezTo>
                    <a:pt x="148" y="104"/>
                    <a:pt x="146" y="105"/>
                    <a:pt x="145" y="104"/>
                  </a:cubicBezTo>
                  <a:cubicBezTo>
                    <a:pt x="144" y="99"/>
                    <a:pt x="150" y="94"/>
                    <a:pt x="154" y="91"/>
                  </a:cubicBezTo>
                  <a:cubicBezTo>
                    <a:pt x="152" y="90"/>
                    <a:pt x="151" y="91"/>
                    <a:pt x="149" y="90"/>
                  </a:cubicBezTo>
                  <a:cubicBezTo>
                    <a:pt x="149" y="85"/>
                    <a:pt x="152" y="84"/>
                    <a:pt x="153" y="80"/>
                  </a:cubicBezTo>
                  <a:cubicBezTo>
                    <a:pt x="155" y="78"/>
                    <a:pt x="158" y="79"/>
                    <a:pt x="159" y="76"/>
                  </a:cubicBezTo>
                  <a:cubicBezTo>
                    <a:pt x="163" y="75"/>
                    <a:pt x="167" y="77"/>
                    <a:pt x="170" y="74"/>
                  </a:cubicBezTo>
                  <a:cubicBezTo>
                    <a:pt x="167" y="73"/>
                    <a:pt x="166" y="74"/>
                    <a:pt x="164" y="74"/>
                  </a:cubicBezTo>
                  <a:close/>
                  <a:moveTo>
                    <a:pt x="55" y="71"/>
                  </a:moveTo>
                  <a:cubicBezTo>
                    <a:pt x="55" y="69"/>
                    <a:pt x="57" y="68"/>
                    <a:pt x="59" y="68"/>
                  </a:cubicBezTo>
                  <a:cubicBezTo>
                    <a:pt x="59" y="69"/>
                    <a:pt x="57" y="72"/>
                    <a:pt x="55" y="71"/>
                  </a:cubicBezTo>
                  <a:close/>
                  <a:moveTo>
                    <a:pt x="59" y="100"/>
                  </a:moveTo>
                  <a:cubicBezTo>
                    <a:pt x="60" y="99"/>
                    <a:pt x="64" y="97"/>
                    <a:pt x="64" y="100"/>
                  </a:cubicBezTo>
                  <a:cubicBezTo>
                    <a:pt x="63" y="101"/>
                    <a:pt x="61" y="100"/>
                    <a:pt x="59" y="100"/>
                  </a:cubicBezTo>
                  <a:close/>
                </a:path>
              </a:pathLst>
            </a:custGeom>
            <a:solidFill>
              <a:schemeClr val="tx1">
                <a:lumMod val="95000"/>
                <a:lumOff val="5000"/>
              </a:schemeClr>
            </a:solidFill>
            <a:ln>
              <a:noFill/>
            </a:ln>
          </p:spPr>
          <p:txBody>
            <a:bodyPr anchor="ctr" anchorCtr="1"/>
            <a:lstStyle/>
            <a:p>
              <a:endParaRPr lang="zh-CN" altLang="en-US"/>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4024" y="2151857"/>
              <a:ext cx="1871850" cy="1851392"/>
            </a:xfrm>
            <a:prstGeom prst="rect">
              <a:avLst/>
            </a:prstGeom>
          </p:spPr>
        </p:pic>
      </p:grpSp>
      <p:grpSp>
        <p:nvGrpSpPr>
          <p:cNvPr id="13" name="组合 12"/>
          <p:cNvGrpSpPr/>
          <p:nvPr/>
        </p:nvGrpSpPr>
        <p:grpSpPr>
          <a:xfrm>
            <a:off x="5904909" y="924543"/>
            <a:ext cx="3789362" cy="658958"/>
            <a:chOff x="5612808" y="1538432"/>
            <a:chExt cx="3789362" cy="658958"/>
          </a:xfrm>
        </p:grpSpPr>
        <p:sp>
          <p:nvSpPr>
            <p:cNvPr id="6" name="KSO_Shape"/>
            <p:cNvSpPr>
              <a:spLocks/>
            </p:cNvSpPr>
            <p:nvPr/>
          </p:nvSpPr>
          <p:spPr bwMode="auto">
            <a:xfrm>
              <a:off x="5612808" y="1538432"/>
              <a:ext cx="3789362" cy="658958"/>
            </a:xfrm>
            <a:custGeom>
              <a:avLst/>
              <a:gdLst>
                <a:gd name="T0" fmla="*/ 157847 w 313"/>
                <a:gd name="T1" fmla="*/ 255366 h 93"/>
                <a:gd name="T2" fmla="*/ 379585 w 313"/>
                <a:gd name="T3" fmla="*/ 266632 h 93"/>
                <a:gd name="T4" fmla="*/ 390860 w 313"/>
                <a:gd name="T5" fmla="*/ 281653 h 93"/>
                <a:gd name="T6" fmla="*/ 503608 w 313"/>
                <a:gd name="T7" fmla="*/ 281653 h 93"/>
                <a:gd name="T8" fmla="*/ 665214 w 313"/>
                <a:gd name="T9" fmla="*/ 285409 h 93"/>
                <a:gd name="T10" fmla="*/ 710313 w 313"/>
                <a:gd name="T11" fmla="*/ 285409 h 93"/>
                <a:gd name="T12" fmla="*/ 792995 w 313"/>
                <a:gd name="T13" fmla="*/ 304185 h 93"/>
                <a:gd name="T14" fmla="*/ 717829 w 313"/>
                <a:gd name="T15" fmla="*/ 315452 h 93"/>
                <a:gd name="T16" fmla="*/ 774203 w 313"/>
                <a:gd name="T17" fmla="*/ 330473 h 93"/>
                <a:gd name="T18" fmla="*/ 849369 w 313"/>
                <a:gd name="T19" fmla="*/ 326718 h 93"/>
                <a:gd name="T20" fmla="*/ 962117 w 313"/>
                <a:gd name="T21" fmla="*/ 341739 h 93"/>
                <a:gd name="T22" fmla="*/ 1063590 w 313"/>
                <a:gd name="T23" fmla="*/ 311696 h 93"/>
                <a:gd name="T24" fmla="*/ 1142514 w 313"/>
                <a:gd name="T25" fmla="*/ 270387 h 93"/>
                <a:gd name="T26" fmla="*/ 1157547 w 313"/>
                <a:gd name="T27" fmla="*/ 202790 h 93"/>
                <a:gd name="T28" fmla="*/ 1022249 w 313"/>
                <a:gd name="T29" fmla="*/ 180258 h 93"/>
                <a:gd name="T30" fmla="*/ 1093656 w 313"/>
                <a:gd name="T31" fmla="*/ 116417 h 93"/>
                <a:gd name="T32" fmla="*/ 988425 w 313"/>
                <a:gd name="T33" fmla="*/ 105151 h 93"/>
                <a:gd name="T34" fmla="*/ 932051 w 313"/>
                <a:gd name="T35" fmla="*/ 90129 h 93"/>
                <a:gd name="T36" fmla="*/ 958358 w 313"/>
                <a:gd name="T37" fmla="*/ 63841 h 93"/>
                <a:gd name="T38" fmla="*/ 969633 w 313"/>
                <a:gd name="T39" fmla="*/ 45065 h 93"/>
                <a:gd name="T40" fmla="*/ 905743 w 313"/>
                <a:gd name="T41" fmla="*/ 33798 h 93"/>
                <a:gd name="T42" fmla="*/ 1033524 w 313"/>
                <a:gd name="T43" fmla="*/ 30043 h 93"/>
                <a:gd name="T44" fmla="*/ 932051 w 313"/>
                <a:gd name="T45" fmla="*/ 15022 h 93"/>
                <a:gd name="T46" fmla="*/ 792995 w 313"/>
                <a:gd name="T47" fmla="*/ 11266 h 93"/>
                <a:gd name="T48" fmla="*/ 699038 w 313"/>
                <a:gd name="T49" fmla="*/ 3755 h 93"/>
                <a:gd name="T50" fmla="*/ 616356 w 313"/>
                <a:gd name="T51" fmla="*/ 11266 h 93"/>
                <a:gd name="T52" fmla="*/ 503608 w 313"/>
                <a:gd name="T53" fmla="*/ 11266 h 93"/>
                <a:gd name="T54" fmla="*/ 315695 w 313"/>
                <a:gd name="T55" fmla="*/ 22532 h 93"/>
                <a:gd name="T56" fmla="*/ 507366 w 313"/>
                <a:gd name="T57" fmla="*/ 26288 h 93"/>
                <a:gd name="T58" fmla="*/ 552465 w 313"/>
                <a:gd name="T59" fmla="*/ 30043 h 93"/>
                <a:gd name="T60" fmla="*/ 435959 w 313"/>
                <a:gd name="T61" fmla="*/ 41309 h 93"/>
                <a:gd name="T62" fmla="*/ 372069 w 313"/>
                <a:gd name="T63" fmla="*/ 52575 h 93"/>
                <a:gd name="T64" fmla="*/ 251804 w 313"/>
                <a:gd name="T65" fmla="*/ 75108 h 93"/>
                <a:gd name="T66" fmla="*/ 172880 w 313"/>
                <a:gd name="T67" fmla="*/ 108906 h 93"/>
                <a:gd name="T68" fmla="*/ 398376 w 313"/>
                <a:gd name="T69" fmla="*/ 131438 h 93"/>
                <a:gd name="T70" fmla="*/ 405893 w 313"/>
                <a:gd name="T71" fmla="*/ 150215 h 93"/>
                <a:gd name="T72" fmla="*/ 187913 w 313"/>
                <a:gd name="T73" fmla="*/ 161481 h 93"/>
                <a:gd name="T74" fmla="*/ 270595 w 313"/>
                <a:gd name="T75" fmla="*/ 168992 h 93"/>
                <a:gd name="T76" fmla="*/ 56374 w 313"/>
                <a:gd name="T77" fmla="*/ 195280 h 93"/>
                <a:gd name="T78" fmla="*/ 394618 w 313"/>
                <a:gd name="T79" fmla="*/ 22532 h 93"/>
                <a:gd name="T80" fmla="*/ 7517 w 313"/>
                <a:gd name="T81" fmla="*/ 221567 h 93"/>
                <a:gd name="T82" fmla="*/ 405893 w 313"/>
                <a:gd name="T83" fmla="*/ 161481 h 93"/>
                <a:gd name="T84" fmla="*/ 518641 w 313"/>
                <a:gd name="T85" fmla="*/ 157726 h 93"/>
                <a:gd name="T86" fmla="*/ 424684 w 313"/>
                <a:gd name="T87" fmla="*/ 165237 h 93"/>
                <a:gd name="T88" fmla="*/ 345761 w 313"/>
                <a:gd name="T89" fmla="*/ 165237 h 93"/>
                <a:gd name="T90" fmla="*/ 435959 w 313"/>
                <a:gd name="T91" fmla="*/ 274142 h 93"/>
                <a:gd name="T92" fmla="*/ 462267 w 313"/>
                <a:gd name="T93" fmla="*/ 41309 h 93"/>
                <a:gd name="T94" fmla="*/ 526158 w 313"/>
                <a:gd name="T95" fmla="*/ 37554 h 93"/>
                <a:gd name="T96" fmla="*/ 571257 w 313"/>
                <a:gd name="T97" fmla="*/ 26288 h 93"/>
                <a:gd name="T98" fmla="*/ 608839 w 313"/>
                <a:gd name="T99" fmla="*/ 11266 h 93"/>
                <a:gd name="T100" fmla="*/ 661455 w 313"/>
                <a:gd name="T101" fmla="*/ 11266 h 93"/>
                <a:gd name="T102" fmla="*/ 691521 w 313"/>
                <a:gd name="T103" fmla="*/ 285409 h 93"/>
                <a:gd name="T104" fmla="*/ 706554 w 313"/>
                <a:gd name="T105" fmla="*/ 3755 h 93"/>
                <a:gd name="T106" fmla="*/ 770445 w 313"/>
                <a:gd name="T107" fmla="*/ 311696 h 93"/>
                <a:gd name="T108" fmla="*/ 789236 w 313"/>
                <a:gd name="T109" fmla="*/ 289164 h 93"/>
                <a:gd name="T110" fmla="*/ 808028 w 313"/>
                <a:gd name="T111" fmla="*/ 48820 h 93"/>
                <a:gd name="T112" fmla="*/ 871918 w 313"/>
                <a:gd name="T113" fmla="*/ 26288 h 93"/>
                <a:gd name="T114" fmla="*/ 856885 w 313"/>
                <a:gd name="T115" fmla="*/ 63841 h 93"/>
                <a:gd name="T116" fmla="*/ 864402 w 313"/>
                <a:gd name="T117" fmla="*/ 86374 h 93"/>
                <a:gd name="T118" fmla="*/ 901984 w 313"/>
                <a:gd name="T119" fmla="*/ 78863 h 93"/>
                <a:gd name="T120" fmla="*/ 917017 w 313"/>
                <a:gd name="T121" fmla="*/ 334228 h 93"/>
                <a:gd name="T122" fmla="*/ 1007216 w 313"/>
                <a:gd name="T123" fmla="*/ 101395 h 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3" h="93">
                  <a:moveTo>
                    <a:pt x="0" y="60"/>
                  </a:moveTo>
                  <a:cubicBezTo>
                    <a:pt x="2" y="60"/>
                    <a:pt x="3" y="61"/>
                    <a:pt x="4" y="61"/>
                  </a:cubicBezTo>
                  <a:cubicBezTo>
                    <a:pt x="5" y="62"/>
                    <a:pt x="8" y="61"/>
                    <a:pt x="8" y="62"/>
                  </a:cubicBezTo>
                  <a:cubicBezTo>
                    <a:pt x="9" y="62"/>
                    <a:pt x="8" y="61"/>
                    <a:pt x="9" y="62"/>
                  </a:cubicBezTo>
                  <a:cubicBezTo>
                    <a:pt x="9" y="62"/>
                    <a:pt x="10" y="62"/>
                    <a:pt x="10" y="62"/>
                  </a:cubicBezTo>
                  <a:cubicBezTo>
                    <a:pt x="11" y="62"/>
                    <a:pt x="12" y="62"/>
                    <a:pt x="12" y="63"/>
                  </a:cubicBezTo>
                  <a:cubicBezTo>
                    <a:pt x="12" y="63"/>
                    <a:pt x="12" y="63"/>
                    <a:pt x="12" y="63"/>
                  </a:cubicBezTo>
                  <a:cubicBezTo>
                    <a:pt x="11" y="63"/>
                    <a:pt x="9" y="63"/>
                    <a:pt x="9" y="63"/>
                  </a:cubicBezTo>
                  <a:cubicBezTo>
                    <a:pt x="10" y="63"/>
                    <a:pt x="11" y="63"/>
                    <a:pt x="12" y="63"/>
                  </a:cubicBezTo>
                  <a:cubicBezTo>
                    <a:pt x="12" y="63"/>
                    <a:pt x="12" y="63"/>
                    <a:pt x="12" y="63"/>
                  </a:cubicBezTo>
                  <a:cubicBezTo>
                    <a:pt x="12" y="63"/>
                    <a:pt x="12" y="63"/>
                    <a:pt x="13" y="63"/>
                  </a:cubicBezTo>
                  <a:cubicBezTo>
                    <a:pt x="13" y="63"/>
                    <a:pt x="12" y="63"/>
                    <a:pt x="13" y="63"/>
                  </a:cubicBezTo>
                  <a:cubicBezTo>
                    <a:pt x="13" y="63"/>
                    <a:pt x="13" y="63"/>
                    <a:pt x="14" y="63"/>
                  </a:cubicBezTo>
                  <a:cubicBezTo>
                    <a:pt x="15" y="63"/>
                    <a:pt x="16" y="64"/>
                    <a:pt x="17" y="63"/>
                  </a:cubicBezTo>
                  <a:cubicBezTo>
                    <a:pt x="19" y="64"/>
                    <a:pt x="22" y="63"/>
                    <a:pt x="22" y="65"/>
                  </a:cubicBezTo>
                  <a:cubicBezTo>
                    <a:pt x="23" y="65"/>
                    <a:pt x="25" y="65"/>
                    <a:pt x="26" y="65"/>
                  </a:cubicBezTo>
                  <a:cubicBezTo>
                    <a:pt x="26" y="65"/>
                    <a:pt x="26" y="65"/>
                    <a:pt x="26" y="65"/>
                  </a:cubicBezTo>
                  <a:cubicBezTo>
                    <a:pt x="28" y="66"/>
                    <a:pt x="30" y="65"/>
                    <a:pt x="31" y="65"/>
                  </a:cubicBezTo>
                  <a:cubicBezTo>
                    <a:pt x="31" y="66"/>
                    <a:pt x="30" y="65"/>
                    <a:pt x="30" y="66"/>
                  </a:cubicBezTo>
                  <a:cubicBezTo>
                    <a:pt x="32" y="65"/>
                    <a:pt x="34" y="66"/>
                    <a:pt x="36" y="66"/>
                  </a:cubicBezTo>
                  <a:cubicBezTo>
                    <a:pt x="36" y="67"/>
                    <a:pt x="35" y="67"/>
                    <a:pt x="35" y="67"/>
                  </a:cubicBezTo>
                  <a:cubicBezTo>
                    <a:pt x="36" y="67"/>
                    <a:pt x="37" y="67"/>
                    <a:pt x="37" y="67"/>
                  </a:cubicBezTo>
                  <a:cubicBezTo>
                    <a:pt x="37" y="67"/>
                    <a:pt x="38" y="67"/>
                    <a:pt x="38" y="68"/>
                  </a:cubicBezTo>
                  <a:cubicBezTo>
                    <a:pt x="39" y="67"/>
                    <a:pt x="40" y="68"/>
                    <a:pt x="41" y="68"/>
                  </a:cubicBezTo>
                  <a:cubicBezTo>
                    <a:pt x="41" y="68"/>
                    <a:pt x="41" y="68"/>
                    <a:pt x="41" y="68"/>
                  </a:cubicBezTo>
                  <a:cubicBezTo>
                    <a:pt x="42" y="68"/>
                    <a:pt x="42" y="68"/>
                    <a:pt x="42" y="68"/>
                  </a:cubicBezTo>
                  <a:cubicBezTo>
                    <a:pt x="42" y="68"/>
                    <a:pt x="42" y="68"/>
                    <a:pt x="42" y="68"/>
                  </a:cubicBezTo>
                  <a:cubicBezTo>
                    <a:pt x="44" y="68"/>
                    <a:pt x="45" y="69"/>
                    <a:pt x="46" y="68"/>
                  </a:cubicBezTo>
                  <a:cubicBezTo>
                    <a:pt x="46" y="69"/>
                    <a:pt x="47" y="68"/>
                    <a:pt x="47" y="68"/>
                  </a:cubicBezTo>
                  <a:cubicBezTo>
                    <a:pt x="47" y="68"/>
                    <a:pt x="47" y="68"/>
                    <a:pt x="47" y="68"/>
                  </a:cubicBezTo>
                  <a:cubicBezTo>
                    <a:pt x="49" y="69"/>
                    <a:pt x="54" y="68"/>
                    <a:pt x="55" y="69"/>
                  </a:cubicBezTo>
                  <a:cubicBezTo>
                    <a:pt x="55" y="68"/>
                    <a:pt x="56" y="68"/>
                    <a:pt x="57" y="68"/>
                  </a:cubicBezTo>
                  <a:cubicBezTo>
                    <a:pt x="57" y="69"/>
                    <a:pt x="56" y="68"/>
                    <a:pt x="56" y="69"/>
                  </a:cubicBezTo>
                  <a:cubicBezTo>
                    <a:pt x="60" y="68"/>
                    <a:pt x="64" y="69"/>
                    <a:pt x="69" y="69"/>
                  </a:cubicBezTo>
                  <a:cubicBezTo>
                    <a:pt x="68" y="69"/>
                    <a:pt x="68" y="69"/>
                    <a:pt x="68" y="69"/>
                  </a:cubicBezTo>
                  <a:cubicBezTo>
                    <a:pt x="70" y="69"/>
                    <a:pt x="71" y="69"/>
                    <a:pt x="73" y="69"/>
                  </a:cubicBezTo>
                  <a:cubicBezTo>
                    <a:pt x="74" y="69"/>
                    <a:pt x="77" y="69"/>
                    <a:pt x="78" y="69"/>
                  </a:cubicBezTo>
                  <a:cubicBezTo>
                    <a:pt x="78" y="69"/>
                    <a:pt x="77" y="69"/>
                    <a:pt x="78" y="68"/>
                  </a:cubicBezTo>
                  <a:cubicBezTo>
                    <a:pt x="79" y="69"/>
                    <a:pt x="81" y="69"/>
                    <a:pt x="83" y="69"/>
                  </a:cubicBezTo>
                  <a:cubicBezTo>
                    <a:pt x="83" y="70"/>
                    <a:pt x="85" y="70"/>
                    <a:pt x="85" y="69"/>
                  </a:cubicBezTo>
                  <a:cubicBezTo>
                    <a:pt x="85" y="69"/>
                    <a:pt x="84" y="69"/>
                    <a:pt x="84" y="70"/>
                  </a:cubicBezTo>
                  <a:cubicBezTo>
                    <a:pt x="84" y="69"/>
                    <a:pt x="83" y="70"/>
                    <a:pt x="84" y="69"/>
                  </a:cubicBezTo>
                  <a:cubicBezTo>
                    <a:pt x="84" y="69"/>
                    <a:pt x="87" y="69"/>
                    <a:pt x="86" y="69"/>
                  </a:cubicBezTo>
                  <a:cubicBezTo>
                    <a:pt x="88" y="69"/>
                    <a:pt x="89" y="70"/>
                    <a:pt x="91" y="69"/>
                  </a:cubicBezTo>
                  <a:cubicBezTo>
                    <a:pt x="91" y="71"/>
                    <a:pt x="94" y="70"/>
                    <a:pt x="94" y="70"/>
                  </a:cubicBezTo>
                  <a:cubicBezTo>
                    <a:pt x="94" y="70"/>
                    <a:pt x="95" y="70"/>
                    <a:pt x="96" y="71"/>
                  </a:cubicBezTo>
                  <a:cubicBezTo>
                    <a:pt x="95" y="71"/>
                    <a:pt x="94" y="71"/>
                    <a:pt x="93" y="71"/>
                  </a:cubicBezTo>
                  <a:cubicBezTo>
                    <a:pt x="93" y="71"/>
                    <a:pt x="94" y="71"/>
                    <a:pt x="94" y="72"/>
                  </a:cubicBezTo>
                  <a:cubicBezTo>
                    <a:pt x="95" y="71"/>
                    <a:pt x="95" y="71"/>
                    <a:pt x="96" y="72"/>
                  </a:cubicBezTo>
                  <a:cubicBezTo>
                    <a:pt x="96" y="71"/>
                    <a:pt x="97" y="71"/>
                    <a:pt x="97" y="72"/>
                  </a:cubicBezTo>
                  <a:cubicBezTo>
                    <a:pt x="97" y="71"/>
                    <a:pt x="96" y="71"/>
                    <a:pt x="96" y="71"/>
                  </a:cubicBezTo>
                  <a:cubicBezTo>
                    <a:pt x="97" y="71"/>
                    <a:pt x="99" y="71"/>
                    <a:pt x="100" y="71"/>
                  </a:cubicBezTo>
                  <a:cubicBezTo>
                    <a:pt x="99" y="71"/>
                    <a:pt x="99" y="71"/>
                    <a:pt x="99" y="72"/>
                  </a:cubicBezTo>
                  <a:cubicBezTo>
                    <a:pt x="100" y="71"/>
                    <a:pt x="101" y="72"/>
                    <a:pt x="101" y="71"/>
                  </a:cubicBezTo>
                  <a:cubicBezTo>
                    <a:pt x="101" y="71"/>
                    <a:pt x="100" y="72"/>
                    <a:pt x="100" y="71"/>
                  </a:cubicBezTo>
                  <a:cubicBezTo>
                    <a:pt x="101" y="71"/>
                    <a:pt x="102" y="71"/>
                    <a:pt x="103" y="71"/>
                  </a:cubicBezTo>
                  <a:cubicBezTo>
                    <a:pt x="102" y="71"/>
                    <a:pt x="101" y="71"/>
                    <a:pt x="102" y="72"/>
                  </a:cubicBezTo>
                  <a:cubicBezTo>
                    <a:pt x="103" y="72"/>
                    <a:pt x="103" y="71"/>
                    <a:pt x="103" y="71"/>
                  </a:cubicBezTo>
                  <a:cubicBezTo>
                    <a:pt x="105" y="72"/>
                    <a:pt x="106" y="72"/>
                    <a:pt x="108" y="72"/>
                  </a:cubicBezTo>
                  <a:cubicBezTo>
                    <a:pt x="108" y="72"/>
                    <a:pt x="109" y="72"/>
                    <a:pt x="110" y="72"/>
                  </a:cubicBezTo>
                  <a:cubicBezTo>
                    <a:pt x="110" y="72"/>
                    <a:pt x="110" y="72"/>
                    <a:pt x="110" y="72"/>
                  </a:cubicBezTo>
                  <a:cubicBezTo>
                    <a:pt x="110" y="73"/>
                    <a:pt x="109" y="72"/>
                    <a:pt x="109" y="73"/>
                  </a:cubicBezTo>
                  <a:cubicBezTo>
                    <a:pt x="110" y="73"/>
                    <a:pt x="111" y="73"/>
                    <a:pt x="112" y="73"/>
                  </a:cubicBezTo>
                  <a:cubicBezTo>
                    <a:pt x="113" y="73"/>
                    <a:pt x="114" y="73"/>
                    <a:pt x="115" y="74"/>
                  </a:cubicBezTo>
                  <a:cubicBezTo>
                    <a:pt x="114" y="74"/>
                    <a:pt x="113" y="74"/>
                    <a:pt x="112" y="74"/>
                  </a:cubicBezTo>
                  <a:cubicBezTo>
                    <a:pt x="112" y="74"/>
                    <a:pt x="109" y="73"/>
                    <a:pt x="109" y="74"/>
                  </a:cubicBezTo>
                  <a:cubicBezTo>
                    <a:pt x="109" y="74"/>
                    <a:pt x="109" y="74"/>
                    <a:pt x="108" y="74"/>
                  </a:cubicBezTo>
                  <a:cubicBezTo>
                    <a:pt x="108" y="74"/>
                    <a:pt x="108" y="74"/>
                    <a:pt x="107" y="75"/>
                  </a:cubicBezTo>
                  <a:cubicBezTo>
                    <a:pt x="107" y="74"/>
                    <a:pt x="106" y="75"/>
                    <a:pt x="106" y="74"/>
                  </a:cubicBezTo>
                  <a:cubicBezTo>
                    <a:pt x="106" y="74"/>
                    <a:pt x="106" y="75"/>
                    <a:pt x="106" y="75"/>
                  </a:cubicBezTo>
                  <a:cubicBezTo>
                    <a:pt x="105" y="75"/>
                    <a:pt x="105" y="74"/>
                    <a:pt x="105" y="74"/>
                  </a:cubicBezTo>
                  <a:cubicBezTo>
                    <a:pt x="101" y="75"/>
                    <a:pt x="97" y="74"/>
                    <a:pt x="94" y="74"/>
                  </a:cubicBezTo>
                  <a:cubicBezTo>
                    <a:pt x="94" y="75"/>
                    <a:pt x="95" y="75"/>
                    <a:pt x="96" y="75"/>
                  </a:cubicBezTo>
                  <a:cubicBezTo>
                    <a:pt x="96" y="75"/>
                    <a:pt x="95" y="75"/>
                    <a:pt x="95" y="75"/>
                  </a:cubicBezTo>
                  <a:cubicBezTo>
                    <a:pt x="95" y="75"/>
                    <a:pt x="96" y="75"/>
                    <a:pt x="96" y="75"/>
                  </a:cubicBezTo>
                  <a:cubicBezTo>
                    <a:pt x="95" y="76"/>
                    <a:pt x="94" y="75"/>
                    <a:pt x="94" y="75"/>
                  </a:cubicBezTo>
                  <a:cubicBezTo>
                    <a:pt x="95" y="75"/>
                    <a:pt x="94" y="76"/>
                    <a:pt x="94" y="76"/>
                  </a:cubicBezTo>
                  <a:cubicBezTo>
                    <a:pt x="94" y="76"/>
                    <a:pt x="95" y="76"/>
                    <a:pt x="95" y="76"/>
                  </a:cubicBezTo>
                  <a:cubicBezTo>
                    <a:pt x="95" y="76"/>
                    <a:pt x="95" y="76"/>
                    <a:pt x="95" y="76"/>
                  </a:cubicBezTo>
                  <a:cubicBezTo>
                    <a:pt x="96" y="76"/>
                    <a:pt x="96" y="76"/>
                    <a:pt x="96" y="76"/>
                  </a:cubicBezTo>
                  <a:cubicBezTo>
                    <a:pt x="98" y="74"/>
                    <a:pt x="101" y="76"/>
                    <a:pt x="104" y="75"/>
                  </a:cubicBezTo>
                  <a:cubicBezTo>
                    <a:pt x="104" y="76"/>
                    <a:pt x="105" y="75"/>
                    <a:pt x="104" y="75"/>
                  </a:cubicBezTo>
                  <a:cubicBezTo>
                    <a:pt x="105" y="75"/>
                    <a:pt x="105" y="75"/>
                    <a:pt x="106" y="76"/>
                  </a:cubicBezTo>
                  <a:cubicBezTo>
                    <a:pt x="106" y="75"/>
                    <a:pt x="108" y="76"/>
                    <a:pt x="109" y="75"/>
                  </a:cubicBezTo>
                  <a:cubicBezTo>
                    <a:pt x="110" y="76"/>
                    <a:pt x="112" y="75"/>
                    <a:pt x="113" y="75"/>
                  </a:cubicBezTo>
                  <a:cubicBezTo>
                    <a:pt x="113" y="75"/>
                    <a:pt x="113" y="75"/>
                    <a:pt x="113" y="75"/>
                  </a:cubicBezTo>
                  <a:cubicBezTo>
                    <a:pt x="113" y="75"/>
                    <a:pt x="114" y="75"/>
                    <a:pt x="114" y="75"/>
                  </a:cubicBezTo>
                  <a:cubicBezTo>
                    <a:pt x="114" y="75"/>
                    <a:pt x="114" y="75"/>
                    <a:pt x="113" y="75"/>
                  </a:cubicBezTo>
                  <a:cubicBezTo>
                    <a:pt x="115" y="76"/>
                    <a:pt x="116" y="75"/>
                    <a:pt x="118" y="75"/>
                  </a:cubicBezTo>
                  <a:cubicBezTo>
                    <a:pt x="118" y="75"/>
                    <a:pt x="118" y="75"/>
                    <a:pt x="119" y="75"/>
                  </a:cubicBezTo>
                  <a:cubicBezTo>
                    <a:pt x="119" y="75"/>
                    <a:pt x="120" y="75"/>
                    <a:pt x="121" y="75"/>
                  </a:cubicBezTo>
                  <a:cubicBezTo>
                    <a:pt x="121" y="75"/>
                    <a:pt x="121" y="74"/>
                    <a:pt x="122" y="75"/>
                  </a:cubicBezTo>
                  <a:cubicBezTo>
                    <a:pt x="121" y="73"/>
                    <a:pt x="119" y="74"/>
                    <a:pt x="118" y="74"/>
                  </a:cubicBezTo>
                  <a:cubicBezTo>
                    <a:pt x="119" y="73"/>
                    <a:pt x="118" y="73"/>
                    <a:pt x="119" y="73"/>
                  </a:cubicBezTo>
                  <a:cubicBezTo>
                    <a:pt x="119" y="74"/>
                    <a:pt x="122" y="73"/>
                    <a:pt x="122" y="73"/>
                  </a:cubicBezTo>
                  <a:cubicBezTo>
                    <a:pt x="122" y="73"/>
                    <a:pt x="122" y="73"/>
                    <a:pt x="122" y="73"/>
                  </a:cubicBezTo>
                  <a:cubicBezTo>
                    <a:pt x="122" y="73"/>
                    <a:pt x="123" y="72"/>
                    <a:pt x="123" y="73"/>
                  </a:cubicBezTo>
                  <a:cubicBezTo>
                    <a:pt x="123" y="73"/>
                    <a:pt x="123" y="73"/>
                    <a:pt x="122" y="73"/>
                  </a:cubicBezTo>
                  <a:cubicBezTo>
                    <a:pt x="123" y="73"/>
                    <a:pt x="123" y="74"/>
                    <a:pt x="124" y="74"/>
                  </a:cubicBezTo>
                  <a:cubicBezTo>
                    <a:pt x="124" y="73"/>
                    <a:pt x="123" y="74"/>
                    <a:pt x="123" y="73"/>
                  </a:cubicBezTo>
                  <a:cubicBezTo>
                    <a:pt x="123" y="73"/>
                    <a:pt x="123" y="73"/>
                    <a:pt x="124" y="73"/>
                  </a:cubicBezTo>
                  <a:cubicBezTo>
                    <a:pt x="124" y="73"/>
                    <a:pt x="125" y="73"/>
                    <a:pt x="125" y="74"/>
                  </a:cubicBezTo>
                  <a:cubicBezTo>
                    <a:pt x="126" y="73"/>
                    <a:pt x="128" y="74"/>
                    <a:pt x="128" y="74"/>
                  </a:cubicBezTo>
                  <a:cubicBezTo>
                    <a:pt x="130" y="74"/>
                    <a:pt x="131" y="74"/>
                    <a:pt x="133" y="74"/>
                  </a:cubicBezTo>
                  <a:cubicBezTo>
                    <a:pt x="133" y="74"/>
                    <a:pt x="133" y="74"/>
                    <a:pt x="133" y="74"/>
                  </a:cubicBezTo>
                  <a:cubicBezTo>
                    <a:pt x="134" y="74"/>
                    <a:pt x="134" y="74"/>
                    <a:pt x="134" y="74"/>
                  </a:cubicBezTo>
                  <a:cubicBezTo>
                    <a:pt x="134" y="74"/>
                    <a:pt x="135" y="74"/>
                    <a:pt x="135" y="74"/>
                  </a:cubicBezTo>
                  <a:cubicBezTo>
                    <a:pt x="134" y="74"/>
                    <a:pt x="135" y="75"/>
                    <a:pt x="134" y="75"/>
                  </a:cubicBezTo>
                  <a:cubicBezTo>
                    <a:pt x="135" y="75"/>
                    <a:pt x="135" y="75"/>
                    <a:pt x="135" y="75"/>
                  </a:cubicBezTo>
                  <a:cubicBezTo>
                    <a:pt x="135" y="74"/>
                    <a:pt x="135" y="75"/>
                    <a:pt x="135" y="74"/>
                  </a:cubicBezTo>
                  <a:cubicBezTo>
                    <a:pt x="135" y="74"/>
                    <a:pt x="135" y="74"/>
                    <a:pt x="136" y="74"/>
                  </a:cubicBezTo>
                  <a:cubicBezTo>
                    <a:pt x="136" y="74"/>
                    <a:pt x="137" y="73"/>
                    <a:pt x="138" y="74"/>
                  </a:cubicBezTo>
                  <a:cubicBezTo>
                    <a:pt x="138" y="74"/>
                    <a:pt x="138" y="74"/>
                    <a:pt x="138" y="74"/>
                  </a:cubicBezTo>
                  <a:cubicBezTo>
                    <a:pt x="139" y="74"/>
                    <a:pt x="139" y="74"/>
                    <a:pt x="139" y="74"/>
                  </a:cubicBezTo>
                  <a:cubicBezTo>
                    <a:pt x="139" y="74"/>
                    <a:pt x="139" y="74"/>
                    <a:pt x="139" y="74"/>
                  </a:cubicBezTo>
                  <a:cubicBezTo>
                    <a:pt x="140" y="73"/>
                    <a:pt x="141" y="74"/>
                    <a:pt x="142" y="74"/>
                  </a:cubicBezTo>
                  <a:cubicBezTo>
                    <a:pt x="142" y="74"/>
                    <a:pt x="142" y="74"/>
                    <a:pt x="142" y="74"/>
                  </a:cubicBezTo>
                  <a:cubicBezTo>
                    <a:pt x="144" y="74"/>
                    <a:pt x="146" y="74"/>
                    <a:pt x="149" y="74"/>
                  </a:cubicBezTo>
                  <a:cubicBezTo>
                    <a:pt x="149" y="74"/>
                    <a:pt x="148" y="74"/>
                    <a:pt x="149" y="74"/>
                  </a:cubicBezTo>
                  <a:cubicBezTo>
                    <a:pt x="150" y="74"/>
                    <a:pt x="155" y="72"/>
                    <a:pt x="154" y="74"/>
                  </a:cubicBezTo>
                  <a:cubicBezTo>
                    <a:pt x="154" y="74"/>
                    <a:pt x="154" y="74"/>
                    <a:pt x="154" y="74"/>
                  </a:cubicBezTo>
                  <a:cubicBezTo>
                    <a:pt x="154" y="74"/>
                    <a:pt x="154" y="74"/>
                    <a:pt x="154" y="74"/>
                  </a:cubicBezTo>
                  <a:cubicBezTo>
                    <a:pt x="154" y="75"/>
                    <a:pt x="155" y="74"/>
                    <a:pt x="156" y="74"/>
                  </a:cubicBezTo>
                  <a:cubicBezTo>
                    <a:pt x="156" y="74"/>
                    <a:pt x="156" y="74"/>
                    <a:pt x="156" y="75"/>
                  </a:cubicBezTo>
                  <a:cubicBezTo>
                    <a:pt x="158" y="73"/>
                    <a:pt x="158" y="75"/>
                    <a:pt x="160" y="75"/>
                  </a:cubicBezTo>
                  <a:cubicBezTo>
                    <a:pt x="160" y="75"/>
                    <a:pt x="159" y="75"/>
                    <a:pt x="159" y="75"/>
                  </a:cubicBezTo>
                  <a:cubicBezTo>
                    <a:pt x="161" y="74"/>
                    <a:pt x="163" y="75"/>
                    <a:pt x="166" y="75"/>
                  </a:cubicBezTo>
                  <a:cubicBezTo>
                    <a:pt x="166" y="75"/>
                    <a:pt x="165" y="74"/>
                    <a:pt x="165" y="75"/>
                  </a:cubicBezTo>
                  <a:cubicBezTo>
                    <a:pt x="167" y="75"/>
                    <a:pt x="170" y="75"/>
                    <a:pt x="172" y="75"/>
                  </a:cubicBezTo>
                  <a:cubicBezTo>
                    <a:pt x="171" y="75"/>
                    <a:pt x="172" y="75"/>
                    <a:pt x="172" y="75"/>
                  </a:cubicBezTo>
                  <a:cubicBezTo>
                    <a:pt x="171" y="76"/>
                    <a:pt x="169" y="75"/>
                    <a:pt x="168" y="76"/>
                  </a:cubicBezTo>
                  <a:cubicBezTo>
                    <a:pt x="168" y="76"/>
                    <a:pt x="167" y="77"/>
                    <a:pt x="168" y="77"/>
                  </a:cubicBezTo>
                  <a:cubicBezTo>
                    <a:pt x="168" y="76"/>
                    <a:pt x="170" y="76"/>
                    <a:pt x="171" y="76"/>
                  </a:cubicBezTo>
                  <a:cubicBezTo>
                    <a:pt x="171" y="76"/>
                    <a:pt x="172" y="76"/>
                    <a:pt x="172" y="77"/>
                  </a:cubicBezTo>
                  <a:cubicBezTo>
                    <a:pt x="173" y="76"/>
                    <a:pt x="175" y="76"/>
                    <a:pt x="177" y="76"/>
                  </a:cubicBezTo>
                  <a:cubicBezTo>
                    <a:pt x="178" y="76"/>
                    <a:pt x="179" y="76"/>
                    <a:pt x="179" y="76"/>
                  </a:cubicBezTo>
                  <a:cubicBezTo>
                    <a:pt x="179" y="76"/>
                    <a:pt x="179" y="77"/>
                    <a:pt x="179" y="77"/>
                  </a:cubicBezTo>
                  <a:cubicBezTo>
                    <a:pt x="178" y="76"/>
                    <a:pt x="179" y="76"/>
                    <a:pt x="179" y="76"/>
                  </a:cubicBezTo>
                  <a:cubicBezTo>
                    <a:pt x="178" y="77"/>
                    <a:pt x="176" y="77"/>
                    <a:pt x="176" y="77"/>
                  </a:cubicBezTo>
                  <a:cubicBezTo>
                    <a:pt x="176" y="77"/>
                    <a:pt x="176" y="77"/>
                    <a:pt x="176" y="78"/>
                  </a:cubicBezTo>
                  <a:cubicBezTo>
                    <a:pt x="177" y="77"/>
                    <a:pt x="177" y="78"/>
                    <a:pt x="178" y="77"/>
                  </a:cubicBezTo>
                  <a:cubicBezTo>
                    <a:pt x="178" y="78"/>
                    <a:pt x="179" y="78"/>
                    <a:pt x="179" y="77"/>
                  </a:cubicBezTo>
                  <a:cubicBezTo>
                    <a:pt x="179" y="78"/>
                    <a:pt x="180" y="77"/>
                    <a:pt x="181" y="78"/>
                  </a:cubicBezTo>
                  <a:cubicBezTo>
                    <a:pt x="179" y="78"/>
                    <a:pt x="179" y="79"/>
                    <a:pt x="177" y="79"/>
                  </a:cubicBezTo>
                  <a:cubicBezTo>
                    <a:pt x="178" y="79"/>
                    <a:pt x="179" y="79"/>
                    <a:pt x="179" y="79"/>
                  </a:cubicBezTo>
                  <a:cubicBezTo>
                    <a:pt x="179" y="79"/>
                    <a:pt x="179" y="79"/>
                    <a:pt x="179" y="79"/>
                  </a:cubicBezTo>
                  <a:cubicBezTo>
                    <a:pt x="181" y="80"/>
                    <a:pt x="183" y="79"/>
                    <a:pt x="185" y="80"/>
                  </a:cubicBezTo>
                  <a:cubicBezTo>
                    <a:pt x="185" y="80"/>
                    <a:pt x="185" y="80"/>
                    <a:pt x="185" y="80"/>
                  </a:cubicBezTo>
                  <a:cubicBezTo>
                    <a:pt x="186" y="80"/>
                    <a:pt x="188" y="80"/>
                    <a:pt x="189" y="80"/>
                  </a:cubicBezTo>
                  <a:cubicBezTo>
                    <a:pt x="188" y="80"/>
                    <a:pt x="188" y="80"/>
                    <a:pt x="188" y="80"/>
                  </a:cubicBezTo>
                  <a:cubicBezTo>
                    <a:pt x="189" y="80"/>
                    <a:pt x="190" y="80"/>
                    <a:pt x="190" y="80"/>
                  </a:cubicBezTo>
                  <a:cubicBezTo>
                    <a:pt x="190" y="80"/>
                    <a:pt x="190" y="80"/>
                    <a:pt x="190" y="80"/>
                  </a:cubicBezTo>
                  <a:cubicBezTo>
                    <a:pt x="191" y="80"/>
                    <a:pt x="191" y="81"/>
                    <a:pt x="192" y="81"/>
                  </a:cubicBezTo>
                  <a:cubicBezTo>
                    <a:pt x="191" y="80"/>
                    <a:pt x="194" y="80"/>
                    <a:pt x="193" y="81"/>
                  </a:cubicBezTo>
                  <a:cubicBezTo>
                    <a:pt x="194" y="81"/>
                    <a:pt x="195" y="81"/>
                    <a:pt x="195" y="81"/>
                  </a:cubicBezTo>
                  <a:cubicBezTo>
                    <a:pt x="196" y="81"/>
                    <a:pt x="196" y="81"/>
                    <a:pt x="196" y="81"/>
                  </a:cubicBezTo>
                  <a:cubicBezTo>
                    <a:pt x="196" y="79"/>
                    <a:pt x="196" y="79"/>
                    <a:pt x="196" y="78"/>
                  </a:cubicBezTo>
                  <a:cubicBezTo>
                    <a:pt x="195" y="78"/>
                    <a:pt x="195" y="78"/>
                    <a:pt x="195" y="77"/>
                  </a:cubicBezTo>
                  <a:cubicBezTo>
                    <a:pt x="194" y="78"/>
                    <a:pt x="193" y="78"/>
                    <a:pt x="193" y="77"/>
                  </a:cubicBezTo>
                  <a:cubicBezTo>
                    <a:pt x="192" y="78"/>
                    <a:pt x="190" y="77"/>
                    <a:pt x="189" y="77"/>
                  </a:cubicBezTo>
                  <a:cubicBezTo>
                    <a:pt x="189" y="77"/>
                    <a:pt x="188" y="77"/>
                    <a:pt x="188" y="77"/>
                  </a:cubicBezTo>
                  <a:cubicBezTo>
                    <a:pt x="189" y="76"/>
                    <a:pt x="189" y="76"/>
                    <a:pt x="189" y="76"/>
                  </a:cubicBezTo>
                  <a:cubicBezTo>
                    <a:pt x="189" y="77"/>
                    <a:pt x="190" y="77"/>
                    <a:pt x="190" y="77"/>
                  </a:cubicBezTo>
                  <a:cubicBezTo>
                    <a:pt x="190" y="77"/>
                    <a:pt x="191" y="77"/>
                    <a:pt x="191" y="77"/>
                  </a:cubicBezTo>
                  <a:cubicBezTo>
                    <a:pt x="191" y="76"/>
                    <a:pt x="190" y="77"/>
                    <a:pt x="190" y="77"/>
                  </a:cubicBezTo>
                  <a:cubicBezTo>
                    <a:pt x="191" y="76"/>
                    <a:pt x="192" y="76"/>
                    <a:pt x="192" y="76"/>
                  </a:cubicBezTo>
                  <a:cubicBezTo>
                    <a:pt x="192" y="77"/>
                    <a:pt x="194" y="77"/>
                    <a:pt x="194" y="76"/>
                  </a:cubicBezTo>
                  <a:cubicBezTo>
                    <a:pt x="195" y="77"/>
                    <a:pt x="195" y="77"/>
                    <a:pt x="194" y="77"/>
                  </a:cubicBezTo>
                  <a:cubicBezTo>
                    <a:pt x="196" y="76"/>
                    <a:pt x="197" y="77"/>
                    <a:pt x="198" y="77"/>
                  </a:cubicBezTo>
                  <a:cubicBezTo>
                    <a:pt x="199" y="76"/>
                    <a:pt x="200" y="77"/>
                    <a:pt x="201" y="77"/>
                  </a:cubicBezTo>
                  <a:cubicBezTo>
                    <a:pt x="200" y="77"/>
                    <a:pt x="200" y="77"/>
                    <a:pt x="200" y="77"/>
                  </a:cubicBezTo>
                  <a:cubicBezTo>
                    <a:pt x="201" y="77"/>
                    <a:pt x="201" y="76"/>
                    <a:pt x="201" y="77"/>
                  </a:cubicBezTo>
                  <a:cubicBezTo>
                    <a:pt x="201" y="77"/>
                    <a:pt x="202" y="77"/>
                    <a:pt x="202" y="77"/>
                  </a:cubicBezTo>
                  <a:cubicBezTo>
                    <a:pt x="202" y="77"/>
                    <a:pt x="202" y="77"/>
                    <a:pt x="202" y="77"/>
                  </a:cubicBezTo>
                  <a:cubicBezTo>
                    <a:pt x="203" y="77"/>
                    <a:pt x="204" y="77"/>
                    <a:pt x="205" y="76"/>
                  </a:cubicBezTo>
                  <a:cubicBezTo>
                    <a:pt x="205" y="77"/>
                    <a:pt x="205" y="77"/>
                    <a:pt x="206" y="77"/>
                  </a:cubicBezTo>
                  <a:cubicBezTo>
                    <a:pt x="206" y="77"/>
                    <a:pt x="206" y="77"/>
                    <a:pt x="206" y="77"/>
                  </a:cubicBezTo>
                  <a:cubicBezTo>
                    <a:pt x="205" y="77"/>
                    <a:pt x="205" y="77"/>
                    <a:pt x="205" y="77"/>
                  </a:cubicBezTo>
                  <a:cubicBezTo>
                    <a:pt x="206" y="76"/>
                    <a:pt x="207" y="77"/>
                    <a:pt x="207" y="76"/>
                  </a:cubicBezTo>
                  <a:cubicBezTo>
                    <a:pt x="208" y="77"/>
                    <a:pt x="208" y="77"/>
                    <a:pt x="208" y="77"/>
                  </a:cubicBezTo>
                  <a:cubicBezTo>
                    <a:pt x="208" y="77"/>
                    <a:pt x="208" y="76"/>
                    <a:pt x="207" y="77"/>
                  </a:cubicBezTo>
                  <a:cubicBezTo>
                    <a:pt x="207" y="77"/>
                    <a:pt x="207" y="77"/>
                    <a:pt x="206" y="77"/>
                  </a:cubicBezTo>
                  <a:cubicBezTo>
                    <a:pt x="207" y="77"/>
                    <a:pt x="208" y="79"/>
                    <a:pt x="208" y="78"/>
                  </a:cubicBezTo>
                  <a:cubicBezTo>
                    <a:pt x="210" y="78"/>
                    <a:pt x="211" y="79"/>
                    <a:pt x="212" y="79"/>
                  </a:cubicBezTo>
                  <a:cubicBezTo>
                    <a:pt x="212" y="80"/>
                    <a:pt x="212" y="80"/>
                    <a:pt x="212" y="80"/>
                  </a:cubicBezTo>
                  <a:cubicBezTo>
                    <a:pt x="213" y="80"/>
                    <a:pt x="213" y="79"/>
                    <a:pt x="213" y="80"/>
                  </a:cubicBezTo>
                  <a:cubicBezTo>
                    <a:pt x="213" y="80"/>
                    <a:pt x="212" y="80"/>
                    <a:pt x="211" y="80"/>
                  </a:cubicBezTo>
                  <a:cubicBezTo>
                    <a:pt x="212" y="80"/>
                    <a:pt x="212" y="80"/>
                    <a:pt x="212" y="81"/>
                  </a:cubicBezTo>
                  <a:cubicBezTo>
                    <a:pt x="211" y="80"/>
                    <a:pt x="212" y="81"/>
                    <a:pt x="211" y="81"/>
                  </a:cubicBezTo>
                  <a:cubicBezTo>
                    <a:pt x="211" y="82"/>
                    <a:pt x="210" y="81"/>
                    <a:pt x="210" y="82"/>
                  </a:cubicBezTo>
                  <a:cubicBezTo>
                    <a:pt x="211" y="82"/>
                    <a:pt x="211" y="82"/>
                    <a:pt x="211" y="83"/>
                  </a:cubicBezTo>
                  <a:cubicBezTo>
                    <a:pt x="210" y="83"/>
                    <a:pt x="210" y="83"/>
                    <a:pt x="209" y="82"/>
                  </a:cubicBezTo>
                  <a:cubicBezTo>
                    <a:pt x="209" y="82"/>
                    <a:pt x="210" y="82"/>
                    <a:pt x="210" y="82"/>
                  </a:cubicBezTo>
                  <a:cubicBezTo>
                    <a:pt x="209" y="82"/>
                    <a:pt x="210" y="82"/>
                    <a:pt x="209" y="82"/>
                  </a:cubicBezTo>
                  <a:cubicBezTo>
                    <a:pt x="209" y="82"/>
                    <a:pt x="208" y="82"/>
                    <a:pt x="208" y="83"/>
                  </a:cubicBezTo>
                  <a:cubicBezTo>
                    <a:pt x="208" y="82"/>
                    <a:pt x="207" y="83"/>
                    <a:pt x="207" y="82"/>
                  </a:cubicBezTo>
                  <a:cubicBezTo>
                    <a:pt x="207" y="82"/>
                    <a:pt x="207" y="83"/>
                    <a:pt x="206" y="83"/>
                  </a:cubicBezTo>
                  <a:cubicBezTo>
                    <a:pt x="205" y="82"/>
                    <a:pt x="203" y="82"/>
                    <a:pt x="201" y="82"/>
                  </a:cubicBezTo>
                  <a:cubicBezTo>
                    <a:pt x="202" y="82"/>
                    <a:pt x="202" y="82"/>
                    <a:pt x="202" y="82"/>
                  </a:cubicBezTo>
                  <a:cubicBezTo>
                    <a:pt x="202" y="82"/>
                    <a:pt x="202" y="82"/>
                    <a:pt x="202" y="83"/>
                  </a:cubicBezTo>
                  <a:cubicBezTo>
                    <a:pt x="201" y="82"/>
                    <a:pt x="200" y="83"/>
                    <a:pt x="200" y="82"/>
                  </a:cubicBezTo>
                  <a:cubicBezTo>
                    <a:pt x="199" y="82"/>
                    <a:pt x="199" y="82"/>
                    <a:pt x="199" y="82"/>
                  </a:cubicBezTo>
                  <a:cubicBezTo>
                    <a:pt x="199" y="82"/>
                    <a:pt x="199" y="82"/>
                    <a:pt x="198" y="82"/>
                  </a:cubicBezTo>
                  <a:cubicBezTo>
                    <a:pt x="198" y="82"/>
                    <a:pt x="198" y="82"/>
                    <a:pt x="198" y="82"/>
                  </a:cubicBezTo>
                  <a:cubicBezTo>
                    <a:pt x="197" y="82"/>
                    <a:pt x="195" y="82"/>
                    <a:pt x="194" y="81"/>
                  </a:cubicBezTo>
                  <a:cubicBezTo>
                    <a:pt x="192" y="84"/>
                    <a:pt x="189" y="81"/>
                    <a:pt x="188" y="82"/>
                  </a:cubicBezTo>
                  <a:cubicBezTo>
                    <a:pt x="188" y="82"/>
                    <a:pt x="187" y="82"/>
                    <a:pt x="187" y="82"/>
                  </a:cubicBezTo>
                  <a:cubicBezTo>
                    <a:pt x="188" y="82"/>
                    <a:pt x="188" y="82"/>
                    <a:pt x="188" y="81"/>
                  </a:cubicBezTo>
                  <a:cubicBezTo>
                    <a:pt x="187" y="82"/>
                    <a:pt x="187" y="81"/>
                    <a:pt x="186" y="81"/>
                  </a:cubicBezTo>
                  <a:cubicBezTo>
                    <a:pt x="186" y="82"/>
                    <a:pt x="187" y="82"/>
                    <a:pt x="188" y="83"/>
                  </a:cubicBezTo>
                  <a:cubicBezTo>
                    <a:pt x="187" y="83"/>
                    <a:pt x="187" y="83"/>
                    <a:pt x="186" y="83"/>
                  </a:cubicBezTo>
                  <a:cubicBezTo>
                    <a:pt x="186" y="83"/>
                    <a:pt x="188" y="83"/>
                    <a:pt x="188" y="83"/>
                  </a:cubicBezTo>
                  <a:cubicBezTo>
                    <a:pt x="188" y="83"/>
                    <a:pt x="188" y="83"/>
                    <a:pt x="188" y="83"/>
                  </a:cubicBezTo>
                  <a:cubicBezTo>
                    <a:pt x="189" y="83"/>
                    <a:pt x="189" y="83"/>
                    <a:pt x="189" y="83"/>
                  </a:cubicBezTo>
                  <a:cubicBezTo>
                    <a:pt x="190" y="83"/>
                    <a:pt x="191" y="82"/>
                    <a:pt x="192" y="83"/>
                  </a:cubicBezTo>
                  <a:cubicBezTo>
                    <a:pt x="191" y="83"/>
                    <a:pt x="191" y="84"/>
                    <a:pt x="191" y="84"/>
                  </a:cubicBezTo>
                  <a:cubicBezTo>
                    <a:pt x="194" y="84"/>
                    <a:pt x="195" y="84"/>
                    <a:pt x="198" y="84"/>
                  </a:cubicBezTo>
                  <a:cubicBezTo>
                    <a:pt x="198" y="84"/>
                    <a:pt x="198" y="84"/>
                    <a:pt x="198" y="84"/>
                  </a:cubicBezTo>
                  <a:cubicBezTo>
                    <a:pt x="199" y="84"/>
                    <a:pt x="200" y="84"/>
                    <a:pt x="201" y="84"/>
                  </a:cubicBezTo>
                  <a:cubicBezTo>
                    <a:pt x="201" y="84"/>
                    <a:pt x="201" y="84"/>
                    <a:pt x="201" y="84"/>
                  </a:cubicBezTo>
                  <a:cubicBezTo>
                    <a:pt x="202" y="84"/>
                    <a:pt x="202" y="84"/>
                    <a:pt x="203" y="83"/>
                  </a:cubicBezTo>
                  <a:cubicBezTo>
                    <a:pt x="202" y="84"/>
                    <a:pt x="203" y="84"/>
                    <a:pt x="203" y="84"/>
                  </a:cubicBezTo>
                  <a:cubicBezTo>
                    <a:pt x="203" y="84"/>
                    <a:pt x="203" y="84"/>
                    <a:pt x="204" y="84"/>
                  </a:cubicBezTo>
                  <a:cubicBezTo>
                    <a:pt x="204" y="84"/>
                    <a:pt x="204" y="84"/>
                    <a:pt x="204" y="84"/>
                  </a:cubicBezTo>
                  <a:cubicBezTo>
                    <a:pt x="205" y="84"/>
                    <a:pt x="206" y="84"/>
                    <a:pt x="206" y="84"/>
                  </a:cubicBezTo>
                  <a:cubicBezTo>
                    <a:pt x="206" y="84"/>
                    <a:pt x="205" y="84"/>
                    <a:pt x="206" y="84"/>
                  </a:cubicBezTo>
                  <a:cubicBezTo>
                    <a:pt x="207" y="84"/>
                    <a:pt x="210" y="85"/>
                    <a:pt x="210" y="85"/>
                  </a:cubicBezTo>
                  <a:cubicBezTo>
                    <a:pt x="210" y="85"/>
                    <a:pt x="211" y="84"/>
                    <a:pt x="211" y="85"/>
                  </a:cubicBezTo>
                  <a:cubicBezTo>
                    <a:pt x="211" y="84"/>
                    <a:pt x="210" y="84"/>
                    <a:pt x="211" y="84"/>
                  </a:cubicBezTo>
                  <a:cubicBezTo>
                    <a:pt x="211" y="85"/>
                    <a:pt x="212" y="84"/>
                    <a:pt x="212" y="84"/>
                  </a:cubicBezTo>
                  <a:cubicBezTo>
                    <a:pt x="213" y="85"/>
                    <a:pt x="212" y="85"/>
                    <a:pt x="212" y="85"/>
                  </a:cubicBezTo>
                  <a:cubicBezTo>
                    <a:pt x="212" y="85"/>
                    <a:pt x="213" y="86"/>
                    <a:pt x="214" y="86"/>
                  </a:cubicBezTo>
                  <a:cubicBezTo>
                    <a:pt x="213" y="86"/>
                    <a:pt x="210" y="85"/>
                    <a:pt x="208" y="86"/>
                  </a:cubicBezTo>
                  <a:cubicBezTo>
                    <a:pt x="208" y="87"/>
                    <a:pt x="208" y="86"/>
                    <a:pt x="209" y="86"/>
                  </a:cubicBezTo>
                  <a:cubicBezTo>
                    <a:pt x="209" y="87"/>
                    <a:pt x="209" y="86"/>
                    <a:pt x="210" y="87"/>
                  </a:cubicBezTo>
                  <a:cubicBezTo>
                    <a:pt x="209" y="88"/>
                    <a:pt x="208" y="87"/>
                    <a:pt x="207" y="87"/>
                  </a:cubicBezTo>
                  <a:cubicBezTo>
                    <a:pt x="207" y="87"/>
                    <a:pt x="208" y="87"/>
                    <a:pt x="208" y="87"/>
                  </a:cubicBezTo>
                  <a:cubicBezTo>
                    <a:pt x="207" y="87"/>
                    <a:pt x="207" y="87"/>
                    <a:pt x="207" y="87"/>
                  </a:cubicBezTo>
                  <a:cubicBezTo>
                    <a:pt x="206" y="87"/>
                    <a:pt x="205" y="87"/>
                    <a:pt x="204" y="88"/>
                  </a:cubicBezTo>
                  <a:cubicBezTo>
                    <a:pt x="204" y="88"/>
                    <a:pt x="203" y="87"/>
                    <a:pt x="202" y="87"/>
                  </a:cubicBezTo>
                  <a:cubicBezTo>
                    <a:pt x="203" y="87"/>
                    <a:pt x="204" y="88"/>
                    <a:pt x="204" y="88"/>
                  </a:cubicBezTo>
                  <a:cubicBezTo>
                    <a:pt x="204" y="89"/>
                    <a:pt x="203" y="88"/>
                    <a:pt x="204" y="89"/>
                  </a:cubicBezTo>
                  <a:cubicBezTo>
                    <a:pt x="205" y="88"/>
                    <a:pt x="205" y="88"/>
                    <a:pt x="206" y="88"/>
                  </a:cubicBezTo>
                  <a:cubicBezTo>
                    <a:pt x="206" y="88"/>
                    <a:pt x="206" y="88"/>
                    <a:pt x="206" y="88"/>
                  </a:cubicBezTo>
                  <a:cubicBezTo>
                    <a:pt x="206" y="88"/>
                    <a:pt x="207" y="87"/>
                    <a:pt x="207" y="88"/>
                  </a:cubicBezTo>
                  <a:cubicBezTo>
                    <a:pt x="206" y="88"/>
                    <a:pt x="207" y="89"/>
                    <a:pt x="207" y="88"/>
                  </a:cubicBezTo>
                  <a:cubicBezTo>
                    <a:pt x="207" y="88"/>
                    <a:pt x="207" y="88"/>
                    <a:pt x="208" y="88"/>
                  </a:cubicBezTo>
                  <a:cubicBezTo>
                    <a:pt x="208" y="88"/>
                    <a:pt x="208" y="88"/>
                    <a:pt x="208" y="88"/>
                  </a:cubicBezTo>
                  <a:cubicBezTo>
                    <a:pt x="208" y="88"/>
                    <a:pt x="208" y="88"/>
                    <a:pt x="208" y="89"/>
                  </a:cubicBezTo>
                  <a:cubicBezTo>
                    <a:pt x="209" y="89"/>
                    <a:pt x="209" y="88"/>
                    <a:pt x="209" y="88"/>
                  </a:cubicBezTo>
                  <a:cubicBezTo>
                    <a:pt x="211" y="89"/>
                    <a:pt x="214" y="87"/>
                    <a:pt x="216" y="88"/>
                  </a:cubicBezTo>
                  <a:cubicBezTo>
                    <a:pt x="216" y="88"/>
                    <a:pt x="216" y="88"/>
                    <a:pt x="216" y="88"/>
                  </a:cubicBezTo>
                  <a:cubicBezTo>
                    <a:pt x="216" y="87"/>
                    <a:pt x="217" y="88"/>
                    <a:pt x="217" y="87"/>
                  </a:cubicBezTo>
                  <a:cubicBezTo>
                    <a:pt x="217" y="87"/>
                    <a:pt x="218" y="88"/>
                    <a:pt x="218" y="87"/>
                  </a:cubicBezTo>
                  <a:cubicBezTo>
                    <a:pt x="218" y="87"/>
                    <a:pt x="217" y="87"/>
                    <a:pt x="217" y="87"/>
                  </a:cubicBezTo>
                  <a:cubicBezTo>
                    <a:pt x="217" y="87"/>
                    <a:pt x="218" y="87"/>
                    <a:pt x="218" y="87"/>
                  </a:cubicBezTo>
                  <a:cubicBezTo>
                    <a:pt x="218" y="87"/>
                    <a:pt x="218" y="87"/>
                    <a:pt x="219" y="87"/>
                  </a:cubicBezTo>
                  <a:cubicBezTo>
                    <a:pt x="219" y="87"/>
                    <a:pt x="219" y="87"/>
                    <a:pt x="219" y="87"/>
                  </a:cubicBezTo>
                  <a:cubicBezTo>
                    <a:pt x="220" y="87"/>
                    <a:pt x="220" y="87"/>
                    <a:pt x="221" y="87"/>
                  </a:cubicBezTo>
                  <a:cubicBezTo>
                    <a:pt x="221" y="87"/>
                    <a:pt x="221" y="87"/>
                    <a:pt x="221" y="87"/>
                  </a:cubicBezTo>
                  <a:cubicBezTo>
                    <a:pt x="222" y="87"/>
                    <a:pt x="222" y="87"/>
                    <a:pt x="222" y="88"/>
                  </a:cubicBezTo>
                  <a:cubicBezTo>
                    <a:pt x="222" y="88"/>
                    <a:pt x="222" y="88"/>
                    <a:pt x="221" y="88"/>
                  </a:cubicBezTo>
                  <a:cubicBezTo>
                    <a:pt x="222" y="88"/>
                    <a:pt x="223" y="88"/>
                    <a:pt x="223" y="88"/>
                  </a:cubicBezTo>
                  <a:cubicBezTo>
                    <a:pt x="223" y="87"/>
                    <a:pt x="223" y="88"/>
                    <a:pt x="222" y="88"/>
                  </a:cubicBezTo>
                  <a:cubicBezTo>
                    <a:pt x="223" y="87"/>
                    <a:pt x="223" y="87"/>
                    <a:pt x="224" y="87"/>
                  </a:cubicBezTo>
                  <a:cubicBezTo>
                    <a:pt x="224" y="87"/>
                    <a:pt x="224" y="87"/>
                    <a:pt x="224" y="87"/>
                  </a:cubicBezTo>
                  <a:cubicBezTo>
                    <a:pt x="224" y="88"/>
                    <a:pt x="224" y="88"/>
                    <a:pt x="225" y="88"/>
                  </a:cubicBezTo>
                  <a:cubicBezTo>
                    <a:pt x="225" y="88"/>
                    <a:pt x="224" y="88"/>
                    <a:pt x="224" y="87"/>
                  </a:cubicBezTo>
                  <a:cubicBezTo>
                    <a:pt x="225" y="87"/>
                    <a:pt x="224" y="87"/>
                    <a:pt x="225" y="87"/>
                  </a:cubicBezTo>
                  <a:cubicBezTo>
                    <a:pt x="226" y="87"/>
                    <a:pt x="226" y="87"/>
                    <a:pt x="226" y="87"/>
                  </a:cubicBezTo>
                  <a:cubicBezTo>
                    <a:pt x="226" y="88"/>
                    <a:pt x="226" y="88"/>
                    <a:pt x="225" y="88"/>
                  </a:cubicBezTo>
                  <a:cubicBezTo>
                    <a:pt x="226" y="89"/>
                    <a:pt x="226" y="88"/>
                    <a:pt x="227" y="88"/>
                  </a:cubicBezTo>
                  <a:cubicBezTo>
                    <a:pt x="227" y="88"/>
                    <a:pt x="227" y="88"/>
                    <a:pt x="227" y="88"/>
                  </a:cubicBezTo>
                  <a:cubicBezTo>
                    <a:pt x="228" y="87"/>
                    <a:pt x="230" y="88"/>
                    <a:pt x="231" y="88"/>
                  </a:cubicBezTo>
                  <a:cubicBezTo>
                    <a:pt x="231" y="87"/>
                    <a:pt x="231" y="88"/>
                    <a:pt x="231" y="87"/>
                  </a:cubicBezTo>
                  <a:cubicBezTo>
                    <a:pt x="231" y="87"/>
                    <a:pt x="231" y="87"/>
                    <a:pt x="231" y="87"/>
                  </a:cubicBezTo>
                  <a:cubicBezTo>
                    <a:pt x="231" y="87"/>
                    <a:pt x="232" y="87"/>
                    <a:pt x="232" y="88"/>
                  </a:cubicBezTo>
                  <a:cubicBezTo>
                    <a:pt x="232" y="87"/>
                    <a:pt x="233" y="88"/>
                    <a:pt x="235" y="88"/>
                  </a:cubicBezTo>
                  <a:cubicBezTo>
                    <a:pt x="235" y="88"/>
                    <a:pt x="235" y="89"/>
                    <a:pt x="235" y="88"/>
                  </a:cubicBezTo>
                  <a:cubicBezTo>
                    <a:pt x="235" y="88"/>
                    <a:pt x="235" y="88"/>
                    <a:pt x="235" y="88"/>
                  </a:cubicBezTo>
                  <a:cubicBezTo>
                    <a:pt x="236" y="88"/>
                    <a:pt x="236" y="88"/>
                    <a:pt x="237" y="88"/>
                  </a:cubicBezTo>
                  <a:cubicBezTo>
                    <a:pt x="237" y="89"/>
                    <a:pt x="239" y="89"/>
                    <a:pt x="239" y="89"/>
                  </a:cubicBezTo>
                  <a:cubicBezTo>
                    <a:pt x="240" y="89"/>
                    <a:pt x="239" y="89"/>
                    <a:pt x="239" y="89"/>
                  </a:cubicBezTo>
                  <a:cubicBezTo>
                    <a:pt x="241" y="90"/>
                    <a:pt x="242" y="89"/>
                    <a:pt x="244" y="90"/>
                  </a:cubicBezTo>
                  <a:cubicBezTo>
                    <a:pt x="243" y="90"/>
                    <a:pt x="245" y="90"/>
                    <a:pt x="244" y="90"/>
                  </a:cubicBezTo>
                  <a:cubicBezTo>
                    <a:pt x="245" y="90"/>
                    <a:pt x="246" y="90"/>
                    <a:pt x="247" y="90"/>
                  </a:cubicBezTo>
                  <a:cubicBezTo>
                    <a:pt x="246" y="90"/>
                    <a:pt x="246" y="89"/>
                    <a:pt x="247" y="89"/>
                  </a:cubicBezTo>
                  <a:cubicBezTo>
                    <a:pt x="247" y="90"/>
                    <a:pt x="247" y="90"/>
                    <a:pt x="247" y="90"/>
                  </a:cubicBezTo>
                  <a:cubicBezTo>
                    <a:pt x="247" y="90"/>
                    <a:pt x="247" y="91"/>
                    <a:pt x="248" y="91"/>
                  </a:cubicBezTo>
                  <a:cubicBezTo>
                    <a:pt x="248" y="91"/>
                    <a:pt x="248" y="90"/>
                    <a:pt x="248" y="90"/>
                  </a:cubicBezTo>
                  <a:cubicBezTo>
                    <a:pt x="248" y="90"/>
                    <a:pt x="249" y="90"/>
                    <a:pt x="249" y="90"/>
                  </a:cubicBezTo>
                  <a:cubicBezTo>
                    <a:pt x="249" y="90"/>
                    <a:pt x="249" y="91"/>
                    <a:pt x="248" y="91"/>
                  </a:cubicBezTo>
                  <a:cubicBezTo>
                    <a:pt x="249" y="91"/>
                    <a:pt x="249" y="91"/>
                    <a:pt x="249" y="91"/>
                  </a:cubicBezTo>
                  <a:cubicBezTo>
                    <a:pt x="249" y="91"/>
                    <a:pt x="250" y="92"/>
                    <a:pt x="250" y="92"/>
                  </a:cubicBezTo>
                  <a:cubicBezTo>
                    <a:pt x="250" y="91"/>
                    <a:pt x="249" y="91"/>
                    <a:pt x="250" y="90"/>
                  </a:cubicBezTo>
                  <a:cubicBezTo>
                    <a:pt x="249" y="90"/>
                    <a:pt x="249" y="90"/>
                    <a:pt x="249" y="89"/>
                  </a:cubicBezTo>
                  <a:cubicBezTo>
                    <a:pt x="251" y="89"/>
                    <a:pt x="254" y="90"/>
                    <a:pt x="256" y="91"/>
                  </a:cubicBezTo>
                  <a:cubicBezTo>
                    <a:pt x="256" y="91"/>
                    <a:pt x="256" y="92"/>
                    <a:pt x="257" y="92"/>
                  </a:cubicBezTo>
                  <a:cubicBezTo>
                    <a:pt x="258" y="89"/>
                    <a:pt x="261" y="93"/>
                    <a:pt x="262" y="91"/>
                  </a:cubicBezTo>
                  <a:cubicBezTo>
                    <a:pt x="263" y="90"/>
                    <a:pt x="262" y="90"/>
                    <a:pt x="262" y="89"/>
                  </a:cubicBezTo>
                  <a:cubicBezTo>
                    <a:pt x="264" y="90"/>
                    <a:pt x="264" y="89"/>
                    <a:pt x="264" y="88"/>
                  </a:cubicBezTo>
                  <a:cubicBezTo>
                    <a:pt x="265" y="88"/>
                    <a:pt x="266" y="88"/>
                    <a:pt x="267" y="88"/>
                  </a:cubicBezTo>
                  <a:cubicBezTo>
                    <a:pt x="267" y="88"/>
                    <a:pt x="267" y="88"/>
                    <a:pt x="267" y="88"/>
                  </a:cubicBezTo>
                  <a:cubicBezTo>
                    <a:pt x="267" y="88"/>
                    <a:pt x="267" y="88"/>
                    <a:pt x="267" y="87"/>
                  </a:cubicBezTo>
                  <a:cubicBezTo>
                    <a:pt x="268" y="87"/>
                    <a:pt x="268" y="86"/>
                    <a:pt x="269" y="86"/>
                  </a:cubicBezTo>
                  <a:cubicBezTo>
                    <a:pt x="269" y="85"/>
                    <a:pt x="269" y="85"/>
                    <a:pt x="269" y="84"/>
                  </a:cubicBezTo>
                  <a:cubicBezTo>
                    <a:pt x="269" y="85"/>
                    <a:pt x="270" y="85"/>
                    <a:pt x="270" y="84"/>
                  </a:cubicBezTo>
                  <a:cubicBezTo>
                    <a:pt x="269" y="84"/>
                    <a:pt x="270" y="84"/>
                    <a:pt x="270" y="84"/>
                  </a:cubicBezTo>
                  <a:cubicBezTo>
                    <a:pt x="270" y="84"/>
                    <a:pt x="271" y="85"/>
                    <a:pt x="271" y="85"/>
                  </a:cubicBezTo>
                  <a:cubicBezTo>
                    <a:pt x="270" y="84"/>
                    <a:pt x="269" y="84"/>
                    <a:pt x="270" y="83"/>
                  </a:cubicBezTo>
                  <a:cubicBezTo>
                    <a:pt x="269" y="83"/>
                    <a:pt x="269" y="83"/>
                    <a:pt x="269" y="83"/>
                  </a:cubicBezTo>
                  <a:cubicBezTo>
                    <a:pt x="269" y="82"/>
                    <a:pt x="269" y="82"/>
                    <a:pt x="269" y="82"/>
                  </a:cubicBezTo>
                  <a:cubicBezTo>
                    <a:pt x="269" y="82"/>
                    <a:pt x="269" y="82"/>
                    <a:pt x="269" y="81"/>
                  </a:cubicBezTo>
                  <a:cubicBezTo>
                    <a:pt x="270" y="81"/>
                    <a:pt x="271" y="81"/>
                    <a:pt x="272" y="82"/>
                  </a:cubicBezTo>
                  <a:cubicBezTo>
                    <a:pt x="273" y="81"/>
                    <a:pt x="273" y="80"/>
                    <a:pt x="274" y="81"/>
                  </a:cubicBezTo>
                  <a:cubicBezTo>
                    <a:pt x="274" y="81"/>
                    <a:pt x="273" y="81"/>
                    <a:pt x="273" y="82"/>
                  </a:cubicBezTo>
                  <a:cubicBezTo>
                    <a:pt x="274" y="82"/>
                    <a:pt x="274" y="81"/>
                    <a:pt x="275" y="82"/>
                  </a:cubicBezTo>
                  <a:cubicBezTo>
                    <a:pt x="274" y="83"/>
                    <a:pt x="272" y="83"/>
                    <a:pt x="270" y="83"/>
                  </a:cubicBezTo>
                  <a:cubicBezTo>
                    <a:pt x="271" y="84"/>
                    <a:pt x="273" y="83"/>
                    <a:pt x="275" y="82"/>
                  </a:cubicBezTo>
                  <a:cubicBezTo>
                    <a:pt x="275" y="83"/>
                    <a:pt x="277" y="83"/>
                    <a:pt x="277" y="82"/>
                  </a:cubicBezTo>
                  <a:cubicBezTo>
                    <a:pt x="278" y="82"/>
                    <a:pt x="278" y="83"/>
                    <a:pt x="278" y="83"/>
                  </a:cubicBezTo>
                  <a:cubicBezTo>
                    <a:pt x="279" y="83"/>
                    <a:pt x="282" y="81"/>
                    <a:pt x="282" y="83"/>
                  </a:cubicBezTo>
                  <a:cubicBezTo>
                    <a:pt x="283" y="83"/>
                    <a:pt x="282" y="82"/>
                    <a:pt x="282" y="82"/>
                  </a:cubicBezTo>
                  <a:cubicBezTo>
                    <a:pt x="283" y="83"/>
                    <a:pt x="283" y="83"/>
                    <a:pt x="283" y="83"/>
                  </a:cubicBezTo>
                  <a:cubicBezTo>
                    <a:pt x="281" y="85"/>
                    <a:pt x="279" y="85"/>
                    <a:pt x="278" y="87"/>
                  </a:cubicBezTo>
                  <a:cubicBezTo>
                    <a:pt x="278" y="87"/>
                    <a:pt x="279" y="87"/>
                    <a:pt x="279" y="88"/>
                  </a:cubicBezTo>
                  <a:cubicBezTo>
                    <a:pt x="282" y="88"/>
                    <a:pt x="283" y="84"/>
                    <a:pt x="287" y="84"/>
                  </a:cubicBezTo>
                  <a:cubicBezTo>
                    <a:pt x="286" y="83"/>
                    <a:pt x="288" y="82"/>
                    <a:pt x="287" y="81"/>
                  </a:cubicBezTo>
                  <a:cubicBezTo>
                    <a:pt x="287" y="81"/>
                    <a:pt x="287" y="81"/>
                    <a:pt x="288" y="81"/>
                  </a:cubicBezTo>
                  <a:cubicBezTo>
                    <a:pt x="287" y="80"/>
                    <a:pt x="287" y="79"/>
                    <a:pt x="288" y="78"/>
                  </a:cubicBezTo>
                  <a:cubicBezTo>
                    <a:pt x="288" y="78"/>
                    <a:pt x="287" y="78"/>
                    <a:pt x="287" y="78"/>
                  </a:cubicBezTo>
                  <a:cubicBezTo>
                    <a:pt x="288" y="78"/>
                    <a:pt x="288" y="77"/>
                    <a:pt x="288" y="77"/>
                  </a:cubicBezTo>
                  <a:cubicBezTo>
                    <a:pt x="288" y="76"/>
                    <a:pt x="287" y="77"/>
                    <a:pt x="287" y="76"/>
                  </a:cubicBezTo>
                  <a:cubicBezTo>
                    <a:pt x="287" y="73"/>
                    <a:pt x="286" y="71"/>
                    <a:pt x="284" y="68"/>
                  </a:cubicBezTo>
                  <a:cubicBezTo>
                    <a:pt x="283" y="67"/>
                    <a:pt x="283" y="66"/>
                    <a:pt x="281" y="65"/>
                  </a:cubicBezTo>
                  <a:cubicBezTo>
                    <a:pt x="282" y="64"/>
                    <a:pt x="281" y="64"/>
                    <a:pt x="281" y="63"/>
                  </a:cubicBezTo>
                  <a:cubicBezTo>
                    <a:pt x="281" y="63"/>
                    <a:pt x="280" y="63"/>
                    <a:pt x="280" y="63"/>
                  </a:cubicBezTo>
                  <a:cubicBezTo>
                    <a:pt x="281" y="63"/>
                    <a:pt x="281" y="62"/>
                    <a:pt x="281" y="62"/>
                  </a:cubicBezTo>
                  <a:cubicBezTo>
                    <a:pt x="280" y="62"/>
                    <a:pt x="281" y="61"/>
                    <a:pt x="281" y="61"/>
                  </a:cubicBezTo>
                  <a:cubicBezTo>
                    <a:pt x="280" y="60"/>
                    <a:pt x="279" y="59"/>
                    <a:pt x="279" y="58"/>
                  </a:cubicBezTo>
                  <a:cubicBezTo>
                    <a:pt x="280" y="57"/>
                    <a:pt x="282" y="59"/>
                    <a:pt x="283" y="58"/>
                  </a:cubicBezTo>
                  <a:cubicBezTo>
                    <a:pt x="284" y="59"/>
                    <a:pt x="285" y="59"/>
                    <a:pt x="285" y="60"/>
                  </a:cubicBezTo>
                  <a:cubicBezTo>
                    <a:pt x="284" y="60"/>
                    <a:pt x="284" y="60"/>
                    <a:pt x="284" y="60"/>
                  </a:cubicBezTo>
                  <a:cubicBezTo>
                    <a:pt x="285" y="61"/>
                    <a:pt x="286" y="62"/>
                    <a:pt x="288" y="62"/>
                  </a:cubicBezTo>
                  <a:cubicBezTo>
                    <a:pt x="288" y="63"/>
                    <a:pt x="290" y="63"/>
                    <a:pt x="291" y="63"/>
                  </a:cubicBezTo>
                  <a:cubicBezTo>
                    <a:pt x="291" y="63"/>
                    <a:pt x="291" y="63"/>
                    <a:pt x="291" y="64"/>
                  </a:cubicBezTo>
                  <a:cubicBezTo>
                    <a:pt x="292" y="63"/>
                    <a:pt x="294" y="64"/>
                    <a:pt x="296" y="64"/>
                  </a:cubicBezTo>
                  <a:cubicBezTo>
                    <a:pt x="297" y="66"/>
                    <a:pt x="300" y="65"/>
                    <a:pt x="300" y="67"/>
                  </a:cubicBezTo>
                  <a:cubicBezTo>
                    <a:pt x="301" y="67"/>
                    <a:pt x="302" y="68"/>
                    <a:pt x="302" y="68"/>
                  </a:cubicBezTo>
                  <a:cubicBezTo>
                    <a:pt x="302" y="69"/>
                    <a:pt x="301" y="69"/>
                    <a:pt x="302" y="70"/>
                  </a:cubicBezTo>
                  <a:cubicBezTo>
                    <a:pt x="302" y="71"/>
                    <a:pt x="303" y="71"/>
                    <a:pt x="304" y="72"/>
                  </a:cubicBezTo>
                  <a:cubicBezTo>
                    <a:pt x="304" y="71"/>
                    <a:pt x="305" y="71"/>
                    <a:pt x="306" y="71"/>
                  </a:cubicBezTo>
                  <a:cubicBezTo>
                    <a:pt x="305" y="72"/>
                    <a:pt x="305" y="72"/>
                    <a:pt x="305" y="72"/>
                  </a:cubicBezTo>
                  <a:cubicBezTo>
                    <a:pt x="306" y="73"/>
                    <a:pt x="305" y="74"/>
                    <a:pt x="306" y="74"/>
                  </a:cubicBezTo>
                  <a:cubicBezTo>
                    <a:pt x="306" y="74"/>
                    <a:pt x="307" y="74"/>
                    <a:pt x="307" y="75"/>
                  </a:cubicBezTo>
                  <a:cubicBezTo>
                    <a:pt x="307" y="75"/>
                    <a:pt x="307" y="74"/>
                    <a:pt x="306" y="75"/>
                  </a:cubicBezTo>
                  <a:cubicBezTo>
                    <a:pt x="307" y="75"/>
                    <a:pt x="307" y="75"/>
                    <a:pt x="307" y="75"/>
                  </a:cubicBezTo>
                  <a:cubicBezTo>
                    <a:pt x="307" y="74"/>
                    <a:pt x="308" y="75"/>
                    <a:pt x="308" y="75"/>
                  </a:cubicBezTo>
                  <a:cubicBezTo>
                    <a:pt x="309" y="75"/>
                    <a:pt x="308" y="75"/>
                    <a:pt x="309" y="74"/>
                  </a:cubicBezTo>
                  <a:cubicBezTo>
                    <a:pt x="311" y="74"/>
                    <a:pt x="312" y="77"/>
                    <a:pt x="313" y="76"/>
                  </a:cubicBezTo>
                  <a:cubicBezTo>
                    <a:pt x="313" y="75"/>
                    <a:pt x="313" y="75"/>
                    <a:pt x="312" y="75"/>
                  </a:cubicBezTo>
                  <a:cubicBezTo>
                    <a:pt x="311" y="74"/>
                    <a:pt x="310" y="73"/>
                    <a:pt x="308" y="72"/>
                  </a:cubicBezTo>
                  <a:cubicBezTo>
                    <a:pt x="309" y="72"/>
                    <a:pt x="309" y="72"/>
                    <a:pt x="309" y="72"/>
                  </a:cubicBezTo>
                  <a:cubicBezTo>
                    <a:pt x="308" y="72"/>
                    <a:pt x="308" y="72"/>
                    <a:pt x="307" y="72"/>
                  </a:cubicBezTo>
                  <a:cubicBezTo>
                    <a:pt x="307" y="72"/>
                    <a:pt x="307" y="72"/>
                    <a:pt x="306" y="72"/>
                  </a:cubicBezTo>
                  <a:cubicBezTo>
                    <a:pt x="307" y="71"/>
                    <a:pt x="306" y="71"/>
                    <a:pt x="306" y="70"/>
                  </a:cubicBezTo>
                  <a:cubicBezTo>
                    <a:pt x="306" y="70"/>
                    <a:pt x="306" y="70"/>
                    <a:pt x="306" y="70"/>
                  </a:cubicBezTo>
                  <a:cubicBezTo>
                    <a:pt x="306" y="70"/>
                    <a:pt x="306" y="69"/>
                    <a:pt x="307" y="69"/>
                  </a:cubicBezTo>
                  <a:cubicBezTo>
                    <a:pt x="308" y="70"/>
                    <a:pt x="310" y="70"/>
                    <a:pt x="311" y="70"/>
                  </a:cubicBezTo>
                  <a:cubicBezTo>
                    <a:pt x="311" y="69"/>
                    <a:pt x="309" y="69"/>
                    <a:pt x="308" y="68"/>
                  </a:cubicBezTo>
                  <a:cubicBezTo>
                    <a:pt x="308" y="67"/>
                    <a:pt x="308" y="66"/>
                    <a:pt x="307" y="65"/>
                  </a:cubicBezTo>
                  <a:cubicBezTo>
                    <a:pt x="306" y="65"/>
                    <a:pt x="307" y="66"/>
                    <a:pt x="306" y="66"/>
                  </a:cubicBezTo>
                  <a:cubicBezTo>
                    <a:pt x="306" y="64"/>
                    <a:pt x="304" y="63"/>
                    <a:pt x="305" y="61"/>
                  </a:cubicBezTo>
                  <a:cubicBezTo>
                    <a:pt x="307" y="61"/>
                    <a:pt x="306" y="60"/>
                    <a:pt x="308" y="60"/>
                  </a:cubicBezTo>
                  <a:cubicBezTo>
                    <a:pt x="308" y="59"/>
                    <a:pt x="309" y="59"/>
                    <a:pt x="309" y="58"/>
                  </a:cubicBezTo>
                  <a:cubicBezTo>
                    <a:pt x="309" y="58"/>
                    <a:pt x="309" y="58"/>
                    <a:pt x="309" y="58"/>
                  </a:cubicBezTo>
                  <a:cubicBezTo>
                    <a:pt x="309" y="57"/>
                    <a:pt x="309" y="57"/>
                    <a:pt x="309" y="57"/>
                  </a:cubicBezTo>
                  <a:cubicBezTo>
                    <a:pt x="310" y="55"/>
                    <a:pt x="308" y="55"/>
                    <a:pt x="308" y="54"/>
                  </a:cubicBezTo>
                  <a:cubicBezTo>
                    <a:pt x="309" y="53"/>
                    <a:pt x="311" y="54"/>
                    <a:pt x="312" y="53"/>
                  </a:cubicBezTo>
                  <a:cubicBezTo>
                    <a:pt x="312" y="53"/>
                    <a:pt x="311" y="52"/>
                    <a:pt x="312" y="51"/>
                  </a:cubicBezTo>
                  <a:cubicBezTo>
                    <a:pt x="311" y="51"/>
                    <a:pt x="311" y="50"/>
                    <a:pt x="310" y="49"/>
                  </a:cubicBezTo>
                  <a:cubicBezTo>
                    <a:pt x="308" y="50"/>
                    <a:pt x="309" y="52"/>
                    <a:pt x="307" y="52"/>
                  </a:cubicBezTo>
                  <a:cubicBezTo>
                    <a:pt x="306" y="50"/>
                    <a:pt x="301" y="50"/>
                    <a:pt x="300" y="50"/>
                  </a:cubicBezTo>
                  <a:cubicBezTo>
                    <a:pt x="300" y="50"/>
                    <a:pt x="300" y="50"/>
                    <a:pt x="300" y="50"/>
                  </a:cubicBezTo>
                  <a:cubicBezTo>
                    <a:pt x="299" y="51"/>
                    <a:pt x="299" y="50"/>
                    <a:pt x="299" y="50"/>
                  </a:cubicBezTo>
                  <a:cubicBezTo>
                    <a:pt x="299" y="51"/>
                    <a:pt x="298" y="50"/>
                    <a:pt x="298" y="51"/>
                  </a:cubicBezTo>
                  <a:cubicBezTo>
                    <a:pt x="298" y="51"/>
                    <a:pt x="298" y="51"/>
                    <a:pt x="298" y="51"/>
                  </a:cubicBezTo>
                  <a:cubicBezTo>
                    <a:pt x="296" y="51"/>
                    <a:pt x="294" y="52"/>
                    <a:pt x="292" y="52"/>
                  </a:cubicBezTo>
                  <a:cubicBezTo>
                    <a:pt x="292" y="53"/>
                    <a:pt x="292" y="53"/>
                    <a:pt x="292" y="53"/>
                  </a:cubicBezTo>
                  <a:cubicBezTo>
                    <a:pt x="289" y="53"/>
                    <a:pt x="286" y="54"/>
                    <a:pt x="283" y="54"/>
                  </a:cubicBezTo>
                  <a:cubicBezTo>
                    <a:pt x="283" y="54"/>
                    <a:pt x="283" y="54"/>
                    <a:pt x="283" y="54"/>
                  </a:cubicBezTo>
                  <a:cubicBezTo>
                    <a:pt x="283" y="54"/>
                    <a:pt x="282" y="54"/>
                    <a:pt x="281" y="54"/>
                  </a:cubicBezTo>
                  <a:cubicBezTo>
                    <a:pt x="281" y="54"/>
                    <a:pt x="282" y="54"/>
                    <a:pt x="282" y="55"/>
                  </a:cubicBezTo>
                  <a:cubicBezTo>
                    <a:pt x="279" y="54"/>
                    <a:pt x="276" y="55"/>
                    <a:pt x="275" y="53"/>
                  </a:cubicBezTo>
                  <a:cubicBezTo>
                    <a:pt x="276" y="53"/>
                    <a:pt x="276" y="53"/>
                    <a:pt x="276" y="53"/>
                  </a:cubicBezTo>
                  <a:cubicBezTo>
                    <a:pt x="275" y="53"/>
                    <a:pt x="275" y="52"/>
                    <a:pt x="275" y="51"/>
                  </a:cubicBezTo>
                  <a:cubicBezTo>
                    <a:pt x="274" y="52"/>
                    <a:pt x="274" y="51"/>
                    <a:pt x="274" y="50"/>
                  </a:cubicBezTo>
                  <a:cubicBezTo>
                    <a:pt x="274" y="50"/>
                    <a:pt x="274" y="50"/>
                    <a:pt x="274" y="50"/>
                  </a:cubicBezTo>
                  <a:cubicBezTo>
                    <a:pt x="274" y="49"/>
                    <a:pt x="274" y="49"/>
                    <a:pt x="273" y="50"/>
                  </a:cubicBezTo>
                  <a:cubicBezTo>
                    <a:pt x="273" y="50"/>
                    <a:pt x="273" y="49"/>
                    <a:pt x="273" y="49"/>
                  </a:cubicBezTo>
                  <a:cubicBezTo>
                    <a:pt x="273" y="49"/>
                    <a:pt x="274" y="49"/>
                    <a:pt x="274" y="49"/>
                  </a:cubicBezTo>
                  <a:cubicBezTo>
                    <a:pt x="273" y="49"/>
                    <a:pt x="273" y="48"/>
                    <a:pt x="273" y="48"/>
                  </a:cubicBezTo>
                  <a:cubicBezTo>
                    <a:pt x="272" y="48"/>
                    <a:pt x="273" y="49"/>
                    <a:pt x="272" y="49"/>
                  </a:cubicBezTo>
                  <a:cubicBezTo>
                    <a:pt x="272" y="48"/>
                    <a:pt x="272" y="48"/>
                    <a:pt x="272" y="48"/>
                  </a:cubicBezTo>
                  <a:cubicBezTo>
                    <a:pt x="272" y="48"/>
                    <a:pt x="272" y="48"/>
                    <a:pt x="272" y="48"/>
                  </a:cubicBezTo>
                  <a:cubicBezTo>
                    <a:pt x="272" y="48"/>
                    <a:pt x="272" y="47"/>
                    <a:pt x="272" y="47"/>
                  </a:cubicBezTo>
                  <a:cubicBezTo>
                    <a:pt x="272" y="47"/>
                    <a:pt x="272" y="47"/>
                    <a:pt x="271" y="47"/>
                  </a:cubicBezTo>
                  <a:cubicBezTo>
                    <a:pt x="272" y="46"/>
                    <a:pt x="271" y="47"/>
                    <a:pt x="271" y="46"/>
                  </a:cubicBezTo>
                  <a:cubicBezTo>
                    <a:pt x="272" y="47"/>
                    <a:pt x="273" y="46"/>
                    <a:pt x="274" y="46"/>
                  </a:cubicBezTo>
                  <a:cubicBezTo>
                    <a:pt x="274" y="47"/>
                    <a:pt x="276" y="47"/>
                    <a:pt x="276" y="48"/>
                  </a:cubicBezTo>
                  <a:cubicBezTo>
                    <a:pt x="276" y="48"/>
                    <a:pt x="276" y="48"/>
                    <a:pt x="276" y="48"/>
                  </a:cubicBezTo>
                  <a:cubicBezTo>
                    <a:pt x="276" y="48"/>
                    <a:pt x="276" y="49"/>
                    <a:pt x="277" y="49"/>
                  </a:cubicBezTo>
                  <a:cubicBezTo>
                    <a:pt x="278" y="49"/>
                    <a:pt x="279" y="51"/>
                    <a:pt x="280" y="51"/>
                  </a:cubicBezTo>
                  <a:cubicBezTo>
                    <a:pt x="280" y="50"/>
                    <a:pt x="281" y="50"/>
                    <a:pt x="282" y="50"/>
                  </a:cubicBezTo>
                  <a:cubicBezTo>
                    <a:pt x="282" y="50"/>
                    <a:pt x="282" y="50"/>
                    <a:pt x="283" y="50"/>
                  </a:cubicBezTo>
                  <a:cubicBezTo>
                    <a:pt x="283" y="49"/>
                    <a:pt x="284" y="48"/>
                    <a:pt x="284" y="47"/>
                  </a:cubicBezTo>
                  <a:cubicBezTo>
                    <a:pt x="284" y="47"/>
                    <a:pt x="284" y="47"/>
                    <a:pt x="284" y="47"/>
                  </a:cubicBezTo>
                  <a:cubicBezTo>
                    <a:pt x="284" y="47"/>
                    <a:pt x="284" y="47"/>
                    <a:pt x="284" y="47"/>
                  </a:cubicBezTo>
                  <a:cubicBezTo>
                    <a:pt x="284" y="46"/>
                    <a:pt x="284" y="46"/>
                    <a:pt x="284" y="46"/>
                  </a:cubicBezTo>
                  <a:cubicBezTo>
                    <a:pt x="284" y="45"/>
                    <a:pt x="282" y="45"/>
                    <a:pt x="282" y="44"/>
                  </a:cubicBezTo>
                  <a:cubicBezTo>
                    <a:pt x="284" y="43"/>
                    <a:pt x="285" y="45"/>
                    <a:pt x="287" y="45"/>
                  </a:cubicBezTo>
                  <a:cubicBezTo>
                    <a:pt x="287" y="45"/>
                    <a:pt x="287" y="45"/>
                    <a:pt x="287" y="45"/>
                  </a:cubicBezTo>
                  <a:cubicBezTo>
                    <a:pt x="289" y="46"/>
                    <a:pt x="289" y="43"/>
                    <a:pt x="291" y="44"/>
                  </a:cubicBezTo>
                  <a:cubicBezTo>
                    <a:pt x="292" y="43"/>
                    <a:pt x="293" y="42"/>
                    <a:pt x="294" y="42"/>
                  </a:cubicBezTo>
                  <a:cubicBezTo>
                    <a:pt x="294" y="41"/>
                    <a:pt x="295" y="41"/>
                    <a:pt x="295" y="41"/>
                  </a:cubicBezTo>
                  <a:cubicBezTo>
                    <a:pt x="298" y="41"/>
                    <a:pt x="295" y="38"/>
                    <a:pt x="295" y="37"/>
                  </a:cubicBezTo>
                  <a:cubicBezTo>
                    <a:pt x="295" y="36"/>
                    <a:pt x="294" y="36"/>
                    <a:pt x="294" y="35"/>
                  </a:cubicBezTo>
                  <a:cubicBezTo>
                    <a:pt x="295" y="35"/>
                    <a:pt x="294" y="35"/>
                    <a:pt x="294" y="34"/>
                  </a:cubicBezTo>
                  <a:cubicBezTo>
                    <a:pt x="295" y="34"/>
                    <a:pt x="295" y="34"/>
                    <a:pt x="295" y="34"/>
                  </a:cubicBezTo>
                  <a:cubicBezTo>
                    <a:pt x="295" y="33"/>
                    <a:pt x="295" y="33"/>
                    <a:pt x="295" y="33"/>
                  </a:cubicBezTo>
                  <a:cubicBezTo>
                    <a:pt x="293" y="33"/>
                    <a:pt x="292" y="33"/>
                    <a:pt x="291" y="31"/>
                  </a:cubicBezTo>
                  <a:cubicBezTo>
                    <a:pt x="291" y="31"/>
                    <a:pt x="291" y="31"/>
                    <a:pt x="291" y="31"/>
                  </a:cubicBezTo>
                  <a:cubicBezTo>
                    <a:pt x="292" y="30"/>
                    <a:pt x="291" y="31"/>
                    <a:pt x="291" y="30"/>
                  </a:cubicBezTo>
                  <a:cubicBezTo>
                    <a:pt x="292" y="30"/>
                    <a:pt x="292" y="32"/>
                    <a:pt x="293" y="32"/>
                  </a:cubicBezTo>
                  <a:cubicBezTo>
                    <a:pt x="293" y="31"/>
                    <a:pt x="293" y="31"/>
                    <a:pt x="293" y="31"/>
                  </a:cubicBezTo>
                  <a:cubicBezTo>
                    <a:pt x="293" y="31"/>
                    <a:pt x="293" y="31"/>
                    <a:pt x="292" y="31"/>
                  </a:cubicBezTo>
                  <a:cubicBezTo>
                    <a:pt x="293" y="31"/>
                    <a:pt x="292" y="31"/>
                    <a:pt x="292" y="30"/>
                  </a:cubicBezTo>
                  <a:cubicBezTo>
                    <a:pt x="291" y="30"/>
                    <a:pt x="292" y="30"/>
                    <a:pt x="291" y="30"/>
                  </a:cubicBezTo>
                  <a:cubicBezTo>
                    <a:pt x="291" y="30"/>
                    <a:pt x="290" y="30"/>
                    <a:pt x="290" y="30"/>
                  </a:cubicBezTo>
                  <a:cubicBezTo>
                    <a:pt x="291" y="30"/>
                    <a:pt x="290" y="30"/>
                    <a:pt x="290" y="29"/>
                  </a:cubicBezTo>
                  <a:cubicBezTo>
                    <a:pt x="289" y="29"/>
                    <a:pt x="289" y="29"/>
                    <a:pt x="288" y="29"/>
                  </a:cubicBezTo>
                  <a:cubicBezTo>
                    <a:pt x="288" y="29"/>
                    <a:pt x="289" y="28"/>
                    <a:pt x="289" y="28"/>
                  </a:cubicBezTo>
                  <a:cubicBezTo>
                    <a:pt x="288" y="28"/>
                    <a:pt x="288" y="27"/>
                    <a:pt x="288" y="27"/>
                  </a:cubicBezTo>
                  <a:cubicBezTo>
                    <a:pt x="286" y="27"/>
                    <a:pt x="285" y="25"/>
                    <a:pt x="283" y="25"/>
                  </a:cubicBezTo>
                  <a:cubicBezTo>
                    <a:pt x="284" y="24"/>
                    <a:pt x="285" y="25"/>
                    <a:pt x="287" y="24"/>
                  </a:cubicBezTo>
                  <a:cubicBezTo>
                    <a:pt x="287" y="24"/>
                    <a:pt x="287" y="24"/>
                    <a:pt x="287" y="23"/>
                  </a:cubicBezTo>
                  <a:cubicBezTo>
                    <a:pt x="286" y="23"/>
                    <a:pt x="283" y="22"/>
                    <a:pt x="282" y="23"/>
                  </a:cubicBezTo>
                  <a:cubicBezTo>
                    <a:pt x="281" y="22"/>
                    <a:pt x="278" y="23"/>
                    <a:pt x="276" y="23"/>
                  </a:cubicBezTo>
                  <a:cubicBezTo>
                    <a:pt x="276" y="23"/>
                    <a:pt x="274" y="23"/>
                    <a:pt x="274" y="24"/>
                  </a:cubicBezTo>
                  <a:cubicBezTo>
                    <a:pt x="271" y="24"/>
                    <a:pt x="269" y="24"/>
                    <a:pt x="266" y="25"/>
                  </a:cubicBezTo>
                  <a:cubicBezTo>
                    <a:pt x="266" y="24"/>
                    <a:pt x="267" y="24"/>
                    <a:pt x="266" y="24"/>
                  </a:cubicBezTo>
                  <a:cubicBezTo>
                    <a:pt x="265" y="25"/>
                    <a:pt x="264" y="24"/>
                    <a:pt x="263" y="25"/>
                  </a:cubicBezTo>
                  <a:cubicBezTo>
                    <a:pt x="265" y="25"/>
                    <a:pt x="268" y="25"/>
                    <a:pt x="270" y="25"/>
                  </a:cubicBezTo>
                  <a:cubicBezTo>
                    <a:pt x="270" y="25"/>
                    <a:pt x="271" y="25"/>
                    <a:pt x="271" y="26"/>
                  </a:cubicBezTo>
                  <a:cubicBezTo>
                    <a:pt x="269" y="25"/>
                    <a:pt x="267" y="28"/>
                    <a:pt x="267" y="26"/>
                  </a:cubicBezTo>
                  <a:cubicBezTo>
                    <a:pt x="267" y="27"/>
                    <a:pt x="266" y="26"/>
                    <a:pt x="266" y="26"/>
                  </a:cubicBezTo>
                  <a:cubicBezTo>
                    <a:pt x="265" y="28"/>
                    <a:pt x="264" y="26"/>
                    <a:pt x="263" y="26"/>
                  </a:cubicBezTo>
                  <a:cubicBezTo>
                    <a:pt x="263" y="27"/>
                    <a:pt x="263" y="26"/>
                    <a:pt x="263" y="27"/>
                  </a:cubicBezTo>
                  <a:cubicBezTo>
                    <a:pt x="263" y="27"/>
                    <a:pt x="263" y="27"/>
                    <a:pt x="263" y="28"/>
                  </a:cubicBezTo>
                  <a:cubicBezTo>
                    <a:pt x="262" y="29"/>
                    <a:pt x="261" y="28"/>
                    <a:pt x="260" y="28"/>
                  </a:cubicBezTo>
                  <a:cubicBezTo>
                    <a:pt x="260" y="28"/>
                    <a:pt x="260" y="28"/>
                    <a:pt x="260" y="28"/>
                  </a:cubicBezTo>
                  <a:cubicBezTo>
                    <a:pt x="260" y="28"/>
                    <a:pt x="259" y="28"/>
                    <a:pt x="259" y="28"/>
                  </a:cubicBezTo>
                  <a:cubicBezTo>
                    <a:pt x="259" y="27"/>
                    <a:pt x="259" y="28"/>
                    <a:pt x="259" y="28"/>
                  </a:cubicBezTo>
                  <a:cubicBezTo>
                    <a:pt x="260" y="27"/>
                    <a:pt x="259" y="27"/>
                    <a:pt x="259" y="27"/>
                  </a:cubicBezTo>
                  <a:cubicBezTo>
                    <a:pt x="259" y="26"/>
                    <a:pt x="259" y="26"/>
                    <a:pt x="260" y="25"/>
                  </a:cubicBezTo>
                  <a:cubicBezTo>
                    <a:pt x="260" y="25"/>
                    <a:pt x="259" y="25"/>
                    <a:pt x="259" y="25"/>
                  </a:cubicBezTo>
                  <a:cubicBezTo>
                    <a:pt x="259" y="25"/>
                    <a:pt x="260" y="25"/>
                    <a:pt x="260" y="24"/>
                  </a:cubicBezTo>
                  <a:cubicBezTo>
                    <a:pt x="259" y="25"/>
                    <a:pt x="259" y="24"/>
                    <a:pt x="258" y="24"/>
                  </a:cubicBezTo>
                  <a:cubicBezTo>
                    <a:pt x="258" y="25"/>
                    <a:pt x="257" y="25"/>
                    <a:pt x="257" y="25"/>
                  </a:cubicBezTo>
                  <a:cubicBezTo>
                    <a:pt x="257" y="24"/>
                    <a:pt x="257" y="24"/>
                    <a:pt x="258" y="24"/>
                  </a:cubicBezTo>
                  <a:cubicBezTo>
                    <a:pt x="257" y="24"/>
                    <a:pt x="258" y="24"/>
                    <a:pt x="258" y="23"/>
                  </a:cubicBezTo>
                  <a:cubicBezTo>
                    <a:pt x="258" y="23"/>
                    <a:pt x="256" y="25"/>
                    <a:pt x="255" y="24"/>
                  </a:cubicBezTo>
                  <a:cubicBezTo>
                    <a:pt x="257" y="24"/>
                    <a:pt x="257" y="23"/>
                    <a:pt x="258" y="23"/>
                  </a:cubicBezTo>
                  <a:cubicBezTo>
                    <a:pt x="258" y="21"/>
                    <a:pt x="256" y="21"/>
                    <a:pt x="255" y="21"/>
                  </a:cubicBezTo>
                  <a:cubicBezTo>
                    <a:pt x="254" y="21"/>
                    <a:pt x="252" y="20"/>
                    <a:pt x="251" y="21"/>
                  </a:cubicBezTo>
                  <a:cubicBezTo>
                    <a:pt x="251" y="21"/>
                    <a:pt x="252" y="21"/>
                    <a:pt x="253" y="21"/>
                  </a:cubicBezTo>
                  <a:cubicBezTo>
                    <a:pt x="252" y="22"/>
                    <a:pt x="252" y="21"/>
                    <a:pt x="252" y="22"/>
                  </a:cubicBezTo>
                  <a:cubicBezTo>
                    <a:pt x="252" y="22"/>
                    <a:pt x="253" y="22"/>
                    <a:pt x="253" y="22"/>
                  </a:cubicBezTo>
                  <a:cubicBezTo>
                    <a:pt x="253" y="22"/>
                    <a:pt x="253" y="22"/>
                    <a:pt x="252" y="23"/>
                  </a:cubicBezTo>
                  <a:cubicBezTo>
                    <a:pt x="252" y="22"/>
                    <a:pt x="251" y="22"/>
                    <a:pt x="251" y="21"/>
                  </a:cubicBezTo>
                  <a:cubicBezTo>
                    <a:pt x="251" y="22"/>
                    <a:pt x="251" y="21"/>
                    <a:pt x="251" y="22"/>
                  </a:cubicBezTo>
                  <a:cubicBezTo>
                    <a:pt x="251" y="22"/>
                    <a:pt x="251" y="22"/>
                    <a:pt x="251" y="22"/>
                  </a:cubicBezTo>
                  <a:cubicBezTo>
                    <a:pt x="252" y="22"/>
                    <a:pt x="252" y="23"/>
                    <a:pt x="252" y="23"/>
                  </a:cubicBezTo>
                  <a:cubicBezTo>
                    <a:pt x="251" y="24"/>
                    <a:pt x="250" y="23"/>
                    <a:pt x="250" y="24"/>
                  </a:cubicBezTo>
                  <a:cubicBezTo>
                    <a:pt x="249" y="24"/>
                    <a:pt x="248" y="23"/>
                    <a:pt x="248" y="24"/>
                  </a:cubicBezTo>
                  <a:cubicBezTo>
                    <a:pt x="248" y="24"/>
                    <a:pt x="249" y="24"/>
                    <a:pt x="248" y="24"/>
                  </a:cubicBezTo>
                  <a:cubicBezTo>
                    <a:pt x="246" y="24"/>
                    <a:pt x="245" y="24"/>
                    <a:pt x="243" y="24"/>
                  </a:cubicBezTo>
                  <a:cubicBezTo>
                    <a:pt x="243" y="23"/>
                    <a:pt x="244" y="23"/>
                    <a:pt x="244" y="23"/>
                  </a:cubicBezTo>
                  <a:cubicBezTo>
                    <a:pt x="244" y="23"/>
                    <a:pt x="244" y="23"/>
                    <a:pt x="244" y="22"/>
                  </a:cubicBezTo>
                  <a:cubicBezTo>
                    <a:pt x="244" y="22"/>
                    <a:pt x="244" y="22"/>
                    <a:pt x="244" y="21"/>
                  </a:cubicBezTo>
                  <a:cubicBezTo>
                    <a:pt x="245" y="21"/>
                    <a:pt x="246" y="21"/>
                    <a:pt x="247" y="21"/>
                  </a:cubicBezTo>
                  <a:cubicBezTo>
                    <a:pt x="246" y="20"/>
                    <a:pt x="246" y="21"/>
                    <a:pt x="245" y="21"/>
                  </a:cubicBezTo>
                  <a:cubicBezTo>
                    <a:pt x="245" y="21"/>
                    <a:pt x="245" y="21"/>
                    <a:pt x="245" y="20"/>
                  </a:cubicBezTo>
                  <a:cubicBezTo>
                    <a:pt x="246" y="20"/>
                    <a:pt x="245" y="19"/>
                    <a:pt x="245" y="18"/>
                  </a:cubicBezTo>
                  <a:cubicBezTo>
                    <a:pt x="248" y="17"/>
                    <a:pt x="251" y="19"/>
                    <a:pt x="254" y="18"/>
                  </a:cubicBezTo>
                  <a:cubicBezTo>
                    <a:pt x="255" y="18"/>
                    <a:pt x="256" y="19"/>
                    <a:pt x="258" y="18"/>
                  </a:cubicBezTo>
                  <a:cubicBezTo>
                    <a:pt x="258" y="19"/>
                    <a:pt x="258" y="19"/>
                    <a:pt x="258" y="19"/>
                  </a:cubicBezTo>
                  <a:cubicBezTo>
                    <a:pt x="260" y="19"/>
                    <a:pt x="261" y="19"/>
                    <a:pt x="262" y="20"/>
                  </a:cubicBezTo>
                  <a:cubicBezTo>
                    <a:pt x="262" y="19"/>
                    <a:pt x="263" y="20"/>
                    <a:pt x="264" y="20"/>
                  </a:cubicBezTo>
                  <a:cubicBezTo>
                    <a:pt x="264" y="20"/>
                    <a:pt x="264" y="20"/>
                    <a:pt x="264" y="20"/>
                  </a:cubicBezTo>
                  <a:cubicBezTo>
                    <a:pt x="265" y="19"/>
                    <a:pt x="266" y="21"/>
                    <a:pt x="267" y="20"/>
                  </a:cubicBezTo>
                  <a:cubicBezTo>
                    <a:pt x="266" y="20"/>
                    <a:pt x="268" y="20"/>
                    <a:pt x="266" y="20"/>
                  </a:cubicBezTo>
                  <a:cubicBezTo>
                    <a:pt x="266" y="20"/>
                    <a:pt x="267" y="20"/>
                    <a:pt x="266" y="20"/>
                  </a:cubicBezTo>
                  <a:cubicBezTo>
                    <a:pt x="267" y="19"/>
                    <a:pt x="265" y="20"/>
                    <a:pt x="265" y="19"/>
                  </a:cubicBezTo>
                  <a:cubicBezTo>
                    <a:pt x="264" y="20"/>
                    <a:pt x="263" y="19"/>
                    <a:pt x="262" y="19"/>
                  </a:cubicBezTo>
                  <a:cubicBezTo>
                    <a:pt x="262" y="19"/>
                    <a:pt x="261" y="18"/>
                    <a:pt x="261" y="18"/>
                  </a:cubicBezTo>
                  <a:cubicBezTo>
                    <a:pt x="262" y="18"/>
                    <a:pt x="261" y="19"/>
                    <a:pt x="261" y="19"/>
                  </a:cubicBezTo>
                  <a:cubicBezTo>
                    <a:pt x="260" y="19"/>
                    <a:pt x="259" y="18"/>
                    <a:pt x="258" y="18"/>
                  </a:cubicBezTo>
                  <a:cubicBezTo>
                    <a:pt x="259" y="18"/>
                    <a:pt x="259" y="18"/>
                    <a:pt x="259" y="18"/>
                  </a:cubicBezTo>
                  <a:cubicBezTo>
                    <a:pt x="259" y="17"/>
                    <a:pt x="259" y="18"/>
                    <a:pt x="259" y="17"/>
                  </a:cubicBezTo>
                  <a:cubicBezTo>
                    <a:pt x="259" y="17"/>
                    <a:pt x="259" y="17"/>
                    <a:pt x="258" y="17"/>
                  </a:cubicBezTo>
                  <a:cubicBezTo>
                    <a:pt x="258" y="16"/>
                    <a:pt x="256" y="17"/>
                    <a:pt x="256" y="17"/>
                  </a:cubicBezTo>
                  <a:cubicBezTo>
                    <a:pt x="256" y="17"/>
                    <a:pt x="256" y="17"/>
                    <a:pt x="255" y="17"/>
                  </a:cubicBezTo>
                  <a:cubicBezTo>
                    <a:pt x="256" y="17"/>
                    <a:pt x="256" y="17"/>
                    <a:pt x="255" y="17"/>
                  </a:cubicBezTo>
                  <a:cubicBezTo>
                    <a:pt x="253" y="17"/>
                    <a:pt x="250" y="17"/>
                    <a:pt x="247" y="17"/>
                  </a:cubicBezTo>
                  <a:cubicBezTo>
                    <a:pt x="246" y="17"/>
                    <a:pt x="244" y="18"/>
                    <a:pt x="244" y="16"/>
                  </a:cubicBezTo>
                  <a:cubicBezTo>
                    <a:pt x="241" y="16"/>
                    <a:pt x="237" y="16"/>
                    <a:pt x="234" y="16"/>
                  </a:cubicBezTo>
                  <a:cubicBezTo>
                    <a:pt x="233" y="17"/>
                    <a:pt x="231" y="17"/>
                    <a:pt x="230" y="16"/>
                  </a:cubicBezTo>
                  <a:cubicBezTo>
                    <a:pt x="230" y="16"/>
                    <a:pt x="230" y="17"/>
                    <a:pt x="229" y="16"/>
                  </a:cubicBezTo>
                  <a:cubicBezTo>
                    <a:pt x="228" y="16"/>
                    <a:pt x="230" y="15"/>
                    <a:pt x="231" y="15"/>
                  </a:cubicBezTo>
                  <a:cubicBezTo>
                    <a:pt x="230" y="15"/>
                    <a:pt x="231" y="14"/>
                    <a:pt x="231" y="14"/>
                  </a:cubicBezTo>
                  <a:cubicBezTo>
                    <a:pt x="233" y="13"/>
                    <a:pt x="234" y="14"/>
                    <a:pt x="236" y="13"/>
                  </a:cubicBezTo>
                  <a:cubicBezTo>
                    <a:pt x="236" y="13"/>
                    <a:pt x="236" y="14"/>
                    <a:pt x="237" y="14"/>
                  </a:cubicBezTo>
                  <a:cubicBezTo>
                    <a:pt x="237" y="13"/>
                    <a:pt x="238" y="14"/>
                    <a:pt x="239" y="14"/>
                  </a:cubicBezTo>
                  <a:cubicBezTo>
                    <a:pt x="239" y="14"/>
                    <a:pt x="240" y="13"/>
                    <a:pt x="240" y="13"/>
                  </a:cubicBezTo>
                  <a:cubicBezTo>
                    <a:pt x="241" y="13"/>
                    <a:pt x="241" y="13"/>
                    <a:pt x="242" y="13"/>
                  </a:cubicBezTo>
                  <a:cubicBezTo>
                    <a:pt x="242" y="13"/>
                    <a:pt x="242" y="13"/>
                    <a:pt x="242" y="13"/>
                  </a:cubicBezTo>
                  <a:cubicBezTo>
                    <a:pt x="242" y="13"/>
                    <a:pt x="242" y="13"/>
                    <a:pt x="242" y="13"/>
                  </a:cubicBezTo>
                  <a:cubicBezTo>
                    <a:pt x="243" y="13"/>
                    <a:pt x="243" y="13"/>
                    <a:pt x="243" y="13"/>
                  </a:cubicBezTo>
                  <a:cubicBezTo>
                    <a:pt x="243" y="13"/>
                    <a:pt x="244" y="13"/>
                    <a:pt x="244" y="13"/>
                  </a:cubicBezTo>
                  <a:cubicBezTo>
                    <a:pt x="244" y="14"/>
                    <a:pt x="245" y="13"/>
                    <a:pt x="245" y="13"/>
                  </a:cubicBezTo>
                  <a:cubicBezTo>
                    <a:pt x="246" y="13"/>
                    <a:pt x="245" y="13"/>
                    <a:pt x="246" y="14"/>
                  </a:cubicBezTo>
                  <a:cubicBezTo>
                    <a:pt x="246" y="13"/>
                    <a:pt x="246" y="13"/>
                    <a:pt x="246" y="13"/>
                  </a:cubicBezTo>
                  <a:cubicBezTo>
                    <a:pt x="247" y="14"/>
                    <a:pt x="248" y="13"/>
                    <a:pt x="248" y="13"/>
                  </a:cubicBezTo>
                  <a:cubicBezTo>
                    <a:pt x="249" y="13"/>
                    <a:pt x="251" y="13"/>
                    <a:pt x="252" y="13"/>
                  </a:cubicBezTo>
                  <a:cubicBezTo>
                    <a:pt x="252" y="13"/>
                    <a:pt x="252" y="13"/>
                    <a:pt x="252" y="12"/>
                  </a:cubicBezTo>
                  <a:cubicBezTo>
                    <a:pt x="253" y="12"/>
                    <a:pt x="253" y="12"/>
                    <a:pt x="254" y="12"/>
                  </a:cubicBezTo>
                  <a:cubicBezTo>
                    <a:pt x="254" y="12"/>
                    <a:pt x="254" y="12"/>
                    <a:pt x="254" y="12"/>
                  </a:cubicBezTo>
                  <a:cubicBezTo>
                    <a:pt x="255" y="12"/>
                    <a:pt x="257" y="12"/>
                    <a:pt x="258" y="12"/>
                  </a:cubicBezTo>
                  <a:cubicBezTo>
                    <a:pt x="258" y="12"/>
                    <a:pt x="258" y="12"/>
                    <a:pt x="258" y="12"/>
                  </a:cubicBezTo>
                  <a:cubicBezTo>
                    <a:pt x="259" y="12"/>
                    <a:pt x="259" y="12"/>
                    <a:pt x="259" y="11"/>
                  </a:cubicBezTo>
                  <a:cubicBezTo>
                    <a:pt x="260" y="12"/>
                    <a:pt x="259" y="12"/>
                    <a:pt x="260" y="12"/>
                  </a:cubicBezTo>
                  <a:cubicBezTo>
                    <a:pt x="259" y="12"/>
                    <a:pt x="260" y="12"/>
                    <a:pt x="261" y="11"/>
                  </a:cubicBezTo>
                  <a:cubicBezTo>
                    <a:pt x="261" y="12"/>
                    <a:pt x="261" y="12"/>
                    <a:pt x="261" y="12"/>
                  </a:cubicBezTo>
                  <a:cubicBezTo>
                    <a:pt x="261" y="12"/>
                    <a:pt x="261" y="12"/>
                    <a:pt x="261" y="13"/>
                  </a:cubicBezTo>
                  <a:cubicBezTo>
                    <a:pt x="262" y="12"/>
                    <a:pt x="262" y="12"/>
                    <a:pt x="262" y="11"/>
                  </a:cubicBezTo>
                  <a:cubicBezTo>
                    <a:pt x="261" y="11"/>
                    <a:pt x="261" y="11"/>
                    <a:pt x="260" y="11"/>
                  </a:cubicBezTo>
                  <a:cubicBezTo>
                    <a:pt x="260" y="12"/>
                    <a:pt x="258" y="11"/>
                    <a:pt x="258" y="11"/>
                  </a:cubicBezTo>
                  <a:cubicBezTo>
                    <a:pt x="258" y="11"/>
                    <a:pt x="258" y="11"/>
                    <a:pt x="258" y="11"/>
                  </a:cubicBezTo>
                  <a:cubicBezTo>
                    <a:pt x="258" y="11"/>
                    <a:pt x="258" y="11"/>
                    <a:pt x="258" y="11"/>
                  </a:cubicBezTo>
                  <a:cubicBezTo>
                    <a:pt x="259" y="10"/>
                    <a:pt x="260" y="11"/>
                    <a:pt x="262" y="11"/>
                  </a:cubicBezTo>
                  <a:cubicBezTo>
                    <a:pt x="261" y="10"/>
                    <a:pt x="262" y="10"/>
                    <a:pt x="262" y="10"/>
                  </a:cubicBezTo>
                  <a:cubicBezTo>
                    <a:pt x="261" y="10"/>
                    <a:pt x="259" y="10"/>
                    <a:pt x="258" y="10"/>
                  </a:cubicBezTo>
                  <a:cubicBezTo>
                    <a:pt x="259" y="10"/>
                    <a:pt x="258" y="10"/>
                    <a:pt x="258" y="10"/>
                  </a:cubicBezTo>
                  <a:cubicBezTo>
                    <a:pt x="257" y="10"/>
                    <a:pt x="257" y="10"/>
                    <a:pt x="256" y="10"/>
                  </a:cubicBezTo>
                  <a:cubicBezTo>
                    <a:pt x="256" y="10"/>
                    <a:pt x="256" y="10"/>
                    <a:pt x="256" y="10"/>
                  </a:cubicBezTo>
                  <a:cubicBezTo>
                    <a:pt x="256" y="10"/>
                    <a:pt x="255" y="10"/>
                    <a:pt x="254" y="10"/>
                  </a:cubicBezTo>
                  <a:cubicBezTo>
                    <a:pt x="255" y="10"/>
                    <a:pt x="254" y="9"/>
                    <a:pt x="255" y="9"/>
                  </a:cubicBezTo>
                  <a:cubicBezTo>
                    <a:pt x="255" y="9"/>
                    <a:pt x="254" y="9"/>
                    <a:pt x="254" y="9"/>
                  </a:cubicBezTo>
                  <a:cubicBezTo>
                    <a:pt x="254" y="9"/>
                    <a:pt x="254" y="9"/>
                    <a:pt x="254" y="9"/>
                  </a:cubicBezTo>
                  <a:cubicBezTo>
                    <a:pt x="252" y="9"/>
                    <a:pt x="250" y="9"/>
                    <a:pt x="248" y="9"/>
                  </a:cubicBezTo>
                  <a:cubicBezTo>
                    <a:pt x="248" y="9"/>
                    <a:pt x="248" y="9"/>
                    <a:pt x="248" y="9"/>
                  </a:cubicBezTo>
                  <a:cubicBezTo>
                    <a:pt x="246" y="9"/>
                    <a:pt x="244" y="8"/>
                    <a:pt x="243" y="9"/>
                  </a:cubicBezTo>
                  <a:cubicBezTo>
                    <a:pt x="243" y="8"/>
                    <a:pt x="244" y="8"/>
                    <a:pt x="244" y="8"/>
                  </a:cubicBezTo>
                  <a:cubicBezTo>
                    <a:pt x="244" y="7"/>
                    <a:pt x="243" y="8"/>
                    <a:pt x="243" y="8"/>
                  </a:cubicBezTo>
                  <a:cubicBezTo>
                    <a:pt x="243" y="8"/>
                    <a:pt x="243" y="8"/>
                    <a:pt x="243" y="8"/>
                  </a:cubicBezTo>
                  <a:cubicBezTo>
                    <a:pt x="242" y="8"/>
                    <a:pt x="242" y="9"/>
                    <a:pt x="241" y="9"/>
                  </a:cubicBezTo>
                  <a:cubicBezTo>
                    <a:pt x="240" y="9"/>
                    <a:pt x="240" y="8"/>
                    <a:pt x="239" y="8"/>
                  </a:cubicBezTo>
                  <a:cubicBezTo>
                    <a:pt x="239" y="9"/>
                    <a:pt x="238" y="8"/>
                    <a:pt x="238" y="9"/>
                  </a:cubicBezTo>
                  <a:cubicBezTo>
                    <a:pt x="239" y="9"/>
                    <a:pt x="236" y="10"/>
                    <a:pt x="236" y="9"/>
                  </a:cubicBezTo>
                  <a:cubicBezTo>
                    <a:pt x="236" y="9"/>
                    <a:pt x="236" y="8"/>
                    <a:pt x="237" y="8"/>
                  </a:cubicBezTo>
                  <a:cubicBezTo>
                    <a:pt x="236" y="8"/>
                    <a:pt x="236" y="8"/>
                    <a:pt x="236" y="7"/>
                  </a:cubicBezTo>
                  <a:cubicBezTo>
                    <a:pt x="235" y="8"/>
                    <a:pt x="235" y="7"/>
                    <a:pt x="235" y="7"/>
                  </a:cubicBezTo>
                  <a:cubicBezTo>
                    <a:pt x="235" y="8"/>
                    <a:pt x="236" y="8"/>
                    <a:pt x="236" y="8"/>
                  </a:cubicBezTo>
                  <a:cubicBezTo>
                    <a:pt x="236" y="8"/>
                    <a:pt x="235" y="8"/>
                    <a:pt x="235" y="8"/>
                  </a:cubicBezTo>
                  <a:cubicBezTo>
                    <a:pt x="235" y="8"/>
                    <a:pt x="235" y="7"/>
                    <a:pt x="234" y="8"/>
                  </a:cubicBezTo>
                  <a:cubicBezTo>
                    <a:pt x="234" y="7"/>
                    <a:pt x="234" y="7"/>
                    <a:pt x="234" y="7"/>
                  </a:cubicBezTo>
                  <a:cubicBezTo>
                    <a:pt x="237" y="7"/>
                    <a:pt x="238" y="6"/>
                    <a:pt x="240" y="7"/>
                  </a:cubicBezTo>
                  <a:cubicBezTo>
                    <a:pt x="241" y="7"/>
                    <a:pt x="243" y="7"/>
                    <a:pt x="244" y="7"/>
                  </a:cubicBezTo>
                  <a:cubicBezTo>
                    <a:pt x="244" y="7"/>
                    <a:pt x="245" y="7"/>
                    <a:pt x="245" y="7"/>
                  </a:cubicBezTo>
                  <a:cubicBezTo>
                    <a:pt x="247" y="7"/>
                    <a:pt x="249" y="8"/>
                    <a:pt x="250" y="7"/>
                  </a:cubicBezTo>
                  <a:cubicBezTo>
                    <a:pt x="250" y="7"/>
                    <a:pt x="249" y="7"/>
                    <a:pt x="249" y="7"/>
                  </a:cubicBezTo>
                  <a:cubicBezTo>
                    <a:pt x="250" y="7"/>
                    <a:pt x="252" y="6"/>
                    <a:pt x="251" y="7"/>
                  </a:cubicBezTo>
                  <a:cubicBezTo>
                    <a:pt x="252" y="7"/>
                    <a:pt x="252" y="7"/>
                    <a:pt x="253" y="7"/>
                  </a:cubicBezTo>
                  <a:cubicBezTo>
                    <a:pt x="253" y="6"/>
                    <a:pt x="252" y="7"/>
                    <a:pt x="252" y="7"/>
                  </a:cubicBezTo>
                  <a:cubicBezTo>
                    <a:pt x="252" y="7"/>
                    <a:pt x="254" y="6"/>
                    <a:pt x="255" y="7"/>
                  </a:cubicBezTo>
                  <a:cubicBezTo>
                    <a:pt x="257" y="7"/>
                    <a:pt x="259" y="7"/>
                    <a:pt x="261" y="8"/>
                  </a:cubicBezTo>
                  <a:cubicBezTo>
                    <a:pt x="261" y="7"/>
                    <a:pt x="262" y="8"/>
                    <a:pt x="262" y="8"/>
                  </a:cubicBezTo>
                  <a:cubicBezTo>
                    <a:pt x="262" y="8"/>
                    <a:pt x="262" y="7"/>
                    <a:pt x="262" y="7"/>
                  </a:cubicBezTo>
                  <a:cubicBezTo>
                    <a:pt x="262" y="7"/>
                    <a:pt x="262" y="7"/>
                    <a:pt x="262" y="7"/>
                  </a:cubicBezTo>
                  <a:cubicBezTo>
                    <a:pt x="263" y="7"/>
                    <a:pt x="263" y="7"/>
                    <a:pt x="263" y="7"/>
                  </a:cubicBezTo>
                  <a:cubicBezTo>
                    <a:pt x="264" y="7"/>
                    <a:pt x="264" y="7"/>
                    <a:pt x="265" y="7"/>
                  </a:cubicBezTo>
                  <a:cubicBezTo>
                    <a:pt x="265" y="8"/>
                    <a:pt x="266" y="7"/>
                    <a:pt x="267" y="8"/>
                  </a:cubicBezTo>
                  <a:cubicBezTo>
                    <a:pt x="269" y="8"/>
                    <a:pt x="273" y="8"/>
                    <a:pt x="275" y="8"/>
                  </a:cubicBezTo>
                  <a:cubicBezTo>
                    <a:pt x="273" y="8"/>
                    <a:pt x="273" y="8"/>
                    <a:pt x="271" y="7"/>
                  </a:cubicBezTo>
                  <a:cubicBezTo>
                    <a:pt x="269" y="8"/>
                    <a:pt x="267" y="7"/>
                    <a:pt x="265" y="7"/>
                  </a:cubicBezTo>
                  <a:cubicBezTo>
                    <a:pt x="265" y="7"/>
                    <a:pt x="265" y="7"/>
                    <a:pt x="265" y="6"/>
                  </a:cubicBezTo>
                  <a:cubicBezTo>
                    <a:pt x="265" y="6"/>
                    <a:pt x="265" y="6"/>
                    <a:pt x="265" y="6"/>
                  </a:cubicBezTo>
                  <a:cubicBezTo>
                    <a:pt x="265" y="6"/>
                    <a:pt x="263" y="7"/>
                    <a:pt x="262" y="6"/>
                  </a:cubicBezTo>
                  <a:cubicBezTo>
                    <a:pt x="262" y="6"/>
                    <a:pt x="262" y="6"/>
                    <a:pt x="261" y="6"/>
                  </a:cubicBezTo>
                  <a:cubicBezTo>
                    <a:pt x="261" y="7"/>
                    <a:pt x="259" y="7"/>
                    <a:pt x="258" y="7"/>
                  </a:cubicBezTo>
                  <a:cubicBezTo>
                    <a:pt x="258" y="6"/>
                    <a:pt x="259" y="7"/>
                    <a:pt x="259" y="6"/>
                  </a:cubicBezTo>
                  <a:cubicBezTo>
                    <a:pt x="258" y="6"/>
                    <a:pt x="258" y="6"/>
                    <a:pt x="258" y="6"/>
                  </a:cubicBezTo>
                  <a:cubicBezTo>
                    <a:pt x="258" y="6"/>
                    <a:pt x="259" y="6"/>
                    <a:pt x="259" y="6"/>
                  </a:cubicBezTo>
                  <a:cubicBezTo>
                    <a:pt x="258" y="6"/>
                    <a:pt x="257" y="6"/>
                    <a:pt x="257" y="5"/>
                  </a:cubicBezTo>
                  <a:cubicBezTo>
                    <a:pt x="257" y="5"/>
                    <a:pt x="258" y="5"/>
                    <a:pt x="257" y="6"/>
                  </a:cubicBezTo>
                  <a:cubicBezTo>
                    <a:pt x="257" y="5"/>
                    <a:pt x="257" y="5"/>
                    <a:pt x="257" y="5"/>
                  </a:cubicBezTo>
                  <a:cubicBezTo>
                    <a:pt x="256" y="5"/>
                    <a:pt x="257" y="5"/>
                    <a:pt x="257" y="4"/>
                  </a:cubicBezTo>
                  <a:cubicBezTo>
                    <a:pt x="256" y="4"/>
                    <a:pt x="256" y="5"/>
                    <a:pt x="256" y="5"/>
                  </a:cubicBezTo>
                  <a:cubicBezTo>
                    <a:pt x="256" y="4"/>
                    <a:pt x="257" y="4"/>
                    <a:pt x="256" y="4"/>
                  </a:cubicBezTo>
                  <a:cubicBezTo>
                    <a:pt x="256" y="4"/>
                    <a:pt x="255" y="4"/>
                    <a:pt x="254" y="4"/>
                  </a:cubicBezTo>
                  <a:cubicBezTo>
                    <a:pt x="255" y="4"/>
                    <a:pt x="255" y="4"/>
                    <a:pt x="255" y="4"/>
                  </a:cubicBezTo>
                  <a:cubicBezTo>
                    <a:pt x="255" y="4"/>
                    <a:pt x="254" y="4"/>
                    <a:pt x="254" y="4"/>
                  </a:cubicBezTo>
                  <a:cubicBezTo>
                    <a:pt x="254" y="4"/>
                    <a:pt x="254" y="4"/>
                    <a:pt x="254" y="4"/>
                  </a:cubicBezTo>
                  <a:cubicBezTo>
                    <a:pt x="254" y="3"/>
                    <a:pt x="252" y="4"/>
                    <a:pt x="252" y="3"/>
                  </a:cubicBezTo>
                  <a:cubicBezTo>
                    <a:pt x="251" y="3"/>
                    <a:pt x="252" y="3"/>
                    <a:pt x="252" y="4"/>
                  </a:cubicBezTo>
                  <a:cubicBezTo>
                    <a:pt x="251" y="4"/>
                    <a:pt x="251" y="3"/>
                    <a:pt x="250" y="3"/>
                  </a:cubicBezTo>
                  <a:cubicBezTo>
                    <a:pt x="250" y="3"/>
                    <a:pt x="250" y="4"/>
                    <a:pt x="250" y="4"/>
                  </a:cubicBezTo>
                  <a:cubicBezTo>
                    <a:pt x="249" y="4"/>
                    <a:pt x="249" y="4"/>
                    <a:pt x="249" y="3"/>
                  </a:cubicBezTo>
                  <a:cubicBezTo>
                    <a:pt x="249" y="3"/>
                    <a:pt x="250" y="3"/>
                    <a:pt x="249" y="3"/>
                  </a:cubicBezTo>
                  <a:cubicBezTo>
                    <a:pt x="249" y="3"/>
                    <a:pt x="248" y="3"/>
                    <a:pt x="248" y="4"/>
                  </a:cubicBezTo>
                  <a:cubicBezTo>
                    <a:pt x="247" y="3"/>
                    <a:pt x="248" y="3"/>
                    <a:pt x="247" y="3"/>
                  </a:cubicBezTo>
                  <a:cubicBezTo>
                    <a:pt x="247" y="3"/>
                    <a:pt x="247" y="3"/>
                    <a:pt x="247" y="3"/>
                  </a:cubicBezTo>
                  <a:cubicBezTo>
                    <a:pt x="247" y="3"/>
                    <a:pt x="245" y="2"/>
                    <a:pt x="246" y="3"/>
                  </a:cubicBezTo>
                  <a:cubicBezTo>
                    <a:pt x="245" y="3"/>
                    <a:pt x="245" y="3"/>
                    <a:pt x="244" y="3"/>
                  </a:cubicBezTo>
                  <a:cubicBezTo>
                    <a:pt x="244" y="3"/>
                    <a:pt x="244" y="4"/>
                    <a:pt x="244" y="4"/>
                  </a:cubicBezTo>
                  <a:cubicBezTo>
                    <a:pt x="241" y="3"/>
                    <a:pt x="239" y="4"/>
                    <a:pt x="237" y="3"/>
                  </a:cubicBezTo>
                  <a:cubicBezTo>
                    <a:pt x="237" y="4"/>
                    <a:pt x="237" y="4"/>
                    <a:pt x="237" y="4"/>
                  </a:cubicBezTo>
                  <a:cubicBezTo>
                    <a:pt x="236" y="4"/>
                    <a:pt x="235" y="3"/>
                    <a:pt x="235" y="4"/>
                  </a:cubicBezTo>
                  <a:cubicBezTo>
                    <a:pt x="235" y="4"/>
                    <a:pt x="235" y="4"/>
                    <a:pt x="235" y="4"/>
                  </a:cubicBezTo>
                  <a:cubicBezTo>
                    <a:pt x="234" y="4"/>
                    <a:pt x="233" y="4"/>
                    <a:pt x="233" y="3"/>
                  </a:cubicBezTo>
                  <a:cubicBezTo>
                    <a:pt x="233" y="3"/>
                    <a:pt x="234" y="3"/>
                    <a:pt x="234" y="2"/>
                  </a:cubicBezTo>
                  <a:cubicBezTo>
                    <a:pt x="233" y="2"/>
                    <a:pt x="233" y="4"/>
                    <a:pt x="231" y="3"/>
                  </a:cubicBezTo>
                  <a:cubicBezTo>
                    <a:pt x="231" y="4"/>
                    <a:pt x="232" y="4"/>
                    <a:pt x="231" y="4"/>
                  </a:cubicBezTo>
                  <a:cubicBezTo>
                    <a:pt x="231" y="4"/>
                    <a:pt x="231" y="4"/>
                    <a:pt x="230" y="4"/>
                  </a:cubicBezTo>
                  <a:cubicBezTo>
                    <a:pt x="230" y="4"/>
                    <a:pt x="230" y="4"/>
                    <a:pt x="230" y="3"/>
                  </a:cubicBezTo>
                  <a:cubicBezTo>
                    <a:pt x="228" y="4"/>
                    <a:pt x="227" y="3"/>
                    <a:pt x="226" y="4"/>
                  </a:cubicBezTo>
                  <a:cubicBezTo>
                    <a:pt x="224" y="3"/>
                    <a:pt x="220" y="4"/>
                    <a:pt x="218" y="4"/>
                  </a:cubicBezTo>
                  <a:cubicBezTo>
                    <a:pt x="218" y="4"/>
                    <a:pt x="217" y="4"/>
                    <a:pt x="217" y="4"/>
                  </a:cubicBezTo>
                  <a:cubicBezTo>
                    <a:pt x="216" y="4"/>
                    <a:pt x="216" y="3"/>
                    <a:pt x="215" y="4"/>
                  </a:cubicBezTo>
                  <a:cubicBezTo>
                    <a:pt x="216" y="4"/>
                    <a:pt x="216" y="4"/>
                    <a:pt x="216" y="4"/>
                  </a:cubicBezTo>
                  <a:cubicBezTo>
                    <a:pt x="215" y="4"/>
                    <a:pt x="215" y="4"/>
                    <a:pt x="215" y="4"/>
                  </a:cubicBezTo>
                  <a:cubicBezTo>
                    <a:pt x="215" y="4"/>
                    <a:pt x="215" y="4"/>
                    <a:pt x="214" y="4"/>
                  </a:cubicBezTo>
                  <a:cubicBezTo>
                    <a:pt x="214" y="5"/>
                    <a:pt x="213" y="4"/>
                    <a:pt x="212" y="4"/>
                  </a:cubicBezTo>
                  <a:cubicBezTo>
                    <a:pt x="212" y="4"/>
                    <a:pt x="212" y="4"/>
                    <a:pt x="212" y="4"/>
                  </a:cubicBezTo>
                  <a:cubicBezTo>
                    <a:pt x="211" y="4"/>
                    <a:pt x="210" y="4"/>
                    <a:pt x="210" y="4"/>
                  </a:cubicBezTo>
                  <a:cubicBezTo>
                    <a:pt x="211" y="3"/>
                    <a:pt x="211" y="4"/>
                    <a:pt x="211" y="4"/>
                  </a:cubicBezTo>
                  <a:cubicBezTo>
                    <a:pt x="211" y="4"/>
                    <a:pt x="211" y="3"/>
                    <a:pt x="211" y="3"/>
                  </a:cubicBezTo>
                  <a:cubicBezTo>
                    <a:pt x="209" y="4"/>
                    <a:pt x="207" y="4"/>
                    <a:pt x="206" y="4"/>
                  </a:cubicBezTo>
                  <a:cubicBezTo>
                    <a:pt x="205" y="4"/>
                    <a:pt x="205" y="4"/>
                    <a:pt x="205" y="4"/>
                  </a:cubicBezTo>
                  <a:cubicBezTo>
                    <a:pt x="204" y="4"/>
                    <a:pt x="204" y="4"/>
                    <a:pt x="203" y="4"/>
                  </a:cubicBezTo>
                  <a:cubicBezTo>
                    <a:pt x="203" y="4"/>
                    <a:pt x="203" y="4"/>
                    <a:pt x="203" y="4"/>
                  </a:cubicBezTo>
                  <a:cubicBezTo>
                    <a:pt x="202" y="4"/>
                    <a:pt x="201" y="4"/>
                    <a:pt x="200" y="4"/>
                  </a:cubicBezTo>
                  <a:cubicBezTo>
                    <a:pt x="200" y="3"/>
                    <a:pt x="202" y="3"/>
                    <a:pt x="201" y="3"/>
                  </a:cubicBezTo>
                  <a:cubicBezTo>
                    <a:pt x="201" y="3"/>
                    <a:pt x="200" y="3"/>
                    <a:pt x="200" y="3"/>
                  </a:cubicBezTo>
                  <a:cubicBezTo>
                    <a:pt x="200" y="4"/>
                    <a:pt x="199" y="4"/>
                    <a:pt x="199" y="3"/>
                  </a:cubicBezTo>
                  <a:cubicBezTo>
                    <a:pt x="199" y="3"/>
                    <a:pt x="200" y="3"/>
                    <a:pt x="200" y="3"/>
                  </a:cubicBezTo>
                  <a:cubicBezTo>
                    <a:pt x="199" y="3"/>
                    <a:pt x="197" y="4"/>
                    <a:pt x="198" y="2"/>
                  </a:cubicBezTo>
                  <a:cubicBezTo>
                    <a:pt x="198" y="2"/>
                    <a:pt x="197" y="2"/>
                    <a:pt x="197" y="2"/>
                  </a:cubicBezTo>
                  <a:cubicBezTo>
                    <a:pt x="198" y="2"/>
                    <a:pt x="198" y="2"/>
                    <a:pt x="198" y="1"/>
                  </a:cubicBezTo>
                  <a:cubicBezTo>
                    <a:pt x="196" y="3"/>
                    <a:pt x="195" y="0"/>
                    <a:pt x="193" y="2"/>
                  </a:cubicBezTo>
                  <a:cubicBezTo>
                    <a:pt x="193" y="2"/>
                    <a:pt x="193" y="2"/>
                    <a:pt x="193" y="2"/>
                  </a:cubicBezTo>
                  <a:cubicBezTo>
                    <a:pt x="192" y="2"/>
                    <a:pt x="193" y="2"/>
                    <a:pt x="192" y="2"/>
                  </a:cubicBezTo>
                  <a:cubicBezTo>
                    <a:pt x="192" y="2"/>
                    <a:pt x="192" y="2"/>
                    <a:pt x="192" y="1"/>
                  </a:cubicBezTo>
                  <a:cubicBezTo>
                    <a:pt x="191" y="2"/>
                    <a:pt x="191" y="2"/>
                    <a:pt x="191" y="2"/>
                  </a:cubicBezTo>
                  <a:cubicBezTo>
                    <a:pt x="191" y="2"/>
                    <a:pt x="192" y="2"/>
                    <a:pt x="192" y="3"/>
                  </a:cubicBezTo>
                  <a:cubicBezTo>
                    <a:pt x="191" y="2"/>
                    <a:pt x="190" y="3"/>
                    <a:pt x="189" y="2"/>
                  </a:cubicBezTo>
                  <a:cubicBezTo>
                    <a:pt x="190" y="2"/>
                    <a:pt x="190" y="2"/>
                    <a:pt x="190" y="2"/>
                  </a:cubicBezTo>
                  <a:cubicBezTo>
                    <a:pt x="190" y="2"/>
                    <a:pt x="190" y="1"/>
                    <a:pt x="190" y="1"/>
                  </a:cubicBezTo>
                  <a:cubicBezTo>
                    <a:pt x="190" y="1"/>
                    <a:pt x="190" y="2"/>
                    <a:pt x="190" y="2"/>
                  </a:cubicBezTo>
                  <a:cubicBezTo>
                    <a:pt x="190" y="1"/>
                    <a:pt x="188" y="1"/>
                    <a:pt x="187" y="1"/>
                  </a:cubicBezTo>
                  <a:cubicBezTo>
                    <a:pt x="187" y="1"/>
                    <a:pt x="187" y="1"/>
                    <a:pt x="187" y="2"/>
                  </a:cubicBezTo>
                  <a:cubicBezTo>
                    <a:pt x="187" y="1"/>
                    <a:pt x="187" y="2"/>
                    <a:pt x="186" y="2"/>
                  </a:cubicBezTo>
                  <a:cubicBezTo>
                    <a:pt x="186" y="1"/>
                    <a:pt x="186" y="1"/>
                    <a:pt x="186" y="1"/>
                  </a:cubicBezTo>
                  <a:cubicBezTo>
                    <a:pt x="186" y="0"/>
                    <a:pt x="186" y="1"/>
                    <a:pt x="186" y="1"/>
                  </a:cubicBezTo>
                  <a:cubicBezTo>
                    <a:pt x="186" y="0"/>
                    <a:pt x="185" y="1"/>
                    <a:pt x="185" y="0"/>
                  </a:cubicBezTo>
                  <a:cubicBezTo>
                    <a:pt x="184" y="1"/>
                    <a:pt x="184" y="0"/>
                    <a:pt x="184" y="0"/>
                  </a:cubicBezTo>
                  <a:cubicBezTo>
                    <a:pt x="183" y="0"/>
                    <a:pt x="183" y="0"/>
                    <a:pt x="183" y="1"/>
                  </a:cubicBezTo>
                  <a:cubicBezTo>
                    <a:pt x="182" y="1"/>
                    <a:pt x="183" y="1"/>
                    <a:pt x="183" y="0"/>
                  </a:cubicBezTo>
                  <a:cubicBezTo>
                    <a:pt x="182" y="0"/>
                    <a:pt x="182" y="0"/>
                    <a:pt x="182" y="0"/>
                  </a:cubicBezTo>
                  <a:cubicBezTo>
                    <a:pt x="181" y="1"/>
                    <a:pt x="181" y="1"/>
                    <a:pt x="181" y="1"/>
                  </a:cubicBezTo>
                  <a:cubicBezTo>
                    <a:pt x="181" y="0"/>
                    <a:pt x="180" y="1"/>
                    <a:pt x="181" y="0"/>
                  </a:cubicBezTo>
                  <a:cubicBezTo>
                    <a:pt x="179" y="0"/>
                    <a:pt x="179" y="2"/>
                    <a:pt x="178" y="1"/>
                  </a:cubicBezTo>
                  <a:cubicBezTo>
                    <a:pt x="178" y="2"/>
                    <a:pt x="177" y="2"/>
                    <a:pt x="176" y="2"/>
                  </a:cubicBezTo>
                  <a:cubicBezTo>
                    <a:pt x="176" y="2"/>
                    <a:pt x="177" y="2"/>
                    <a:pt x="176" y="2"/>
                  </a:cubicBezTo>
                  <a:cubicBezTo>
                    <a:pt x="176" y="2"/>
                    <a:pt x="176" y="2"/>
                    <a:pt x="175" y="2"/>
                  </a:cubicBezTo>
                  <a:cubicBezTo>
                    <a:pt x="175" y="2"/>
                    <a:pt x="175" y="2"/>
                    <a:pt x="175" y="1"/>
                  </a:cubicBezTo>
                  <a:cubicBezTo>
                    <a:pt x="175" y="2"/>
                    <a:pt x="175" y="1"/>
                    <a:pt x="174" y="2"/>
                  </a:cubicBezTo>
                  <a:cubicBezTo>
                    <a:pt x="175" y="2"/>
                    <a:pt x="175" y="2"/>
                    <a:pt x="175" y="2"/>
                  </a:cubicBezTo>
                  <a:cubicBezTo>
                    <a:pt x="175" y="2"/>
                    <a:pt x="174" y="2"/>
                    <a:pt x="174" y="2"/>
                  </a:cubicBezTo>
                  <a:cubicBezTo>
                    <a:pt x="174" y="2"/>
                    <a:pt x="174" y="2"/>
                    <a:pt x="174" y="2"/>
                  </a:cubicBezTo>
                  <a:cubicBezTo>
                    <a:pt x="173" y="3"/>
                    <a:pt x="171" y="2"/>
                    <a:pt x="170" y="3"/>
                  </a:cubicBezTo>
                  <a:cubicBezTo>
                    <a:pt x="170" y="3"/>
                    <a:pt x="170" y="2"/>
                    <a:pt x="170" y="2"/>
                  </a:cubicBezTo>
                  <a:cubicBezTo>
                    <a:pt x="170" y="2"/>
                    <a:pt x="170" y="2"/>
                    <a:pt x="170" y="3"/>
                  </a:cubicBezTo>
                  <a:cubicBezTo>
                    <a:pt x="169" y="3"/>
                    <a:pt x="168" y="2"/>
                    <a:pt x="169" y="3"/>
                  </a:cubicBezTo>
                  <a:cubicBezTo>
                    <a:pt x="168" y="3"/>
                    <a:pt x="168" y="2"/>
                    <a:pt x="167" y="2"/>
                  </a:cubicBezTo>
                  <a:cubicBezTo>
                    <a:pt x="168" y="2"/>
                    <a:pt x="168" y="3"/>
                    <a:pt x="167" y="3"/>
                  </a:cubicBezTo>
                  <a:cubicBezTo>
                    <a:pt x="167" y="3"/>
                    <a:pt x="167" y="2"/>
                    <a:pt x="167" y="2"/>
                  </a:cubicBezTo>
                  <a:cubicBezTo>
                    <a:pt x="167" y="3"/>
                    <a:pt x="166" y="3"/>
                    <a:pt x="166" y="3"/>
                  </a:cubicBezTo>
                  <a:cubicBezTo>
                    <a:pt x="167" y="2"/>
                    <a:pt x="165" y="2"/>
                    <a:pt x="165" y="3"/>
                  </a:cubicBezTo>
                  <a:cubicBezTo>
                    <a:pt x="165" y="3"/>
                    <a:pt x="165" y="3"/>
                    <a:pt x="165" y="3"/>
                  </a:cubicBezTo>
                  <a:cubicBezTo>
                    <a:pt x="165" y="3"/>
                    <a:pt x="164" y="3"/>
                    <a:pt x="164" y="3"/>
                  </a:cubicBezTo>
                  <a:cubicBezTo>
                    <a:pt x="164" y="3"/>
                    <a:pt x="165" y="3"/>
                    <a:pt x="165" y="2"/>
                  </a:cubicBezTo>
                  <a:cubicBezTo>
                    <a:pt x="164" y="2"/>
                    <a:pt x="164" y="3"/>
                    <a:pt x="163" y="3"/>
                  </a:cubicBezTo>
                  <a:cubicBezTo>
                    <a:pt x="163" y="2"/>
                    <a:pt x="162" y="4"/>
                    <a:pt x="162" y="2"/>
                  </a:cubicBezTo>
                  <a:cubicBezTo>
                    <a:pt x="163" y="3"/>
                    <a:pt x="164" y="1"/>
                    <a:pt x="165" y="2"/>
                  </a:cubicBezTo>
                  <a:cubicBezTo>
                    <a:pt x="165" y="1"/>
                    <a:pt x="165" y="2"/>
                    <a:pt x="166" y="2"/>
                  </a:cubicBezTo>
                  <a:cubicBezTo>
                    <a:pt x="166" y="1"/>
                    <a:pt x="166" y="1"/>
                    <a:pt x="166" y="1"/>
                  </a:cubicBezTo>
                  <a:cubicBezTo>
                    <a:pt x="165" y="1"/>
                    <a:pt x="166" y="1"/>
                    <a:pt x="165" y="1"/>
                  </a:cubicBezTo>
                  <a:cubicBezTo>
                    <a:pt x="165" y="1"/>
                    <a:pt x="165" y="1"/>
                    <a:pt x="165" y="1"/>
                  </a:cubicBezTo>
                  <a:cubicBezTo>
                    <a:pt x="165" y="1"/>
                    <a:pt x="165" y="1"/>
                    <a:pt x="165" y="1"/>
                  </a:cubicBezTo>
                  <a:cubicBezTo>
                    <a:pt x="165" y="1"/>
                    <a:pt x="165" y="1"/>
                    <a:pt x="164" y="0"/>
                  </a:cubicBezTo>
                  <a:cubicBezTo>
                    <a:pt x="164" y="1"/>
                    <a:pt x="163" y="0"/>
                    <a:pt x="161" y="0"/>
                  </a:cubicBezTo>
                  <a:cubicBezTo>
                    <a:pt x="161" y="1"/>
                    <a:pt x="162" y="1"/>
                    <a:pt x="161" y="1"/>
                  </a:cubicBezTo>
                  <a:cubicBezTo>
                    <a:pt x="159" y="0"/>
                    <a:pt x="157" y="2"/>
                    <a:pt x="156" y="1"/>
                  </a:cubicBezTo>
                  <a:cubicBezTo>
                    <a:pt x="155" y="2"/>
                    <a:pt x="156" y="2"/>
                    <a:pt x="155" y="2"/>
                  </a:cubicBezTo>
                  <a:cubicBezTo>
                    <a:pt x="155" y="2"/>
                    <a:pt x="155" y="2"/>
                    <a:pt x="155" y="1"/>
                  </a:cubicBezTo>
                  <a:cubicBezTo>
                    <a:pt x="154" y="2"/>
                    <a:pt x="153" y="1"/>
                    <a:pt x="151" y="1"/>
                  </a:cubicBezTo>
                  <a:cubicBezTo>
                    <a:pt x="151" y="3"/>
                    <a:pt x="148" y="1"/>
                    <a:pt x="147" y="2"/>
                  </a:cubicBezTo>
                  <a:cubicBezTo>
                    <a:pt x="148" y="2"/>
                    <a:pt x="149" y="2"/>
                    <a:pt x="149" y="3"/>
                  </a:cubicBezTo>
                  <a:cubicBezTo>
                    <a:pt x="149" y="3"/>
                    <a:pt x="147" y="3"/>
                    <a:pt x="147" y="2"/>
                  </a:cubicBezTo>
                  <a:cubicBezTo>
                    <a:pt x="146" y="3"/>
                    <a:pt x="146" y="2"/>
                    <a:pt x="145" y="3"/>
                  </a:cubicBezTo>
                  <a:cubicBezTo>
                    <a:pt x="145" y="2"/>
                    <a:pt x="144" y="2"/>
                    <a:pt x="143" y="2"/>
                  </a:cubicBezTo>
                  <a:cubicBezTo>
                    <a:pt x="143" y="2"/>
                    <a:pt x="142" y="2"/>
                    <a:pt x="142" y="2"/>
                  </a:cubicBezTo>
                  <a:cubicBezTo>
                    <a:pt x="140" y="2"/>
                    <a:pt x="137" y="2"/>
                    <a:pt x="135" y="3"/>
                  </a:cubicBezTo>
                  <a:cubicBezTo>
                    <a:pt x="135" y="3"/>
                    <a:pt x="135" y="2"/>
                    <a:pt x="135" y="2"/>
                  </a:cubicBezTo>
                  <a:cubicBezTo>
                    <a:pt x="135" y="3"/>
                    <a:pt x="135" y="3"/>
                    <a:pt x="135" y="3"/>
                  </a:cubicBezTo>
                  <a:cubicBezTo>
                    <a:pt x="135" y="3"/>
                    <a:pt x="135" y="3"/>
                    <a:pt x="134" y="3"/>
                  </a:cubicBezTo>
                  <a:cubicBezTo>
                    <a:pt x="134" y="3"/>
                    <a:pt x="134" y="3"/>
                    <a:pt x="134" y="3"/>
                  </a:cubicBezTo>
                  <a:cubicBezTo>
                    <a:pt x="133" y="3"/>
                    <a:pt x="134" y="3"/>
                    <a:pt x="134" y="3"/>
                  </a:cubicBezTo>
                  <a:cubicBezTo>
                    <a:pt x="133" y="3"/>
                    <a:pt x="133" y="3"/>
                    <a:pt x="133" y="3"/>
                  </a:cubicBezTo>
                  <a:cubicBezTo>
                    <a:pt x="133" y="3"/>
                    <a:pt x="133" y="3"/>
                    <a:pt x="133" y="3"/>
                  </a:cubicBezTo>
                  <a:cubicBezTo>
                    <a:pt x="133" y="3"/>
                    <a:pt x="133" y="3"/>
                    <a:pt x="132" y="3"/>
                  </a:cubicBezTo>
                  <a:cubicBezTo>
                    <a:pt x="132" y="4"/>
                    <a:pt x="132" y="3"/>
                    <a:pt x="133" y="4"/>
                  </a:cubicBezTo>
                  <a:cubicBezTo>
                    <a:pt x="129" y="6"/>
                    <a:pt x="125" y="5"/>
                    <a:pt x="122" y="5"/>
                  </a:cubicBezTo>
                  <a:cubicBezTo>
                    <a:pt x="122" y="5"/>
                    <a:pt x="123" y="5"/>
                    <a:pt x="122" y="5"/>
                  </a:cubicBezTo>
                  <a:cubicBezTo>
                    <a:pt x="121" y="5"/>
                    <a:pt x="120" y="6"/>
                    <a:pt x="119" y="5"/>
                  </a:cubicBezTo>
                  <a:cubicBezTo>
                    <a:pt x="119" y="5"/>
                    <a:pt x="119" y="6"/>
                    <a:pt x="118" y="6"/>
                  </a:cubicBezTo>
                  <a:cubicBezTo>
                    <a:pt x="118" y="6"/>
                    <a:pt x="116" y="7"/>
                    <a:pt x="116" y="6"/>
                  </a:cubicBezTo>
                  <a:cubicBezTo>
                    <a:pt x="115" y="6"/>
                    <a:pt x="115" y="6"/>
                    <a:pt x="115" y="6"/>
                  </a:cubicBezTo>
                  <a:cubicBezTo>
                    <a:pt x="114" y="6"/>
                    <a:pt x="114" y="6"/>
                    <a:pt x="114" y="6"/>
                  </a:cubicBezTo>
                  <a:cubicBezTo>
                    <a:pt x="114" y="5"/>
                    <a:pt x="113" y="6"/>
                    <a:pt x="113" y="5"/>
                  </a:cubicBezTo>
                  <a:cubicBezTo>
                    <a:pt x="113" y="6"/>
                    <a:pt x="112" y="6"/>
                    <a:pt x="112" y="5"/>
                  </a:cubicBezTo>
                  <a:cubicBezTo>
                    <a:pt x="111" y="6"/>
                    <a:pt x="112" y="6"/>
                    <a:pt x="112" y="6"/>
                  </a:cubicBezTo>
                  <a:cubicBezTo>
                    <a:pt x="111" y="6"/>
                    <a:pt x="110" y="6"/>
                    <a:pt x="109" y="5"/>
                  </a:cubicBezTo>
                  <a:cubicBezTo>
                    <a:pt x="109" y="6"/>
                    <a:pt x="107" y="6"/>
                    <a:pt x="106" y="5"/>
                  </a:cubicBezTo>
                  <a:cubicBezTo>
                    <a:pt x="106" y="6"/>
                    <a:pt x="104" y="6"/>
                    <a:pt x="104" y="6"/>
                  </a:cubicBezTo>
                  <a:cubicBezTo>
                    <a:pt x="104" y="6"/>
                    <a:pt x="103" y="6"/>
                    <a:pt x="103" y="7"/>
                  </a:cubicBezTo>
                  <a:cubicBezTo>
                    <a:pt x="103" y="6"/>
                    <a:pt x="103" y="6"/>
                    <a:pt x="103" y="6"/>
                  </a:cubicBezTo>
                  <a:cubicBezTo>
                    <a:pt x="100" y="6"/>
                    <a:pt x="98" y="7"/>
                    <a:pt x="94" y="6"/>
                  </a:cubicBezTo>
                  <a:cubicBezTo>
                    <a:pt x="94" y="6"/>
                    <a:pt x="94" y="7"/>
                    <a:pt x="94" y="7"/>
                  </a:cubicBezTo>
                  <a:cubicBezTo>
                    <a:pt x="93" y="5"/>
                    <a:pt x="91" y="8"/>
                    <a:pt x="90" y="6"/>
                  </a:cubicBezTo>
                  <a:cubicBezTo>
                    <a:pt x="90" y="6"/>
                    <a:pt x="90" y="6"/>
                    <a:pt x="90" y="7"/>
                  </a:cubicBezTo>
                  <a:cubicBezTo>
                    <a:pt x="88" y="6"/>
                    <a:pt x="87" y="7"/>
                    <a:pt x="86" y="6"/>
                  </a:cubicBezTo>
                  <a:cubicBezTo>
                    <a:pt x="85" y="7"/>
                    <a:pt x="84" y="7"/>
                    <a:pt x="83" y="7"/>
                  </a:cubicBezTo>
                  <a:cubicBezTo>
                    <a:pt x="83" y="7"/>
                    <a:pt x="84" y="7"/>
                    <a:pt x="84" y="6"/>
                  </a:cubicBezTo>
                  <a:cubicBezTo>
                    <a:pt x="82" y="7"/>
                    <a:pt x="81" y="7"/>
                    <a:pt x="80" y="6"/>
                  </a:cubicBezTo>
                  <a:cubicBezTo>
                    <a:pt x="80" y="7"/>
                    <a:pt x="80" y="7"/>
                    <a:pt x="79" y="7"/>
                  </a:cubicBezTo>
                  <a:cubicBezTo>
                    <a:pt x="80" y="7"/>
                    <a:pt x="81" y="7"/>
                    <a:pt x="82" y="8"/>
                  </a:cubicBezTo>
                  <a:cubicBezTo>
                    <a:pt x="81" y="9"/>
                    <a:pt x="81" y="8"/>
                    <a:pt x="81" y="8"/>
                  </a:cubicBezTo>
                  <a:cubicBezTo>
                    <a:pt x="82" y="9"/>
                    <a:pt x="83" y="8"/>
                    <a:pt x="85" y="8"/>
                  </a:cubicBezTo>
                  <a:cubicBezTo>
                    <a:pt x="85" y="8"/>
                    <a:pt x="85" y="8"/>
                    <a:pt x="85" y="8"/>
                  </a:cubicBezTo>
                  <a:cubicBezTo>
                    <a:pt x="85" y="9"/>
                    <a:pt x="86" y="8"/>
                    <a:pt x="86" y="8"/>
                  </a:cubicBezTo>
                  <a:cubicBezTo>
                    <a:pt x="89" y="9"/>
                    <a:pt x="93" y="7"/>
                    <a:pt x="96" y="8"/>
                  </a:cubicBezTo>
                  <a:cubicBezTo>
                    <a:pt x="96" y="8"/>
                    <a:pt x="98" y="8"/>
                    <a:pt x="100" y="8"/>
                  </a:cubicBezTo>
                  <a:cubicBezTo>
                    <a:pt x="99" y="8"/>
                    <a:pt x="98" y="8"/>
                    <a:pt x="98" y="9"/>
                  </a:cubicBezTo>
                  <a:cubicBezTo>
                    <a:pt x="98" y="9"/>
                    <a:pt x="101" y="8"/>
                    <a:pt x="101" y="9"/>
                  </a:cubicBezTo>
                  <a:cubicBezTo>
                    <a:pt x="101" y="9"/>
                    <a:pt x="101" y="8"/>
                    <a:pt x="101" y="8"/>
                  </a:cubicBezTo>
                  <a:cubicBezTo>
                    <a:pt x="102" y="8"/>
                    <a:pt x="102" y="9"/>
                    <a:pt x="102" y="9"/>
                  </a:cubicBezTo>
                  <a:cubicBezTo>
                    <a:pt x="102" y="8"/>
                    <a:pt x="105" y="8"/>
                    <a:pt x="106" y="8"/>
                  </a:cubicBezTo>
                  <a:cubicBezTo>
                    <a:pt x="105" y="8"/>
                    <a:pt x="105" y="8"/>
                    <a:pt x="105" y="8"/>
                  </a:cubicBezTo>
                  <a:cubicBezTo>
                    <a:pt x="106" y="8"/>
                    <a:pt x="107" y="7"/>
                    <a:pt x="107" y="8"/>
                  </a:cubicBezTo>
                  <a:cubicBezTo>
                    <a:pt x="107" y="8"/>
                    <a:pt x="107" y="8"/>
                    <a:pt x="107" y="8"/>
                  </a:cubicBezTo>
                  <a:cubicBezTo>
                    <a:pt x="107" y="9"/>
                    <a:pt x="107" y="8"/>
                    <a:pt x="108" y="8"/>
                  </a:cubicBezTo>
                  <a:cubicBezTo>
                    <a:pt x="108" y="8"/>
                    <a:pt x="107" y="8"/>
                    <a:pt x="107" y="8"/>
                  </a:cubicBezTo>
                  <a:cubicBezTo>
                    <a:pt x="109" y="8"/>
                    <a:pt x="111" y="8"/>
                    <a:pt x="112" y="8"/>
                  </a:cubicBezTo>
                  <a:cubicBezTo>
                    <a:pt x="112" y="7"/>
                    <a:pt x="112" y="8"/>
                    <a:pt x="112" y="7"/>
                  </a:cubicBezTo>
                  <a:cubicBezTo>
                    <a:pt x="112" y="7"/>
                    <a:pt x="113" y="7"/>
                    <a:pt x="113" y="7"/>
                  </a:cubicBezTo>
                  <a:cubicBezTo>
                    <a:pt x="113" y="8"/>
                    <a:pt x="112" y="8"/>
                    <a:pt x="112" y="8"/>
                  </a:cubicBezTo>
                  <a:cubicBezTo>
                    <a:pt x="115" y="8"/>
                    <a:pt x="117" y="8"/>
                    <a:pt x="120" y="8"/>
                  </a:cubicBezTo>
                  <a:cubicBezTo>
                    <a:pt x="120" y="8"/>
                    <a:pt x="122" y="8"/>
                    <a:pt x="123" y="8"/>
                  </a:cubicBezTo>
                  <a:cubicBezTo>
                    <a:pt x="124" y="8"/>
                    <a:pt x="126" y="8"/>
                    <a:pt x="127" y="7"/>
                  </a:cubicBezTo>
                  <a:cubicBezTo>
                    <a:pt x="130" y="7"/>
                    <a:pt x="132" y="8"/>
                    <a:pt x="135" y="7"/>
                  </a:cubicBezTo>
                  <a:cubicBezTo>
                    <a:pt x="135" y="7"/>
                    <a:pt x="135" y="7"/>
                    <a:pt x="135" y="7"/>
                  </a:cubicBezTo>
                  <a:cubicBezTo>
                    <a:pt x="135" y="7"/>
                    <a:pt x="135" y="7"/>
                    <a:pt x="135" y="7"/>
                  </a:cubicBezTo>
                  <a:cubicBezTo>
                    <a:pt x="136" y="7"/>
                    <a:pt x="136" y="7"/>
                    <a:pt x="137" y="8"/>
                  </a:cubicBezTo>
                  <a:cubicBezTo>
                    <a:pt x="137" y="7"/>
                    <a:pt x="137" y="7"/>
                    <a:pt x="137" y="7"/>
                  </a:cubicBezTo>
                  <a:cubicBezTo>
                    <a:pt x="137" y="7"/>
                    <a:pt x="136" y="7"/>
                    <a:pt x="136" y="7"/>
                  </a:cubicBezTo>
                  <a:cubicBezTo>
                    <a:pt x="137" y="7"/>
                    <a:pt x="137" y="6"/>
                    <a:pt x="137" y="6"/>
                  </a:cubicBezTo>
                  <a:cubicBezTo>
                    <a:pt x="138" y="7"/>
                    <a:pt x="137" y="7"/>
                    <a:pt x="138" y="7"/>
                  </a:cubicBezTo>
                  <a:cubicBezTo>
                    <a:pt x="138" y="7"/>
                    <a:pt x="138" y="7"/>
                    <a:pt x="138" y="7"/>
                  </a:cubicBezTo>
                  <a:cubicBezTo>
                    <a:pt x="139" y="7"/>
                    <a:pt x="140" y="8"/>
                    <a:pt x="140" y="7"/>
                  </a:cubicBezTo>
                  <a:cubicBezTo>
                    <a:pt x="139" y="7"/>
                    <a:pt x="139" y="7"/>
                    <a:pt x="139" y="7"/>
                  </a:cubicBezTo>
                  <a:cubicBezTo>
                    <a:pt x="139" y="7"/>
                    <a:pt x="140" y="7"/>
                    <a:pt x="140" y="6"/>
                  </a:cubicBezTo>
                  <a:cubicBezTo>
                    <a:pt x="140" y="7"/>
                    <a:pt x="140" y="7"/>
                    <a:pt x="140" y="7"/>
                  </a:cubicBezTo>
                  <a:cubicBezTo>
                    <a:pt x="141" y="6"/>
                    <a:pt x="142" y="8"/>
                    <a:pt x="143" y="7"/>
                  </a:cubicBezTo>
                  <a:cubicBezTo>
                    <a:pt x="143" y="7"/>
                    <a:pt x="142" y="7"/>
                    <a:pt x="143" y="7"/>
                  </a:cubicBezTo>
                  <a:cubicBezTo>
                    <a:pt x="143" y="7"/>
                    <a:pt x="143" y="7"/>
                    <a:pt x="144" y="7"/>
                  </a:cubicBezTo>
                  <a:cubicBezTo>
                    <a:pt x="144" y="6"/>
                    <a:pt x="145" y="7"/>
                    <a:pt x="146" y="7"/>
                  </a:cubicBezTo>
                  <a:cubicBezTo>
                    <a:pt x="146" y="7"/>
                    <a:pt x="146" y="7"/>
                    <a:pt x="146" y="7"/>
                  </a:cubicBezTo>
                  <a:cubicBezTo>
                    <a:pt x="147" y="7"/>
                    <a:pt x="148" y="7"/>
                    <a:pt x="148" y="7"/>
                  </a:cubicBezTo>
                  <a:cubicBezTo>
                    <a:pt x="149" y="7"/>
                    <a:pt x="148" y="7"/>
                    <a:pt x="148" y="7"/>
                  </a:cubicBezTo>
                  <a:cubicBezTo>
                    <a:pt x="149" y="7"/>
                    <a:pt x="150" y="6"/>
                    <a:pt x="150" y="6"/>
                  </a:cubicBezTo>
                  <a:cubicBezTo>
                    <a:pt x="151" y="6"/>
                    <a:pt x="151" y="7"/>
                    <a:pt x="151" y="7"/>
                  </a:cubicBezTo>
                  <a:cubicBezTo>
                    <a:pt x="151" y="6"/>
                    <a:pt x="152" y="6"/>
                    <a:pt x="153" y="6"/>
                  </a:cubicBezTo>
                  <a:cubicBezTo>
                    <a:pt x="153" y="6"/>
                    <a:pt x="153" y="6"/>
                    <a:pt x="152" y="7"/>
                  </a:cubicBezTo>
                  <a:cubicBezTo>
                    <a:pt x="152" y="6"/>
                    <a:pt x="152" y="6"/>
                    <a:pt x="152" y="7"/>
                  </a:cubicBezTo>
                  <a:cubicBezTo>
                    <a:pt x="152" y="7"/>
                    <a:pt x="151" y="7"/>
                    <a:pt x="151" y="8"/>
                  </a:cubicBezTo>
                  <a:cubicBezTo>
                    <a:pt x="151" y="8"/>
                    <a:pt x="151" y="7"/>
                    <a:pt x="151" y="7"/>
                  </a:cubicBezTo>
                  <a:cubicBezTo>
                    <a:pt x="150" y="8"/>
                    <a:pt x="148" y="7"/>
                    <a:pt x="147" y="8"/>
                  </a:cubicBezTo>
                  <a:cubicBezTo>
                    <a:pt x="147" y="7"/>
                    <a:pt x="147" y="7"/>
                    <a:pt x="147" y="7"/>
                  </a:cubicBezTo>
                  <a:cubicBezTo>
                    <a:pt x="147" y="8"/>
                    <a:pt x="147" y="7"/>
                    <a:pt x="147" y="8"/>
                  </a:cubicBezTo>
                  <a:cubicBezTo>
                    <a:pt x="147" y="8"/>
                    <a:pt x="146" y="8"/>
                    <a:pt x="146" y="8"/>
                  </a:cubicBezTo>
                  <a:cubicBezTo>
                    <a:pt x="146" y="8"/>
                    <a:pt x="146" y="8"/>
                    <a:pt x="146" y="8"/>
                  </a:cubicBezTo>
                  <a:cubicBezTo>
                    <a:pt x="146" y="9"/>
                    <a:pt x="145" y="8"/>
                    <a:pt x="144" y="8"/>
                  </a:cubicBezTo>
                  <a:cubicBezTo>
                    <a:pt x="144" y="8"/>
                    <a:pt x="145" y="8"/>
                    <a:pt x="144" y="8"/>
                  </a:cubicBezTo>
                  <a:cubicBezTo>
                    <a:pt x="144" y="8"/>
                    <a:pt x="144" y="8"/>
                    <a:pt x="144" y="8"/>
                  </a:cubicBezTo>
                  <a:cubicBezTo>
                    <a:pt x="144" y="9"/>
                    <a:pt x="142" y="9"/>
                    <a:pt x="142" y="9"/>
                  </a:cubicBezTo>
                  <a:cubicBezTo>
                    <a:pt x="141" y="9"/>
                    <a:pt x="142" y="9"/>
                    <a:pt x="141" y="9"/>
                  </a:cubicBezTo>
                  <a:cubicBezTo>
                    <a:pt x="141" y="9"/>
                    <a:pt x="140" y="10"/>
                    <a:pt x="139" y="9"/>
                  </a:cubicBezTo>
                  <a:cubicBezTo>
                    <a:pt x="138" y="9"/>
                    <a:pt x="137" y="8"/>
                    <a:pt x="136" y="9"/>
                  </a:cubicBezTo>
                  <a:cubicBezTo>
                    <a:pt x="136" y="9"/>
                    <a:pt x="135" y="9"/>
                    <a:pt x="135" y="9"/>
                  </a:cubicBezTo>
                  <a:cubicBezTo>
                    <a:pt x="135" y="9"/>
                    <a:pt x="136" y="9"/>
                    <a:pt x="135" y="9"/>
                  </a:cubicBezTo>
                  <a:cubicBezTo>
                    <a:pt x="133" y="9"/>
                    <a:pt x="130" y="9"/>
                    <a:pt x="128" y="9"/>
                  </a:cubicBezTo>
                  <a:cubicBezTo>
                    <a:pt x="128" y="9"/>
                    <a:pt x="128" y="9"/>
                    <a:pt x="128" y="9"/>
                  </a:cubicBezTo>
                  <a:cubicBezTo>
                    <a:pt x="127" y="9"/>
                    <a:pt x="127" y="9"/>
                    <a:pt x="127" y="9"/>
                  </a:cubicBezTo>
                  <a:cubicBezTo>
                    <a:pt x="127" y="9"/>
                    <a:pt x="127" y="9"/>
                    <a:pt x="127" y="9"/>
                  </a:cubicBezTo>
                  <a:cubicBezTo>
                    <a:pt x="127" y="9"/>
                    <a:pt x="126" y="8"/>
                    <a:pt x="126" y="8"/>
                  </a:cubicBezTo>
                  <a:cubicBezTo>
                    <a:pt x="126" y="8"/>
                    <a:pt x="126" y="8"/>
                    <a:pt x="125" y="8"/>
                  </a:cubicBezTo>
                  <a:cubicBezTo>
                    <a:pt x="125" y="9"/>
                    <a:pt x="125" y="9"/>
                    <a:pt x="125" y="9"/>
                  </a:cubicBezTo>
                  <a:cubicBezTo>
                    <a:pt x="125" y="9"/>
                    <a:pt x="126" y="9"/>
                    <a:pt x="126" y="9"/>
                  </a:cubicBezTo>
                  <a:cubicBezTo>
                    <a:pt x="124" y="10"/>
                    <a:pt x="122" y="9"/>
                    <a:pt x="121" y="9"/>
                  </a:cubicBezTo>
                  <a:cubicBezTo>
                    <a:pt x="121" y="9"/>
                    <a:pt x="122" y="10"/>
                    <a:pt x="121" y="10"/>
                  </a:cubicBezTo>
                  <a:cubicBezTo>
                    <a:pt x="121" y="9"/>
                    <a:pt x="120" y="11"/>
                    <a:pt x="120" y="10"/>
                  </a:cubicBezTo>
                  <a:cubicBezTo>
                    <a:pt x="120" y="9"/>
                    <a:pt x="121" y="10"/>
                    <a:pt x="121" y="9"/>
                  </a:cubicBezTo>
                  <a:cubicBezTo>
                    <a:pt x="120" y="9"/>
                    <a:pt x="119" y="10"/>
                    <a:pt x="118" y="10"/>
                  </a:cubicBezTo>
                  <a:cubicBezTo>
                    <a:pt x="119" y="11"/>
                    <a:pt x="116" y="11"/>
                    <a:pt x="116" y="11"/>
                  </a:cubicBezTo>
                  <a:cubicBezTo>
                    <a:pt x="115" y="11"/>
                    <a:pt x="114" y="10"/>
                    <a:pt x="114" y="11"/>
                  </a:cubicBezTo>
                  <a:cubicBezTo>
                    <a:pt x="115" y="11"/>
                    <a:pt x="116" y="11"/>
                    <a:pt x="116" y="12"/>
                  </a:cubicBezTo>
                  <a:cubicBezTo>
                    <a:pt x="116" y="12"/>
                    <a:pt x="116" y="12"/>
                    <a:pt x="116" y="12"/>
                  </a:cubicBezTo>
                  <a:cubicBezTo>
                    <a:pt x="117" y="13"/>
                    <a:pt x="116" y="12"/>
                    <a:pt x="117" y="12"/>
                  </a:cubicBezTo>
                  <a:cubicBezTo>
                    <a:pt x="117" y="11"/>
                    <a:pt x="116" y="12"/>
                    <a:pt x="116" y="11"/>
                  </a:cubicBezTo>
                  <a:cubicBezTo>
                    <a:pt x="118" y="11"/>
                    <a:pt x="119" y="11"/>
                    <a:pt x="120" y="11"/>
                  </a:cubicBezTo>
                  <a:cubicBezTo>
                    <a:pt x="119" y="11"/>
                    <a:pt x="119" y="12"/>
                    <a:pt x="119" y="12"/>
                  </a:cubicBezTo>
                  <a:cubicBezTo>
                    <a:pt x="119" y="12"/>
                    <a:pt x="118" y="11"/>
                    <a:pt x="118" y="12"/>
                  </a:cubicBezTo>
                  <a:cubicBezTo>
                    <a:pt x="118" y="12"/>
                    <a:pt x="116" y="13"/>
                    <a:pt x="115" y="12"/>
                  </a:cubicBezTo>
                  <a:cubicBezTo>
                    <a:pt x="115" y="13"/>
                    <a:pt x="114" y="12"/>
                    <a:pt x="114" y="12"/>
                  </a:cubicBezTo>
                  <a:cubicBezTo>
                    <a:pt x="114" y="12"/>
                    <a:pt x="113" y="13"/>
                    <a:pt x="113" y="13"/>
                  </a:cubicBezTo>
                  <a:cubicBezTo>
                    <a:pt x="113" y="12"/>
                    <a:pt x="112" y="12"/>
                    <a:pt x="112" y="13"/>
                  </a:cubicBezTo>
                  <a:cubicBezTo>
                    <a:pt x="112" y="13"/>
                    <a:pt x="112" y="13"/>
                    <a:pt x="112" y="13"/>
                  </a:cubicBezTo>
                  <a:cubicBezTo>
                    <a:pt x="111" y="13"/>
                    <a:pt x="111" y="13"/>
                    <a:pt x="110" y="14"/>
                  </a:cubicBezTo>
                  <a:cubicBezTo>
                    <a:pt x="110" y="13"/>
                    <a:pt x="111" y="13"/>
                    <a:pt x="110" y="13"/>
                  </a:cubicBezTo>
                  <a:cubicBezTo>
                    <a:pt x="110" y="13"/>
                    <a:pt x="110" y="13"/>
                    <a:pt x="110" y="13"/>
                  </a:cubicBezTo>
                  <a:cubicBezTo>
                    <a:pt x="110" y="13"/>
                    <a:pt x="110" y="13"/>
                    <a:pt x="110" y="13"/>
                  </a:cubicBezTo>
                  <a:cubicBezTo>
                    <a:pt x="109" y="14"/>
                    <a:pt x="108" y="13"/>
                    <a:pt x="108" y="13"/>
                  </a:cubicBezTo>
                  <a:cubicBezTo>
                    <a:pt x="108" y="13"/>
                    <a:pt x="108" y="13"/>
                    <a:pt x="108" y="14"/>
                  </a:cubicBezTo>
                  <a:cubicBezTo>
                    <a:pt x="107" y="13"/>
                    <a:pt x="106" y="13"/>
                    <a:pt x="106" y="13"/>
                  </a:cubicBezTo>
                  <a:cubicBezTo>
                    <a:pt x="106" y="14"/>
                    <a:pt x="106" y="13"/>
                    <a:pt x="105" y="13"/>
                  </a:cubicBezTo>
                  <a:cubicBezTo>
                    <a:pt x="105" y="14"/>
                    <a:pt x="102" y="14"/>
                    <a:pt x="102" y="13"/>
                  </a:cubicBezTo>
                  <a:cubicBezTo>
                    <a:pt x="102" y="14"/>
                    <a:pt x="102" y="14"/>
                    <a:pt x="101" y="13"/>
                  </a:cubicBezTo>
                  <a:cubicBezTo>
                    <a:pt x="101" y="14"/>
                    <a:pt x="102" y="14"/>
                    <a:pt x="102" y="14"/>
                  </a:cubicBezTo>
                  <a:cubicBezTo>
                    <a:pt x="102" y="14"/>
                    <a:pt x="100" y="14"/>
                    <a:pt x="100" y="14"/>
                  </a:cubicBezTo>
                  <a:cubicBezTo>
                    <a:pt x="100" y="14"/>
                    <a:pt x="99" y="14"/>
                    <a:pt x="99" y="13"/>
                  </a:cubicBezTo>
                  <a:cubicBezTo>
                    <a:pt x="99" y="13"/>
                    <a:pt x="99" y="14"/>
                    <a:pt x="99" y="14"/>
                  </a:cubicBezTo>
                  <a:cubicBezTo>
                    <a:pt x="99" y="14"/>
                    <a:pt x="99" y="14"/>
                    <a:pt x="99" y="14"/>
                  </a:cubicBezTo>
                  <a:cubicBezTo>
                    <a:pt x="99" y="15"/>
                    <a:pt x="97" y="14"/>
                    <a:pt x="97" y="14"/>
                  </a:cubicBezTo>
                  <a:cubicBezTo>
                    <a:pt x="98" y="14"/>
                    <a:pt x="98" y="13"/>
                    <a:pt x="98" y="13"/>
                  </a:cubicBezTo>
                  <a:cubicBezTo>
                    <a:pt x="97" y="14"/>
                    <a:pt x="96" y="13"/>
                    <a:pt x="96" y="14"/>
                  </a:cubicBezTo>
                  <a:cubicBezTo>
                    <a:pt x="97" y="14"/>
                    <a:pt x="97" y="14"/>
                    <a:pt x="97" y="14"/>
                  </a:cubicBezTo>
                  <a:cubicBezTo>
                    <a:pt x="97" y="14"/>
                    <a:pt x="97" y="14"/>
                    <a:pt x="98" y="15"/>
                  </a:cubicBezTo>
                  <a:cubicBezTo>
                    <a:pt x="97" y="15"/>
                    <a:pt x="96" y="15"/>
                    <a:pt x="96" y="15"/>
                  </a:cubicBezTo>
                  <a:cubicBezTo>
                    <a:pt x="96" y="14"/>
                    <a:pt x="96" y="15"/>
                    <a:pt x="96" y="14"/>
                  </a:cubicBezTo>
                  <a:cubicBezTo>
                    <a:pt x="95" y="14"/>
                    <a:pt x="96" y="15"/>
                    <a:pt x="95" y="15"/>
                  </a:cubicBezTo>
                  <a:cubicBezTo>
                    <a:pt x="95" y="15"/>
                    <a:pt x="95" y="15"/>
                    <a:pt x="94" y="14"/>
                  </a:cubicBezTo>
                  <a:cubicBezTo>
                    <a:pt x="93" y="15"/>
                    <a:pt x="92" y="15"/>
                    <a:pt x="90" y="15"/>
                  </a:cubicBezTo>
                  <a:cubicBezTo>
                    <a:pt x="90" y="15"/>
                    <a:pt x="91" y="15"/>
                    <a:pt x="91" y="15"/>
                  </a:cubicBezTo>
                  <a:cubicBezTo>
                    <a:pt x="90" y="16"/>
                    <a:pt x="88" y="16"/>
                    <a:pt x="86" y="17"/>
                  </a:cubicBezTo>
                  <a:cubicBezTo>
                    <a:pt x="86" y="16"/>
                    <a:pt x="86" y="16"/>
                    <a:pt x="86" y="16"/>
                  </a:cubicBezTo>
                  <a:cubicBezTo>
                    <a:pt x="86" y="17"/>
                    <a:pt x="85" y="16"/>
                    <a:pt x="85" y="17"/>
                  </a:cubicBezTo>
                  <a:cubicBezTo>
                    <a:pt x="82" y="16"/>
                    <a:pt x="77" y="17"/>
                    <a:pt x="75" y="16"/>
                  </a:cubicBezTo>
                  <a:cubicBezTo>
                    <a:pt x="74" y="16"/>
                    <a:pt x="73" y="17"/>
                    <a:pt x="72" y="16"/>
                  </a:cubicBezTo>
                  <a:cubicBezTo>
                    <a:pt x="71" y="16"/>
                    <a:pt x="70" y="16"/>
                    <a:pt x="69" y="16"/>
                  </a:cubicBezTo>
                  <a:cubicBezTo>
                    <a:pt x="70" y="16"/>
                    <a:pt x="69" y="16"/>
                    <a:pt x="69" y="17"/>
                  </a:cubicBezTo>
                  <a:cubicBezTo>
                    <a:pt x="67" y="16"/>
                    <a:pt x="66" y="17"/>
                    <a:pt x="63" y="17"/>
                  </a:cubicBezTo>
                  <a:cubicBezTo>
                    <a:pt x="63" y="18"/>
                    <a:pt x="65" y="17"/>
                    <a:pt x="64" y="18"/>
                  </a:cubicBezTo>
                  <a:cubicBezTo>
                    <a:pt x="66" y="18"/>
                    <a:pt x="66" y="18"/>
                    <a:pt x="68" y="18"/>
                  </a:cubicBezTo>
                  <a:cubicBezTo>
                    <a:pt x="68" y="18"/>
                    <a:pt x="67" y="18"/>
                    <a:pt x="67" y="19"/>
                  </a:cubicBezTo>
                  <a:cubicBezTo>
                    <a:pt x="67" y="19"/>
                    <a:pt x="68" y="19"/>
                    <a:pt x="68" y="19"/>
                  </a:cubicBezTo>
                  <a:cubicBezTo>
                    <a:pt x="67" y="19"/>
                    <a:pt x="66" y="19"/>
                    <a:pt x="66" y="19"/>
                  </a:cubicBezTo>
                  <a:cubicBezTo>
                    <a:pt x="67" y="19"/>
                    <a:pt x="69" y="19"/>
                    <a:pt x="70" y="19"/>
                  </a:cubicBezTo>
                  <a:cubicBezTo>
                    <a:pt x="70" y="20"/>
                    <a:pt x="68" y="19"/>
                    <a:pt x="67" y="20"/>
                  </a:cubicBezTo>
                  <a:cubicBezTo>
                    <a:pt x="68" y="20"/>
                    <a:pt x="69" y="20"/>
                    <a:pt x="70" y="20"/>
                  </a:cubicBezTo>
                  <a:cubicBezTo>
                    <a:pt x="70" y="21"/>
                    <a:pt x="71" y="21"/>
                    <a:pt x="71" y="21"/>
                  </a:cubicBezTo>
                  <a:cubicBezTo>
                    <a:pt x="70" y="22"/>
                    <a:pt x="70" y="21"/>
                    <a:pt x="69" y="21"/>
                  </a:cubicBezTo>
                  <a:cubicBezTo>
                    <a:pt x="69" y="21"/>
                    <a:pt x="70" y="22"/>
                    <a:pt x="69" y="22"/>
                  </a:cubicBezTo>
                  <a:cubicBezTo>
                    <a:pt x="69" y="22"/>
                    <a:pt x="69" y="22"/>
                    <a:pt x="68" y="22"/>
                  </a:cubicBezTo>
                  <a:cubicBezTo>
                    <a:pt x="68" y="22"/>
                    <a:pt x="69" y="21"/>
                    <a:pt x="68" y="21"/>
                  </a:cubicBezTo>
                  <a:cubicBezTo>
                    <a:pt x="68" y="22"/>
                    <a:pt x="67" y="22"/>
                    <a:pt x="66" y="21"/>
                  </a:cubicBezTo>
                  <a:cubicBezTo>
                    <a:pt x="66" y="22"/>
                    <a:pt x="66" y="22"/>
                    <a:pt x="66" y="22"/>
                  </a:cubicBezTo>
                  <a:cubicBezTo>
                    <a:pt x="66" y="22"/>
                    <a:pt x="66" y="22"/>
                    <a:pt x="65" y="22"/>
                  </a:cubicBezTo>
                  <a:cubicBezTo>
                    <a:pt x="65" y="22"/>
                    <a:pt x="65" y="22"/>
                    <a:pt x="65" y="22"/>
                  </a:cubicBezTo>
                  <a:cubicBezTo>
                    <a:pt x="64" y="22"/>
                    <a:pt x="64" y="22"/>
                    <a:pt x="64" y="23"/>
                  </a:cubicBezTo>
                  <a:cubicBezTo>
                    <a:pt x="63" y="23"/>
                    <a:pt x="61" y="22"/>
                    <a:pt x="61" y="23"/>
                  </a:cubicBezTo>
                  <a:cubicBezTo>
                    <a:pt x="62" y="23"/>
                    <a:pt x="63" y="22"/>
                    <a:pt x="63" y="23"/>
                  </a:cubicBezTo>
                  <a:cubicBezTo>
                    <a:pt x="65" y="23"/>
                    <a:pt x="68" y="24"/>
                    <a:pt x="69" y="23"/>
                  </a:cubicBezTo>
                  <a:cubicBezTo>
                    <a:pt x="70" y="23"/>
                    <a:pt x="71" y="24"/>
                    <a:pt x="72" y="24"/>
                  </a:cubicBezTo>
                  <a:cubicBezTo>
                    <a:pt x="73" y="23"/>
                    <a:pt x="74" y="23"/>
                    <a:pt x="74" y="24"/>
                  </a:cubicBezTo>
                  <a:cubicBezTo>
                    <a:pt x="74" y="24"/>
                    <a:pt x="73" y="24"/>
                    <a:pt x="73" y="24"/>
                  </a:cubicBezTo>
                  <a:cubicBezTo>
                    <a:pt x="72" y="24"/>
                    <a:pt x="73" y="24"/>
                    <a:pt x="73" y="24"/>
                  </a:cubicBezTo>
                  <a:cubicBezTo>
                    <a:pt x="65" y="23"/>
                    <a:pt x="57" y="26"/>
                    <a:pt x="48" y="26"/>
                  </a:cubicBezTo>
                  <a:cubicBezTo>
                    <a:pt x="49" y="27"/>
                    <a:pt x="46" y="27"/>
                    <a:pt x="45" y="26"/>
                  </a:cubicBezTo>
                  <a:cubicBezTo>
                    <a:pt x="45" y="27"/>
                    <a:pt x="44" y="26"/>
                    <a:pt x="44" y="27"/>
                  </a:cubicBezTo>
                  <a:cubicBezTo>
                    <a:pt x="44" y="27"/>
                    <a:pt x="45" y="27"/>
                    <a:pt x="45" y="28"/>
                  </a:cubicBezTo>
                  <a:cubicBezTo>
                    <a:pt x="45" y="28"/>
                    <a:pt x="46" y="28"/>
                    <a:pt x="45" y="28"/>
                  </a:cubicBezTo>
                  <a:cubicBezTo>
                    <a:pt x="43" y="29"/>
                    <a:pt x="42" y="27"/>
                    <a:pt x="41" y="28"/>
                  </a:cubicBezTo>
                  <a:cubicBezTo>
                    <a:pt x="42" y="28"/>
                    <a:pt x="43" y="29"/>
                    <a:pt x="45" y="29"/>
                  </a:cubicBezTo>
                  <a:cubicBezTo>
                    <a:pt x="44" y="29"/>
                    <a:pt x="44" y="30"/>
                    <a:pt x="45" y="30"/>
                  </a:cubicBezTo>
                  <a:cubicBezTo>
                    <a:pt x="44" y="29"/>
                    <a:pt x="45" y="30"/>
                    <a:pt x="46" y="29"/>
                  </a:cubicBezTo>
                  <a:cubicBezTo>
                    <a:pt x="46" y="29"/>
                    <a:pt x="46" y="30"/>
                    <a:pt x="46" y="30"/>
                  </a:cubicBezTo>
                  <a:cubicBezTo>
                    <a:pt x="46" y="31"/>
                    <a:pt x="45" y="31"/>
                    <a:pt x="44" y="31"/>
                  </a:cubicBezTo>
                  <a:cubicBezTo>
                    <a:pt x="44" y="32"/>
                    <a:pt x="45" y="32"/>
                    <a:pt x="45" y="32"/>
                  </a:cubicBezTo>
                  <a:cubicBezTo>
                    <a:pt x="48" y="33"/>
                    <a:pt x="52" y="32"/>
                    <a:pt x="54" y="32"/>
                  </a:cubicBezTo>
                  <a:cubicBezTo>
                    <a:pt x="54" y="32"/>
                    <a:pt x="54" y="32"/>
                    <a:pt x="55" y="32"/>
                  </a:cubicBezTo>
                  <a:cubicBezTo>
                    <a:pt x="56" y="32"/>
                    <a:pt x="58" y="31"/>
                    <a:pt x="60" y="32"/>
                  </a:cubicBezTo>
                  <a:cubicBezTo>
                    <a:pt x="61" y="32"/>
                    <a:pt x="61" y="32"/>
                    <a:pt x="62" y="32"/>
                  </a:cubicBezTo>
                  <a:cubicBezTo>
                    <a:pt x="62" y="32"/>
                    <a:pt x="63" y="32"/>
                    <a:pt x="63" y="32"/>
                  </a:cubicBezTo>
                  <a:cubicBezTo>
                    <a:pt x="63" y="32"/>
                    <a:pt x="63" y="32"/>
                    <a:pt x="63" y="33"/>
                  </a:cubicBezTo>
                  <a:cubicBezTo>
                    <a:pt x="63" y="33"/>
                    <a:pt x="62" y="33"/>
                    <a:pt x="62" y="33"/>
                  </a:cubicBezTo>
                  <a:cubicBezTo>
                    <a:pt x="62" y="33"/>
                    <a:pt x="63" y="33"/>
                    <a:pt x="63" y="33"/>
                  </a:cubicBezTo>
                  <a:cubicBezTo>
                    <a:pt x="62" y="33"/>
                    <a:pt x="61" y="34"/>
                    <a:pt x="61" y="34"/>
                  </a:cubicBezTo>
                  <a:cubicBezTo>
                    <a:pt x="61" y="34"/>
                    <a:pt x="61" y="35"/>
                    <a:pt x="61" y="35"/>
                  </a:cubicBezTo>
                  <a:cubicBezTo>
                    <a:pt x="62" y="34"/>
                    <a:pt x="64" y="34"/>
                    <a:pt x="64" y="33"/>
                  </a:cubicBezTo>
                  <a:cubicBezTo>
                    <a:pt x="64" y="33"/>
                    <a:pt x="65" y="33"/>
                    <a:pt x="64" y="34"/>
                  </a:cubicBezTo>
                  <a:cubicBezTo>
                    <a:pt x="65" y="34"/>
                    <a:pt x="67" y="34"/>
                    <a:pt x="68" y="34"/>
                  </a:cubicBezTo>
                  <a:cubicBezTo>
                    <a:pt x="68" y="35"/>
                    <a:pt x="68" y="35"/>
                    <a:pt x="68" y="35"/>
                  </a:cubicBezTo>
                  <a:cubicBezTo>
                    <a:pt x="69" y="35"/>
                    <a:pt x="67" y="36"/>
                    <a:pt x="68" y="36"/>
                  </a:cubicBezTo>
                  <a:cubicBezTo>
                    <a:pt x="68" y="35"/>
                    <a:pt x="70" y="35"/>
                    <a:pt x="71" y="35"/>
                  </a:cubicBezTo>
                  <a:cubicBezTo>
                    <a:pt x="79" y="37"/>
                    <a:pt x="88" y="35"/>
                    <a:pt x="95" y="36"/>
                  </a:cubicBezTo>
                  <a:cubicBezTo>
                    <a:pt x="97" y="35"/>
                    <a:pt x="99" y="35"/>
                    <a:pt x="101" y="35"/>
                  </a:cubicBezTo>
                  <a:cubicBezTo>
                    <a:pt x="102" y="34"/>
                    <a:pt x="104" y="34"/>
                    <a:pt x="104" y="34"/>
                  </a:cubicBezTo>
                  <a:cubicBezTo>
                    <a:pt x="105" y="34"/>
                    <a:pt x="107" y="34"/>
                    <a:pt x="108" y="34"/>
                  </a:cubicBezTo>
                  <a:cubicBezTo>
                    <a:pt x="107" y="34"/>
                    <a:pt x="108" y="34"/>
                    <a:pt x="108" y="34"/>
                  </a:cubicBezTo>
                  <a:cubicBezTo>
                    <a:pt x="107" y="34"/>
                    <a:pt x="106" y="34"/>
                    <a:pt x="106" y="35"/>
                  </a:cubicBezTo>
                  <a:cubicBezTo>
                    <a:pt x="105" y="35"/>
                    <a:pt x="105" y="35"/>
                    <a:pt x="105" y="35"/>
                  </a:cubicBezTo>
                  <a:cubicBezTo>
                    <a:pt x="105" y="35"/>
                    <a:pt x="106" y="35"/>
                    <a:pt x="106" y="35"/>
                  </a:cubicBezTo>
                  <a:cubicBezTo>
                    <a:pt x="105" y="34"/>
                    <a:pt x="106" y="36"/>
                    <a:pt x="105" y="36"/>
                  </a:cubicBezTo>
                  <a:cubicBezTo>
                    <a:pt x="105" y="35"/>
                    <a:pt x="104" y="36"/>
                    <a:pt x="104" y="35"/>
                  </a:cubicBezTo>
                  <a:cubicBezTo>
                    <a:pt x="104" y="35"/>
                    <a:pt x="105" y="35"/>
                    <a:pt x="105" y="35"/>
                  </a:cubicBezTo>
                  <a:cubicBezTo>
                    <a:pt x="103" y="35"/>
                    <a:pt x="102" y="35"/>
                    <a:pt x="101" y="35"/>
                  </a:cubicBezTo>
                  <a:cubicBezTo>
                    <a:pt x="102" y="36"/>
                    <a:pt x="103" y="35"/>
                    <a:pt x="104" y="35"/>
                  </a:cubicBezTo>
                  <a:cubicBezTo>
                    <a:pt x="104" y="35"/>
                    <a:pt x="104" y="36"/>
                    <a:pt x="104" y="36"/>
                  </a:cubicBezTo>
                  <a:cubicBezTo>
                    <a:pt x="105" y="36"/>
                    <a:pt x="106" y="36"/>
                    <a:pt x="106" y="36"/>
                  </a:cubicBezTo>
                  <a:cubicBezTo>
                    <a:pt x="104" y="37"/>
                    <a:pt x="104" y="36"/>
                    <a:pt x="103" y="36"/>
                  </a:cubicBezTo>
                  <a:cubicBezTo>
                    <a:pt x="103" y="36"/>
                    <a:pt x="103" y="36"/>
                    <a:pt x="103" y="36"/>
                  </a:cubicBezTo>
                  <a:cubicBezTo>
                    <a:pt x="102" y="36"/>
                    <a:pt x="102" y="36"/>
                    <a:pt x="101" y="36"/>
                  </a:cubicBezTo>
                  <a:cubicBezTo>
                    <a:pt x="100" y="36"/>
                    <a:pt x="99" y="35"/>
                    <a:pt x="99" y="36"/>
                  </a:cubicBezTo>
                  <a:cubicBezTo>
                    <a:pt x="100" y="36"/>
                    <a:pt x="101" y="36"/>
                    <a:pt x="101" y="37"/>
                  </a:cubicBezTo>
                  <a:cubicBezTo>
                    <a:pt x="102" y="37"/>
                    <a:pt x="103" y="36"/>
                    <a:pt x="104" y="36"/>
                  </a:cubicBezTo>
                  <a:cubicBezTo>
                    <a:pt x="103" y="36"/>
                    <a:pt x="103" y="37"/>
                    <a:pt x="102" y="37"/>
                  </a:cubicBezTo>
                  <a:cubicBezTo>
                    <a:pt x="103" y="37"/>
                    <a:pt x="103" y="36"/>
                    <a:pt x="104" y="37"/>
                  </a:cubicBezTo>
                  <a:cubicBezTo>
                    <a:pt x="104" y="37"/>
                    <a:pt x="103" y="37"/>
                    <a:pt x="103" y="37"/>
                  </a:cubicBezTo>
                  <a:cubicBezTo>
                    <a:pt x="104" y="37"/>
                    <a:pt x="105" y="37"/>
                    <a:pt x="106" y="37"/>
                  </a:cubicBezTo>
                  <a:cubicBezTo>
                    <a:pt x="104" y="38"/>
                    <a:pt x="103" y="38"/>
                    <a:pt x="102" y="38"/>
                  </a:cubicBezTo>
                  <a:cubicBezTo>
                    <a:pt x="102" y="38"/>
                    <a:pt x="102" y="37"/>
                    <a:pt x="102" y="38"/>
                  </a:cubicBezTo>
                  <a:cubicBezTo>
                    <a:pt x="102" y="38"/>
                    <a:pt x="102" y="38"/>
                    <a:pt x="102" y="38"/>
                  </a:cubicBezTo>
                  <a:cubicBezTo>
                    <a:pt x="103" y="39"/>
                    <a:pt x="104" y="37"/>
                    <a:pt x="105" y="38"/>
                  </a:cubicBezTo>
                  <a:cubicBezTo>
                    <a:pt x="104" y="38"/>
                    <a:pt x="104" y="39"/>
                    <a:pt x="103" y="38"/>
                  </a:cubicBezTo>
                  <a:cubicBezTo>
                    <a:pt x="103" y="39"/>
                    <a:pt x="101" y="39"/>
                    <a:pt x="101" y="39"/>
                  </a:cubicBezTo>
                  <a:cubicBezTo>
                    <a:pt x="103" y="40"/>
                    <a:pt x="104" y="38"/>
                    <a:pt x="106" y="38"/>
                  </a:cubicBezTo>
                  <a:cubicBezTo>
                    <a:pt x="106" y="39"/>
                    <a:pt x="105" y="39"/>
                    <a:pt x="106" y="39"/>
                  </a:cubicBezTo>
                  <a:cubicBezTo>
                    <a:pt x="108" y="38"/>
                    <a:pt x="111" y="40"/>
                    <a:pt x="113" y="40"/>
                  </a:cubicBezTo>
                  <a:cubicBezTo>
                    <a:pt x="111" y="40"/>
                    <a:pt x="109" y="40"/>
                    <a:pt x="108" y="40"/>
                  </a:cubicBezTo>
                  <a:cubicBezTo>
                    <a:pt x="107" y="40"/>
                    <a:pt x="108" y="41"/>
                    <a:pt x="108" y="41"/>
                  </a:cubicBezTo>
                  <a:cubicBezTo>
                    <a:pt x="106" y="40"/>
                    <a:pt x="104" y="41"/>
                    <a:pt x="102" y="41"/>
                  </a:cubicBezTo>
                  <a:cubicBezTo>
                    <a:pt x="102" y="41"/>
                    <a:pt x="102" y="41"/>
                    <a:pt x="102" y="41"/>
                  </a:cubicBezTo>
                  <a:cubicBezTo>
                    <a:pt x="101" y="42"/>
                    <a:pt x="99" y="41"/>
                    <a:pt x="98" y="41"/>
                  </a:cubicBezTo>
                  <a:cubicBezTo>
                    <a:pt x="98" y="41"/>
                    <a:pt x="99" y="41"/>
                    <a:pt x="99" y="41"/>
                  </a:cubicBezTo>
                  <a:cubicBezTo>
                    <a:pt x="96" y="41"/>
                    <a:pt x="93" y="41"/>
                    <a:pt x="91" y="42"/>
                  </a:cubicBezTo>
                  <a:cubicBezTo>
                    <a:pt x="91" y="41"/>
                    <a:pt x="91" y="41"/>
                    <a:pt x="91" y="41"/>
                  </a:cubicBezTo>
                  <a:cubicBezTo>
                    <a:pt x="89" y="42"/>
                    <a:pt x="85" y="43"/>
                    <a:pt x="82" y="42"/>
                  </a:cubicBezTo>
                  <a:cubicBezTo>
                    <a:pt x="82" y="42"/>
                    <a:pt x="82" y="42"/>
                    <a:pt x="82" y="42"/>
                  </a:cubicBezTo>
                  <a:cubicBezTo>
                    <a:pt x="75" y="42"/>
                    <a:pt x="67" y="44"/>
                    <a:pt x="61" y="43"/>
                  </a:cubicBezTo>
                  <a:cubicBezTo>
                    <a:pt x="61" y="43"/>
                    <a:pt x="62" y="43"/>
                    <a:pt x="62" y="44"/>
                  </a:cubicBezTo>
                  <a:cubicBezTo>
                    <a:pt x="59" y="43"/>
                    <a:pt x="56" y="43"/>
                    <a:pt x="54" y="43"/>
                  </a:cubicBezTo>
                  <a:cubicBezTo>
                    <a:pt x="53" y="43"/>
                    <a:pt x="53" y="42"/>
                    <a:pt x="53" y="42"/>
                  </a:cubicBezTo>
                  <a:cubicBezTo>
                    <a:pt x="53" y="43"/>
                    <a:pt x="53" y="42"/>
                    <a:pt x="53" y="43"/>
                  </a:cubicBezTo>
                  <a:cubicBezTo>
                    <a:pt x="52" y="43"/>
                    <a:pt x="50" y="43"/>
                    <a:pt x="49" y="43"/>
                  </a:cubicBezTo>
                  <a:cubicBezTo>
                    <a:pt x="49" y="42"/>
                    <a:pt x="49" y="42"/>
                    <a:pt x="49" y="42"/>
                  </a:cubicBezTo>
                  <a:cubicBezTo>
                    <a:pt x="48" y="43"/>
                    <a:pt x="47" y="43"/>
                    <a:pt x="46" y="43"/>
                  </a:cubicBezTo>
                  <a:cubicBezTo>
                    <a:pt x="46" y="43"/>
                    <a:pt x="46" y="43"/>
                    <a:pt x="46" y="43"/>
                  </a:cubicBezTo>
                  <a:cubicBezTo>
                    <a:pt x="45" y="43"/>
                    <a:pt x="45" y="43"/>
                    <a:pt x="45" y="43"/>
                  </a:cubicBezTo>
                  <a:cubicBezTo>
                    <a:pt x="44" y="43"/>
                    <a:pt x="44" y="43"/>
                    <a:pt x="43" y="42"/>
                  </a:cubicBezTo>
                  <a:cubicBezTo>
                    <a:pt x="43" y="43"/>
                    <a:pt x="43" y="43"/>
                    <a:pt x="43" y="43"/>
                  </a:cubicBezTo>
                  <a:cubicBezTo>
                    <a:pt x="37" y="42"/>
                    <a:pt x="29" y="43"/>
                    <a:pt x="23" y="43"/>
                  </a:cubicBezTo>
                  <a:cubicBezTo>
                    <a:pt x="28" y="43"/>
                    <a:pt x="33" y="44"/>
                    <a:pt x="39" y="43"/>
                  </a:cubicBezTo>
                  <a:cubicBezTo>
                    <a:pt x="39" y="44"/>
                    <a:pt x="40" y="43"/>
                    <a:pt x="39" y="44"/>
                  </a:cubicBezTo>
                  <a:cubicBezTo>
                    <a:pt x="42" y="43"/>
                    <a:pt x="46" y="44"/>
                    <a:pt x="49" y="44"/>
                  </a:cubicBezTo>
                  <a:cubicBezTo>
                    <a:pt x="49" y="44"/>
                    <a:pt x="49" y="44"/>
                    <a:pt x="49" y="44"/>
                  </a:cubicBezTo>
                  <a:cubicBezTo>
                    <a:pt x="49" y="44"/>
                    <a:pt x="50" y="44"/>
                    <a:pt x="50" y="43"/>
                  </a:cubicBezTo>
                  <a:cubicBezTo>
                    <a:pt x="50" y="44"/>
                    <a:pt x="51" y="43"/>
                    <a:pt x="52" y="44"/>
                  </a:cubicBezTo>
                  <a:cubicBezTo>
                    <a:pt x="52" y="43"/>
                    <a:pt x="54" y="44"/>
                    <a:pt x="55" y="44"/>
                  </a:cubicBezTo>
                  <a:cubicBezTo>
                    <a:pt x="55" y="44"/>
                    <a:pt x="55" y="44"/>
                    <a:pt x="55" y="44"/>
                  </a:cubicBezTo>
                  <a:cubicBezTo>
                    <a:pt x="55" y="44"/>
                    <a:pt x="56" y="44"/>
                    <a:pt x="56" y="44"/>
                  </a:cubicBezTo>
                  <a:cubicBezTo>
                    <a:pt x="57" y="43"/>
                    <a:pt x="57" y="44"/>
                    <a:pt x="58" y="44"/>
                  </a:cubicBezTo>
                  <a:cubicBezTo>
                    <a:pt x="58" y="45"/>
                    <a:pt x="59" y="44"/>
                    <a:pt x="60" y="44"/>
                  </a:cubicBezTo>
                  <a:cubicBezTo>
                    <a:pt x="60" y="44"/>
                    <a:pt x="60" y="44"/>
                    <a:pt x="60" y="44"/>
                  </a:cubicBezTo>
                  <a:cubicBezTo>
                    <a:pt x="64" y="44"/>
                    <a:pt x="68" y="44"/>
                    <a:pt x="72" y="44"/>
                  </a:cubicBezTo>
                  <a:cubicBezTo>
                    <a:pt x="72" y="44"/>
                    <a:pt x="72" y="44"/>
                    <a:pt x="72" y="44"/>
                  </a:cubicBezTo>
                  <a:cubicBezTo>
                    <a:pt x="72" y="44"/>
                    <a:pt x="72" y="44"/>
                    <a:pt x="73" y="44"/>
                  </a:cubicBezTo>
                  <a:cubicBezTo>
                    <a:pt x="73" y="44"/>
                    <a:pt x="73" y="44"/>
                    <a:pt x="73" y="45"/>
                  </a:cubicBezTo>
                  <a:cubicBezTo>
                    <a:pt x="73" y="44"/>
                    <a:pt x="74" y="45"/>
                    <a:pt x="75" y="45"/>
                  </a:cubicBezTo>
                  <a:cubicBezTo>
                    <a:pt x="75" y="44"/>
                    <a:pt x="75" y="44"/>
                    <a:pt x="75" y="44"/>
                  </a:cubicBezTo>
                  <a:cubicBezTo>
                    <a:pt x="75" y="44"/>
                    <a:pt x="75" y="44"/>
                    <a:pt x="76" y="44"/>
                  </a:cubicBezTo>
                  <a:cubicBezTo>
                    <a:pt x="76" y="44"/>
                    <a:pt x="75" y="44"/>
                    <a:pt x="75" y="45"/>
                  </a:cubicBezTo>
                  <a:cubicBezTo>
                    <a:pt x="76" y="45"/>
                    <a:pt x="76" y="44"/>
                    <a:pt x="77" y="44"/>
                  </a:cubicBezTo>
                  <a:cubicBezTo>
                    <a:pt x="76" y="45"/>
                    <a:pt x="77" y="44"/>
                    <a:pt x="78" y="45"/>
                  </a:cubicBezTo>
                  <a:cubicBezTo>
                    <a:pt x="78" y="44"/>
                    <a:pt x="78" y="44"/>
                    <a:pt x="78" y="44"/>
                  </a:cubicBezTo>
                  <a:cubicBezTo>
                    <a:pt x="78" y="44"/>
                    <a:pt x="79" y="44"/>
                    <a:pt x="79" y="44"/>
                  </a:cubicBezTo>
                  <a:cubicBezTo>
                    <a:pt x="79" y="44"/>
                    <a:pt x="79" y="44"/>
                    <a:pt x="79" y="44"/>
                  </a:cubicBezTo>
                  <a:cubicBezTo>
                    <a:pt x="79" y="44"/>
                    <a:pt x="81" y="44"/>
                    <a:pt x="81" y="44"/>
                  </a:cubicBezTo>
                  <a:cubicBezTo>
                    <a:pt x="80" y="44"/>
                    <a:pt x="79" y="45"/>
                    <a:pt x="79" y="44"/>
                  </a:cubicBezTo>
                  <a:cubicBezTo>
                    <a:pt x="79" y="45"/>
                    <a:pt x="82" y="44"/>
                    <a:pt x="82" y="45"/>
                  </a:cubicBezTo>
                  <a:cubicBezTo>
                    <a:pt x="79" y="45"/>
                    <a:pt x="76" y="45"/>
                    <a:pt x="73" y="45"/>
                  </a:cubicBezTo>
                  <a:cubicBezTo>
                    <a:pt x="72" y="45"/>
                    <a:pt x="73" y="45"/>
                    <a:pt x="73" y="46"/>
                  </a:cubicBezTo>
                  <a:cubicBezTo>
                    <a:pt x="72" y="45"/>
                    <a:pt x="72" y="46"/>
                    <a:pt x="72" y="45"/>
                  </a:cubicBezTo>
                  <a:cubicBezTo>
                    <a:pt x="72" y="45"/>
                    <a:pt x="72" y="46"/>
                    <a:pt x="72" y="45"/>
                  </a:cubicBezTo>
                  <a:cubicBezTo>
                    <a:pt x="71" y="45"/>
                    <a:pt x="70" y="45"/>
                    <a:pt x="70" y="45"/>
                  </a:cubicBezTo>
                  <a:cubicBezTo>
                    <a:pt x="70" y="45"/>
                    <a:pt x="71" y="46"/>
                    <a:pt x="70" y="46"/>
                  </a:cubicBezTo>
                  <a:cubicBezTo>
                    <a:pt x="67" y="45"/>
                    <a:pt x="64" y="46"/>
                    <a:pt x="62" y="46"/>
                  </a:cubicBezTo>
                  <a:cubicBezTo>
                    <a:pt x="58" y="46"/>
                    <a:pt x="54" y="45"/>
                    <a:pt x="51" y="45"/>
                  </a:cubicBezTo>
                  <a:cubicBezTo>
                    <a:pt x="51" y="45"/>
                    <a:pt x="51" y="45"/>
                    <a:pt x="51" y="45"/>
                  </a:cubicBezTo>
                  <a:cubicBezTo>
                    <a:pt x="49" y="45"/>
                    <a:pt x="48" y="44"/>
                    <a:pt x="47" y="45"/>
                  </a:cubicBezTo>
                  <a:cubicBezTo>
                    <a:pt x="46" y="45"/>
                    <a:pt x="46" y="45"/>
                    <a:pt x="46" y="44"/>
                  </a:cubicBezTo>
                  <a:cubicBezTo>
                    <a:pt x="46" y="45"/>
                    <a:pt x="45" y="44"/>
                    <a:pt x="45" y="45"/>
                  </a:cubicBezTo>
                  <a:cubicBezTo>
                    <a:pt x="46" y="45"/>
                    <a:pt x="46" y="45"/>
                    <a:pt x="46" y="45"/>
                  </a:cubicBezTo>
                  <a:cubicBezTo>
                    <a:pt x="45" y="45"/>
                    <a:pt x="43" y="45"/>
                    <a:pt x="42" y="45"/>
                  </a:cubicBezTo>
                  <a:cubicBezTo>
                    <a:pt x="40" y="46"/>
                    <a:pt x="38" y="45"/>
                    <a:pt x="37" y="46"/>
                  </a:cubicBezTo>
                  <a:cubicBezTo>
                    <a:pt x="38" y="46"/>
                    <a:pt x="40" y="45"/>
                    <a:pt x="40" y="46"/>
                  </a:cubicBezTo>
                  <a:cubicBezTo>
                    <a:pt x="39" y="46"/>
                    <a:pt x="38" y="47"/>
                    <a:pt x="37" y="47"/>
                  </a:cubicBezTo>
                  <a:cubicBezTo>
                    <a:pt x="37" y="47"/>
                    <a:pt x="37" y="47"/>
                    <a:pt x="36" y="47"/>
                  </a:cubicBezTo>
                  <a:cubicBezTo>
                    <a:pt x="35" y="48"/>
                    <a:pt x="33" y="47"/>
                    <a:pt x="32" y="48"/>
                  </a:cubicBezTo>
                  <a:cubicBezTo>
                    <a:pt x="31" y="47"/>
                    <a:pt x="31" y="47"/>
                    <a:pt x="30" y="47"/>
                  </a:cubicBezTo>
                  <a:cubicBezTo>
                    <a:pt x="30" y="47"/>
                    <a:pt x="31" y="47"/>
                    <a:pt x="31" y="47"/>
                  </a:cubicBezTo>
                  <a:cubicBezTo>
                    <a:pt x="31" y="48"/>
                    <a:pt x="31" y="47"/>
                    <a:pt x="31" y="48"/>
                  </a:cubicBezTo>
                  <a:cubicBezTo>
                    <a:pt x="28" y="48"/>
                    <a:pt x="26" y="48"/>
                    <a:pt x="23" y="48"/>
                  </a:cubicBezTo>
                  <a:cubicBezTo>
                    <a:pt x="23" y="50"/>
                    <a:pt x="21" y="48"/>
                    <a:pt x="21" y="49"/>
                  </a:cubicBezTo>
                  <a:cubicBezTo>
                    <a:pt x="21" y="49"/>
                    <a:pt x="19" y="49"/>
                    <a:pt x="19" y="49"/>
                  </a:cubicBezTo>
                  <a:cubicBezTo>
                    <a:pt x="17" y="49"/>
                    <a:pt x="16" y="49"/>
                    <a:pt x="15" y="49"/>
                  </a:cubicBezTo>
                  <a:cubicBezTo>
                    <a:pt x="16" y="50"/>
                    <a:pt x="16" y="49"/>
                    <a:pt x="17" y="50"/>
                  </a:cubicBezTo>
                  <a:cubicBezTo>
                    <a:pt x="17" y="50"/>
                    <a:pt x="17" y="50"/>
                    <a:pt x="17" y="50"/>
                  </a:cubicBezTo>
                  <a:cubicBezTo>
                    <a:pt x="17" y="50"/>
                    <a:pt x="16" y="50"/>
                    <a:pt x="16" y="51"/>
                  </a:cubicBezTo>
                  <a:cubicBezTo>
                    <a:pt x="17" y="51"/>
                    <a:pt x="17" y="51"/>
                    <a:pt x="18" y="51"/>
                  </a:cubicBezTo>
                  <a:cubicBezTo>
                    <a:pt x="17" y="52"/>
                    <a:pt x="16" y="52"/>
                    <a:pt x="15" y="52"/>
                  </a:cubicBezTo>
                  <a:cubicBezTo>
                    <a:pt x="14" y="52"/>
                    <a:pt x="13" y="52"/>
                    <a:pt x="12" y="52"/>
                  </a:cubicBezTo>
                  <a:cubicBezTo>
                    <a:pt x="12" y="53"/>
                    <a:pt x="10" y="53"/>
                    <a:pt x="9" y="53"/>
                  </a:cubicBezTo>
                  <a:cubicBezTo>
                    <a:pt x="9" y="53"/>
                    <a:pt x="9" y="54"/>
                    <a:pt x="8" y="54"/>
                  </a:cubicBezTo>
                  <a:cubicBezTo>
                    <a:pt x="8" y="54"/>
                    <a:pt x="9" y="54"/>
                    <a:pt x="9" y="54"/>
                  </a:cubicBezTo>
                  <a:cubicBezTo>
                    <a:pt x="9" y="55"/>
                    <a:pt x="8" y="55"/>
                    <a:pt x="7" y="55"/>
                  </a:cubicBezTo>
                  <a:cubicBezTo>
                    <a:pt x="7" y="55"/>
                    <a:pt x="7" y="55"/>
                    <a:pt x="8" y="55"/>
                  </a:cubicBezTo>
                  <a:cubicBezTo>
                    <a:pt x="7" y="55"/>
                    <a:pt x="6" y="55"/>
                    <a:pt x="6" y="55"/>
                  </a:cubicBezTo>
                  <a:cubicBezTo>
                    <a:pt x="5" y="55"/>
                    <a:pt x="5" y="55"/>
                    <a:pt x="4" y="55"/>
                  </a:cubicBezTo>
                  <a:cubicBezTo>
                    <a:pt x="4" y="56"/>
                    <a:pt x="2" y="55"/>
                    <a:pt x="2" y="56"/>
                  </a:cubicBezTo>
                  <a:cubicBezTo>
                    <a:pt x="2" y="56"/>
                    <a:pt x="3" y="56"/>
                    <a:pt x="3" y="56"/>
                  </a:cubicBezTo>
                  <a:cubicBezTo>
                    <a:pt x="3" y="57"/>
                    <a:pt x="2" y="56"/>
                    <a:pt x="2" y="57"/>
                  </a:cubicBezTo>
                  <a:cubicBezTo>
                    <a:pt x="3" y="57"/>
                    <a:pt x="4" y="56"/>
                    <a:pt x="4" y="57"/>
                  </a:cubicBezTo>
                  <a:cubicBezTo>
                    <a:pt x="3" y="57"/>
                    <a:pt x="3" y="57"/>
                    <a:pt x="3" y="57"/>
                  </a:cubicBezTo>
                  <a:cubicBezTo>
                    <a:pt x="3" y="58"/>
                    <a:pt x="4" y="58"/>
                    <a:pt x="4" y="58"/>
                  </a:cubicBezTo>
                  <a:cubicBezTo>
                    <a:pt x="4" y="58"/>
                    <a:pt x="4" y="58"/>
                    <a:pt x="4" y="58"/>
                  </a:cubicBezTo>
                  <a:cubicBezTo>
                    <a:pt x="4" y="58"/>
                    <a:pt x="4" y="58"/>
                    <a:pt x="4" y="58"/>
                  </a:cubicBezTo>
                  <a:cubicBezTo>
                    <a:pt x="4" y="58"/>
                    <a:pt x="5" y="58"/>
                    <a:pt x="6" y="58"/>
                  </a:cubicBezTo>
                  <a:cubicBezTo>
                    <a:pt x="5" y="59"/>
                    <a:pt x="2" y="59"/>
                    <a:pt x="1" y="58"/>
                  </a:cubicBezTo>
                  <a:cubicBezTo>
                    <a:pt x="1" y="59"/>
                    <a:pt x="1" y="59"/>
                    <a:pt x="0" y="59"/>
                  </a:cubicBezTo>
                  <a:cubicBezTo>
                    <a:pt x="1" y="59"/>
                    <a:pt x="2" y="59"/>
                    <a:pt x="1" y="59"/>
                  </a:cubicBezTo>
                  <a:cubicBezTo>
                    <a:pt x="2" y="59"/>
                    <a:pt x="2" y="59"/>
                    <a:pt x="2" y="59"/>
                  </a:cubicBezTo>
                  <a:cubicBezTo>
                    <a:pt x="1" y="60"/>
                    <a:pt x="1" y="59"/>
                    <a:pt x="0" y="59"/>
                  </a:cubicBezTo>
                  <a:cubicBezTo>
                    <a:pt x="0" y="59"/>
                    <a:pt x="1" y="60"/>
                    <a:pt x="0" y="60"/>
                  </a:cubicBezTo>
                  <a:close/>
                  <a:moveTo>
                    <a:pt x="81" y="7"/>
                  </a:moveTo>
                  <a:cubicBezTo>
                    <a:pt x="81" y="7"/>
                    <a:pt x="82" y="7"/>
                    <a:pt x="82" y="7"/>
                  </a:cubicBezTo>
                  <a:cubicBezTo>
                    <a:pt x="82" y="8"/>
                    <a:pt x="81" y="8"/>
                    <a:pt x="81" y="7"/>
                  </a:cubicBezTo>
                  <a:close/>
                  <a:moveTo>
                    <a:pt x="105" y="6"/>
                  </a:moveTo>
                  <a:cubicBezTo>
                    <a:pt x="105" y="6"/>
                    <a:pt x="106" y="6"/>
                    <a:pt x="107" y="6"/>
                  </a:cubicBezTo>
                  <a:cubicBezTo>
                    <a:pt x="107" y="6"/>
                    <a:pt x="106" y="6"/>
                    <a:pt x="106" y="6"/>
                  </a:cubicBezTo>
                  <a:cubicBezTo>
                    <a:pt x="106" y="6"/>
                    <a:pt x="106" y="6"/>
                    <a:pt x="106" y="6"/>
                  </a:cubicBezTo>
                  <a:cubicBezTo>
                    <a:pt x="105" y="6"/>
                    <a:pt x="105" y="6"/>
                    <a:pt x="105" y="6"/>
                  </a:cubicBezTo>
                  <a:close/>
                  <a:moveTo>
                    <a:pt x="165" y="1"/>
                  </a:moveTo>
                  <a:cubicBezTo>
                    <a:pt x="165" y="1"/>
                    <a:pt x="165" y="1"/>
                    <a:pt x="165" y="1"/>
                  </a:cubicBezTo>
                  <a:cubicBezTo>
                    <a:pt x="165" y="1"/>
                    <a:pt x="164" y="1"/>
                    <a:pt x="164" y="1"/>
                  </a:cubicBezTo>
                  <a:cubicBezTo>
                    <a:pt x="164" y="1"/>
                    <a:pt x="164" y="1"/>
                    <a:pt x="164" y="1"/>
                  </a:cubicBezTo>
                  <a:cubicBezTo>
                    <a:pt x="164" y="1"/>
                    <a:pt x="163" y="1"/>
                    <a:pt x="163" y="1"/>
                  </a:cubicBezTo>
                  <a:cubicBezTo>
                    <a:pt x="164" y="1"/>
                    <a:pt x="164" y="1"/>
                    <a:pt x="165" y="1"/>
                  </a:cubicBezTo>
                  <a:close/>
                  <a:moveTo>
                    <a:pt x="256" y="21"/>
                  </a:moveTo>
                  <a:cubicBezTo>
                    <a:pt x="256" y="21"/>
                    <a:pt x="257" y="22"/>
                    <a:pt x="257" y="21"/>
                  </a:cubicBezTo>
                  <a:cubicBezTo>
                    <a:pt x="257" y="22"/>
                    <a:pt x="257" y="22"/>
                    <a:pt x="257" y="22"/>
                  </a:cubicBezTo>
                  <a:cubicBezTo>
                    <a:pt x="257" y="22"/>
                    <a:pt x="257" y="22"/>
                    <a:pt x="256" y="22"/>
                  </a:cubicBezTo>
                  <a:cubicBezTo>
                    <a:pt x="257" y="22"/>
                    <a:pt x="257" y="21"/>
                    <a:pt x="256" y="21"/>
                  </a:cubicBezTo>
                  <a:close/>
                  <a:moveTo>
                    <a:pt x="272" y="80"/>
                  </a:moveTo>
                  <a:cubicBezTo>
                    <a:pt x="272" y="81"/>
                    <a:pt x="273" y="80"/>
                    <a:pt x="273" y="80"/>
                  </a:cubicBezTo>
                  <a:cubicBezTo>
                    <a:pt x="273" y="81"/>
                    <a:pt x="272" y="81"/>
                    <a:pt x="272" y="80"/>
                  </a:cubicBezTo>
                  <a:close/>
                  <a:moveTo>
                    <a:pt x="124" y="73"/>
                  </a:moveTo>
                  <a:cubicBezTo>
                    <a:pt x="124" y="73"/>
                    <a:pt x="125" y="73"/>
                    <a:pt x="126" y="73"/>
                  </a:cubicBezTo>
                  <a:cubicBezTo>
                    <a:pt x="125" y="73"/>
                    <a:pt x="125" y="73"/>
                    <a:pt x="124" y="73"/>
                  </a:cubicBezTo>
                  <a:close/>
                  <a:moveTo>
                    <a:pt x="2" y="59"/>
                  </a:moveTo>
                  <a:cubicBezTo>
                    <a:pt x="2" y="59"/>
                    <a:pt x="2" y="59"/>
                    <a:pt x="2" y="59"/>
                  </a:cubicBezTo>
                  <a:cubicBezTo>
                    <a:pt x="3" y="59"/>
                    <a:pt x="3" y="59"/>
                    <a:pt x="3" y="59"/>
                  </a:cubicBezTo>
                  <a:cubicBezTo>
                    <a:pt x="3" y="59"/>
                    <a:pt x="3" y="59"/>
                    <a:pt x="3" y="59"/>
                  </a:cubicBezTo>
                  <a:cubicBezTo>
                    <a:pt x="3" y="59"/>
                    <a:pt x="3" y="59"/>
                    <a:pt x="3" y="59"/>
                  </a:cubicBezTo>
                  <a:cubicBezTo>
                    <a:pt x="3" y="60"/>
                    <a:pt x="2" y="59"/>
                    <a:pt x="2" y="59"/>
                  </a:cubicBezTo>
                  <a:close/>
                  <a:moveTo>
                    <a:pt x="9" y="54"/>
                  </a:moveTo>
                  <a:cubicBezTo>
                    <a:pt x="9" y="54"/>
                    <a:pt x="10" y="54"/>
                    <a:pt x="10" y="54"/>
                  </a:cubicBezTo>
                  <a:cubicBezTo>
                    <a:pt x="10" y="55"/>
                    <a:pt x="10" y="55"/>
                    <a:pt x="9" y="55"/>
                  </a:cubicBezTo>
                  <a:cubicBezTo>
                    <a:pt x="9" y="55"/>
                    <a:pt x="9" y="55"/>
                    <a:pt x="9" y="54"/>
                  </a:cubicBezTo>
                  <a:close/>
                  <a:moveTo>
                    <a:pt x="17" y="50"/>
                  </a:moveTo>
                  <a:cubicBezTo>
                    <a:pt x="18" y="50"/>
                    <a:pt x="19" y="50"/>
                    <a:pt x="19" y="50"/>
                  </a:cubicBezTo>
                  <a:cubicBezTo>
                    <a:pt x="18" y="50"/>
                    <a:pt x="18" y="50"/>
                    <a:pt x="17" y="50"/>
                  </a:cubicBezTo>
                  <a:close/>
                  <a:moveTo>
                    <a:pt x="35" y="66"/>
                  </a:moveTo>
                  <a:cubicBezTo>
                    <a:pt x="34" y="66"/>
                    <a:pt x="36" y="65"/>
                    <a:pt x="36" y="66"/>
                  </a:cubicBezTo>
                  <a:cubicBezTo>
                    <a:pt x="36" y="66"/>
                    <a:pt x="35" y="66"/>
                    <a:pt x="35" y="66"/>
                  </a:cubicBezTo>
                  <a:close/>
                  <a:moveTo>
                    <a:pt x="39" y="67"/>
                  </a:moveTo>
                  <a:cubicBezTo>
                    <a:pt x="39" y="67"/>
                    <a:pt x="40" y="67"/>
                    <a:pt x="39" y="66"/>
                  </a:cubicBezTo>
                  <a:cubicBezTo>
                    <a:pt x="40" y="66"/>
                    <a:pt x="41" y="66"/>
                    <a:pt x="41" y="67"/>
                  </a:cubicBezTo>
                  <a:cubicBezTo>
                    <a:pt x="40" y="67"/>
                    <a:pt x="40" y="67"/>
                    <a:pt x="39" y="67"/>
                  </a:cubicBezTo>
                  <a:close/>
                  <a:moveTo>
                    <a:pt x="70" y="17"/>
                  </a:moveTo>
                  <a:cubicBezTo>
                    <a:pt x="70" y="16"/>
                    <a:pt x="71" y="16"/>
                    <a:pt x="71" y="16"/>
                  </a:cubicBezTo>
                  <a:cubicBezTo>
                    <a:pt x="71" y="17"/>
                    <a:pt x="70" y="17"/>
                    <a:pt x="70" y="17"/>
                  </a:cubicBezTo>
                  <a:close/>
                  <a:moveTo>
                    <a:pt x="77" y="44"/>
                  </a:moveTo>
                  <a:cubicBezTo>
                    <a:pt x="77" y="44"/>
                    <a:pt x="78" y="44"/>
                    <a:pt x="78" y="44"/>
                  </a:cubicBezTo>
                  <a:cubicBezTo>
                    <a:pt x="78" y="45"/>
                    <a:pt x="77" y="44"/>
                    <a:pt x="77" y="44"/>
                  </a:cubicBezTo>
                  <a:close/>
                  <a:moveTo>
                    <a:pt x="95" y="44"/>
                  </a:moveTo>
                  <a:cubicBezTo>
                    <a:pt x="95" y="44"/>
                    <a:pt x="94" y="44"/>
                    <a:pt x="94" y="44"/>
                  </a:cubicBezTo>
                  <a:cubicBezTo>
                    <a:pt x="94" y="44"/>
                    <a:pt x="94" y="44"/>
                    <a:pt x="95" y="44"/>
                  </a:cubicBezTo>
                  <a:cubicBezTo>
                    <a:pt x="96" y="43"/>
                    <a:pt x="99" y="44"/>
                    <a:pt x="102" y="43"/>
                  </a:cubicBezTo>
                  <a:cubicBezTo>
                    <a:pt x="103" y="43"/>
                    <a:pt x="105" y="43"/>
                    <a:pt x="106" y="43"/>
                  </a:cubicBezTo>
                  <a:cubicBezTo>
                    <a:pt x="106" y="43"/>
                    <a:pt x="107" y="43"/>
                    <a:pt x="107" y="43"/>
                  </a:cubicBezTo>
                  <a:cubicBezTo>
                    <a:pt x="107" y="43"/>
                    <a:pt x="108" y="43"/>
                    <a:pt x="108" y="43"/>
                  </a:cubicBezTo>
                  <a:cubicBezTo>
                    <a:pt x="109" y="44"/>
                    <a:pt x="108" y="44"/>
                    <a:pt x="109" y="43"/>
                  </a:cubicBezTo>
                  <a:cubicBezTo>
                    <a:pt x="109" y="44"/>
                    <a:pt x="109" y="44"/>
                    <a:pt x="109" y="44"/>
                  </a:cubicBezTo>
                  <a:cubicBezTo>
                    <a:pt x="109" y="44"/>
                    <a:pt x="109" y="44"/>
                    <a:pt x="109" y="44"/>
                  </a:cubicBezTo>
                  <a:cubicBezTo>
                    <a:pt x="108" y="44"/>
                    <a:pt x="108" y="44"/>
                    <a:pt x="108" y="45"/>
                  </a:cubicBezTo>
                  <a:cubicBezTo>
                    <a:pt x="108" y="44"/>
                    <a:pt x="108" y="44"/>
                    <a:pt x="107" y="44"/>
                  </a:cubicBezTo>
                  <a:cubicBezTo>
                    <a:pt x="107" y="44"/>
                    <a:pt x="107" y="44"/>
                    <a:pt x="107" y="44"/>
                  </a:cubicBezTo>
                  <a:cubicBezTo>
                    <a:pt x="107" y="45"/>
                    <a:pt x="108" y="44"/>
                    <a:pt x="109" y="45"/>
                  </a:cubicBezTo>
                  <a:cubicBezTo>
                    <a:pt x="108" y="45"/>
                    <a:pt x="108" y="45"/>
                    <a:pt x="107" y="45"/>
                  </a:cubicBezTo>
                  <a:cubicBezTo>
                    <a:pt x="107" y="45"/>
                    <a:pt x="108" y="45"/>
                    <a:pt x="108" y="45"/>
                  </a:cubicBezTo>
                  <a:cubicBezTo>
                    <a:pt x="110" y="45"/>
                    <a:pt x="109" y="43"/>
                    <a:pt x="111" y="43"/>
                  </a:cubicBezTo>
                  <a:cubicBezTo>
                    <a:pt x="111" y="43"/>
                    <a:pt x="110" y="43"/>
                    <a:pt x="110" y="43"/>
                  </a:cubicBezTo>
                  <a:cubicBezTo>
                    <a:pt x="111" y="42"/>
                    <a:pt x="112" y="43"/>
                    <a:pt x="113" y="42"/>
                  </a:cubicBezTo>
                  <a:cubicBezTo>
                    <a:pt x="113" y="42"/>
                    <a:pt x="114" y="42"/>
                    <a:pt x="114" y="42"/>
                  </a:cubicBezTo>
                  <a:cubicBezTo>
                    <a:pt x="114" y="42"/>
                    <a:pt x="115" y="42"/>
                    <a:pt x="115" y="42"/>
                  </a:cubicBezTo>
                  <a:cubicBezTo>
                    <a:pt x="116" y="42"/>
                    <a:pt x="115" y="42"/>
                    <a:pt x="116" y="42"/>
                  </a:cubicBezTo>
                  <a:cubicBezTo>
                    <a:pt x="117" y="43"/>
                    <a:pt x="119" y="41"/>
                    <a:pt x="120" y="42"/>
                  </a:cubicBezTo>
                  <a:cubicBezTo>
                    <a:pt x="121" y="41"/>
                    <a:pt x="122" y="41"/>
                    <a:pt x="123" y="42"/>
                  </a:cubicBezTo>
                  <a:cubicBezTo>
                    <a:pt x="124" y="41"/>
                    <a:pt x="127" y="41"/>
                    <a:pt x="128" y="42"/>
                  </a:cubicBezTo>
                  <a:cubicBezTo>
                    <a:pt x="129" y="42"/>
                    <a:pt x="129" y="41"/>
                    <a:pt x="130" y="41"/>
                  </a:cubicBezTo>
                  <a:cubicBezTo>
                    <a:pt x="130" y="41"/>
                    <a:pt x="129" y="41"/>
                    <a:pt x="129" y="41"/>
                  </a:cubicBezTo>
                  <a:cubicBezTo>
                    <a:pt x="129" y="40"/>
                    <a:pt x="130" y="40"/>
                    <a:pt x="131" y="40"/>
                  </a:cubicBezTo>
                  <a:cubicBezTo>
                    <a:pt x="131" y="40"/>
                    <a:pt x="131" y="41"/>
                    <a:pt x="130" y="41"/>
                  </a:cubicBezTo>
                  <a:cubicBezTo>
                    <a:pt x="132" y="41"/>
                    <a:pt x="135" y="39"/>
                    <a:pt x="137" y="41"/>
                  </a:cubicBezTo>
                  <a:cubicBezTo>
                    <a:pt x="136" y="41"/>
                    <a:pt x="136" y="41"/>
                    <a:pt x="135" y="41"/>
                  </a:cubicBezTo>
                  <a:cubicBezTo>
                    <a:pt x="136" y="41"/>
                    <a:pt x="138" y="42"/>
                    <a:pt x="138" y="41"/>
                  </a:cubicBezTo>
                  <a:cubicBezTo>
                    <a:pt x="138" y="41"/>
                    <a:pt x="138" y="41"/>
                    <a:pt x="138" y="41"/>
                  </a:cubicBezTo>
                  <a:cubicBezTo>
                    <a:pt x="138" y="42"/>
                    <a:pt x="138" y="42"/>
                    <a:pt x="138" y="42"/>
                  </a:cubicBezTo>
                  <a:cubicBezTo>
                    <a:pt x="138" y="42"/>
                    <a:pt x="139" y="42"/>
                    <a:pt x="138" y="42"/>
                  </a:cubicBezTo>
                  <a:cubicBezTo>
                    <a:pt x="137" y="42"/>
                    <a:pt x="137" y="42"/>
                    <a:pt x="136" y="42"/>
                  </a:cubicBezTo>
                  <a:cubicBezTo>
                    <a:pt x="136" y="42"/>
                    <a:pt x="137" y="42"/>
                    <a:pt x="138" y="42"/>
                  </a:cubicBezTo>
                  <a:cubicBezTo>
                    <a:pt x="136" y="43"/>
                    <a:pt x="134" y="43"/>
                    <a:pt x="132" y="43"/>
                  </a:cubicBezTo>
                  <a:cubicBezTo>
                    <a:pt x="132" y="44"/>
                    <a:pt x="133" y="44"/>
                    <a:pt x="133" y="44"/>
                  </a:cubicBezTo>
                  <a:cubicBezTo>
                    <a:pt x="131" y="44"/>
                    <a:pt x="130" y="45"/>
                    <a:pt x="129" y="45"/>
                  </a:cubicBezTo>
                  <a:cubicBezTo>
                    <a:pt x="129" y="44"/>
                    <a:pt x="129" y="44"/>
                    <a:pt x="129" y="44"/>
                  </a:cubicBezTo>
                  <a:cubicBezTo>
                    <a:pt x="129" y="44"/>
                    <a:pt x="129" y="44"/>
                    <a:pt x="129" y="44"/>
                  </a:cubicBezTo>
                  <a:cubicBezTo>
                    <a:pt x="129" y="43"/>
                    <a:pt x="128" y="44"/>
                    <a:pt x="129" y="45"/>
                  </a:cubicBezTo>
                  <a:cubicBezTo>
                    <a:pt x="128" y="45"/>
                    <a:pt x="128" y="45"/>
                    <a:pt x="127" y="45"/>
                  </a:cubicBezTo>
                  <a:cubicBezTo>
                    <a:pt x="127" y="44"/>
                    <a:pt x="128" y="44"/>
                    <a:pt x="128" y="44"/>
                  </a:cubicBezTo>
                  <a:cubicBezTo>
                    <a:pt x="128" y="44"/>
                    <a:pt x="127" y="45"/>
                    <a:pt x="126" y="45"/>
                  </a:cubicBezTo>
                  <a:cubicBezTo>
                    <a:pt x="125" y="45"/>
                    <a:pt x="126" y="44"/>
                    <a:pt x="125" y="44"/>
                  </a:cubicBezTo>
                  <a:cubicBezTo>
                    <a:pt x="125" y="45"/>
                    <a:pt x="121" y="45"/>
                    <a:pt x="121" y="44"/>
                  </a:cubicBezTo>
                  <a:cubicBezTo>
                    <a:pt x="120" y="45"/>
                    <a:pt x="120" y="45"/>
                    <a:pt x="120" y="45"/>
                  </a:cubicBezTo>
                  <a:cubicBezTo>
                    <a:pt x="120" y="45"/>
                    <a:pt x="119" y="45"/>
                    <a:pt x="119" y="45"/>
                  </a:cubicBezTo>
                  <a:cubicBezTo>
                    <a:pt x="119" y="45"/>
                    <a:pt x="118" y="45"/>
                    <a:pt x="117" y="45"/>
                  </a:cubicBezTo>
                  <a:cubicBezTo>
                    <a:pt x="117" y="45"/>
                    <a:pt x="117" y="45"/>
                    <a:pt x="117" y="45"/>
                  </a:cubicBezTo>
                  <a:cubicBezTo>
                    <a:pt x="117" y="45"/>
                    <a:pt x="117" y="45"/>
                    <a:pt x="117" y="45"/>
                  </a:cubicBezTo>
                  <a:cubicBezTo>
                    <a:pt x="116" y="45"/>
                    <a:pt x="116" y="45"/>
                    <a:pt x="116" y="45"/>
                  </a:cubicBezTo>
                  <a:cubicBezTo>
                    <a:pt x="116" y="45"/>
                    <a:pt x="116" y="44"/>
                    <a:pt x="116" y="44"/>
                  </a:cubicBezTo>
                  <a:cubicBezTo>
                    <a:pt x="115" y="44"/>
                    <a:pt x="116" y="44"/>
                    <a:pt x="116" y="45"/>
                  </a:cubicBezTo>
                  <a:cubicBezTo>
                    <a:pt x="115" y="45"/>
                    <a:pt x="115" y="44"/>
                    <a:pt x="114" y="44"/>
                  </a:cubicBezTo>
                  <a:cubicBezTo>
                    <a:pt x="115" y="45"/>
                    <a:pt x="114" y="46"/>
                    <a:pt x="113" y="45"/>
                  </a:cubicBezTo>
                  <a:cubicBezTo>
                    <a:pt x="114" y="45"/>
                    <a:pt x="114" y="45"/>
                    <a:pt x="114" y="45"/>
                  </a:cubicBezTo>
                  <a:cubicBezTo>
                    <a:pt x="114" y="45"/>
                    <a:pt x="114" y="45"/>
                    <a:pt x="114" y="44"/>
                  </a:cubicBezTo>
                  <a:cubicBezTo>
                    <a:pt x="113" y="45"/>
                    <a:pt x="113" y="45"/>
                    <a:pt x="113" y="44"/>
                  </a:cubicBezTo>
                  <a:cubicBezTo>
                    <a:pt x="113" y="45"/>
                    <a:pt x="112" y="45"/>
                    <a:pt x="113" y="46"/>
                  </a:cubicBezTo>
                  <a:cubicBezTo>
                    <a:pt x="112" y="46"/>
                    <a:pt x="112" y="45"/>
                    <a:pt x="111" y="45"/>
                  </a:cubicBezTo>
                  <a:cubicBezTo>
                    <a:pt x="111" y="45"/>
                    <a:pt x="112" y="45"/>
                    <a:pt x="112" y="45"/>
                  </a:cubicBezTo>
                  <a:cubicBezTo>
                    <a:pt x="112" y="45"/>
                    <a:pt x="112" y="44"/>
                    <a:pt x="112" y="44"/>
                  </a:cubicBezTo>
                  <a:cubicBezTo>
                    <a:pt x="111" y="44"/>
                    <a:pt x="112" y="44"/>
                    <a:pt x="112" y="45"/>
                  </a:cubicBezTo>
                  <a:cubicBezTo>
                    <a:pt x="111" y="44"/>
                    <a:pt x="111" y="44"/>
                    <a:pt x="110" y="44"/>
                  </a:cubicBezTo>
                  <a:cubicBezTo>
                    <a:pt x="110" y="44"/>
                    <a:pt x="110" y="44"/>
                    <a:pt x="110" y="44"/>
                  </a:cubicBezTo>
                  <a:cubicBezTo>
                    <a:pt x="109" y="44"/>
                    <a:pt x="110" y="45"/>
                    <a:pt x="109" y="45"/>
                  </a:cubicBezTo>
                  <a:cubicBezTo>
                    <a:pt x="109" y="45"/>
                    <a:pt x="109" y="45"/>
                    <a:pt x="109" y="45"/>
                  </a:cubicBezTo>
                  <a:cubicBezTo>
                    <a:pt x="108" y="47"/>
                    <a:pt x="105" y="45"/>
                    <a:pt x="104" y="46"/>
                  </a:cubicBezTo>
                  <a:cubicBezTo>
                    <a:pt x="103" y="46"/>
                    <a:pt x="104" y="46"/>
                    <a:pt x="103" y="46"/>
                  </a:cubicBezTo>
                  <a:cubicBezTo>
                    <a:pt x="103" y="45"/>
                    <a:pt x="103" y="45"/>
                    <a:pt x="104" y="44"/>
                  </a:cubicBezTo>
                  <a:cubicBezTo>
                    <a:pt x="104" y="45"/>
                    <a:pt x="104" y="45"/>
                    <a:pt x="104" y="45"/>
                  </a:cubicBezTo>
                  <a:cubicBezTo>
                    <a:pt x="105" y="45"/>
                    <a:pt x="106" y="46"/>
                    <a:pt x="107" y="45"/>
                  </a:cubicBezTo>
                  <a:cubicBezTo>
                    <a:pt x="105" y="45"/>
                    <a:pt x="105" y="45"/>
                    <a:pt x="103" y="44"/>
                  </a:cubicBezTo>
                  <a:cubicBezTo>
                    <a:pt x="104" y="44"/>
                    <a:pt x="103" y="44"/>
                    <a:pt x="103" y="44"/>
                  </a:cubicBezTo>
                  <a:cubicBezTo>
                    <a:pt x="103" y="44"/>
                    <a:pt x="104" y="45"/>
                    <a:pt x="103" y="45"/>
                  </a:cubicBezTo>
                  <a:cubicBezTo>
                    <a:pt x="103" y="44"/>
                    <a:pt x="102" y="45"/>
                    <a:pt x="101" y="45"/>
                  </a:cubicBezTo>
                  <a:cubicBezTo>
                    <a:pt x="101" y="45"/>
                    <a:pt x="101" y="45"/>
                    <a:pt x="101" y="45"/>
                  </a:cubicBezTo>
                  <a:cubicBezTo>
                    <a:pt x="101" y="45"/>
                    <a:pt x="101" y="44"/>
                    <a:pt x="100" y="45"/>
                  </a:cubicBezTo>
                  <a:cubicBezTo>
                    <a:pt x="101" y="45"/>
                    <a:pt x="101" y="45"/>
                    <a:pt x="101" y="45"/>
                  </a:cubicBezTo>
                  <a:cubicBezTo>
                    <a:pt x="101" y="45"/>
                    <a:pt x="100" y="45"/>
                    <a:pt x="100" y="45"/>
                  </a:cubicBezTo>
                  <a:cubicBezTo>
                    <a:pt x="100" y="45"/>
                    <a:pt x="100" y="45"/>
                    <a:pt x="100" y="45"/>
                  </a:cubicBezTo>
                  <a:cubicBezTo>
                    <a:pt x="100" y="45"/>
                    <a:pt x="100" y="45"/>
                    <a:pt x="99" y="45"/>
                  </a:cubicBezTo>
                  <a:cubicBezTo>
                    <a:pt x="99" y="45"/>
                    <a:pt x="99" y="45"/>
                    <a:pt x="98" y="45"/>
                  </a:cubicBezTo>
                  <a:cubicBezTo>
                    <a:pt x="96" y="45"/>
                    <a:pt x="94" y="45"/>
                    <a:pt x="92" y="45"/>
                  </a:cubicBezTo>
                  <a:cubicBezTo>
                    <a:pt x="92" y="44"/>
                    <a:pt x="92" y="44"/>
                    <a:pt x="92" y="44"/>
                  </a:cubicBezTo>
                  <a:cubicBezTo>
                    <a:pt x="90" y="45"/>
                    <a:pt x="89" y="44"/>
                    <a:pt x="88" y="45"/>
                  </a:cubicBezTo>
                  <a:cubicBezTo>
                    <a:pt x="89" y="43"/>
                    <a:pt x="91" y="44"/>
                    <a:pt x="92" y="44"/>
                  </a:cubicBezTo>
                  <a:cubicBezTo>
                    <a:pt x="93" y="44"/>
                    <a:pt x="94" y="43"/>
                    <a:pt x="95" y="44"/>
                  </a:cubicBezTo>
                  <a:close/>
                  <a:moveTo>
                    <a:pt x="83" y="45"/>
                  </a:moveTo>
                  <a:cubicBezTo>
                    <a:pt x="84" y="43"/>
                    <a:pt x="86" y="44"/>
                    <a:pt x="88" y="44"/>
                  </a:cubicBezTo>
                  <a:cubicBezTo>
                    <a:pt x="87" y="45"/>
                    <a:pt x="84" y="45"/>
                    <a:pt x="83" y="45"/>
                  </a:cubicBezTo>
                  <a:close/>
                  <a:moveTo>
                    <a:pt x="92" y="70"/>
                  </a:moveTo>
                  <a:cubicBezTo>
                    <a:pt x="92" y="69"/>
                    <a:pt x="93" y="69"/>
                    <a:pt x="94" y="69"/>
                  </a:cubicBezTo>
                  <a:cubicBezTo>
                    <a:pt x="93" y="70"/>
                    <a:pt x="92" y="70"/>
                    <a:pt x="92" y="70"/>
                  </a:cubicBezTo>
                  <a:close/>
                  <a:moveTo>
                    <a:pt x="108" y="43"/>
                  </a:moveTo>
                  <a:cubicBezTo>
                    <a:pt x="108" y="42"/>
                    <a:pt x="108" y="42"/>
                    <a:pt x="109" y="42"/>
                  </a:cubicBezTo>
                  <a:cubicBezTo>
                    <a:pt x="109" y="43"/>
                    <a:pt x="109" y="43"/>
                    <a:pt x="109" y="43"/>
                  </a:cubicBezTo>
                  <a:lnTo>
                    <a:pt x="108" y="43"/>
                  </a:lnTo>
                  <a:close/>
                  <a:moveTo>
                    <a:pt x="110" y="75"/>
                  </a:moveTo>
                  <a:cubicBezTo>
                    <a:pt x="110" y="74"/>
                    <a:pt x="111" y="75"/>
                    <a:pt x="111" y="75"/>
                  </a:cubicBezTo>
                  <a:cubicBezTo>
                    <a:pt x="111" y="75"/>
                    <a:pt x="110" y="75"/>
                    <a:pt x="110" y="75"/>
                  </a:cubicBezTo>
                  <a:close/>
                  <a:moveTo>
                    <a:pt x="110" y="45"/>
                  </a:moveTo>
                  <a:cubicBezTo>
                    <a:pt x="110" y="45"/>
                    <a:pt x="110" y="46"/>
                    <a:pt x="110" y="46"/>
                  </a:cubicBezTo>
                  <a:cubicBezTo>
                    <a:pt x="109" y="46"/>
                    <a:pt x="110" y="45"/>
                    <a:pt x="110" y="45"/>
                  </a:cubicBezTo>
                  <a:close/>
                  <a:moveTo>
                    <a:pt x="110" y="45"/>
                  </a:moveTo>
                  <a:cubicBezTo>
                    <a:pt x="110" y="45"/>
                    <a:pt x="111" y="45"/>
                    <a:pt x="111" y="45"/>
                  </a:cubicBezTo>
                  <a:cubicBezTo>
                    <a:pt x="111" y="45"/>
                    <a:pt x="111" y="45"/>
                    <a:pt x="111" y="46"/>
                  </a:cubicBezTo>
                  <a:cubicBezTo>
                    <a:pt x="111" y="46"/>
                    <a:pt x="111" y="45"/>
                    <a:pt x="110" y="45"/>
                  </a:cubicBezTo>
                  <a:close/>
                  <a:moveTo>
                    <a:pt x="111" y="72"/>
                  </a:moveTo>
                  <a:cubicBezTo>
                    <a:pt x="111" y="71"/>
                    <a:pt x="112" y="71"/>
                    <a:pt x="112" y="72"/>
                  </a:cubicBezTo>
                  <a:cubicBezTo>
                    <a:pt x="111" y="72"/>
                    <a:pt x="111" y="72"/>
                    <a:pt x="111" y="72"/>
                  </a:cubicBezTo>
                  <a:close/>
                  <a:moveTo>
                    <a:pt x="116" y="73"/>
                  </a:moveTo>
                  <a:cubicBezTo>
                    <a:pt x="116" y="73"/>
                    <a:pt x="116" y="74"/>
                    <a:pt x="117" y="73"/>
                  </a:cubicBezTo>
                  <a:cubicBezTo>
                    <a:pt x="117" y="74"/>
                    <a:pt x="116" y="74"/>
                    <a:pt x="116" y="73"/>
                  </a:cubicBezTo>
                  <a:close/>
                  <a:moveTo>
                    <a:pt x="115" y="40"/>
                  </a:moveTo>
                  <a:cubicBezTo>
                    <a:pt x="116" y="39"/>
                    <a:pt x="116" y="40"/>
                    <a:pt x="117" y="40"/>
                  </a:cubicBezTo>
                  <a:cubicBezTo>
                    <a:pt x="116" y="40"/>
                    <a:pt x="116" y="40"/>
                    <a:pt x="115" y="40"/>
                  </a:cubicBezTo>
                  <a:close/>
                  <a:moveTo>
                    <a:pt x="116" y="75"/>
                  </a:moveTo>
                  <a:cubicBezTo>
                    <a:pt x="116" y="74"/>
                    <a:pt x="118" y="75"/>
                    <a:pt x="118" y="74"/>
                  </a:cubicBezTo>
                  <a:cubicBezTo>
                    <a:pt x="118" y="74"/>
                    <a:pt x="117" y="75"/>
                    <a:pt x="118" y="75"/>
                  </a:cubicBezTo>
                  <a:cubicBezTo>
                    <a:pt x="118" y="75"/>
                    <a:pt x="117" y="75"/>
                    <a:pt x="116" y="75"/>
                  </a:cubicBezTo>
                  <a:close/>
                  <a:moveTo>
                    <a:pt x="118" y="11"/>
                  </a:moveTo>
                  <a:cubicBezTo>
                    <a:pt x="118" y="11"/>
                    <a:pt x="119" y="11"/>
                    <a:pt x="119" y="10"/>
                  </a:cubicBezTo>
                  <a:cubicBezTo>
                    <a:pt x="119" y="10"/>
                    <a:pt x="119" y="11"/>
                    <a:pt x="119" y="11"/>
                  </a:cubicBezTo>
                  <a:cubicBezTo>
                    <a:pt x="119" y="11"/>
                    <a:pt x="119" y="11"/>
                    <a:pt x="118" y="11"/>
                  </a:cubicBezTo>
                  <a:close/>
                  <a:moveTo>
                    <a:pt x="120" y="11"/>
                  </a:moveTo>
                  <a:cubicBezTo>
                    <a:pt x="120" y="11"/>
                    <a:pt x="121" y="11"/>
                    <a:pt x="122" y="11"/>
                  </a:cubicBezTo>
                  <a:cubicBezTo>
                    <a:pt x="121" y="12"/>
                    <a:pt x="120" y="11"/>
                    <a:pt x="120" y="11"/>
                  </a:cubicBezTo>
                  <a:close/>
                  <a:moveTo>
                    <a:pt x="120" y="7"/>
                  </a:moveTo>
                  <a:cubicBezTo>
                    <a:pt x="120" y="8"/>
                    <a:pt x="121" y="7"/>
                    <a:pt x="121" y="7"/>
                  </a:cubicBezTo>
                  <a:cubicBezTo>
                    <a:pt x="121" y="8"/>
                    <a:pt x="120" y="8"/>
                    <a:pt x="120" y="7"/>
                  </a:cubicBezTo>
                  <a:close/>
                  <a:moveTo>
                    <a:pt x="120" y="11"/>
                  </a:moveTo>
                  <a:cubicBezTo>
                    <a:pt x="120" y="10"/>
                    <a:pt x="121" y="10"/>
                    <a:pt x="121" y="10"/>
                  </a:cubicBezTo>
                  <a:cubicBezTo>
                    <a:pt x="121" y="11"/>
                    <a:pt x="121" y="11"/>
                    <a:pt x="120" y="11"/>
                  </a:cubicBezTo>
                  <a:close/>
                  <a:moveTo>
                    <a:pt x="123" y="11"/>
                  </a:moveTo>
                  <a:cubicBezTo>
                    <a:pt x="123" y="10"/>
                    <a:pt x="123" y="10"/>
                    <a:pt x="124" y="10"/>
                  </a:cubicBezTo>
                  <a:cubicBezTo>
                    <a:pt x="124" y="11"/>
                    <a:pt x="123" y="11"/>
                    <a:pt x="123" y="11"/>
                  </a:cubicBezTo>
                  <a:cubicBezTo>
                    <a:pt x="123" y="11"/>
                    <a:pt x="124" y="11"/>
                    <a:pt x="124" y="11"/>
                  </a:cubicBezTo>
                  <a:cubicBezTo>
                    <a:pt x="124" y="11"/>
                    <a:pt x="123" y="11"/>
                    <a:pt x="123" y="11"/>
                  </a:cubicBezTo>
                  <a:close/>
                  <a:moveTo>
                    <a:pt x="128" y="10"/>
                  </a:moveTo>
                  <a:cubicBezTo>
                    <a:pt x="128" y="9"/>
                    <a:pt x="129" y="10"/>
                    <a:pt x="129" y="9"/>
                  </a:cubicBezTo>
                  <a:cubicBezTo>
                    <a:pt x="129" y="10"/>
                    <a:pt x="128" y="10"/>
                    <a:pt x="128" y="10"/>
                  </a:cubicBezTo>
                  <a:close/>
                  <a:moveTo>
                    <a:pt x="128" y="10"/>
                  </a:moveTo>
                  <a:cubicBezTo>
                    <a:pt x="129" y="10"/>
                    <a:pt x="130" y="10"/>
                    <a:pt x="130" y="10"/>
                  </a:cubicBezTo>
                  <a:cubicBezTo>
                    <a:pt x="130" y="11"/>
                    <a:pt x="129" y="10"/>
                    <a:pt x="129" y="11"/>
                  </a:cubicBezTo>
                  <a:cubicBezTo>
                    <a:pt x="129" y="11"/>
                    <a:pt x="129" y="11"/>
                    <a:pt x="128" y="10"/>
                  </a:cubicBezTo>
                  <a:close/>
                  <a:moveTo>
                    <a:pt x="129" y="40"/>
                  </a:moveTo>
                  <a:cubicBezTo>
                    <a:pt x="131" y="39"/>
                    <a:pt x="131" y="39"/>
                    <a:pt x="133" y="39"/>
                  </a:cubicBezTo>
                  <a:cubicBezTo>
                    <a:pt x="133" y="39"/>
                    <a:pt x="132" y="39"/>
                    <a:pt x="132" y="40"/>
                  </a:cubicBezTo>
                  <a:cubicBezTo>
                    <a:pt x="131" y="40"/>
                    <a:pt x="130" y="40"/>
                    <a:pt x="129" y="40"/>
                  </a:cubicBezTo>
                  <a:close/>
                  <a:moveTo>
                    <a:pt x="130" y="10"/>
                  </a:moveTo>
                  <a:cubicBezTo>
                    <a:pt x="130" y="10"/>
                    <a:pt x="131" y="9"/>
                    <a:pt x="132" y="10"/>
                  </a:cubicBezTo>
                  <a:cubicBezTo>
                    <a:pt x="131" y="9"/>
                    <a:pt x="130" y="10"/>
                    <a:pt x="130" y="10"/>
                  </a:cubicBezTo>
                  <a:close/>
                  <a:moveTo>
                    <a:pt x="130" y="11"/>
                  </a:moveTo>
                  <a:cubicBezTo>
                    <a:pt x="130" y="11"/>
                    <a:pt x="131" y="10"/>
                    <a:pt x="131" y="11"/>
                  </a:cubicBezTo>
                  <a:cubicBezTo>
                    <a:pt x="131" y="11"/>
                    <a:pt x="131" y="11"/>
                    <a:pt x="130" y="11"/>
                  </a:cubicBezTo>
                  <a:close/>
                  <a:moveTo>
                    <a:pt x="131" y="10"/>
                  </a:moveTo>
                  <a:cubicBezTo>
                    <a:pt x="132" y="10"/>
                    <a:pt x="133" y="10"/>
                    <a:pt x="133" y="10"/>
                  </a:cubicBezTo>
                  <a:cubicBezTo>
                    <a:pt x="133" y="11"/>
                    <a:pt x="132" y="10"/>
                    <a:pt x="132" y="11"/>
                  </a:cubicBezTo>
                  <a:cubicBezTo>
                    <a:pt x="132" y="11"/>
                    <a:pt x="131" y="11"/>
                    <a:pt x="131" y="11"/>
                  </a:cubicBezTo>
                  <a:cubicBezTo>
                    <a:pt x="131" y="11"/>
                    <a:pt x="132" y="10"/>
                    <a:pt x="131" y="10"/>
                  </a:cubicBezTo>
                  <a:close/>
                  <a:moveTo>
                    <a:pt x="135" y="73"/>
                  </a:moveTo>
                  <a:cubicBezTo>
                    <a:pt x="135" y="73"/>
                    <a:pt x="136" y="73"/>
                    <a:pt x="136" y="73"/>
                  </a:cubicBezTo>
                  <a:cubicBezTo>
                    <a:pt x="136" y="74"/>
                    <a:pt x="136" y="74"/>
                    <a:pt x="135" y="73"/>
                  </a:cubicBezTo>
                  <a:close/>
                  <a:moveTo>
                    <a:pt x="135" y="10"/>
                  </a:moveTo>
                  <a:cubicBezTo>
                    <a:pt x="136" y="10"/>
                    <a:pt x="138" y="10"/>
                    <a:pt x="140" y="10"/>
                  </a:cubicBezTo>
                  <a:cubicBezTo>
                    <a:pt x="139" y="9"/>
                    <a:pt x="139" y="10"/>
                    <a:pt x="138" y="10"/>
                  </a:cubicBezTo>
                  <a:cubicBezTo>
                    <a:pt x="139" y="9"/>
                    <a:pt x="139" y="9"/>
                    <a:pt x="140" y="9"/>
                  </a:cubicBezTo>
                  <a:cubicBezTo>
                    <a:pt x="140" y="10"/>
                    <a:pt x="140" y="10"/>
                    <a:pt x="140" y="11"/>
                  </a:cubicBezTo>
                  <a:cubicBezTo>
                    <a:pt x="138" y="11"/>
                    <a:pt x="137" y="11"/>
                    <a:pt x="135" y="10"/>
                  </a:cubicBezTo>
                  <a:close/>
                  <a:moveTo>
                    <a:pt x="139" y="42"/>
                  </a:moveTo>
                  <a:cubicBezTo>
                    <a:pt x="139" y="41"/>
                    <a:pt x="139" y="41"/>
                    <a:pt x="140" y="41"/>
                  </a:cubicBezTo>
                  <a:cubicBezTo>
                    <a:pt x="140" y="42"/>
                    <a:pt x="139" y="42"/>
                    <a:pt x="139" y="42"/>
                  </a:cubicBezTo>
                  <a:close/>
                  <a:moveTo>
                    <a:pt x="140" y="41"/>
                  </a:moveTo>
                  <a:cubicBezTo>
                    <a:pt x="140" y="40"/>
                    <a:pt x="143" y="41"/>
                    <a:pt x="141" y="41"/>
                  </a:cubicBezTo>
                  <a:cubicBezTo>
                    <a:pt x="141" y="41"/>
                    <a:pt x="141" y="41"/>
                    <a:pt x="140" y="41"/>
                  </a:cubicBezTo>
                  <a:close/>
                  <a:moveTo>
                    <a:pt x="142" y="10"/>
                  </a:moveTo>
                  <a:cubicBezTo>
                    <a:pt x="142" y="9"/>
                    <a:pt x="143" y="9"/>
                    <a:pt x="143" y="9"/>
                  </a:cubicBezTo>
                  <a:cubicBezTo>
                    <a:pt x="143" y="10"/>
                    <a:pt x="143" y="9"/>
                    <a:pt x="142" y="10"/>
                  </a:cubicBezTo>
                  <a:close/>
                  <a:moveTo>
                    <a:pt x="143" y="10"/>
                  </a:moveTo>
                  <a:cubicBezTo>
                    <a:pt x="143" y="10"/>
                    <a:pt x="143" y="10"/>
                    <a:pt x="144" y="9"/>
                  </a:cubicBezTo>
                  <a:cubicBezTo>
                    <a:pt x="144" y="10"/>
                    <a:pt x="144" y="10"/>
                    <a:pt x="144" y="10"/>
                  </a:cubicBezTo>
                  <a:lnTo>
                    <a:pt x="143" y="10"/>
                  </a:lnTo>
                  <a:close/>
                  <a:moveTo>
                    <a:pt x="147" y="8"/>
                  </a:moveTo>
                  <a:cubicBezTo>
                    <a:pt x="147" y="8"/>
                    <a:pt x="147" y="8"/>
                    <a:pt x="147" y="8"/>
                  </a:cubicBezTo>
                  <a:cubicBezTo>
                    <a:pt x="148" y="8"/>
                    <a:pt x="148" y="8"/>
                    <a:pt x="148" y="8"/>
                  </a:cubicBezTo>
                  <a:cubicBezTo>
                    <a:pt x="148" y="8"/>
                    <a:pt x="148" y="8"/>
                    <a:pt x="148" y="8"/>
                  </a:cubicBezTo>
                  <a:cubicBezTo>
                    <a:pt x="147" y="9"/>
                    <a:pt x="147" y="8"/>
                    <a:pt x="147" y="8"/>
                  </a:cubicBezTo>
                  <a:close/>
                  <a:moveTo>
                    <a:pt x="148" y="8"/>
                  </a:moveTo>
                  <a:cubicBezTo>
                    <a:pt x="148" y="8"/>
                    <a:pt x="148" y="8"/>
                    <a:pt x="148" y="8"/>
                  </a:cubicBezTo>
                  <a:cubicBezTo>
                    <a:pt x="148" y="8"/>
                    <a:pt x="149" y="8"/>
                    <a:pt x="149" y="8"/>
                  </a:cubicBezTo>
                  <a:cubicBezTo>
                    <a:pt x="149" y="8"/>
                    <a:pt x="149" y="8"/>
                    <a:pt x="148" y="8"/>
                  </a:cubicBezTo>
                  <a:close/>
                  <a:moveTo>
                    <a:pt x="152" y="7"/>
                  </a:moveTo>
                  <a:cubicBezTo>
                    <a:pt x="152" y="6"/>
                    <a:pt x="153" y="7"/>
                    <a:pt x="153" y="7"/>
                  </a:cubicBezTo>
                  <a:cubicBezTo>
                    <a:pt x="153" y="7"/>
                    <a:pt x="152" y="7"/>
                    <a:pt x="152" y="7"/>
                  </a:cubicBezTo>
                  <a:close/>
                  <a:moveTo>
                    <a:pt x="152" y="2"/>
                  </a:moveTo>
                  <a:cubicBezTo>
                    <a:pt x="153" y="2"/>
                    <a:pt x="154" y="2"/>
                    <a:pt x="153" y="3"/>
                  </a:cubicBezTo>
                  <a:cubicBezTo>
                    <a:pt x="153" y="3"/>
                    <a:pt x="152" y="2"/>
                    <a:pt x="152" y="2"/>
                  </a:cubicBezTo>
                  <a:close/>
                  <a:moveTo>
                    <a:pt x="153" y="6"/>
                  </a:moveTo>
                  <a:cubicBezTo>
                    <a:pt x="153" y="6"/>
                    <a:pt x="154" y="6"/>
                    <a:pt x="153" y="6"/>
                  </a:cubicBezTo>
                  <a:cubicBezTo>
                    <a:pt x="153" y="5"/>
                    <a:pt x="154" y="5"/>
                    <a:pt x="154" y="5"/>
                  </a:cubicBezTo>
                  <a:cubicBezTo>
                    <a:pt x="154" y="6"/>
                    <a:pt x="154" y="6"/>
                    <a:pt x="153" y="6"/>
                  </a:cubicBezTo>
                  <a:close/>
                  <a:moveTo>
                    <a:pt x="155" y="74"/>
                  </a:moveTo>
                  <a:cubicBezTo>
                    <a:pt x="155" y="74"/>
                    <a:pt x="154" y="74"/>
                    <a:pt x="155" y="73"/>
                  </a:cubicBezTo>
                  <a:cubicBezTo>
                    <a:pt x="156" y="74"/>
                    <a:pt x="156" y="74"/>
                    <a:pt x="157" y="74"/>
                  </a:cubicBezTo>
                  <a:cubicBezTo>
                    <a:pt x="157" y="74"/>
                    <a:pt x="155" y="74"/>
                    <a:pt x="155" y="74"/>
                  </a:cubicBezTo>
                  <a:close/>
                  <a:moveTo>
                    <a:pt x="154" y="3"/>
                  </a:moveTo>
                  <a:cubicBezTo>
                    <a:pt x="154" y="2"/>
                    <a:pt x="155" y="2"/>
                    <a:pt x="155" y="3"/>
                  </a:cubicBezTo>
                  <a:cubicBezTo>
                    <a:pt x="154" y="3"/>
                    <a:pt x="154" y="3"/>
                    <a:pt x="154" y="3"/>
                  </a:cubicBezTo>
                  <a:close/>
                  <a:moveTo>
                    <a:pt x="154" y="6"/>
                  </a:moveTo>
                  <a:cubicBezTo>
                    <a:pt x="154" y="6"/>
                    <a:pt x="155" y="6"/>
                    <a:pt x="155" y="6"/>
                  </a:cubicBezTo>
                  <a:cubicBezTo>
                    <a:pt x="155" y="7"/>
                    <a:pt x="155" y="6"/>
                    <a:pt x="154" y="6"/>
                  </a:cubicBezTo>
                  <a:close/>
                  <a:moveTo>
                    <a:pt x="157" y="74"/>
                  </a:moveTo>
                  <a:cubicBezTo>
                    <a:pt x="157" y="73"/>
                    <a:pt x="158" y="73"/>
                    <a:pt x="158" y="73"/>
                  </a:cubicBezTo>
                  <a:cubicBezTo>
                    <a:pt x="158" y="74"/>
                    <a:pt x="157" y="74"/>
                    <a:pt x="157" y="74"/>
                  </a:cubicBezTo>
                  <a:close/>
                  <a:moveTo>
                    <a:pt x="157" y="5"/>
                  </a:moveTo>
                  <a:cubicBezTo>
                    <a:pt x="157" y="4"/>
                    <a:pt x="157" y="4"/>
                    <a:pt x="157" y="5"/>
                  </a:cubicBezTo>
                  <a:cubicBezTo>
                    <a:pt x="157" y="5"/>
                    <a:pt x="157" y="5"/>
                    <a:pt x="157" y="5"/>
                  </a:cubicBezTo>
                  <a:close/>
                  <a:moveTo>
                    <a:pt x="160" y="4"/>
                  </a:moveTo>
                  <a:cubicBezTo>
                    <a:pt x="161" y="4"/>
                    <a:pt x="162" y="3"/>
                    <a:pt x="162" y="3"/>
                  </a:cubicBezTo>
                  <a:cubicBezTo>
                    <a:pt x="162" y="4"/>
                    <a:pt x="162" y="4"/>
                    <a:pt x="162" y="4"/>
                  </a:cubicBezTo>
                  <a:cubicBezTo>
                    <a:pt x="162" y="4"/>
                    <a:pt x="161" y="4"/>
                    <a:pt x="161" y="4"/>
                  </a:cubicBezTo>
                  <a:cubicBezTo>
                    <a:pt x="161" y="4"/>
                    <a:pt x="160" y="4"/>
                    <a:pt x="160" y="4"/>
                  </a:cubicBezTo>
                  <a:close/>
                  <a:moveTo>
                    <a:pt x="160" y="4"/>
                  </a:moveTo>
                  <a:cubicBezTo>
                    <a:pt x="160" y="4"/>
                    <a:pt x="160" y="5"/>
                    <a:pt x="160" y="5"/>
                  </a:cubicBezTo>
                  <a:cubicBezTo>
                    <a:pt x="160" y="4"/>
                    <a:pt x="159" y="5"/>
                    <a:pt x="159" y="4"/>
                  </a:cubicBezTo>
                  <a:cubicBezTo>
                    <a:pt x="159" y="4"/>
                    <a:pt x="159" y="4"/>
                    <a:pt x="160" y="4"/>
                  </a:cubicBezTo>
                  <a:close/>
                  <a:moveTo>
                    <a:pt x="162" y="1"/>
                  </a:moveTo>
                  <a:cubicBezTo>
                    <a:pt x="162" y="0"/>
                    <a:pt x="162" y="1"/>
                    <a:pt x="163" y="1"/>
                  </a:cubicBezTo>
                  <a:cubicBezTo>
                    <a:pt x="162" y="1"/>
                    <a:pt x="162" y="1"/>
                    <a:pt x="162" y="1"/>
                  </a:cubicBezTo>
                  <a:close/>
                  <a:moveTo>
                    <a:pt x="172" y="75"/>
                  </a:moveTo>
                  <a:cubicBezTo>
                    <a:pt x="172" y="75"/>
                    <a:pt x="172" y="75"/>
                    <a:pt x="172" y="75"/>
                  </a:cubicBezTo>
                  <a:cubicBezTo>
                    <a:pt x="173" y="75"/>
                    <a:pt x="173" y="75"/>
                    <a:pt x="174" y="75"/>
                  </a:cubicBezTo>
                  <a:cubicBezTo>
                    <a:pt x="174" y="76"/>
                    <a:pt x="173" y="76"/>
                    <a:pt x="172" y="75"/>
                  </a:cubicBezTo>
                  <a:close/>
                  <a:moveTo>
                    <a:pt x="173" y="4"/>
                  </a:moveTo>
                  <a:cubicBezTo>
                    <a:pt x="173" y="3"/>
                    <a:pt x="174" y="4"/>
                    <a:pt x="174" y="3"/>
                  </a:cubicBezTo>
                  <a:cubicBezTo>
                    <a:pt x="175" y="3"/>
                    <a:pt x="175" y="4"/>
                    <a:pt x="176" y="3"/>
                  </a:cubicBezTo>
                  <a:cubicBezTo>
                    <a:pt x="176" y="4"/>
                    <a:pt x="176" y="4"/>
                    <a:pt x="176" y="4"/>
                  </a:cubicBezTo>
                  <a:cubicBezTo>
                    <a:pt x="175" y="4"/>
                    <a:pt x="174" y="4"/>
                    <a:pt x="173" y="4"/>
                  </a:cubicBezTo>
                  <a:close/>
                  <a:moveTo>
                    <a:pt x="175" y="75"/>
                  </a:moveTo>
                  <a:cubicBezTo>
                    <a:pt x="176" y="75"/>
                    <a:pt x="176" y="75"/>
                    <a:pt x="176" y="75"/>
                  </a:cubicBezTo>
                  <a:cubicBezTo>
                    <a:pt x="176" y="76"/>
                    <a:pt x="175" y="76"/>
                    <a:pt x="175" y="75"/>
                  </a:cubicBezTo>
                  <a:close/>
                  <a:moveTo>
                    <a:pt x="176" y="3"/>
                  </a:moveTo>
                  <a:cubicBezTo>
                    <a:pt x="176" y="3"/>
                    <a:pt x="178" y="3"/>
                    <a:pt x="178" y="3"/>
                  </a:cubicBezTo>
                  <a:cubicBezTo>
                    <a:pt x="179" y="2"/>
                    <a:pt x="179" y="2"/>
                    <a:pt x="180" y="3"/>
                  </a:cubicBezTo>
                  <a:cubicBezTo>
                    <a:pt x="180" y="3"/>
                    <a:pt x="179" y="2"/>
                    <a:pt x="179" y="4"/>
                  </a:cubicBezTo>
                  <a:cubicBezTo>
                    <a:pt x="177" y="3"/>
                    <a:pt x="176" y="4"/>
                    <a:pt x="176" y="3"/>
                  </a:cubicBezTo>
                  <a:close/>
                  <a:moveTo>
                    <a:pt x="176" y="5"/>
                  </a:moveTo>
                  <a:cubicBezTo>
                    <a:pt x="176" y="5"/>
                    <a:pt x="177" y="5"/>
                    <a:pt x="177" y="5"/>
                  </a:cubicBezTo>
                  <a:cubicBezTo>
                    <a:pt x="177" y="6"/>
                    <a:pt x="177" y="6"/>
                    <a:pt x="176" y="6"/>
                  </a:cubicBezTo>
                  <a:cubicBezTo>
                    <a:pt x="176" y="6"/>
                    <a:pt x="176" y="5"/>
                    <a:pt x="176" y="5"/>
                  </a:cubicBezTo>
                  <a:close/>
                  <a:moveTo>
                    <a:pt x="178" y="6"/>
                  </a:moveTo>
                  <a:cubicBezTo>
                    <a:pt x="178" y="5"/>
                    <a:pt x="178" y="6"/>
                    <a:pt x="179" y="5"/>
                  </a:cubicBezTo>
                  <a:cubicBezTo>
                    <a:pt x="179" y="6"/>
                    <a:pt x="179" y="6"/>
                    <a:pt x="179" y="6"/>
                  </a:cubicBezTo>
                  <a:cubicBezTo>
                    <a:pt x="178" y="6"/>
                    <a:pt x="178" y="6"/>
                    <a:pt x="178" y="6"/>
                  </a:cubicBezTo>
                  <a:close/>
                  <a:moveTo>
                    <a:pt x="180" y="79"/>
                  </a:moveTo>
                  <a:cubicBezTo>
                    <a:pt x="180" y="78"/>
                    <a:pt x="181" y="78"/>
                    <a:pt x="181" y="79"/>
                  </a:cubicBezTo>
                  <a:cubicBezTo>
                    <a:pt x="181" y="79"/>
                    <a:pt x="181" y="79"/>
                    <a:pt x="180" y="79"/>
                  </a:cubicBezTo>
                  <a:close/>
                  <a:moveTo>
                    <a:pt x="179" y="1"/>
                  </a:moveTo>
                  <a:cubicBezTo>
                    <a:pt x="179" y="1"/>
                    <a:pt x="180" y="1"/>
                    <a:pt x="180" y="1"/>
                  </a:cubicBezTo>
                  <a:cubicBezTo>
                    <a:pt x="180" y="2"/>
                    <a:pt x="180" y="1"/>
                    <a:pt x="180" y="1"/>
                  </a:cubicBezTo>
                  <a:cubicBezTo>
                    <a:pt x="180" y="2"/>
                    <a:pt x="179" y="1"/>
                    <a:pt x="179" y="1"/>
                  </a:cubicBezTo>
                  <a:close/>
                  <a:moveTo>
                    <a:pt x="180" y="4"/>
                  </a:moveTo>
                  <a:cubicBezTo>
                    <a:pt x="180" y="3"/>
                    <a:pt x="180" y="3"/>
                    <a:pt x="180" y="3"/>
                  </a:cubicBezTo>
                  <a:cubicBezTo>
                    <a:pt x="181" y="3"/>
                    <a:pt x="181" y="3"/>
                    <a:pt x="181" y="3"/>
                  </a:cubicBezTo>
                  <a:cubicBezTo>
                    <a:pt x="181" y="4"/>
                    <a:pt x="180" y="3"/>
                    <a:pt x="180" y="4"/>
                  </a:cubicBezTo>
                  <a:close/>
                  <a:moveTo>
                    <a:pt x="181" y="79"/>
                  </a:moveTo>
                  <a:cubicBezTo>
                    <a:pt x="182" y="79"/>
                    <a:pt x="182" y="79"/>
                    <a:pt x="182" y="79"/>
                  </a:cubicBezTo>
                  <a:cubicBezTo>
                    <a:pt x="182" y="79"/>
                    <a:pt x="182" y="79"/>
                    <a:pt x="181" y="79"/>
                  </a:cubicBezTo>
                  <a:close/>
                  <a:moveTo>
                    <a:pt x="182" y="77"/>
                  </a:moveTo>
                  <a:cubicBezTo>
                    <a:pt x="182" y="76"/>
                    <a:pt x="182" y="77"/>
                    <a:pt x="183" y="77"/>
                  </a:cubicBezTo>
                  <a:cubicBezTo>
                    <a:pt x="183" y="77"/>
                    <a:pt x="182" y="77"/>
                    <a:pt x="182" y="77"/>
                  </a:cubicBezTo>
                  <a:close/>
                  <a:moveTo>
                    <a:pt x="183" y="76"/>
                  </a:moveTo>
                  <a:cubicBezTo>
                    <a:pt x="183" y="76"/>
                    <a:pt x="184" y="76"/>
                    <a:pt x="184" y="76"/>
                  </a:cubicBezTo>
                  <a:cubicBezTo>
                    <a:pt x="184" y="76"/>
                    <a:pt x="183" y="76"/>
                    <a:pt x="183" y="76"/>
                  </a:cubicBezTo>
                  <a:close/>
                  <a:moveTo>
                    <a:pt x="185" y="76"/>
                  </a:moveTo>
                  <a:cubicBezTo>
                    <a:pt x="185" y="76"/>
                    <a:pt x="185" y="76"/>
                    <a:pt x="185" y="76"/>
                  </a:cubicBezTo>
                  <a:cubicBezTo>
                    <a:pt x="185" y="76"/>
                    <a:pt x="184" y="76"/>
                    <a:pt x="184" y="76"/>
                  </a:cubicBezTo>
                  <a:cubicBezTo>
                    <a:pt x="185" y="76"/>
                    <a:pt x="185" y="75"/>
                    <a:pt x="185" y="76"/>
                  </a:cubicBezTo>
                  <a:cubicBezTo>
                    <a:pt x="185" y="76"/>
                    <a:pt x="185" y="76"/>
                    <a:pt x="185" y="76"/>
                  </a:cubicBezTo>
                  <a:cubicBezTo>
                    <a:pt x="185" y="76"/>
                    <a:pt x="185" y="76"/>
                    <a:pt x="185" y="76"/>
                  </a:cubicBezTo>
                  <a:close/>
                  <a:moveTo>
                    <a:pt x="184" y="1"/>
                  </a:moveTo>
                  <a:cubicBezTo>
                    <a:pt x="184" y="1"/>
                    <a:pt x="185" y="1"/>
                    <a:pt x="185" y="1"/>
                  </a:cubicBezTo>
                  <a:cubicBezTo>
                    <a:pt x="185" y="1"/>
                    <a:pt x="184" y="2"/>
                    <a:pt x="185" y="2"/>
                  </a:cubicBezTo>
                  <a:cubicBezTo>
                    <a:pt x="185" y="2"/>
                    <a:pt x="184" y="1"/>
                    <a:pt x="184" y="1"/>
                  </a:cubicBezTo>
                  <a:cubicBezTo>
                    <a:pt x="185" y="1"/>
                    <a:pt x="185" y="1"/>
                    <a:pt x="185" y="1"/>
                  </a:cubicBezTo>
                  <a:cubicBezTo>
                    <a:pt x="185" y="1"/>
                    <a:pt x="185" y="1"/>
                    <a:pt x="184" y="1"/>
                  </a:cubicBezTo>
                  <a:close/>
                  <a:moveTo>
                    <a:pt x="186" y="80"/>
                  </a:moveTo>
                  <a:cubicBezTo>
                    <a:pt x="186" y="79"/>
                    <a:pt x="187" y="79"/>
                    <a:pt x="187" y="80"/>
                  </a:cubicBezTo>
                  <a:cubicBezTo>
                    <a:pt x="187" y="80"/>
                    <a:pt x="186" y="80"/>
                    <a:pt x="186" y="80"/>
                  </a:cubicBezTo>
                  <a:close/>
                  <a:moveTo>
                    <a:pt x="186" y="77"/>
                  </a:moveTo>
                  <a:cubicBezTo>
                    <a:pt x="186" y="76"/>
                    <a:pt x="186" y="76"/>
                    <a:pt x="187" y="76"/>
                  </a:cubicBezTo>
                  <a:cubicBezTo>
                    <a:pt x="187" y="76"/>
                    <a:pt x="187" y="76"/>
                    <a:pt x="187" y="76"/>
                  </a:cubicBezTo>
                  <a:cubicBezTo>
                    <a:pt x="187" y="77"/>
                    <a:pt x="186" y="77"/>
                    <a:pt x="186" y="77"/>
                  </a:cubicBezTo>
                  <a:close/>
                  <a:moveTo>
                    <a:pt x="187" y="2"/>
                  </a:moveTo>
                  <a:cubicBezTo>
                    <a:pt x="187" y="2"/>
                    <a:pt x="187" y="2"/>
                    <a:pt x="187" y="2"/>
                  </a:cubicBezTo>
                  <a:cubicBezTo>
                    <a:pt x="187" y="2"/>
                    <a:pt x="188" y="2"/>
                    <a:pt x="187" y="2"/>
                  </a:cubicBezTo>
                  <a:cubicBezTo>
                    <a:pt x="187" y="2"/>
                    <a:pt x="188" y="2"/>
                    <a:pt x="188" y="2"/>
                  </a:cubicBezTo>
                  <a:cubicBezTo>
                    <a:pt x="188" y="2"/>
                    <a:pt x="187" y="2"/>
                    <a:pt x="187" y="2"/>
                  </a:cubicBezTo>
                  <a:cubicBezTo>
                    <a:pt x="187" y="2"/>
                    <a:pt x="187" y="2"/>
                    <a:pt x="187" y="2"/>
                  </a:cubicBezTo>
                  <a:close/>
                  <a:moveTo>
                    <a:pt x="188" y="1"/>
                  </a:moveTo>
                  <a:cubicBezTo>
                    <a:pt x="188" y="2"/>
                    <a:pt x="188" y="2"/>
                    <a:pt x="188" y="3"/>
                  </a:cubicBezTo>
                  <a:cubicBezTo>
                    <a:pt x="188" y="2"/>
                    <a:pt x="188" y="2"/>
                    <a:pt x="188" y="1"/>
                  </a:cubicBezTo>
                  <a:close/>
                  <a:moveTo>
                    <a:pt x="190" y="78"/>
                  </a:moveTo>
                  <a:cubicBezTo>
                    <a:pt x="190" y="78"/>
                    <a:pt x="190" y="78"/>
                    <a:pt x="190" y="78"/>
                  </a:cubicBezTo>
                  <a:cubicBezTo>
                    <a:pt x="190" y="78"/>
                    <a:pt x="190" y="78"/>
                    <a:pt x="191" y="78"/>
                  </a:cubicBezTo>
                  <a:cubicBezTo>
                    <a:pt x="191" y="78"/>
                    <a:pt x="191" y="78"/>
                    <a:pt x="191" y="78"/>
                  </a:cubicBezTo>
                  <a:cubicBezTo>
                    <a:pt x="191" y="79"/>
                    <a:pt x="191" y="78"/>
                    <a:pt x="190" y="78"/>
                  </a:cubicBezTo>
                  <a:close/>
                  <a:moveTo>
                    <a:pt x="191" y="7"/>
                  </a:moveTo>
                  <a:cubicBezTo>
                    <a:pt x="192" y="6"/>
                    <a:pt x="195" y="6"/>
                    <a:pt x="196" y="6"/>
                  </a:cubicBezTo>
                  <a:cubicBezTo>
                    <a:pt x="195" y="7"/>
                    <a:pt x="192" y="7"/>
                    <a:pt x="191" y="7"/>
                  </a:cubicBezTo>
                  <a:close/>
                  <a:moveTo>
                    <a:pt x="193" y="6"/>
                  </a:moveTo>
                  <a:cubicBezTo>
                    <a:pt x="193" y="5"/>
                    <a:pt x="193" y="5"/>
                    <a:pt x="193" y="5"/>
                  </a:cubicBezTo>
                  <a:cubicBezTo>
                    <a:pt x="193" y="5"/>
                    <a:pt x="193" y="5"/>
                    <a:pt x="193" y="5"/>
                  </a:cubicBezTo>
                  <a:cubicBezTo>
                    <a:pt x="193" y="6"/>
                    <a:pt x="193" y="6"/>
                    <a:pt x="193" y="6"/>
                  </a:cubicBezTo>
                  <a:close/>
                  <a:moveTo>
                    <a:pt x="194" y="5"/>
                  </a:moveTo>
                  <a:cubicBezTo>
                    <a:pt x="194" y="5"/>
                    <a:pt x="194" y="5"/>
                    <a:pt x="194" y="5"/>
                  </a:cubicBezTo>
                  <a:cubicBezTo>
                    <a:pt x="194" y="5"/>
                    <a:pt x="194" y="5"/>
                    <a:pt x="194" y="5"/>
                  </a:cubicBezTo>
                  <a:close/>
                  <a:moveTo>
                    <a:pt x="194" y="3"/>
                  </a:moveTo>
                  <a:cubicBezTo>
                    <a:pt x="194" y="2"/>
                    <a:pt x="194" y="3"/>
                    <a:pt x="194" y="3"/>
                  </a:cubicBezTo>
                  <a:cubicBezTo>
                    <a:pt x="195" y="2"/>
                    <a:pt x="195" y="3"/>
                    <a:pt x="195" y="3"/>
                  </a:cubicBezTo>
                  <a:cubicBezTo>
                    <a:pt x="195" y="3"/>
                    <a:pt x="195" y="3"/>
                    <a:pt x="194" y="3"/>
                  </a:cubicBezTo>
                  <a:cubicBezTo>
                    <a:pt x="195" y="3"/>
                    <a:pt x="195" y="3"/>
                    <a:pt x="194" y="3"/>
                  </a:cubicBezTo>
                  <a:close/>
                  <a:moveTo>
                    <a:pt x="197" y="6"/>
                  </a:moveTo>
                  <a:cubicBezTo>
                    <a:pt x="197" y="5"/>
                    <a:pt x="198" y="6"/>
                    <a:pt x="199" y="5"/>
                  </a:cubicBezTo>
                  <a:cubicBezTo>
                    <a:pt x="198" y="6"/>
                    <a:pt x="198" y="6"/>
                    <a:pt x="197" y="6"/>
                  </a:cubicBezTo>
                  <a:close/>
                  <a:moveTo>
                    <a:pt x="204" y="84"/>
                  </a:moveTo>
                  <a:cubicBezTo>
                    <a:pt x="205" y="83"/>
                    <a:pt x="205" y="83"/>
                    <a:pt x="205" y="83"/>
                  </a:cubicBezTo>
                  <a:cubicBezTo>
                    <a:pt x="205" y="84"/>
                    <a:pt x="205" y="83"/>
                    <a:pt x="204" y="84"/>
                  </a:cubicBezTo>
                  <a:close/>
                  <a:moveTo>
                    <a:pt x="218" y="8"/>
                  </a:moveTo>
                  <a:cubicBezTo>
                    <a:pt x="220" y="9"/>
                    <a:pt x="219" y="10"/>
                    <a:pt x="217" y="10"/>
                  </a:cubicBezTo>
                  <a:cubicBezTo>
                    <a:pt x="217" y="10"/>
                    <a:pt x="218" y="10"/>
                    <a:pt x="218" y="10"/>
                  </a:cubicBezTo>
                  <a:cubicBezTo>
                    <a:pt x="218" y="10"/>
                    <a:pt x="217" y="10"/>
                    <a:pt x="217" y="10"/>
                  </a:cubicBezTo>
                  <a:cubicBezTo>
                    <a:pt x="217" y="10"/>
                    <a:pt x="217" y="10"/>
                    <a:pt x="217" y="10"/>
                  </a:cubicBezTo>
                  <a:cubicBezTo>
                    <a:pt x="215" y="10"/>
                    <a:pt x="215" y="10"/>
                    <a:pt x="214" y="10"/>
                  </a:cubicBezTo>
                  <a:cubicBezTo>
                    <a:pt x="214" y="10"/>
                    <a:pt x="213" y="10"/>
                    <a:pt x="213" y="10"/>
                  </a:cubicBezTo>
                  <a:cubicBezTo>
                    <a:pt x="212" y="10"/>
                    <a:pt x="213" y="10"/>
                    <a:pt x="213" y="10"/>
                  </a:cubicBezTo>
                  <a:cubicBezTo>
                    <a:pt x="212" y="10"/>
                    <a:pt x="212" y="10"/>
                    <a:pt x="210" y="10"/>
                  </a:cubicBezTo>
                  <a:cubicBezTo>
                    <a:pt x="210" y="10"/>
                    <a:pt x="211" y="10"/>
                    <a:pt x="211" y="10"/>
                  </a:cubicBezTo>
                  <a:cubicBezTo>
                    <a:pt x="211" y="10"/>
                    <a:pt x="210" y="10"/>
                    <a:pt x="209" y="11"/>
                  </a:cubicBezTo>
                  <a:cubicBezTo>
                    <a:pt x="209" y="10"/>
                    <a:pt x="209" y="10"/>
                    <a:pt x="210" y="10"/>
                  </a:cubicBezTo>
                  <a:cubicBezTo>
                    <a:pt x="209" y="10"/>
                    <a:pt x="209" y="10"/>
                    <a:pt x="209" y="10"/>
                  </a:cubicBezTo>
                  <a:cubicBezTo>
                    <a:pt x="208" y="11"/>
                    <a:pt x="208" y="10"/>
                    <a:pt x="208" y="10"/>
                  </a:cubicBezTo>
                  <a:cubicBezTo>
                    <a:pt x="209" y="9"/>
                    <a:pt x="211" y="10"/>
                    <a:pt x="212" y="9"/>
                  </a:cubicBezTo>
                  <a:cubicBezTo>
                    <a:pt x="214" y="9"/>
                    <a:pt x="216" y="9"/>
                    <a:pt x="218" y="9"/>
                  </a:cubicBezTo>
                  <a:cubicBezTo>
                    <a:pt x="218" y="9"/>
                    <a:pt x="217" y="9"/>
                    <a:pt x="217" y="9"/>
                  </a:cubicBezTo>
                  <a:cubicBezTo>
                    <a:pt x="217" y="9"/>
                    <a:pt x="218" y="9"/>
                    <a:pt x="218" y="9"/>
                  </a:cubicBezTo>
                  <a:cubicBezTo>
                    <a:pt x="219" y="9"/>
                    <a:pt x="219" y="9"/>
                    <a:pt x="218" y="8"/>
                  </a:cubicBezTo>
                  <a:close/>
                  <a:moveTo>
                    <a:pt x="210" y="87"/>
                  </a:moveTo>
                  <a:cubicBezTo>
                    <a:pt x="210" y="87"/>
                    <a:pt x="211" y="87"/>
                    <a:pt x="211" y="87"/>
                  </a:cubicBezTo>
                  <a:cubicBezTo>
                    <a:pt x="211" y="87"/>
                    <a:pt x="210" y="87"/>
                    <a:pt x="210" y="87"/>
                  </a:cubicBezTo>
                  <a:close/>
                  <a:moveTo>
                    <a:pt x="210" y="88"/>
                  </a:moveTo>
                  <a:cubicBezTo>
                    <a:pt x="210" y="88"/>
                    <a:pt x="211" y="88"/>
                    <a:pt x="211" y="88"/>
                  </a:cubicBezTo>
                  <a:lnTo>
                    <a:pt x="210" y="88"/>
                  </a:lnTo>
                  <a:close/>
                  <a:moveTo>
                    <a:pt x="210" y="77"/>
                  </a:moveTo>
                  <a:cubicBezTo>
                    <a:pt x="211" y="77"/>
                    <a:pt x="212" y="76"/>
                    <a:pt x="212" y="77"/>
                  </a:cubicBezTo>
                  <a:cubicBezTo>
                    <a:pt x="211" y="77"/>
                    <a:pt x="211" y="77"/>
                    <a:pt x="210" y="77"/>
                  </a:cubicBezTo>
                  <a:close/>
                  <a:moveTo>
                    <a:pt x="211" y="87"/>
                  </a:moveTo>
                  <a:cubicBezTo>
                    <a:pt x="212" y="86"/>
                    <a:pt x="213" y="87"/>
                    <a:pt x="214" y="87"/>
                  </a:cubicBezTo>
                  <a:cubicBezTo>
                    <a:pt x="214" y="87"/>
                    <a:pt x="214" y="87"/>
                    <a:pt x="214" y="88"/>
                  </a:cubicBezTo>
                  <a:cubicBezTo>
                    <a:pt x="213" y="88"/>
                    <a:pt x="212" y="87"/>
                    <a:pt x="212" y="87"/>
                  </a:cubicBezTo>
                  <a:cubicBezTo>
                    <a:pt x="212" y="87"/>
                    <a:pt x="212" y="87"/>
                    <a:pt x="211" y="87"/>
                  </a:cubicBezTo>
                  <a:close/>
                  <a:moveTo>
                    <a:pt x="211" y="12"/>
                  </a:moveTo>
                  <a:cubicBezTo>
                    <a:pt x="211" y="11"/>
                    <a:pt x="212" y="12"/>
                    <a:pt x="212" y="12"/>
                  </a:cubicBezTo>
                  <a:cubicBezTo>
                    <a:pt x="212" y="12"/>
                    <a:pt x="211" y="12"/>
                    <a:pt x="211" y="12"/>
                  </a:cubicBezTo>
                  <a:close/>
                  <a:moveTo>
                    <a:pt x="212" y="81"/>
                  </a:moveTo>
                  <a:cubicBezTo>
                    <a:pt x="212" y="81"/>
                    <a:pt x="212" y="80"/>
                    <a:pt x="212" y="80"/>
                  </a:cubicBezTo>
                  <a:cubicBezTo>
                    <a:pt x="213" y="80"/>
                    <a:pt x="213" y="81"/>
                    <a:pt x="213" y="80"/>
                  </a:cubicBezTo>
                  <a:cubicBezTo>
                    <a:pt x="213" y="81"/>
                    <a:pt x="213" y="81"/>
                    <a:pt x="212" y="81"/>
                  </a:cubicBezTo>
                  <a:close/>
                  <a:moveTo>
                    <a:pt x="213" y="79"/>
                  </a:moveTo>
                  <a:cubicBezTo>
                    <a:pt x="213" y="79"/>
                    <a:pt x="213" y="79"/>
                    <a:pt x="213" y="79"/>
                  </a:cubicBezTo>
                  <a:cubicBezTo>
                    <a:pt x="213" y="79"/>
                    <a:pt x="214" y="79"/>
                    <a:pt x="215" y="79"/>
                  </a:cubicBezTo>
                  <a:cubicBezTo>
                    <a:pt x="214" y="80"/>
                    <a:pt x="213" y="79"/>
                    <a:pt x="213" y="79"/>
                  </a:cubicBezTo>
                  <a:close/>
                  <a:moveTo>
                    <a:pt x="215" y="79"/>
                  </a:moveTo>
                  <a:cubicBezTo>
                    <a:pt x="216" y="79"/>
                    <a:pt x="217" y="79"/>
                    <a:pt x="219" y="79"/>
                  </a:cubicBezTo>
                  <a:cubicBezTo>
                    <a:pt x="218" y="79"/>
                    <a:pt x="218" y="79"/>
                    <a:pt x="218" y="80"/>
                  </a:cubicBezTo>
                  <a:cubicBezTo>
                    <a:pt x="218" y="79"/>
                    <a:pt x="216" y="79"/>
                    <a:pt x="216" y="80"/>
                  </a:cubicBezTo>
                  <a:cubicBezTo>
                    <a:pt x="216" y="80"/>
                    <a:pt x="216" y="80"/>
                    <a:pt x="216" y="79"/>
                  </a:cubicBezTo>
                  <a:cubicBezTo>
                    <a:pt x="215" y="79"/>
                    <a:pt x="215" y="79"/>
                    <a:pt x="215" y="80"/>
                  </a:cubicBezTo>
                  <a:cubicBezTo>
                    <a:pt x="215" y="80"/>
                    <a:pt x="215" y="79"/>
                    <a:pt x="215" y="79"/>
                  </a:cubicBezTo>
                  <a:close/>
                  <a:moveTo>
                    <a:pt x="214" y="13"/>
                  </a:moveTo>
                  <a:cubicBezTo>
                    <a:pt x="214" y="12"/>
                    <a:pt x="215" y="13"/>
                    <a:pt x="215" y="13"/>
                  </a:cubicBezTo>
                  <a:cubicBezTo>
                    <a:pt x="215" y="13"/>
                    <a:pt x="214" y="13"/>
                    <a:pt x="214" y="13"/>
                  </a:cubicBezTo>
                  <a:close/>
                  <a:moveTo>
                    <a:pt x="216" y="17"/>
                  </a:moveTo>
                  <a:cubicBezTo>
                    <a:pt x="217" y="17"/>
                    <a:pt x="220" y="17"/>
                    <a:pt x="222" y="17"/>
                  </a:cubicBezTo>
                  <a:cubicBezTo>
                    <a:pt x="222" y="17"/>
                    <a:pt x="222" y="16"/>
                    <a:pt x="221" y="17"/>
                  </a:cubicBezTo>
                  <a:cubicBezTo>
                    <a:pt x="222" y="16"/>
                    <a:pt x="222" y="17"/>
                    <a:pt x="222" y="17"/>
                  </a:cubicBezTo>
                  <a:cubicBezTo>
                    <a:pt x="222" y="17"/>
                    <a:pt x="222" y="17"/>
                    <a:pt x="222" y="17"/>
                  </a:cubicBezTo>
                  <a:cubicBezTo>
                    <a:pt x="222" y="17"/>
                    <a:pt x="223" y="17"/>
                    <a:pt x="223" y="17"/>
                  </a:cubicBezTo>
                  <a:cubicBezTo>
                    <a:pt x="221" y="19"/>
                    <a:pt x="219" y="18"/>
                    <a:pt x="216" y="18"/>
                  </a:cubicBezTo>
                  <a:cubicBezTo>
                    <a:pt x="216" y="18"/>
                    <a:pt x="216" y="17"/>
                    <a:pt x="216" y="17"/>
                  </a:cubicBezTo>
                  <a:close/>
                  <a:moveTo>
                    <a:pt x="216" y="8"/>
                  </a:moveTo>
                  <a:cubicBezTo>
                    <a:pt x="216" y="8"/>
                    <a:pt x="217" y="8"/>
                    <a:pt x="217" y="8"/>
                  </a:cubicBezTo>
                  <a:cubicBezTo>
                    <a:pt x="217" y="8"/>
                    <a:pt x="217" y="8"/>
                    <a:pt x="217" y="9"/>
                  </a:cubicBezTo>
                  <a:cubicBezTo>
                    <a:pt x="216" y="9"/>
                    <a:pt x="216" y="8"/>
                    <a:pt x="216" y="8"/>
                  </a:cubicBezTo>
                  <a:close/>
                  <a:moveTo>
                    <a:pt x="219" y="80"/>
                  </a:moveTo>
                  <a:cubicBezTo>
                    <a:pt x="219" y="79"/>
                    <a:pt x="219" y="79"/>
                    <a:pt x="220" y="79"/>
                  </a:cubicBezTo>
                  <a:cubicBezTo>
                    <a:pt x="220" y="79"/>
                    <a:pt x="220" y="79"/>
                    <a:pt x="220" y="80"/>
                  </a:cubicBezTo>
                  <a:cubicBezTo>
                    <a:pt x="220" y="79"/>
                    <a:pt x="219" y="80"/>
                    <a:pt x="219" y="80"/>
                  </a:cubicBezTo>
                  <a:close/>
                  <a:moveTo>
                    <a:pt x="219" y="10"/>
                  </a:moveTo>
                  <a:cubicBezTo>
                    <a:pt x="219" y="10"/>
                    <a:pt x="220" y="10"/>
                    <a:pt x="219" y="9"/>
                  </a:cubicBezTo>
                  <a:cubicBezTo>
                    <a:pt x="220" y="9"/>
                    <a:pt x="221" y="9"/>
                    <a:pt x="222" y="10"/>
                  </a:cubicBezTo>
                  <a:cubicBezTo>
                    <a:pt x="221" y="10"/>
                    <a:pt x="220" y="10"/>
                    <a:pt x="219" y="10"/>
                  </a:cubicBezTo>
                  <a:close/>
                  <a:moveTo>
                    <a:pt x="224" y="7"/>
                  </a:moveTo>
                  <a:cubicBezTo>
                    <a:pt x="223" y="7"/>
                    <a:pt x="223" y="7"/>
                    <a:pt x="223" y="7"/>
                  </a:cubicBezTo>
                  <a:cubicBezTo>
                    <a:pt x="226" y="7"/>
                    <a:pt x="229" y="6"/>
                    <a:pt x="232" y="7"/>
                  </a:cubicBezTo>
                  <a:cubicBezTo>
                    <a:pt x="232" y="7"/>
                    <a:pt x="232" y="7"/>
                    <a:pt x="232" y="7"/>
                  </a:cubicBezTo>
                  <a:cubicBezTo>
                    <a:pt x="233" y="7"/>
                    <a:pt x="233" y="7"/>
                    <a:pt x="233" y="7"/>
                  </a:cubicBezTo>
                  <a:cubicBezTo>
                    <a:pt x="233" y="8"/>
                    <a:pt x="233" y="7"/>
                    <a:pt x="232" y="7"/>
                  </a:cubicBezTo>
                  <a:cubicBezTo>
                    <a:pt x="232" y="8"/>
                    <a:pt x="232" y="8"/>
                    <a:pt x="232" y="8"/>
                  </a:cubicBezTo>
                  <a:cubicBezTo>
                    <a:pt x="231" y="8"/>
                    <a:pt x="228" y="8"/>
                    <a:pt x="226" y="9"/>
                  </a:cubicBezTo>
                  <a:cubicBezTo>
                    <a:pt x="225" y="9"/>
                    <a:pt x="225" y="8"/>
                    <a:pt x="225" y="8"/>
                  </a:cubicBezTo>
                  <a:cubicBezTo>
                    <a:pt x="224" y="8"/>
                    <a:pt x="225" y="9"/>
                    <a:pt x="225" y="9"/>
                  </a:cubicBezTo>
                  <a:cubicBezTo>
                    <a:pt x="224" y="9"/>
                    <a:pt x="224" y="8"/>
                    <a:pt x="224" y="9"/>
                  </a:cubicBezTo>
                  <a:cubicBezTo>
                    <a:pt x="223" y="9"/>
                    <a:pt x="224" y="8"/>
                    <a:pt x="224" y="8"/>
                  </a:cubicBezTo>
                  <a:cubicBezTo>
                    <a:pt x="223" y="8"/>
                    <a:pt x="222" y="8"/>
                    <a:pt x="222" y="8"/>
                  </a:cubicBezTo>
                  <a:cubicBezTo>
                    <a:pt x="222" y="9"/>
                    <a:pt x="222" y="9"/>
                    <a:pt x="223" y="9"/>
                  </a:cubicBezTo>
                  <a:cubicBezTo>
                    <a:pt x="222" y="9"/>
                    <a:pt x="221" y="9"/>
                    <a:pt x="220" y="9"/>
                  </a:cubicBezTo>
                  <a:cubicBezTo>
                    <a:pt x="220" y="8"/>
                    <a:pt x="221" y="8"/>
                    <a:pt x="220" y="8"/>
                  </a:cubicBezTo>
                  <a:cubicBezTo>
                    <a:pt x="221" y="7"/>
                    <a:pt x="223" y="8"/>
                    <a:pt x="223" y="7"/>
                  </a:cubicBezTo>
                  <a:cubicBezTo>
                    <a:pt x="222" y="7"/>
                    <a:pt x="220" y="8"/>
                    <a:pt x="219" y="7"/>
                  </a:cubicBezTo>
                  <a:cubicBezTo>
                    <a:pt x="221" y="6"/>
                    <a:pt x="222" y="7"/>
                    <a:pt x="224" y="7"/>
                  </a:cubicBezTo>
                  <a:close/>
                  <a:moveTo>
                    <a:pt x="220" y="13"/>
                  </a:moveTo>
                  <a:cubicBezTo>
                    <a:pt x="220" y="13"/>
                    <a:pt x="220" y="12"/>
                    <a:pt x="220" y="13"/>
                  </a:cubicBezTo>
                  <a:cubicBezTo>
                    <a:pt x="220" y="13"/>
                    <a:pt x="220" y="13"/>
                    <a:pt x="220" y="13"/>
                  </a:cubicBezTo>
                  <a:close/>
                  <a:moveTo>
                    <a:pt x="221" y="12"/>
                  </a:moveTo>
                  <a:cubicBezTo>
                    <a:pt x="221" y="12"/>
                    <a:pt x="221" y="12"/>
                    <a:pt x="221" y="13"/>
                  </a:cubicBezTo>
                  <a:cubicBezTo>
                    <a:pt x="223" y="13"/>
                    <a:pt x="223" y="12"/>
                    <a:pt x="225" y="12"/>
                  </a:cubicBezTo>
                  <a:cubicBezTo>
                    <a:pt x="226" y="14"/>
                    <a:pt x="222" y="13"/>
                    <a:pt x="221" y="13"/>
                  </a:cubicBezTo>
                  <a:cubicBezTo>
                    <a:pt x="221" y="13"/>
                    <a:pt x="220" y="12"/>
                    <a:pt x="221" y="12"/>
                  </a:cubicBezTo>
                  <a:close/>
                  <a:moveTo>
                    <a:pt x="222" y="10"/>
                  </a:moveTo>
                  <a:cubicBezTo>
                    <a:pt x="222" y="10"/>
                    <a:pt x="223" y="9"/>
                    <a:pt x="223" y="9"/>
                  </a:cubicBezTo>
                  <a:cubicBezTo>
                    <a:pt x="223" y="10"/>
                    <a:pt x="224" y="9"/>
                    <a:pt x="224" y="10"/>
                  </a:cubicBezTo>
                  <a:cubicBezTo>
                    <a:pt x="224" y="9"/>
                    <a:pt x="223" y="10"/>
                    <a:pt x="222" y="10"/>
                  </a:cubicBezTo>
                  <a:close/>
                  <a:moveTo>
                    <a:pt x="228" y="16"/>
                  </a:moveTo>
                  <a:cubicBezTo>
                    <a:pt x="228" y="17"/>
                    <a:pt x="228" y="17"/>
                    <a:pt x="228" y="17"/>
                  </a:cubicBezTo>
                  <a:cubicBezTo>
                    <a:pt x="228" y="17"/>
                    <a:pt x="228" y="17"/>
                    <a:pt x="228" y="17"/>
                  </a:cubicBezTo>
                  <a:cubicBezTo>
                    <a:pt x="228" y="17"/>
                    <a:pt x="229" y="17"/>
                    <a:pt x="229" y="17"/>
                  </a:cubicBezTo>
                  <a:cubicBezTo>
                    <a:pt x="229" y="18"/>
                    <a:pt x="227" y="18"/>
                    <a:pt x="227" y="18"/>
                  </a:cubicBezTo>
                  <a:cubicBezTo>
                    <a:pt x="226" y="18"/>
                    <a:pt x="227" y="17"/>
                    <a:pt x="227" y="17"/>
                  </a:cubicBezTo>
                  <a:cubicBezTo>
                    <a:pt x="226" y="17"/>
                    <a:pt x="226" y="17"/>
                    <a:pt x="226" y="17"/>
                  </a:cubicBezTo>
                  <a:cubicBezTo>
                    <a:pt x="226" y="17"/>
                    <a:pt x="227" y="17"/>
                    <a:pt x="226" y="18"/>
                  </a:cubicBezTo>
                  <a:cubicBezTo>
                    <a:pt x="225" y="18"/>
                    <a:pt x="225" y="17"/>
                    <a:pt x="224" y="18"/>
                  </a:cubicBezTo>
                  <a:cubicBezTo>
                    <a:pt x="224" y="18"/>
                    <a:pt x="224" y="18"/>
                    <a:pt x="223" y="18"/>
                  </a:cubicBezTo>
                  <a:cubicBezTo>
                    <a:pt x="223" y="17"/>
                    <a:pt x="224" y="17"/>
                    <a:pt x="225" y="17"/>
                  </a:cubicBezTo>
                  <a:cubicBezTo>
                    <a:pt x="224" y="16"/>
                    <a:pt x="223" y="18"/>
                    <a:pt x="223" y="17"/>
                  </a:cubicBezTo>
                  <a:cubicBezTo>
                    <a:pt x="225" y="17"/>
                    <a:pt x="227" y="16"/>
                    <a:pt x="229" y="17"/>
                  </a:cubicBezTo>
                  <a:cubicBezTo>
                    <a:pt x="229" y="17"/>
                    <a:pt x="229" y="16"/>
                    <a:pt x="228" y="16"/>
                  </a:cubicBezTo>
                  <a:close/>
                  <a:moveTo>
                    <a:pt x="224" y="11"/>
                  </a:moveTo>
                  <a:cubicBezTo>
                    <a:pt x="224" y="11"/>
                    <a:pt x="225" y="10"/>
                    <a:pt x="224" y="10"/>
                  </a:cubicBezTo>
                  <a:cubicBezTo>
                    <a:pt x="224" y="10"/>
                    <a:pt x="225" y="10"/>
                    <a:pt x="225" y="10"/>
                  </a:cubicBezTo>
                  <a:cubicBezTo>
                    <a:pt x="225" y="11"/>
                    <a:pt x="224" y="10"/>
                    <a:pt x="224" y="11"/>
                  </a:cubicBezTo>
                  <a:close/>
                  <a:moveTo>
                    <a:pt x="225" y="10"/>
                  </a:moveTo>
                  <a:cubicBezTo>
                    <a:pt x="226" y="10"/>
                    <a:pt x="229" y="10"/>
                    <a:pt x="228" y="11"/>
                  </a:cubicBezTo>
                  <a:cubicBezTo>
                    <a:pt x="227" y="10"/>
                    <a:pt x="226" y="11"/>
                    <a:pt x="225" y="10"/>
                  </a:cubicBezTo>
                  <a:close/>
                  <a:moveTo>
                    <a:pt x="228" y="22"/>
                  </a:moveTo>
                  <a:cubicBezTo>
                    <a:pt x="227" y="22"/>
                    <a:pt x="228" y="22"/>
                    <a:pt x="227" y="22"/>
                  </a:cubicBezTo>
                  <a:cubicBezTo>
                    <a:pt x="228" y="21"/>
                    <a:pt x="229" y="22"/>
                    <a:pt x="229" y="22"/>
                  </a:cubicBezTo>
                  <a:cubicBezTo>
                    <a:pt x="229" y="23"/>
                    <a:pt x="228" y="22"/>
                    <a:pt x="228" y="22"/>
                  </a:cubicBezTo>
                  <a:close/>
                  <a:moveTo>
                    <a:pt x="229" y="22"/>
                  </a:moveTo>
                  <a:cubicBezTo>
                    <a:pt x="230" y="22"/>
                    <a:pt x="230" y="22"/>
                    <a:pt x="230" y="22"/>
                  </a:cubicBezTo>
                  <a:cubicBezTo>
                    <a:pt x="230" y="23"/>
                    <a:pt x="230" y="23"/>
                    <a:pt x="230" y="23"/>
                  </a:cubicBezTo>
                  <a:cubicBezTo>
                    <a:pt x="230" y="23"/>
                    <a:pt x="230" y="23"/>
                    <a:pt x="230" y="23"/>
                  </a:cubicBezTo>
                  <a:cubicBezTo>
                    <a:pt x="229" y="23"/>
                    <a:pt x="229" y="23"/>
                    <a:pt x="229" y="22"/>
                  </a:cubicBezTo>
                  <a:close/>
                  <a:moveTo>
                    <a:pt x="228" y="10"/>
                  </a:moveTo>
                  <a:cubicBezTo>
                    <a:pt x="229" y="10"/>
                    <a:pt x="232" y="10"/>
                    <a:pt x="233" y="10"/>
                  </a:cubicBezTo>
                  <a:cubicBezTo>
                    <a:pt x="232" y="11"/>
                    <a:pt x="231" y="10"/>
                    <a:pt x="229" y="10"/>
                  </a:cubicBezTo>
                  <a:cubicBezTo>
                    <a:pt x="229" y="10"/>
                    <a:pt x="229" y="10"/>
                    <a:pt x="228" y="10"/>
                  </a:cubicBezTo>
                  <a:close/>
                  <a:moveTo>
                    <a:pt x="234" y="23"/>
                  </a:moveTo>
                  <a:cubicBezTo>
                    <a:pt x="234" y="24"/>
                    <a:pt x="235" y="23"/>
                    <a:pt x="235" y="24"/>
                  </a:cubicBezTo>
                  <a:cubicBezTo>
                    <a:pt x="236" y="24"/>
                    <a:pt x="236" y="23"/>
                    <a:pt x="236" y="24"/>
                  </a:cubicBezTo>
                  <a:cubicBezTo>
                    <a:pt x="237" y="24"/>
                    <a:pt x="237" y="24"/>
                    <a:pt x="237" y="24"/>
                  </a:cubicBezTo>
                  <a:cubicBezTo>
                    <a:pt x="236" y="24"/>
                    <a:pt x="236" y="24"/>
                    <a:pt x="236" y="24"/>
                  </a:cubicBezTo>
                  <a:cubicBezTo>
                    <a:pt x="236" y="24"/>
                    <a:pt x="236" y="24"/>
                    <a:pt x="236" y="24"/>
                  </a:cubicBezTo>
                  <a:cubicBezTo>
                    <a:pt x="235" y="25"/>
                    <a:pt x="234" y="25"/>
                    <a:pt x="232" y="24"/>
                  </a:cubicBezTo>
                  <a:cubicBezTo>
                    <a:pt x="233" y="24"/>
                    <a:pt x="233" y="24"/>
                    <a:pt x="234" y="24"/>
                  </a:cubicBezTo>
                  <a:cubicBezTo>
                    <a:pt x="234" y="23"/>
                    <a:pt x="233" y="24"/>
                    <a:pt x="232" y="24"/>
                  </a:cubicBezTo>
                  <a:cubicBezTo>
                    <a:pt x="232" y="24"/>
                    <a:pt x="232" y="23"/>
                    <a:pt x="232" y="23"/>
                  </a:cubicBezTo>
                  <a:cubicBezTo>
                    <a:pt x="232" y="23"/>
                    <a:pt x="233" y="23"/>
                    <a:pt x="233" y="23"/>
                  </a:cubicBezTo>
                  <a:cubicBezTo>
                    <a:pt x="233" y="23"/>
                    <a:pt x="232" y="23"/>
                    <a:pt x="231" y="23"/>
                  </a:cubicBezTo>
                  <a:cubicBezTo>
                    <a:pt x="231" y="23"/>
                    <a:pt x="232" y="24"/>
                    <a:pt x="231" y="24"/>
                  </a:cubicBezTo>
                  <a:cubicBezTo>
                    <a:pt x="231" y="23"/>
                    <a:pt x="230" y="22"/>
                    <a:pt x="229" y="22"/>
                  </a:cubicBezTo>
                  <a:cubicBezTo>
                    <a:pt x="230" y="22"/>
                    <a:pt x="230" y="22"/>
                    <a:pt x="230" y="22"/>
                  </a:cubicBezTo>
                  <a:cubicBezTo>
                    <a:pt x="231" y="22"/>
                    <a:pt x="235" y="21"/>
                    <a:pt x="237" y="21"/>
                  </a:cubicBezTo>
                  <a:cubicBezTo>
                    <a:pt x="237" y="22"/>
                    <a:pt x="237" y="22"/>
                    <a:pt x="237" y="22"/>
                  </a:cubicBezTo>
                  <a:cubicBezTo>
                    <a:pt x="237" y="22"/>
                    <a:pt x="237" y="21"/>
                    <a:pt x="238" y="21"/>
                  </a:cubicBezTo>
                  <a:cubicBezTo>
                    <a:pt x="238" y="22"/>
                    <a:pt x="238" y="22"/>
                    <a:pt x="238" y="22"/>
                  </a:cubicBezTo>
                  <a:cubicBezTo>
                    <a:pt x="238" y="22"/>
                    <a:pt x="238" y="22"/>
                    <a:pt x="239" y="22"/>
                  </a:cubicBezTo>
                  <a:cubicBezTo>
                    <a:pt x="239" y="22"/>
                    <a:pt x="238" y="22"/>
                    <a:pt x="239" y="21"/>
                  </a:cubicBezTo>
                  <a:cubicBezTo>
                    <a:pt x="240" y="21"/>
                    <a:pt x="240" y="21"/>
                    <a:pt x="240" y="21"/>
                  </a:cubicBezTo>
                  <a:cubicBezTo>
                    <a:pt x="239" y="21"/>
                    <a:pt x="240" y="22"/>
                    <a:pt x="240" y="22"/>
                  </a:cubicBezTo>
                  <a:cubicBezTo>
                    <a:pt x="239" y="22"/>
                    <a:pt x="239" y="22"/>
                    <a:pt x="239" y="22"/>
                  </a:cubicBezTo>
                  <a:cubicBezTo>
                    <a:pt x="239" y="23"/>
                    <a:pt x="239" y="23"/>
                    <a:pt x="239" y="23"/>
                  </a:cubicBezTo>
                  <a:cubicBezTo>
                    <a:pt x="238" y="23"/>
                    <a:pt x="238" y="23"/>
                    <a:pt x="238" y="23"/>
                  </a:cubicBezTo>
                  <a:cubicBezTo>
                    <a:pt x="237" y="23"/>
                    <a:pt x="237" y="23"/>
                    <a:pt x="237" y="24"/>
                  </a:cubicBezTo>
                  <a:cubicBezTo>
                    <a:pt x="236" y="23"/>
                    <a:pt x="235" y="23"/>
                    <a:pt x="234" y="23"/>
                  </a:cubicBezTo>
                  <a:close/>
                  <a:moveTo>
                    <a:pt x="234" y="8"/>
                  </a:moveTo>
                  <a:cubicBezTo>
                    <a:pt x="234" y="9"/>
                    <a:pt x="234" y="9"/>
                    <a:pt x="234" y="9"/>
                  </a:cubicBezTo>
                  <a:cubicBezTo>
                    <a:pt x="233" y="9"/>
                    <a:pt x="233" y="9"/>
                    <a:pt x="232" y="9"/>
                  </a:cubicBezTo>
                  <a:cubicBezTo>
                    <a:pt x="233" y="10"/>
                    <a:pt x="230" y="10"/>
                    <a:pt x="230" y="9"/>
                  </a:cubicBezTo>
                  <a:cubicBezTo>
                    <a:pt x="231" y="8"/>
                    <a:pt x="233" y="9"/>
                    <a:pt x="234" y="8"/>
                  </a:cubicBezTo>
                  <a:close/>
                  <a:moveTo>
                    <a:pt x="234" y="8"/>
                  </a:moveTo>
                  <a:cubicBezTo>
                    <a:pt x="234" y="8"/>
                    <a:pt x="234" y="8"/>
                    <a:pt x="234" y="8"/>
                  </a:cubicBezTo>
                  <a:cubicBezTo>
                    <a:pt x="234" y="8"/>
                    <a:pt x="234" y="8"/>
                    <a:pt x="234" y="8"/>
                  </a:cubicBezTo>
                  <a:close/>
                  <a:moveTo>
                    <a:pt x="235" y="9"/>
                  </a:moveTo>
                  <a:cubicBezTo>
                    <a:pt x="234" y="9"/>
                    <a:pt x="235" y="9"/>
                    <a:pt x="235" y="9"/>
                  </a:cubicBezTo>
                  <a:cubicBezTo>
                    <a:pt x="235" y="9"/>
                    <a:pt x="235" y="9"/>
                    <a:pt x="235" y="9"/>
                  </a:cubicBezTo>
                  <a:cubicBezTo>
                    <a:pt x="236" y="10"/>
                    <a:pt x="237" y="9"/>
                    <a:pt x="238" y="10"/>
                  </a:cubicBezTo>
                  <a:cubicBezTo>
                    <a:pt x="237" y="10"/>
                    <a:pt x="236" y="10"/>
                    <a:pt x="236" y="11"/>
                  </a:cubicBezTo>
                  <a:cubicBezTo>
                    <a:pt x="235" y="11"/>
                    <a:pt x="235" y="10"/>
                    <a:pt x="235" y="10"/>
                  </a:cubicBezTo>
                  <a:cubicBezTo>
                    <a:pt x="235" y="10"/>
                    <a:pt x="235" y="10"/>
                    <a:pt x="236" y="10"/>
                  </a:cubicBezTo>
                  <a:cubicBezTo>
                    <a:pt x="236" y="10"/>
                    <a:pt x="235" y="9"/>
                    <a:pt x="235" y="9"/>
                  </a:cubicBezTo>
                  <a:close/>
                  <a:moveTo>
                    <a:pt x="239" y="9"/>
                  </a:moveTo>
                  <a:cubicBezTo>
                    <a:pt x="240" y="9"/>
                    <a:pt x="240" y="9"/>
                    <a:pt x="240" y="9"/>
                  </a:cubicBezTo>
                  <a:cubicBezTo>
                    <a:pt x="240" y="9"/>
                    <a:pt x="240" y="9"/>
                    <a:pt x="240" y="9"/>
                  </a:cubicBezTo>
                  <a:cubicBezTo>
                    <a:pt x="240" y="9"/>
                    <a:pt x="240" y="9"/>
                    <a:pt x="239" y="9"/>
                  </a:cubicBezTo>
                  <a:close/>
                  <a:moveTo>
                    <a:pt x="244" y="89"/>
                  </a:moveTo>
                  <a:cubicBezTo>
                    <a:pt x="244" y="89"/>
                    <a:pt x="245" y="90"/>
                    <a:pt x="246" y="90"/>
                  </a:cubicBezTo>
                  <a:cubicBezTo>
                    <a:pt x="246" y="90"/>
                    <a:pt x="245" y="89"/>
                    <a:pt x="245" y="90"/>
                  </a:cubicBezTo>
                  <a:cubicBezTo>
                    <a:pt x="244" y="90"/>
                    <a:pt x="245" y="89"/>
                    <a:pt x="244" y="89"/>
                  </a:cubicBezTo>
                  <a:close/>
                  <a:moveTo>
                    <a:pt x="249" y="87"/>
                  </a:moveTo>
                  <a:cubicBezTo>
                    <a:pt x="250" y="87"/>
                    <a:pt x="251" y="88"/>
                    <a:pt x="252" y="87"/>
                  </a:cubicBezTo>
                  <a:cubicBezTo>
                    <a:pt x="252" y="87"/>
                    <a:pt x="252" y="88"/>
                    <a:pt x="253" y="88"/>
                  </a:cubicBezTo>
                  <a:cubicBezTo>
                    <a:pt x="253" y="88"/>
                    <a:pt x="252" y="88"/>
                    <a:pt x="253" y="88"/>
                  </a:cubicBezTo>
                  <a:cubicBezTo>
                    <a:pt x="252" y="89"/>
                    <a:pt x="251" y="89"/>
                    <a:pt x="250" y="89"/>
                  </a:cubicBezTo>
                  <a:cubicBezTo>
                    <a:pt x="250" y="89"/>
                    <a:pt x="250" y="88"/>
                    <a:pt x="250" y="88"/>
                  </a:cubicBezTo>
                  <a:cubicBezTo>
                    <a:pt x="250" y="88"/>
                    <a:pt x="249" y="88"/>
                    <a:pt x="249" y="87"/>
                  </a:cubicBezTo>
                  <a:close/>
                  <a:moveTo>
                    <a:pt x="251" y="13"/>
                  </a:moveTo>
                  <a:cubicBezTo>
                    <a:pt x="251" y="12"/>
                    <a:pt x="251" y="12"/>
                    <a:pt x="252" y="12"/>
                  </a:cubicBezTo>
                  <a:cubicBezTo>
                    <a:pt x="252" y="13"/>
                    <a:pt x="251" y="13"/>
                    <a:pt x="251" y="13"/>
                  </a:cubicBezTo>
                  <a:close/>
                  <a:moveTo>
                    <a:pt x="251" y="10"/>
                  </a:moveTo>
                  <a:cubicBezTo>
                    <a:pt x="251" y="9"/>
                    <a:pt x="252" y="10"/>
                    <a:pt x="252" y="9"/>
                  </a:cubicBezTo>
                  <a:cubicBezTo>
                    <a:pt x="252" y="10"/>
                    <a:pt x="252" y="9"/>
                    <a:pt x="251" y="10"/>
                  </a:cubicBezTo>
                  <a:close/>
                  <a:moveTo>
                    <a:pt x="257" y="11"/>
                  </a:moveTo>
                  <a:cubicBezTo>
                    <a:pt x="257" y="11"/>
                    <a:pt x="257" y="11"/>
                    <a:pt x="258" y="11"/>
                  </a:cubicBezTo>
                  <a:cubicBezTo>
                    <a:pt x="258" y="12"/>
                    <a:pt x="257" y="11"/>
                    <a:pt x="257" y="11"/>
                  </a:cubicBezTo>
                  <a:close/>
                  <a:moveTo>
                    <a:pt x="263" y="79"/>
                  </a:moveTo>
                  <a:cubicBezTo>
                    <a:pt x="263" y="79"/>
                    <a:pt x="264" y="79"/>
                    <a:pt x="264" y="78"/>
                  </a:cubicBezTo>
                  <a:cubicBezTo>
                    <a:pt x="265" y="78"/>
                    <a:pt x="265" y="80"/>
                    <a:pt x="264" y="80"/>
                  </a:cubicBezTo>
                  <a:cubicBezTo>
                    <a:pt x="264" y="80"/>
                    <a:pt x="263" y="80"/>
                    <a:pt x="263" y="79"/>
                  </a:cubicBezTo>
                  <a:close/>
                  <a:moveTo>
                    <a:pt x="268" y="27"/>
                  </a:moveTo>
                  <a:cubicBezTo>
                    <a:pt x="268" y="27"/>
                    <a:pt x="268" y="27"/>
                    <a:pt x="269" y="27"/>
                  </a:cubicBezTo>
                  <a:cubicBezTo>
                    <a:pt x="269" y="27"/>
                    <a:pt x="269" y="27"/>
                    <a:pt x="269" y="27"/>
                  </a:cubicBezTo>
                  <a:cubicBezTo>
                    <a:pt x="268" y="28"/>
                    <a:pt x="268" y="28"/>
                    <a:pt x="268" y="27"/>
                  </a:cubicBezTo>
                  <a:close/>
                  <a:moveTo>
                    <a:pt x="279" y="77"/>
                  </a:moveTo>
                  <a:cubicBezTo>
                    <a:pt x="279" y="77"/>
                    <a:pt x="279" y="77"/>
                    <a:pt x="280" y="76"/>
                  </a:cubicBezTo>
                  <a:cubicBezTo>
                    <a:pt x="280" y="75"/>
                    <a:pt x="279" y="75"/>
                    <a:pt x="280" y="74"/>
                  </a:cubicBezTo>
                  <a:cubicBezTo>
                    <a:pt x="280" y="74"/>
                    <a:pt x="281" y="74"/>
                    <a:pt x="281" y="75"/>
                  </a:cubicBezTo>
                  <a:cubicBezTo>
                    <a:pt x="281" y="76"/>
                    <a:pt x="281" y="76"/>
                    <a:pt x="281" y="77"/>
                  </a:cubicBezTo>
                  <a:cubicBezTo>
                    <a:pt x="280" y="77"/>
                    <a:pt x="279" y="77"/>
                    <a:pt x="280" y="78"/>
                  </a:cubicBezTo>
                  <a:cubicBezTo>
                    <a:pt x="279" y="77"/>
                    <a:pt x="279" y="77"/>
                    <a:pt x="279" y="77"/>
                  </a:cubicBezTo>
                  <a:close/>
                  <a:moveTo>
                    <a:pt x="279" y="47"/>
                  </a:moveTo>
                  <a:cubicBezTo>
                    <a:pt x="279" y="47"/>
                    <a:pt x="280" y="47"/>
                    <a:pt x="280" y="47"/>
                  </a:cubicBezTo>
                  <a:cubicBezTo>
                    <a:pt x="280" y="47"/>
                    <a:pt x="280" y="47"/>
                    <a:pt x="280" y="47"/>
                  </a:cubicBezTo>
                  <a:cubicBezTo>
                    <a:pt x="280" y="47"/>
                    <a:pt x="280" y="47"/>
                    <a:pt x="279" y="47"/>
                  </a:cubicBezTo>
                  <a:close/>
                  <a:moveTo>
                    <a:pt x="282" y="75"/>
                  </a:moveTo>
                  <a:cubicBezTo>
                    <a:pt x="282" y="75"/>
                    <a:pt x="282" y="76"/>
                    <a:pt x="282" y="76"/>
                  </a:cubicBezTo>
                  <a:cubicBezTo>
                    <a:pt x="282" y="76"/>
                    <a:pt x="282" y="76"/>
                    <a:pt x="282" y="76"/>
                  </a:cubicBezTo>
                  <a:cubicBezTo>
                    <a:pt x="282" y="76"/>
                    <a:pt x="282" y="76"/>
                    <a:pt x="282" y="75"/>
                  </a:cubicBezTo>
                  <a:close/>
                  <a:moveTo>
                    <a:pt x="282" y="25"/>
                  </a:moveTo>
                  <a:cubicBezTo>
                    <a:pt x="281" y="25"/>
                    <a:pt x="283" y="25"/>
                    <a:pt x="282" y="25"/>
                  </a:cubicBezTo>
                  <a:cubicBezTo>
                    <a:pt x="282" y="26"/>
                    <a:pt x="282" y="25"/>
                    <a:pt x="282" y="25"/>
                  </a:cubicBezTo>
                  <a:close/>
                  <a:moveTo>
                    <a:pt x="288" y="27"/>
                  </a:moveTo>
                  <a:cubicBezTo>
                    <a:pt x="288" y="27"/>
                    <a:pt x="288" y="27"/>
                    <a:pt x="288" y="27"/>
                  </a:cubicBezTo>
                  <a:cubicBezTo>
                    <a:pt x="288" y="28"/>
                    <a:pt x="289" y="28"/>
                    <a:pt x="288" y="28"/>
                  </a:cubicBezTo>
                  <a:cubicBezTo>
                    <a:pt x="288" y="28"/>
                    <a:pt x="288" y="28"/>
                    <a:pt x="288" y="27"/>
                  </a:cubicBezTo>
                  <a:close/>
                </a:path>
              </a:pathLst>
            </a:custGeom>
            <a:solidFill>
              <a:schemeClr val="tx1">
                <a:lumMod val="85000"/>
                <a:lumOff val="15000"/>
              </a:schemeClr>
            </a:solidFill>
            <a:ln>
              <a:noFill/>
            </a:ln>
          </p:spPr>
          <p:txBody>
            <a:bodyPr anchor="ctr" anchorCtr="1"/>
            <a:lstStyle/>
            <a:p>
              <a:endParaRPr lang="zh-CN" altLang="en-US"/>
            </a:p>
          </p:txBody>
        </p:sp>
        <p:sp>
          <p:nvSpPr>
            <p:cNvPr id="9" name="文本框 8"/>
            <p:cNvSpPr txBox="1"/>
            <p:nvPr/>
          </p:nvSpPr>
          <p:spPr>
            <a:xfrm>
              <a:off x="6889749" y="1538432"/>
              <a:ext cx="2400300" cy="553998"/>
            </a:xfrm>
            <a:prstGeom prst="rect">
              <a:avLst/>
            </a:prstGeom>
            <a:noFill/>
          </p:spPr>
          <p:txBody>
            <a:bodyPr wrap="square" rtlCol="0">
              <a:spAutoFit/>
            </a:bodyPr>
            <a:lstStyle/>
            <a:p>
              <a:r>
                <a:rPr lang="zh-CN" altLang="en-US" sz="3000" dirty="0" smtClean="0">
                  <a:solidFill>
                    <a:schemeClr val="bg1"/>
                  </a:solidFill>
                  <a:latin typeface="李旭科书法" panose="02000603000000000000" pitchFamily="2" charset="-122"/>
                  <a:ea typeface="李旭科书法" panose="02000603000000000000" pitchFamily="2" charset="-122"/>
                </a:rPr>
                <a:t>净角蓝色脸</a:t>
              </a:r>
              <a:endParaRPr lang="zh-CN" altLang="en-US" sz="3000" dirty="0">
                <a:solidFill>
                  <a:schemeClr val="bg1"/>
                </a:solidFill>
                <a:latin typeface="李旭科书法" panose="02000603000000000000" pitchFamily="2" charset="-122"/>
                <a:ea typeface="李旭科书法" panose="02000603000000000000" pitchFamily="2" charset="-122"/>
              </a:endParaRPr>
            </a:p>
          </p:txBody>
        </p:sp>
      </p:grpSp>
      <p:sp>
        <p:nvSpPr>
          <p:cNvPr id="11" name="文本框 10"/>
          <p:cNvSpPr txBox="1"/>
          <p:nvPr/>
        </p:nvSpPr>
        <p:spPr>
          <a:xfrm>
            <a:off x="5105400" y="2016003"/>
            <a:ext cx="6362700" cy="2246769"/>
          </a:xfrm>
          <a:prstGeom prst="rect">
            <a:avLst/>
          </a:prstGeom>
          <a:noFill/>
        </p:spPr>
        <p:txBody>
          <a:bodyPr wrap="square" rtlCol="0">
            <a:spAutoFit/>
          </a:bodyPr>
          <a:lstStyle/>
          <a:p>
            <a:r>
              <a:rPr lang="zh-CN" altLang="en-US" sz="2800" dirty="0">
                <a:latin typeface="李旭科书法" panose="02000603000000000000" pitchFamily="2" charset="-122"/>
                <a:ea typeface="李旭科书法" panose="02000603000000000000" pitchFamily="2" charset="-122"/>
              </a:rPr>
              <a:t>绿色脸一般寓意为勇猛暴躁，与黑色脸有相近之用意，有些占山为王的草寇类人物使用绿色脸。如</a:t>
            </a:r>
            <a:r>
              <a:rPr lang="en-US" altLang="zh-CN" sz="2800" dirty="0">
                <a:latin typeface="李旭科书法" panose="02000603000000000000" pitchFamily="2" charset="-122"/>
                <a:ea typeface="李旭科书法" panose="02000603000000000000" pitchFamily="2" charset="-122"/>
              </a:rPr>
              <a:t>《</a:t>
            </a:r>
            <a:r>
              <a:rPr lang="zh-CN" altLang="en-US" sz="2800" dirty="0">
                <a:latin typeface="李旭科书法" panose="02000603000000000000" pitchFamily="2" charset="-122"/>
                <a:ea typeface="李旭科书法" panose="02000603000000000000" pitchFamily="2" charset="-122"/>
              </a:rPr>
              <a:t>白水滩</a:t>
            </a:r>
            <a:r>
              <a:rPr lang="en-US" altLang="zh-CN" sz="2800" dirty="0">
                <a:latin typeface="李旭科书法" panose="02000603000000000000" pitchFamily="2" charset="-122"/>
                <a:ea typeface="李旭科书法" panose="02000603000000000000" pitchFamily="2" charset="-122"/>
              </a:rPr>
              <a:t>》</a:t>
            </a:r>
            <a:r>
              <a:rPr lang="zh-CN" altLang="en-US" sz="2800" dirty="0">
                <a:latin typeface="李旭科书法" panose="02000603000000000000" pitchFamily="2" charset="-122"/>
                <a:ea typeface="李旭科书法" panose="02000603000000000000" pitchFamily="2" charset="-122"/>
              </a:rPr>
              <a:t>中的青面虎，</a:t>
            </a:r>
            <a:r>
              <a:rPr lang="en-US" altLang="zh-CN" sz="2800" dirty="0">
                <a:latin typeface="李旭科书法" panose="02000603000000000000" pitchFamily="2" charset="-122"/>
                <a:ea typeface="李旭科书法" panose="02000603000000000000" pitchFamily="2" charset="-122"/>
              </a:rPr>
              <a:t>《</a:t>
            </a:r>
            <a:r>
              <a:rPr lang="zh-CN" altLang="en-US" sz="2800" dirty="0">
                <a:latin typeface="李旭科书法" panose="02000603000000000000" pitchFamily="2" charset="-122"/>
                <a:ea typeface="李旭科书法" panose="02000603000000000000" pitchFamily="2" charset="-122"/>
              </a:rPr>
              <a:t>庆顶珠</a:t>
            </a:r>
            <a:r>
              <a:rPr lang="en-US" altLang="zh-CN" sz="2800" dirty="0">
                <a:latin typeface="李旭科书法" panose="02000603000000000000" pitchFamily="2" charset="-122"/>
                <a:ea typeface="李旭科书法" panose="02000603000000000000" pitchFamily="2" charset="-122"/>
              </a:rPr>
              <a:t>》</a:t>
            </a:r>
            <a:r>
              <a:rPr lang="zh-CN" altLang="en-US" sz="2800" dirty="0">
                <a:latin typeface="李旭科书法" panose="02000603000000000000" pitchFamily="2" charset="-122"/>
                <a:ea typeface="李旭科书法" panose="02000603000000000000" pitchFamily="2" charset="-122"/>
              </a:rPr>
              <a:t>中的倪荣，</a:t>
            </a:r>
            <a:r>
              <a:rPr lang="en-US" altLang="zh-CN" sz="2800" dirty="0">
                <a:latin typeface="李旭科书法" panose="02000603000000000000" pitchFamily="2" charset="-122"/>
                <a:ea typeface="李旭科书法" panose="02000603000000000000" pitchFamily="2" charset="-122"/>
              </a:rPr>
              <a:t>《</a:t>
            </a:r>
            <a:r>
              <a:rPr lang="zh-CN" altLang="en-US" sz="2800" dirty="0">
                <a:latin typeface="李旭科书法" panose="02000603000000000000" pitchFamily="2" charset="-122"/>
                <a:ea typeface="李旭科书法" panose="02000603000000000000" pitchFamily="2" charset="-122"/>
              </a:rPr>
              <a:t>失子惊疯</a:t>
            </a:r>
            <a:r>
              <a:rPr lang="en-US" altLang="zh-CN" sz="2800" dirty="0">
                <a:latin typeface="李旭科书法" panose="02000603000000000000" pitchFamily="2" charset="-122"/>
                <a:ea typeface="李旭科书法" panose="02000603000000000000" pitchFamily="2" charset="-122"/>
              </a:rPr>
              <a:t>》</a:t>
            </a:r>
            <a:r>
              <a:rPr lang="zh-CN" altLang="en-US" sz="2800" dirty="0">
                <a:latin typeface="李旭科书法" panose="02000603000000000000" pitchFamily="2" charset="-122"/>
                <a:ea typeface="李旭科书法" panose="02000603000000000000" pitchFamily="2" charset="-122"/>
              </a:rPr>
              <a:t>中的金眼豹，</a:t>
            </a:r>
            <a:r>
              <a:rPr lang="en-US" altLang="zh-CN" sz="2800" dirty="0">
                <a:latin typeface="李旭科书法" panose="02000603000000000000" pitchFamily="2" charset="-122"/>
                <a:ea typeface="李旭科书法" panose="02000603000000000000" pitchFamily="2" charset="-122"/>
              </a:rPr>
              <a:t>《</a:t>
            </a:r>
            <a:r>
              <a:rPr lang="zh-CN" altLang="en-US" sz="2800" dirty="0">
                <a:latin typeface="李旭科书法" panose="02000603000000000000" pitchFamily="2" charset="-122"/>
                <a:ea typeface="李旭科书法" panose="02000603000000000000" pitchFamily="2" charset="-122"/>
              </a:rPr>
              <a:t>响马传</a:t>
            </a:r>
            <a:r>
              <a:rPr lang="en-US" altLang="zh-CN" sz="2800" dirty="0">
                <a:latin typeface="李旭科书法" panose="02000603000000000000" pitchFamily="2" charset="-122"/>
                <a:ea typeface="李旭科书法" panose="02000603000000000000" pitchFamily="2" charset="-122"/>
              </a:rPr>
              <a:t>》</a:t>
            </a:r>
            <a:r>
              <a:rPr lang="zh-CN" altLang="en-US" sz="2800" dirty="0">
                <a:latin typeface="李旭科书法" panose="02000603000000000000" pitchFamily="2" charset="-122"/>
                <a:ea typeface="李旭科书法" panose="02000603000000000000" pitchFamily="2" charset="-122"/>
              </a:rPr>
              <a:t>中的程咬金等</a:t>
            </a:r>
            <a:r>
              <a:rPr lang="zh-CN" altLang="en-US" sz="2800" dirty="0" smtClean="0">
                <a:latin typeface="李旭科书法" panose="02000603000000000000" pitchFamily="2" charset="-122"/>
                <a:ea typeface="李旭科书法" panose="02000603000000000000" pitchFamily="2" charset="-122"/>
              </a:rPr>
              <a:t>。</a:t>
            </a:r>
            <a:endParaRPr lang="zh-CN" altLang="en-US" sz="2800" dirty="0">
              <a:latin typeface="李旭科书法" panose="02000603000000000000" pitchFamily="2" charset="-122"/>
              <a:ea typeface="李旭科书法" panose="02000603000000000000" pitchFamily="2" charset="-122"/>
            </a:endParaRPr>
          </a:p>
        </p:txBody>
      </p:sp>
    </p:spTree>
    <p:extLst>
      <p:ext uri="{BB962C8B-B14F-4D97-AF65-F5344CB8AC3E}">
        <p14:creationId xmlns:p14="http://schemas.microsoft.com/office/powerpoint/2010/main" val="517806964"/>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0-#ppt_w/2"/>
                                          </p:val>
                                        </p:tav>
                                        <p:tav tm="100000">
                                          <p:val>
                                            <p:strVal val="#ppt_x"/>
                                          </p:val>
                                        </p:tav>
                                      </p:tavLst>
                                    </p:anim>
                                    <p:anim calcmode="lin" valueType="num">
                                      <p:cBhvr additive="base">
                                        <p:cTn id="15"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1"/>
                                        </p:tgtEl>
                                        <p:attrNameLst>
                                          <p:attrName>ppt_y</p:attrName>
                                        </p:attrNameLst>
                                      </p:cBhvr>
                                      <p:tavLst>
                                        <p:tav tm="0">
                                          <p:val>
                                            <p:strVal val="#ppt_y"/>
                                          </p:val>
                                        </p:tav>
                                        <p:tav tm="100000">
                                          <p:val>
                                            <p:strVal val="#ppt_y"/>
                                          </p:val>
                                        </p:tav>
                                      </p:tavLst>
                                    </p:anim>
                                    <p:anim calcmode="lin" valueType="num">
                                      <p:cBhvr>
                                        <p:cTn id="2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KSO_Shape"/>
          <p:cNvSpPr>
            <a:spLocks/>
          </p:cNvSpPr>
          <p:nvPr/>
        </p:nvSpPr>
        <p:spPr bwMode="auto">
          <a:xfrm>
            <a:off x="4381500" y="0"/>
            <a:ext cx="5943600"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6" name="标题 9"/>
          <p:cNvSpPr>
            <a:spLocks noGrp="1"/>
          </p:cNvSpPr>
          <p:nvPr>
            <p:ph type="title"/>
          </p:nvPr>
        </p:nvSpPr>
        <p:spPr>
          <a:xfrm>
            <a:off x="6762272" y="259984"/>
            <a:ext cx="4110883" cy="601525"/>
          </a:xfrm>
        </p:spPr>
        <p:txBody>
          <a:bodyPr>
            <a:normAutofit/>
          </a:bodyPr>
          <a:lstStyle/>
          <a:p>
            <a:pPr eaLnBrk="1" hangingPunct="1"/>
            <a:r>
              <a:rPr lang="zh-CN" altLang="en-US" sz="3600" dirty="0" smtClean="0">
                <a:solidFill>
                  <a:schemeClr val="bg1"/>
                </a:solidFill>
                <a:latin typeface="李旭科书法" panose="02000603000000000000" pitchFamily="2" charset="-122"/>
                <a:ea typeface="李旭科书法" panose="02000603000000000000" pitchFamily="2" charset="-122"/>
              </a:rPr>
              <a:t>什么是“刀马旦”</a:t>
            </a:r>
          </a:p>
        </p:txBody>
      </p:sp>
      <p:sp>
        <p:nvSpPr>
          <p:cNvPr id="7" name="文本框 6"/>
          <p:cNvSpPr txBox="1"/>
          <p:nvPr/>
        </p:nvSpPr>
        <p:spPr>
          <a:xfrm>
            <a:off x="6107584" y="3209682"/>
            <a:ext cx="5622580" cy="1846659"/>
          </a:xfrm>
          <a:prstGeom prst="rect">
            <a:avLst/>
          </a:prstGeom>
          <a:noFill/>
        </p:spPr>
        <p:txBody>
          <a:bodyPr wrap="square" rtlCol="0">
            <a:spAutoFit/>
          </a:bodyPr>
          <a:lstStyle/>
          <a:p>
            <a:r>
              <a:rPr lang="zh-CN" altLang="en-US" sz="3600" dirty="0" smtClean="0">
                <a:solidFill>
                  <a:srgbClr val="FF0000"/>
                </a:solidFill>
                <a:latin typeface="李旭科书法" panose="02000603000000000000" pitchFamily="2" charset="-122"/>
                <a:ea typeface="李旭科书法" panose="02000603000000000000" pitchFamily="2" charset="-122"/>
              </a:rPr>
              <a:t>花旦：</a:t>
            </a:r>
            <a:r>
              <a:rPr lang="zh-CN" altLang="en-US" sz="2600" dirty="0" smtClean="0">
                <a:latin typeface="李旭科书法" panose="02000603000000000000" pitchFamily="2" charset="-122"/>
                <a:ea typeface="李旭科书法" panose="02000603000000000000" pitchFamily="2" charset="-122"/>
              </a:rPr>
              <a:t>相当于生行中的武生，扮演的是擅长武艺的青壮年妇女，装扮和武生差不多，他们多在剧种扮演女侠、女将、甚至女仙。</a:t>
            </a:r>
            <a:endParaRPr lang="zh-CN" altLang="en-US" sz="2600" dirty="0">
              <a:latin typeface="李旭科书法" panose="02000603000000000000" pitchFamily="2" charset="-122"/>
              <a:ea typeface="李旭科书法" panose="02000603000000000000" pitchFamily="2" charset="-122"/>
            </a:endParaRPr>
          </a:p>
        </p:txBody>
      </p:sp>
      <p:sp>
        <p:nvSpPr>
          <p:cNvPr id="8" name="KSO_Shape"/>
          <p:cNvSpPr>
            <a:spLocks/>
          </p:cNvSpPr>
          <p:nvPr/>
        </p:nvSpPr>
        <p:spPr bwMode="auto">
          <a:xfrm>
            <a:off x="6312832" y="2819399"/>
            <a:ext cx="449440" cy="494647"/>
          </a:xfrm>
          <a:custGeom>
            <a:avLst/>
            <a:gdLst>
              <a:gd name="T0" fmla="*/ 805274 w 243"/>
              <a:gd name="T1" fmla="*/ 169366 h 329"/>
              <a:gd name="T2" fmla="*/ 726252 w 243"/>
              <a:gd name="T3" fmla="*/ 207002 h 329"/>
              <a:gd name="T4" fmla="*/ 560681 w 243"/>
              <a:gd name="T5" fmla="*/ 263457 h 329"/>
              <a:gd name="T6" fmla="*/ 553156 w 243"/>
              <a:gd name="T7" fmla="*/ 222057 h 329"/>
              <a:gd name="T8" fmla="*/ 609600 w 243"/>
              <a:gd name="T9" fmla="*/ 86565 h 329"/>
              <a:gd name="T10" fmla="*/ 481659 w 243"/>
              <a:gd name="T11" fmla="*/ 135492 h 329"/>
              <a:gd name="T12" fmla="*/ 440267 w 243"/>
              <a:gd name="T13" fmla="*/ 120438 h 329"/>
              <a:gd name="T14" fmla="*/ 391348 w 243"/>
              <a:gd name="T15" fmla="*/ 150547 h 329"/>
              <a:gd name="T16" fmla="*/ 327378 w 243"/>
              <a:gd name="T17" fmla="*/ 127965 h 329"/>
              <a:gd name="T18" fmla="*/ 316089 w 243"/>
              <a:gd name="T19" fmla="*/ 120438 h 329"/>
              <a:gd name="T20" fmla="*/ 259644 w 243"/>
              <a:gd name="T21" fmla="*/ 139256 h 329"/>
              <a:gd name="T22" fmla="*/ 180622 w 243"/>
              <a:gd name="T23" fmla="*/ 56455 h 329"/>
              <a:gd name="T24" fmla="*/ 161807 w 243"/>
              <a:gd name="T25" fmla="*/ 161838 h 329"/>
              <a:gd name="T26" fmla="*/ 94074 w 243"/>
              <a:gd name="T27" fmla="*/ 191948 h 329"/>
              <a:gd name="T28" fmla="*/ 218252 w 243"/>
              <a:gd name="T29" fmla="*/ 222057 h 329"/>
              <a:gd name="T30" fmla="*/ 210726 w 243"/>
              <a:gd name="T31" fmla="*/ 357549 h 329"/>
              <a:gd name="T32" fmla="*/ 45156 w 243"/>
              <a:gd name="T33" fmla="*/ 432823 h 329"/>
              <a:gd name="T34" fmla="*/ 150519 w 243"/>
              <a:gd name="T35" fmla="*/ 421532 h 329"/>
              <a:gd name="T36" fmla="*/ 184385 w 243"/>
              <a:gd name="T37" fmla="*/ 477987 h 329"/>
              <a:gd name="T38" fmla="*/ 176859 w 243"/>
              <a:gd name="T39" fmla="*/ 515624 h 329"/>
              <a:gd name="T40" fmla="*/ 45156 w 243"/>
              <a:gd name="T41" fmla="*/ 658644 h 329"/>
              <a:gd name="T42" fmla="*/ 22578 w 243"/>
              <a:gd name="T43" fmla="*/ 733917 h 329"/>
              <a:gd name="T44" fmla="*/ 105363 w 243"/>
              <a:gd name="T45" fmla="*/ 639825 h 329"/>
              <a:gd name="T46" fmla="*/ 222015 w 243"/>
              <a:gd name="T47" fmla="*/ 545733 h 329"/>
              <a:gd name="T48" fmla="*/ 248356 w 243"/>
              <a:gd name="T49" fmla="*/ 549497 h 329"/>
              <a:gd name="T50" fmla="*/ 263407 w 243"/>
              <a:gd name="T51" fmla="*/ 572079 h 329"/>
              <a:gd name="T52" fmla="*/ 285985 w 243"/>
              <a:gd name="T53" fmla="*/ 590897 h 329"/>
              <a:gd name="T54" fmla="*/ 297274 w 243"/>
              <a:gd name="T55" fmla="*/ 572079 h 329"/>
              <a:gd name="T56" fmla="*/ 342430 w 243"/>
              <a:gd name="T57" fmla="*/ 523151 h 329"/>
              <a:gd name="T58" fmla="*/ 353719 w 243"/>
              <a:gd name="T59" fmla="*/ 523151 h 329"/>
              <a:gd name="T60" fmla="*/ 349956 w 243"/>
              <a:gd name="T61" fmla="*/ 839300 h 329"/>
              <a:gd name="T62" fmla="*/ 338667 w 243"/>
              <a:gd name="T63" fmla="*/ 839300 h 329"/>
              <a:gd name="T64" fmla="*/ 338667 w 243"/>
              <a:gd name="T65" fmla="*/ 959738 h 329"/>
              <a:gd name="T66" fmla="*/ 338667 w 243"/>
              <a:gd name="T67" fmla="*/ 1200613 h 329"/>
              <a:gd name="T68" fmla="*/ 353719 w 243"/>
              <a:gd name="T69" fmla="*/ 1193086 h 329"/>
              <a:gd name="T70" fmla="*/ 365007 w 243"/>
              <a:gd name="T71" fmla="*/ 839300 h 329"/>
              <a:gd name="T72" fmla="*/ 372533 w 243"/>
              <a:gd name="T73" fmla="*/ 658644 h 329"/>
              <a:gd name="T74" fmla="*/ 470370 w 243"/>
              <a:gd name="T75" fmla="*/ 632298 h 329"/>
              <a:gd name="T76" fmla="*/ 462844 w 243"/>
              <a:gd name="T77" fmla="*/ 557024 h 329"/>
              <a:gd name="T78" fmla="*/ 571970 w 243"/>
              <a:gd name="T79" fmla="*/ 632298 h 329"/>
              <a:gd name="T80" fmla="*/ 526815 w 243"/>
              <a:gd name="T81" fmla="*/ 538206 h 329"/>
              <a:gd name="T82" fmla="*/ 526815 w 243"/>
              <a:gd name="T83" fmla="*/ 459169 h 329"/>
              <a:gd name="T84" fmla="*/ 594548 w 243"/>
              <a:gd name="T85" fmla="*/ 459169 h 329"/>
              <a:gd name="T86" fmla="*/ 590785 w 243"/>
              <a:gd name="T87" fmla="*/ 444114 h 329"/>
              <a:gd name="T88" fmla="*/ 545630 w 243"/>
              <a:gd name="T89" fmla="*/ 398950 h 329"/>
              <a:gd name="T90" fmla="*/ 639704 w 243"/>
              <a:gd name="T91" fmla="*/ 368840 h 329"/>
              <a:gd name="T92" fmla="*/ 587022 w 243"/>
              <a:gd name="T93" fmla="*/ 278512 h 329"/>
              <a:gd name="T94" fmla="*/ 650993 w 243"/>
              <a:gd name="T95" fmla="*/ 255930 h 329"/>
              <a:gd name="T96" fmla="*/ 722489 w 243"/>
              <a:gd name="T97" fmla="*/ 244639 h 329"/>
              <a:gd name="T98" fmla="*/ 801511 w 243"/>
              <a:gd name="T99" fmla="*/ 225821 h 329"/>
              <a:gd name="T100" fmla="*/ 914400 w 243"/>
              <a:gd name="T101" fmla="*/ 173129 h 329"/>
              <a:gd name="T102" fmla="*/ 827852 w 243"/>
              <a:gd name="T103" fmla="*/ 173129 h 3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43" h="329">
                <a:moveTo>
                  <a:pt x="220" y="46"/>
                </a:moveTo>
                <a:cubicBezTo>
                  <a:pt x="218" y="47"/>
                  <a:pt x="216" y="45"/>
                  <a:pt x="214" y="45"/>
                </a:cubicBezTo>
                <a:cubicBezTo>
                  <a:pt x="211" y="46"/>
                  <a:pt x="209" y="49"/>
                  <a:pt x="206" y="52"/>
                </a:cubicBezTo>
                <a:cubicBezTo>
                  <a:pt x="202" y="54"/>
                  <a:pt x="197" y="54"/>
                  <a:pt x="193" y="55"/>
                </a:cubicBezTo>
                <a:cubicBezTo>
                  <a:pt x="191" y="56"/>
                  <a:pt x="189" y="59"/>
                  <a:pt x="187" y="60"/>
                </a:cubicBezTo>
                <a:cubicBezTo>
                  <a:pt x="174" y="65"/>
                  <a:pt x="160" y="64"/>
                  <a:pt x="149" y="70"/>
                </a:cubicBezTo>
                <a:cubicBezTo>
                  <a:pt x="147" y="68"/>
                  <a:pt x="142" y="69"/>
                  <a:pt x="141" y="65"/>
                </a:cubicBezTo>
                <a:cubicBezTo>
                  <a:pt x="143" y="63"/>
                  <a:pt x="145" y="59"/>
                  <a:pt x="147" y="59"/>
                </a:cubicBezTo>
                <a:cubicBezTo>
                  <a:pt x="142" y="54"/>
                  <a:pt x="142" y="48"/>
                  <a:pt x="144" y="41"/>
                </a:cubicBezTo>
                <a:cubicBezTo>
                  <a:pt x="150" y="36"/>
                  <a:pt x="159" y="30"/>
                  <a:pt x="162" y="23"/>
                </a:cubicBezTo>
                <a:cubicBezTo>
                  <a:pt x="158" y="18"/>
                  <a:pt x="154" y="25"/>
                  <a:pt x="151" y="28"/>
                </a:cubicBezTo>
                <a:cubicBezTo>
                  <a:pt x="144" y="35"/>
                  <a:pt x="133" y="43"/>
                  <a:pt x="128" y="36"/>
                </a:cubicBezTo>
                <a:cubicBezTo>
                  <a:pt x="126" y="36"/>
                  <a:pt x="126" y="39"/>
                  <a:pt x="124" y="41"/>
                </a:cubicBezTo>
                <a:cubicBezTo>
                  <a:pt x="120" y="41"/>
                  <a:pt x="117" y="35"/>
                  <a:pt x="117" y="32"/>
                </a:cubicBezTo>
                <a:cubicBezTo>
                  <a:pt x="114" y="22"/>
                  <a:pt x="128" y="6"/>
                  <a:pt x="119" y="0"/>
                </a:cubicBezTo>
                <a:cubicBezTo>
                  <a:pt x="104" y="8"/>
                  <a:pt x="117" y="28"/>
                  <a:pt x="104" y="40"/>
                </a:cubicBezTo>
                <a:cubicBezTo>
                  <a:pt x="99" y="41"/>
                  <a:pt x="91" y="41"/>
                  <a:pt x="93" y="32"/>
                </a:cubicBezTo>
                <a:cubicBezTo>
                  <a:pt x="91" y="30"/>
                  <a:pt x="89" y="36"/>
                  <a:pt x="87" y="34"/>
                </a:cubicBezTo>
                <a:cubicBezTo>
                  <a:pt x="85" y="33"/>
                  <a:pt x="87" y="32"/>
                  <a:pt x="86" y="31"/>
                </a:cubicBezTo>
                <a:cubicBezTo>
                  <a:pt x="85" y="32"/>
                  <a:pt x="84" y="33"/>
                  <a:pt x="84" y="32"/>
                </a:cubicBezTo>
                <a:cubicBezTo>
                  <a:pt x="77" y="28"/>
                  <a:pt x="71" y="15"/>
                  <a:pt x="66" y="22"/>
                </a:cubicBezTo>
                <a:cubicBezTo>
                  <a:pt x="68" y="27"/>
                  <a:pt x="76" y="30"/>
                  <a:pt x="69" y="37"/>
                </a:cubicBezTo>
                <a:cubicBezTo>
                  <a:pt x="63" y="37"/>
                  <a:pt x="62" y="28"/>
                  <a:pt x="57" y="24"/>
                </a:cubicBezTo>
                <a:cubicBezTo>
                  <a:pt x="56" y="21"/>
                  <a:pt x="53" y="11"/>
                  <a:pt x="48" y="15"/>
                </a:cubicBezTo>
                <a:cubicBezTo>
                  <a:pt x="50" y="27"/>
                  <a:pt x="66" y="35"/>
                  <a:pt x="63" y="48"/>
                </a:cubicBezTo>
                <a:cubicBezTo>
                  <a:pt x="57" y="50"/>
                  <a:pt x="48" y="46"/>
                  <a:pt x="43" y="43"/>
                </a:cubicBezTo>
                <a:cubicBezTo>
                  <a:pt x="39" y="40"/>
                  <a:pt x="29" y="26"/>
                  <a:pt x="22" y="31"/>
                </a:cubicBezTo>
                <a:cubicBezTo>
                  <a:pt x="14" y="35"/>
                  <a:pt x="20" y="48"/>
                  <a:pt x="25" y="51"/>
                </a:cubicBezTo>
                <a:cubicBezTo>
                  <a:pt x="32" y="55"/>
                  <a:pt x="44" y="46"/>
                  <a:pt x="52" y="51"/>
                </a:cubicBezTo>
                <a:cubicBezTo>
                  <a:pt x="54" y="53"/>
                  <a:pt x="57" y="56"/>
                  <a:pt x="58" y="59"/>
                </a:cubicBezTo>
                <a:cubicBezTo>
                  <a:pt x="60" y="62"/>
                  <a:pt x="62" y="73"/>
                  <a:pt x="61" y="78"/>
                </a:cubicBezTo>
                <a:cubicBezTo>
                  <a:pt x="61" y="85"/>
                  <a:pt x="60" y="89"/>
                  <a:pt x="56" y="95"/>
                </a:cubicBezTo>
                <a:cubicBezTo>
                  <a:pt x="45" y="102"/>
                  <a:pt x="35" y="110"/>
                  <a:pt x="24" y="111"/>
                </a:cubicBezTo>
                <a:cubicBezTo>
                  <a:pt x="20" y="112"/>
                  <a:pt x="15" y="109"/>
                  <a:pt x="12" y="115"/>
                </a:cubicBezTo>
                <a:cubicBezTo>
                  <a:pt x="14" y="119"/>
                  <a:pt x="18" y="117"/>
                  <a:pt x="21" y="115"/>
                </a:cubicBezTo>
                <a:cubicBezTo>
                  <a:pt x="27" y="115"/>
                  <a:pt x="34" y="114"/>
                  <a:pt x="40" y="112"/>
                </a:cubicBezTo>
                <a:cubicBezTo>
                  <a:pt x="42" y="113"/>
                  <a:pt x="44" y="115"/>
                  <a:pt x="46" y="117"/>
                </a:cubicBezTo>
                <a:cubicBezTo>
                  <a:pt x="46" y="120"/>
                  <a:pt x="46" y="124"/>
                  <a:pt x="49" y="127"/>
                </a:cubicBezTo>
                <a:cubicBezTo>
                  <a:pt x="49" y="129"/>
                  <a:pt x="47" y="129"/>
                  <a:pt x="46" y="132"/>
                </a:cubicBezTo>
                <a:cubicBezTo>
                  <a:pt x="46" y="134"/>
                  <a:pt x="48" y="135"/>
                  <a:pt x="47" y="137"/>
                </a:cubicBezTo>
                <a:cubicBezTo>
                  <a:pt x="42" y="147"/>
                  <a:pt x="36" y="152"/>
                  <a:pt x="30" y="161"/>
                </a:cubicBezTo>
                <a:cubicBezTo>
                  <a:pt x="24" y="169"/>
                  <a:pt x="17" y="169"/>
                  <a:pt x="12" y="175"/>
                </a:cubicBezTo>
                <a:cubicBezTo>
                  <a:pt x="7" y="182"/>
                  <a:pt x="3" y="184"/>
                  <a:pt x="0" y="190"/>
                </a:cubicBezTo>
                <a:cubicBezTo>
                  <a:pt x="0" y="194"/>
                  <a:pt x="3" y="195"/>
                  <a:pt x="6" y="195"/>
                </a:cubicBezTo>
                <a:cubicBezTo>
                  <a:pt x="13" y="187"/>
                  <a:pt x="20" y="188"/>
                  <a:pt x="25" y="178"/>
                </a:cubicBezTo>
                <a:cubicBezTo>
                  <a:pt x="27" y="176"/>
                  <a:pt x="26" y="173"/>
                  <a:pt x="28" y="170"/>
                </a:cubicBezTo>
                <a:cubicBezTo>
                  <a:pt x="33" y="163"/>
                  <a:pt x="41" y="158"/>
                  <a:pt x="47" y="150"/>
                </a:cubicBezTo>
                <a:cubicBezTo>
                  <a:pt x="51" y="152"/>
                  <a:pt x="55" y="148"/>
                  <a:pt x="59" y="145"/>
                </a:cubicBezTo>
                <a:cubicBezTo>
                  <a:pt x="60" y="147"/>
                  <a:pt x="59" y="148"/>
                  <a:pt x="62" y="149"/>
                </a:cubicBezTo>
                <a:cubicBezTo>
                  <a:pt x="63" y="148"/>
                  <a:pt x="64" y="146"/>
                  <a:pt x="66" y="146"/>
                </a:cubicBezTo>
                <a:cubicBezTo>
                  <a:pt x="66" y="148"/>
                  <a:pt x="70" y="149"/>
                  <a:pt x="67" y="151"/>
                </a:cubicBezTo>
                <a:cubicBezTo>
                  <a:pt x="69" y="153"/>
                  <a:pt x="70" y="149"/>
                  <a:pt x="70" y="152"/>
                </a:cubicBezTo>
                <a:cubicBezTo>
                  <a:pt x="71" y="160"/>
                  <a:pt x="59" y="165"/>
                  <a:pt x="60" y="172"/>
                </a:cubicBezTo>
                <a:cubicBezTo>
                  <a:pt x="68" y="174"/>
                  <a:pt x="69" y="155"/>
                  <a:pt x="76" y="157"/>
                </a:cubicBezTo>
                <a:cubicBezTo>
                  <a:pt x="76" y="160"/>
                  <a:pt x="72" y="163"/>
                  <a:pt x="74" y="166"/>
                </a:cubicBezTo>
                <a:cubicBezTo>
                  <a:pt x="78" y="162"/>
                  <a:pt x="77" y="156"/>
                  <a:pt x="79" y="152"/>
                </a:cubicBezTo>
                <a:cubicBezTo>
                  <a:pt x="81" y="149"/>
                  <a:pt x="84" y="148"/>
                  <a:pt x="86" y="145"/>
                </a:cubicBezTo>
                <a:cubicBezTo>
                  <a:pt x="87" y="144"/>
                  <a:pt x="89" y="137"/>
                  <a:pt x="91" y="139"/>
                </a:cubicBezTo>
                <a:cubicBezTo>
                  <a:pt x="91" y="140"/>
                  <a:pt x="88" y="141"/>
                  <a:pt x="89" y="142"/>
                </a:cubicBezTo>
                <a:cubicBezTo>
                  <a:pt x="91" y="141"/>
                  <a:pt x="92" y="139"/>
                  <a:pt x="94" y="139"/>
                </a:cubicBezTo>
                <a:cubicBezTo>
                  <a:pt x="96" y="144"/>
                  <a:pt x="94" y="149"/>
                  <a:pt x="93" y="155"/>
                </a:cubicBezTo>
                <a:cubicBezTo>
                  <a:pt x="96" y="177"/>
                  <a:pt x="95" y="200"/>
                  <a:pt x="93" y="223"/>
                </a:cubicBezTo>
                <a:cubicBezTo>
                  <a:pt x="93" y="223"/>
                  <a:pt x="92" y="223"/>
                  <a:pt x="92" y="223"/>
                </a:cubicBezTo>
                <a:cubicBezTo>
                  <a:pt x="91" y="223"/>
                  <a:pt x="91" y="223"/>
                  <a:pt x="90" y="223"/>
                </a:cubicBezTo>
                <a:cubicBezTo>
                  <a:pt x="88" y="225"/>
                  <a:pt x="92" y="223"/>
                  <a:pt x="92" y="224"/>
                </a:cubicBezTo>
                <a:cubicBezTo>
                  <a:pt x="95" y="233"/>
                  <a:pt x="91" y="244"/>
                  <a:pt x="90" y="255"/>
                </a:cubicBezTo>
                <a:cubicBezTo>
                  <a:pt x="88" y="267"/>
                  <a:pt x="90" y="281"/>
                  <a:pt x="90" y="293"/>
                </a:cubicBezTo>
                <a:cubicBezTo>
                  <a:pt x="90" y="302"/>
                  <a:pt x="91" y="311"/>
                  <a:pt x="90" y="319"/>
                </a:cubicBezTo>
                <a:cubicBezTo>
                  <a:pt x="90" y="323"/>
                  <a:pt x="87" y="329"/>
                  <a:pt x="93" y="329"/>
                </a:cubicBezTo>
                <a:cubicBezTo>
                  <a:pt x="97" y="325"/>
                  <a:pt x="94" y="321"/>
                  <a:pt x="94" y="317"/>
                </a:cubicBezTo>
                <a:cubicBezTo>
                  <a:pt x="92" y="297"/>
                  <a:pt x="97" y="276"/>
                  <a:pt x="94" y="257"/>
                </a:cubicBezTo>
                <a:cubicBezTo>
                  <a:pt x="94" y="246"/>
                  <a:pt x="96" y="235"/>
                  <a:pt x="97" y="223"/>
                </a:cubicBezTo>
                <a:cubicBezTo>
                  <a:pt x="97" y="217"/>
                  <a:pt x="96" y="210"/>
                  <a:pt x="96" y="204"/>
                </a:cubicBezTo>
                <a:cubicBezTo>
                  <a:pt x="97" y="194"/>
                  <a:pt x="99" y="184"/>
                  <a:pt x="99" y="175"/>
                </a:cubicBezTo>
                <a:cubicBezTo>
                  <a:pt x="98" y="166"/>
                  <a:pt x="95" y="147"/>
                  <a:pt x="105" y="144"/>
                </a:cubicBezTo>
                <a:cubicBezTo>
                  <a:pt x="111" y="153"/>
                  <a:pt x="124" y="155"/>
                  <a:pt x="125" y="168"/>
                </a:cubicBezTo>
                <a:cubicBezTo>
                  <a:pt x="126" y="165"/>
                  <a:pt x="124" y="165"/>
                  <a:pt x="127" y="162"/>
                </a:cubicBezTo>
                <a:cubicBezTo>
                  <a:pt x="126" y="157"/>
                  <a:pt x="122" y="153"/>
                  <a:pt x="123" y="148"/>
                </a:cubicBezTo>
                <a:cubicBezTo>
                  <a:pt x="125" y="147"/>
                  <a:pt x="128" y="141"/>
                  <a:pt x="131" y="140"/>
                </a:cubicBezTo>
                <a:cubicBezTo>
                  <a:pt x="134" y="151"/>
                  <a:pt x="141" y="163"/>
                  <a:pt x="152" y="168"/>
                </a:cubicBezTo>
                <a:cubicBezTo>
                  <a:pt x="149" y="161"/>
                  <a:pt x="138" y="155"/>
                  <a:pt x="136" y="146"/>
                </a:cubicBezTo>
                <a:cubicBezTo>
                  <a:pt x="138" y="145"/>
                  <a:pt x="139" y="145"/>
                  <a:pt x="140" y="143"/>
                </a:cubicBezTo>
                <a:cubicBezTo>
                  <a:pt x="139" y="135"/>
                  <a:pt x="136" y="128"/>
                  <a:pt x="138" y="120"/>
                </a:cubicBezTo>
                <a:cubicBezTo>
                  <a:pt x="139" y="119"/>
                  <a:pt x="139" y="121"/>
                  <a:pt x="140" y="122"/>
                </a:cubicBezTo>
                <a:cubicBezTo>
                  <a:pt x="142" y="120"/>
                  <a:pt x="139" y="120"/>
                  <a:pt x="141" y="119"/>
                </a:cubicBezTo>
                <a:cubicBezTo>
                  <a:pt x="145" y="121"/>
                  <a:pt x="152" y="120"/>
                  <a:pt x="158" y="122"/>
                </a:cubicBezTo>
                <a:cubicBezTo>
                  <a:pt x="163" y="124"/>
                  <a:pt x="168" y="131"/>
                  <a:pt x="174" y="126"/>
                </a:cubicBezTo>
                <a:cubicBezTo>
                  <a:pt x="173" y="119"/>
                  <a:pt x="163" y="121"/>
                  <a:pt x="157" y="118"/>
                </a:cubicBezTo>
                <a:cubicBezTo>
                  <a:pt x="156" y="117"/>
                  <a:pt x="155" y="115"/>
                  <a:pt x="154" y="114"/>
                </a:cubicBezTo>
                <a:cubicBezTo>
                  <a:pt x="151" y="111"/>
                  <a:pt x="145" y="111"/>
                  <a:pt x="145" y="106"/>
                </a:cubicBezTo>
                <a:cubicBezTo>
                  <a:pt x="151" y="104"/>
                  <a:pt x="157" y="99"/>
                  <a:pt x="163" y="99"/>
                </a:cubicBezTo>
                <a:cubicBezTo>
                  <a:pt x="165" y="99"/>
                  <a:pt x="168" y="101"/>
                  <a:pt x="170" y="98"/>
                </a:cubicBezTo>
                <a:cubicBezTo>
                  <a:pt x="162" y="97"/>
                  <a:pt x="154" y="95"/>
                  <a:pt x="146" y="96"/>
                </a:cubicBezTo>
                <a:cubicBezTo>
                  <a:pt x="139" y="85"/>
                  <a:pt x="149" y="78"/>
                  <a:pt x="156" y="74"/>
                </a:cubicBezTo>
                <a:cubicBezTo>
                  <a:pt x="160" y="73"/>
                  <a:pt x="162" y="71"/>
                  <a:pt x="164" y="70"/>
                </a:cubicBezTo>
                <a:cubicBezTo>
                  <a:pt x="166" y="69"/>
                  <a:pt x="170" y="69"/>
                  <a:pt x="173" y="68"/>
                </a:cubicBezTo>
                <a:cubicBezTo>
                  <a:pt x="178" y="67"/>
                  <a:pt x="183" y="64"/>
                  <a:pt x="186" y="64"/>
                </a:cubicBezTo>
                <a:cubicBezTo>
                  <a:pt x="188" y="64"/>
                  <a:pt x="190" y="65"/>
                  <a:pt x="192" y="65"/>
                </a:cubicBezTo>
                <a:cubicBezTo>
                  <a:pt x="194" y="65"/>
                  <a:pt x="198" y="63"/>
                  <a:pt x="201" y="62"/>
                </a:cubicBezTo>
                <a:cubicBezTo>
                  <a:pt x="206" y="61"/>
                  <a:pt x="210" y="62"/>
                  <a:pt x="213" y="60"/>
                </a:cubicBezTo>
                <a:cubicBezTo>
                  <a:pt x="215" y="59"/>
                  <a:pt x="217" y="57"/>
                  <a:pt x="220" y="56"/>
                </a:cubicBezTo>
                <a:cubicBezTo>
                  <a:pt x="228" y="52"/>
                  <a:pt x="237" y="52"/>
                  <a:pt x="243" y="46"/>
                </a:cubicBezTo>
                <a:cubicBezTo>
                  <a:pt x="243" y="44"/>
                  <a:pt x="242" y="42"/>
                  <a:pt x="240" y="40"/>
                </a:cubicBezTo>
                <a:cubicBezTo>
                  <a:pt x="233" y="41"/>
                  <a:pt x="227" y="46"/>
                  <a:pt x="220" y="46"/>
                </a:cubicBezTo>
                <a:close/>
              </a:path>
            </a:pathLst>
          </a:custGeom>
          <a:solidFill>
            <a:schemeClr val="tx1">
              <a:lumMod val="95000"/>
              <a:lumOff val="5000"/>
            </a:schemeClr>
          </a:solidFill>
          <a:ln>
            <a:noFill/>
          </a:ln>
        </p:spPr>
        <p:txBody>
          <a:bodyPr anchor="ctr" anchorCtr="1"/>
          <a:lstStyle/>
          <a:p>
            <a:endParaRPr lang="zh-CN" altLang="en-US"/>
          </a:p>
        </p:txBody>
      </p:sp>
      <p:sp>
        <p:nvSpPr>
          <p:cNvPr id="9" name="文本框 8"/>
          <p:cNvSpPr txBox="1"/>
          <p:nvPr/>
        </p:nvSpPr>
        <p:spPr>
          <a:xfrm>
            <a:off x="6762272" y="2682001"/>
            <a:ext cx="5622580" cy="384721"/>
          </a:xfrm>
          <a:prstGeom prst="rect">
            <a:avLst/>
          </a:prstGeom>
          <a:noFill/>
        </p:spPr>
        <p:txBody>
          <a:bodyPr wrap="square" rtlCol="0">
            <a:spAutoFit/>
          </a:bodyPr>
          <a:lstStyle/>
          <a:p>
            <a:r>
              <a:rPr lang="en-US" altLang="zh-CN" sz="1900" dirty="0" smtClean="0">
                <a:latin typeface="李旭科书法" panose="02000603000000000000" pitchFamily="2" charset="-122"/>
                <a:ea typeface="李旭科书法" panose="02000603000000000000" pitchFamily="2" charset="-122"/>
              </a:rPr>
              <a:t>《</a:t>
            </a:r>
            <a:r>
              <a:rPr lang="zh-CN" altLang="en-US" sz="1900" dirty="0" smtClean="0">
                <a:latin typeface="李旭科书法" panose="02000603000000000000" pitchFamily="2" charset="-122"/>
                <a:ea typeface="李旭科书法" panose="02000603000000000000" pitchFamily="2" charset="-122"/>
              </a:rPr>
              <a:t>杨门女将</a:t>
            </a:r>
            <a:r>
              <a:rPr lang="en-US" altLang="zh-CN" sz="1900" dirty="0" smtClean="0">
                <a:latin typeface="李旭科书法" panose="02000603000000000000" pitchFamily="2" charset="-122"/>
                <a:ea typeface="李旭科书法" panose="02000603000000000000" pitchFamily="2" charset="-122"/>
              </a:rPr>
              <a:t>》</a:t>
            </a:r>
            <a:r>
              <a:rPr lang="zh-CN" altLang="en-US" sz="1900" dirty="0" smtClean="0">
                <a:latin typeface="李旭科书法" panose="02000603000000000000" pitchFamily="2" charset="-122"/>
                <a:ea typeface="李旭科书法" panose="02000603000000000000" pitchFamily="2" charset="-122"/>
              </a:rPr>
              <a:t>角色：穆桂英</a:t>
            </a:r>
            <a:endParaRPr lang="zh-CN" altLang="en-US" sz="1900" dirty="0">
              <a:latin typeface="李旭科书法" panose="02000603000000000000" pitchFamily="2" charset="-122"/>
              <a:ea typeface="李旭科书法" panose="02000603000000000000" pitchFamily="2"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460" y="2146298"/>
            <a:ext cx="5200652" cy="3467101"/>
          </a:xfrm>
          <a:prstGeom prst="rect">
            <a:avLst/>
          </a:prstGeom>
          <a:ln w="57150">
            <a:solidFill>
              <a:schemeClr val="accent3">
                <a:lumMod val="75000"/>
              </a:schemeClr>
            </a:solidFill>
          </a:ln>
        </p:spPr>
      </p:pic>
    </p:spTree>
    <p:extLst>
      <p:ext uri="{BB962C8B-B14F-4D97-AF65-F5344CB8AC3E}">
        <p14:creationId xmlns:p14="http://schemas.microsoft.com/office/powerpoint/2010/main" val="4292695459"/>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10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10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10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88232"/>
          <a:stretch/>
        </p:blipFill>
        <p:spPr>
          <a:xfrm>
            <a:off x="-1" y="-214725"/>
            <a:ext cx="12453257" cy="824325"/>
          </a:xfrm>
          <a:prstGeom prst="rect">
            <a:avLst/>
          </a:prstGeom>
        </p:spPr>
      </p:pic>
      <p:sp>
        <p:nvSpPr>
          <p:cNvPr id="8" name="KSO_Shape"/>
          <p:cNvSpPr>
            <a:spLocks/>
          </p:cNvSpPr>
          <p:nvPr/>
        </p:nvSpPr>
        <p:spPr bwMode="auto">
          <a:xfrm>
            <a:off x="439017" y="1381258"/>
            <a:ext cx="3377559" cy="4495800"/>
          </a:xfrm>
          <a:custGeom>
            <a:avLst/>
            <a:gdLst>
              <a:gd name="T0" fmla="*/ 805274 w 243"/>
              <a:gd name="T1" fmla="*/ 169366 h 329"/>
              <a:gd name="T2" fmla="*/ 726252 w 243"/>
              <a:gd name="T3" fmla="*/ 207002 h 329"/>
              <a:gd name="T4" fmla="*/ 560681 w 243"/>
              <a:gd name="T5" fmla="*/ 263457 h 329"/>
              <a:gd name="T6" fmla="*/ 553156 w 243"/>
              <a:gd name="T7" fmla="*/ 222057 h 329"/>
              <a:gd name="T8" fmla="*/ 609600 w 243"/>
              <a:gd name="T9" fmla="*/ 86565 h 329"/>
              <a:gd name="T10" fmla="*/ 481659 w 243"/>
              <a:gd name="T11" fmla="*/ 135492 h 329"/>
              <a:gd name="T12" fmla="*/ 440267 w 243"/>
              <a:gd name="T13" fmla="*/ 120438 h 329"/>
              <a:gd name="T14" fmla="*/ 391348 w 243"/>
              <a:gd name="T15" fmla="*/ 150547 h 329"/>
              <a:gd name="T16" fmla="*/ 327378 w 243"/>
              <a:gd name="T17" fmla="*/ 127965 h 329"/>
              <a:gd name="T18" fmla="*/ 316089 w 243"/>
              <a:gd name="T19" fmla="*/ 120438 h 329"/>
              <a:gd name="T20" fmla="*/ 259644 w 243"/>
              <a:gd name="T21" fmla="*/ 139256 h 329"/>
              <a:gd name="T22" fmla="*/ 180622 w 243"/>
              <a:gd name="T23" fmla="*/ 56455 h 329"/>
              <a:gd name="T24" fmla="*/ 161807 w 243"/>
              <a:gd name="T25" fmla="*/ 161838 h 329"/>
              <a:gd name="T26" fmla="*/ 94074 w 243"/>
              <a:gd name="T27" fmla="*/ 191948 h 329"/>
              <a:gd name="T28" fmla="*/ 218252 w 243"/>
              <a:gd name="T29" fmla="*/ 222057 h 329"/>
              <a:gd name="T30" fmla="*/ 210726 w 243"/>
              <a:gd name="T31" fmla="*/ 357549 h 329"/>
              <a:gd name="T32" fmla="*/ 45156 w 243"/>
              <a:gd name="T33" fmla="*/ 432823 h 329"/>
              <a:gd name="T34" fmla="*/ 150519 w 243"/>
              <a:gd name="T35" fmla="*/ 421532 h 329"/>
              <a:gd name="T36" fmla="*/ 184385 w 243"/>
              <a:gd name="T37" fmla="*/ 477987 h 329"/>
              <a:gd name="T38" fmla="*/ 176859 w 243"/>
              <a:gd name="T39" fmla="*/ 515624 h 329"/>
              <a:gd name="T40" fmla="*/ 45156 w 243"/>
              <a:gd name="T41" fmla="*/ 658644 h 329"/>
              <a:gd name="T42" fmla="*/ 22578 w 243"/>
              <a:gd name="T43" fmla="*/ 733917 h 329"/>
              <a:gd name="T44" fmla="*/ 105363 w 243"/>
              <a:gd name="T45" fmla="*/ 639825 h 329"/>
              <a:gd name="T46" fmla="*/ 222015 w 243"/>
              <a:gd name="T47" fmla="*/ 545733 h 329"/>
              <a:gd name="T48" fmla="*/ 248356 w 243"/>
              <a:gd name="T49" fmla="*/ 549497 h 329"/>
              <a:gd name="T50" fmla="*/ 263407 w 243"/>
              <a:gd name="T51" fmla="*/ 572079 h 329"/>
              <a:gd name="T52" fmla="*/ 285985 w 243"/>
              <a:gd name="T53" fmla="*/ 590897 h 329"/>
              <a:gd name="T54" fmla="*/ 297274 w 243"/>
              <a:gd name="T55" fmla="*/ 572079 h 329"/>
              <a:gd name="T56" fmla="*/ 342430 w 243"/>
              <a:gd name="T57" fmla="*/ 523151 h 329"/>
              <a:gd name="T58" fmla="*/ 353719 w 243"/>
              <a:gd name="T59" fmla="*/ 523151 h 329"/>
              <a:gd name="T60" fmla="*/ 349956 w 243"/>
              <a:gd name="T61" fmla="*/ 839300 h 329"/>
              <a:gd name="T62" fmla="*/ 338667 w 243"/>
              <a:gd name="T63" fmla="*/ 839300 h 329"/>
              <a:gd name="T64" fmla="*/ 338667 w 243"/>
              <a:gd name="T65" fmla="*/ 959738 h 329"/>
              <a:gd name="T66" fmla="*/ 338667 w 243"/>
              <a:gd name="T67" fmla="*/ 1200613 h 329"/>
              <a:gd name="T68" fmla="*/ 353719 w 243"/>
              <a:gd name="T69" fmla="*/ 1193086 h 329"/>
              <a:gd name="T70" fmla="*/ 365007 w 243"/>
              <a:gd name="T71" fmla="*/ 839300 h 329"/>
              <a:gd name="T72" fmla="*/ 372533 w 243"/>
              <a:gd name="T73" fmla="*/ 658644 h 329"/>
              <a:gd name="T74" fmla="*/ 470370 w 243"/>
              <a:gd name="T75" fmla="*/ 632298 h 329"/>
              <a:gd name="T76" fmla="*/ 462844 w 243"/>
              <a:gd name="T77" fmla="*/ 557024 h 329"/>
              <a:gd name="T78" fmla="*/ 571970 w 243"/>
              <a:gd name="T79" fmla="*/ 632298 h 329"/>
              <a:gd name="T80" fmla="*/ 526815 w 243"/>
              <a:gd name="T81" fmla="*/ 538206 h 329"/>
              <a:gd name="T82" fmla="*/ 526815 w 243"/>
              <a:gd name="T83" fmla="*/ 459169 h 329"/>
              <a:gd name="T84" fmla="*/ 594548 w 243"/>
              <a:gd name="T85" fmla="*/ 459169 h 329"/>
              <a:gd name="T86" fmla="*/ 590785 w 243"/>
              <a:gd name="T87" fmla="*/ 444114 h 329"/>
              <a:gd name="T88" fmla="*/ 545630 w 243"/>
              <a:gd name="T89" fmla="*/ 398950 h 329"/>
              <a:gd name="T90" fmla="*/ 639704 w 243"/>
              <a:gd name="T91" fmla="*/ 368840 h 329"/>
              <a:gd name="T92" fmla="*/ 587022 w 243"/>
              <a:gd name="T93" fmla="*/ 278512 h 329"/>
              <a:gd name="T94" fmla="*/ 650993 w 243"/>
              <a:gd name="T95" fmla="*/ 255930 h 329"/>
              <a:gd name="T96" fmla="*/ 722489 w 243"/>
              <a:gd name="T97" fmla="*/ 244639 h 329"/>
              <a:gd name="T98" fmla="*/ 801511 w 243"/>
              <a:gd name="T99" fmla="*/ 225821 h 329"/>
              <a:gd name="T100" fmla="*/ 914400 w 243"/>
              <a:gd name="T101" fmla="*/ 173129 h 329"/>
              <a:gd name="T102" fmla="*/ 827852 w 243"/>
              <a:gd name="T103" fmla="*/ 173129 h 3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43" h="329">
                <a:moveTo>
                  <a:pt x="220" y="46"/>
                </a:moveTo>
                <a:cubicBezTo>
                  <a:pt x="218" y="47"/>
                  <a:pt x="216" y="45"/>
                  <a:pt x="214" y="45"/>
                </a:cubicBezTo>
                <a:cubicBezTo>
                  <a:pt x="211" y="46"/>
                  <a:pt x="209" y="49"/>
                  <a:pt x="206" y="52"/>
                </a:cubicBezTo>
                <a:cubicBezTo>
                  <a:pt x="202" y="54"/>
                  <a:pt x="197" y="54"/>
                  <a:pt x="193" y="55"/>
                </a:cubicBezTo>
                <a:cubicBezTo>
                  <a:pt x="191" y="56"/>
                  <a:pt x="189" y="59"/>
                  <a:pt x="187" y="60"/>
                </a:cubicBezTo>
                <a:cubicBezTo>
                  <a:pt x="174" y="65"/>
                  <a:pt x="160" y="64"/>
                  <a:pt x="149" y="70"/>
                </a:cubicBezTo>
                <a:cubicBezTo>
                  <a:pt x="147" y="68"/>
                  <a:pt x="142" y="69"/>
                  <a:pt x="141" y="65"/>
                </a:cubicBezTo>
                <a:cubicBezTo>
                  <a:pt x="143" y="63"/>
                  <a:pt x="145" y="59"/>
                  <a:pt x="147" y="59"/>
                </a:cubicBezTo>
                <a:cubicBezTo>
                  <a:pt x="142" y="54"/>
                  <a:pt x="142" y="48"/>
                  <a:pt x="144" y="41"/>
                </a:cubicBezTo>
                <a:cubicBezTo>
                  <a:pt x="150" y="36"/>
                  <a:pt x="159" y="30"/>
                  <a:pt x="162" y="23"/>
                </a:cubicBezTo>
                <a:cubicBezTo>
                  <a:pt x="158" y="18"/>
                  <a:pt x="154" y="25"/>
                  <a:pt x="151" y="28"/>
                </a:cubicBezTo>
                <a:cubicBezTo>
                  <a:pt x="144" y="35"/>
                  <a:pt x="133" y="43"/>
                  <a:pt x="128" y="36"/>
                </a:cubicBezTo>
                <a:cubicBezTo>
                  <a:pt x="126" y="36"/>
                  <a:pt x="126" y="39"/>
                  <a:pt x="124" y="41"/>
                </a:cubicBezTo>
                <a:cubicBezTo>
                  <a:pt x="120" y="41"/>
                  <a:pt x="117" y="35"/>
                  <a:pt x="117" y="32"/>
                </a:cubicBezTo>
                <a:cubicBezTo>
                  <a:pt x="114" y="22"/>
                  <a:pt x="128" y="6"/>
                  <a:pt x="119" y="0"/>
                </a:cubicBezTo>
                <a:cubicBezTo>
                  <a:pt x="104" y="8"/>
                  <a:pt x="117" y="28"/>
                  <a:pt x="104" y="40"/>
                </a:cubicBezTo>
                <a:cubicBezTo>
                  <a:pt x="99" y="41"/>
                  <a:pt x="91" y="41"/>
                  <a:pt x="93" y="32"/>
                </a:cubicBezTo>
                <a:cubicBezTo>
                  <a:pt x="91" y="30"/>
                  <a:pt x="89" y="36"/>
                  <a:pt x="87" y="34"/>
                </a:cubicBezTo>
                <a:cubicBezTo>
                  <a:pt x="85" y="33"/>
                  <a:pt x="87" y="32"/>
                  <a:pt x="86" y="31"/>
                </a:cubicBezTo>
                <a:cubicBezTo>
                  <a:pt x="85" y="32"/>
                  <a:pt x="84" y="33"/>
                  <a:pt x="84" y="32"/>
                </a:cubicBezTo>
                <a:cubicBezTo>
                  <a:pt x="77" y="28"/>
                  <a:pt x="71" y="15"/>
                  <a:pt x="66" y="22"/>
                </a:cubicBezTo>
                <a:cubicBezTo>
                  <a:pt x="68" y="27"/>
                  <a:pt x="76" y="30"/>
                  <a:pt x="69" y="37"/>
                </a:cubicBezTo>
                <a:cubicBezTo>
                  <a:pt x="63" y="37"/>
                  <a:pt x="62" y="28"/>
                  <a:pt x="57" y="24"/>
                </a:cubicBezTo>
                <a:cubicBezTo>
                  <a:pt x="56" y="21"/>
                  <a:pt x="53" y="11"/>
                  <a:pt x="48" y="15"/>
                </a:cubicBezTo>
                <a:cubicBezTo>
                  <a:pt x="50" y="27"/>
                  <a:pt x="66" y="35"/>
                  <a:pt x="63" y="48"/>
                </a:cubicBezTo>
                <a:cubicBezTo>
                  <a:pt x="57" y="50"/>
                  <a:pt x="48" y="46"/>
                  <a:pt x="43" y="43"/>
                </a:cubicBezTo>
                <a:cubicBezTo>
                  <a:pt x="39" y="40"/>
                  <a:pt x="29" y="26"/>
                  <a:pt x="22" y="31"/>
                </a:cubicBezTo>
                <a:cubicBezTo>
                  <a:pt x="14" y="35"/>
                  <a:pt x="20" y="48"/>
                  <a:pt x="25" y="51"/>
                </a:cubicBezTo>
                <a:cubicBezTo>
                  <a:pt x="32" y="55"/>
                  <a:pt x="44" y="46"/>
                  <a:pt x="52" y="51"/>
                </a:cubicBezTo>
                <a:cubicBezTo>
                  <a:pt x="54" y="53"/>
                  <a:pt x="57" y="56"/>
                  <a:pt x="58" y="59"/>
                </a:cubicBezTo>
                <a:cubicBezTo>
                  <a:pt x="60" y="62"/>
                  <a:pt x="62" y="73"/>
                  <a:pt x="61" y="78"/>
                </a:cubicBezTo>
                <a:cubicBezTo>
                  <a:pt x="61" y="85"/>
                  <a:pt x="60" y="89"/>
                  <a:pt x="56" y="95"/>
                </a:cubicBezTo>
                <a:cubicBezTo>
                  <a:pt x="45" y="102"/>
                  <a:pt x="35" y="110"/>
                  <a:pt x="24" y="111"/>
                </a:cubicBezTo>
                <a:cubicBezTo>
                  <a:pt x="20" y="112"/>
                  <a:pt x="15" y="109"/>
                  <a:pt x="12" y="115"/>
                </a:cubicBezTo>
                <a:cubicBezTo>
                  <a:pt x="14" y="119"/>
                  <a:pt x="18" y="117"/>
                  <a:pt x="21" y="115"/>
                </a:cubicBezTo>
                <a:cubicBezTo>
                  <a:pt x="27" y="115"/>
                  <a:pt x="34" y="114"/>
                  <a:pt x="40" y="112"/>
                </a:cubicBezTo>
                <a:cubicBezTo>
                  <a:pt x="42" y="113"/>
                  <a:pt x="44" y="115"/>
                  <a:pt x="46" y="117"/>
                </a:cubicBezTo>
                <a:cubicBezTo>
                  <a:pt x="46" y="120"/>
                  <a:pt x="46" y="124"/>
                  <a:pt x="49" y="127"/>
                </a:cubicBezTo>
                <a:cubicBezTo>
                  <a:pt x="49" y="129"/>
                  <a:pt x="47" y="129"/>
                  <a:pt x="46" y="132"/>
                </a:cubicBezTo>
                <a:cubicBezTo>
                  <a:pt x="46" y="134"/>
                  <a:pt x="48" y="135"/>
                  <a:pt x="47" y="137"/>
                </a:cubicBezTo>
                <a:cubicBezTo>
                  <a:pt x="42" y="147"/>
                  <a:pt x="36" y="152"/>
                  <a:pt x="30" y="161"/>
                </a:cubicBezTo>
                <a:cubicBezTo>
                  <a:pt x="24" y="169"/>
                  <a:pt x="17" y="169"/>
                  <a:pt x="12" y="175"/>
                </a:cubicBezTo>
                <a:cubicBezTo>
                  <a:pt x="7" y="182"/>
                  <a:pt x="3" y="184"/>
                  <a:pt x="0" y="190"/>
                </a:cubicBezTo>
                <a:cubicBezTo>
                  <a:pt x="0" y="194"/>
                  <a:pt x="3" y="195"/>
                  <a:pt x="6" y="195"/>
                </a:cubicBezTo>
                <a:cubicBezTo>
                  <a:pt x="13" y="187"/>
                  <a:pt x="20" y="188"/>
                  <a:pt x="25" y="178"/>
                </a:cubicBezTo>
                <a:cubicBezTo>
                  <a:pt x="27" y="176"/>
                  <a:pt x="26" y="173"/>
                  <a:pt x="28" y="170"/>
                </a:cubicBezTo>
                <a:cubicBezTo>
                  <a:pt x="33" y="163"/>
                  <a:pt x="41" y="158"/>
                  <a:pt x="47" y="150"/>
                </a:cubicBezTo>
                <a:cubicBezTo>
                  <a:pt x="51" y="152"/>
                  <a:pt x="55" y="148"/>
                  <a:pt x="59" y="145"/>
                </a:cubicBezTo>
                <a:cubicBezTo>
                  <a:pt x="60" y="147"/>
                  <a:pt x="59" y="148"/>
                  <a:pt x="62" y="149"/>
                </a:cubicBezTo>
                <a:cubicBezTo>
                  <a:pt x="63" y="148"/>
                  <a:pt x="64" y="146"/>
                  <a:pt x="66" y="146"/>
                </a:cubicBezTo>
                <a:cubicBezTo>
                  <a:pt x="66" y="148"/>
                  <a:pt x="70" y="149"/>
                  <a:pt x="67" y="151"/>
                </a:cubicBezTo>
                <a:cubicBezTo>
                  <a:pt x="69" y="153"/>
                  <a:pt x="70" y="149"/>
                  <a:pt x="70" y="152"/>
                </a:cubicBezTo>
                <a:cubicBezTo>
                  <a:pt x="71" y="160"/>
                  <a:pt x="59" y="165"/>
                  <a:pt x="60" y="172"/>
                </a:cubicBezTo>
                <a:cubicBezTo>
                  <a:pt x="68" y="174"/>
                  <a:pt x="69" y="155"/>
                  <a:pt x="76" y="157"/>
                </a:cubicBezTo>
                <a:cubicBezTo>
                  <a:pt x="76" y="160"/>
                  <a:pt x="72" y="163"/>
                  <a:pt x="74" y="166"/>
                </a:cubicBezTo>
                <a:cubicBezTo>
                  <a:pt x="78" y="162"/>
                  <a:pt x="77" y="156"/>
                  <a:pt x="79" y="152"/>
                </a:cubicBezTo>
                <a:cubicBezTo>
                  <a:pt x="81" y="149"/>
                  <a:pt x="84" y="148"/>
                  <a:pt x="86" y="145"/>
                </a:cubicBezTo>
                <a:cubicBezTo>
                  <a:pt x="87" y="144"/>
                  <a:pt x="89" y="137"/>
                  <a:pt x="91" y="139"/>
                </a:cubicBezTo>
                <a:cubicBezTo>
                  <a:pt x="91" y="140"/>
                  <a:pt x="88" y="141"/>
                  <a:pt x="89" y="142"/>
                </a:cubicBezTo>
                <a:cubicBezTo>
                  <a:pt x="91" y="141"/>
                  <a:pt x="92" y="139"/>
                  <a:pt x="94" y="139"/>
                </a:cubicBezTo>
                <a:cubicBezTo>
                  <a:pt x="96" y="144"/>
                  <a:pt x="94" y="149"/>
                  <a:pt x="93" y="155"/>
                </a:cubicBezTo>
                <a:cubicBezTo>
                  <a:pt x="96" y="177"/>
                  <a:pt x="95" y="200"/>
                  <a:pt x="93" y="223"/>
                </a:cubicBezTo>
                <a:cubicBezTo>
                  <a:pt x="93" y="223"/>
                  <a:pt x="92" y="223"/>
                  <a:pt x="92" y="223"/>
                </a:cubicBezTo>
                <a:cubicBezTo>
                  <a:pt x="91" y="223"/>
                  <a:pt x="91" y="223"/>
                  <a:pt x="90" y="223"/>
                </a:cubicBezTo>
                <a:cubicBezTo>
                  <a:pt x="88" y="225"/>
                  <a:pt x="92" y="223"/>
                  <a:pt x="92" y="224"/>
                </a:cubicBezTo>
                <a:cubicBezTo>
                  <a:pt x="95" y="233"/>
                  <a:pt x="91" y="244"/>
                  <a:pt x="90" y="255"/>
                </a:cubicBezTo>
                <a:cubicBezTo>
                  <a:pt x="88" y="267"/>
                  <a:pt x="90" y="281"/>
                  <a:pt x="90" y="293"/>
                </a:cubicBezTo>
                <a:cubicBezTo>
                  <a:pt x="90" y="302"/>
                  <a:pt x="91" y="311"/>
                  <a:pt x="90" y="319"/>
                </a:cubicBezTo>
                <a:cubicBezTo>
                  <a:pt x="90" y="323"/>
                  <a:pt x="87" y="329"/>
                  <a:pt x="93" y="329"/>
                </a:cubicBezTo>
                <a:cubicBezTo>
                  <a:pt x="97" y="325"/>
                  <a:pt x="94" y="321"/>
                  <a:pt x="94" y="317"/>
                </a:cubicBezTo>
                <a:cubicBezTo>
                  <a:pt x="92" y="297"/>
                  <a:pt x="97" y="276"/>
                  <a:pt x="94" y="257"/>
                </a:cubicBezTo>
                <a:cubicBezTo>
                  <a:pt x="94" y="246"/>
                  <a:pt x="96" y="235"/>
                  <a:pt x="97" y="223"/>
                </a:cubicBezTo>
                <a:cubicBezTo>
                  <a:pt x="97" y="217"/>
                  <a:pt x="96" y="210"/>
                  <a:pt x="96" y="204"/>
                </a:cubicBezTo>
                <a:cubicBezTo>
                  <a:pt x="97" y="194"/>
                  <a:pt x="99" y="184"/>
                  <a:pt x="99" y="175"/>
                </a:cubicBezTo>
                <a:cubicBezTo>
                  <a:pt x="98" y="166"/>
                  <a:pt x="95" y="147"/>
                  <a:pt x="105" y="144"/>
                </a:cubicBezTo>
                <a:cubicBezTo>
                  <a:pt x="111" y="153"/>
                  <a:pt x="124" y="155"/>
                  <a:pt x="125" y="168"/>
                </a:cubicBezTo>
                <a:cubicBezTo>
                  <a:pt x="126" y="165"/>
                  <a:pt x="124" y="165"/>
                  <a:pt x="127" y="162"/>
                </a:cubicBezTo>
                <a:cubicBezTo>
                  <a:pt x="126" y="157"/>
                  <a:pt x="122" y="153"/>
                  <a:pt x="123" y="148"/>
                </a:cubicBezTo>
                <a:cubicBezTo>
                  <a:pt x="125" y="147"/>
                  <a:pt x="128" y="141"/>
                  <a:pt x="131" y="140"/>
                </a:cubicBezTo>
                <a:cubicBezTo>
                  <a:pt x="134" y="151"/>
                  <a:pt x="141" y="163"/>
                  <a:pt x="152" y="168"/>
                </a:cubicBezTo>
                <a:cubicBezTo>
                  <a:pt x="149" y="161"/>
                  <a:pt x="138" y="155"/>
                  <a:pt x="136" y="146"/>
                </a:cubicBezTo>
                <a:cubicBezTo>
                  <a:pt x="138" y="145"/>
                  <a:pt x="139" y="145"/>
                  <a:pt x="140" y="143"/>
                </a:cubicBezTo>
                <a:cubicBezTo>
                  <a:pt x="139" y="135"/>
                  <a:pt x="136" y="128"/>
                  <a:pt x="138" y="120"/>
                </a:cubicBezTo>
                <a:cubicBezTo>
                  <a:pt x="139" y="119"/>
                  <a:pt x="139" y="121"/>
                  <a:pt x="140" y="122"/>
                </a:cubicBezTo>
                <a:cubicBezTo>
                  <a:pt x="142" y="120"/>
                  <a:pt x="139" y="120"/>
                  <a:pt x="141" y="119"/>
                </a:cubicBezTo>
                <a:cubicBezTo>
                  <a:pt x="145" y="121"/>
                  <a:pt x="152" y="120"/>
                  <a:pt x="158" y="122"/>
                </a:cubicBezTo>
                <a:cubicBezTo>
                  <a:pt x="163" y="124"/>
                  <a:pt x="168" y="131"/>
                  <a:pt x="174" y="126"/>
                </a:cubicBezTo>
                <a:cubicBezTo>
                  <a:pt x="173" y="119"/>
                  <a:pt x="163" y="121"/>
                  <a:pt x="157" y="118"/>
                </a:cubicBezTo>
                <a:cubicBezTo>
                  <a:pt x="156" y="117"/>
                  <a:pt x="155" y="115"/>
                  <a:pt x="154" y="114"/>
                </a:cubicBezTo>
                <a:cubicBezTo>
                  <a:pt x="151" y="111"/>
                  <a:pt x="145" y="111"/>
                  <a:pt x="145" y="106"/>
                </a:cubicBezTo>
                <a:cubicBezTo>
                  <a:pt x="151" y="104"/>
                  <a:pt x="157" y="99"/>
                  <a:pt x="163" y="99"/>
                </a:cubicBezTo>
                <a:cubicBezTo>
                  <a:pt x="165" y="99"/>
                  <a:pt x="168" y="101"/>
                  <a:pt x="170" y="98"/>
                </a:cubicBezTo>
                <a:cubicBezTo>
                  <a:pt x="162" y="97"/>
                  <a:pt x="154" y="95"/>
                  <a:pt x="146" y="96"/>
                </a:cubicBezTo>
                <a:cubicBezTo>
                  <a:pt x="139" y="85"/>
                  <a:pt x="149" y="78"/>
                  <a:pt x="156" y="74"/>
                </a:cubicBezTo>
                <a:cubicBezTo>
                  <a:pt x="160" y="73"/>
                  <a:pt x="162" y="71"/>
                  <a:pt x="164" y="70"/>
                </a:cubicBezTo>
                <a:cubicBezTo>
                  <a:pt x="166" y="69"/>
                  <a:pt x="170" y="69"/>
                  <a:pt x="173" y="68"/>
                </a:cubicBezTo>
                <a:cubicBezTo>
                  <a:pt x="178" y="67"/>
                  <a:pt x="183" y="64"/>
                  <a:pt x="186" y="64"/>
                </a:cubicBezTo>
                <a:cubicBezTo>
                  <a:pt x="188" y="64"/>
                  <a:pt x="190" y="65"/>
                  <a:pt x="192" y="65"/>
                </a:cubicBezTo>
                <a:cubicBezTo>
                  <a:pt x="194" y="65"/>
                  <a:pt x="198" y="63"/>
                  <a:pt x="201" y="62"/>
                </a:cubicBezTo>
                <a:cubicBezTo>
                  <a:pt x="206" y="61"/>
                  <a:pt x="210" y="62"/>
                  <a:pt x="213" y="60"/>
                </a:cubicBezTo>
                <a:cubicBezTo>
                  <a:pt x="215" y="59"/>
                  <a:pt x="217" y="57"/>
                  <a:pt x="220" y="56"/>
                </a:cubicBezTo>
                <a:cubicBezTo>
                  <a:pt x="228" y="52"/>
                  <a:pt x="237" y="52"/>
                  <a:pt x="243" y="46"/>
                </a:cubicBezTo>
                <a:cubicBezTo>
                  <a:pt x="243" y="44"/>
                  <a:pt x="242" y="42"/>
                  <a:pt x="240" y="40"/>
                </a:cubicBezTo>
                <a:cubicBezTo>
                  <a:pt x="233" y="41"/>
                  <a:pt x="227" y="46"/>
                  <a:pt x="220" y="46"/>
                </a:cubicBezTo>
                <a:close/>
              </a:path>
            </a:pathLst>
          </a:custGeom>
          <a:solidFill>
            <a:schemeClr val="tx1">
              <a:lumMod val="95000"/>
              <a:lumOff val="5000"/>
            </a:schemeClr>
          </a:solidFill>
          <a:ln>
            <a:noFill/>
          </a:ln>
        </p:spPr>
        <p:txBody>
          <a:bodyPr anchor="ctr" anchorCtr="1"/>
          <a:lstStyle/>
          <a:p>
            <a:endParaRPr lang="zh-CN" altLang="en-US"/>
          </a:p>
        </p:txBody>
      </p:sp>
      <p:sp>
        <p:nvSpPr>
          <p:cNvPr id="10" name="KSO_Shape"/>
          <p:cNvSpPr>
            <a:spLocks/>
          </p:cNvSpPr>
          <p:nvPr/>
        </p:nvSpPr>
        <p:spPr bwMode="auto">
          <a:xfrm>
            <a:off x="2644617" y="1970130"/>
            <a:ext cx="6650038"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11" name="文本框 10"/>
          <p:cNvSpPr txBox="1"/>
          <p:nvPr/>
        </p:nvSpPr>
        <p:spPr>
          <a:xfrm>
            <a:off x="1411514" y="1970130"/>
            <a:ext cx="1233103" cy="1323439"/>
          </a:xfrm>
          <a:prstGeom prst="rect">
            <a:avLst/>
          </a:prstGeom>
          <a:noFill/>
        </p:spPr>
        <p:txBody>
          <a:bodyPr wrap="square" rtlCol="0">
            <a:spAutoFit/>
          </a:bodyPr>
          <a:lstStyle/>
          <a:p>
            <a:r>
              <a:rPr lang="en-US" altLang="zh-CN" sz="8000" dirty="0" smtClean="0">
                <a:solidFill>
                  <a:schemeClr val="bg1"/>
                </a:solidFill>
                <a:latin typeface="李旭科书法" panose="02000603000000000000" pitchFamily="2" charset="-122"/>
                <a:ea typeface="李旭科书法" panose="02000603000000000000" pitchFamily="2" charset="-122"/>
              </a:rPr>
              <a:t>03</a:t>
            </a:r>
            <a:endParaRPr lang="zh-CN" altLang="en-US" sz="8000" dirty="0">
              <a:solidFill>
                <a:schemeClr val="bg1"/>
              </a:solidFill>
              <a:latin typeface="李旭科书法" panose="02000603000000000000" pitchFamily="2" charset="-122"/>
              <a:ea typeface="李旭科书法" panose="02000603000000000000" pitchFamily="2" charset="-122"/>
            </a:endParaRPr>
          </a:p>
        </p:txBody>
      </p:sp>
      <p:sp>
        <p:nvSpPr>
          <p:cNvPr id="14" name="文本框 13"/>
          <p:cNvSpPr txBox="1"/>
          <p:nvPr/>
        </p:nvSpPr>
        <p:spPr>
          <a:xfrm>
            <a:off x="5049679" y="2207711"/>
            <a:ext cx="3733800" cy="646331"/>
          </a:xfrm>
          <a:prstGeom prst="rect">
            <a:avLst/>
          </a:prstGeom>
          <a:noFill/>
        </p:spPr>
        <p:txBody>
          <a:bodyPr wrap="square" rtlCol="0">
            <a:spAutoFit/>
          </a:bodyPr>
          <a:lstStyle/>
          <a:p>
            <a:r>
              <a:rPr lang="zh-CN" altLang="en-US" sz="3600" spc="-150" dirty="0" smtClean="0">
                <a:solidFill>
                  <a:schemeClr val="bg1"/>
                </a:solidFill>
                <a:latin typeface="李旭科书法" panose="02000603000000000000" pitchFamily="2" charset="-122"/>
                <a:ea typeface="李旭科书法" panose="02000603000000000000" pitchFamily="2" charset="-122"/>
              </a:rPr>
              <a:t>点击此处输入标题</a:t>
            </a:r>
            <a:endParaRPr lang="zh-CN" altLang="en-US" sz="3600" spc="-150" dirty="0">
              <a:solidFill>
                <a:schemeClr val="bg1"/>
              </a:solidFill>
              <a:latin typeface="李旭科书法" panose="02000603000000000000" pitchFamily="2" charset="-122"/>
              <a:ea typeface="李旭科书法" panose="02000603000000000000" pitchFamily="2" charset="-122"/>
            </a:endParaRPr>
          </a:p>
        </p:txBody>
      </p:sp>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t="83873"/>
          <a:stretch/>
        </p:blipFill>
        <p:spPr>
          <a:xfrm>
            <a:off x="0" y="5660571"/>
            <a:ext cx="12453257" cy="1129660"/>
          </a:xfrm>
          <a:prstGeom prst="rect">
            <a:avLst/>
          </a:prstGeom>
        </p:spPr>
      </p:pic>
      <p:pic>
        <p:nvPicPr>
          <p:cNvPr id="12" name="图片 11"/>
          <p:cNvPicPr>
            <a:picLocks noChangeAspect="1"/>
          </p:cNvPicPr>
          <p:nvPr/>
        </p:nvPicPr>
        <p:blipFill rotWithShape="1">
          <a:blip r:embed="rId4">
            <a:extLst>
              <a:ext uri="{28A0092B-C50C-407E-A947-70E740481C1C}">
                <a14:useLocalDpi xmlns:a14="http://schemas.microsoft.com/office/drawing/2010/main" val="0"/>
              </a:ext>
            </a:extLst>
          </a:blip>
          <a:srcRect t="9861" r="56328" b="9584"/>
          <a:stretch/>
        </p:blipFill>
        <p:spPr>
          <a:xfrm>
            <a:off x="7927635" y="901700"/>
            <a:ext cx="4772870" cy="4952174"/>
          </a:xfrm>
          <a:prstGeom prst="rect">
            <a:avLst/>
          </a:prstGeom>
        </p:spPr>
      </p:pic>
    </p:spTree>
    <p:extLst>
      <p:ext uri="{BB962C8B-B14F-4D97-AF65-F5344CB8AC3E}">
        <p14:creationId xmlns:p14="http://schemas.microsoft.com/office/powerpoint/2010/main" val="297166913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3" presetClass="entr" presetSubtype="28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0" fill="hold"/>
                                        <p:tgtEl>
                                          <p:spTgt spid="4"/>
                                        </p:tgtEl>
                                        <p:attrNameLst>
                                          <p:attrName>ppt_w</p:attrName>
                                        </p:attrNameLst>
                                      </p:cBhvr>
                                      <p:tavLst>
                                        <p:tav tm="0">
                                          <p:val>
                                            <p:strVal val="4/3*#ppt_w"/>
                                          </p:val>
                                        </p:tav>
                                        <p:tav tm="100000">
                                          <p:val>
                                            <p:strVal val="#ppt_w"/>
                                          </p:val>
                                        </p:tav>
                                      </p:tavLst>
                                    </p:anim>
                                    <p:anim calcmode="lin" valueType="num">
                                      <p:cBhvr>
                                        <p:cTn id="12" dur="50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1+#ppt_w/2"/>
                                          </p:val>
                                        </p:tav>
                                        <p:tav tm="100000">
                                          <p:val>
                                            <p:strVal val="#ppt_x"/>
                                          </p:val>
                                        </p:tav>
                                      </p:tavLst>
                                    </p:anim>
                                    <p:anim calcmode="lin" valueType="num">
                                      <p:cBhvr additive="base">
                                        <p:cTn id="26" dur="1000" fill="hold"/>
                                        <p:tgtEl>
                                          <p:spTgt spid="1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1000" fill="hold"/>
                                        <p:tgtEl>
                                          <p:spTgt spid="10"/>
                                        </p:tgtEl>
                                        <p:attrNameLst>
                                          <p:attrName>ppt_x</p:attrName>
                                        </p:attrNameLst>
                                      </p:cBhvr>
                                      <p:tavLst>
                                        <p:tav tm="0">
                                          <p:val>
                                            <p:strVal val="1+#ppt_w/2"/>
                                          </p:val>
                                        </p:tav>
                                        <p:tav tm="100000">
                                          <p:val>
                                            <p:strVal val="#ppt_x"/>
                                          </p:val>
                                        </p:tav>
                                      </p:tavLst>
                                    </p:anim>
                                    <p:anim calcmode="lin" valueType="num">
                                      <p:cBhvr additive="base">
                                        <p:cTn id="30" dur="1000" fill="hold"/>
                                        <p:tgtEl>
                                          <p:spTgt spid="10"/>
                                        </p:tgtEl>
                                        <p:attrNameLst>
                                          <p:attrName>ppt_y</p:attrName>
                                        </p:attrNameLst>
                                      </p:cBhvr>
                                      <p:tavLst>
                                        <p:tav tm="0">
                                          <p:val>
                                            <p:strVal val="#ppt_y"/>
                                          </p:val>
                                        </p:tav>
                                        <p:tav tm="100000">
                                          <p:val>
                                            <p:strVal val="#ppt_y"/>
                                          </p:val>
                                        </p:tav>
                                      </p:tavLst>
                                    </p:anim>
                                  </p:childTnLst>
                                </p:cTn>
                              </p:par>
                              <p:par>
                                <p:cTn id="31" presetID="23" presetClass="entr" presetSubtype="288"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0" fill="hold"/>
                                        <p:tgtEl>
                                          <p:spTgt spid="7"/>
                                        </p:tgtEl>
                                        <p:attrNameLst>
                                          <p:attrName>ppt_w</p:attrName>
                                        </p:attrNameLst>
                                      </p:cBhvr>
                                      <p:tavLst>
                                        <p:tav tm="0">
                                          <p:val>
                                            <p:strVal val="4/3*#ppt_w"/>
                                          </p:val>
                                        </p:tav>
                                        <p:tav tm="100000">
                                          <p:val>
                                            <p:strVal val="#ppt_w"/>
                                          </p:val>
                                        </p:tav>
                                      </p:tavLst>
                                    </p:anim>
                                    <p:anim calcmode="lin" valueType="num">
                                      <p:cBhvr>
                                        <p:cTn id="34" dur="50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5943" name="AutoShape 7"/>
          <p:cNvSpPr>
            <a:spLocks noChangeArrowheads="1"/>
          </p:cNvSpPr>
          <p:nvPr/>
        </p:nvSpPr>
        <p:spPr bwMode="gray">
          <a:xfrm>
            <a:off x="3335338" y="2019300"/>
            <a:ext cx="1020762" cy="990600"/>
          </a:xfrm>
          <a:prstGeom prst="roundRect">
            <a:avLst>
              <a:gd name="adj" fmla="val 11921"/>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30000"/>
              </a:lnSpc>
              <a:defRPr/>
            </a:pPr>
            <a:r>
              <a:rPr lang="zh-CN" altLang="en-US" sz="2400" dirty="0">
                <a:latin typeface="微软雅黑" panose="020B0503020204020204" pitchFamily="34" charset="-122"/>
              </a:rPr>
              <a:t>标题</a:t>
            </a:r>
            <a:endParaRPr lang="zh-CN" altLang="zh-CN" sz="2400" dirty="0">
              <a:latin typeface="微软雅黑" panose="020B0503020204020204" pitchFamily="34" charset="-122"/>
            </a:endParaRPr>
          </a:p>
        </p:txBody>
      </p:sp>
      <p:sp>
        <p:nvSpPr>
          <p:cNvPr id="295947" name="AutoShape 11"/>
          <p:cNvSpPr>
            <a:spLocks noChangeArrowheads="1"/>
          </p:cNvSpPr>
          <p:nvPr/>
        </p:nvSpPr>
        <p:spPr bwMode="gray">
          <a:xfrm>
            <a:off x="4827588" y="2019300"/>
            <a:ext cx="1020762" cy="990600"/>
          </a:xfrm>
          <a:prstGeom prst="roundRect">
            <a:avLst>
              <a:gd name="adj" fmla="val 11921"/>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30000"/>
              </a:lnSpc>
              <a:defRPr/>
            </a:pPr>
            <a:r>
              <a:rPr lang="zh-CN" altLang="en-US" sz="2400" dirty="0">
                <a:latin typeface="微软雅黑" panose="020B0503020204020204" pitchFamily="34" charset="-122"/>
              </a:rPr>
              <a:t>标题</a:t>
            </a:r>
            <a:endParaRPr lang="zh-CN" altLang="zh-CN" sz="2400" dirty="0">
              <a:latin typeface="微软雅黑" panose="020B0503020204020204" pitchFamily="34" charset="-122"/>
            </a:endParaRPr>
          </a:p>
        </p:txBody>
      </p:sp>
      <p:sp>
        <p:nvSpPr>
          <p:cNvPr id="295950" name="AutoShape 14"/>
          <p:cNvSpPr>
            <a:spLocks noChangeArrowheads="1"/>
          </p:cNvSpPr>
          <p:nvPr/>
        </p:nvSpPr>
        <p:spPr bwMode="gray">
          <a:xfrm>
            <a:off x="7812088" y="2019300"/>
            <a:ext cx="1020762" cy="990600"/>
          </a:xfrm>
          <a:prstGeom prst="roundRect">
            <a:avLst>
              <a:gd name="adj" fmla="val 11921"/>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30000"/>
              </a:lnSpc>
              <a:defRPr/>
            </a:pPr>
            <a:r>
              <a:rPr lang="zh-CN" altLang="en-US" sz="2400" dirty="0">
                <a:latin typeface="微软雅黑" panose="020B0503020204020204" pitchFamily="34" charset="-122"/>
              </a:rPr>
              <a:t>标题</a:t>
            </a:r>
            <a:endParaRPr lang="zh-CN" altLang="zh-CN" sz="2400" dirty="0">
              <a:latin typeface="微软雅黑" panose="020B0503020204020204" pitchFamily="34" charset="-122"/>
            </a:endParaRPr>
          </a:p>
        </p:txBody>
      </p:sp>
      <p:sp>
        <p:nvSpPr>
          <p:cNvPr id="25" name="AutoShape 11"/>
          <p:cNvSpPr>
            <a:spLocks noChangeArrowheads="1"/>
          </p:cNvSpPr>
          <p:nvPr/>
        </p:nvSpPr>
        <p:spPr bwMode="gray">
          <a:xfrm>
            <a:off x="6319838" y="2019300"/>
            <a:ext cx="1020762" cy="990600"/>
          </a:xfrm>
          <a:prstGeom prst="roundRect">
            <a:avLst>
              <a:gd name="adj" fmla="val 11921"/>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30000"/>
              </a:lnSpc>
              <a:defRPr/>
            </a:pPr>
            <a:r>
              <a:rPr lang="zh-CN" altLang="en-US" sz="2400" dirty="0">
                <a:latin typeface="微软雅黑" panose="020B0503020204020204" pitchFamily="34" charset="-122"/>
              </a:rPr>
              <a:t>标题</a:t>
            </a:r>
            <a:endParaRPr lang="zh-CN" altLang="zh-CN" sz="2400" dirty="0">
              <a:latin typeface="微软雅黑" panose="020B0503020204020204" pitchFamily="34" charset="-122"/>
            </a:endParaRPr>
          </a:p>
        </p:txBody>
      </p:sp>
      <p:cxnSp>
        <p:nvCxnSpPr>
          <p:cNvPr id="7" name="直接连接符 6"/>
          <p:cNvCxnSpPr/>
          <p:nvPr/>
        </p:nvCxnSpPr>
        <p:spPr>
          <a:xfrm>
            <a:off x="2859088" y="4016375"/>
            <a:ext cx="6450012" cy="0"/>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肘形连接符 9"/>
          <p:cNvCxnSpPr>
            <a:stCxn id="295947" idx="2"/>
          </p:cNvCxnSpPr>
          <p:nvPr/>
        </p:nvCxnSpPr>
        <p:spPr>
          <a:xfrm rot="16200000" flipH="1">
            <a:off x="5219008" y="3129802"/>
            <a:ext cx="983767" cy="745506"/>
          </a:xfrm>
          <a:prstGeom prst="bentConnector3">
            <a:avLst/>
          </a:prstGeom>
          <a:ln w="63500">
            <a:gradFill>
              <a:gsLst>
                <a:gs pos="0">
                  <a:schemeClr val="bg1">
                    <a:lumMod val="95000"/>
                  </a:schemeClr>
                </a:gs>
                <a:gs pos="100000">
                  <a:schemeClr val="bg1">
                    <a:lumMod val="6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12" name="肘形连接符 11"/>
          <p:cNvCxnSpPr>
            <a:stCxn id="25" idx="2"/>
          </p:cNvCxnSpPr>
          <p:nvPr/>
        </p:nvCxnSpPr>
        <p:spPr>
          <a:xfrm rot="5400000">
            <a:off x="5965076" y="3129242"/>
            <a:ext cx="983767" cy="746629"/>
          </a:xfrm>
          <a:prstGeom prst="bentConnector3">
            <a:avLst/>
          </a:prstGeom>
          <a:ln w="63500">
            <a:gradFill>
              <a:gsLst>
                <a:gs pos="0">
                  <a:schemeClr val="bg1">
                    <a:lumMod val="95000"/>
                  </a:schemeClr>
                </a:gs>
                <a:gs pos="100000">
                  <a:schemeClr val="bg1">
                    <a:lumMod val="6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16" name="肘形连接符 15"/>
          <p:cNvCxnSpPr>
            <a:stCxn id="295950" idx="2"/>
          </p:cNvCxnSpPr>
          <p:nvPr/>
        </p:nvCxnSpPr>
        <p:spPr>
          <a:xfrm rot="5400000">
            <a:off x="6711143" y="2383175"/>
            <a:ext cx="983767" cy="2238763"/>
          </a:xfrm>
          <a:prstGeom prst="bentConnector3">
            <a:avLst/>
          </a:prstGeom>
          <a:ln w="63500">
            <a:gradFill>
              <a:gsLst>
                <a:gs pos="0">
                  <a:schemeClr val="bg1">
                    <a:lumMod val="95000"/>
                  </a:schemeClr>
                </a:gs>
                <a:gs pos="100000">
                  <a:schemeClr val="bg1">
                    <a:lumMod val="6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8" name="肘形连接符 7"/>
          <p:cNvCxnSpPr>
            <a:stCxn id="295943" idx="2"/>
          </p:cNvCxnSpPr>
          <p:nvPr/>
        </p:nvCxnSpPr>
        <p:spPr>
          <a:xfrm rot="16200000" flipH="1">
            <a:off x="4472940" y="2383735"/>
            <a:ext cx="983767" cy="2237641"/>
          </a:xfrm>
          <a:prstGeom prst="bentConnector3">
            <a:avLst/>
          </a:prstGeom>
          <a:ln w="63500">
            <a:gradFill>
              <a:gsLst>
                <a:gs pos="0">
                  <a:schemeClr val="bg1">
                    <a:lumMod val="95000"/>
                  </a:schemeClr>
                </a:gs>
                <a:gs pos="100000">
                  <a:schemeClr val="bg1">
                    <a:lumMod val="6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26" name="TextBox 59"/>
          <p:cNvSpPr txBox="1"/>
          <p:nvPr/>
        </p:nvSpPr>
        <p:spPr>
          <a:xfrm>
            <a:off x="2859088" y="4052889"/>
            <a:ext cx="6450012" cy="1971675"/>
          </a:xfrm>
          <a:prstGeom prst="rect">
            <a:avLst/>
          </a:prstGeom>
          <a:noFill/>
        </p:spPr>
        <p:txBody>
          <a:bodyPr lIns="0" rIns="0" anchor="ctr"/>
          <a:lstStyle/>
          <a:p>
            <a:pPr algn="just">
              <a:lnSpc>
                <a:spcPct val="130000"/>
              </a:lnSpc>
              <a:defRPr/>
            </a:pPr>
            <a:r>
              <a:rPr lang="zh-CN" altLang="en-US" sz="1400" dirty="0">
                <a:latin typeface="幼圆" panose="02010509060101010101" pitchFamily="49" charset="-122"/>
                <a:ea typeface="幼圆" panose="02010509060101010101" pitchFamily="49" charset="-122"/>
              </a:rPr>
              <a:t>请在此处输入您的文字，或者复制您的文字粘贴到此处，并且在粘贴后选择“仅文字”。请在此处输入您的文字，或者复制您的文字粘贴到此处，并且在粘贴后选择“仅文字”。</a:t>
            </a:r>
            <a:endParaRPr lang="en-US" altLang="zh-CN" sz="1400" dirty="0">
              <a:latin typeface="幼圆" panose="02010509060101010101" pitchFamily="49" charset="-122"/>
              <a:ea typeface="幼圆" panose="02010509060101010101" pitchFamily="49" charset="-122"/>
            </a:endParaRPr>
          </a:p>
          <a:p>
            <a:pPr algn="just">
              <a:lnSpc>
                <a:spcPct val="130000"/>
              </a:lnSpc>
              <a:defRPr/>
            </a:pPr>
            <a:r>
              <a:rPr lang="zh-CN" altLang="en-US" sz="1400" dirty="0">
                <a:latin typeface="幼圆" panose="02010509060101010101" pitchFamily="49" charset="-122"/>
                <a:ea typeface="幼圆" panose="02010509060101010101" pitchFamily="49" charset="-122"/>
              </a:rPr>
              <a:t>请在此处输入您的文字，或者复制您的文字粘贴到此处，并且在粘贴后选择“仅文字”。请在此处输入您的文字，或者复制您的文字粘贴到此处，并且在粘贴后选择“仅文字”。</a:t>
            </a:r>
            <a:endParaRPr lang="en-US" altLang="zh-CN" sz="1400" dirty="0">
              <a:latin typeface="幼圆" panose="02010509060101010101" pitchFamily="49" charset="-122"/>
              <a:ea typeface="幼圆" panose="02010509060101010101" pitchFamily="49" charset="-122"/>
            </a:endParaRPr>
          </a:p>
        </p:txBody>
      </p:sp>
      <p:sp>
        <p:nvSpPr>
          <p:cNvPr id="15" name="KSO_Shape"/>
          <p:cNvSpPr>
            <a:spLocks/>
          </p:cNvSpPr>
          <p:nvPr/>
        </p:nvSpPr>
        <p:spPr bwMode="auto">
          <a:xfrm>
            <a:off x="2960688" y="274106"/>
            <a:ext cx="6650038"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17" name="标题 9"/>
          <p:cNvSpPr>
            <a:spLocks noGrp="1"/>
          </p:cNvSpPr>
          <p:nvPr>
            <p:ph type="title"/>
          </p:nvPr>
        </p:nvSpPr>
        <p:spPr>
          <a:xfrm>
            <a:off x="5024325" y="586806"/>
            <a:ext cx="7837714" cy="601525"/>
          </a:xfrm>
        </p:spPr>
        <p:txBody>
          <a:bodyPr>
            <a:normAutofit/>
          </a:bodyPr>
          <a:lstStyle/>
          <a:p>
            <a:pPr eaLnBrk="1" hangingPunct="1"/>
            <a:r>
              <a:rPr lang="zh-CN" altLang="en-US" sz="2800" dirty="0" smtClean="0">
                <a:solidFill>
                  <a:schemeClr val="bg1"/>
                </a:solidFill>
                <a:latin typeface="李旭科书法" panose="02000603000000000000" pitchFamily="2" charset="-122"/>
                <a:ea typeface="李旭科书法" panose="02000603000000000000" pitchFamily="2" charset="-122"/>
              </a:rPr>
              <a:t>请在这里输入您的标题</a:t>
            </a:r>
          </a:p>
        </p:txBody>
      </p:sp>
    </p:spTree>
    <p:extLst>
      <p:ext uri="{BB962C8B-B14F-4D97-AF65-F5344CB8AC3E}">
        <p14:creationId xmlns:p14="http://schemas.microsoft.com/office/powerpoint/2010/main" val="3753192296"/>
      </p:ext>
    </p:extLst>
  </p:cSld>
  <p:clrMapOvr>
    <a:masterClrMapping/>
  </p:clrMapOvr>
  <mc:AlternateContent xmlns:mc="http://schemas.openxmlformats.org/markup-compatibility/2006" xmlns:p14="http://schemas.microsoft.com/office/powerpoint/2010/main">
    <mc:Choice Requires="p14">
      <p:transition spd="slow" p14:dur="1200" advTm="4000">
        <p14:flip dir="r"/>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95943"/>
                                        </p:tgtEl>
                                        <p:attrNameLst>
                                          <p:attrName>style.visibility</p:attrName>
                                        </p:attrNameLst>
                                      </p:cBhvr>
                                      <p:to>
                                        <p:strVal val="visible"/>
                                      </p:to>
                                    </p:set>
                                    <p:anim calcmode="lin" valueType="num">
                                      <p:cBhvr>
                                        <p:cTn id="7" dur="1000" fill="hold"/>
                                        <p:tgtEl>
                                          <p:spTgt spid="295943"/>
                                        </p:tgtEl>
                                        <p:attrNameLst>
                                          <p:attrName>ppt_w</p:attrName>
                                        </p:attrNameLst>
                                      </p:cBhvr>
                                      <p:tavLst>
                                        <p:tav tm="0">
                                          <p:val>
                                            <p:fltVal val="0"/>
                                          </p:val>
                                        </p:tav>
                                        <p:tav tm="100000">
                                          <p:val>
                                            <p:strVal val="#ppt_w"/>
                                          </p:val>
                                        </p:tav>
                                      </p:tavLst>
                                    </p:anim>
                                    <p:anim calcmode="lin" valueType="num">
                                      <p:cBhvr>
                                        <p:cTn id="8" dur="1000" fill="hold"/>
                                        <p:tgtEl>
                                          <p:spTgt spid="295943"/>
                                        </p:tgtEl>
                                        <p:attrNameLst>
                                          <p:attrName>ppt_h</p:attrName>
                                        </p:attrNameLst>
                                      </p:cBhvr>
                                      <p:tavLst>
                                        <p:tav tm="0">
                                          <p:val>
                                            <p:fltVal val="0"/>
                                          </p:val>
                                        </p:tav>
                                        <p:tav tm="100000">
                                          <p:val>
                                            <p:strVal val="#ppt_h"/>
                                          </p:val>
                                        </p:tav>
                                      </p:tavLst>
                                    </p:anim>
                                    <p:anim calcmode="lin" valueType="num">
                                      <p:cBhvr>
                                        <p:cTn id="9" dur="1000" fill="hold"/>
                                        <p:tgtEl>
                                          <p:spTgt spid="295943"/>
                                        </p:tgtEl>
                                        <p:attrNameLst>
                                          <p:attrName>style.rotation</p:attrName>
                                        </p:attrNameLst>
                                      </p:cBhvr>
                                      <p:tavLst>
                                        <p:tav tm="0">
                                          <p:val>
                                            <p:fltVal val="90"/>
                                          </p:val>
                                        </p:tav>
                                        <p:tav tm="100000">
                                          <p:val>
                                            <p:fltVal val="0"/>
                                          </p:val>
                                        </p:tav>
                                      </p:tavLst>
                                    </p:anim>
                                    <p:animEffect transition="in" filter="fade">
                                      <p:cBhvr>
                                        <p:cTn id="10" dur="1000"/>
                                        <p:tgtEl>
                                          <p:spTgt spid="29594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95947"/>
                                        </p:tgtEl>
                                        <p:attrNameLst>
                                          <p:attrName>style.visibility</p:attrName>
                                        </p:attrNameLst>
                                      </p:cBhvr>
                                      <p:to>
                                        <p:strVal val="visible"/>
                                      </p:to>
                                    </p:set>
                                    <p:anim calcmode="lin" valueType="num">
                                      <p:cBhvr>
                                        <p:cTn id="13" dur="1000" fill="hold"/>
                                        <p:tgtEl>
                                          <p:spTgt spid="295947"/>
                                        </p:tgtEl>
                                        <p:attrNameLst>
                                          <p:attrName>ppt_w</p:attrName>
                                        </p:attrNameLst>
                                      </p:cBhvr>
                                      <p:tavLst>
                                        <p:tav tm="0">
                                          <p:val>
                                            <p:fltVal val="0"/>
                                          </p:val>
                                        </p:tav>
                                        <p:tav tm="100000">
                                          <p:val>
                                            <p:strVal val="#ppt_w"/>
                                          </p:val>
                                        </p:tav>
                                      </p:tavLst>
                                    </p:anim>
                                    <p:anim calcmode="lin" valueType="num">
                                      <p:cBhvr>
                                        <p:cTn id="14" dur="1000" fill="hold"/>
                                        <p:tgtEl>
                                          <p:spTgt spid="295947"/>
                                        </p:tgtEl>
                                        <p:attrNameLst>
                                          <p:attrName>ppt_h</p:attrName>
                                        </p:attrNameLst>
                                      </p:cBhvr>
                                      <p:tavLst>
                                        <p:tav tm="0">
                                          <p:val>
                                            <p:fltVal val="0"/>
                                          </p:val>
                                        </p:tav>
                                        <p:tav tm="100000">
                                          <p:val>
                                            <p:strVal val="#ppt_h"/>
                                          </p:val>
                                        </p:tav>
                                      </p:tavLst>
                                    </p:anim>
                                    <p:anim calcmode="lin" valueType="num">
                                      <p:cBhvr>
                                        <p:cTn id="15" dur="1000" fill="hold"/>
                                        <p:tgtEl>
                                          <p:spTgt spid="295947"/>
                                        </p:tgtEl>
                                        <p:attrNameLst>
                                          <p:attrName>style.rotation</p:attrName>
                                        </p:attrNameLst>
                                      </p:cBhvr>
                                      <p:tavLst>
                                        <p:tav tm="0">
                                          <p:val>
                                            <p:fltVal val="90"/>
                                          </p:val>
                                        </p:tav>
                                        <p:tav tm="100000">
                                          <p:val>
                                            <p:fltVal val="0"/>
                                          </p:val>
                                        </p:tav>
                                      </p:tavLst>
                                    </p:anim>
                                    <p:animEffect transition="in" filter="fade">
                                      <p:cBhvr>
                                        <p:cTn id="16" dur="1000"/>
                                        <p:tgtEl>
                                          <p:spTgt spid="29594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 calcmode="lin" valueType="num">
                                      <p:cBhvr>
                                        <p:cTn id="21" dur="1000" fill="hold"/>
                                        <p:tgtEl>
                                          <p:spTgt spid="25"/>
                                        </p:tgtEl>
                                        <p:attrNameLst>
                                          <p:attrName>style.rotation</p:attrName>
                                        </p:attrNameLst>
                                      </p:cBhvr>
                                      <p:tavLst>
                                        <p:tav tm="0">
                                          <p:val>
                                            <p:fltVal val="90"/>
                                          </p:val>
                                        </p:tav>
                                        <p:tav tm="100000">
                                          <p:val>
                                            <p:fltVal val="0"/>
                                          </p:val>
                                        </p:tav>
                                      </p:tavLst>
                                    </p:anim>
                                    <p:animEffect transition="in" filter="fade">
                                      <p:cBhvr>
                                        <p:cTn id="22" dur="1000"/>
                                        <p:tgtEl>
                                          <p:spTgt spid="2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95950"/>
                                        </p:tgtEl>
                                        <p:attrNameLst>
                                          <p:attrName>style.visibility</p:attrName>
                                        </p:attrNameLst>
                                      </p:cBhvr>
                                      <p:to>
                                        <p:strVal val="visible"/>
                                      </p:to>
                                    </p:set>
                                    <p:anim calcmode="lin" valueType="num">
                                      <p:cBhvr>
                                        <p:cTn id="25" dur="1000" fill="hold"/>
                                        <p:tgtEl>
                                          <p:spTgt spid="295950"/>
                                        </p:tgtEl>
                                        <p:attrNameLst>
                                          <p:attrName>ppt_w</p:attrName>
                                        </p:attrNameLst>
                                      </p:cBhvr>
                                      <p:tavLst>
                                        <p:tav tm="0">
                                          <p:val>
                                            <p:fltVal val="0"/>
                                          </p:val>
                                        </p:tav>
                                        <p:tav tm="100000">
                                          <p:val>
                                            <p:strVal val="#ppt_w"/>
                                          </p:val>
                                        </p:tav>
                                      </p:tavLst>
                                    </p:anim>
                                    <p:anim calcmode="lin" valueType="num">
                                      <p:cBhvr>
                                        <p:cTn id="26" dur="1000" fill="hold"/>
                                        <p:tgtEl>
                                          <p:spTgt spid="295950"/>
                                        </p:tgtEl>
                                        <p:attrNameLst>
                                          <p:attrName>ppt_h</p:attrName>
                                        </p:attrNameLst>
                                      </p:cBhvr>
                                      <p:tavLst>
                                        <p:tav tm="0">
                                          <p:val>
                                            <p:fltVal val="0"/>
                                          </p:val>
                                        </p:tav>
                                        <p:tav tm="100000">
                                          <p:val>
                                            <p:strVal val="#ppt_h"/>
                                          </p:val>
                                        </p:tav>
                                      </p:tavLst>
                                    </p:anim>
                                    <p:anim calcmode="lin" valueType="num">
                                      <p:cBhvr>
                                        <p:cTn id="27" dur="1000" fill="hold"/>
                                        <p:tgtEl>
                                          <p:spTgt spid="295950"/>
                                        </p:tgtEl>
                                        <p:attrNameLst>
                                          <p:attrName>style.rotation</p:attrName>
                                        </p:attrNameLst>
                                      </p:cBhvr>
                                      <p:tavLst>
                                        <p:tav tm="0">
                                          <p:val>
                                            <p:fltVal val="90"/>
                                          </p:val>
                                        </p:tav>
                                        <p:tav tm="100000">
                                          <p:val>
                                            <p:fltVal val="0"/>
                                          </p:val>
                                        </p:tav>
                                      </p:tavLst>
                                    </p:anim>
                                    <p:animEffect transition="in" filter="fade">
                                      <p:cBhvr>
                                        <p:cTn id="28" dur="1000"/>
                                        <p:tgtEl>
                                          <p:spTgt spid="29595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par>
                                <p:cTn id="43" presetID="16" presetClass="entr" presetSubtype="21"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500" fill="hold"/>
                                        <p:tgtEl>
                                          <p:spTgt spid="26"/>
                                        </p:tgtEl>
                                        <p:attrNameLst>
                                          <p:attrName>ppt_x</p:attrName>
                                        </p:attrNameLst>
                                      </p:cBhvr>
                                      <p:tavLst>
                                        <p:tav tm="0">
                                          <p:val>
                                            <p:strVal val="#ppt_x"/>
                                          </p:val>
                                        </p:tav>
                                        <p:tav tm="100000">
                                          <p:val>
                                            <p:strVal val="#ppt_x"/>
                                          </p:val>
                                        </p:tav>
                                      </p:tavLst>
                                    </p:anim>
                                    <p:anim calcmode="lin" valueType="num">
                                      <p:cBhvr additive="base">
                                        <p:cTn id="5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3" grpId="0" animBg="1"/>
      <p:bldP spid="295947" grpId="0" animBg="1"/>
      <p:bldP spid="295950" grpId="0" animBg="1"/>
      <p:bldP spid="25" grpId="0"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KSO_Shape"/>
          <p:cNvSpPr>
            <a:spLocks/>
          </p:cNvSpPr>
          <p:nvPr/>
        </p:nvSpPr>
        <p:spPr bwMode="auto">
          <a:xfrm>
            <a:off x="4381500" y="0"/>
            <a:ext cx="5943600"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6" name="标题 9"/>
          <p:cNvSpPr>
            <a:spLocks noGrp="1"/>
          </p:cNvSpPr>
          <p:nvPr>
            <p:ph type="title"/>
          </p:nvPr>
        </p:nvSpPr>
        <p:spPr>
          <a:xfrm>
            <a:off x="7003572" y="259984"/>
            <a:ext cx="4110883" cy="601525"/>
          </a:xfrm>
        </p:spPr>
        <p:txBody>
          <a:bodyPr>
            <a:normAutofit/>
          </a:bodyPr>
          <a:lstStyle/>
          <a:p>
            <a:pPr eaLnBrk="1" hangingPunct="1"/>
            <a:r>
              <a:rPr lang="zh-CN" altLang="en-US" sz="3600" dirty="0" smtClean="0">
                <a:solidFill>
                  <a:schemeClr val="bg1"/>
                </a:solidFill>
                <a:latin typeface="李旭科书法" panose="02000603000000000000" pitchFamily="2" charset="-122"/>
                <a:ea typeface="李旭科书法" panose="02000603000000000000" pitchFamily="2" charset="-122"/>
              </a:rPr>
              <a:t>什么是“正旦”</a:t>
            </a:r>
          </a:p>
        </p:txBody>
      </p:sp>
      <p:sp>
        <p:nvSpPr>
          <p:cNvPr id="7" name="文本框 6"/>
          <p:cNvSpPr txBox="1"/>
          <p:nvPr/>
        </p:nvSpPr>
        <p:spPr>
          <a:xfrm>
            <a:off x="5593035" y="3196982"/>
            <a:ext cx="5622580" cy="1446550"/>
          </a:xfrm>
          <a:prstGeom prst="rect">
            <a:avLst/>
          </a:prstGeom>
          <a:noFill/>
        </p:spPr>
        <p:txBody>
          <a:bodyPr wrap="square" rtlCol="0">
            <a:spAutoFit/>
          </a:bodyPr>
          <a:lstStyle/>
          <a:p>
            <a:r>
              <a:rPr lang="zh-CN" altLang="en-US" sz="3600" dirty="0" smtClean="0">
                <a:solidFill>
                  <a:srgbClr val="FF0000"/>
                </a:solidFill>
                <a:latin typeface="李旭科书法" panose="02000603000000000000" pitchFamily="2" charset="-122"/>
                <a:ea typeface="李旭科书法" panose="02000603000000000000" pitchFamily="2" charset="-122"/>
              </a:rPr>
              <a:t>花旦：</a:t>
            </a:r>
            <a:r>
              <a:rPr lang="zh-CN" altLang="en-US" sz="2600" dirty="0" smtClean="0">
                <a:latin typeface="李旭科书法" panose="02000603000000000000" pitchFamily="2" charset="-122"/>
                <a:ea typeface="李旭科书法" panose="02000603000000000000" pitchFamily="2" charset="-122"/>
              </a:rPr>
              <a:t>动多扮演天真活泼或放荡泼辣的青衣妇女，在表演上注重做工和念白。</a:t>
            </a:r>
            <a:endParaRPr lang="zh-CN" altLang="en-US" sz="2600" dirty="0">
              <a:latin typeface="李旭科书法" panose="02000603000000000000" pitchFamily="2" charset="-122"/>
              <a:ea typeface="李旭科书法" panose="02000603000000000000" pitchFamily="2" charset="-122"/>
            </a:endParaRPr>
          </a:p>
        </p:txBody>
      </p:sp>
      <p:sp>
        <p:nvSpPr>
          <p:cNvPr id="8" name="KSO_Shape"/>
          <p:cNvSpPr>
            <a:spLocks/>
          </p:cNvSpPr>
          <p:nvPr/>
        </p:nvSpPr>
        <p:spPr bwMode="auto">
          <a:xfrm>
            <a:off x="5798283" y="2806699"/>
            <a:ext cx="449440" cy="494647"/>
          </a:xfrm>
          <a:custGeom>
            <a:avLst/>
            <a:gdLst>
              <a:gd name="T0" fmla="*/ 805274 w 243"/>
              <a:gd name="T1" fmla="*/ 169366 h 329"/>
              <a:gd name="T2" fmla="*/ 726252 w 243"/>
              <a:gd name="T3" fmla="*/ 207002 h 329"/>
              <a:gd name="T4" fmla="*/ 560681 w 243"/>
              <a:gd name="T5" fmla="*/ 263457 h 329"/>
              <a:gd name="T6" fmla="*/ 553156 w 243"/>
              <a:gd name="T7" fmla="*/ 222057 h 329"/>
              <a:gd name="T8" fmla="*/ 609600 w 243"/>
              <a:gd name="T9" fmla="*/ 86565 h 329"/>
              <a:gd name="T10" fmla="*/ 481659 w 243"/>
              <a:gd name="T11" fmla="*/ 135492 h 329"/>
              <a:gd name="T12" fmla="*/ 440267 w 243"/>
              <a:gd name="T13" fmla="*/ 120438 h 329"/>
              <a:gd name="T14" fmla="*/ 391348 w 243"/>
              <a:gd name="T15" fmla="*/ 150547 h 329"/>
              <a:gd name="T16" fmla="*/ 327378 w 243"/>
              <a:gd name="T17" fmla="*/ 127965 h 329"/>
              <a:gd name="T18" fmla="*/ 316089 w 243"/>
              <a:gd name="T19" fmla="*/ 120438 h 329"/>
              <a:gd name="T20" fmla="*/ 259644 w 243"/>
              <a:gd name="T21" fmla="*/ 139256 h 329"/>
              <a:gd name="T22" fmla="*/ 180622 w 243"/>
              <a:gd name="T23" fmla="*/ 56455 h 329"/>
              <a:gd name="T24" fmla="*/ 161807 w 243"/>
              <a:gd name="T25" fmla="*/ 161838 h 329"/>
              <a:gd name="T26" fmla="*/ 94074 w 243"/>
              <a:gd name="T27" fmla="*/ 191948 h 329"/>
              <a:gd name="T28" fmla="*/ 218252 w 243"/>
              <a:gd name="T29" fmla="*/ 222057 h 329"/>
              <a:gd name="T30" fmla="*/ 210726 w 243"/>
              <a:gd name="T31" fmla="*/ 357549 h 329"/>
              <a:gd name="T32" fmla="*/ 45156 w 243"/>
              <a:gd name="T33" fmla="*/ 432823 h 329"/>
              <a:gd name="T34" fmla="*/ 150519 w 243"/>
              <a:gd name="T35" fmla="*/ 421532 h 329"/>
              <a:gd name="T36" fmla="*/ 184385 w 243"/>
              <a:gd name="T37" fmla="*/ 477987 h 329"/>
              <a:gd name="T38" fmla="*/ 176859 w 243"/>
              <a:gd name="T39" fmla="*/ 515624 h 329"/>
              <a:gd name="T40" fmla="*/ 45156 w 243"/>
              <a:gd name="T41" fmla="*/ 658644 h 329"/>
              <a:gd name="T42" fmla="*/ 22578 w 243"/>
              <a:gd name="T43" fmla="*/ 733917 h 329"/>
              <a:gd name="T44" fmla="*/ 105363 w 243"/>
              <a:gd name="T45" fmla="*/ 639825 h 329"/>
              <a:gd name="T46" fmla="*/ 222015 w 243"/>
              <a:gd name="T47" fmla="*/ 545733 h 329"/>
              <a:gd name="T48" fmla="*/ 248356 w 243"/>
              <a:gd name="T49" fmla="*/ 549497 h 329"/>
              <a:gd name="T50" fmla="*/ 263407 w 243"/>
              <a:gd name="T51" fmla="*/ 572079 h 329"/>
              <a:gd name="T52" fmla="*/ 285985 w 243"/>
              <a:gd name="T53" fmla="*/ 590897 h 329"/>
              <a:gd name="T54" fmla="*/ 297274 w 243"/>
              <a:gd name="T55" fmla="*/ 572079 h 329"/>
              <a:gd name="T56" fmla="*/ 342430 w 243"/>
              <a:gd name="T57" fmla="*/ 523151 h 329"/>
              <a:gd name="T58" fmla="*/ 353719 w 243"/>
              <a:gd name="T59" fmla="*/ 523151 h 329"/>
              <a:gd name="T60" fmla="*/ 349956 w 243"/>
              <a:gd name="T61" fmla="*/ 839300 h 329"/>
              <a:gd name="T62" fmla="*/ 338667 w 243"/>
              <a:gd name="T63" fmla="*/ 839300 h 329"/>
              <a:gd name="T64" fmla="*/ 338667 w 243"/>
              <a:gd name="T65" fmla="*/ 959738 h 329"/>
              <a:gd name="T66" fmla="*/ 338667 w 243"/>
              <a:gd name="T67" fmla="*/ 1200613 h 329"/>
              <a:gd name="T68" fmla="*/ 353719 w 243"/>
              <a:gd name="T69" fmla="*/ 1193086 h 329"/>
              <a:gd name="T70" fmla="*/ 365007 w 243"/>
              <a:gd name="T71" fmla="*/ 839300 h 329"/>
              <a:gd name="T72" fmla="*/ 372533 w 243"/>
              <a:gd name="T73" fmla="*/ 658644 h 329"/>
              <a:gd name="T74" fmla="*/ 470370 w 243"/>
              <a:gd name="T75" fmla="*/ 632298 h 329"/>
              <a:gd name="T76" fmla="*/ 462844 w 243"/>
              <a:gd name="T77" fmla="*/ 557024 h 329"/>
              <a:gd name="T78" fmla="*/ 571970 w 243"/>
              <a:gd name="T79" fmla="*/ 632298 h 329"/>
              <a:gd name="T80" fmla="*/ 526815 w 243"/>
              <a:gd name="T81" fmla="*/ 538206 h 329"/>
              <a:gd name="T82" fmla="*/ 526815 w 243"/>
              <a:gd name="T83" fmla="*/ 459169 h 329"/>
              <a:gd name="T84" fmla="*/ 594548 w 243"/>
              <a:gd name="T85" fmla="*/ 459169 h 329"/>
              <a:gd name="T86" fmla="*/ 590785 w 243"/>
              <a:gd name="T87" fmla="*/ 444114 h 329"/>
              <a:gd name="T88" fmla="*/ 545630 w 243"/>
              <a:gd name="T89" fmla="*/ 398950 h 329"/>
              <a:gd name="T90" fmla="*/ 639704 w 243"/>
              <a:gd name="T91" fmla="*/ 368840 h 329"/>
              <a:gd name="T92" fmla="*/ 587022 w 243"/>
              <a:gd name="T93" fmla="*/ 278512 h 329"/>
              <a:gd name="T94" fmla="*/ 650993 w 243"/>
              <a:gd name="T95" fmla="*/ 255930 h 329"/>
              <a:gd name="T96" fmla="*/ 722489 w 243"/>
              <a:gd name="T97" fmla="*/ 244639 h 329"/>
              <a:gd name="T98" fmla="*/ 801511 w 243"/>
              <a:gd name="T99" fmla="*/ 225821 h 329"/>
              <a:gd name="T100" fmla="*/ 914400 w 243"/>
              <a:gd name="T101" fmla="*/ 173129 h 329"/>
              <a:gd name="T102" fmla="*/ 827852 w 243"/>
              <a:gd name="T103" fmla="*/ 173129 h 3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43" h="329">
                <a:moveTo>
                  <a:pt x="220" y="46"/>
                </a:moveTo>
                <a:cubicBezTo>
                  <a:pt x="218" y="47"/>
                  <a:pt x="216" y="45"/>
                  <a:pt x="214" y="45"/>
                </a:cubicBezTo>
                <a:cubicBezTo>
                  <a:pt x="211" y="46"/>
                  <a:pt x="209" y="49"/>
                  <a:pt x="206" y="52"/>
                </a:cubicBezTo>
                <a:cubicBezTo>
                  <a:pt x="202" y="54"/>
                  <a:pt x="197" y="54"/>
                  <a:pt x="193" y="55"/>
                </a:cubicBezTo>
                <a:cubicBezTo>
                  <a:pt x="191" y="56"/>
                  <a:pt x="189" y="59"/>
                  <a:pt x="187" y="60"/>
                </a:cubicBezTo>
                <a:cubicBezTo>
                  <a:pt x="174" y="65"/>
                  <a:pt x="160" y="64"/>
                  <a:pt x="149" y="70"/>
                </a:cubicBezTo>
                <a:cubicBezTo>
                  <a:pt x="147" y="68"/>
                  <a:pt x="142" y="69"/>
                  <a:pt x="141" y="65"/>
                </a:cubicBezTo>
                <a:cubicBezTo>
                  <a:pt x="143" y="63"/>
                  <a:pt x="145" y="59"/>
                  <a:pt x="147" y="59"/>
                </a:cubicBezTo>
                <a:cubicBezTo>
                  <a:pt x="142" y="54"/>
                  <a:pt x="142" y="48"/>
                  <a:pt x="144" y="41"/>
                </a:cubicBezTo>
                <a:cubicBezTo>
                  <a:pt x="150" y="36"/>
                  <a:pt x="159" y="30"/>
                  <a:pt x="162" y="23"/>
                </a:cubicBezTo>
                <a:cubicBezTo>
                  <a:pt x="158" y="18"/>
                  <a:pt x="154" y="25"/>
                  <a:pt x="151" y="28"/>
                </a:cubicBezTo>
                <a:cubicBezTo>
                  <a:pt x="144" y="35"/>
                  <a:pt x="133" y="43"/>
                  <a:pt x="128" y="36"/>
                </a:cubicBezTo>
                <a:cubicBezTo>
                  <a:pt x="126" y="36"/>
                  <a:pt x="126" y="39"/>
                  <a:pt x="124" y="41"/>
                </a:cubicBezTo>
                <a:cubicBezTo>
                  <a:pt x="120" y="41"/>
                  <a:pt x="117" y="35"/>
                  <a:pt x="117" y="32"/>
                </a:cubicBezTo>
                <a:cubicBezTo>
                  <a:pt x="114" y="22"/>
                  <a:pt x="128" y="6"/>
                  <a:pt x="119" y="0"/>
                </a:cubicBezTo>
                <a:cubicBezTo>
                  <a:pt x="104" y="8"/>
                  <a:pt x="117" y="28"/>
                  <a:pt x="104" y="40"/>
                </a:cubicBezTo>
                <a:cubicBezTo>
                  <a:pt x="99" y="41"/>
                  <a:pt x="91" y="41"/>
                  <a:pt x="93" y="32"/>
                </a:cubicBezTo>
                <a:cubicBezTo>
                  <a:pt x="91" y="30"/>
                  <a:pt x="89" y="36"/>
                  <a:pt x="87" y="34"/>
                </a:cubicBezTo>
                <a:cubicBezTo>
                  <a:pt x="85" y="33"/>
                  <a:pt x="87" y="32"/>
                  <a:pt x="86" y="31"/>
                </a:cubicBezTo>
                <a:cubicBezTo>
                  <a:pt x="85" y="32"/>
                  <a:pt x="84" y="33"/>
                  <a:pt x="84" y="32"/>
                </a:cubicBezTo>
                <a:cubicBezTo>
                  <a:pt x="77" y="28"/>
                  <a:pt x="71" y="15"/>
                  <a:pt x="66" y="22"/>
                </a:cubicBezTo>
                <a:cubicBezTo>
                  <a:pt x="68" y="27"/>
                  <a:pt x="76" y="30"/>
                  <a:pt x="69" y="37"/>
                </a:cubicBezTo>
                <a:cubicBezTo>
                  <a:pt x="63" y="37"/>
                  <a:pt x="62" y="28"/>
                  <a:pt x="57" y="24"/>
                </a:cubicBezTo>
                <a:cubicBezTo>
                  <a:pt x="56" y="21"/>
                  <a:pt x="53" y="11"/>
                  <a:pt x="48" y="15"/>
                </a:cubicBezTo>
                <a:cubicBezTo>
                  <a:pt x="50" y="27"/>
                  <a:pt x="66" y="35"/>
                  <a:pt x="63" y="48"/>
                </a:cubicBezTo>
                <a:cubicBezTo>
                  <a:pt x="57" y="50"/>
                  <a:pt x="48" y="46"/>
                  <a:pt x="43" y="43"/>
                </a:cubicBezTo>
                <a:cubicBezTo>
                  <a:pt x="39" y="40"/>
                  <a:pt x="29" y="26"/>
                  <a:pt x="22" y="31"/>
                </a:cubicBezTo>
                <a:cubicBezTo>
                  <a:pt x="14" y="35"/>
                  <a:pt x="20" y="48"/>
                  <a:pt x="25" y="51"/>
                </a:cubicBezTo>
                <a:cubicBezTo>
                  <a:pt x="32" y="55"/>
                  <a:pt x="44" y="46"/>
                  <a:pt x="52" y="51"/>
                </a:cubicBezTo>
                <a:cubicBezTo>
                  <a:pt x="54" y="53"/>
                  <a:pt x="57" y="56"/>
                  <a:pt x="58" y="59"/>
                </a:cubicBezTo>
                <a:cubicBezTo>
                  <a:pt x="60" y="62"/>
                  <a:pt x="62" y="73"/>
                  <a:pt x="61" y="78"/>
                </a:cubicBezTo>
                <a:cubicBezTo>
                  <a:pt x="61" y="85"/>
                  <a:pt x="60" y="89"/>
                  <a:pt x="56" y="95"/>
                </a:cubicBezTo>
                <a:cubicBezTo>
                  <a:pt x="45" y="102"/>
                  <a:pt x="35" y="110"/>
                  <a:pt x="24" y="111"/>
                </a:cubicBezTo>
                <a:cubicBezTo>
                  <a:pt x="20" y="112"/>
                  <a:pt x="15" y="109"/>
                  <a:pt x="12" y="115"/>
                </a:cubicBezTo>
                <a:cubicBezTo>
                  <a:pt x="14" y="119"/>
                  <a:pt x="18" y="117"/>
                  <a:pt x="21" y="115"/>
                </a:cubicBezTo>
                <a:cubicBezTo>
                  <a:pt x="27" y="115"/>
                  <a:pt x="34" y="114"/>
                  <a:pt x="40" y="112"/>
                </a:cubicBezTo>
                <a:cubicBezTo>
                  <a:pt x="42" y="113"/>
                  <a:pt x="44" y="115"/>
                  <a:pt x="46" y="117"/>
                </a:cubicBezTo>
                <a:cubicBezTo>
                  <a:pt x="46" y="120"/>
                  <a:pt x="46" y="124"/>
                  <a:pt x="49" y="127"/>
                </a:cubicBezTo>
                <a:cubicBezTo>
                  <a:pt x="49" y="129"/>
                  <a:pt x="47" y="129"/>
                  <a:pt x="46" y="132"/>
                </a:cubicBezTo>
                <a:cubicBezTo>
                  <a:pt x="46" y="134"/>
                  <a:pt x="48" y="135"/>
                  <a:pt x="47" y="137"/>
                </a:cubicBezTo>
                <a:cubicBezTo>
                  <a:pt x="42" y="147"/>
                  <a:pt x="36" y="152"/>
                  <a:pt x="30" y="161"/>
                </a:cubicBezTo>
                <a:cubicBezTo>
                  <a:pt x="24" y="169"/>
                  <a:pt x="17" y="169"/>
                  <a:pt x="12" y="175"/>
                </a:cubicBezTo>
                <a:cubicBezTo>
                  <a:pt x="7" y="182"/>
                  <a:pt x="3" y="184"/>
                  <a:pt x="0" y="190"/>
                </a:cubicBezTo>
                <a:cubicBezTo>
                  <a:pt x="0" y="194"/>
                  <a:pt x="3" y="195"/>
                  <a:pt x="6" y="195"/>
                </a:cubicBezTo>
                <a:cubicBezTo>
                  <a:pt x="13" y="187"/>
                  <a:pt x="20" y="188"/>
                  <a:pt x="25" y="178"/>
                </a:cubicBezTo>
                <a:cubicBezTo>
                  <a:pt x="27" y="176"/>
                  <a:pt x="26" y="173"/>
                  <a:pt x="28" y="170"/>
                </a:cubicBezTo>
                <a:cubicBezTo>
                  <a:pt x="33" y="163"/>
                  <a:pt x="41" y="158"/>
                  <a:pt x="47" y="150"/>
                </a:cubicBezTo>
                <a:cubicBezTo>
                  <a:pt x="51" y="152"/>
                  <a:pt x="55" y="148"/>
                  <a:pt x="59" y="145"/>
                </a:cubicBezTo>
                <a:cubicBezTo>
                  <a:pt x="60" y="147"/>
                  <a:pt x="59" y="148"/>
                  <a:pt x="62" y="149"/>
                </a:cubicBezTo>
                <a:cubicBezTo>
                  <a:pt x="63" y="148"/>
                  <a:pt x="64" y="146"/>
                  <a:pt x="66" y="146"/>
                </a:cubicBezTo>
                <a:cubicBezTo>
                  <a:pt x="66" y="148"/>
                  <a:pt x="70" y="149"/>
                  <a:pt x="67" y="151"/>
                </a:cubicBezTo>
                <a:cubicBezTo>
                  <a:pt x="69" y="153"/>
                  <a:pt x="70" y="149"/>
                  <a:pt x="70" y="152"/>
                </a:cubicBezTo>
                <a:cubicBezTo>
                  <a:pt x="71" y="160"/>
                  <a:pt x="59" y="165"/>
                  <a:pt x="60" y="172"/>
                </a:cubicBezTo>
                <a:cubicBezTo>
                  <a:pt x="68" y="174"/>
                  <a:pt x="69" y="155"/>
                  <a:pt x="76" y="157"/>
                </a:cubicBezTo>
                <a:cubicBezTo>
                  <a:pt x="76" y="160"/>
                  <a:pt x="72" y="163"/>
                  <a:pt x="74" y="166"/>
                </a:cubicBezTo>
                <a:cubicBezTo>
                  <a:pt x="78" y="162"/>
                  <a:pt x="77" y="156"/>
                  <a:pt x="79" y="152"/>
                </a:cubicBezTo>
                <a:cubicBezTo>
                  <a:pt x="81" y="149"/>
                  <a:pt x="84" y="148"/>
                  <a:pt x="86" y="145"/>
                </a:cubicBezTo>
                <a:cubicBezTo>
                  <a:pt x="87" y="144"/>
                  <a:pt x="89" y="137"/>
                  <a:pt x="91" y="139"/>
                </a:cubicBezTo>
                <a:cubicBezTo>
                  <a:pt x="91" y="140"/>
                  <a:pt x="88" y="141"/>
                  <a:pt x="89" y="142"/>
                </a:cubicBezTo>
                <a:cubicBezTo>
                  <a:pt x="91" y="141"/>
                  <a:pt x="92" y="139"/>
                  <a:pt x="94" y="139"/>
                </a:cubicBezTo>
                <a:cubicBezTo>
                  <a:pt x="96" y="144"/>
                  <a:pt x="94" y="149"/>
                  <a:pt x="93" y="155"/>
                </a:cubicBezTo>
                <a:cubicBezTo>
                  <a:pt x="96" y="177"/>
                  <a:pt x="95" y="200"/>
                  <a:pt x="93" y="223"/>
                </a:cubicBezTo>
                <a:cubicBezTo>
                  <a:pt x="93" y="223"/>
                  <a:pt x="92" y="223"/>
                  <a:pt x="92" y="223"/>
                </a:cubicBezTo>
                <a:cubicBezTo>
                  <a:pt x="91" y="223"/>
                  <a:pt x="91" y="223"/>
                  <a:pt x="90" y="223"/>
                </a:cubicBezTo>
                <a:cubicBezTo>
                  <a:pt x="88" y="225"/>
                  <a:pt x="92" y="223"/>
                  <a:pt x="92" y="224"/>
                </a:cubicBezTo>
                <a:cubicBezTo>
                  <a:pt x="95" y="233"/>
                  <a:pt x="91" y="244"/>
                  <a:pt x="90" y="255"/>
                </a:cubicBezTo>
                <a:cubicBezTo>
                  <a:pt x="88" y="267"/>
                  <a:pt x="90" y="281"/>
                  <a:pt x="90" y="293"/>
                </a:cubicBezTo>
                <a:cubicBezTo>
                  <a:pt x="90" y="302"/>
                  <a:pt x="91" y="311"/>
                  <a:pt x="90" y="319"/>
                </a:cubicBezTo>
                <a:cubicBezTo>
                  <a:pt x="90" y="323"/>
                  <a:pt x="87" y="329"/>
                  <a:pt x="93" y="329"/>
                </a:cubicBezTo>
                <a:cubicBezTo>
                  <a:pt x="97" y="325"/>
                  <a:pt x="94" y="321"/>
                  <a:pt x="94" y="317"/>
                </a:cubicBezTo>
                <a:cubicBezTo>
                  <a:pt x="92" y="297"/>
                  <a:pt x="97" y="276"/>
                  <a:pt x="94" y="257"/>
                </a:cubicBezTo>
                <a:cubicBezTo>
                  <a:pt x="94" y="246"/>
                  <a:pt x="96" y="235"/>
                  <a:pt x="97" y="223"/>
                </a:cubicBezTo>
                <a:cubicBezTo>
                  <a:pt x="97" y="217"/>
                  <a:pt x="96" y="210"/>
                  <a:pt x="96" y="204"/>
                </a:cubicBezTo>
                <a:cubicBezTo>
                  <a:pt x="97" y="194"/>
                  <a:pt x="99" y="184"/>
                  <a:pt x="99" y="175"/>
                </a:cubicBezTo>
                <a:cubicBezTo>
                  <a:pt x="98" y="166"/>
                  <a:pt x="95" y="147"/>
                  <a:pt x="105" y="144"/>
                </a:cubicBezTo>
                <a:cubicBezTo>
                  <a:pt x="111" y="153"/>
                  <a:pt x="124" y="155"/>
                  <a:pt x="125" y="168"/>
                </a:cubicBezTo>
                <a:cubicBezTo>
                  <a:pt x="126" y="165"/>
                  <a:pt x="124" y="165"/>
                  <a:pt x="127" y="162"/>
                </a:cubicBezTo>
                <a:cubicBezTo>
                  <a:pt x="126" y="157"/>
                  <a:pt x="122" y="153"/>
                  <a:pt x="123" y="148"/>
                </a:cubicBezTo>
                <a:cubicBezTo>
                  <a:pt x="125" y="147"/>
                  <a:pt x="128" y="141"/>
                  <a:pt x="131" y="140"/>
                </a:cubicBezTo>
                <a:cubicBezTo>
                  <a:pt x="134" y="151"/>
                  <a:pt x="141" y="163"/>
                  <a:pt x="152" y="168"/>
                </a:cubicBezTo>
                <a:cubicBezTo>
                  <a:pt x="149" y="161"/>
                  <a:pt x="138" y="155"/>
                  <a:pt x="136" y="146"/>
                </a:cubicBezTo>
                <a:cubicBezTo>
                  <a:pt x="138" y="145"/>
                  <a:pt x="139" y="145"/>
                  <a:pt x="140" y="143"/>
                </a:cubicBezTo>
                <a:cubicBezTo>
                  <a:pt x="139" y="135"/>
                  <a:pt x="136" y="128"/>
                  <a:pt x="138" y="120"/>
                </a:cubicBezTo>
                <a:cubicBezTo>
                  <a:pt x="139" y="119"/>
                  <a:pt x="139" y="121"/>
                  <a:pt x="140" y="122"/>
                </a:cubicBezTo>
                <a:cubicBezTo>
                  <a:pt x="142" y="120"/>
                  <a:pt x="139" y="120"/>
                  <a:pt x="141" y="119"/>
                </a:cubicBezTo>
                <a:cubicBezTo>
                  <a:pt x="145" y="121"/>
                  <a:pt x="152" y="120"/>
                  <a:pt x="158" y="122"/>
                </a:cubicBezTo>
                <a:cubicBezTo>
                  <a:pt x="163" y="124"/>
                  <a:pt x="168" y="131"/>
                  <a:pt x="174" y="126"/>
                </a:cubicBezTo>
                <a:cubicBezTo>
                  <a:pt x="173" y="119"/>
                  <a:pt x="163" y="121"/>
                  <a:pt x="157" y="118"/>
                </a:cubicBezTo>
                <a:cubicBezTo>
                  <a:pt x="156" y="117"/>
                  <a:pt x="155" y="115"/>
                  <a:pt x="154" y="114"/>
                </a:cubicBezTo>
                <a:cubicBezTo>
                  <a:pt x="151" y="111"/>
                  <a:pt x="145" y="111"/>
                  <a:pt x="145" y="106"/>
                </a:cubicBezTo>
                <a:cubicBezTo>
                  <a:pt x="151" y="104"/>
                  <a:pt x="157" y="99"/>
                  <a:pt x="163" y="99"/>
                </a:cubicBezTo>
                <a:cubicBezTo>
                  <a:pt x="165" y="99"/>
                  <a:pt x="168" y="101"/>
                  <a:pt x="170" y="98"/>
                </a:cubicBezTo>
                <a:cubicBezTo>
                  <a:pt x="162" y="97"/>
                  <a:pt x="154" y="95"/>
                  <a:pt x="146" y="96"/>
                </a:cubicBezTo>
                <a:cubicBezTo>
                  <a:pt x="139" y="85"/>
                  <a:pt x="149" y="78"/>
                  <a:pt x="156" y="74"/>
                </a:cubicBezTo>
                <a:cubicBezTo>
                  <a:pt x="160" y="73"/>
                  <a:pt x="162" y="71"/>
                  <a:pt x="164" y="70"/>
                </a:cubicBezTo>
                <a:cubicBezTo>
                  <a:pt x="166" y="69"/>
                  <a:pt x="170" y="69"/>
                  <a:pt x="173" y="68"/>
                </a:cubicBezTo>
                <a:cubicBezTo>
                  <a:pt x="178" y="67"/>
                  <a:pt x="183" y="64"/>
                  <a:pt x="186" y="64"/>
                </a:cubicBezTo>
                <a:cubicBezTo>
                  <a:pt x="188" y="64"/>
                  <a:pt x="190" y="65"/>
                  <a:pt x="192" y="65"/>
                </a:cubicBezTo>
                <a:cubicBezTo>
                  <a:pt x="194" y="65"/>
                  <a:pt x="198" y="63"/>
                  <a:pt x="201" y="62"/>
                </a:cubicBezTo>
                <a:cubicBezTo>
                  <a:pt x="206" y="61"/>
                  <a:pt x="210" y="62"/>
                  <a:pt x="213" y="60"/>
                </a:cubicBezTo>
                <a:cubicBezTo>
                  <a:pt x="215" y="59"/>
                  <a:pt x="217" y="57"/>
                  <a:pt x="220" y="56"/>
                </a:cubicBezTo>
                <a:cubicBezTo>
                  <a:pt x="228" y="52"/>
                  <a:pt x="237" y="52"/>
                  <a:pt x="243" y="46"/>
                </a:cubicBezTo>
                <a:cubicBezTo>
                  <a:pt x="243" y="44"/>
                  <a:pt x="242" y="42"/>
                  <a:pt x="240" y="40"/>
                </a:cubicBezTo>
                <a:cubicBezTo>
                  <a:pt x="233" y="41"/>
                  <a:pt x="227" y="46"/>
                  <a:pt x="220" y="46"/>
                </a:cubicBezTo>
                <a:close/>
              </a:path>
            </a:pathLst>
          </a:custGeom>
          <a:solidFill>
            <a:schemeClr val="tx1">
              <a:lumMod val="95000"/>
              <a:lumOff val="5000"/>
            </a:schemeClr>
          </a:solidFill>
          <a:ln>
            <a:noFill/>
          </a:ln>
        </p:spPr>
        <p:txBody>
          <a:bodyPr anchor="ctr" anchorCtr="1"/>
          <a:lstStyle/>
          <a:p>
            <a:endParaRPr lang="zh-CN" altLang="en-US"/>
          </a:p>
        </p:txBody>
      </p:sp>
      <p:sp>
        <p:nvSpPr>
          <p:cNvPr id="9" name="文本框 8"/>
          <p:cNvSpPr txBox="1"/>
          <p:nvPr/>
        </p:nvSpPr>
        <p:spPr>
          <a:xfrm>
            <a:off x="6247723" y="2669301"/>
            <a:ext cx="5622580" cy="384721"/>
          </a:xfrm>
          <a:prstGeom prst="rect">
            <a:avLst/>
          </a:prstGeom>
          <a:noFill/>
        </p:spPr>
        <p:txBody>
          <a:bodyPr wrap="square" rtlCol="0">
            <a:spAutoFit/>
          </a:bodyPr>
          <a:lstStyle/>
          <a:p>
            <a:r>
              <a:rPr lang="en-US" altLang="zh-CN" sz="1900" dirty="0" smtClean="0">
                <a:latin typeface="李旭科书法" panose="02000603000000000000" pitchFamily="2" charset="-122"/>
                <a:ea typeface="李旭科书法" panose="02000603000000000000" pitchFamily="2" charset="-122"/>
              </a:rPr>
              <a:t>《</a:t>
            </a:r>
            <a:r>
              <a:rPr lang="zh-CN" altLang="en-US" sz="1900" dirty="0" smtClean="0">
                <a:latin typeface="李旭科书法" panose="02000603000000000000" pitchFamily="2" charset="-122"/>
                <a:ea typeface="李旭科书法" panose="02000603000000000000" pitchFamily="2" charset="-122"/>
              </a:rPr>
              <a:t>红娘</a:t>
            </a:r>
            <a:r>
              <a:rPr lang="en-US" altLang="zh-CN" sz="1900" dirty="0" smtClean="0">
                <a:latin typeface="李旭科书法" panose="02000603000000000000" pitchFamily="2" charset="-122"/>
                <a:ea typeface="李旭科书法" panose="02000603000000000000" pitchFamily="2" charset="-122"/>
              </a:rPr>
              <a:t>》</a:t>
            </a:r>
            <a:r>
              <a:rPr lang="zh-CN" altLang="en-US" sz="1900" dirty="0" smtClean="0">
                <a:latin typeface="李旭科书法" panose="02000603000000000000" pitchFamily="2" charset="-122"/>
                <a:ea typeface="李旭科书法" panose="02000603000000000000" pitchFamily="2" charset="-122"/>
              </a:rPr>
              <a:t>角色：红娘</a:t>
            </a:r>
            <a:endParaRPr lang="zh-CN" altLang="en-US" sz="1900" dirty="0">
              <a:latin typeface="李旭科书法" panose="02000603000000000000" pitchFamily="2" charset="-122"/>
              <a:ea typeface="李旭科书法" panose="02000603000000000000" pitchFamily="2"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716" y="1446591"/>
            <a:ext cx="3816184" cy="5088245"/>
          </a:xfrm>
          <a:prstGeom prst="rect">
            <a:avLst/>
          </a:prstGeom>
        </p:spPr>
      </p:pic>
    </p:spTree>
    <p:extLst>
      <p:ext uri="{BB962C8B-B14F-4D97-AF65-F5344CB8AC3E}">
        <p14:creationId xmlns:p14="http://schemas.microsoft.com/office/powerpoint/2010/main" val="2835053550"/>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KSO_Shape"/>
          <p:cNvSpPr>
            <a:spLocks/>
          </p:cNvSpPr>
          <p:nvPr/>
        </p:nvSpPr>
        <p:spPr bwMode="auto">
          <a:xfrm>
            <a:off x="431800" y="-7010"/>
            <a:ext cx="5943600"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6" name="标题 9"/>
          <p:cNvSpPr>
            <a:spLocks noGrp="1"/>
          </p:cNvSpPr>
          <p:nvPr>
            <p:ph type="title"/>
          </p:nvPr>
        </p:nvSpPr>
        <p:spPr>
          <a:xfrm>
            <a:off x="3280517" y="276637"/>
            <a:ext cx="4110883" cy="601525"/>
          </a:xfrm>
        </p:spPr>
        <p:txBody>
          <a:bodyPr>
            <a:normAutofit/>
          </a:bodyPr>
          <a:lstStyle/>
          <a:p>
            <a:pPr eaLnBrk="1" hangingPunct="1"/>
            <a:r>
              <a:rPr lang="zh-CN" altLang="en-US" sz="3600" dirty="0" smtClean="0">
                <a:solidFill>
                  <a:schemeClr val="bg1"/>
                </a:solidFill>
                <a:latin typeface="李旭科书法" panose="02000603000000000000" pitchFamily="2" charset="-122"/>
                <a:ea typeface="李旭科书法" panose="02000603000000000000" pitchFamily="2" charset="-122"/>
              </a:rPr>
              <a:t>什么是京剧</a:t>
            </a:r>
          </a:p>
        </p:txBody>
      </p:sp>
      <p:grpSp>
        <p:nvGrpSpPr>
          <p:cNvPr id="11" name="组合 10"/>
          <p:cNvGrpSpPr/>
          <p:nvPr/>
        </p:nvGrpSpPr>
        <p:grpSpPr>
          <a:xfrm>
            <a:off x="7585809" y="4650400"/>
            <a:ext cx="3096846" cy="1763599"/>
            <a:chOff x="384908" y="4545107"/>
            <a:chExt cx="3852985" cy="2194207"/>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08" y="4695091"/>
              <a:ext cx="1833607" cy="2044223"/>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5855" y="4545107"/>
              <a:ext cx="2242038" cy="2194207"/>
            </a:xfrm>
            <a:prstGeom prst="rect">
              <a:avLst/>
            </a:prstGeom>
          </p:spPr>
        </p:pic>
      </p:grpSp>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139" y="1922610"/>
            <a:ext cx="3763584" cy="2913159"/>
          </a:xfrm>
          <a:prstGeom prst="rect">
            <a:avLst/>
          </a:prstGeom>
        </p:spPr>
      </p:pic>
      <p:sp>
        <p:nvSpPr>
          <p:cNvPr id="12" name="文本框 11"/>
          <p:cNvSpPr txBox="1"/>
          <p:nvPr/>
        </p:nvSpPr>
        <p:spPr>
          <a:xfrm>
            <a:off x="4836259" y="2003051"/>
            <a:ext cx="5499100" cy="1200329"/>
          </a:xfrm>
          <a:prstGeom prst="rect">
            <a:avLst/>
          </a:prstGeom>
          <a:noFill/>
        </p:spPr>
        <p:txBody>
          <a:bodyPr wrap="square" rtlCol="0">
            <a:spAutoFit/>
          </a:bodyPr>
          <a:lstStyle/>
          <a:p>
            <a:r>
              <a:rPr lang="zh-CN" altLang="en-US" sz="2400" dirty="0">
                <a:latin typeface="李旭科书法" panose="02000603000000000000" pitchFamily="2" charset="-122"/>
                <a:ea typeface="李旭科书法" panose="02000603000000000000" pitchFamily="2" charset="-122"/>
              </a:rPr>
              <a:t> </a:t>
            </a:r>
            <a:r>
              <a:rPr lang="zh-CN" altLang="en-US" sz="2400" dirty="0" smtClean="0">
                <a:latin typeface="李旭科书法" panose="02000603000000000000" pitchFamily="2" charset="-122"/>
                <a:ea typeface="李旭科书法" panose="02000603000000000000" pitchFamily="2" charset="-122"/>
              </a:rPr>
              <a:t>  它是一门音乐、舞蹈、艺术和杂技的综合艺术。是中国最具有影响，最后代表性的戏剧</a:t>
            </a:r>
            <a:endParaRPr lang="zh-CN" altLang="en-US" sz="2400" dirty="0">
              <a:latin typeface="李旭科书法" panose="02000603000000000000" pitchFamily="2" charset="-122"/>
              <a:ea typeface="李旭科书法" panose="02000603000000000000" pitchFamily="2" charset="-122"/>
            </a:endParaRPr>
          </a:p>
        </p:txBody>
      </p:sp>
      <p:sp>
        <p:nvSpPr>
          <p:cNvPr id="13" name="文本框 12"/>
          <p:cNvSpPr txBox="1"/>
          <p:nvPr/>
        </p:nvSpPr>
        <p:spPr>
          <a:xfrm>
            <a:off x="4813799" y="3203380"/>
            <a:ext cx="5499100" cy="1200329"/>
          </a:xfrm>
          <a:prstGeom prst="rect">
            <a:avLst/>
          </a:prstGeom>
          <a:noFill/>
        </p:spPr>
        <p:txBody>
          <a:bodyPr wrap="square" rtlCol="0">
            <a:spAutoFit/>
          </a:bodyPr>
          <a:lstStyle/>
          <a:p>
            <a:r>
              <a:rPr lang="zh-CN" altLang="en-US" sz="2400" dirty="0">
                <a:latin typeface="李旭科书法" panose="02000603000000000000" pitchFamily="2" charset="-122"/>
                <a:ea typeface="李旭科书法" panose="02000603000000000000" pitchFamily="2" charset="-122"/>
              </a:rPr>
              <a:t> </a:t>
            </a:r>
            <a:r>
              <a:rPr lang="zh-CN" altLang="en-US" sz="2400" dirty="0" smtClean="0">
                <a:latin typeface="李旭科书法" panose="02000603000000000000" pitchFamily="2" charset="-122"/>
                <a:ea typeface="李旭科书法" panose="02000603000000000000" pitchFamily="2" charset="-122"/>
              </a:rPr>
              <a:t>  它中国京剧被称为“东方歌剧”是中国的国粹。京剧在道光、咸丰年间形成的一个新的剧种，因形成于北京而得名。</a:t>
            </a:r>
            <a:endParaRPr lang="zh-CN" altLang="en-US" sz="2400" dirty="0">
              <a:latin typeface="李旭科书法" panose="02000603000000000000" pitchFamily="2" charset="-122"/>
              <a:ea typeface="李旭科书法" panose="02000603000000000000" pitchFamily="2" charset="-122"/>
            </a:endParaRPr>
          </a:p>
        </p:txBody>
      </p:sp>
    </p:spTree>
    <p:extLst>
      <p:ext uri="{BB962C8B-B14F-4D97-AF65-F5344CB8AC3E}">
        <p14:creationId xmlns:p14="http://schemas.microsoft.com/office/powerpoint/2010/main" val="359308539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2"/>
                                        </p:tgtEl>
                                        <p:attrNameLst>
                                          <p:attrName>ppt_y</p:attrName>
                                        </p:attrNameLst>
                                      </p:cBhvr>
                                      <p:tavLst>
                                        <p:tav tm="0">
                                          <p:val>
                                            <p:strVal val="#ppt_y"/>
                                          </p:val>
                                        </p:tav>
                                        <p:tav tm="100000">
                                          <p:val>
                                            <p:strVal val="#ppt_y"/>
                                          </p:val>
                                        </p:tav>
                                      </p:tavLst>
                                    </p:anim>
                                    <p:anim calcmode="lin" valueType="num">
                                      <p:cBhvr>
                                        <p:cTn id="17"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anim calcmode="lin" valueType="num">
                                      <p:cBhvr>
                                        <p:cTn id="2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KSO_Shape"/>
          <p:cNvSpPr>
            <a:spLocks/>
          </p:cNvSpPr>
          <p:nvPr/>
        </p:nvSpPr>
        <p:spPr bwMode="auto">
          <a:xfrm>
            <a:off x="236538" y="76338"/>
            <a:ext cx="5429163" cy="923926"/>
          </a:xfrm>
          <a:custGeom>
            <a:avLst/>
            <a:gdLst>
              <a:gd name="T0" fmla="*/ 157847 w 313"/>
              <a:gd name="T1" fmla="*/ 255366 h 93"/>
              <a:gd name="T2" fmla="*/ 379585 w 313"/>
              <a:gd name="T3" fmla="*/ 266632 h 93"/>
              <a:gd name="T4" fmla="*/ 390860 w 313"/>
              <a:gd name="T5" fmla="*/ 281653 h 93"/>
              <a:gd name="T6" fmla="*/ 503608 w 313"/>
              <a:gd name="T7" fmla="*/ 281653 h 93"/>
              <a:gd name="T8" fmla="*/ 665214 w 313"/>
              <a:gd name="T9" fmla="*/ 285409 h 93"/>
              <a:gd name="T10" fmla="*/ 710313 w 313"/>
              <a:gd name="T11" fmla="*/ 285409 h 93"/>
              <a:gd name="T12" fmla="*/ 792995 w 313"/>
              <a:gd name="T13" fmla="*/ 304185 h 93"/>
              <a:gd name="T14" fmla="*/ 717829 w 313"/>
              <a:gd name="T15" fmla="*/ 315452 h 93"/>
              <a:gd name="T16" fmla="*/ 774203 w 313"/>
              <a:gd name="T17" fmla="*/ 330473 h 93"/>
              <a:gd name="T18" fmla="*/ 849369 w 313"/>
              <a:gd name="T19" fmla="*/ 326718 h 93"/>
              <a:gd name="T20" fmla="*/ 962117 w 313"/>
              <a:gd name="T21" fmla="*/ 341739 h 93"/>
              <a:gd name="T22" fmla="*/ 1063590 w 313"/>
              <a:gd name="T23" fmla="*/ 311696 h 93"/>
              <a:gd name="T24" fmla="*/ 1142514 w 313"/>
              <a:gd name="T25" fmla="*/ 270387 h 93"/>
              <a:gd name="T26" fmla="*/ 1157547 w 313"/>
              <a:gd name="T27" fmla="*/ 202790 h 93"/>
              <a:gd name="T28" fmla="*/ 1022249 w 313"/>
              <a:gd name="T29" fmla="*/ 180258 h 93"/>
              <a:gd name="T30" fmla="*/ 1093656 w 313"/>
              <a:gd name="T31" fmla="*/ 116417 h 93"/>
              <a:gd name="T32" fmla="*/ 988425 w 313"/>
              <a:gd name="T33" fmla="*/ 105151 h 93"/>
              <a:gd name="T34" fmla="*/ 932051 w 313"/>
              <a:gd name="T35" fmla="*/ 90129 h 93"/>
              <a:gd name="T36" fmla="*/ 958358 w 313"/>
              <a:gd name="T37" fmla="*/ 63841 h 93"/>
              <a:gd name="T38" fmla="*/ 969633 w 313"/>
              <a:gd name="T39" fmla="*/ 45065 h 93"/>
              <a:gd name="T40" fmla="*/ 905743 w 313"/>
              <a:gd name="T41" fmla="*/ 33798 h 93"/>
              <a:gd name="T42" fmla="*/ 1033524 w 313"/>
              <a:gd name="T43" fmla="*/ 30043 h 93"/>
              <a:gd name="T44" fmla="*/ 932051 w 313"/>
              <a:gd name="T45" fmla="*/ 15022 h 93"/>
              <a:gd name="T46" fmla="*/ 792995 w 313"/>
              <a:gd name="T47" fmla="*/ 11266 h 93"/>
              <a:gd name="T48" fmla="*/ 699038 w 313"/>
              <a:gd name="T49" fmla="*/ 3755 h 93"/>
              <a:gd name="T50" fmla="*/ 616356 w 313"/>
              <a:gd name="T51" fmla="*/ 11266 h 93"/>
              <a:gd name="T52" fmla="*/ 503608 w 313"/>
              <a:gd name="T53" fmla="*/ 11266 h 93"/>
              <a:gd name="T54" fmla="*/ 315695 w 313"/>
              <a:gd name="T55" fmla="*/ 22532 h 93"/>
              <a:gd name="T56" fmla="*/ 507366 w 313"/>
              <a:gd name="T57" fmla="*/ 26288 h 93"/>
              <a:gd name="T58" fmla="*/ 552465 w 313"/>
              <a:gd name="T59" fmla="*/ 30043 h 93"/>
              <a:gd name="T60" fmla="*/ 435959 w 313"/>
              <a:gd name="T61" fmla="*/ 41309 h 93"/>
              <a:gd name="T62" fmla="*/ 372069 w 313"/>
              <a:gd name="T63" fmla="*/ 52575 h 93"/>
              <a:gd name="T64" fmla="*/ 251804 w 313"/>
              <a:gd name="T65" fmla="*/ 75108 h 93"/>
              <a:gd name="T66" fmla="*/ 172880 w 313"/>
              <a:gd name="T67" fmla="*/ 108906 h 93"/>
              <a:gd name="T68" fmla="*/ 398376 w 313"/>
              <a:gd name="T69" fmla="*/ 131438 h 93"/>
              <a:gd name="T70" fmla="*/ 405893 w 313"/>
              <a:gd name="T71" fmla="*/ 150215 h 93"/>
              <a:gd name="T72" fmla="*/ 187913 w 313"/>
              <a:gd name="T73" fmla="*/ 161481 h 93"/>
              <a:gd name="T74" fmla="*/ 270595 w 313"/>
              <a:gd name="T75" fmla="*/ 168992 h 93"/>
              <a:gd name="T76" fmla="*/ 56374 w 313"/>
              <a:gd name="T77" fmla="*/ 195280 h 93"/>
              <a:gd name="T78" fmla="*/ 394618 w 313"/>
              <a:gd name="T79" fmla="*/ 22532 h 93"/>
              <a:gd name="T80" fmla="*/ 7517 w 313"/>
              <a:gd name="T81" fmla="*/ 221567 h 93"/>
              <a:gd name="T82" fmla="*/ 405893 w 313"/>
              <a:gd name="T83" fmla="*/ 161481 h 93"/>
              <a:gd name="T84" fmla="*/ 518641 w 313"/>
              <a:gd name="T85" fmla="*/ 157726 h 93"/>
              <a:gd name="T86" fmla="*/ 424684 w 313"/>
              <a:gd name="T87" fmla="*/ 165237 h 93"/>
              <a:gd name="T88" fmla="*/ 345761 w 313"/>
              <a:gd name="T89" fmla="*/ 165237 h 93"/>
              <a:gd name="T90" fmla="*/ 435959 w 313"/>
              <a:gd name="T91" fmla="*/ 274142 h 93"/>
              <a:gd name="T92" fmla="*/ 462267 w 313"/>
              <a:gd name="T93" fmla="*/ 41309 h 93"/>
              <a:gd name="T94" fmla="*/ 526158 w 313"/>
              <a:gd name="T95" fmla="*/ 37554 h 93"/>
              <a:gd name="T96" fmla="*/ 571257 w 313"/>
              <a:gd name="T97" fmla="*/ 26288 h 93"/>
              <a:gd name="T98" fmla="*/ 608839 w 313"/>
              <a:gd name="T99" fmla="*/ 11266 h 93"/>
              <a:gd name="T100" fmla="*/ 661455 w 313"/>
              <a:gd name="T101" fmla="*/ 11266 h 93"/>
              <a:gd name="T102" fmla="*/ 691521 w 313"/>
              <a:gd name="T103" fmla="*/ 285409 h 93"/>
              <a:gd name="T104" fmla="*/ 706554 w 313"/>
              <a:gd name="T105" fmla="*/ 3755 h 93"/>
              <a:gd name="T106" fmla="*/ 770445 w 313"/>
              <a:gd name="T107" fmla="*/ 311696 h 93"/>
              <a:gd name="T108" fmla="*/ 789236 w 313"/>
              <a:gd name="T109" fmla="*/ 289164 h 93"/>
              <a:gd name="T110" fmla="*/ 808028 w 313"/>
              <a:gd name="T111" fmla="*/ 48820 h 93"/>
              <a:gd name="T112" fmla="*/ 871918 w 313"/>
              <a:gd name="T113" fmla="*/ 26288 h 93"/>
              <a:gd name="T114" fmla="*/ 856885 w 313"/>
              <a:gd name="T115" fmla="*/ 63841 h 93"/>
              <a:gd name="T116" fmla="*/ 864402 w 313"/>
              <a:gd name="T117" fmla="*/ 86374 h 93"/>
              <a:gd name="T118" fmla="*/ 901984 w 313"/>
              <a:gd name="T119" fmla="*/ 78863 h 93"/>
              <a:gd name="T120" fmla="*/ 917017 w 313"/>
              <a:gd name="T121" fmla="*/ 334228 h 93"/>
              <a:gd name="T122" fmla="*/ 1007216 w 313"/>
              <a:gd name="T123" fmla="*/ 101395 h 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3" h="93">
                <a:moveTo>
                  <a:pt x="0" y="60"/>
                </a:moveTo>
                <a:cubicBezTo>
                  <a:pt x="2" y="60"/>
                  <a:pt x="3" y="61"/>
                  <a:pt x="4" y="61"/>
                </a:cubicBezTo>
                <a:cubicBezTo>
                  <a:pt x="5" y="62"/>
                  <a:pt x="8" y="61"/>
                  <a:pt x="8" y="62"/>
                </a:cubicBezTo>
                <a:cubicBezTo>
                  <a:pt x="9" y="62"/>
                  <a:pt x="8" y="61"/>
                  <a:pt x="9" y="62"/>
                </a:cubicBezTo>
                <a:cubicBezTo>
                  <a:pt x="9" y="62"/>
                  <a:pt x="10" y="62"/>
                  <a:pt x="10" y="62"/>
                </a:cubicBezTo>
                <a:cubicBezTo>
                  <a:pt x="11" y="62"/>
                  <a:pt x="12" y="62"/>
                  <a:pt x="12" y="63"/>
                </a:cubicBezTo>
                <a:cubicBezTo>
                  <a:pt x="12" y="63"/>
                  <a:pt x="12" y="63"/>
                  <a:pt x="12" y="63"/>
                </a:cubicBezTo>
                <a:cubicBezTo>
                  <a:pt x="11" y="63"/>
                  <a:pt x="9" y="63"/>
                  <a:pt x="9" y="63"/>
                </a:cubicBezTo>
                <a:cubicBezTo>
                  <a:pt x="10" y="63"/>
                  <a:pt x="11" y="63"/>
                  <a:pt x="12" y="63"/>
                </a:cubicBezTo>
                <a:cubicBezTo>
                  <a:pt x="12" y="63"/>
                  <a:pt x="12" y="63"/>
                  <a:pt x="12" y="63"/>
                </a:cubicBezTo>
                <a:cubicBezTo>
                  <a:pt x="12" y="63"/>
                  <a:pt x="12" y="63"/>
                  <a:pt x="13" y="63"/>
                </a:cubicBezTo>
                <a:cubicBezTo>
                  <a:pt x="13" y="63"/>
                  <a:pt x="12" y="63"/>
                  <a:pt x="13" y="63"/>
                </a:cubicBezTo>
                <a:cubicBezTo>
                  <a:pt x="13" y="63"/>
                  <a:pt x="13" y="63"/>
                  <a:pt x="14" y="63"/>
                </a:cubicBezTo>
                <a:cubicBezTo>
                  <a:pt x="15" y="63"/>
                  <a:pt x="16" y="64"/>
                  <a:pt x="17" y="63"/>
                </a:cubicBezTo>
                <a:cubicBezTo>
                  <a:pt x="19" y="64"/>
                  <a:pt x="22" y="63"/>
                  <a:pt x="22" y="65"/>
                </a:cubicBezTo>
                <a:cubicBezTo>
                  <a:pt x="23" y="65"/>
                  <a:pt x="25" y="65"/>
                  <a:pt x="26" y="65"/>
                </a:cubicBezTo>
                <a:cubicBezTo>
                  <a:pt x="26" y="65"/>
                  <a:pt x="26" y="65"/>
                  <a:pt x="26" y="65"/>
                </a:cubicBezTo>
                <a:cubicBezTo>
                  <a:pt x="28" y="66"/>
                  <a:pt x="30" y="65"/>
                  <a:pt x="31" y="65"/>
                </a:cubicBezTo>
                <a:cubicBezTo>
                  <a:pt x="31" y="66"/>
                  <a:pt x="30" y="65"/>
                  <a:pt x="30" y="66"/>
                </a:cubicBezTo>
                <a:cubicBezTo>
                  <a:pt x="32" y="65"/>
                  <a:pt x="34" y="66"/>
                  <a:pt x="36" y="66"/>
                </a:cubicBezTo>
                <a:cubicBezTo>
                  <a:pt x="36" y="67"/>
                  <a:pt x="35" y="67"/>
                  <a:pt x="35" y="67"/>
                </a:cubicBezTo>
                <a:cubicBezTo>
                  <a:pt x="36" y="67"/>
                  <a:pt x="37" y="67"/>
                  <a:pt x="37" y="67"/>
                </a:cubicBezTo>
                <a:cubicBezTo>
                  <a:pt x="37" y="67"/>
                  <a:pt x="38" y="67"/>
                  <a:pt x="38" y="68"/>
                </a:cubicBezTo>
                <a:cubicBezTo>
                  <a:pt x="39" y="67"/>
                  <a:pt x="40" y="68"/>
                  <a:pt x="41" y="68"/>
                </a:cubicBezTo>
                <a:cubicBezTo>
                  <a:pt x="41" y="68"/>
                  <a:pt x="41" y="68"/>
                  <a:pt x="41" y="68"/>
                </a:cubicBezTo>
                <a:cubicBezTo>
                  <a:pt x="42" y="68"/>
                  <a:pt x="42" y="68"/>
                  <a:pt x="42" y="68"/>
                </a:cubicBezTo>
                <a:cubicBezTo>
                  <a:pt x="42" y="68"/>
                  <a:pt x="42" y="68"/>
                  <a:pt x="42" y="68"/>
                </a:cubicBezTo>
                <a:cubicBezTo>
                  <a:pt x="44" y="68"/>
                  <a:pt x="45" y="69"/>
                  <a:pt x="46" y="68"/>
                </a:cubicBezTo>
                <a:cubicBezTo>
                  <a:pt x="46" y="69"/>
                  <a:pt x="47" y="68"/>
                  <a:pt x="47" y="68"/>
                </a:cubicBezTo>
                <a:cubicBezTo>
                  <a:pt x="47" y="68"/>
                  <a:pt x="47" y="68"/>
                  <a:pt x="47" y="68"/>
                </a:cubicBezTo>
                <a:cubicBezTo>
                  <a:pt x="49" y="69"/>
                  <a:pt x="54" y="68"/>
                  <a:pt x="55" y="69"/>
                </a:cubicBezTo>
                <a:cubicBezTo>
                  <a:pt x="55" y="68"/>
                  <a:pt x="56" y="68"/>
                  <a:pt x="57" y="68"/>
                </a:cubicBezTo>
                <a:cubicBezTo>
                  <a:pt x="57" y="69"/>
                  <a:pt x="56" y="68"/>
                  <a:pt x="56" y="69"/>
                </a:cubicBezTo>
                <a:cubicBezTo>
                  <a:pt x="60" y="68"/>
                  <a:pt x="64" y="69"/>
                  <a:pt x="69" y="69"/>
                </a:cubicBezTo>
                <a:cubicBezTo>
                  <a:pt x="68" y="69"/>
                  <a:pt x="68" y="69"/>
                  <a:pt x="68" y="69"/>
                </a:cubicBezTo>
                <a:cubicBezTo>
                  <a:pt x="70" y="69"/>
                  <a:pt x="71" y="69"/>
                  <a:pt x="73" y="69"/>
                </a:cubicBezTo>
                <a:cubicBezTo>
                  <a:pt x="74" y="69"/>
                  <a:pt x="77" y="69"/>
                  <a:pt x="78" y="69"/>
                </a:cubicBezTo>
                <a:cubicBezTo>
                  <a:pt x="78" y="69"/>
                  <a:pt x="77" y="69"/>
                  <a:pt x="78" y="68"/>
                </a:cubicBezTo>
                <a:cubicBezTo>
                  <a:pt x="79" y="69"/>
                  <a:pt x="81" y="69"/>
                  <a:pt x="83" y="69"/>
                </a:cubicBezTo>
                <a:cubicBezTo>
                  <a:pt x="83" y="70"/>
                  <a:pt x="85" y="70"/>
                  <a:pt x="85" y="69"/>
                </a:cubicBezTo>
                <a:cubicBezTo>
                  <a:pt x="85" y="69"/>
                  <a:pt x="84" y="69"/>
                  <a:pt x="84" y="70"/>
                </a:cubicBezTo>
                <a:cubicBezTo>
                  <a:pt x="84" y="69"/>
                  <a:pt x="83" y="70"/>
                  <a:pt x="84" y="69"/>
                </a:cubicBezTo>
                <a:cubicBezTo>
                  <a:pt x="84" y="69"/>
                  <a:pt x="87" y="69"/>
                  <a:pt x="86" y="69"/>
                </a:cubicBezTo>
                <a:cubicBezTo>
                  <a:pt x="88" y="69"/>
                  <a:pt x="89" y="70"/>
                  <a:pt x="91" y="69"/>
                </a:cubicBezTo>
                <a:cubicBezTo>
                  <a:pt x="91" y="71"/>
                  <a:pt x="94" y="70"/>
                  <a:pt x="94" y="70"/>
                </a:cubicBezTo>
                <a:cubicBezTo>
                  <a:pt x="94" y="70"/>
                  <a:pt x="95" y="70"/>
                  <a:pt x="96" y="71"/>
                </a:cubicBezTo>
                <a:cubicBezTo>
                  <a:pt x="95" y="71"/>
                  <a:pt x="94" y="71"/>
                  <a:pt x="93" y="71"/>
                </a:cubicBezTo>
                <a:cubicBezTo>
                  <a:pt x="93" y="71"/>
                  <a:pt x="94" y="71"/>
                  <a:pt x="94" y="72"/>
                </a:cubicBezTo>
                <a:cubicBezTo>
                  <a:pt x="95" y="71"/>
                  <a:pt x="95" y="71"/>
                  <a:pt x="96" y="72"/>
                </a:cubicBezTo>
                <a:cubicBezTo>
                  <a:pt x="96" y="71"/>
                  <a:pt x="97" y="71"/>
                  <a:pt x="97" y="72"/>
                </a:cubicBezTo>
                <a:cubicBezTo>
                  <a:pt x="97" y="71"/>
                  <a:pt x="96" y="71"/>
                  <a:pt x="96" y="71"/>
                </a:cubicBezTo>
                <a:cubicBezTo>
                  <a:pt x="97" y="71"/>
                  <a:pt x="99" y="71"/>
                  <a:pt x="100" y="71"/>
                </a:cubicBezTo>
                <a:cubicBezTo>
                  <a:pt x="99" y="71"/>
                  <a:pt x="99" y="71"/>
                  <a:pt x="99" y="72"/>
                </a:cubicBezTo>
                <a:cubicBezTo>
                  <a:pt x="100" y="71"/>
                  <a:pt x="101" y="72"/>
                  <a:pt x="101" y="71"/>
                </a:cubicBezTo>
                <a:cubicBezTo>
                  <a:pt x="101" y="71"/>
                  <a:pt x="100" y="72"/>
                  <a:pt x="100" y="71"/>
                </a:cubicBezTo>
                <a:cubicBezTo>
                  <a:pt x="101" y="71"/>
                  <a:pt x="102" y="71"/>
                  <a:pt x="103" y="71"/>
                </a:cubicBezTo>
                <a:cubicBezTo>
                  <a:pt x="102" y="71"/>
                  <a:pt x="101" y="71"/>
                  <a:pt x="102" y="72"/>
                </a:cubicBezTo>
                <a:cubicBezTo>
                  <a:pt x="103" y="72"/>
                  <a:pt x="103" y="71"/>
                  <a:pt x="103" y="71"/>
                </a:cubicBezTo>
                <a:cubicBezTo>
                  <a:pt x="105" y="72"/>
                  <a:pt x="106" y="72"/>
                  <a:pt x="108" y="72"/>
                </a:cubicBezTo>
                <a:cubicBezTo>
                  <a:pt x="108" y="72"/>
                  <a:pt x="109" y="72"/>
                  <a:pt x="110" y="72"/>
                </a:cubicBezTo>
                <a:cubicBezTo>
                  <a:pt x="110" y="72"/>
                  <a:pt x="110" y="72"/>
                  <a:pt x="110" y="72"/>
                </a:cubicBezTo>
                <a:cubicBezTo>
                  <a:pt x="110" y="73"/>
                  <a:pt x="109" y="72"/>
                  <a:pt x="109" y="73"/>
                </a:cubicBezTo>
                <a:cubicBezTo>
                  <a:pt x="110" y="73"/>
                  <a:pt x="111" y="73"/>
                  <a:pt x="112" y="73"/>
                </a:cubicBezTo>
                <a:cubicBezTo>
                  <a:pt x="113" y="73"/>
                  <a:pt x="114" y="73"/>
                  <a:pt x="115" y="74"/>
                </a:cubicBezTo>
                <a:cubicBezTo>
                  <a:pt x="114" y="74"/>
                  <a:pt x="113" y="74"/>
                  <a:pt x="112" y="74"/>
                </a:cubicBezTo>
                <a:cubicBezTo>
                  <a:pt x="112" y="74"/>
                  <a:pt x="109" y="73"/>
                  <a:pt x="109" y="74"/>
                </a:cubicBezTo>
                <a:cubicBezTo>
                  <a:pt x="109" y="74"/>
                  <a:pt x="109" y="74"/>
                  <a:pt x="108" y="74"/>
                </a:cubicBezTo>
                <a:cubicBezTo>
                  <a:pt x="108" y="74"/>
                  <a:pt x="108" y="74"/>
                  <a:pt x="107" y="75"/>
                </a:cubicBezTo>
                <a:cubicBezTo>
                  <a:pt x="107" y="74"/>
                  <a:pt x="106" y="75"/>
                  <a:pt x="106" y="74"/>
                </a:cubicBezTo>
                <a:cubicBezTo>
                  <a:pt x="106" y="74"/>
                  <a:pt x="106" y="75"/>
                  <a:pt x="106" y="75"/>
                </a:cubicBezTo>
                <a:cubicBezTo>
                  <a:pt x="105" y="75"/>
                  <a:pt x="105" y="74"/>
                  <a:pt x="105" y="74"/>
                </a:cubicBezTo>
                <a:cubicBezTo>
                  <a:pt x="101" y="75"/>
                  <a:pt x="97" y="74"/>
                  <a:pt x="94" y="74"/>
                </a:cubicBezTo>
                <a:cubicBezTo>
                  <a:pt x="94" y="75"/>
                  <a:pt x="95" y="75"/>
                  <a:pt x="96" y="75"/>
                </a:cubicBezTo>
                <a:cubicBezTo>
                  <a:pt x="96" y="75"/>
                  <a:pt x="95" y="75"/>
                  <a:pt x="95" y="75"/>
                </a:cubicBezTo>
                <a:cubicBezTo>
                  <a:pt x="95" y="75"/>
                  <a:pt x="96" y="75"/>
                  <a:pt x="96" y="75"/>
                </a:cubicBezTo>
                <a:cubicBezTo>
                  <a:pt x="95" y="76"/>
                  <a:pt x="94" y="75"/>
                  <a:pt x="94" y="75"/>
                </a:cubicBezTo>
                <a:cubicBezTo>
                  <a:pt x="95" y="75"/>
                  <a:pt x="94" y="76"/>
                  <a:pt x="94" y="76"/>
                </a:cubicBezTo>
                <a:cubicBezTo>
                  <a:pt x="94" y="76"/>
                  <a:pt x="95" y="76"/>
                  <a:pt x="95" y="76"/>
                </a:cubicBezTo>
                <a:cubicBezTo>
                  <a:pt x="95" y="76"/>
                  <a:pt x="95" y="76"/>
                  <a:pt x="95" y="76"/>
                </a:cubicBezTo>
                <a:cubicBezTo>
                  <a:pt x="96" y="76"/>
                  <a:pt x="96" y="76"/>
                  <a:pt x="96" y="76"/>
                </a:cubicBezTo>
                <a:cubicBezTo>
                  <a:pt x="98" y="74"/>
                  <a:pt x="101" y="76"/>
                  <a:pt x="104" y="75"/>
                </a:cubicBezTo>
                <a:cubicBezTo>
                  <a:pt x="104" y="76"/>
                  <a:pt x="105" y="75"/>
                  <a:pt x="104" y="75"/>
                </a:cubicBezTo>
                <a:cubicBezTo>
                  <a:pt x="105" y="75"/>
                  <a:pt x="105" y="75"/>
                  <a:pt x="106" y="76"/>
                </a:cubicBezTo>
                <a:cubicBezTo>
                  <a:pt x="106" y="75"/>
                  <a:pt x="108" y="76"/>
                  <a:pt x="109" y="75"/>
                </a:cubicBezTo>
                <a:cubicBezTo>
                  <a:pt x="110" y="76"/>
                  <a:pt x="112" y="75"/>
                  <a:pt x="113" y="75"/>
                </a:cubicBezTo>
                <a:cubicBezTo>
                  <a:pt x="113" y="75"/>
                  <a:pt x="113" y="75"/>
                  <a:pt x="113" y="75"/>
                </a:cubicBezTo>
                <a:cubicBezTo>
                  <a:pt x="113" y="75"/>
                  <a:pt x="114" y="75"/>
                  <a:pt x="114" y="75"/>
                </a:cubicBezTo>
                <a:cubicBezTo>
                  <a:pt x="114" y="75"/>
                  <a:pt x="114" y="75"/>
                  <a:pt x="113" y="75"/>
                </a:cubicBezTo>
                <a:cubicBezTo>
                  <a:pt x="115" y="76"/>
                  <a:pt x="116" y="75"/>
                  <a:pt x="118" y="75"/>
                </a:cubicBezTo>
                <a:cubicBezTo>
                  <a:pt x="118" y="75"/>
                  <a:pt x="118" y="75"/>
                  <a:pt x="119" y="75"/>
                </a:cubicBezTo>
                <a:cubicBezTo>
                  <a:pt x="119" y="75"/>
                  <a:pt x="120" y="75"/>
                  <a:pt x="121" y="75"/>
                </a:cubicBezTo>
                <a:cubicBezTo>
                  <a:pt x="121" y="75"/>
                  <a:pt x="121" y="74"/>
                  <a:pt x="122" y="75"/>
                </a:cubicBezTo>
                <a:cubicBezTo>
                  <a:pt x="121" y="73"/>
                  <a:pt x="119" y="74"/>
                  <a:pt x="118" y="74"/>
                </a:cubicBezTo>
                <a:cubicBezTo>
                  <a:pt x="119" y="73"/>
                  <a:pt x="118" y="73"/>
                  <a:pt x="119" y="73"/>
                </a:cubicBezTo>
                <a:cubicBezTo>
                  <a:pt x="119" y="74"/>
                  <a:pt x="122" y="73"/>
                  <a:pt x="122" y="73"/>
                </a:cubicBezTo>
                <a:cubicBezTo>
                  <a:pt x="122" y="73"/>
                  <a:pt x="122" y="73"/>
                  <a:pt x="122" y="73"/>
                </a:cubicBezTo>
                <a:cubicBezTo>
                  <a:pt x="122" y="73"/>
                  <a:pt x="123" y="72"/>
                  <a:pt x="123" y="73"/>
                </a:cubicBezTo>
                <a:cubicBezTo>
                  <a:pt x="123" y="73"/>
                  <a:pt x="123" y="73"/>
                  <a:pt x="122" y="73"/>
                </a:cubicBezTo>
                <a:cubicBezTo>
                  <a:pt x="123" y="73"/>
                  <a:pt x="123" y="74"/>
                  <a:pt x="124" y="74"/>
                </a:cubicBezTo>
                <a:cubicBezTo>
                  <a:pt x="124" y="73"/>
                  <a:pt x="123" y="74"/>
                  <a:pt x="123" y="73"/>
                </a:cubicBezTo>
                <a:cubicBezTo>
                  <a:pt x="123" y="73"/>
                  <a:pt x="123" y="73"/>
                  <a:pt x="124" y="73"/>
                </a:cubicBezTo>
                <a:cubicBezTo>
                  <a:pt x="124" y="73"/>
                  <a:pt x="125" y="73"/>
                  <a:pt x="125" y="74"/>
                </a:cubicBezTo>
                <a:cubicBezTo>
                  <a:pt x="126" y="73"/>
                  <a:pt x="128" y="74"/>
                  <a:pt x="128" y="74"/>
                </a:cubicBezTo>
                <a:cubicBezTo>
                  <a:pt x="130" y="74"/>
                  <a:pt x="131" y="74"/>
                  <a:pt x="133" y="74"/>
                </a:cubicBezTo>
                <a:cubicBezTo>
                  <a:pt x="133" y="74"/>
                  <a:pt x="133" y="74"/>
                  <a:pt x="133" y="74"/>
                </a:cubicBezTo>
                <a:cubicBezTo>
                  <a:pt x="134" y="74"/>
                  <a:pt x="134" y="74"/>
                  <a:pt x="134" y="74"/>
                </a:cubicBezTo>
                <a:cubicBezTo>
                  <a:pt x="134" y="74"/>
                  <a:pt x="135" y="74"/>
                  <a:pt x="135" y="74"/>
                </a:cubicBezTo>
                <a:cubicBezTo>
                  <a:pt x="134" y="74"/>
                  <a:pt x="135" y="75"/>
                  <a:pt x="134" y="75"/>
                </a:cubicBezTo>
                <a:cubicBezTo>
                  <a:pt x="135" y="75"/>
                  <a:pt x="135" y="75"/>
                  <a:pt x="135" y="75"/>
                </a:cubicBezTo>
                <a:cubicBezTo>
                  <a:pt x="135" y="74"/>
                  <a:pt x="135" y="75"/>
                  <a:pt x="135" y="74"/>
                </a:cubicBezTo>
                <a:cubicBezTo>
                  <a:pt x="135" y="74"/>
                  <a:pt x="135" y="74"/>
                  <a:pt x="136" y="74"/>
                </a:cubicBezTo>
                <a:cubicBezTo>
                  <a:pt x="136" y="74"/>
                  <a:pt x="137" y="73"/>
                  <a:pt x="138" y="74"/>
                </a:cubicBezTo>
                <a:cubicBezTo>
                  <a:pt x="138" y="74"/>
                  <a:pt x="138" y="74"/>
                  <a:pt x="138" y="74"/>
                </a:cubicBezTo>
                <a:cubicBezTo>
                  <a:pt x="139" y="74"/>
                  <a:pt x="139" y="74"/>
                  <a:pt x="139" y="74"/>
                </a:cubicBezTo>
                <a:cubicBezTo>
                  <a:pt x="139" y="74"/>
                  <a:pt x="139" y="74"/>
                  <a:pt x="139" y="74"/>
                </a:cubicBezTo>
                <a:cubicBezTo>
                  <a:pt x="140" y="73"/>
                  <a:pt x="141" y="74"/>
                  <a:pt x="142" y="74"/>
                </a:cubicBezTo>
                <a:cubicBezTo>
                  <a:pt x="142" y="74"/>
                  <a:pt x="142" y="74"/>
                  <a:pt x="142" y="74"/>
                </a:cubicBezTo>
                <a:cubicBezTo>
                  <a:pt x="144" y="74"/>
                  <a:pt x="146" y="74"/>
                  <a:pt x="149" y="74"/>
                </a:cubicBezTo>
                <a:cubicBezTo>
                  <a:pt x="149" y="74"/>
                  <a:pt x="148" y="74"/>
                  <a:pt x="149" y="74"/>
                </a:cubicBezTo>
                <a:cubicBezTo>
                  <a:pt x="150" y="74"/>
                  <a:pt x="155" y="72"/>
                  <a:pt x="154" y="74"/>
                </a:cubicBezTo>
                <a:cubicBezTo>
                  <a:pt x="154" y="74"/>
                  <a:pt x="154" y="74"/>
                  <a:pt x="154" y="74"/>
                </a:cubicBezTo>
                <a:cubicBezTo>
                  <a:pt x="154" y="74"/>
                  <a:pt x="154" y="74"/>
                  <a:pt x="154" y="74"/>
                </a:cubicBezTo>
                <a:cubicBezTo>
                  <a:pt x="154" y="75"/>
                  <a:pt x="155" y="74"/>
                  <a:pt x="156" y="74"/>
                </a:cubicBezTo>
                <a:cubicBezTo>
                  <a:pt x="156" y="74"/>
                  <a:pt x="156" y="74"/>
                  <a:pt x="156" y="75"/>
                </a:cubicBezTo>
                <a:cubicBezTo>
                  <a:pt x="158" y="73"/>
                  <a:pt x="158" y="75"/>
                  <a:pt x="160" y="75"/>
                </a:cubicBezTo>
                <a:cubicBezTo>
                  <a:pt x="160" y="75"/>
                  <a:pt x="159" y="75"/>
                  <a:pt x="159" y="75"/>
                </a:cubicBezTo>
                <a:cubicBezTo>
                  <a:pt x="161" y="74"/>
                  <a:pt x="163" y="75"/>
                  <a:pt x="166" y="75"/>
                </a:cubicBezTo>
                <a:cubicBezTo>
                  <a:pt x="166" y="75"/>
                  <a:pt x="165" y="74"/>
                  <a:pt x="165" y="75"/>
                </a:cubicBezTo>
                <a:cubicBezTo>
                  <a:pt x="167" y="75"/>
                  <a:pt x="170" y="75"/>
                  <a:pt x="172" y="75"/>
                </a:cubicBezTo>
                <a:cubicBezTo>
                  <a:pt x="171" y="75"/>
                  <a:pt x="172" y="75"/>
                  <a:pt x="172" y="75"/>
                </a:cubicBezTo>
                <a:cubicBezTo>
                  <a:pt x="171" y="76"/>
                  <a:pt x="169" y="75"/>
                  <a:pt x="168" y="76"/>
                </a:cubicBezTo>
                <a:cubicBezTo>
                  <a:pt x="168" y="76"/>
                  <a:pt x="167" y="77"/>
                  <a:pt x="168" y="77"/>
                </a:cubicBezTo>
                <a:cubicBezTo>
                  <a:pt x="168" y="76"/>
                  <a:pt x="170" y="76"/>
                  <a:pt x="171" y="76"/>
                </a:cubicBezTo>
                <a:cubicBezTo>
                  <a:pt x="171" y="76"/>
                  <a:pt x="172" y="76"/>
                  <a:pt x="172" y="77"/>
                </a:cubicBezTo>
                <a:cubicBezTo>
                  <a:pt x="173" y="76"/>
                  <a:pt x="175" y="76"/>
                  <a:pt x="177" y="76"/>
                </a:cubicBezTo>
                <a:cubicBezTo>
                  <a:pt x="178" y="76"/>
                  <a:pt x="179" y="76"/>
                  <a:pt x="179" y="76"/>
                </a:cubicBezTo>
                <a:cubicBezTo>
                  <a:pt x="179" y="76"/>
                  <a:pt x="179" y="77"/>
                  <a:pt x="179" y="77"/>
                </a:cubicBezTo>
                <a:cubicBezTo>
                  <a:pt x="178" y="76"/>
                  <a:pt x="179" y="76"/>
                  <a:pt x="179" y="76"/>
                </a:cubicBezTo>
                <a:cubicBezTo>
                  <a:pt x="178" y="77"/>
                  <a:pt x="176" y="77"/>
                  <a:pt x="176" y="77"/>
                </a:cubicBezTo>
                <a:cubicBezTo>
                  <a:pt x="176" y="77"/>
                  <a:pt x="176" y="77"/>
                  <a:pt x="176" y="78"/>
                </a:cubicBezTo>
                <a:cubicBezTo>
                  <a:pt x="177" y="77"/>
                  <a:pt x="177" y="78"/>
                  <a:pt x="178" y="77"/>
                </a:cubicBezTo>
                <a:cubicBezTo>
                  <a:pt x="178" y="78"/>
                  <a:pt x="179" y="78"/>
                  <a:pt x="179" y="77"/>
                </a:cubicBezTo>
                <a:cubicBezTo>
                  <a:pt x="179" y="78"/>
                  <a:pt x="180" y="77"/>
                  <a:pt x="181" y="78"/>
                </a:cubicBezTo>
                <a:cubicBezTo>
                  <a:pt x="179" y="78"/>
                  <a:pt x="179" y="79"/>
                  <a:pt x="177" y="79"/>
                </a:cubicBezTo>
                <a:cubicBezTo>
                  <a:pt x="178" y="79"/>
                  <a:pt x="179" y="79"/>
                  <a:pt x="179" y="79"/>
                </a:cubicBezTo>
                <a:cubicBezTo>
                  <a:pt x="179" y="79"/>
                  <a:pt x="179" y="79"/>
                  <a:pt x="179" y="79"/>
                </a:cubicBezTo>
                <a:cubicBezTo>
                  <a:pt x="181" y="80"/>
                  <a:pt x="183" y="79"/>
                  <a:pt x="185" y="80"/>
                </a:cubicBezTo>
                <a:cubicBezTo>
                  <a:pt x="185" y="80"/>
                  <a:pt x="185" y="80"/>
                  <a:pt x="185" y="80"/>
                </a:cubicBezTo>
                <a:cubicBezTo>
                  <a:pt x="186" y="80"/>
                  <a:pt x="188" y="80"/>
                  <a:pt x="189" y="80"/>
                </a:cubicBezTo>
                <a:cubicBezTo>
                  <a:pt x="188" y="80"/>
                  <a:pt x="188" y="80"/>
                  <a:pt x="188" y="80"/>
                </a:cubicBezTo>
                <a:cubicBezTo>
                  <a:pt x="189" y="80"/>
                  <a:pt x="190" y="80"/>
                  <a:pt x="190" y="80"/>
                </a:cubicBezTo>
                <a:cubicBezTo>
                  <a:pt x="190" y="80"/>
                  <a:pt x="190" y="80"/>
                  <a:pt x="190" y="80"/>
                </a:cubicBezTo>
                <a:cubicBezTo>
                  <a:pt x="191" y="80"/>
                  <a:pt x="191" y="81"/>
                  <a:pt x="192" y="81"/>
                </a:cubicBezTo>
                <a:cubicBezTo>
                  <a:pt x="191" y="80"/>
                  <a:pt x="194" y="80"/>
                  <a:pt x="193" y="81"/>
                </a:cubicBezTo>
                <a:cubicBezTo>
                  <a:pt x="194" y="81"/>
                  <a:pt x="195" y="81"/>
                  <a:pt x="195" y="81"/>
                </a:cubicBezTo>
                <a:cubicBezTo>
                  <a:pt x="196" y="81"/>
                  <a:pt x="196" y="81"/>
                  <a:pt x="196" y="81"/>
                </a:cubicBezTo>
                <a:cubicBezTo>
                  <a:pt x="196" y="79"/>
                  <a:pt x="196" y="79"/>
                  <a:pt x="196" y="78"/>
                </a:cubicBezTo>
                <a:cubicBezTo>
                  <a:pt x="195" y="78"/>
                  <a:pt x="195" y="78"/>
                  <a:pt x="195" y="77"/>
                </a:cubicBezTo>
                <a:cubicBezTo>
                  <a:pt x="194" y="78"/>
                  <a:pt x="193" y="78"/>
                  <a:pt x="193" y="77"/>
                </a:cubicBezTo>
                <a:cubicBezTo>
                  <a:pt x="192" y="78"/>
                  <a:pt x="190" y="77"/>
                  <a:pt x="189" y="77"/>
                </a:cubicBezTo>
                <a:cubicBezTo>
                  <a:pt x="189" y="77"/>
                  <a:pt x="188" y="77"/>
                  <a:pt x="188" y="77"/>
                </a:cubicBezTo>
                <a:cubicBezTo>
                  <a:pt x="189" y="76"/>
                  <a:pt x="189" y="76"/>
                  <a:pt x="189" y="76"/>
                </a:cubicBezTo>
                <a:cubicBezTo>
                  <a:pt x="189" y="77"/>
                  <a:pt x="190" y="77"/>
                  <a:pt x="190" y="77"/>
                </a:cubicBezTo>
                <a:cubicBezTo>
                  <a:pt x="190" y="77"/>
                  <a:pt x="191" y="77"/>
                  <a:pt x="191" y="77"/>
                </a:cubicBezTo>
                <a:cubicBezTo>
                  <a:pt x="191" y="76"/>
                  <a:pt x="190" y="77"/>
                  <a:pt x="190" y="77"/>
                </a:cubicBezTo>
                <a:cubicBezTo>
                  <a:pt x="191" y="76"/>
                  <a:pt x="192" y="76"/>
                  <a:pt x="192" y="76"/>
                </a:cubicBezTo>
                <a:cubicBezTo>
                  <a:pt x="192" y="77"/>
                  <a:pt x="194" y="77"/>
                  <a:pt x="194" y="76"/>
                </a:cubicBezTo>
                <a:cubicBezTo>
                  <a:pt x="195" y="77"/>
                  <a:pt x="195" y="77"/>
                  <a:pt x="194" y="77"/>
                </a:cubicBezTo>
                <a:cubicBezTo>
                  <a:pt x="196" y="76"/>
                  <a:pt x="197" y="77"/>
                  <a:pt x="198" y="77"/>
                </a:cubicBezTo>
                <a:cubicBezTo>
                  <a:pt x="199" y="76"/>
                  <a:pt x="200" y="77"/>
                  <a:pt x="201" y="77"/>
                </a:cubicBezTo>
                <a:cubicBezTo>
                  <a:pt x="200" y="77"/>
                  <a:pt x="200" y="77"/>
                  <a:pt x="200" y="77"/>
                </a:cubicBezTo>
                <a:cubicBezTo>
                  <a:pt x="201" y="77"/>
                  <a:pt x="201" y="76"/>
                  <a:pt x="201" y="77"/>
                </a:cubicBezTo>
                <a:cubicBezTo>
                  <a:pt x="201" y="77"/>
                  <a:pt x="202" y="77"/>
                  <a:pt x="202" y="77"/>
                </a:cubicBezTo>
                <a:cubicBezTo>
                  <a:pt x="202" y="77"/>
                  <a:pt x="202" y="77"/>
                  <a:pt x="202" y="77"/>
                </a:cubicBezTo>
                <a:cubicBezTo>
                  <a:pt x="203" y="77"/>
                  <a:pt x="204" y="77"/>
                  <a:pt x="205" y="76"/>
                </a:cubicBezTo>
                <a:cubicBezTo>
                  <a:pt x="205" y="77"/>
                  <a:pt x="205" y="77"/>
                  <a:pt x="206" y="77"/>
                </a:cubicBezTo>
                <a:cubicBezTo>
                  <a:pt x="206" y="77"/>
                  <a:pt x="206" y="77"/>
                  <a:pt x="206" y="77"/>
                </a:cubicBezTo>
                <a:cubicBezTo>
                  <a:pt x="205" y="77"/>
                  <a:pt x="205" y="77"/>
                  <a:pt x="205" y="77"/>
                </a:cubicBezTo>
                <a:cubicBezTo>
                  <a:pt x="206" y="76"/>
                  <a:pt x="207" y="77"/>
                  <a:pt x="207" y="76"/>
                </a:cubicBezTo>
                <a:cubicBezTo>
                  <a:pt x="208" y="77"/>
                  <a:pt x="208" y="77"/>
                  <a:pt x="208" y="77"/>
                </a:cubicBezTo>
                <a:cubicBezTo>
                  <a:pt x="208" y="77"/>
                  <a:pt x="208" y="76"/>
                  <a:pt x="207" y="77"/>
                </a:cubicBezTo>
                <a:cubicBezTo>
                  <a:pt x="207" y="77"/>
                  <a:pt x="207" y="77"/>
                  <a:pt x="206" y="77"/>
                </a:cubicBezTo>
                <a:cubicBezTo>
                  <a:pt x="207" y="77"/>
                  <a:pt x="208" y="79"/>
                  <a:pt x="208" y="78"/>
                </a:cubicBezTo>
                <a:cubicBezTo>
                  <a:pt x="210" y="78"/>
                  <a:pt x="211" y="79"/>
                  <a:pt x="212" y="79"/>
                </a:cubicBezTo>
                <a:cubicBezTo>
                  <a:pt x="212" y="80"/>
                  <a:pt x="212" y="80"/>
                  <a:pt x="212" y="80"/>
                </a:cubicBezTo>
                <a:cubicBezTo>
                  <a:pt x="213" y="80"/>
                  <a:pt x="213" y="79"/>
                  <a:pt x="213" y="80"/>
                </a:cubicBezTo>
                <a:cubicBezTo>
                  <a:pt x="213" y="80"/>
                  <a:pt x="212" y="80"/>
                  <a:pt x="211" y="80"/>
                </a:cubicBezTo>
                <a:cubicBezTo>
                  <a:pt x="212" y="80"/>
                  <a:pt x="212" y="80"/>
                  <a:pt x="212" y="81"/>
                </a:cubicBezTo>
                <a:cubicBezTo>
                  <a:pt x="211" y="80"/>
                  <a:pt x="212" y="81"/>
                  <a:pt x="211" y="81"/>
                </a:cubicBezTo>
                <a:cubicBezTo>
                  <a:pt x="211" y="82"/>
                  <a:pt x="210" y="81"/>
                  <a:pt x="210" y="82"/>
                </a:cubicBezTo>
                <a:cubicBezTo>
                  <a:pt x="211" y="82"/>
                  <a:pt x="211" y="82"/>
                  <a:pt x="211" y="83"/>
                </a:cubicBezTo>
                <a:cubicBezTo>
                  <a:pt x="210" y="83"/>
                  <a:pt x="210" y="83"/>
                  <a:pt x="209" y="82"/>
                </a:cubicBezTo>
                <a:cubicBezTo>
                  <a:pt x="209" y="82"/>
                  <a:pt x="210" y="82"/>
                  <a:pt x="210" y="82"/>
                </a:cubicBezTo>
                <a:cubicBezTo>
                  <a:pt x="209" y="82"/>
                  <a:pt x="210" y="82"/>
                  <a:pt x="209" y="82"/>
                </a:cubicBezTo>
                <a:cubicBezTo>
                  <a:pt x="209" y="82"/>
                  <a:pt x="208" y="82"/>
                  <a:pt x="208" y="83"/>
                </a:cubicBezTo>
                <a:cubicBezTo>
                  <a:pt x="208" y="82"/>
                  <a:pt x="207" y="83"/>
                  <a:pt x="207" y="82"/>
                </a:cubicBezTo>
                <a:cubicBezTo>
                  <a:pt x="207" y="82"/>
                  <a:pt x="207" y="83"/>
                  <a:pt x="206" y="83"/>
                </a:cubicBezTo>
                <a:cubicBezTo>
                  <a:pt x="205" y="82"/>
                  <a:pt x="203" y="82"/>
                  <a:pt x="201" y="82"/>
                </a:cubicBezTo>
                <a:cubicBezTo>
                  <a:pt x="202" y="82"/>
                  <a:pt x="202" y="82"/>
                  <a:pt x="202" y="82"/>
                </a:cubicBezTo>
                <a:cubicBezTo>
                  <a:pt x="202" y="82"/>
                  <a:pt x="202" y="82"/>
                  <a:pt x="202" y="83"/>
                </a:cubicBezTo>
                <a:cubicBezTo>
                  <a:pt x="201" y="82"/>
                  <a:pt x="200" y="83"/>
                  <a:pt x="200" y="82"/>
                </a:cubicBezTo>
                <a:cubicBezTo>
                  <a:pt x="199" y="82"/>
                  <a:pt x="199" y="82"/>
                  <a:pt x="199" y="82"/>
                </a:cubicBezTo>
                <a:cubicBezTo>
                  <a:pt x="199" y="82"/>
                  <a:pt x="199" y="82"/>
                  <a:pt x="198" y="82"/>
                </a:cubicBezTo>
                <a:cubicBezTo>
                  <a:pt x="198" y="82"/>
                  <a:pt x="198" y="82"/>
                  <a:pt x="198" y="82"/>
                </a:cubicBezTo>
                <a:cubicBezTo>
                  <a:pt x="197" y="82"/>
                  <a:pt x="195" y="82"/>
                  <a:pt x="194" y="81"/>
                </a:cubicBezTo>
                <a:cubicBezTo>
                  <a:pt x="192" y="84"/>
                  <a:pt x="189" y="81"/>
                  <a:pt x="188" y="82"/>
                </a:cubicBezTo>
                <a:cubicBezTo>
                  <a:pt x="188" y="82"/>
                  <a:pt x="187" y="82"/>
                  <a:pt x="187" y="82"/>
                </a:cubicBezTo>
                <a:cubicBezTo>
                  <a:pt x="188" y="82"/>
                  <a:pt x="188" y="82"/>
                  <a:pt x="188" y="81"/>
                </a:cubicBezTo>
                <a:cubicBezTo>
                  <a:pt x="187" y="82"/>
                  <a:pt x="187" y="81"/>
                  <a:pt x="186" y="81"/>
                </a:cubicBezTo>
                <a:cubicBezTo>
                  <a:pt x="186" y="82"/>
                  <a:pt x="187" y="82"/>
                  <a:pt x="188" y="83"/>
                </a:cubicBezTo>
                <a:cubicBezTo>
                  <a:pt x="187" y="83"/>
                  <a:pt x="187" y="83"/>
                  <a:pt x="186" y="83"/>
                </a:cubicBezTo>
                <a:cubicBezTo>
                  <a:pt x="186" y="83"/>
                  <a:pt x="188" y="83"/>
                  <a:pt x="188" y="83"/>
                </a:cubicBezTo>
                <a:cubicBezTo>
                  <a:pt x="188" y="83"/>
                  <a:pt x="188" y="83"/>
                  <a:pt x="188" y="83"/>
                </a:cubicBezTo>
                <a:cubicBezTo>
                  <a:pt x="189" y="83"/>
                  <a:pt x="189" y="83"/>
                  <a:pt x="189" y="83"/>
                </a:cubicBezTo>
                <a:cubicBezTo>
                  <a:pt x="190" y="83"/>
                  <a:pt x="191" y="82"/>
                  <a:pt x="192" y="83"/>
                </a:cubicBezTo>
                <a:cubicBezTo>
                  <a:pt x="191" y="83"/>
                  <a:pt x="191" y="84"/>
                  <a:pt x="191" y="84"/>
                </a:cubicBezTo>
                <a:cubicBezTo>
                  <a:pt x="194" y="84"/>
                  <a:pt x="195" y="84"/>
                  <a:pt x="198" y="84"/>
                </a:cubicBezTo>
                <a:cubicBezTo>
                  <a:pt x="198" y="84"/>
                  <a:pt x="198" y="84"/>
                  <a:pt x="198" y="84"/>
                </a:cubicBezTo>
                <a:cubicBezTo>
                  <a:pt x="199" y="84"/>
                  <a:pt x="200" y="84"/>
                  <a:pt x="201" y="84"/>
                </a:cubicBezTo>
                <a:cubicBezTo>
                  <a:pt x="201" y="84"/>
                  <a:pt x="201" y="84"/>
                  <a:pt x="201" y="84"/>
                </a:cubicBezTo>
                <a:cubicBezTo>
                  <a:pt x="202" y="84"/>
                  <a:pt x="202" y="84"/>
                  <a:pt x="203" y="83"/>
                </a:cubicBezTo>
                <a:cubicBezTo>
                  <a:pt x="202" y="84"/>
                  <a:pt x="203" y="84"/>
                  <a:pt x="203" y="84"/>
                </a:cubicBezTo>
                <a:cubicBezTo>
                  <a:pt x="203" y="84"/>
                  <a:pt x="203" y="84"/>
                  <a:pt x="204" y="84"/>
                </a:cubicBezTo>
                <a:cubicBezTo>
                  <a:pt x="204" y="84"/>
                  <a:pt x="204" y="84"/>
                  <a:pt x="204" y="84"/>
                </a:cubicBezTo>
                <a:cubicBezTo>
                  <a:pt x="205" y="84"/>
                  <a:pt x="206" y="84"/>
                  <a:pt x="206" y="84"/>
                </a:cubicBezTo>
                <a:cubicBezTo>
                  <a:pt x="206" y="84"/>
                  <a:pt x="205" y="84"/>
                  <a:pt x="206" y="84"/>
                </a:cubicBezTo>
                <a:cubicBezTo>
                  <a:pt x="207" y="84"/>
                  <a:pt x="210" y="85"/>
                  <a:pt x="210" y="85"/>
                </a:cubicBezTo>
                <a:cubicBezTo>
                  <a:pt x="210" y="85"/>
                  <a:pt x="211" y="84"/>
                  <a:pt x="211" y="85"/>
                </a:cubicBezTo>
                <a:cubicBezTo>
                  <a:pt x="211" y="84"/>
                  <a:pt x="210" y="84"/>
                  <a:pt x="211" y="84"/>
                </a:cubicBezTo>
                <a:cubicBezTo>
                  <a:pt x="211" y="85"/>
                  <a:pt x="212" y="84"/>
                  <a:pt x="212" y="84"/>
                </a:cubicBezTo>
                <a:cubicBezTo>
                  <a:pt x="213" y="85"/>
                  <a:pt x="212" y="85"/>
                  <a:pt x="212" y="85"/>
                </a:cubicBezTo>
                <a:cubicBezTo>
                  <a:pt x="212" y="85"/>
                  <a:pt x="213" y="86"/>
                  <a:pt x="214" y="86"/>
                </a:cubicBezTo>
                <a:cubicBezTo>
                  <a:pt x="213" y="86"/>
                  <a:pt x="210" y="85"/>
                  <a:pt x="208" y="86"/>
                </a:cubicBezTo>
                <a:cubicBezTo>
                  <a:pt x="208" y="87"/>
                  <a:pt x="208" y="86"/>
                  <a:pt x="209" y="86"/>
                </a:cubicBezTo>
                <a:cubicBezTo>
                  <a:pt x="209" y="87"/>
                  <a:pt x="209" y="86"/>
                  <a:pt x="210" y="87"/>
                </a:cubicBezTo>
                <a:cubicBezTo>
                  <a:pt x="209" y="88"/>
                  <a:pt x="208" y="87"/>
                  <a:pt x="207" y="87"/>
                </a:cubicBezTo>
                <a:cubicBezTo>
                  <a:pt x="207" y="87"/>
                  <a:pt x="208" y="87"/>
                  <a:pt x="208" y="87"/>
                </a:cubicBezTo>
                <a:cubicBezTo>
                  <a:pt x="207" y="87"/>
                  <a:pt x="207" y="87"/>
                  <a:pt x="207" y="87"/>
                </a:cubicBezTo>
                <a:cubicBezTo>
                  <a:pt x="206" y="87"/>
                  <a:pt x="205" y="87"/>
                  <a:pt x="204" y="88"/>
                </a:cubicBezTo>
                <a:cubicBezTo>
                  <a:pt x="204" y="88"/>
                  <a:pt x="203" y="87"/>
                  <a:pt x="202" y="87"/>
                </a:cubicBezTo>
                <a:cubicBezTo>
                  <a:pt x="203" y="87"/>
                  <a:pt x="204" y="88"/>
                  <a:pt x="204" y="88"/>
                </a:cubicBezTo>
                <a:cubicBezTo>
                  <a:pt x="204" y="89"/>
                  <a:pt x="203" y="88"/>
                  <a:pt x="204" y="89"/>
                </a:cubicBezTo>
                <a:cubicBezTo>
                  <a:pt x="205" y="88"/>
                  <a:pt x="205" y="88"/>
                  <a:pt x="206" y="88"/>
                </a:cubicBezTo>
                <a:cubicBezTo>
                  <a:pt x="206" y="88"/>
                  <a:pt x="206" y="88"/>
                  <a:pt x="206" y="88"/>
                </a:cubicBezTo>
                <a:cubicBezTo>
                  <a:pt x="206" y="88"/>
                  <a:pt x="207" y="87"/>
                  <a:pt x="207" y="88"/>
                </a:cubicBezTo>
                <a:cubicBezTo>
                  <a:pt x="206" y="88"/>
                  <a:pt x="207" y="89"/>
                  <a:pt x="207" y="88"/>
                </a:cubicBezTo>
                <a:cubicBezTo>
                  <a:pt x="207" y="88"/>
                  <a:pt x="207" y="88"/>
                  <a:pt x="208" y="88"/>
                </a:cubicBezTo>
                <a:cubicBezTo>
                  <a:pt x="208" y="88"/>
                  <a:pt x="208" y="88"/>
                  <a:pt x="208" y="88"/>
                </a:cubicBezTo>
                <a:cubicBezTo>
                  <a:pt x="208" y="88"/>
                  <a:pt x="208" y="88"/>
                  <a:pt x="208" y="89"/>
                </a:cubicBezTo>
                <a:cubicBezTo>
                  <a:pt x="209" y="89"/>
                  <a:pt x="209" y="88"/>
                  <a:pt x="209" y="88"/>
                </a:cubicBezTo>
                <a:cubicBezTo>
                  <a:pt x="211" y="89"/>
                  <a:pt x="214" y="87"/>
                  <a:pt x="216" y="88"/>
                </a:cubicBezTo>
                <a:cubicBezTo>
                  <a:pt x="216" y="88"/>
                  <a:pt x="216" y="88"/>
                  <a:pt x="216" y="88"/>
                </a:cubicBezTo>
                <a:cubicBezTo>
                  <a:pt x="216" y="87"/>
                  <a:pt x="217" y="88"/>
                  <a:pt x="217" y="87"/>
                </a:cubicBezTo>
                <a:cubicBezTo>
                  <a:pt x="217" y="87"/>
                  <a:pt x="218" y="88"/>
                  <a:pt x="218" y="87"/>
                </a:cubicBezTo>
                <a:cubicBezTo>
                  <a:pt x="218" y="87"/>
                  <a:pt x="217" y="87"/>
                  <a:pt x="217" y="87"/>
                </a:cubicBezTo>
                <a:cubicBezTo>
                  <a:pt x="217" y="87"/>
                  <a:pt x="218" y="87"/>
                  <a:pt x="218" y="87"/>
                </a:cubicBezTo>
                <a:cubicBezTo>
                  <a:pt x="218" y="87"/>
                  <a:pt x="218" y="87"/>
                  <a:pt x="219" y="87"/>
                </a:cubicBezTo>
                <a:cubicBezTo>
                  <a:pt x="219" y="87"/>
                  <a:pt x="219" y="87"/>
                  <a:pt x="219" y="87"/>
                </a:cubicBezTo>
                <a:cubicBezTo>
                  <a:pt x="220" y="87"/>
                  <a:pt x="220" y="87"/>
                  <a:pt x="221" y="87"/>
                </a:cubicBezTo>
                <a:cubicBezTo>
                  <a:pt x="221" y="87"/>
                  <a:pt x="221" y="87"/>
                  <a:pt x="221" y="87"/>
                </a:cubicBezTo>
                <a:cubicBezTo>
                  <a:pt x="222" y="87"/>
                  <a:pt x="222" y="87"/>
                  <a:pt x="222" y="88"/>
                </a:cubicBezTo>
                <a:cubicBezTo>
                  <a:pt x="222" y="88"/>
                  <a:pt x="222" y="88"/>
                  <a:pt x="221" y="88"/>
                </a:cubicBezTo>
                <a:cubicBezTo>
                  <a:pt x="222" y="88"/>
                  <a:pt x="223" y="88"/>
                  <a:pt x="223" y="88"/>
                </a:cubicBezTo>
                <a:cubicBezTo>
                  <a:pt x="223" y="87"/>
                  <a:pt x="223" y="88"/>
                  <a:pt x="222" y="88"/>
                </a:cubicBezTo>
                <a:cubicBezTo>
                  <a:pt x="223" y="87"/>
                  <a:pt x="223" y="87"/>
                  <a:pt x="224" y="87"/>
                </a:cubicBezTo>
                <a:cubicBezTo>
                  <a:pt x="224" y="87"/>
                  <a:pt x="224" y="87"/>
                  <a:pt x="224" y="87"/>
                </a:cubicBezTo>
                <a:cubicBezTo>
                  <a:pt x="224" y="88"/>
                  <a:pt x="224" y="88"/>
                  <a:pt x="225" y="88"/>
                </a:cubicBezTo>
                <a:cubicBezTo>
                  <a:pt x="225" y="88"/>
                  <a:pt x="224" y="88"/>
                  <a:pt x="224" y="87"/>
                </a:cubicBezTo>
                <a:cubicBezTo>
                  <a:pt x="225" y="87"/>
                  <a:pt x="224" y="87"/>
                  <a:pt x="225" y="87"/>
                </a:cubicBezTo>
                <a:cubicBezTo>
                  <a:pt x="226" y="87"/>
                  <a:pt x="226" y="87"/>
                  <a:pt x="226" y="87"/>
                </a:cubicBezTo>
                <a:cubicBezTo>
                  <a:pt x="226" y="88"/>
                  <a:pt x="226" y="88"/>
                  <a:pt x="225" y="88"/>
                </a:cubicBezTo>
                <a:cubicBezTo>
                  <a:pt x="226" y="89"/>
                  <a:pt x="226" y="88"/>
                  <a:pt x="227" y="88"/>
                </a:cubicBezTo>
                <a:cubicBezTo>
                  <a:pt x="227" y="88"/>
                  <a:pt x="227" y="88"/>
                  <a:pt x="227" y="88"/>
                </a:cubicBezTo>
                <a:cubicBezTo>
                  <a:pt x="228" y="87"/>
                  <a:pt x="230" y="88"/>
                  <a:pt x="231" y="88"/>
                </a:cubicBezTo>
                <a:cubicBezTo>
                  <a:pt x="231" y="87"/>
                  <a:pt x="231" y="88"/>
                  <a:pt x="231" y="87"/>
                </a:cubicBezTo>
                <a:cubicBezTo>
                  <a:pt x="231" y="87"/>
                  <a:pt x="231" y="87"/>
                  <a:pt x="231" y="87"/>
                </a:cubicBezTo>
                <a:cubicBezTo>
                  <a:pt x="231" y="87"/>
                  <a:pt x="232" y="87"/>
                  <a:pt x="232" y="88"/>
                </a:cubicBezTo>
                <a:cubicBezTo>
                  <a:pt x="232" y="87"/>
                  <a:pt x="233" y="88"/>
                  <a:pt x="235" y="88"/>
                </a:cubicBezTo>
                <a:cubicBezTo>
                  <a:pt x="235" y="88"/>
                  <a:pt x="235" y="89"/>
                  <a:pt x="235" y="88"/>
                </a:cubicBezTo>
                <a:cubicBezTo>
                  <a:pt x="235" y="88"/>
                  <a:pt x="235" y="88"/>
                  <a:pt x="235" y="88"/>
                </a:cubicBezTo>
                <a:cubicBezTo>
                  <a:pt x="236" y="88"/>
                  <a:pt x="236" y="88"/>
                  <a:pt x="237" y="88"/>
                </a:cubicBezTo>
                <a:cubicBezTo>
                  <a:pt x="237" y="89"/>
                  <a:pt x="239" y="89"/>
                  <a:pt x="239" y="89"/>
                </a:cubicBezTo>
                <a:cubicBezTo>
                  <a:pt x="240" y="89"/>
                  <a:pt x="239" y="89"/>
                  <a:pt x="239" y="89"/>
                </a:cubicBezTo>
                <a:cubicBezTo>
                  <a:pt x="241" y="90"/>
                  <a:pt x="242" y="89"/>
                  <a:pt x="244" y="90"/>
                </a:cubicBezTo>
                <a:cubicBezTo>
                  <a:pt x="243" y="90"/>
                  <a:pt x="245" y="90"/>
                  <a:pt x="244" y="90"/>
                </a:cubicBezTo>
                <a:cubicBezTo>
                  <a:pt x="245" y="90"/>
                  <a:pt x="246" y="90"/>
                  <a:pt x="247" y="90"/>
                </a:cubicBezTo>
                <a:cubicBezTo>
                  <a:pt x="246" y="90"/>
                  <a:pt x="246" y="89"/>
                  <a:pt x="247" y="89"/>
                </a:cubicBezTo>
                <a:cubicBezTo>
                  <a:pt x="247" y="90"/>
                  <a:pt x="247" y="90"/>
                  <a:pt x="247" y="90"/>
                </a:cubicBezTo>
                <a:cubicBezTo>
                  <a:pt x="247" y="90"/>
                  <a:pt x="247" y="91"/>
                  <a:pt x="248" y="91"/>
                </a:cubicBezTo>
                <a:cubicBezTo>
                  <a:pt x="248" y="91"/>
                  <a:pt x="248" y="90"/>
                  <a:pt x="248" y="90"/>
                </a:cubicBezTo>
                <a:cubicBezTo>
                  <a:pt x="248" y="90"/>
                  <a:pt x="249" y="90"/>
                  <a:pt x="249" y="90"/>
                </a:cubicBezTo>
                <a:cubicBezTo>
                  <a:pt x="249" y="90"/>
                  <a:pt x="249" y="91"/>
                  <a:pt x="248" y="91"/>
                </a:cubicBezTo>
                <a:cubicBezTo>
                  <a:pt x="249" y="91"/>
                  <a:pt x="249" y="91"/>
                  <a:pt x="249" y="91"/>
                </a:cubicBezTo>
                <a:cubicBezTo>
                  <a:pt x="249" y="91"/>
                  <a:pt x="250" y="92"/>
                  <a:pt x="250" y="92"/>
                </a:cubicBezTo>
                <a:cubicBezTo>
                  <a:pt x="250" y="91"/>
                  <a:pt x="249" y="91"/>
                  <a:pt x="250" y="90"/>
                </a:cubicBezTo>
                <a:cubicBezTo>
                  <a:pt x="249" y="90"/>
                  <a:pt x="249" y="90"/>
                  <a:pt x="249" y="89"/>
                </a:cubicBezTo>
                <a:cubicBezTo>
                  <a:pt x="251" y="89"/>
                  <a:pt x="254" y="90"/>
                  <a:pt x="256" y="91"/>
                </a:cubicBezTo>
                <a:cubicBezTo>
                  <a:pt x="256" y="91"/>
                  <a:pt x="256" y="92"/>
                  <a:pt x="257" y="92"/>
                </a:cubicBezTo>
                <a:cubicBezTo>
                  <a:pt x="258" y="89"/>
                  <a:pt x="261" y="93"/>
                  <a:pt x="262" y="91"/>
                </a:cubicBezTo>
                <a:cubicBezTo>
                  <a:pt x="263" y="90"/>
                  <a:pt x="262" y="90"/>
                  <a:pt x="262" y="89"/>
                </a:cubicBezTo>
                <a:cubicBezTo>
                  <a:pt x="264" y="90"/>
                  <a:pt x="264" y="89"/>
                  <a:pt x="264" y="88"/>
                </a:cubicBezTo>
                <a:cubicBezTo>
                  <a:pt x="265" y="88"/>
                  <a:pt x="266" y="88"/>
                  <a:pt x="267" y="88"/>
                </a:cubicBezTo>
                <a:cubicBezTo>
                  <a:pt x="267" y="88"/>
                  <a:pt x="267" y="88"/>
                  <a:pt x="267" y="88"/>
                </a:cubicBezTo>
                <a:cubicBezTo>
                  <a:pt x="267" y="88"/>
                  <a:pt x="267" y="88"/>
                  <a:pt x="267" y="87"/>
                </a:cubicBezTo>
                <a:cubicBezTo>
                  <a:pt x="268" y="87"/>
                  <a:pt x="268" y="86"/>
                  <a:pt x="269" y="86"/>
                </a:cubicBezTo>
                <a:cubicBezTo>
                  <a:pt x="269" y="85"/>
                  <a:pt x="269" y="85"/>
                  <a:pt x="269" y="84"/>
                </a:cubicBezTo>
                <a:cubicBezTo>
                  <a:pt x="269" y="85"/>
                  <a:pt x="270" y="85"/>
                  <a:pt x="270" y="84"/>
                </a:cubicBezTo>
                <a:cubicBezTo>
                  <a:pt x="269" y="84"/>
                  <a:pt x="270" y="84"/>
                  <a:pt x="270" y="84"/>
                </a:cubicBezTo>
                <a:cubicBezTo>
                  <a:pt x="270" y="84"/>
                  <a:pt x="271" y="85"/>
                  <a:pt x="271" y="85"/>
                </a:cubicBezTo>
                <a:cubicBezTo>
                  <a:pt x="270" y="84"/>
                  <a:pt x="269" y="84"/>
                  <a:pt x="270" y="83"/>
                </a:cubicBezTo>
                <a:cubicBezTo>
                  <a:pt x="269" y="83"/>
                  <a:pt x="269" y="83"/>
                  <a:pt x="269" y="83"/>
                </a:cubicBezTo>
                <a:cubicBezTo>
                  <a:pt x="269" y="82"/>
                  <a:pt x="269" y="82"/>
                  <a:pt x="269" y="82"/>
                </a:cubicBezTo>
                <a:cubicBezTo>
                  <a:pt x="269" y="82"/>
                  <a:pt x="269" y="82"/>
                  <a:pt x="269" y="81"/>
                </a:cubicBezTo>
                <a:cubicBezTo>
                  <a:pt x="270" y="81"/>
                  <a:pt x="271" y="81"/>
                  <a:pt x="272" y="82"/>
                </a:cubicBezTo>
                <a:cubicBezTo>
                  <a:pt x="273" y="81"/>
                  <a:pt x="273" y="80"/>
                  <a:pt x="274" y="81"/>
                </a:cubicBezTo>
                <a:cubicBezTo>
                  <a:pt x="274" y="81"/>
                  <a:pt x="273" y="81"/>
                  <a:pt x="273" y="82"/>
                </a:cubicBezTo>
                <a:cubicBezTo>
                  <a:pt x="274" y="82"/>
                  <a:pt x="274" y="81"/>
                  <a:pt x="275" y="82"/>
                </a:cubicBezTo>
                <a:cubicBezTo>
                  <a:pt x="274" y="83"/>
                  <a:pt x="272" y="83"/>
                  <a:pt x="270" y="83"/>
                </a:cubicBezTo>
                <a:cubicBezTo>
                  <a:pt x="271" y="84"/>
                  <a:pt x="273" y="83"/>
                  <a:pt x="275" y="82"/>
                </a:cubicBezTo>
                <a:cubicBezTo>
                  <a:pt x="275" y="83"/>
                  <a:pt x="277" y="83"/>
                  <a:pt x="277" y="82"/>
                </a:cubicBezTo>
                <a:cubicBezTo>
                  <a:pt x="278" y="82"/>
                  <a:pt x="278" y="83"/>
                  <a:pt x="278" y="83"/>
                </a:cubicBezTo>
                <a:cubicBezTo>
                  <a:pt x="279" y="83"/>
                  <a:pt x="282" y="81"/>
                  <a:pt x="282" y="83"/>
                </a:cubicBezTo>
                <a:cubicBezTo>
                  <a:pt x="283" y="83"/>
                  <a:pt x="282" y="82"/>
                  <a:pt x="282" y="82"/>
                </a:cubicBezTo>
                <a:cubicBezTo>
                  <a:pt x="283" y="83"/>
                  <a:pt x="283" y="83"/>
                  <a:pt x="283" y="83"/>
                </a:cubicBezTo>
                <a:cubicBezTo>
                  <a:pt x="281" y="85"/>
                  <a:pt x="279" y="85"/>
                  <a:pt x="278" y="87"/>
                </a:cubicBezTo>
                <a:cubicBezTo>
                  <a:pt x="278" y="87"/>
                  <a:pt x="279" y="87"/>
                  <a:pt x="279" y="88"/>
                </a:cubicBezTo>
                <a:cubicBezTo>
                  <a:pt x="282" y="88"/>
                  <a:pt x="283" y="84"/>
                  <a:pt x="287" y="84"/>
                </a:cubicBezTo>
                <a:cubicBezTo>
                  <a:pt x="286" y="83"/>
                  <a:pt x="288" y="82"/>
                  <a:pt x="287" y="81"/>
                </a:cubicBezTo>
                <a:cubicBezTo>
                  <a:pt x="287" y="81"/>
                  <a:pt x="287" y="81"/>
                  <a:pt x="288" y="81"/>
                </a:cubicBezTo>
                <a:cubicBezTo>
                  <a:pt x="287" y="80"/>
                  <a:pt x="287" y="79"/>
                  <a:pt x="288" y="78"/>
                </a:cubicBezTo>
                <a:cubicBezTo>
                  <a:pt x="288" y="78"/>
                  <a:pt x="287" y="78"/>
                  <a:pt x="287" y="78"/>
                </a:cubicBezTo>
                <a:cubicBezTo>
                  <a:pt x="288" y="78"/>
                  <a:pt x="288" y="77"/>
                  <a:pt x="288" y="77"/>
                </a:cubicBezTo>
                <a:cubicBezTo>
                  <a:pt x="288" y="76"/>
                  <a:pt x="287" y="77"/>
                  <a:pt x="287" y="76"/>
                </a:cubicBezTo>
                <a:cubicBezTo>
                  <a:pt x="287" y="73"/>
                  <a:pt x="286" y="71"/>
                  <a:pt x="284" y="68"/>
                </a:cubicBezTo>
                <a:cubicBezTo>
                  <a:pt x="283" y="67"/>
                  <a:pt x="283" y="66"/>
                  <a:pt x="281" y="65"/>
                </a:cubicBezTo>
                <a:cubicBezTo>
                  <a:pt x="282" y="64"/>
                  <a:pt x="281" y="64"/>
                  <a:pt x="281" y="63"/>
                </a:cubicBezTo>
                <a:cubicBezTo>
                  <a:pt x="281" y="63"/>
                  <a:pt x="280" y="63"/>
                  <a:pt x="280" y="63"/>
                </a:cubicBezTo>
                <a:cubicBezTo>
                  <a:pt x="281" y="63"/>
                  <a:pt x="281" y="62"/>
                  <a:pt x="281" y="62"/>
                </a:cubicBezTo>
                <a:cubicBezTo>
                  <a:pt x="280" y="62"/>
                  <a:pt x="281" y="61"/>
                  <a:pt x="281" y="61"/>
                </a:cubicBezTo>
                <a:cubicBezTo>
                  <a:pt x="280" y="60"/>
                  <a:pt x="279" y="59"/>
                  <a:pt x="279" y="58"/>
                </a:cubicBezTo>
                <a:cubicBezTo>
                  <a:pt x="280" y="57"/>
                  <a:pt x="282" y="59"/>
                  <a:pt x="283" y="58"/>
                </a:cubicBezTo>
                <a:cubicBezTo>
                  <a:pt x="284" y="59"/>
                  <a:pt x="285" y="59"/>
                  <a:pt x="285" y="60"/>
                </a:cubicBezTo>
                <a:cubicBezTo>
                  <a:pt x="284" y="60"/>
                  <a:pt x="284" y="60"/>
                  <a:pt x="284" y="60"/>
                </a:cubicBezTo>
                <a:cubicBezTo>
                  <a:pt x="285" y="61"/>
                  <a:pt x="286" y="62"/>
                  <a:pt x="288" y="62"/>
                </a:cubicBezTo>
                <a:cubicBezTo>
                  <a:pt x="288" y="63"/>
                  <a:pt x="290" y="63"/>
                  <a:pt x="291" y="63"/>
                </a:cubicBezTo>
                <a:cubicBezTo>
                  <a:pt x="291" y="63"/>
                  <a:pt x="291" y="63"/>
                  <a:pt x="291" y="64"/>
                </a:cubicBezTo>
                <a:cubicBezTo>
                  <a:pt x="292" y="63"/>
                  <a:pt x="294" y="64"/>
                  <a:pt x="296" y="64"/>
                </a:cubicBezTo>
                <a:cubicBezTo>
                  <a:pt x="297" y="66"/>
                  <a:pt x="300" y="65"/>
                  <a:pt x="300" y="67"/>
                </a:cubicBezTo>
                <a:cubicBezTo>
                  <a:pt x="301" y="67"/>
                  <a:pt x="302" y="68"/>
                  <a:pt x="302" y="68"/>
                </a:cubicBezTo>
                <a:cubicBezTo>
                  <a:pt x="302" y="69"/>
                  <a:pt x="301" y="69"/>
                  <a:pt x="302" y="70"/>
                </a:cubicBezTo>
                <a:cubicBezTo>
                  <a:pt x="302" y="71"/>
                  <a:pt x="303" y="71"/>
                  <a:pt x="304" y="72"/>
                </a:cubicBezTo>
                <a:cubicBezTo>
                  <a:pt x="304" y="71"/>
                  <a:pt x="305" y="71"/>
                  <a:pt x="306" y="71"/>
                </a:cubicBezTo>
                <a:cubicBezTo>
                  <a:pt x="305" y="72"/>
                  <a:pt x="305" y="72"/>
                  <a:pt x="305" y="72"/>
                </a:cubicBezTo>
                <a:cubicBezTo>
                  <a:pt x="306" y="73"/>
                  <a:pt x="305" y="74"/>
                  <a:pt x="306" y="74"/>
                </a:cubicBezTo>
                <a:cubicBezTo>
                  <a:pt x="306" y="74"/>
                  <a:pt x="307" y="74"/>
                  <a:pt x="307" y="75"/>
                </a:cubicBezTo>
                <a:cubicBezTo>
                  <a:pt x="307" y="75"/>
                  <a:pt x="307" y="74"/>
                  <a:pt x="306" y="75"/>
                </a:cubicBezTo>
                <a:cubicBezTo>
                  <a:pt x="307" y="75"/>
                  <a:pt x="307" y="75"/>
                  <a:pt x="307" y="75"/>
                </a:cubicBezTo>
                <a:cubicBezTo>
                  <a:pt x="307" y="74"/>
                  <a:pt x="308" y="75"/>
                  <a:pt x="308" y="75"/>
                </a:cubicBezTo>
                <a:cubicBezTo>
                  <a:pt x="309" y="75"/>
                  <a:pt x="308" y="75"/>
                  <a:pt x="309" y="74"/>
                </a:cubicBezTo>
                <a:cubicBezTo>
                  <a:pt x="311" y="74"/>
                  <a:pt x="312" y="77"/>
                  <a:pt x="313" y="76"/>
                </a:cubicBezTo>
                <a:cubicBezTo>
                  <a:pt x="313" y="75"/>
                  <a:pt x="313" y="75"/>
                  <a:pt x="312" y="75"/>
                </a:cubicBezTo>
                <a:cubicBezTo>
                  <a:pt x="311" y="74"/>
                  <a:pt x="310" y="73"/>
                  <a:pt x="308" y="72"/>
                </a:cubicBezTo>
                <a:cubicBezTo>
                  <a:pt x="309" y="72"/>
                  <a:pt x="309" y="72"/>
                  <a:pt x="309" y="72"/>
                </a:cubicBezTo>
                <a:cubicBezTo>
                  <a:pt x="308" y="72"/>
                  <a:pt x="308" y="72"/>
                  <a:pt x="307" y="72"/>
                </a:cubicBezTo>
                <a:cubicBezTo>
                  <a:pt x="307" y="72"/>
                  <a:pt x="307" y="72"/>
                  <a:pt x="306" y="72"/>
                </a:cubicBezTo>
                <a:cubicBezTo>
                  <a:pt x="307" y="71"/>
                  <a:pt x="306" y="71"/>
                  <a:pt x="306" y="70"/>
                </a:cubicBezTo>
                <a:cubicBezTo>
                  <a:pt x="306" y="70"/>
                  <a:pt x="306" y="70"/>
                  <a:pt x="306" y="70"/>
                </a:cubicBezTo>
                <a:cubicBezTo>
                  <a:pt x="306" y="70"/>
                  <a:pt x="306" y="69"/>
                  <a:pt x="307" y="69"/>
                </a:cubicBezTo>
                <a:cubicBezTo>
                  <a:pt x="308" y="70"/>
                  <a:pt x="310" y="70"/>
                  <a:pt x="311" y="70"/>
                </a:cubicBezTo>
                <a:cubicBezTo>
                  <a:pt x="311" y="69"/>
                  <a:pt x="309" y="69"/>
                  <a:pt x="308" y="68"/>
                </a:cubicBezTo>
                <a:cubicBezTo>
                  <a:pt x="308" y="67"/>
                  <a:pt x="308" y="66"/>
                  <a:pt x="307" y="65"/>
                </a:cubicBezTo>
                <a:cubicBezTo>
                  <a:pt x="306" y="65"/>
                  <a:pt x="307" y="66"/>
                  <a:pt x="306" y="66"/>
                </a:cubicBezTo>
                <a:cubicBezTo>
                  <a:pt x="306" y="64"/>
                  <a:pt x="304" y="63"/>
                  <a:pt x="305" y="61"/>
                </a:cubicBezTo>
                <a:cubicBezTo>
                  <a:pt x="307" y="61"/>
                  <a:pt x="306" y="60"/>
                  <a:pt x="308" y="60"/>
                </a:cubicBezTo>
                <a:cubicBezTo>
                  <a:pt x="308" y="59"/>
                  <a:pt x="309" y="59"/>
                  <a:pt x="309" y="58"/>
                </a:cubicBezTo>
                <a:cubicBezTo>
                  <a:pt x="309" y="58"/>
                  <a:pt x="309" y="58"/>
                  <a:pt x="309" y="58"/>
                </a:cubicBezTo>
                <a:cubicBezTo>
                  <a:pt x="309" y="57"/>
                  <a:pt x="309" y="57"/>
                  <a:pt x="309" y="57"/>
                </a:cubicBezTo>
                <a:cubicBezTo>
                  <a:pt x="310" y="55"/>
                  <a:pt x="308" y="55"/>
                  <a:pt x="308" y="54"/>
                </a:cubicBezTo>
                <a:cubicBezTo>
                  <a:pt x="309" y="53"/>
                  <a:pt x="311" y="54"/>
                  <a:pt x="312" y="53"/>
                </a:cubicBezTo>
                <a:cubicBezTo>
                  <a:pt x="312" y="53"/>
                  <a:pt x="311" y="52"/>
                  <a:pt x="312" y="51"/>
                </a:cubicBezTo>
                <a:cubicBezTo>
                  <a:pt x="311" y="51"/>
                  <a:pt x="311" y="50"/>
                  <a:pt x="310" y="49"/>
                </a:cubicBezTo>
                <a:cubicBezTo>
                  <a:pt x="308" y="50"/>
                  <a:pt x="309" y="52"/>
                  <a:pt x="307" y="52"/>
                </a:cubicBezTo>
                <a:cubicBezTo>
                  <a:pt x="306" y="50"/>
                  <a:pt x="301" y="50"/>
                  <a:pt x="300" y="50"/>
                </a:cubicBezTo>
                <a:cubicBezTo>
                  <a:pt x="300" y="50"/>
                  <a:pt x="300" y="50"/>
                  <a:pt x="300" y="50"/>
                </a:cubicBezTo>
                <a:cubicBezTo>
                  <a:pt x="299" y="51"/>
                  <a:pt x="299" y="50"/>
                  <a:pt x="299" y="50"/>
                </a:cubicBezTo>
                <a:cubicBezTo>
                  <a:pt x="299" y="51"/>
                  <a:pt x="298" y="50"/>
                  <a:pt x="298" y="51"/>
                </a:cubicBezTo>
                <a:cubicBezTo>
                  <a:pt x="298" y="51"/>
                  <a:pt x="298" y="51"/>
                  <a:pt x="298" y="51"/>
                </a:cubicBezTo>
                <a:cubicBezTo>
                  <a:pt x="296" y="51"/>
                  <a:pt x="294" y="52"/>
                  <a:pt x="292" y="52"/>
                </a:cubicBezTo>
                <a:cubicBezTo>
                  <a:pt x="292" y="53"/>
                  <a:pt x="292" y="53"/>
                  <a:pt x="292" y="53"/>
                </a:cubicBezTo>
                <a:cubicBezTo>
                  <a:pt x="289" y="53"/>
                  <a:pt x="286" y="54"/>
                  <a:pt x="283" y="54"/>
                </a:cubicBezTo>
                <a:cubicBezTo>
                  <a:pt x="283" y="54"/>
                  <a:pt x="283" y="54"/>
                  <a:pt x="283" y="54"/>
                </a:cubicBezTo>
                <a:cubicBezTo>
                  <a:pt x="283" y="54"/>
                  <a:pt x="282" y="54"/>
                  <a:pt x="281" y="54"/>
                </a:cubicBezTo>
                <a:cubicBezTo>
                  <a:pt x="281" y="54"/>
                  <a:pt x="282" y="54"/>
                  <a:pt x="282" y="55"/>
                </a:cubicBezTo>
                <a:cubicBezTo>
                  <a:pt x="279" y="54"/>
                  <a:pt x="276" y="55"/>
                  <a:pt x="275" y="53"/>
                </a:cubicBezTo>
                <a:cubicBezTo>
                  <a:pt x="276" y="53"/>
                  <a:pt x="276" y="53"/>
                  <a:pt x="276" y="53"/>
                </a:cubicBezTo>
                <a:cubicBezTo>
                  <a:pt x="275" y="53"/>
                  <a:pt x="275" y="52"/>
                  <a:pt x="275" y="51"/>
                </a:cubicBezTo>
                <a:cubicBezTo>
                  <a:pt x="274" y="52"/>
                  <a:pt x="274" y="51"/>
                  <a:pt x="274" y="50"/>
                </a:cubicBezTo>
                <a:cubicBezTo>
                  <a:pt x="274" y="50"/>
                  <a:pt x="274" y="50"/>
                  <a:pt x="274" y="50"/>
                </a:cubicBezTo>
                <a:cubicBezTo>
                  <a:pt x="274" y="49"/>
                  <a:pt x="274" y="49"/>
                  <a:pt x="273" y="50"/>
                </a:cubicBezTo>
                <a:cubicBezTo>
                  <a:pt x="273" y="50"/>
                  <a:pt x="273" y="49"/>
                  <a:pt x="273" y="49"/>
                </a:cubicBezTo>
                <a:cubicBezTo>
                  <a:pt x="273" y="49"/>
                  <a:pt x="274" y="49"/>
                  <a:pt x="274" y="49"/>
                </a:cubicBezTo>
                <a:cubicBezTo>
                  <a:pt x="273" y="49"/>
                  <a:pt x="273" y="48"/>
                  <a:pt x="273" y="48"/>
                </a:cubicBezTo>
                <a:cubicBezTo>
                  <a:pt x="272" y="48"/>
                  <a:pt x="273" y="49"/>
                  <a:pt x="272" y="49"/>
                </a:cubicBezTo>
                <a:cubicBezTo>
                  <a:pt x="272" y="48"/>
                  <a:pt x="272" y="48"/>
                  <a:pt x="272" y="48"/>
                </a:cubicBezTo>
                <a:cubicBezTo>
                  <a:pt x="272" y="48"/>
                  <a:pt x="272" y="48"/>
                  <a:pt x="272" y="48"/>
                </a:cubicBezTo>
                <a:cubicBezTo>
                  <a:pt x="272" y="48"/>
                  <a:pt x="272" y="47"/>
                  <a:pt x="272" y="47"/>
                </a:cubicBezTo>
                <a:cubicBezTo>
                  <a:pt x="272" y="47"/>
                  <a:pt x="272" y="47"/>
                  <a:pt x="271" y="47"/>
                </a:cubicBezTo>
                <a:cubicBezTo>
                  <a:pt x="272" y="46"/>
                  <a:pt x="271" y="47"/>
                  <a:pt x="271" y="46"/>
                </a:cubicBezTo>
                <a:cubicBezTo>
                  <a:pt x="272" y="47"/>
                  <a:pt x="273" y="46"/>
                  <a:pt x="274" y="46"/>
                </a:cubicBezTo>
                <a:cubicBezTo>
                  <a:pt x="274" y="47"/>
                  <a:pt x="276" y="47"/>
                  <a:pt x="276" y="48"/>
                </a:cubicBezTo>
                <a:cubicBezTo>
                  <a:pt x="276" y="48"/>
                  <a:pt x="276" y="48"/>
                  <a:pt x="276" y="48"/>
                </a:cubicBezTo>
                <a:cubicBezTo>
                  <a:pt x="276" y="48"/>
                  <a:pt x="276" y="49"/>
                  <a:pt x="277" y="49"/>
                </a:cubicBezTo>
                <a:cubicBezTo>
                  <a:pt x="278" y="49"/>
                  <a:pt x="279" y="51"/>
                  <a:pt x="280" y="51"/>
                </a:cubicBezTo>
                <a:cubicBezTo>
                  <a:pt x="280" y="50"/>
                  <a:pt x="281" y="50"/>
                  <a:pt x="282" y="50"/>
                </a:cubicBezTo>
                <a:cubicBezTo>
                  <a:pt x="282" y="50"/>
                  <a:pt x="282" y="50"/>
                  <a:pt x="283" y="50"/>
                </a:cubicBezTo>
                <a:cubicBezTo>
                  <a:pt x="283" y="49"/>
                  <a:pt x="284" y="48"/>
                  <a:pt x="284" y="47"/>
                </a:cubicBezTo>
                <a:cubicBezTo>
                  <a:pt x="284" y="47"/>
                  <a:pt x="284" y="47"/>
                  <a:pt x="284" y="47"/>
                </a:cubicBezTo>
                <a:cubicBezTo>
                  <a:pt x="284" y="47"/>
                  <a:pt x="284" y="47"/>
                  <a:pt x="284" y="47"/>
                </a:cubicBezTo>
                <a:cubicBezTo>
                  <a:pt x="284" y="46"/>
                  <a:pt x="284" y="46"/>
                  <a:pt x="284" y="46"/>
                </a:cubicBezTo>
                <a:cubicBezTo>
                  <a:pt x="284" y="45"/>
                  <a:pt x="282" y="45"/>
                  <a:pt x="282" y="44"/>
                </a:cubicBezTo>
                <a:cubicBezTo>
                  <a:pt x="284" y="43"/>
                  <a:pt x="285" y="45"/>
                  <a:pt x="287" y="45"/>
                </a:cubicBezTo>
                <a:cubicBezTo>
                  <a:pt x="287" y="45"/>
                  <a:pt x="287" y="45"/>
                  <a:pt x="287" y="45"/>
                </a:cubicBezTo>
                <a:cubicBezTo>
                  <a:pt x="289" y="46"/>
                  <a:pt x="289" y="43"/>
                  <a:pt x="291" y="44"/>
                </a:cubicBezTo>
                <a:cubicBezTo>
                  <a:pt x="292" y="43"/>
                  <a:pt x="293" y="42"/>
                  <a:pt x="294" y="42"/>
                </a:cubicBezTo>
                <a:cubicBezTo>
                  <a:pt x="294" y="41"/>
                  <a:pt x="295" y="41"/>
                  <a:pt x="295" y="41"/>
                </a:cubicBezTo>
                <a:cubicBezTo>
                  <a:pt x="298" y="41"/>
                  <a:pt x="295" y="38"/>
                  <a:pt x="295" y="37"/>
                </a:cubicBezTo>
                <a:cubicBezTo>
                  <a:pt x="295" y="36"/>
                  <a:pt x="294" y="36"/>
                  <a:pt x="294" y="35"/>
                </a:cubicBezTo>
                <a:cubicBezTo>
                  <a:pt x="295" y="35"/>
                  <a:pt x="294" y="35"/>
                  <a:pt x="294" y="34"/>
                </a:cubicBezTo>
                <a:cubicBezTo>
                  <a:pt x="295" y="34"/>
                  <a:pt x="295" y="34"/>
                  <a:pt x="295" y="34"/>
                </a:cubicBezTo>
                <a:cubicBezTo>
                  <a:pt x="295" y="33"/>
                  <a:pt x="295" y="33"/>
                  <a:pt x="295" y="33"/>
                </a:cubicBezTo>
                <a:cubicBezTo>
                  <a:pt x="293" y="33"/>
                  <a:pt x="292" y="33"/>
                  <a:pt x="291" y="31"/>
                </a:cubicBezTo>
                <a:cubicBezTo>
                  <a:pt x="291" y="31"/>
                  <a:pt x="291" y="31"/>
                  <a:pt x="291" y="31"/>
                </a:cubicBezTo>
                <a:cubicBezTo>
                  <a:pt x="292" y="30"/>
                  <a:pt x="291" y="31"/>
                  <a:pt x="291" y="30"/>
                </a:cubicBezTo>
                <a:cubicBezTo>
                  <a:pt x="292" y="30"/>
                  <a:pt x="292" y="32"/>
                  <a:pt x="293" y="32"/>
                </a:cubicBezTo>
                <a:cubicBezTo>
                  <a:pt x="293" y="31"/>
                  <a:pt x="293" y="31"/>
                  <a:pt x="293" y="31"/>
                </a:cubicBezTo>
                <a:cubicBezTo>
                  <a:pt x="293" y="31"/>
                  <a:pt x="293" y="31"/>
                  <a:pt x="292" y="31"/>
                </a:cubicBezTo>
                <a:cubicBezTo>
                  <a:pt x="293" y="31"/>
                  <a:pt x="292" y="31"/>
                  <a:pt x="292" y="30"/>
                </a:cubicBezTo>
                <a:cubicBezTo>
                  <a:pt x="291" y="30"/>
                  <a:pt x="292" y="30"/>
                  <a:pt x="291" y="30"/>
                </a:cubicBezTo>
                <a:cubicBezTo>
                  <a:pt x="291" y="30"/>
                  <a:pt x="290" y="30"/>
                  <a:pt x="290" y="30"/>
                </a:cubicBezTo>
                <a:cubicBezTo>
                  <a:pt x="291" y="30"/>
                  <a:pt x="290" y="30"/>
                  <a:pt x="290" y="29"/>
                </a:cubicBezTo>
                <a:cubicBezTo>
                  <a:pt x="289" y="29"/>
                  <a:pt x="289" y="29"/>
                  <a:pt x="288" y="29"/>
                </a:cubicBezTo>
                <a:cubicBezTo>
                  <a:pt x="288" y="29"/>
                  <a:pt x="289" y="28"/>
                  <a:pt x="289" y="28"/>
                </a:cubicBezTo>
                <a:cubicBezTo>
                  <a:pt x="288" y="28"/>
                  <a:pt x="288" y="27"/>
                  <a:pt x="288" y="27"/>
                </a:cubicBezTo>
                <a:cubicBezTo>
                  <a:pt x="286" y="27"/>
                  <a:pt x="285" y="25"/>
                  <a:pt x="283" y="25"/>
                </a:cubicBezTo>
                <a:cubicBezTo>
                  <a:pt x="284" y="24"/>
                  <a:pt x="285" y="25"/>
                  <a:pt x="287" y="24"/>
                </a:cubicBezTo>
                <a:cubicBezTo>
                  <a:pt x="287" y="24"/>
                  <a:pt x="287" y="24"/>
                  <a:pt x="287" y="23"/>
                </a:cubicBezTo>
                <a:cubicBezTo>
                  <a:pt x="286" y="23"/>
                  <a:pt x="283" y="22"/>
                  <a:pt x="282" y="23"/>
                </a:cubicBezTo>
                <a:cubicBezTo>
                  <a:pt x="281" y="22"/>
                  <a:pt x="278" y="23"/>
                  <a:pt x="276" y="23"/>
                </a:cubicBezTo>
                <a:cubicBezTo>
                  <a:pt x="276" y="23"/>
                  <a:pt x="274" y="23"/>
                  <a:pt x="274" y="24"/>
                </a:cubicBezTo>
                <a:cubicBezTo>
                  <a:pt x="271" y="24"/>
                  <a:pt x="269" y="24"/>
                  <a:pt x="266" y="25"/>
                </a:cubicBezTo>
                <a:cubicBezTo>
                  <a:pt x="266" y="24"/>
                  <a:pt x="267" y="24"/>
                  <a:pt x="266" y="24"/>
                </a:cubicBezTo>
                <a:cubicBezTo>
                  <a:pt x="265" y="25"/>
                  <a:pt x="264" y="24"/>
                  <a:pt x="263" y="25"/>
                </a:cubicBezTo>
                <a:cubicBezTo>
                  <a:pt x="265" y="25"/>
                  <a:pt x="268" y="25"/>
                  <a:pt x="270" y="25"/>
                </a:cubicBezTo>
                <a:cubicBezTo>
                  <a:pt x="270" y="25"/>
                  <a:pt x="271" y="25"/>
                  <a:pt x="271" y="26"/>
                </a:cubicBezTo>
                <a:cubicBezTo>
                  <a:pt x="269" y="25"/>
                  <a:pt x="267" y="28"/>
                  <a:pt x="267" y="26"/>
                </a:cubicBezTo>
                <a:cubicBezTo>
                  <a:pt x="267" y="27"/>
                  <a:pt x="266" y="26"/>
                  <a:pt x="266" y="26"/>
                </a:cubicBezTo>
                <a:cubicBezTo>
                  <a:pt x="265" y="28"/>
                  <a:pt x="264" y="26"/>
                  <a:pt x="263" y="26"/>
                </a:cubicBezTo>
                <a:cubicBezTo>
                  <a:pt x="263" y="27"/>
                  <a:pt x="263" y="26"/>
                  <a:pt x="263" y="27"/>
                </a:cubicBezTo>
                <a:cubicBezTo>
                  <a:pt x="263" y="27"/>
                  <a:pt x="263" y="27"/>
                  <a:pt x="263" y="28"/>
                </a:cubicBezTo>
                <a:cubicBezTo>
                  <a:pt x="262" y="29"/>
                  <a:pt x="261" y="28"/>
                  <a:pt x="260" y="28"/>
                </a:cubicBezTo>
                <a:cubicBezTo>
                  <a:pt x="260" y="28"/>
                  <a:pt x="260" y="28"/>
                  <a:pt x="260" y="28"/>
                </a:cubicBezTo>
                <a:cubicBezTo>
                  <a:pt x="260" y="28"/>
                  <a:pt x="259" y="28"/>
                  <a:pt x="259" y="28"/>
                </a:cubicBezTo>
                <a:cubicBezTo>
                  <a:pt x="259" y="27"/>
                  <a:pt x="259" y="28"/>
                  <a:pt x="259" y="28"/>
                </a:cubicBezTo>
                <a:cubicBezTo>
                  <a:pt x="260" y="27"/>
                  <a:pt x="259" y="27"/>
                  <a:pt x="259" y="27"/>
                </a:cubicBezTo>
                <a:cubicBezTo>
                  <a:pt x="259" y="26"/>
                  <a:pt x="259" y="26"/>
                  <a:pt x="260" y="25"/>
                </a:cubicBezTo>
                <a:cubicBezTo>
                  <a:pt x="260" y="25"/>
                  <a:pt x="259" y="25"/>
                  <a:pt x="259" y="25"/>
                </a:cubicBezTo>
                <a:cubicBezTo>
                  <a:pt x="259" y="25"/>
                  <a:pt x="260" y="25"/>
                  <a:pt x="260" y="24"/>
                </a:cubicBezTo>
                <a:cubicBezTo>
                  <a:pt x="259" y="25"/>
                  <a:pt x="259" y="24"/>
                  <a:pt x="258" y="24"/>
                </a:cubicBezTo>
                <a:cubicBezTo>
                  <a:pt x="258" y="25"/>
                  <a:pt x="257" y="25"/>
                  <a:pt x="257" y="25"/>
                </a:cubicBezTo>
                <a:cubicBezTo>
                  <a:pt x="257" y="24"/>
                  <a:pt x="257" y="24"/>
                  <a:pt x="258" y="24"/>
                </a:cubicBezTo>
                <a:cubicBezTo>
                  <a:pt x="257" y="24"/>
                  <a:pt x="258" y="24"/>
                  <a:pt x="258" y="23"/>
                </a:cubicBezTo>
                <a:cubicBezTo>
                  <a:pt x="258" y="23"/>
                  <a:pt x="256" y="25"/>
                  <a:pt x="255" y="24"/>
                </a:cubicBezTo>
                <a:cubicBezTo>
                  <a:pt x="257" y="24"/>
                  <a:pt x="257" y="23"/>
                  <a:pt x="258" y="23"/>
                </a:cubicBezTo>
                <a:cubicBezTo>
                  <a:pt x="258" y="21"/>
                  <a:pt x="256" y="21"/>
                  <a:pt x="255" y="21"/>
                </a:cubicBezTo>
                <a:cubicBezTo>
                  <a:pt x="254" y="21"/>
                  <a:pt x="252" y="20"/>
                  <a:pt x="251" y="21"/>
                </a:cubicBezTo>
                <a:cubicBezTo>
                  <a:pt x="251" y="21"/>
                  <a:pt x="252" y="21"/>
                  <a:pt x="253" y="21"/>
                </a:cubicBezTo>
                <a:cubicBezTo>
                  <a:pt x="252" y="22"/>
                  <a:pt x="252" y="21"/>
                  <a:pt x="252" y="22"/>
                </a:cubicBezTo>
                <a:cubicBezTo>
                  <a:pt x="252" y="22"/>
                  <a:pt x="253" y="22"/>
                  <a:pt x="253" y="22"/>
                </a:cubicBezTo>
                <a:cubicBezTo>
                  <a:pt x="253" y="22"/>
                  <a:pt x="253" y="22"/>
                  <a:pt x="252" y="23"/>
                </a:cubicBezTo>
                <a:cubicBezTo>
                  <a:pt x="252" y="22"/>
                  <a:pt x="251" y="22"/>
                  <a:pt x="251" y="21"/>
                </a:cubicBezTo>
                <a:cubicBezTo>
                  <a:pt x="251" y="22"/>
                  <a:pt x="251" y="21"/>
                  <a:pt x="251" y="22"/>
                </a:cubicBezTo>
                <a:cubicBezTo>
                  <a:pt x="251" y="22"/>
                  <a:pt x="251" y="22"/>
                  <a:pt x="251" y="22"/>
                </a:cubicBezTo>
                <a:cubicBezTo>
                  <a:pt x="252" y="22"/>
                  <a:pt x="252" y="23"/>
                  <a:pt x="252" y="23"/>
                </a:cubicBezTo>
                <a:cubicBezTo>
                  <a:pt x="251" y="24"/>
                  <a:pt x="250" y="23"/>
                  <a:pt x="250" y="24"/>
                </a:cubicBezTo>
                <a:cubicBezTo>
                  <a:pt x="249" y="24"/>
                  <a:pt x="248" y="23"/>
                  <a:pt x="248" y="24"/>
                </a:cubicBezTo>
                <a:cubicBezTo>
                  <a:pt x="248" y="24"/>
                  <a:pt x="249" y="24"/>
                  <a:pt x="248" y="24"/>
                </a:cubicBezTo>
                <a:cubicBezTo>
                  <a:pt x="246" y="24"/>
                  <a:pt x="245" y="24"/>
                  <a:pt x="243" y="24"/>
                </a:cubicBezTo>
                <a:cubicBezTo>
                  <a:pt x="243" y="23"/>
                  <a:pt x="244" y="23"/>
                  <a:pt x="244" y="23"/>
                </a:cubicBezTo>
                <a:cubicBezTo>
                  <a:pt x="244" y="23"/>
                  <a:pt x="244" y="23"/>
                  <a:pt x="244" y="22"/>
                </a:cubicBezTo>
                <a:cubicBezTo>
                  <a:pt x="244" y="22"/>
                  <a:pt x="244" y="22"/>
                  <a:pt x="244" y="21"/>
                </a:cubicBezTo>
                <a:cubicBezTo>
                  <a:pt x="245" y="21"/>
                  <a:pt x="246" y="21"/>
                  <a:pt x="247" y="21"/>
                </a:cubicBezTo>
                <a:cubicBezTo>
                  <a:pt x="246" y="20"/>
                  <a:pt x="246" y="21"/>
                  <a:pt x="245" y="21"/>
                </a:cubicBezTo>
                <a:cubicBezTo>
                  <a:pt x="245" y="21"/>
                  <a:pt x="245" y="21"/>
                  <a:pt x="245" y="20"/>
                </a:cubicBezTo>
                <a:cubicBezTo>
                  <a:pt x="246" y="20"/>
                  <a:pt x="245" y="19"/>
                  <a:pt x="245" y="18"/>
                </a:cubicBezTo>
                <a:cubicBezTo>
                  <a:pt x="248" y="17"/>
                  <a:pt x="251" y="19"/>
                  <a:pt x="254" y="18"/>
                </a:cubicBezTo>
                <a:cubicBezTo>
                  <a:pt x="255" y="18"/>
                  <a:pt x="256" y="19"/>
                  <a:pt x="258" y="18"/>
                </a:cubicBezTo>
                <a:cubicBezTo>
                  <a:pt x="258" y="19"/>
                  <a:pt x="258" y="19"/>
                  <a:pt x="258" y="19"/>
                </a:cubicBezTo>
                <a:cubicBezTo>
                  <a:pt x="260" y="19"/>
                  <a:pt x="261" y="19"/>
                  <a:pt x="262" y="20"/>
                </a:cubicBezTo>
                <a:cubicBezTo>
                  <a:pt x="262" y="19"/>
                  <a:pt x="263" y="20"/>
                  <a:pt x="264" y="20"/>
                </a:cubicBezTo>
                <a:cubicBezTo>
                  <a:pt x="264" y="20"/>
                  <a:pt x="264" y="20"/>
                  <a:pt x="264" y="20"/>
                </a:cubicBezTo>
                <a:cubicBezTo>
                  <a:pt x="265" y="19"/>
                  <a:pt x="266" y="21"/>
                  <a:pt x="267" y="20"/>
                </a:cubicBezTo>
                <a:cubicBezTo>
                  <a:pt x="266" y="20"/>
                  <a:pt x="268" y="20"/>
                  <a:pt x="266" y="20"/>
                </a:cubicBezTo>
                <a:cubicBezTo>
                  <a:pt x="266" y="20"/>
                  <a:pt x="267" y="20"/>
                  <a:pt x="266" y="20"/>
                </a:cubicBezTo>
                <a:cubicBezTo>
                  <a:pt x="267" y="19"/>
                  <a:pt x="265" y="20"/>
                  <a:pt x="265" y="19"/>
                </a:cubicBezTo>
                <a:cubicBezTo>
                  <a:pt x="264" y="20"/>
                  <a:pt x="263" y="19"/>
                  <a:pt x="262" y="19"/>
                </a:cubicBezTo>
                <a:cubicBezTo>
                  <a:pt x="262" y="19"/>
                  <a:pt x="261" y="18"/>
                  <a:pt x="261" y="18"/>
                </a:cubicBezTo>
                <a:cubicBezTo>
                  <a:pt x="262" y="18"/>
                  <a:pt x="261" y="19"/>
                  <a:pt x="261" y="19"/>
                </a:cubicBezTo>
                <a:cubicBezTo>
                  <a:pt x="260" y="19"/>
                  <a:pt x="259" y="18"/>
                  <a:pt x="258" y="18"/>
                </a:cubicBezTo>
                <a:cubicBezTo>
                  <a:pt x="259" y="18"/>
                  <a:pt x="259" y="18"/>
                  <a:pt x="259" y="18"/>
                </a:cubicBezTo>
                <a:cubicBezTo>
                  <a:pt x="259" y="17"/>
                  <a:pt x="259" y="18"/>
                  <a:pt x="259" y="17"/>
                </a:cubicBezTo>
                <a:cubicBezTo>
                  <a:pt x="259" y="17"/>
                  <a:pt x="259" y="17"/>
                  <a:pt x="258" y="17"/>
                </a:cubicBezTo>
                <a:cubicBezTo>
                  <a:pt x="258" y="16"/>
                  <a:pt x="256" y="17"/>
                  <a:pt x="256" y="17"/>
                </a:cubicBezTo>
                <a:cubicBezTo>
                  <a:pt x="256" y="17"/>
                  <a:pt x="256" y="17"/>
                  <a:pt x="255" y="17"/>
                </a:cubicBezTo>
                <a:cubicBezTo>
                  <a:pt x="256" y="17"/>
                  <a:pt x="256" y="17"/>
                  <a:pt x="255" y="17"/>
                </a:cubicBezTo>
                <a:cubicBezTo>
                  <a:pt x="253" y="17"/>
                  <a:pt x="250" y="17"/>
                  <a:pt x="247" y="17"/>
                </a:cubicBezTo>
                <a:cubicBezTo>
                  <a:pt x="246" y="17"/>
                  <a:pt x="244" y="18"/>
                  <a:pt x="244" y="16"/>
                </a:cubicBezTo>
                <a:cubicBezTo>
                  <a:pt x="241" y="16"/>
                  <a:pt x="237" y="16"/>
                  <a:pt x="234" y="16"/>
                </a:cubicBezTo>
                <a:cubicBezTo>
                  <a:pt x="233" y="17"/>
                  <a:pt x="231" y="17"/>
                  <a:pt x="230" y="16"/>
                </a:cubicBezTo>
                <a:cubicBezTo>
                  <a:pt x="230" y="16"/>
                  <a:pt x="230" y="17"/>
                  <a:pt x="229" y="16"/>
                </a:cubicBezTo>
                <a:cubicBezTo>
                  <a:pt x="228" y="16"/>
                  <a:pt x="230" y="15"/>
                  <a:pt x="231" y="15"/>
                </a:cubicBezTo>
                <a:cubicBezTo>
                  <a:pt x="230" y="15"/>
                  <a:pt x="231" y="14"/>
                  <a:pt x="231" y="14"/>
                </a:cubicBezTo>
                <a:cubicBezTo>
                  <a:pt x="233" y="13"/>
                  <a:pt x="234" y="14"/>
                  <a:pt x="236" y="13"/>
                </a:cubicBezTo>
                <a:cubicBezTo>
                  <a:pt x="236" y="13"/>
                  <a:pt x="236" y="14"/>
                  <a:pt x="237" y="14"/>
                </a:cubicBezTo>
                <a:cubicBezTo>
                  <a:pt x="237" y="13"/>
                  <a:pt x="238" y="14"/>
                  <a:pt x="239" y="14"/>
                </a:cubicBezTo>
                <a:cubicBezTo>
                  <a:pt x="239" y="14"/>
                  <a:pt x="240" y="13"/>
                  <a:pt x="240" y="13"/>
                </a:cubicBezTo>
                <a:cubicBezTo>
                  <a:pt x="241" y="13"/>
                  <a:pt x="241" y="13"/>
                  <a:pt x="242" y="13"/>
                </a:cubicBezTo>
                <a:cubicBezTo>
                  <a:pt x="242" y="13"/>
                  <a:pt x="242" y="13"/>
                  <a:pt x="242" y="13"/>
                </a:cubicBezTo>
                <a:cubicBezTo>
                  <a:pt x="242" y="13"/>
                  <a:pt x="242" y="13"/>
                  <a:pt x="242" y="13"/>
                </a:cubicBezTo>
                <a:cubicBezTo>
                  <a:pt x="243" y="13"/>
                  <a:pt x="243" y="13"/>
                  <a:pt x="243" y="13"/>
                </a:cubicBezTo>
                <a:cubicBezTo>
                  <a:pt x="243" y="13"/>
                  <a:pt x="244" y="13"/>
                  <a:pt x="244" y="13"/>
                </a:cubicBezTo>
                <a:cubicBezTo>
                  <a:pt x="244" y="14"/>
                  <a:pt x="245" y="13"/>
                  <a:pt x="245" y="13"/>
                </a:cubicBezTo>
                <a:cubicBezTo>
                  <a:pt x="246" y="13"/>
                  <a:pt x="245" y="13"/>
                  <a:pt x="246" y="14"/>
                </a:cubicBezTo>
                <a:cubicBezTo>
                  <a:pt x="246" y="13"/>
                  <a:pt x="246" y="13"/>
                  <a:pt x="246" y="13"/>
                </a:cubicBezTo>
                <a:cubicBezTo>
                  <a:pt x="247" y="14"/>
                  <a:pt x="248" y="13"/>
                  <a:pt x="248" y="13"/>
                </a:cubicBezTo>
                <a:cubicBezTo>
                  <a:pt x="249" y="13"/>
                  <a:pt x="251" y="13"/>
                  <a:pt x="252" y="13"/>
                </a:cubicBezTo>
                <a:cubicBezTo>
                  <a:pt x="252" y="13"/>
                  <a:pt x="252" y="13"/>
                  <a:pt x="252" y="12"/>
                </a:cubicBezTo>
                <a:cubicBezTo>
                  <a:pt x="253" y="12"/>
                  <a:pt x="253" y="12"/>
                  <a:pt x="254" y="12"/>
                </a:cubicBezTo>
                <a:cubicBezTo>
                  <a:pt x="254" y="12"/>
                  <a:pt x="254" y="12"/>
                  <a:pt x="254" y="12"/>
                </a:cubicBezTo>
                <a:cubicBezTo>
                  <a:pt x="255" y="12"/>
                  <a:pt x="257" y="12"/>
                  <a:pt x="258" y="12"/>
                </a:cubicBezTo>
                <a:cubicBezTo>
                  <a:pt x="258" y="12"/>
                  <a:pt x="258" y="12"/>
                  <a:pt x="258" y="12"/>
                </a:cubicBezTo>
                <a:cubicBezTo>
                  <a:pt x="259" y="12"/>
                  <a:pt x="259" y="12"/>
                  <a:pt x="259" y="11"/>
                </a:cubicBezTo>
                <a:cubicBezTo>
                  <a:pt x="260" y="12"/>
                  <a:pt x="259" y="12"/>
                  <a:pt x="260" y="12"/>
                </a:cubicBezTo>
                <a:cubicBezTo>
                  <a:pt x="259" y="12"/>
                  <a:pt x="260" y="12"/>
                  <a:pt x="261" y="11"/>
                </a:cubicBezTo>
                <a:cubicBezTo>
                  <a:pt x="261" y="12"/>
                  <a:pt x="261" y="12"/>
                  <a:pt x="261" y="12"/>
                </a:cubicBezTo>
                <a:cubicBezTo>
                  <a:pt x="261" y="12"/>
                  <a:pt x="261" y="12"/>
                  <a:pt x="261" y="13"/>
                </a:cubicBezTo>
                <a:cubicBezTo>
                  <a:pt x="262" y="12"/>
                  <a:pt x="262" y="12"/>
                  <a:pt x="262" y="11"/>
                </a:cubicBezTo>
                <a:cubicBezTo>
                  <a:pt x="261" y="11"/>
                  <a:pt x="261" y="11"/>
                  <a:pt x="260" y="11"/>
                </a:cubicBezTo>
                <a:cubicBezTo>
                  <a:pt x="260" y="12"/>
                  <a:pt x="258" y="11"/>
                  <a:pt x="258" y="11"/>
                </a:cubicBezTo>
                <a:cubicBezTo>
                  <a:pt x="258" y="11"/>
                  <a:pt x="258" y="11"/>
                  <a:pt x="258" y="11"/>
                </a:cubicBezTo>
                <a:cubicBezTo>
                  <a:pt x="258" y="11"/>
                  <a:pt x="258" y="11"/>
                  <a:pt x="258" y="11"/>
                </a:cubicBezTo>
                <a:cubicBezTo>
                  <a:pt x="259" y="10"/>
                  <a:pt x="260" y="11"/>
                  <a:pt x="262" y="11"/>
                </a:cubicBezTo>
                <a:cubicBezTo>
                  <a:pt x="261" y="10"/>
                  <a:pt x="262" y="10"/>
                  <a:pt x="262" y="10"/>
                </a:cubicBezTo>
                <a:cubicBezTo>
                  <a:pt x="261" y="10"/>
                  <a:pt x="259" y="10"/>
                  <a:pt x="258" y="10"/>
                </a:cubicBezTo>
                <a:cubicBezTo>
                  <a:pt x="259" y="10"/>
                  <a:pt x="258" y="10"/>
                  <a:pt x="258" y="10"/>
                </a:cubicBezTo>
                <a:cubicBezTo>
                  <a:pt x="257" y="10"/>
                  <a:pt x="257" y="10"/>
                  <a:pt x="256" y="10"/>
                </a:cubicBezTo>
                <a:cubicBezTo>
                  <a:pt x="256" y="10"/>
                  <a:pt x="256" y="10"/>
                  <a:pt x="256" y="10"/>
                </a:cubicBezTo>
                <a:cubicBezTo>
                  <a:pt x="256" y="10"/>
                  <a:pt x="255" y="10"/>
                  <a:pt x="254" y="10"/>
                </a:cubicBezTo>
                <a:cubicBezTo>
                  <a:pt x="255" y="10"/>
                  <a:pt x="254" y="9"/>
                  <a:pt x="255" y="9"/>
                </a:cubicBezTo>
                <a:cubicBezTo>
                  <a:pt x="255" y="9"/>
                  <a:pt x="254" y="9"/>
                  <a:pt x="254" y="9"/>
                </a:cubicBezTo>
                <a:cubicBezTo>
                  <a:pt x="254" y="9"/>
                  <a:pt x="254" y="9"/>
                  <a:pt x="254" y="9"/>
                </a:cubicBezTo>
                <a:cubicBezTo>
                  <a:pt x="252" y="9"/>
                  <a:pt x="250" y="9"/>
                  <a:pt x="248" y="9"/>
                </a:cubicBezTo>
                <a:cubicBezTo>
                  <a:pt x="248" y="9"/>
                  <a:pt x="248" y="9"/>
                  <a:pt x="248" y="9"/>
                </a:cubicBezTo>
                <a:cubicBezTo>
                  <a:pt x="246" y="9"/>
                  <a:pt x="244" y="8"/>
                  <a:pt x="243" y="9"/>
                </a:cubicBezTo>
                <a:cubicBezTo>
                  <a:pt x="243" y="8"/>
                  <a:pt x="244" y="8"/>
                  <a:pt x="244" y="8"/>
                </a:cubicBezTo>
                <a:cubicBezTo>
                  <a:pt x="244" y="7"/>
                  <a:pt x="243" y="8"/>
                  <a:pt x="243" y="8"/>
                </a:cubicBezTo>
                <a:cubicBezTo>
                  <a:pt x="243" y="8"/>
                  <a:pt x="243" y="8"/>
                  <a:pt x="243" y="8"/>
                </a:cubicBezTo>
                <a:cubicBezTo>
                  <a:pt x="242" y="8"/>
                  <a:pt x="242" y="9"/>
                  <a:pt x="241" y="9"/>
                </a:cubicBezTo>
                <a:cubicBezTo>
                  <a:pt x="240" y="9"/>
                  <a:pt x="240" y="8"/>
                  <a:pt x="239" y="8"/>
                </a:cubicBezTo>
                <a:cubicBezTo>
                  <a:pt x="239" y="9"/>
                  <a:pt x="238" y="8"/>
                  <a:pt x="238" y="9"/>
                </a:cubicBezTo>
                <a:cubicBezTo>
                  <a:pt x="239" y="9"/>
                  <a:pt x="236" y="10"/>
                  <a:pt x="236" y="9"/>
                </a:cubicBezTo>
                <a:cubicBezTo>
                  <a:pt x="236" y="9"/>
                  <a:pt x="236" y="8"/>
                  <a:pt x="237" y="8"/>
                </a:cubicBezTo>
                <a:cubicBezTo>
                  <a:pt x="236" y="8"/>
                  <a:pt x="236" y="8"/>
                  <a:pt x="236" y="7"/>
                </a:cubicBezTo>
                <a:cubicBezTo>
                  <a:pt x="235" y="8"/>
                  <a:pt x="235" y="7"/>
                  <a:pt x="235" y="7"/>
                </a:cubicBezTo>
                <a:cubicBezTo>
                  <a:pt x="235" y="8"/>
                  <a:pt x="236" y="8"/>
                  <a:pt x="236" y="8"/>
                </a:cubicBezTo>
                <a:cubicBezTo>
                  <a:pt x="236" y="8"/>
                  <a:pt x="235" y="8"/>
                  <a:pt x="235" y="8"/>
                </a:cubicBezTo>
                <a:cubicBezTo>
                  <a:pt x="235" y="8"/>
                  <a:pt x="235" y="7"/>
                  <a:pt x="234" y="8"/>
                </a:cubicBezTo>
                <a:cubicBezTo>
                  <a:pt x="234" y="7"/>
                  <a:pt x="234" y="7"/>
                  <a:pt x="234" y="7"/>
                </a:cubicBezTo>
                <a:cubicBezTo>
                  <a:pt x="237" y="7"/>
                  <a:pt x="238" y="6"/>
                  <a:pt x="240" y="7"/>
                </a:cubicBezTo>
                <a:cubicBezTo>
                  <a:pt x="241" y="7"/>
                  <a:pt x="243" y="7"/>
                  <a:pt x="244" y="7"/>
                </a:cubicBezTo>
                <a:cubicBezTo>
                  <a:pt x="244" y="7"/>
                  <a:pt x="245" y="7"/>
                  <a:pt x="245" y="7"/>
                </a:cubicBezTo>
                <a:cubicBezTo>
                  <a:pt x="247" y="7"/>
                  <a:pt x="249" y="8"/>
                  <a:pt x="250" y="7"/>
                </a:cubicBezTo>
                <a:cubicBezTo>
                  <a:pt x="250" y="7"/>
                  <a:pt x="249" y="7"/>
                  <a:pt x="249" y="7"/>
                </a:cubicBezTo>
                <a:cubicBezTo>
                  <a:pt x="250" y="7"/>
                  <a:pt x="252" y="6"/>
                  <a:pt x="251" y="7"/>
                </a:cubicBezTo>
                <a:cubicBezTo>
                  <a:pt x="252" y="7"/>
                  <a:pt x="252" y="7"/>
                  <a:pt x="253" y="7"/>
                </a:cubicBezTo>
                <a:cubicBezTo>
                  <a:pt x="253" y="6"/>
                  <a:pt x="252" y="7"/>
                  <a:pt x="252" y="7"/>
                </a:cubicBezTo>
                <a:cubicBezTo>
                  <a:pt x="252" y="7"/>
                  <a:pt x="254" y="6"/>
                  <a:pt x="255" y="7"/>
                </a:cubicBezTo>
                <a:cubicBezTo>
                  <a:pt x="257" y="7"/>
                  <a:pt x="259" y="7"/>
                  <a:pt x="261" y="8"/>
                </a:cubicBezTo>
                <a:cubicBezTo>
                  <a:pt x="261" y="7"/>
                  <a:pt x="262" y="8"/>
                  <a:pt x="262" y="8"/>
                </a:cubicBezTo>
                <a:cubicBezTo>
                  <a:pt x="262" y="8"/>
                  <a:pt x="262" y="7"/>
                  <a:pt x="262" y="7"/>
                </a:cubicBezTo>
                <a:cubicBezTo>
                  <a:pt x="262" y="7"/>
                  <a:pt x="262" y="7"/>
                  <a:pt x="262" y="7"/>
                </a:cubicBezTo>
                <a:cubicBezTo>
                  <a:pt x="263" y="7"/>
                  <a:pt x="263" y="7"/>
                  <a:pt x="263" y="7"/>
                </a:cubicBezTo>
                <a:cubicBezTo>
                  <a:pt x="264" y="7"/>
                  <a:pt x="264" y="7"/>
                  <a:pt x="265" y="7"/>
                </a:cubicBezTo>
                <a:cubicBezTo>
                  <a:pt x="265" y="8"/>
                  <a:pt x="266" y="7"/>
                  <a:pt x="267" y="8"/>
                </a:cubicBezTo>
                <a:cubicBezTo>
                  <a:pt x="269" y="8"/>
                  <a:pt x="273" y="8"/>
                  <a:pt x="275" y="8"/>
                </a:cubicBezTo>
                <a:cubicBezTo>
                  <a:pt x="273" y="8"/>
                  <a:pt x="273" y="8"/>
                  <a:pt x="271" y="7"/>
                </a:cubicBezTo>
                <a:cubicBezTo>
                  <a:pt x="269" y="8"/>
                  <a:pt x="267" y="7"/>
                  <a:pt x="265" y="7"/>
                </a:cubicBezTo>
                <a:cubicBezTo>
                  <a:pt x="265" y="7"/>
                  <a:pt x="265" y="7"/>
                  <a:pt x="265" y="6"/>
                </a:cubicBezTo>
                <a:cubicBezTo>
                  <a:pt x="265" y="6"/>
                  <a:pt x="265" y="6"/>
                  <a:pt x="265" y="6"/>
                </a:cubicBezTo>
                <a:cubicBezTo>
                  <a:pt x="265" y="6"/>
                  <a:pt x="263" y="7"/>
                  <a:pt x="262" y="6"/>
                </a:cubicBezTo>
                <a:cubicBezTo>
                  <a:pt x="262" y="6"/>
                  <a:pt x="262" y="6"/>
                  <a:pt x="261" y="6"/>
                </a:cubicBezTo>
                <a:cubicBezTo>
                  <a:pt x="261" y="7"/>
                  <a:pt x="259" y="7"/>
                  <a:pt x="258" y="7"/>
                </a:cubicBezTo>
                <a:cubicBezTo>
                  <a:pt x="258" y="6"/>
                  <a:pt x="259" y="7"/>
                  <a:pt x="259" y="6"/>
                </a:cubicBezTo>
                <a:cubicBezTo>
                  <a:pt x="258" y="6"/>
                  <a:pt x="258" y="6"/>
                  <a:pt x="258" y="6"/>
                </a:cubicBezTo>
                <a:cubicBezTo>
                  <a:pt x="258" y="6"/>
                  <a:pt x="259" y="6"/>
                  <a:pt x="259" y="6"/>
                </a:cubicBezTo>
                <a:cubicBezTo>
                  <a:pt x="258" y="6"/>
                  <a:pt x="257" y="6"/>
                  <a:pt x="257" y="5"/>
                </a:cubicBezTo>
                <a:cubicBezTo>
                  <a:pt x="257" y="5"/>
                  <a:pt x="258" y="5"/>
                  <a:pt x="257" y="6"/>
                </a:cubicBezTo>
                <a:cubicBezTo>
                  <a:pt x="257" y="5"/>
                  <a:pt x="257" y="5"/>
                  <a:pt x="257" y="5"/>
                </a:cubicBezTo>
                <a:cubicBezTo>
                  <a:pt x="256" y="5"/>
                  <a:pt x="257" y="5"/>
                  <a:pt x="257" y="4"/>
                </a:cubicBezTo>
                <a:cubicBezTo>
                  <a:pt x="256" y="4"/>
                  <a:pt x="256" y="5"/>
                  <a:pt x="256" y="5"/>
                </a:cubicBezTo>
                <a:cubicBezTo>
                  <a:pt x="256" y="4"/>
                  <a:pt x="257" y="4"/>
                  <a:pt x="256" y="4"/>
                </a:cubicBezTo>
                <a:cubicBezTo>
                  <a:pt x="256" y="4"/>
                  <a:pt x="255" y="4"/>
                  <a:pt x="254" y="4"/>
                </a:cubicBezTo>
                <a:cubicBezTo>
                  <a:pt x="255" y="4"/>
                  <a:pt x="255" y="4"/>
                  <a:pt x="255" y="4"/>
                </a:cubicBezTo>
                <a:cubicBezTo>
                  <a:pt x="255" y="4"/>
                  <a:pt x="254" y="4"/>
                  <a:pt x="254" y="4"/>
                </a:cubicBezTo>
                <a:cubicBezTo>
                  <a:pt x="254" y="4"/>
                  <a:pt x="254" y="4"/>
                  <a:pt x="254" y="4"/>
                </a:cubicBezTo>
                <a:cubicBezTo>
                  <a:pt x="254" y="3"/>
                  <a:pt x="252" y="4"/>
                  <a:pt x="252" y="3"/>
                </a:cubicBezTo>
                <a:cubicBezTo>
                  <a:pt x="251" y="3"/>
                  <a:pt x="252" y="3"/>
                  <a:pt x="252" y="4"/>
                </a:cubicBezTo>
                <a:cubicBezTo>
                  <a:pt x="251" y="4"/>
                  <a:pt x="251" y="3"/>
                  <a:pt x="250" y="3"/>
                </a:cubicBezTo>
                <a:cubicBezTo>
                  <a:pt x="250" y="3"/>
                  <a:pt x="250" y="4"/>
                  <a:pt x="250" y="4"/>
                </a:cubicBezTo>
                <a:cubicBezTo>
                  <a:pt x="249" y="4"/>
                  <a:pt x="249" y="4"/>
                  <a:pt x="249" y="3"/>
                </a:cubicBezTo>
                <a:cubicBezTo>
                  <a:pt x="249" y="3"/>
                  <a:pt x="250" y="3"/>
                  <a:pt x="249" y="3"/>
                </a:cubicBezTo>
                <a:cubicBezTo>
                  <a:pt x="249" y="3"/>
                  <a:pt x="248" y="3"/>
                  <a:pt x="248" y="4"/>
                </a:cubicBezTo>
                <a:cubicBezTo>
                  <a:pt x="247" y="3"/>
                  <a:pt x="248" y="3"/>
                  <a:pt x="247" y="3"/>
                </a:cubicBezTo>
                <a:cubicBezTo>
                  <a:pt x="247" y="3"/>
                  <a:pt x="247" y="3"/>
                  <a:pt x="247" y="3"/>
                </a:cubicBezTo>
                <a:cubicBezTo>
                  <a:pt x="247" y="3"/>
                  <a:pt x="245" y="2"/>
                  <a:pt x="246" y="3"/>
                </a:cubicBezTo>
                <a:cubicBezTo>
                  <a:pt x="245" y="3"/>
                  <a:pt x="245" y="3"/>
                  <a:pt x="244" y="3"/>
                </a:cubicBezTo>
                <a:cubicBezTo>
                  <a:pt x="244" y="3"/>
                  <a:pt x="244" y="4"/>
                  <a:pt x="244" y="4"/>
                </a:cubicBezTo>
                <a:cubicBezTo>
                  <a:pt x="241" y="3"/>
                  <a:pt x="239" y="4"/>
                  <a:pt x="237" y="3"/>
                </a:cubicBezTo>
                <a:cubicBezTo>
                  <a:pt x="237" y="4"/>
                  <a:pt x="237" y="4"/>
                  <a:pt x="237" y="4"/>
                </a:cubicBezTo>
                <a:cubicBezTo>
                  <a:pt x="236" y="4"/>
                  <a:pt x="235" y="3"/>
                  <a:pt x="235" y="4"/>
                </a:cubicBezTo>
                <a:cubicBezTo>
                  <a:pt x="235" y="4"/>
                  <a:pt x="235" y="4"/>
                  <a:pt x="235" y="4"/>
                </a:cubicBezTo>
                <a:cubicBezTo>
                  <a:pt x="234" y="4"/>
                  <a:pt x="233" y="4"/>
                  <a:pt x="233" y="3"/>
                </a:cubicBezTo>
                <a:cubicBezTo>
                  <a:pt x="233" y="3"/>
                  <a:pt x="234" y="3"/>
                  <a:pt x="234" y="2"/>
                </a:cubicBezTo>
                <a:cubicBezTo>
                  <a:pt x="233" y="2"/>
                  <a:pt x="233" y="4"/>
                  <a:pt x="231" y="3"/>
                </a:cubicBezTo>
                <a:cubicBezTo>
                  <a:pt x="231" y="4"/>
                  <a:pt x="232" y="4"/>
                  <a:pt x="231" y="4"/>
                </a:cubicBezTo>
                <a:cubicBezTo>
                  <a:pt x="231" y="4"/>
                  <a:pt x="231" y="4"/>
                  <a:pt x="230" y="4"/>
                </a:cubicBezTo>
                <a:cubicBezTo>
                  <a:pt x="230" y="4"/>
                  <a:pt x="230" y="4"/>
                  <a:pt x="230" y="3"/>
                </a:cubicBezTo>
                <a:cubicBezTo>
                  <a:pt x="228" y="4"/>
                  <a:pt x="227" y="3"/>
                  <a:pt x="226" y="4"/>
                </a:cubicBezTo>
                <a:cubicBezTo>
                  <a:pt x="224" y="3"/>
                  <a:pt x="220" y="4"/>
                  <a:pt x="218" y="4"/>
                </a:cubicBezTo>
                <a:cubicBezTo>
                  <a:pt x="218" y="4"/>
                  <a:pt x="217" y="4"/>
                  <a:pt x="217" y="4"/>
                </a:cubicBezTo>
                <a:cubicBezTo>
                  <a:pt x="216" y="4"/>
                  <a:pt x="216" y="3"/>
                  <a:pt x="215" y="4"/>
                </a:cubicBezTo>
                <a:cubicBezTo>
                  <a:pt x="216" y="4"/>
                  <a:pt x="216" y="4"/>
                  <a:pt x="216" y="4"/>
                </a:cubicBezTo>
                <a:cubicBezTo>
                  <a:pt x="215" y="4"/>
                  <a:pt x="215" y="4"/>
                  <a:pt x="215" y="4"/>
                </a:cubicBezTo>
                <a:cubicBezTo>
                  <a:pt x="215" y="4"/>
                  <a:pt x="215" y="4"/>
                  <a:pt x="214" y="4"/>
                </a:cubicBezTo>
                <a:cubicBezTo>
                  <a:pt x="214" y="5"/>
                  <a:pt x="213" y="4"/>
                  <a:pt x="212" y="4"/>
                </a:cubicBezTo>
                <a:cubicBezTo>
                  <a:pt x="212" y="4"/>
                  <a:pt x="212" y="4"/>
                  <a:pt x="212" y="4"/>
                </a:cubicBezTo>
                <a:cubicBezTo>
                  <a:pt x="211" y="4"/>
                  <a:pt x="210" y="4"/>
                  <a:pt x="210" y="4"/>
                </a:cubicBezTo>
                <a:cubicBezTo>
                  <a:pt x="211" y="3"/>
                  <a:pt x="211" y="4"/>
                  <a:pt x="211" y="4"/>
                </a:cubicBezTo>
                <a:cubicBezTo>
                  <a:pt x="211" y="4"/>
                  <a:pt x="211" y="3"/>
                  <a:pt x="211" y="3"/>
                </a:cubicBezTo>
                <a:cubicBezTo>
                  <a:pt x="209" y="4"/>
                  <a:pt x="207" y="4"/>
                  <a:pt x="206" y="4"/>
                </a:cubicBezTo>
                <a:cubicBezTo>
                  <a:pt x="205" y="4"/>
                  <a:pt x="205" y="4"/>
                  <a:pt x="205" y="4"/>
                </a:cubicBezTo>
                <a:cubicBezTo>
                  <a:pt x="204" y="4"/>
                  <a:pt x="204" y="4"/>
                  <a:pt x="203" y="4"/>
                </a:cubicBezTo>
                <a:cubicBezTo>
                  <a:pt x="203" y="4"/>
                  <a:pt x="203" y="4"/>
                  <a:pt x="203" y="4"/>
                </a:cubicBezTo>
                <a:cubicBezTo>
                  <a:pt x="202" y="4"/>
                  <a:pt x="201" y="4"/>
                  <a:pt x="200" y="4"/>
                </a:cubicBezTo>
                <a:cubicBezTo>
                  <a:pt x="200" y="3"/>
                  <a:pt x="202" y="3"/>
                  <a:pt x="201" y="3"/>
                </a:cubicBezTo>
                <a:cubicBezTo>
                  <a:pt x="201" y="3"/>
                  <a:pt x="200" y="3"/>
                  <a:pt x="200" y="3"/>
                </a:cubicBezTo>
                <a:cubicBezTo>
                  <a:pt x="200" y="4"/>
                  <a:pt x="199" y="4"/>
                  <a:pt x="199" y="3"/>
                </a:cubicBezTo>
                <a:cubicBezTo>
                  <a:pt x="199" y="3"/>
                  <a:pt x="200" y="3"/>
                  <a:pt x="200" y="3"/>
                </a:cubicBezTo>
                <a:cubicBezTo>
                  <a:pt x="199" y="3"/>
                  <a:pt x="197" y="4"/>
                  <a:pt x="198" y="2"/>
                </a:cubicBezTo>
                <a:cubicBezTo>
                  <a:pt x="198" y="2"/>
                  <a:pt x="197" y="2"/>
                  <a:pt x="197" y="2"/>
                </a:cubicBezTo>
                <a:cubicBezTo>
                  <a:pt x="198" y="2"/>
                  <a:pt x="198" y="2"/>
                  <a:pt x="198" y="1"/>
                </a:cubicBezTo>
                <a:cubicBezTo>
                  <a:pt x="196" y="3"/>
                  <a:pt x="195" y="0"/>
                  <a:pt x="193" y="2"/>
                </a:cubicBezTo>
                <a:cubicBezTo>
                  <a:pt x="193" y="2"/>
                  <a:pt x="193" y="2"/>
                  <a:pt x="193" y="2"/>
                </a:cubicBezTo>
                <a:cubicBezTo>
                  <a:pt x="192" y="2"/>
                  <a:pt x="193" y="2"/>
                  <a:pt x="192" y="2"/>
                </a:cubicBezTo>
                <a:cubicBezTo>
                  <a:pt x="192" y="2"/>
                  <a:pt x="192" y="2"/>
                  <a:pt x="192" y="1"/>
                </a:cubicBezTo>
                <a:cubicBezTo>
                  <a:pt x="191" y="2"/>
                  <a:pt x="191" y="2"/>
                  <a:pt x="191" y="2"/>
                </a:cubicBezTo>
                <a:cubicBezTo>
                  <a:pt x="191" y="2"/>
                  <a:pt x="192" y="2"/>
                  <a:pt x="192" y="3"/>
                </a:cubicBezTo>
                <a:cubicBezTo>
                  <a:pt x="191" y="2"/>
                  <a:pt x="190" y="3"/>
                  <a:pt x="189" y="2"/>
                </a:cubicBezTo>
                <a:cubicBezTo>
                  <a:pt x="190" y="2"/>
                  <a:pt x="190" y="2"/>
                  <a:pt x="190" y="2"/>
                </a:cubicBezTo>
                <a:cubicBezTo>
                  <a:pt x="190" y="2"/>
                  <a:pt x="190" y="1"/>
                  <a:pt x="190" y="1"/>
                </a:cubicBezTo>
                <a:cubicBezTo>
                  <a:pt x="190" y="1"/>
                  <a:pt x="190" y="2"/>
                  <a:pt x="190" y="2"/>
                </a:cubicBezTo>
                <a:cubicBezTo>
                  <a:pt x="190" y="1"/>
                  <a:pt x="188" y="1"/>
                  <a:pt x="187" y="1"/>
                </a:cubicBezTo>
                <a:cubicBezTo>
                  <a:pt x="187" y="1"/>
                  <a:pt x="187" y="1"/>
                  <a:pt x="187" y="2"/>
                </a:cubicBezTo>
                <a:cubicBezTo>
                  <a:pt x="187" y="1"/>
                  <a:pt x="187" y="2"/>
                  <a:pt x="186" y="2"/>
                </a:cubicBezTo>
                <a:cubicBezTo>
                  <a:pt x="186" y="1"/>
                  <a:pt x="186" y="1"/>
                  <a:pt x="186" y="1"/>
                </a:cubicBezTo>
                <a:cubicBezTo>
                  <a:pt x="186" y="0"/>
                  <a:pt x="186" y="1"/>
                  <a:pt x="186" y="1"/>
                </a:cubicBezTo>
                <a:cubicBezTo>
                  <a:pt x="186" y="0"/>
                  <a:pt x="185" y="1"/>
                  <a:pt x="185" y="0"/>
                </a:cubicBezTo>
                <a:cubicBezTo>
                  <a:pt x="184" y="1"/>
                  <a:pt x="184" y="0"/>
                  <a:pt x="184" y="0"/>
                </a:cubicBezTo>
                <a:cubicBezTo>
                  <a:pt x="183" y="0"/>
                  <a:pt x="183" y="0"/>
                  <a:pt x="183" y="1"/>
                </a:cubicBezTo>
                <a:cubicBezTo>
                  <a:pt x="182" y="1"/>
                  <a:pt x="183" y="1"/>
                  <a:pt x="183" y="0"/>
                </a:cubicBezTo>
                <a:cubicBezTo>
                  <a:pt x="182" y="0"/>
                  <a:pt x="182" y="0"/>
                  <a:pt x="182" y="0"/>
                </a:cubicBezTo>
                <a:cubicBezTo>
                  <a:pt x="181" y="1"/>
                  <a:pt x="181" y="1"/>
                  <a:pt x="181" y="1"/>
                </a:cubicBezTo>
                <a:cubicBezTo>
                  <a:pt x="181" y="0"/>
                  <a:pt x="180" y="1"/>
                  <a:pt x="181" y="0"/>
                </a:cubicBezTo>
                <a:cubicBezTo>
                  <a:pt x="179" y="0"/>
                  <a:pt x="179" y="2"/>
                  <a:pt x="178" y="1"/>
                </a:cubicBezTo>
                <a:cubicBezTo>
                  <a:pt x="178" y="2"/>
                  <a:pt x="177" y="2"/>
                  <a:pt x="176" y="2"/>
                </a:cubicBezTo>
                <a:cubicBezTo>
                  <a:pt x="176" y="2"/>
                  <a:pt x="177" y="2"/>
                  <a:pt x="176" y="2"/>
                </a:cubicBezTo>
                <a:cubicBezTo>
                  <a:pt x="176" y="2"/>
                  <a:pt x="176" y="2"/>
                  <a:pt x="175" y="2"/>
                </a:cubicBezTo>
                <a:cubicBezTo>
                  <a:pt x="175" y="2"/>
                  <a:pt x="175" y="2"/>
                  <a:pt x="175" y="1"/>
                </a:cubicBezTo>
                <a:cubicBezTo>
                  <a:pt x="175" y="2"/>
                  <a:pt x="175" y="1"/>
                  <a:pt x="174" y="2"/>
                </a:cubicBezTo>
                <a:cubicBezTo>
                  <a:pt x="175" y="2"/>
                  <a:pt x="175" y="2"/>
                  <a:pt x="175" y="2"/>
                </a:cubicBezTo>
                <a:cubicBezTo>
                  <a:pt x="175" y="2"/>
                  <a:pt x="174" y="2"/>
                  <a:pt x="174" y="2"/>
                </a:cubicBezTo>
                <a:cubicBezTo>
                  <a:pt x="174" y="2"/>
                  <a:pt x="174" y="2"/>
                  <a:pt x="174" y="2"/>
                </a:cubicBezTo>
                <a:cubicBezTo>
                  <a:pt x="173" y="3"/>
                  <a:pt x="171" y="2"/>
                  <a:pt x="170" y="3"/>
                </a:cubicBezTo>
                <a:cubicBezTo>
                  <a:pt x="170" y="3"/>
                  <a:pt x="170" y="2"/>
                  <a:pt x="170" y="2"/>
                </a:cubicBezTo>
                <a:cubicBezTo>
                  <a:pt x="170" y="2"/>
                  <a:pt x="170" y="2"/>
                  <a:pt x="170" y="3"/>
                </a:cubicBezTo>
                <a:cubicBezTo>
                  <a:pt x="169" y="3"/>
                  <a:pt x="168" y="2"/>
                  <a:pt x="169" y="3"/>
                </a:cubicBezTo>
                <a:cubicBezTo>
                  <a:pt x="168" y="3"/>
                  <a:pt x="168" y="2"/>
                  <a:pt x="167" y="2"/>
                </a:cubicBezTo>
                <a:cubicBezTo>
                  <a:pt x="168" y="2"/>
                  <a:pt x="168" y="3"/>
                  <a:pt x="167" y="3"/>
                </a:cubicBezTo>
                <a:cubicBezTo>
                  <a:pt x="167" y="3"/>
                  <a:pt x="167" y="2"/>
                  <a:pt x="167" y="2"/>
                </a:cubicBezTo>
                <a:cubicBezTo>
                  <a:pt x="167" y="3"/>
                  <a:pt x="166" y="3"/>
                  <a:pt x="166" y="3"/>
                </a:cubicBezTo>
                <a:cubicBezTo>
                  <a:pt x="167" y="2"/>
                  <a:pt x="165" y="2"/>
                  <a:pt x="165" y="3"/>
                </a:cubicBezTo>
                <a:cubicBezTo>
                  <a:pt x="165" y="3"/>
                  <a:pt x="165" y="3"/>
                  <a:pt x="165" y="3"/>
                </a:cubicBezTo>
                <a:cubicBezTo>
                  <a:pt x="165" y="3"/>
                  <a:pt x="164" y="3"/>
                  <a:pt x="164" y="3"/>
                </a:cubicBezTo>
                <a:cubicBezTo>
                  <a:pt x="164" y="3"/>
                  <a:pt x="165" y="3"/>
                  <a:pt x="165" y="2"/>
                </a:cubicBezTo>
                <a:cubicBezTo>
                  <a:pt x="164" y="2"/>
                  <a:pt x="164" y="3"/>
                  <a:pt x="163" y="3"/>
                </a:cubicBezTo>
                <a:cubicBezTo>
                  <a:pt x="163" y="2"/>
                  <a:pt x="162" y="4"/>
                  <a:pt x="162" y="2"/>
                </a:cubicBezTo>
                <a:cubicBezTo>
                  <a:pt x="163" y="3"/>
                  <a:pt x="164" y="1"/>
                  <a:pt x="165" y="2"/>
                </a:cubicBezTo>
                <a:cubicBezTo>
                  <a:pt x="165" y="1"/>
                  <a:pt x="165" y="2"/>
                  <a:pt x="166" y="2"/>
                </a:cubicBezTo>
                <a:cubicBezTo>
                  <a:pt x="166" y="1"/>
                  <a:pt x="166" y="1"/>
                  <a:pt x="166" y="1"/>
                </a:cubicBezTo>
                <a:cubicBezTo>
                  <a:pt x="165" y="1"/>
                  <a:pt x="166" y="1"/>
                  <a:pt x="165" y="1"/>
                </a:cubicBezTo>
                <a:cubicBezTo>
                  <a:pt x="165" y="1"/>
                  <a:pt x="165" y="1"/>
                  <a:pt x="165" y="1"/>
                </a:cubicBezTo>
                <a:cubicBezTo>
                  <a:pt x="165" y="1"/>
                  <a:pt x="165" y="1"/>
                  <a:pt x="165" y="1"/>
                </a:cubicBezTo>
                <a:cubicBezTo>
                  <a:pt x="165" y="1"/>
                  <a:pt x="165" y="1"/>
                  <a:pt x="164" y="0"/>
                </a:cubicBezTo>
                <a:cubicBezTo>
                  <a:pt x="164" y="1"/>
                  <a:pt x="163" y="0"/>
                  <a:pt x="161" y="0"/>
                </a:cubicBezTo>
                <a:cubicBezTo>
                  <a:pt x="161" y="1"/>
                  <a:pt x="162" y="1"/>
                  <a:pt x="161" y="1"/>
                </a:cubicBezTo>
                <a:cubicBezTo>
                  <a:pt x="159" y="0"/>
                  <a:pt x="157" y="2"/>
                  <a:pt x="156" y="1"/>
                </a:cubicBezTo>
                <a:cubicBezTo>
                  <a:pt x="155" y="2"/>
                  <a:pt x="156" y="2"/>
                  <a:pt x="155" y="2"/>
                </a:cubicBezTo>
                <a:cubicBezTo>
                  <a:pt x="155" y="2"/>
                  <a:pt x="155" y="2"/>
                  <a:pt x="155" y="1"/>
                </a:cubicBezTo>
                <a:cubicBezTo>
                  <a:pt x="154" y="2"/>
                  <a:pt x="153" y="1"/>
                  <a:pt x="151" y="1"/>
                </a:cubicBezTo>
                <a:cubicBezTo>
                  <a:pt x="151" y="3"/>
                  <a:pt x="148" y="1"/>
                  <a:pt x="147" y="2"/>
                </a:cubicBezTo>
                <a:cubicBezTo>
                  <a:pt x="148" y="2"/>
                  <a:pt x="149" y="2"/>
                  <a:pt x="149" y="3"/>
                </a:cubicBezTo>
                <a:cubicBezTo>
                  <a:pt x="149" y="3"/>
                  <a:pt x="147" y="3"/>
                  <a:pt x="147" y="2"/>
                </a:cubicBezTo>
                <a:cubicBezTo>
                  <a:pt x="146" y="3"/>
                  <a:pt x="146" y="2"/>
                  <a:pt x="145" y="3"/>
                </a:cubicBezTo>
                <a:cubicBezTo>
                  <a:pt x="145" y="2"/>
                  <a:pt x="144" y="2"/>
                  <a:pt x="143" y="2"/>
                </a:cubicBezTo>
                <a:cubicBezTo>
                  <a:pt x="143" y="2"/>
                  <a:pt x="142" y="2"/>
                  <a:pt x="142" y="2"/>
                </a:cubicBezTo>
                <a:cubicBezTo>
                  <a:pt x="140" y="2"/>
                  <a:pt x="137" y="2"/>
                  <a:pt x="135" y="3"/>
                </a:cubicBezTo>
                <a:cubicBezTo>
                  <a:pt x="135" y="3"/>
                  <a:pt x="135" y="2"/>
                  <a:pt x="135" y="2"/>
                </a:cubicBezTo>
                <a:cubicBezTo>
                  <a:pt x="135" y="3"/>
                  <a:pt x="135" y="3"/>
                  <a:pt x="135" y="3"/>
                </a:cubicBezTo>
                <a:cubicBezTo>
                  <a:pt x="135" y="3"/>
                  <a:pt x="135" y="3"/>
                  <a:pt x="134" y="3"/>
                </a:cubicBezTo>
                <a:cubicBezTo>
                  <a:pt x="134" y="3"/>
                  <a:pt x="134" y="3"/>
                  <a:pt x="134" y="3"/>
                </a:cubicBezTo>
                <a:cubicBezTo>
                  <a:pt x="133" y="3"/>
                  <a:pt x="134" y="3"/>
                  <a:pt x="134" y="3"/>
                </a:cubicBezTo>
                <a:cubicBezTo>
                  <a:pt x="133" y="3"/>
                  <a:pt x="133" y="3"/>
                  <a:pt x="133" y="3"/>
                </a:cubicBezTo>
                <a:cubicBezTo>
                  <a:pt x="133" y="3"/>
                  <a:pt x="133" y="3"/>
                  <a:pt x="133" y="3"/>
                </a:cubicBezTo>
                <a:cubicBezTo>
                  <a:pt x="133" y="3"/>
                  <a:pt x="133" y="3"/>
                  <a:pt x="132" y="3"/>
                </a:cubicBezTo>
                <a:cubicBezTo>
                  <a:pt x="132" y="4"/>
                  <a:pt x="132" y="3"/>
                  <a:pt x="133" y="4"/>
                </a:cubicBezTo>
                <a:cubicBezTo>
                  <a:pt x="129" y="6"/>
                  <a:pt x="125" y="5"/>
                  <a:pt x="122" y="5"/>
                </a:cubicBezTo>
                <a:cubicBezTo>
                  <a:pt x="122" y="5"/>
                  <a:pt x="123" y="5"/>
                  <a:pt x="122" y="5"/>
                </a:cubicBezTo>
                <a:cubicBezTo>
                  <a:pt x="121" y="5"/>
                  <a:pt x="120" y="6"/>
                  <a:pt x="119" y="5"/>
                </a:cubicBezTo>
                <a:cubicBezTo>
                  <a:pt x="119" y="5"/>
                  <a:pt x="119" y="6"/>
                  <a:pt x="118" y="6"/>
                </a:cubicBezTo>
                <a:cubicBezTo>
                  <a:pt x="118" y="6"/>
                  <a:pt x="116" y="7"/>
                  <a:pt x="116" y="6"/>
                </a:cubicBezTo>
                <a:cubicBezTo>
                  <a:pt x="115" y="6"/>
                  <a:pt x="115" y="6"/>
                  <a:pt x="115" y="6"/>
                </a:cubicBezTo>
                <a:cubicBezTo>
                  <a:pt x="114" y="6"/>
                  <a:pt x="114" y="6"/>
                  <a:pt x="114" y="6"/>
                </a:cubicBezTo>
                <a:cubicBezTo>
                  <a:pt x="114" y="5"/>
                  <a:pt x="113" y="6"/>
                  <a:pt x="113" y="5"/>
                </a:cubicBezTo>
                <a:cubicBezTo>
                  <a:pt x="113" y="6"/>
                  <a:pt x="112" y="6"/>
                  <a:pt x="112" y="5"/>
                </a:cubicBezTo>
                <a:cubicBezTo>
                  <a:pt x="111" y="6"/>
                  <a:pt x="112" y="6"/>
                  <a:pt x="112" y="6"/>
                </a:cubicBezTo>
                <a:cubicBezTo>
                  <a:pt x="111" y="6"/>
                  <a:pt x="110" y="6"/>
                  <a:pt x="109" y="5"/>
                </a:cubicBezTo>
                <a:cubicBezTo>
                  <a:pt x="109" y="6"/>
                  <a:pt x="107" y="6"/>
                  <a:pt x="106" y="5"/>
                </a:cubicBezTo>
                <a:cubicBezTo>
                  <a:pt x="106" y="6"/>
                  <a:pt x="104" y="6"/>
                  <a:pt x="104" y="6"/>
                </a:cubicBezTo>
                <a:cubicBezTo>
                  <a:pt x="104" y="6"/>
                  <a:pt x="103" y="6"/>
                  <a:pt x="103" y="7"/>
                </a:cubicBezTo>
                <a:cubicBezTo>
                  <a:pt x="103" y="6"/>
                  <a:pt x="103" y="6"/>
                  <a:pt x="103" y="6"/>
                </a:cubicBezTo>
                <a:cubicBezTo>
                  <a:pt x="100" y="6"/>
                  <a:pt x="98" y="7"/>
                  <a:pt x="94" y="6"/>
                </a:cubicBezTo>
                <a:cubicBezTo>
                  <a:pt x="94" y="6"/>
                  <a:pt x="94" y="7"/>
                  <a:pt x="94" y="7"/>
                </a:cubicBezTo>
                <a:cubicBezTo>
                  <a:pt x="93" y="5"/>
                  <a:pt x="91" y="8"/>
                  <a:pt x="90" y="6"/>
                </a:cubicBezTo>
                <a:cubicBezTo>
                  <a:pt x="90" y="6"/>
                  <a:pt x="90" y="6"/>
                  <a:pt x="90" y="7"/>
                </a:cubicBezTo>
                <a:cubicBezTo>
                  <a:pt x="88" y="6"/>
                  <a:pt x="87" y="7"/>
                  <a:pt x="86" y="6"/>
                </a:cubicBezTo>
                <a:cubicBezTo>
                  <a:pt x="85" y="7"/>
                  <a:pt x="84" y="7"/>
                  <a:pt x="83" y="7"/>
                </a:cubicBezTo>
                <a:cubicBezTo>
                  <a:pt x="83" y="7"/>
                  <a:pt x="84" y="7"/>
                  <a:pt x="84" y="6"/>
                </a:cubicBezTo>
                <a:cubicBezTo>
                  <a:pt x="82" y="7"/>
                  <a:pt x="81" y="7"/>
                  <a:pt x="80" y="6"/>
                </a:cubicBezTo>
                <a:cubicBezTo>
                  <a:pt x="80" y="7"/>
                  <a:pt x="80" y="7"/>
                  <a:pt x="79" y="7"/>
                </a:cubicBezTo>
                <a:cubicBezTo>
                  <a:pt x="80" y="7"/>
                  <a:pt x="81" y="7"/>
                  <a:pt x="82" y="8"/>
                </a:cubicBezTo>
                <a:cubicBezTo>
                  <a:pt x="81" y="9"/>
                  <a:pt x="81" y="8"/>
                  <a:pt x="81" y="8"/>
                </a:cubicBezTo>
                <a:cubicBezTo>
                  <a:pt x="82" y="9"/>
                  <a:pt x="83" y="8"/>
                  <a:pt x="85" y="8"/>
                </a:cubicBezTo>
                <a:cubicBezTo>
                  <a:pt x="85" y="8"/>
                  <a:pt x="85" y="8"/>
                  <a:pt x="85" y="8"/>
                </a:cubicBezTo>
                <a:cubicBezTo>
                  <a:pt x="85" y="9"/>
                  <a:pt x="86" y="8"/>
                  <a:pt x="86" y="8"/>
                </a:cubicBezTo>
                <a:cubicBezTo>
                  <a:pt x="89" y="9"/>
                  <a:pt x="93" y="7"/>
                  <a:pt x="96" y="8"/>
                </a:cubicBezTo>
                <a:cubicBezTo>
                  <a:pt x="96" y="8"/>
                  <a:pt x="98" y="8"/>
                  <a:pt x="100" y="8"/>
                </a:cubicBezTo>
                <a:cubicBezTo>
                  <a:pt x="99" y="8"/>
                  <a:pt x="98" y="8"/>
                  <a:pt x="98" y="9"/>
                </a:cubicBezTo>
                <a:cubicBezTo>
                  <a:pt x="98" y="9"/>
                  <a:pt x="101" y="8"/>
                  <a:pt x="101" y="9"/>
                </a:cubicBezTo>
                <a:cubicBezTo>
                  <a:pt x="101" y="9"/>
                  <a:pt x="101" y="8"/>
                  <a:pt x="101" y="8"/>
                </a:cubicBezTo>
                <a:cubicBezTo>
                  <a:pt x="102" y="8"/>
                  <a:pt x="102" y="9"/>
                  <a:pt x="102" y="9"/>
                </a:cubicBezTo>
                <a:cubicBezTo>
                  <a:pt x="102" y="8"/>
                  <a:pt x="105" y="8"/>
                  <a:pt x="106" y="8"/>
                </a:cubicBezTo>
                <a:cubicBezTo>
                  <a:pt x="105" y="8"/>
                  <a:pt x="105" y="8"/>
                  <a:pt x="105" y="8"/>
                </a:cubicBezTo>
                <a:cubicBezTo>
                  <a:pt x="106" y="8"/>
                  <a:pt x="107" y="7"/>
                  <a:pt x="107" y="8"/>
                </a:cubicBezTo>
                <a:cubicBezTo>
                  <a:pt x="107" y="8"/>
                  <a:pt x="107" y="8"/>
                  <a:pt x="107" y="8"/>
                </a:cubicBezTo>
                <a:cubicBezTo>
                  <a:pt x="107" y="9"/>
                  <a:pt x="107" y="8"/>
                  <a:pt x="108" y="8"/>
                </a:cubicBezTo>
                <a:cubicBezTo>
                  <a:pt x="108" y="8"/>
                  <a:pt x="107" y="8"/>
                  <a:pt x="107" y="8"/>
                </a:cubicBezTo>
                <a:cubicBezTo>
                  <a:pt x="109" y="8"/>
                  <a:pt x="111" y="8"/>
                  <a:pt x="112" y="8"/>
                </a:cubicBezTo>
                <a:cubicBezTo>
                  <a:pt x="112" y="7"/>
                  <a:pt x="112" y="8"/>
                  <a:pt x="112" y="7"/>
                </a:cubicBezTo>
                <a:cubicBezTo>
                  <a:pt x="112" y="7"/>
                  <a:pt x="113" y="7"/>
                  <a:pt x="113" y="7"/>
                </a:cubicBezTo>
                <a:cubicBezTo>
                  <a:pt x="113" y="8"/>
                  <a:pt x="112" y="8"/>
                  <a:pt x="112" y="8"/>
                </a:cubicBezTo>
                <a:cubicBezTo>
                  <a:pt x="115" y="8"/>
                  <a:pt x="117" y="8"/>
                  <a:pt x="120" y="8"/>
                </a:cubicBezTo>
                <a:cubicBezTo>
                  <a:pt x="120" y="8"/>
                  <a:pt x="122" y="8"/>
                  <a:pt x="123" y="8"/>
                </a:cubicBezTo>
                <a:cubicBezTo>
                  <a:pt x="124" y="8"/>
                  <a:pt x="126" y="8"/>
                  <a:pt x="127" y="7"/>
                </a:cubicBezTo>
                <a:cubicBezTo>
                  <a:pt x="130" y="7"/>
                  <a:pt x="132" y="8"/>
                  <a:pt x="135" y="7"/>
                </a:cubicBezTo>
                <a:cubicBezTo>
                  <a:pt x="135" y="7"/>
                  <a:pt x="135" y="7"/>
                  <a:pt x="135" y="7"/>
                </a:cubicBezTo>
                <a:cubicBezTo>
                  <a:pt x="135" y="7"/>
                  <a:pt x="135" y="7"/>
                  <a:pt x="135" y="7"/>
                </a:cubicBezTo>
                <a:cubicBezTo>
                  <a:pt x="136" y="7"/>
                  <a:pt x="136" y="7"/>
                  <a:pt x="137" y="8"/>
                </a:cubicBezTo>
                <a:cubicBezTo>
                  <a:pt x="137" y="7"/>
                  <a:pt x="137" y="7"/>
                  <a:pt x="137" y="7"/>
                </a:cubicBezTo>
                <a:cubicBezTo>
                  <a:pt x="137" y="7"/>
                  <a:pt x="136" y="7"/>
                  <a:pt x="136" y="7"/>
                </a:cubicBezTo>
                <a:cubicBezTo>
                  <a:pt x="137" y="7"/>
                  <a:pt x="137" y="6"/>
                  <a:pt x="137" y="6"/>
                </a:cubicBezTo>
                <a:cubicBezTo>
                  <a:pt x="138" y="7"/>
                  <a:pt x="137" y="7"/>
                  <a:pt x="138" y="7"/>
                </a:cubicBezTo>
                <a:cubicBezTo>
                  <a:pt x="138" y="7"/>
                  <a:pt x="138" y="7"/>
                  <a:pt x="138" y="7"/>
                </a:cubicBezTo>
                <a:cubicBezTo>
                  <a:pt x="139" y="7"/>
                  <a:pt x="140" y="8"/>
                  <a:pt x="140" y="7"/>
                </a:cubicBezTo>
                <a:cubicBezTo>
                  <a:pt x="139" y="7"/>
                  <a:pt x="139" y="7"/>
                  <a:pt x="139" y="7"/>
                </a:cubicBezTo>
                <a:cubicBezTo>
                  <a:pt x="139" y="7"/>
                  <a:pt x="140" y="7"/>
                  <a:pt x="140" y="6"/>
                </a:cubicBezTo>
                <a:cubicBezTo>
                  <a:pt x="140" y="7"/>
                  <a:pt x="140" y="7"/>
                  <a:pt x="140" y="7"/>
                </a:cubicBezTo>
                <a:cubicBezTo>
                  <a:pt x="141" y="6"/>
                  <a:pt x="142" y="8"/>
                  <a:pt x="143" y="7"/>
                </a:cubicBezTo>
                <a:cubicBezTo>
                  <a:pt x="143" y="7"/>
                  <a:pt x="142" y="7"/>
                  <a:pt x="143" y="7"/>
                </a:cubicBezTo>
                <a:cubicBezTo>
                  <a:pt x="143" y="7"/>
                  <a:pt x="143" y="7"/>
                  <a:pt x="144" y="7"/>
                </a:cubicBezTo>
                <a:cubicBezTo>
                  <a:pt x="144" y="6"/>
                  <a:pt x="145" y="7"/>
                  <a:pt x="146" y="7"/>
                </a:cubicBezTo>
                <a:cubicBezTo>
                  <a:pt x="146" y="7"/>
                  <a:pt x="146" y="7"/>
                  <a:pt x="146" y="7"/>
                </a:cubicBezTo>
                <a:cubicBezTo>
                  <a:pt x="147" y="7"/>
                  <a:pt x="148" y="7"/>
                  <a:pt x="148" y="7"/>
                </a:cubicBezTo>
                <a:cubicBezTo>
                  <a:pt x="149" y="7"/>
                  <a:pt x="148" y="7"/>
                  <a:pt x="148" y="7"/>
                </a:cubicBezTo>
                <a:cubicBezTo>
                  <a:pt x="149" y="7"/>
                  <a:pt x="150" y="6"/>
                  <a:pt x="150" y="6"/>
                </a:cubicBezTo>
                <a:cubicBezTo>
                  <a:pt x="151" y="6"/>
                  <a:pt x="151" y="7"/>
                  <a:pt x="151" y="7"/>
                </a:cubicBezTo>
                <a:cubicBezTo>
                  <a:pt x="151" y="6"/>
                  <a:pt x="152" y="6"/>
                  <a:pt x="153" y="6"/>
                </a:cubicBezTo>
                <a:cubicBezTo>
                  <a:pt x="153" y="6"/>
                  <a:pt x="153" y="6"/>
                  <a:pt x="152" y="7"/>
                </a:cubicBezTo>
                <a:cubicBezTo>
                  <a:pt x="152" y="6"/>
                  <a:pt x="152" y="6"/>
                  <a:pt x="152" y="7"/>
                </a:cubicBezTo>
                <a:cubicBezTo>
                  <a:pt x="152" y="7"/>
                  <a:pt x="151" y="7"/>
                  <a:pt x="151" y="8"/>
                </a:cubicBezTo>
                <a:cubicBezTo>
                  <a:pt x="151" y="8"/>
                  <a:pt x="151" y="7"/>
                  <a:pt x="151" y="7"/>
                </a:cubicBezTo>
                <a:cubicBezTo>
                  <a:pt x="150" y="8"/>
                  <a:pt x="148" y="7"/>
                  <a:pt x="147" y="8"/>
                </a:cubicBezTo>
                <a:cubicBezTo>
                  <a:pt x="147" y="7"/>
                  <a:pt x="147" y="7"/>
                  <a:pt x="147" y="7"/>
                </a:cubicBezTo>
                <a:cubicBezTo>
                  <a:pt x="147" y="8"/>
                  <a:pt x="147" y="7"/>
                  <a:pt x="147" y="8"/>
                </a:cubicBezTo>
                <a:cubicBezTo>
                  <a:pt x="147" y="8"/>
                  <a:pt x="146" y="8"/>
                  <a:pt x="146" y="8"/>
                </a:cubicBezTo>
                <a:cubicBezTo>
                  <a:pt x="146" y="8"/>
                  <a:pt x="146" y="8"/>
                  <a:pt x="146" y="8"/>
                </a:cubicBezTo>
                <a:cubicBezTo>
                  <a:pt x="146" y="9"/>
                  <a:pt x="145" y="8"/>
                  <a:pt x="144" y="8"/>
                </a:cubicBezTo>
                <a:cubicBezTo>
                  <a:pt x="144" y="8"/>
                  <a:pt x="145" y="8"/>
                  <a:pt x="144" y="8"/>
                </a:cubicBezTo>
                <a:cubicBezTo>
                  <a:pt x="144" y="8"/>
                  <a:pt x="144" y="8"/>
                  <a:pt x="144" y="8"/>
                </a:cubicBezTo>
                <a:cubicBezTo>
                  <a:pt x="144" y="9"/>
                  <a:pt x="142" y="9"/>
                  <a:pt x="142" y="9"/>
                </a:cubicBezTo>
                <a:cubicBezTo>
                  <a:pt x="141" y="9"/>
                  <a:pt x="142" y="9"/>
                  <a:pt x="141" y="9"/>
                </a:cubicBezTo>
                <a:cubicBezTo>
                  <a:pt x="141" y="9"/>
                  <a:pt x="140" y="10"/>
                  <a:pt x="139" y="9"/>
                </a:cubicBezTo>
                <a:cubicBezTo>
                  <a:pt x="138" y="9"/>
                  <a:pt x="137" y="8"/>
                  <a:pt x="136" y="9"/>
                </a:cubicBezTo>
                <a:cubicBezTo>
                  <a:pt x="136" y="9"/>
                  <a:pt x="135" y="9"/>
                  <a:pt x="135" y="9"/>
                </a:cubicBezTo>
                <a:cubicBezTo>
                  <a:pt x="135" y="9"/>
                  <a:pt x="136" y="9"/>
                  <a:pt x="135" y="9"/>
                </a:cubicBezTo>
                <a:cubicBezTo>
                  <a:pt x="133" y="9"/>
                  <a:pt x="130" y="9"/>
                  <a:pt x="128" y="9"/>
                </a:cubicBezTo>
                <a:cubicBezTo>
                  <a:pt x="128" y="9"/>
                  <a:pt x="128" y="9"/>
                  <a:pt x="128" y="9"/>
                </a:cubicBezTo>
                <a:cubicBezTo>
                  <a:pt x="127" y="9"/>
                  <a:pt x="127" y="9"/>
                  <a:pt x="127" y="9"/>
                </a:cubicBezTo>
                <a:cubicBezTo>
                  <a:pt x="127" y="9"/>
                  <a:pt x="127" y="9"/>
                  <a:pt x="127" y="9"/>
                </a:cubicBezTo>
                <a:cubicBezTo>
                  <a:pt x="127" y="9"/>
                  <a:pt x="126" y="8"/>
                  <a:pt x="126" y="8"/>
                </a:cubicBezTo>
                <a:cubicBezTo>
                  <a:pt x="126" y="8"/>
                  <a:pt x="126" y="8"/>
                  <a:pt x="125" y="8"/>
                </a:cubicBezTo>
                <a:cubicBezTo>
                  <a:pt x="125" y="9"/>
                  <a:pt x="125" y="9"/>
                  <a:pt x="125" y="9"/>
                </a:cubicBezTo>
                <a:cubicBezTo>
                  <a:pt x="125" y="9"/>
                  <a:pt x="126" y="9"/>
                  <a:pt x="126" y="9"/>
                </a:cubicBezTo>
                <a:cubicBezTo>
                  <a:pt x="124" y="10"/>
                  <a:pt x="122" y="9"/>
                  <a:pt x="121" y="9"/>
                </a:cubicBezTo>
                <a:cubicBezTo>
                  <a:pt x="121" y="9"/>
                  <a:pt x="122" y="10"/>
                  <a:pt x="121" y="10"/>
                </a:cubicBezTo>
                <a:cubicBezTo>
                  <a:pt x="121" y="9"/>
                  <a:pt x="120" y="11"/>
                  <a:pt x="120" y="10"/>
                </a:cubicBezTo>
                <a:cubicBezTo>
                  <a:pt x="120" y="9"/>
                  <a:pt x="121" y="10"/>
                  <a:pt x="121" y="9"/>
                </a:cubicBezTo>
                <a:cubicBezTo>
                  <a:pt x="120" y="9"/>
                  <a:pt x="119" y="10"/>
                  <a:pt x="118" y="10"/>
                </a:cubicBezTo>
                <a:cubicBezTo>
                  <a:pt x="119" y="11"/>
                  <a:pt x="116" y="11"/>
                  <a:pt x="116" y="11"/>
                </a:cubicBezTo>
                <a:cubicBezTo>
                  <a:pt x="115" y="11"/>
                  <a:pt x="114" y="10"/>
                  <a:pt x="114" y="11"/>
                </a:cubicBezTo>
                <a:cubicBezTo>
                  <a:pt x="115" y="11"/>
                  <a:pt x="116" y="11"/>
                  <a:pt x="116" y="12"/>
                </a:cubicBezTo>
                <a:cubicBezTo>
                  <a:pt x="116" y="12"/>
                  <a:pt x="116" y="12"/>
                  <a:pt x="116" y="12"/>
                </a:cubicBezTo>
                <a:cubicBezTo>
                  <a:pt x="117" y="13"/>
                  <a:pt x="116" y="12"/>
                  <a:pt x="117" y="12"/>
                </a:cubicBezTo>
                <a:cubicBezTo>
                  <a:pt x="117" y="11"/>
                  <a:pt x="116" y="12"/>
                  <a:pt x="116" y="11"/>
                </a:cubicBezTo>
                <a:cubicBezTo>
                  <a:pt x="118" y="11"/>
                  <a:pt x="119" y="11"/>
                  <a:pt x="120" y="11"/>
                </a:cubicBezTo>
                <a:cubicBezTo>
                  <a:pt x="119" y="11"/>
                  <a:pt x="119" y="12"/>
                  <a:pt x="119" y="12"/>
                </a:cubicBezTo>
                <a:cubicBezTo>
                  <a:pt x="119" y="12"/>
                  <a:pt x="118" y="11"/>
                  <a:pt x="118" y="12"/>
                </a:cubicBezTo>
                <a:cubicBezTo>
                  <a:pt x="118" y="12"/>
                  <a:pt x="116" y="13"/>
                  <a:pt x="115" y="12"/>
                </a:cubicBezTo>
                <a:cubicBezTo>
                  <a:pt x="115" y="13"/>
                  <a:pt x="114" y="12"/>
                  <a:pt x="114" y="12"/>
                </a:cubicBezTo>
                <a:cubicBezTo>
                  <a:pt x="114" y="12"/>
                  <a:pt x="113" y="13"/>
                  <a:pt x="113" y="13"/>
                </a:cubicBezTo>
                <a:cubicBezTo>
                  <a:pt x="113" y="12"/>
                  <a:pt x="112" y="12"/>
                  <a:pt x="112" y="13"/>
                </a:cubicBezTo>
                <a:cubicBezTo>
                  <a:pt x="112" y="13"/>
                  <a:pt x="112" y="13"/>
                  <a:pt x="112" y="13"/>
                </a:cubicBezTo>
                <a:cubicBezTo>
                  <a:pt x="111" y="13"/>
                  <a:pt x="111" y="13"/>
                  <a:pt x="110" y="14"/>
                </a:cubicBezTo>
                <a:cubicBezTo>
                  <a:pt x="110" y="13"/>
                  <a:pt x="111" y="13"/>
                  <a:pt x="110" y="13"/>
                </a:cubicBezTo>
                <a:cubicBezTo>
                  <a:pt x="110" y="13"/>
                  <a:pt x="110" y="13"/>
                  <a:pt x="110" y="13"/>
                </a:cubicBezTo>
                <a:cubicBezTo>
                  <a:pt x="110" y="13"/>
                  <a:pt x="110" y="13"/>
                  <a:pt x="110" y="13"/>
                </a:cubicBezTo>
                <a:cubicBezTo>
                  <a:pt x="109" y="14"/>
                  <a:pt x="108" y="13"/>
                  <a:pt x="108" y="13"/>
                </a:cubicBezTo>
                <a:cubicBezTo>
                  <a:pt x="108" y="13"/>
                  <a:pt x="108" y="13"/>
                  <a:pt x="108" y="14"/>
                </a:cubicBezTo>
                <a:cubicBezTo>
                  <a:pt x="107" y="13"/>
                  <a:pt x="106" y="13"/>
                  <a:pt x="106" y="13"/>
                </a:cubicBezTo>
                <a:cubicBezTo>
                  <a:pt x="106" y="14"/>
                  <a:pt x="106" y="13"/>
                  <a:pt x="105" y="13"/>
                </a:cubicBezTo>
                <a:cubicBezTo>
                  <a:pt x="105" y="14"/>
                  <a:pt x="102" y="14"/>
                  <a:pt x="102" y="13"/>
                </a:cubicBezTo>
                <a:cubicBezTo>
                  <a:pt x="102" y="14"/>
                  <a:pt x="102" y="14"/>
                  <a:pt x="101" y="13"/>
                </a:cubicBezTo>
                <a:cubicBezTo>
                  <a:pt x="101" y="14"/>
                  <a:pt x="102" y="14"/>
                  <a:pt x="102" y="14"/>
                </a:cubicBezTo>
                <a:cubicBezTo>
                  <a:pt x="102" y="14"/>
                  <a:pt x="100" y="14"/>
                  <a:pt x="100" y="14"/>
                </a:cubicBezTo>
                <a:cubicBezTo>
                  <a:pt x="100" y="14"/>
                  <a:pt x="99" y="14"/>
                  <a:pt x="99" y="13"/>
                </a:cubicBezTo>
                <a:cubicBezTo>
                  <a:pt x="99" y="13"/>
                  <a:pt x="99" y="14"/>
                  <a:pt x="99" y="14"/>
                </a:cubicBezTo>
                <a:cubicBezTo>
                  <a:pt x="99" y="14"/>
                  <a:pt x="99" y="14"/>
                  <a:pt x="99" y="14"/>
                </a:cubicBezTo>
                <a:cubicBezTo>
                  <a:pt x="99" y="15"/>
                  <a:pt x="97" y="14"/>
                  <a:pt x="97" y="14"/>
                </a:cubicBezTo>
                <a:cubicBezTo>
                  <a:pt x="98" y="14"/>
                  <a:pt x="98" y="13"/>
                  <a:pt x="98" y="13"/>
                </a:cubicBezTo>
                <a:cubicBezTo>
                  <a:pt x="97" y="14"/>
                  <a:pt x="96" y="13"/>
                  <a:pt x="96" y="14"/>
                </a:cubicBezTo>
                <a:cubicBezTo>
                  <a:pt x="97" y="14"/>
                  <a:pt x="97" y="14"/>
                  <a:pt x="97" y="14"/>
                </a:cubicBezTo>
                <a:cubicBezTo>
                  <a:pt x="97" y="14"/>
                  <a:pt x="97" y="14"/>
                  <a:pt x="98" y="15"/>
                </a:cubicBezTo>
                <a:cubicBezTo>
                  <a:pt x="97" y="15"/>
                  <a:pt x="96" y="15"/>
                  <a:pt x="96" y="15"/>
                </a:cubicBezTo>
                <a:cubicBezTo>
                  <a:pt x="96" y="14"/>
                  <a:pt x="96" y="15"/>
                  <a:pt x="96" y="14"/>
                </a:cubicBezTo>
                <a:cubicBezTo>
                  <a:pt x="95" y="14"/>
                  <a:pt x="96" y="15"/>
                  <a:pt x="95" y="15"/>
                </a:cubicBezTo>
                <a:cubicBezTo>
                  <a:pt x="95" y="15"/>
                  <a:pt x="95" y="15"/>
                  <a:pt x="94" y="14"/>
                </a:cubicBezTo>
                <a:cubicBezTo>
                  <a:pt x="93" y="15"/>
                  <a:pt x="92" y="15"/>
                  <a:pt x="90" y="15"/>
                </a:cubicBezTo>
                <a:cubicBezTo>
                  <a:pt x="90" y="15"/>
                  <a:pt x="91" y="15"/>
                  <a:pt x="91" y="15"/>
                </a:cubicBezTo>
                <a:cubicBezTo>
                  <a:pt x="90" y="16"/>
                  <a:pt x="88" y="16"/>
                  <a:pt x="86" y="17"/>
                </a:cubicBezTo>
                <a:cubicBezTo>
                  <a:pt x="86" y="16"/>
                  <a:pt x="86" y="16"/>
                  <a:pt x="86" y="16"/>
                </a:cubicBezTo>
                <a:cubicBezTo>
                  <a:pt x="86" y="17"/>
                  <a:pt x="85" y="16"/>
                  <a:pt x="85" y="17"/>
                </a:cubicBezTo>
                <a:cubicBezTo>
                  <a:pt x="82" y="16"/>
                  <a:pt x="77" y="17"/>
                  <a:pt x="75" y="16"/>
                </a:cubicBezTo>
                <a:cubicBezTo>
                  <a:pt x="74" y="16"/>
                  <a:pt x="73" y="17"/>
                  <a:pt x="72" y="16"/>
                </a:cubicBezTo>
                <a:cubicBezTo>
                  <a:pt x="71" y="16"/>
                  <a:pt x="70" y="16"/>
                  <a:pt x="69" y="16"/>
                </a:cubicBezTo>
                <a:cubicBezTo>
                  <a:pt x="70" y="16"/>
                  <a:pt x="69" y="16"/>
                  <a:pt x="69" y="17"/>
                </a:cubicBezTo>
                <a:cubicBezTo>
                  <a:pt x="67" y="16"/>
                  <a:pt x="66" y="17"/>
                  <a:pt x="63" y="17"/>
                </a:cubicBezTo>
                <a:cubicBezTo>
                  <a:pt x="63" y="18"/>
                  <a:pt x="65" y="17"/>
                  <a:pt x="64" y="18"/>
                </a:cubicBezTo>
                <a:cubicBezTo>
                  <a:pt x="66" y="18"/>
                  <a:pt x="66" y="18"/>
                  <a:pt x="68" y="18"/>
                </a:cubicBezTo>
                <a:cubicBezTo>
                  <a:pt x="68" y="18"/>
                  <a:pt x="67" y="18"/>
                  <a:pt x="67" y="19"/>
                </a:cubicBezTo>
                <a:cubicBezTo>
                  <a:pt x="67" y="19"/>
                  <a:pt x="68" y="19"/>
                  <a:pt x="68" y="19"/>
                </a:cubicBezTo>
                <a:cubicBezTo>
                  <a:pt x="67" y="19"/>
                  <a:pt x="66" y="19"/>
                  <a:pt x="66" y="19"/>
                </a:cubicBezTo>
                <a:cubicBezTo>
                  <a:pt x="67" y="19"/>
                  <a:pt x="69" y="19"/>
                  <a:pt x="70" y="19"/>
                </a:cubicBezTo>
                <a:cubicBezTo>
                  <a:pt x="70" y="20"/>
                  <a:pt x="68" y="19"/>
                  <a:pt x="67" y="20"/>
                </a:cubicBezTo>
                <a:cubicBezTo>
                  <a:pt x="68" y="20"/>
                  <a:pt x="69" y="20"/>
                  <a:pt x="70" y="20"/>
                </a:cubicBezTo>
                <a:cubicBezTo>
                  <a:pt x="70" y="21"/>
                  <a:pt x="71" y="21"/>
                  <a:pt x="71" y="21"/>
                </a:cubicBezTo>
                <a:cubicBezTo>
                  <a:pt x="70" y="22"/>
                  <a:pt x="70" y="21"/>
                  <a:pt x="69" y="21"/>
                </a:cubicBezTo>
                <a:cubicBezTo>
                  <a:pt x="69" y="21"/>
                  <a:pt x="70" y="22"/>
                  <a:pt x="69" y="22"/>
                </a:cubicBezTo>
                <a:cubicBezTo>
                  <a:pt x="69" y="22"/>
                  <a:pt x="69" y="22"/>
                  <a:pt x="68" y="22"/>
                </a:cubicBezTo>
                <a:cubicBezTo>
                  <a:pt x="68" y="22"/>
                  <a:pt x="69" y="21"/>
                  <a:pt x="68" y="21"/>
                </a:cubicBezTo>
                <a:cubicBezTo>
                  <a:pt x="68" y="22"/>
                  <a:pt x="67" y="22"/>
                  <a:pt x="66" y="21"/>
                </a:cubicBezTo>
                <a:cubicBezTo>
                  <a:pt x="66" y="22"/>
                  <a:pt x="66" y="22"/>
                  <a:pt x="66" y="22"/>
                </a:cubicBezTo>
                <a:cubicBezTo>
                  <a:pt x="66" y="22"/>
                  <a:pt x="66" y="22"/>
                  <a:pt x="65" y="22"/>
                </a:cubicBezTo>
                <a:cubicBezTo>
                  <a:pt x="65" y="22"/>
                  <a:pt x="65" y="22"/>
                  <a:pt x="65" y="22"/>
                </a:cubicBezTo>
                <a:cubicBezTo>
                  <a:pt x="64" y="22"/>
                  <a:pt x="64" y="22"/>
                  <a:pt x="64" y="23"/>
                </a:cubicBezTo>
                <a:cubicBezTo>
                  <a:pt x="63" y="23"/>
                  <a:pt x="61" y="22"/>
                  <a:pt x="61" y="23"/>
                </a:cubicBezTo>
                <a:cubicBezTo>
                  <a:pt x="62" y="23"/>
                  <a:pt x="63" y="22"/>
                  <a:pt x="63" y="23"/>
                </a:cubicBezTo>
                <a:cubicBezTo>
                  <a:pt x="65" y="23"/>
                  <a:pt x="68" y="24"/>
                  <a:pt x="69" y="23"/>
                </a:cubicBezTo>
                <a:cubicBezTo>
                  <a:pt x="70" y="23"/>
                  <a:pt x="71" y="24"/>
                  <a:pt x="72" y="24"/>
                </a:cubicBezTo>
                <a:cubicBezTo>
                  <a:pt x="73" y="23"/>
                  <a:pt x="74" y="23"/>
                  <a:pt x="74" y="24"/>
                </a:cubicBezTo>
                <a:cubicBezTo>
                  <a:pt x="74" y="24"/>
                  <a:pt x="73" y="24"/>
                  <a:pt x="73" y="24"/>
                </a:cubicBezTo>
                <a:cubicBezTo>
                  <a:pt x="72" y="24"/>
                  <a:pt x="73" y="24"/>
                  <a:pt x="73" y="24"/>
                </a:cubicBezTo>
                <a:cubicBezTo>
                  <a:pt x="65" y="23"/>
                  <a:pt x="57" y="26"/>
                  <a:pt x="48" y="26"/>
                </a:cubicBezTo>
                <a:cubicBezTo>
                  <a:pt x="49" y="27"/>
                  <a:pt x="46" y="27"/>
                  <a:pt x="45" y="26"/>
                </a:cubicBezTo>
                <a:cubicBezTo>
                  <a:pt x="45" y="27"/>
                  <a:pt x="44" y="26"/>
                  <a:pt x="44" y="27"/>
                </a:cubicBezTo>
                <a:cubicBezTo>
                  <a:pt x="44" y="27"/>
                  <a:pt x="45" y="27"/>
                  <a:pt x="45" y="28"/>
                </a:cubicBezTo>
                <a:cubicBezTo>
                  <a:pt x="45" y="28"/>
                  <a:pt x="46" y="28"/>
                  <a:pt x="45" y="28"/>
                </a:cubicBezTo>
                <a:cubicBezTo>
                  <a:pt x="43" y="29"/>
                  <a:pt x="42" y="27"/>
                  <a:pt x="41" y="28"/>
                </a:cubicBezTo>
                <a:cubicBezTo>
                  <a:pt x="42" y="28"/>
                  <a:pt x="43" y="29"/>
                  <a:pt x="45" y="29"/>
                </a:cubicBezTo>
                <a:cubicBezTo>
                  <a:pt x="44" y="29"/>
                  <a:pt x="44" y="30"/>
                  <a:pt x="45" y="30"/>
                </a:cubicBezTo>
                <a:cubicBezTo>
                  <a:pt x="44" y="29"/>
                  <a:pt x="45" y="30"/>
                  <a:pt x="46" y="29"/>
                </a:cubicBezTo>
                <a:cubicBezTo>
                  <a:pt x="46" y="29"/>
                  <a:pt x="46" y="30"/>
                  <a:pt x="46" y="30"/>
                </a:cubicBezTo>
                <a:cubicBezTo>
                  <a:pt x="46" y="31"/>
                  <a:pt x="45" y="31"/>
                  <a:pt x="44" y="31"/>
                </a:cubicBezTo>
                <a:cubicBezTo>
                  <a:pt x="44" y="32"/>
                  <a:pt x="45" y="32"/>
                  <a:pt x="45" y="32"/>
                </a:cubicBezTo>
                <a:cubicBezTo>
                  <a:pt x="48" y="33"/>
                  <a:pt x="52" y="32"/>
                  <a:pt x="54" y="32"/>
                </a:cubicBezTo>
                <a:cubicBezTo>
                  <a:pt x="54" y="32"/>
                  <a:pt x="54" y="32"/>
                  <a:pt x="55" y="32"/>
                </a:cubicBezTo>
                <a:cubicBezTo>
                  <a:pt x="56" y="32"/>
                  <a:pt x="58" y="31"/>
                  <a:pt x="60" y="32"/>
                </a:cubicBezTo>
                <a:cubicBezTo>
                  <a:pt x="61" y="32"/>
                  <a:pt x="61" y="32"/>
                  <a:pt x="62" y="32"/>
                </a:cubicBezTo>
                <a:cubicBezTo>
                  <a:pt x="62" y="32"/>
                  <a:pt x="63" y="32"/>
                  <a:pt x="63" y="32"/>
                </a:cubicBezTo>
                <a:cubicBezTo>
                  <a:pt x="63" y="32"/>
                  <a:pt x="63" y="32"/>
                  <a:pt x="63" y="33"/>
                </a:cubicBezTo>
                <a:cubicBezTo>
                  <a:pt x="63" y="33"/>
                  <a:pt x="62" y="33"/>
                  <a:pt x="62" y="33"/>
                </a:cubicBezTo>
                <a:cubicBezTo>
                  <a:pt x="62" y="33"/>
                  <a:pt x="63" y="33"/>
                  <a:pt x="63" y="33"/>
                </a:cubicBezTo>
                <a:cubicBezTo>
                  <a:pt x="62" y="33"/>
                  <a:pt x="61" y="34"/>
                  <a:pt x="61" y="34"/>
                </a:cubicBezTo>
                <a:cubicBezTo>
                  <a:pt x="61" y="34"/>
                  <a:pt x="61" y="35"/>
                  <a:pt x="61" y="35"/>
                </a:cubicBezTo>
                <a:cubicBezTo>
                  <a:pt x="62" y="34"/>
                  <a:pt x="64" y="34"/>
                  <a:pt x="64" y="33"/>
                </a:cubicBezTo>
                <a:cubicBezTo>
                  <a:pt x="64" y="33"/>
                  <a:pt x="65" y="33"/>
                  <a:pt x="64" y="34"/>
                </a:cubicBezTo>
                <a:cubicBezTo>
                  <a:pt x="65" y="34"/>
                  <a:pt x="67" y="34"/>
                  <a:pt x="68" y="34"/>
                </a:cubicBezTo>
                <a:cubicBezTo>
                  <a:pt x="68" y="35"/>
                  <a:pt x="68" y="35"/>
                  <a:pt x="68" y="35"/>
                </a:cubicBezTo>
                <a:cubicBezTo>
                  <a:pt x="69" y="35"/>
                  <a:pt x="67" y="36"/>
                  <a:pt x="68" y="36"/>
                </a:cubicBezTo>
                <a:cubicBezTo>
                  <a:pt x="68" y="35"/>
                  <a:pt x="70" y="35"/>
                  <a:pt x="71" y="35"/>
                </a:cubicBezTo>
                <a:cubicBezTo>
                  <a:pt x="79" y="37"/>
                  <a:pt x="88" y="35"/>
                  <a:pt x="95" y="36"/>
                </a:cubicBezTo>
                <a:cubicBezTo>
                  <a:pt x="97" y="35"/>
                  <a:pt x="99" y="35"/>
                  <a:pt x="101" y="35"/>
                </a:cubicBezTo>
                <a:cubicBezTo>
                  <a:pt x="102" y="34"/>
                  <a:pt x="104" y="34"/>
                  <a:pt x="104" y="34"/>
                </a:cubicBezTo>
                <a:cubicBezTo>
                  <a:pt x="105" y="34"/>
                  <a:pt x="107" y="34"/>
                  <a:pt x="108" y="34"/>
                </a:cubicBezTo>
                <a:cubicBezTo>
                  <a:pt x="107" y="34"/>
                  <a:pt x="108" y="34"/>
                  <a:pt x="108" y="34"/>
                </a:cubicBezTo>
                <a:cubicBezTo>
                  <a:pt x="107" y="34"/>
                  <a:pt x="106" y="34"/>
                  <a:pt x="106" y="35"/>
                </a:cubicBezTo>
                <a:cubicBezTo>
                  <a:pt x="105" y="35"/>
                  <a:pt x="105" y="35"/>
                  <a:pt x="105" y="35"/>
                </a:cubicBezTo>
                <a:cubicBezTo>
                  <a:pt x="105" y="35"/>
                  <a:pt x="106" y="35"/>
                  <a:pt x="106" y="35"/>
                </a:cubicBezTo>
                <a:cubicBezTo>
                  <a:pt x="105" y="34"/>
                  <a:pt x="106" y="36"/>
                  <a:pt x="105" y="36"/>
                </a:cubicBezTo>
                <a:cubicBezTo>
                  <a:pt x="105" y="35"/>
                  <a:pt x="104" y="36"/>
                  <a:pt x="104" y="35"/>
                </a:cubicBezTo>
                <a:cubicBezTo>
                  <a:pt x="104" y="35"/>
                  <a:pt x="105" y="35"/>
                  <a:pt x="105" y="35"/>
                </a:cubicBezTo>
                <a:cubicBezTo>
                  <a:pt x="103" y="35"/>
                  <a:pt x="102" y="35"/>
                  <a:pt x="101" y="35"/>
                </a:cubicBezTo>
                <a:cubicBezTo>
                  <a:pt x="102" y="36"/>
                  <a:pt x="103" y="35"/>
                  <a:pt x="104" y="35"/>
                </a:cubicBezTo>
                <a:cubicBezTo>
                  <a:pt x="104" y="35"/>
                  <a:pt x="104" y="36"/>
                  <a:pt x="104" y="36"/>
                </a:cubicBezTo>
                <a:cubicBezTo>
                  <a:pt x="105" y="36"/>
                  <a:pt x="106" y="36"/>
                  <a:pt x="106" y="36"/>
                </a:cubicBezTo>
                <a:cubicBezTo>
                  <a:pt x="104" y="37"/>
                  <a:pt x="104" y="36"/>
                  <a:pt x="103" y="36"/>
                </a:cubicBezTo>
                <a:cubicBezTo>
                  <a:pt x="103" y="36"/>
                  <a:pt x="103" y="36"/>
                  <a:pt x="103" y="36"/>
                </a:cubicBezTo>
                <a:cubicBezTo>
                  <a:pt x="102" y="36"/>
                  <a:pt x="102" y="36"/>
                  <a:pt x="101" y="36"/>
                </a:cubicBezTo>
                <a:cubicBezTo>
                  <a:pt x="100" y="36"/>
                  <a:pt x="99" y="35"/>
                  <a:pt x="99" y="36"/>
                </a:cubicBezTo>
                <a:cubicBezTo>
                  <a:pt x="100" y="36"/>
                  <a:pt x="101" y="36"/>
                  <a:pt x="101" y="37"/>
                </a:cubicBezTo>
                <a:cubicBezTo>
                  <a:pt x="102" y="37"/>
                  <a:pt x="103" y="36"/>
                  <a:pt x="104" y="36"/>
                </a:cubicBezTo>
                <a:cubicBezTo>
                  <a:pt x="103" y="36"/>
                  <a:pt x="103" y="37"/>
                  <a:pt x="102" y="37"/>
                </a:cubicBezTo>
                <a:cubicBezTo>
                  <a:pt x="103" y="37"/>
                  <a:pt x="103" y="36"/>
                  <a:pt x="104" y="37"/>
                </a:cubicBezTo>
                <a:cubicBezTo>
                  <a:pt x="104" y="37"/>
                  <a:pt x="103" y="37"/>
                  <a:pt x="103" y="37"/>
                </a:cubicBezTo>
                <a:cubicBezTo>
                  <a:pt x="104" y="37"/>
                  <a:pt x="105" y="37"/>
                  <a:pt x="106" y="37"/>
                </a:cubicBezTo>
                <a:cubicBezTo>
                  <a:pt x="104" y="38"/>
                  <a:pt x="103" y="38"/>
                  <a:pt x="102" y="38"/>
                </a:cubicBezTo>
                <a:cubicBezTo>
                  <a:pt x="102" y="38"/>
                  <a:pt x="102" y="37"/>
                  <a:pt x="102" y="38"/>
                </a:cubicBezTo>
                <a:cubicBezTo>
                  <a:pt x="102" y="38"/>
                  <a:pt x="102" y="38"/>
                  <a:pt x="102" y="38"/>
                </a:cubicBezTo>
                <a:cubicBezTo>
                  <a:pt x="103" y="39"/>
                  <a:pt x="104" y="37"/>
                  <a:pt x="105" y="38"/>
                </a:cubicBezTo>
                <a:cubicBezTo>
                  <a:pt x="104" y="38"/>
                  <a:pt x="104" y="39"/>
                  <a:pt x="103" y="38"/>
                </a:cubicBezTo>
                <a:cubicBezTo>
                  <a:pt x="103" y="39"/>
                  <a:pt x="101" y="39"/>
                  <a:pt x="101" y="39"/>
                </a:cubicBezTo>
                <a:cubicBezTo>
                  <a:pt x="103" y="40"/>
                  <a:pt x="104" y="38"/>
                  <a:pt x="106" y="38"/>
                </a:cubicBezTo>
                <a:cubicBezTo>
                  <a:pt x="106" y="39"/>
                  <a:pt x="105" y="39"/>
                  <a:pt x="106" y="39"/>
                </a:cubicBezTo>
                <a:cubicBezTo>
                  <a:pt x="108" y="38"/>
                  <a:pt x="111" y="40"/>
                  <a:pt x="113" y="40"/>
                </a:cubicBezTo>
                <a:cubicBezTo>
                  <a:pt x="111" y="40"/>
                  <a:pt x="109" y="40"/>
                  <a:pt x="108" y="40"/>
                </a:cubicBezTo>
                <a:cubicBezTo>
                  <a:pt x="107" y="40"/>
                  <a:pt x="108" y="41"/>
                  <a:pt x="108" y="41"/>
                </a:cubicBezTo>
                <a:cubicBezTo>
                  <a:pt x="106" y="40"/>
                  <a:pt x="104" y="41"/>
                  <a:pt x="102" y="41"/>
                </a:cubicBezTo>
                <a:cubicBezTo>
                  <a:pt x="102" y="41"/>
                  <a:pt x="102" y="41"/>
                  <a:pt x="102" y="41"/>
                </a:cubicBezTo>
                <a:cubicBezTo>
                  <a:pt x="101" y="42"/>
                  <a:pt x="99" y="41"/>
                  <a:pt x="98" y="41"/>
                </a:cubicBezTo>
                <a:cubicBezTo>
                  <a:pt x="98" y="41"/>
                  <a:pt x="99" y="41"/>
                  <a:pt x="99" y="41"/>
                </a:cubicBezTo>
                <a:cubicBezTo>
                  <a:pt x="96" y="41"/>
                  <a:pt x="93" y="41"/>
                  <a:pt x="91" y="42"/>
                </a:cubicBezTo>
                <a:cubicBezTo>
                  <a:pt x="91" y="41"/>
                  <a:pt x="91" y="41"/>
                  <a:pt x="91" y="41"/>
                </a:cubicBezTo>
                <a:cubicBezTo>
                  <a:pt x="89" y="42"/>
                  <a:pt x="85" y="43"/>
                  <a:pt x="82" y="42"/>
                </a:cubicBezTo>
                <a:cubicBezTo>
                  <a:pt x="82" y="42"/>
                  <a:pt x="82" y="42"/>
                  <a:pt x="82" y="42"/>
                </a:cubicBezTo>
                <a:cubicBezTo>
                  <a:pt x="75" y="42"/>
                  <a:pt x="67" y="44"/>
                  <a:pt x="61" y="43"/>
                </a:cubicBezTo>
                <a:cubicBezTo>
                  <a:pt x="61" y="43"/>
                  <a:pt x="62" y="43"/>
                  <a:pt x="62" y="44"/>
                </a:cubicBezTo>
                <a:cubicBezTo>
                  <a:pt x="59" y="43"/>
                  <a:pt x="56" y="43"/>
                  <a:pt x="54" y="43"/>
                </a:cubicBezTo>
                <a:cubicBezTo>
                  <a:pt x="53" y="43"/>
                  <a:pt x="53" y="42"/>
                  <a:pt x="53" y="42"/>
                </a:cubicBezTo>
                <a:cubicBezTo>
                  <a:pt x="53" y="43"/>
                  <a:pt x="53" y="42"/>
                  <a:pt x="53" y="43"/>
                </a:cubicBezTo>
                <a:cubicBezTo>
                  <a:pt x="52" y="43"/>
                  <a:pt x="50" y="43"/>
                  <a:pt x="49" y="43"/>
                </a:cubicBezTo>
                <a:cubicBezTo>
                  <a:pt x="49" y="42"/>
                  <a:pt x="49" y="42"/>
                  <a:pt x="49" y="42"/>
                </a:cubicBezTo>
                <a:cubicBezTo>
                  <a:pt x="48" y="43"/>
                  <a:pt x="47" y="43"/>
                  <a:pt x="46" y="43"/>
                </a:cubicBezTo>
                <a:cubicBezTo>
                  <a:pt x="46" y="43"/>
                  <a:pt x="46" y="43"/>
                  <a:pt x="46" y="43"/>
                </a:cubicBezTo>
                <a:cubicBezTo>
                  <a:pt x="45" y="43"/>
                  <a:pt x="45" y="43"/>
                  <a:pt x="45" y="43"/>
                </a:cubicBezTo>
                <a:cubicBezTo>
                  <a:pt x="44" y="43"/>
                  <a:pt x="44" y="43"/>
                  <a:pt x="43" y="42"/>
                </a:cubicBezTo>
                <a:cubicBezTo>
                  <a:pt x="43" y="43"/>
                  <a:pt x="43" y="43"/>
                  <a:pt x="43" y="43"/>
                </a:cubicBezTo>
                <a:cubicBezTo>
                  <a:pt x="37" y="42"/>
                  <a:pt x="29" y="43"/>
                  <a:pt x="23" y="43"/>
                </a:cubicBezTo>
                <a:cubicBezTo>
                  <a:pt x="28" y="43"/>
                  <a:pt x="33" y="44"/>
                  <a:pt x="39" y="43"/>
                </a:cubicBezTo>
                <a:cubicBezTo>
                  <a:pt x="39" y="44"/>
                  <a:pt x="40" y="43"/>
                  <a:pt x="39" y="44"/>
                </a:cubicBezTo>
                <a:cubicBezTo>
                  <a:pt x="42" y="43"/>
                  <a:pt x="46" y="44"/>
                  <a:pt x="49" y="44"/>
                </a:cubicBezTo>
                <a:cubicBezTo>
                  <a:pt x="49" y="44"/>
                  <a:pt x="49" y="44"/>
                  <a:pt x="49" y="44"/>
                </a:cubicBezTo>
                <a:cubicBezTo>
                  <a:pt x="49" y="44"/>
                  <a:pt x="50" y="44"/>
                  <a:pt x="50" y="43"/>
                </a:cubicBezTo>
                <a:cubicBezTo>
                  <a:pt x="50" y="44"/>
                  <a:pt x="51" y="43"/>
                  <a:pt x="52" y="44"/>
                </a:cubicBezTo>
                <a:cubicBezTo>
                  <a:pt x="52" y="43"/>
                  <a:pt x="54" y="44"/>
                  <a:pt x="55" y="44"/>
                </a:cubicBezTo>
                <a:cubicBezTo>
                  <a:pt x="55" y="44"/>
                  <a:pt x="55" y="44"/>
                  <a:pt x="55" y="44"/>
                </a:cubicBezTo>
                <a:cubicBezTo>
                  <a:pt x="55" y="44"/>
                  <a:pt x="56" y="44"/>
                  <a:pt x="56" y="44"/>
                </a:cubicBezTo>
                <a:cubicBezTo>
                  <a:pt x="57" y="43"/>
                  <a:pt x="57" y="44"/>
                  <a:pt x="58" y="44"/>
                </a:cubicBezTo>
                <a:cubicBezTo>
                  <a:pt x="58" y="45"/>
                  <a:pt x="59" y="44"/>
                  <a:pt x="60" y="44"/>
                </a:cubicBezTo>
                <a:cubicBezTo>
                  <a:pt x="60" y="44"/>
                  <a:pt x="60" y="44"/>
                  <a:pt x="60" y="44"/>
                </a:cubicBezTo>
                <a:cubicBezTo>
                  <a:pt x="64" y="44"/>
                  <a:pt x="68" y="44"/>
                  <a:pt x="72" y="44"/>
                </a:cubicBezTo>
                <a:cubicBezTo>
                  <a:pt x="72" y="44"/>
                  <a:pt x="72" y="44"/>
                  <a:pt x="72" y="44"/>
                </a:cubicBezTo>
                <a:cubicBezTo>
                  <a:pt x="72" y="44"/>
                  <a:pt x="72" y="44"/>
                  <a:pt x="73" y="44"/>
                </a:cubicBezTo>
                <a:cubicBezTo>
                  <a:pt x="73" y="44"/>
                  <a:pt x="73" y="44"/>
                  <a:pt x="73" y="45"/>
                </a:cubicBezTo>
                <a:cubicBezTo>
                  <a:pt x="73" y="44"/>
                  <a:pt x="74" y="45"/>
                  <a:pt x="75" y="45"/>
                </a:cubicBezTo>
                <a:cubicBezTo>
                  <a:pt x="75" y="44"/>
                  <a:pt x="75" y="44"/>
                  <a:pt x="75" y="44"/>
                </a:cubicBezTo>
                <a:cubicBezTo>
                  <a:pt x="75" y="44"/>
                  <a:pt x="75" y="44"/>
                  <a:pt x="76" y="44"/>
                </a:cubicBezTo>
                <a:cubicBezTo>
                  <a:pt x="76" y="44"/>
                  <a:pt x="75" y="44"/>
                  <a:pt x="75" y="45"/>
                </a:cubicBezTo>
                <a:cubicBezTo>
                  <a:pt x="76" y="45"/>
                  <a:pt x="76" y="44"/>
                  <a:pt x="77" y="44"/>
                </a:cubicBezTo>
                <a:cubicBezTo>
                  <a:pt x="76" y="45"/>
                  <a:pt x="77" y="44"/>
                  <a:pt x="78" y="45"/>
                </a:cubicBezTo>
                <a:cubicBezTo>
                  <a:pt x="78" y="44"/>
                  <a:pt x="78" y="44"/>
                  <a:pt x="78" y="44"/>
                </a:cubicBezTo>
                <a:cubicBezTo>
                  <a:pt x="78" y="44"/>
                  <a:pt x="79" y="44"/>
                  <a:pt x="79" y="44"/>
                </a:cubicBezTo>
                <a:cubicBezTo>
                  <a:pt x="79" y="44"/>
                  <a:pt x="79" y="44"/>
                  <a:pt x="79" y="44"/>
                </a:cubicBezTo>
                <a:cubicBezTo>
                  <a:pt x="79" y="44"/>
                  <a:pt x="81" y="44"/>
                  <a:pt x="81" y="44"/>
                </a:cubicBezTo>
                <a:cubicBezTo>
                  <a:pt x="80" y="44"/>
                  <a:pt x="79" y="45"/>
                  <a:pt x="79" y="44"/>
                </a:cubicBezTo>
                <a:cubicBezTo>
                  <a:pt x="79" y="45"/>
                  <a:pt x="82" y="44"/>
                  <a:pt x="82" y="45"/>
                </a:cubicBezTo>
                <a:cubicBezTo>
                  <a:pt x="79" y="45"/>
                  <a:pt x="76" y="45"/>
                  <a:pt x="73" y="45"/>
                </a:cubicBezTo>
                <a:cubicBezTo>
                  <a:pt x="72" y="45"/>
                  <a:pt x="73" y="45"/>
                  <a:pt x="73" y="46"/>
                </a:cubicBezTo>
                <a:cubicBezTo>
                  <a:pt x="72" y="45"/>
                  <a:pt x="72" y="46"/>
                  <a:pt x="72" y="45"/>
                </a:cubicBezTo>
                <a:cubicBezTo>
                  <a:pt x="72" y="45"/>
                  <a:pt x="72" y="46"/>
                  <a:pt x="72" y="45"/>
                </a:cubicBezTo>
                <a:cubicBezTo>
                  <a:pt x="71" y="45"/>
                  <a:pt x="70" y="45"/>
                  <a:pt x="70" y="45"/>
                </a:cubicBezTo>
                <a:cubicBezTo>
                  <a:pt x="70" y="45"/>
                  <a:pt x="71" y="46"/>
                  <a:pt x="70" y="46"/>
                </a:cubicBezTo>
                <a:cubicBezTo>
                  <a:pt x="67" y="45"/>
                  <a:pt x="64" y="46"/>
                  <a:pt x="62" y="46"/>
                </a:cubicBezTo>
                <a:cubicBezTo>
                  <a:pt x="58" y="46"/>
                  <a:pt x="54" y="45"/>
                  <a:pt x="51" y="45"/>
                </a:cubicBezTo>
                <a:cubicBezTo>
                  <a:pt x="51" y="45"/>
                  <a:pt x="51" y="45"/>
                  <a:pt x="51" y="45"/>
                </a:cubicBezTo>
                <a:cubicBezTo>
                  <a:pt x="49" y="45"/>
                  <a:pt x="48" y="44"/>
                  <a:pt x="47" y="45"/>
                </a:cubicBezTo>
                <a:cubicBezTo>
                  <a:pt x="46" y="45"/>
                  <a:pt x="46" y="45"/>
                  <a:pt x="46" y="44"/>
                </a:cubicBezTo>
                <a:cubicBezTo>
                  <a:pt x="46" y="45"/>
                  <a:pt x="45" y="44"/>
                  <a:pt x="45" y="45"/>
                </a:cubicBezTo>
                <a:cubicBezTo>
                  <a:pt x="46" y="45"/>
                  <a:pt x="46" y="45"/>
                  <a:pt x="46" y="45"/>
                </a:cubicBezTo>
                <a:cubicBezTo>
                  <a:pt x="45" y="45"/>
                  <a:pt x="43" y="45"/>
                  <a:pt x="42" y="45"/>
                </a:cubicBezTo>
                <a:cubicBezTo>
                  <a:pt x="40" y="46"/>
                  <a:pt x="38" y="45"/>
                  <a:pt x="37" y="46"/>
                </a:cubicBezTo>
                <a:cubicBezTo>
                  <a:pt x="38" y="46"/>
                  <a:pt x="40" y="45"/>
                  <a:pt x="40" y="46"/>
                </a:cubicBezTo>
                <a:cubicBezTo>
                  <a:pt x="39" y="46"/>
                  <a:pt x="38" y="47"/>
                  <a:pt x="37" y="47"/>
                </a:cubicBezTo>
                <a:cubicBezTo>
                  <a:pt x="37" y="47"/>
                  <a:pt x="37" y="47"/>
                  <a:pt x="36" y="47"/>
                </a:cubicBezTo>
                <a:cubicBezTo>
                  <a:pt x="35" y="48"/>
                  <a:pt x="33" y="47"/>
                  <a:pt x="32" y="48"/>
                </a:cubicBezTo>
                <a:cubicBezTo>
                  <a:pt x="31" y="47"/>
                  <a:pt x="31" y="47"/>
                  <a:pt x="30" y="47"/>
                </a:cubicBezTo>
                <a:cubicBezTo>
                  <a:pt x="30" y="47"/>
                  <a:pt x="31" y="47"/>
                  <a:pt x="31" y="47"/>
                </a:cubicBezTo>
                <a:cubicBezTo>
                  <a:pt x="31" y="48"/>
                  <a:pt x="31" y="47"/>
                  <a:pt x="31" y="48"/>
                </a:cubicBezTo>
                <a:cubicBezTo>
                  <a:pt x="28" y="48"/>
                  <a:pt x="26" y="48"/>
                  <a:pt x="23" y="48"/>
                </a:cubicBezTo>
                <a:cubicBezTo>
                  <a:pt x="23" y="50"/>
                  <a:pt x="21" y="48"/>
                  <a:pt x="21" y="49"/>
                </a:cubicBezTo>
                <a:cubicBezTo>
                  <a:pt x="21" y="49"/>
                  <a:pt x="19" y="49"/>
                  <a:pt x="19" y="49"/>
                </a:cubicBezTo>
                <a:cubicBezTo>
                  <a:pt x="17" y="49"/>
                  <a:pt x="16" y="49"/>
                  <a:pt x="15" y="49"/>
                </a:cubicBezTo>
                <a:cubicBezTo>
                  <a:pt x="16" y="50"/>
                  <a:pt x="16" y="49"/>
                  <a:pt x="17" y="50"/>
                </a:cubicBezTo>
                <a:cubicBezTo>
                  <a:pt x="17" y="50"/>
                  <a:pt x="17" y="50"/>
                  <a:pt x="17" y="50"/>
                </a:cubicBezTo>
                <a:cubicBezTo>
                  <a:pt x="17" y="50"/>
                  <a:pt x="16" y="50"/>
                  <a:pt x="16" y="51"/>
                </a:cubicBezTo>
                <a:cubicBezTo>
                  <a:pt x="17" y="51"/>
                  <a:pt x="17" y="51"/>
                  <a:pt x="18" y="51"/>
                </a:cubicBezTo>
                <a:cubicBezTo>
                  <a:pt x="17" y="52"/>
                  <a:pt x="16" y="52"/>
                  <a:pt x="15" y="52"/>
                </a:cubicBezTo>
                <a:cubicBezTo>
                  <a:pt x="14" y="52"/>
                  <a:pt x="13" y="52"/>
                  <a:pt x="12" y="52"/>
                </a:cubicBezTo>
                <a:cubicBezTo>
                  <a:pt x="12" y="53"/>
                  <a:pt x="10" y="53"/>
                  <a:pt x="9" y="53"/>
                </a:cubicBezTo>
                <a:cubicBezTo>
                  <a:pt x="9" y="53"/>
                  <a:pt x="9" y="54"/>
                  <a:pt x="8" y="54"/>
                </a:cubicBezTo>
                <a:cubicBezTo>
                  <a:pt x="8" y="54"/>
                  <a:pt x="9" y="54"/>
                  <a:pt x="9" y="54"/>
                </a:cubicBezTo>
                <a:cubicBezTo>
                  <a:pt x="9" y="55"/>
                  <a:pt x="8" y="55"/>
                  <a:pt x="7" y="55"/>
                </a:cubicBezTo>
                <a:cubicBezTo>
                  <a:pt x="7" y="55"/>
                  <a:pt x="7" y="55"/>
                  <a:pt x="8" y="55"/>
                </a:cubicBezTo>
                <a:cubicBezTo>
                  <a:pt x="7" y="55"/>
                  <a:pt x="6" y="55"/>
                  <a:pt x="6" y="55"/>
                </a:cubicBezTo>
                <a:cubicBezTo>
                  <a:pt x="5" y="55"/>
                  <a:pt x="5" y="55"/>
                  <a:pt x="4" y="55"/>
                </a:cubicBezTo>
                <a:cubicBezTo>
                  <a:pt x="4" y="56"/>
                  <a:pt x="2" y="55"/>
                  <a:pt x="2" y="56"/>
                </a:cubicBezTo>
                <a:cubicBezTo>
                  <a:pt x="2" y="56"/>
                  <a:pt x="3" y="56"/>
                  <a:pt x="3" y="56"/>
                </a:cubicBezTo>
                <a:cubicBezTo>
                  <a:pt x="3" y="57"/>
                  <a:pt x="2" y="56"/>
                  <a:pt x="2" y="57"/>
                </a:cubicBezTo>
                <a:cubicBezTo>
                  <a:pt x="3" y="57"/>
                  <a:pt x="4" y="56"/>
                  <a:pt x="4" y="57"/>
                </a:cubicBezTo>
                <a:cubicBezTo>
                  <a:pt x="3" y="57"/>
                  <a:pt x="3" y="57"/>
                  <a:pt x="3" y="57"/>
                </a:cubicBezTo>
                <a:cubicBezTo>
                  <a:pt x="3" y="58"/>
                  <a:pt x="4" y="58"/>
                  <a:pt x="4" y="58"/>
                </a:cubicBezTo>
                <a:cubicBezTo>
                  <a:pt x="4" y="58"/>
                  <a:pt x="4" y="58"/>
                  <a:pt x="4" y="58"/>
                </a:cubicBezTo>
                <a:cubicBezTo>
                  <a:pt x="4" y="58"/>
                  <a:pt x="4" y="58"/>
                  <a:pt x="4" y="58"/>
                </a:cubicBezTo>
                <a:cubicBezTo>
                  <a:pt x="4" y="58"/>
                  <a:pt x="5" y="58"/>
                  <a:pt x="6" y="58"/>
                </a:cubicBezTo>
                <a:cubicBezTo>
                  <a:pt x="5" y="59"/>
                  <a:pt x="2" y="59"/>
                  <a:pt x="1" y="58"/>
                </a:cubicBezTo>
                <a:cubicBezTo>
                  <a:pt x="1" y="59"/>
                  <a:pt x="1" y="59"/>
                  <a:pt x="0" y="59"/>
                </a:cubicBezTo>
                <a:cubicBezTo>
                  <a:pt x="1" y="59"/>
                  <a:pt x="2" y="59"/>
                  <a:pt x="1" y="59"/>
                </a:cubicBezTo>
                <a:cubicBezTo>
                  <a:pt x="2" y="59"/>
                  <a:pt x="2" y="59"/>
                  <a:pt x="2" y="59"/>
                </a:cubicBezTo>
                <a:cubicBezTo>
                  <a:pt x="1" y="60"/>
                  <a:pt x="1" y="59"/>
                  <a:pt x="0" y="59"/>
                </a:cubicBezTo>
                <a:cubicBezTo>
                  <a:pt x="0" y="59"/>
                  <a:pt x="1" y="60"/>
                  <a:pt x="0" y="60"/>
                </a:cubicBezTo>
                <a:close/>
                <a:moveTo>
                  <a:pt x="81" y="7"/>
                </a:moveTo>
                <a:cubicBezTo>
                  <a:pt x="81" y="7"/>
                  <a:pt x="82" y="7"/>
                  <a:pt x="82" y="7"/>
                </a:cubicBezTo>
                <a:cubicBezTo>
                  <a:pt x="82" y="8"/>
                  <a:pt x="81" y="8"/>
                  <a:pt x="81" y="7"/>
                </a:cubicBezTo>
                <a:close/>
                <a:moveTo>
                  <a:pt x="105" y="6"/>
                </a:moveTo>
                <a:cubicBezTo>
                  <a:pt x="105" y="6"/>
                  <a:pt x="106" y="6"/>
                  <a:pt x="107" y="6"/>
                </a:cubicBezTo>
                <a:cubicBezTo>
                  <a:pt x="107" y="6"/>
                  <a:pt x="106" y="6"/>
                  <a:pt x="106" y="6"/>
                </a:cubicBezTo>
                <a:cubicBezTo>
                  <a:pt x="106" y="6"/>
                  <a:pt x="106" y="6"/>
                  <a:pt x="106" y="6"/>
                </a:cubicBezTo>
                <a:cubicBezTo>
                  <a:pt x="105" y="6"/>
                  <a:pt x="105" y="6"/>
                  <a:pt x="105" y="6"/>
                </a:cubicBezTo>
                <a:close/>
                <a:moveTo>
                  <a:pt x="165" y="1"/>
                </a:moveTo>
                <a:cubicBezTo>
                  <a:pt x="165" y="1"/>
                  <a:pt x="165" y="1"/>
                  <a:pt x="165" y="1"/>
                </a:cubicBezTo>
                <a:cubicBezTo>
                  <a:pt x="165" y="1"/>
                  <a:pt x="164" y="1"/>
                  <a:pt x="164" y="1"/>
                </a:cubicBezTo>
                <a:cubicBezTo>
                  <a:pt x="164" y="1"/>
                  <a:pt x="164" y="1"/>
                  <a:pt x="164" y="1"/>
                </a:cubicBezTo>
                <a:cubicBezTo>
                  <a:pt x="164" y="1"/>
                  <a:pt x="163" y="1"/>
                  <a:pt x="163" y="1"/>
                </a:cubicBezTo>
                <a:cubicBezTo>
                  <a:pt x="164" y="1"/>
                  <a:pt x="164" y="1"/>
                  <a:pt x="165" y="1"/>
                </a:cubicBezTo>
                <a:close/>
                <a:moveTo>
                  <a:pt x="256" y="21"/>
                </a:moveTo>
                <a:cubicBezTo>
                  <a:pt x="256" y="21"/>
                  <a:pt x="257" y="22"/>
                  <a:pt x="257" y="21"/>
                </a:cubicBezTo>
                <a:cubicBezTo>
                  <a:pt x="257" y="22"/>
                  <a:pt x="257" y="22"/>
                  <a:pt x="257" y="22"/>
                </a:cubicBezTo>
                <a:cubicBezTo>
                  <a:pt x="257" y="22"/>
                  <a:pt x="257" y="22"/>
                  <a:pt x="256" y="22"/>
                </a:cubicBezTo>
                <a:cubicBezTo>
                  <a:pt x="257" y="22"/>
                  <a:pt x="257" y="21"/>
                  <a:pt x="256" y="21"/>
                </a:cubicBezTo>
                <a:close/>
                <a:moveTo>
                  <a:pt x="272" y="80"/>
                </a:moveTo>
                <a:cubicBezTo>
                  <a:pt x="272" y="81"/>
                  <a:pt x="273" y="80"/>
                  <a:pt x="273" y="80"/>
                </a:cubicBezTo>
                <a:cubicBezTo>
                  <a:pt x="273" y="81"/>
                  <a:pt x="272" y="81"/>
                  <a:pt x="272" y="80"/>
                </a:cubicBezTo>
                <a:close/>
                <a:moveTo>
                  <a:pt x="124" y="73"/>
                </a:moveTo>
                <a:cubicBezTo>
                  <a:pt x="124" y="73"/>
                  <a:pt x="125" y="73"/>
                  <a:pt x="126" y="73"/>
                </a:cubicBezTo>
                <a:cubicBezTo>
                  <a:pt x="125" y="73"/>
                  <a:pt x="125" y="73"/>
                  <a:pt x="124" y="73"/>
                </a:cubicBezTo>
                <a:close/>
                <a:moveTo>
                  <a:pt x="2" y="59"/>
                </a:moveTo>
                <a:cubicBezTo>
                  <a:pt x="2" y="59"/>
                  <a:pt x="2" y="59"/>
                  <a:pt x="2" y="59"/>
                </a:cubicBezTo>
                <a:cubicBezTo>
                  <a:pt x="3" y="59"/>
                  <a:pt x="3" y="59"/>
                  <a:pt x="3" y="59"/>
                </a:cubicBezTo>
                <a:cubicBezTo>
                  <a:pt x="3" y="59"/>
                  <a:pt x="3" y="59"/>
                  <a:pt x="3" y="59"/>
                </a:cubicBezTo>
                <a:cubicBezTo>
                  <a:pt x="3" y="59"/>
                  <a:pt x="3" y="59"/>
                  <a:pt x="3" y="59"/>
                </a:cubicBezTo>
                <a:cubicBezTo>
                  <a:pt x="3" y="60"/>
                  <a:pt x="2" y="59"/>
                  <a:pt x="2" y="59"/>
                </a:cubicBezTo>
                <a:close/>
                <a:moveTo>
                  <a:pt x="9" y="54"/>
                </a:moveTo>
                <a:cubicBezTo>
                  <a:pt x="9" y="54"/>
                  <a:pt x="10" y="54"/>
                  <a:pt x="10" y="54"/>
                </a:cubicBezTo>
                <a:cubicBezTo>
                  <a:pt x="10" y="55"/>
                  <a:pt x="10" y="55"/>
                  <a:pt x="9" y="55"/>
                </a:cubicBezTo>
                <a:cubicBezTo>
                  <a:pt x="9" y="55"/>
                  <a:pt x="9" y="55"/>
                  <a:pt x="9" y="54"/>
                </a:cubicBezTo>
                <a:close/>
                <a:moveTo>
                  <a:pt x="17" y="50"/>
                </a:moveTo>
                <a:cubicBezTo>
                  <a:pt x="18" y="50"/>
                  <a:pt x="19" y="50"/>
                  <a:pt x="19" y="50"/>
                </a:cubicBezTo>
                <a:cubicBezTo>
                  <a:pt x="18" y="50"/>
                  <a:pt x="18" y="50"/>
                  <a:pt x="17" y="50"/>
                </a:cubicBezTo>
                <a:close/>
                <a:moveTo>
                  <a:pt x="35" y="66"/>
                </a:moveTo>
                <a:cubicBezTo>
                  <a:pt x="34" y="66"/>
                  <a:pt x="36" y="65"/>
                  <a:pt x="36" y="66"/>
                </a:cubicBezTo>
                <a:cubicBezTo>
                  <a:pt x="36" y="66"/>
                  <a:pt x="35" y="66"/>
                  <a:pt x="35" y="66"/>
                </a:cubicBezTo>
                <a:close/>
                <a:moveTo>
                  <a:pt x="39" y="67"/>
                </a:moveTo>
                <a:cubicBezTo>
                  <a:pt x="39" y="67"/>
                  <a:pt x="40" y="67"/>
                  <a:pt x="39" y="66"/>
                </a:cubicBezTo>
                <a:cubicBezTo>
                  <a:pt x="40" y="66"/>
                  <a:pt x="41" y="66"/>
                  <a:pt x="41" y="67"/>
                </a:cubicBezTo>
                <a:cubicBezTo>
                  <a:pt x="40" y="67"/>
                  <a:pt x="40" y="67"/>
                  <a:pt x="39" y="67"/>
                </a:cubicBezTo>
                <a:close/>
                <a:moveTo>
                  <a:pt x="70" y="17"/>
                </a:moveTo>
                <a:cubicBezTo>
                  <a:pt x="70" y="16"/>
                  <a:pt x="71" y="16"/>
                  <a:pt x="71" y="16"/>
                </a:cubicBezTo>
                <a:cubicBezTo>
                  <a:pt x="71" y="17"/>
                  <a:pt x="70" y="17"/>
                  <a:pt x="70" y="17"/>
                </a:cubicBezTo>
                <a:close/>
                <a:moveTo>
                  <a:pt x="77" y="44"/>
                </a:moveTo>
                <a:cubicBezTo>
                  <a:pt x="77" y="44"/>
                  <a:pt x="78" y="44"/>
                  <a:pt x="78" y="44"/>
                </a:cubicBezTo>
                <a:cubicBezTo>
                  <a:pt x="78" y="45"/>
                  <a:pt x="77" y="44"/>
                  <a:pt x="77" y="44"/>
                </a:cubicBezTo>
                <a:close/>
                <a:moveTo>
                  <a:pt x="95" y="44"/>
                </a:moveTo>
                <a:cubicBezTo>
                  <a:pt x="95" y="44"/>
                  <a:pt x="94" y="44"/>
                  <a:pt x="94" y="44"/>
                </a:cubicBezTo>
                <a:cubicBezTo>
                  <a:pt x="94" y="44"/>
                  <a:pt x="94" y="44"/>
                  <a:pt x="95" y="44"/>
                </a:cubicBezTo>
                <a:cubicBezTo>
                  <a:pt x="96" y="43"/>
                  <a:pt x="99" y="44"/>
                  <a:pt x="102" y="43"/>
                </a:cubicBezTo>
                <a:cubicBezTo>
                  <a:pt x="103" y="43"/>
                  <a:pt x="105" y="43"/>
                  <a:pt x="106" y="43"/>
                </a:cubicBezTo>
                <a:cubicBezTo>
                  <a:pt x="106" y="43"/>
                  <a:pt x="107" y="43"/>
                  <a:pt x="107" y="43"/>
                </a:cubicBezTo>
                <a:cubicBezTo>
                  <a:pt x="107" y="43"/>
                  <a:pt x="108" y="43"/>
                  <a:pt x="108" y="43"/>
                </a:cubicBezTo>
                <a:cubicBezTo>
                  <a:pt x="109" y="44"/>
                  <a:pt x="108" y="44"/>
                  <a:pt x="109" y="43"/>
                </a:cubicBezTo>
                <a:cubicBezTo>
                  <a:pt x="109" y="44"/>
                  <a:pt x="109" y="44"/>
                  <a:pt x="109" y="44"/>
                </a:cubicBezTo>
                <a:cubicBezTo>
                  <a:pt x="109" y="44"/>
                  <a:pt x="109" y="44"/>
                  <a:pt x="109" y="44"/>
                </a:cubicBezTo>
                <a:cubicBezTo>
                  <a:pt x="108" y="44"/>
                  <a:pt x="108" y="44"/>
                  <a:pt x="108" y="45"/>
                </a:cubicBezTo>
                <a:cubicBezTo>
                  <a:pt x="108" y="44"/>
                  <a:pt x="108" y="44"/>
                  <a:pt x="107" y="44"/>
                </a:cubicBezTo>
                <a:cubicBezTo>
                  <a:pt x="107" y="44"/>
                  <a:pt x="107" y="44"/>
                  <a:pt x="107" y="44"/>
                </a:cubicBezTo>
                <a:cubicBezTo>
                  <a:pt x="107" y="45"/>
                  <a:pt x="108" y="44"/>
                  <a:pt x="109" y="45"/>
                </a:cubicBezTo>
                <a:cubicBezTo>
                  <a:pt x="108" y="45"/>
                  <a:pt x="108" y="45"/>
                  <a:pt x="107" y="45"/>
                </a:cubicBezTo>
                <a:cubicBezTo>
                  <a:pt x="107" y="45"/>
                  <a:pt x="108" y="45"/>
                  <a:pt x="108" y="45"/>
                </a:cubicBezTo>
                <a:cubicBezTo>
                  <a:pt x="110" y="45"/>
                  <a:pt x="109" y="43"/>
                  <a:pt x="111" y="43"/>
                </a:cubicBezTo>
                <a:cubicBezTo>
                  <a:pt x="111" y="43"/>
                  <a:pt x="110" y="43"/>
                  <a:pt x="110" y="43"/>
                </a:cubicBezTo>
                <a:cubicBezTo>
                  <a:pt x="111" y="42"/>
                  <a:pt x="112" y="43"/>
                  <a:pt x="113" y="42"/>
                </a:cubicBezTo>
                <a:cubicBezTo>
                  <a:pt x="113" y="42"/>
                  <a:pt x="114" y="42"/>
                  <a:pt x="114" y="42"/>
                </a:cubicBezTo>
                <a:cubicBezTo>
                  <a:pt x="114" y="42"/>
                  <a:pt x="115" y="42"/>
                  <a:pt x="115" y="42"/>
                </a:cubicBezTo>
                <a:cubicBezTo>
                  <a:pt x="116" y="42"/>
                  <a:pt x="115" y="42"/>
                  <a:pt x="116" y="42"/>
                </a:cubicBezTo>
                <a:cubicBezTo>
                  <a:pt x="117" y="43"/>
                  <a:pt x="119" y="41"/>
                  <a:pt x="120" y="42"/>
                </a:cubicBezTo>
                <a:cubicBezTo>
                  <a:pt x="121" y="41"/>
                  <a:pt x="122" y="41"/>
                  <a:pt x="123" y="42"/>
                </a:cubicBezTo>
                <a:cubicBezTo>
                  <a:pt x="124" y="41"/>
                  <a:pt x="127" y="41"/>
                  <a:pt x="128" y="42"/>
                </a:cubicBezTo>
                <a:cubicBezTo>
                  <a:pt x="129" y="42"/>
                  <a:pt x="129" y="41"/>
                  <a:pt x="130" y="41"/>
                </a:cubicBezTo>
                <a:cubicBezTo>
                  <a:pt x="130" y="41"/>
                  <a:pt x="129" y="41"/>
                  <a:pt x="129" y="41"/>
                </a:cubicBezTo>
                <a:cubicBezTo>
                  <a:pt x="129" y="40"/>
                  <a:pt x="130" y="40"/>
                  <a:pt x="131" y="40"/>
                </a:cubicBezTo>
                <a:cubicBezTo>
                  <a:pt x="131" y="40"/>
                  <a:pt x="131" y="41"/>
                  <a:pt x="130" y="41"/>
                </a:cubicBezTo>
                <a:cubicBezTo>
                  <a:pt x="132" y="41"/>
                  <a:pt x="135" y="39"/>
                  <a:pt x="137" y="41"/>
                </a:cubicBezTo>
                <a:cubicBezTo>
                  <a:pt x="136" y="41"/>
                  <a:pt x="136" y="41"/>
                  <a:pt x="135" y="41"/>
                </a:cubicBezTo>
                <a:cubicBezTo>
                  <a:pt x="136" y="41"/>
                  <a:pt x="138" y="42"/>
                  <a:pt x="138" y="41"/>
                </a:cubicBezTo>
                <a:cubicBezTo>
                  <a:pt x="138" y="41"/>
                  <a:pt x="138" y="41"/>
                  <a:pt x="138" y="41"/>
                </a:cubicBezTo>
                <a:cubicBezTo>
                  <a:pt x="138" y="42"/>
                  <a:pt x="138" y="42"/>
                  <a:pt x="138" y="42"/>
                </a:cubicBezTo>
                <a:cubicBezTo>
                  <a:pt x="138" y="42"/>
                  <a:pt x="139" y="42"/>
                  <a:pt x="138" y="42"/>
                </a:cubicBezTo>
                <a:cubicBezTo>
                  <a:pt x="137" y="42"/>
                  <a:pt x="137" y="42"/>
                  <a:pt x="136" y="42"/>
                </a:cubicBezTo>
                <a:cubicBezTo>
                  <a:pt x="136" y="42"/>
                  <a:pt x="137" y="42"/>
                  <a:pt x="138" y="42"/>
                </a:cubicBezTo>
                <a:cubicBezTo>
                  <a:pt x="136" y="43"/>
                  <a:pt x="134" y="43"/>
                  <a:pt x="132" y="43"/>
                </a:cubicBezTo>
                <a:cubicBezTo>
                  <a:pt x="132" y="44"/>
                  <a:pt x="133" y="44"/>
                  <a:pt x="133" y="44"/>
                </a:cubicBezTo>
                <a:cubicBezTo>
                  <a:pt x="131" y="44"/>
                  <a:pt x="130" y="45"/>
                  <a:pt x="129" y="45"/>
                </a:cubicBezTo>
                <a:cubicBezTo>
                  <a:pt x="129" y="44"/>
                  <a:pt x="129" y="44"/>
                  <a:pt x="129" y="44"/>
                </a:cubicBezTo>
                <a:cubicBezTo>
                  <a:pt x="129" y="44"/>
                  <a:pt x="129" y="44"/>
                  <a:pt x="129" y="44"/>
                </a:cubicBezTo>
                <a:cubicBezTo>
                  <a:pt x="129" y="43"/>
                  <a:pt x="128" y="44"/>
                  <a:pt x="129" y="45"/>
                </a:cubicBezTo>
                <a:cubicBezTo>
                  <a:pt x="128" y="45"/>
                  <a:pt x="128" y="45"/>
                  <a:pt x="127" y="45"/>
                </a:cubicBezTo>
                <a:cubicBezTo>
                  <a:pt x="127" y="44"/>
                  <a:pt x="128" y="44"/>
                  <a:pt x="128" y="44"/>
                </a:cubicBezTo>
                <a:cubicBezTo>
                  <a:pt x="128" y="44"/>
                  <a:pt x="127" y="45"/>
                  <a:pt x="126" y="45"/>
                </a:cubicBezTo>
                <a:cubicBezTo>
                  <a:pt x="125" y="45"/>
                  <a:pt x="126" y="44"/>
                  <a:pt x="125" y="44"/>
                </a:cubicBezTo>
                <a:cubicBezTo>
                  <a:pt x="125" y="45"/>
                  <a:pt x="121" y="45"/>
                  <a:pt x="121" y="44"/>
                </a:cubicBezTo>
                <a:cubicBezTo>
                  <a:pt x="120" y="45"/>
                  <a:pt x="120" y="45"/>
                  <a:pt x="120" y="45"/>
                </a:cubicBezTo>
                <a:cubicBezTo>
                  <a:pt x="120" y="45"/>
                  <a:pt x="119" y="45"/>
                  <a:pt x="119" y="45"/>
                </a:cubicBezTo>
                <a:cubicBezTo>
                  <a:pt x="119" y="45"/>
                  <a:pt x="118" y="45"/>
                  <a:pt x="117" y="45"/>
                </a:cubicBezTo>
                <a:cubicBezTo>
                  <a:pt x="117" y="45"/>
                  <a:pt x="117" y="45"/>
                  <a:pt x="117" y="45"/>
                </a:cubicBezTo>
                <a:cubicBezTo>
                  <a:pt x="117" y="45"/>
                  <a:pt x="117" y="45"/>
                  <a:pt x="117" y="45"/>
                </a:cubicBezTo>
                <a:cubicBezTo>
                  <a:pt x="116" y="45"/>
                  <a:pt x="116" y="45"/>
                  <a:pt x="116" y="45"/>
                </a:cubicBezTo>
                <a:cubicBezTo>
                  <a:pt x="116" y="45"/>
                  <a:pt x="116" y="44"/>
                  <a:pt x="116" y="44"/>
                </a:cubicBezTo>
                <a:cubicBezTo>
                  <a:pt x="115" y="44"/>
                  <a:pt x="116" y="44"/>
                  <a:pt x="116" y="45"/>
                </a:cubicBezTo>
                <a:cubicBezTo>
                  <a:pt x="115" y="45"/>
                  <a:pt x="115" y="44"/>
                  <a:pt x="114" y="44"/>
                </a:cubicBezTo>
                <a:cubicBezTo>
                  <a:pt x="115" y="45"/>
                  <a:pt x="114" y="46"/>
                  <a:pt x="113" y="45"/>
                </a:cubicBezTo>
                <a:cubicBezTo>
                  <a:pt x="114" y="45"/>
                  <a:pt x="114" y="45"/>
                  <a:pt x="114" y="45"/>
                </a:cubicBezTo>
                <a:cubicBezTo>
                  <a:pt x="114" y="45"/>
                  <a:pt x="114" y="45"/>
                  <a:pt x="114" y="44"/>
                </a:cubicBezTo>
                <a:cubicBezTo>
                  <a:pt x="113" y="45"/>
                  <a:pt x="113" y="45"/>
                  <a:pt x="113" y="44"/>
                </a:cubicBezTo>
                <a:cubicBezTo>
                  <a:pt x="113" y="45"/>
                  <a:pt x="112" y="45"/>
                  <a:pt x="113" y="46"/>
                </a:cubicBezTo>
                <a:cubicBezTo>
                  <a:pt x="112" y="46"/>
                  <a:pt x="112" y="45"/>
                  <a:pt x="111" y="45"/>
                </a:cubicBezTo>
                <a:cubicBezTo>
                  <a:pt x="111" y="45"/>
                  <a:pt x="112" y="45"/>
                  <a:pt x="112" y="45"/>
                </a:cubicBezTo>
                <a:cubicBezTo>
                  <a:pt x="112" y="45"/>
                  <a:pt x="112" y="44"/>
                  <a:pt x="112" y="44"/>
                </a:cubicBezTo>
                <a:cubicBezTo>
                  <a:pt x="111" y="44"/>
                  <a:pt x="112" y="44"/>
                  <a:pt x="112" y="45"/>
                </a:cubicBezTo>
                <a:cubicBezTo>
                  <a:pt x="111" y="44"/>
                  <a:pt x="111" y="44"/>
                  <a:pt x="110" y="44"/>
                </a:cubicBezTo>
                <a:cubicBezTo>
                  <a:pt x="110" y="44"/>
                  <a:pt x="110" y="44"/>
                  <a:pt x="110" y="44"/>
                </a:cubicBezTo>
                <a:cubicBezTo>
                  <a:pt x="109" y="44"/>
                  <a:pt x="110" y="45"/>
                  <a:pt x="109" y="45"/>
                </a:cubicBezTo>
                <a:cubicBezTo>
                  <a:pt x="109" y="45"/>
                  <a:pt x="109" y="45"/>
                  <a:pt x="109" y="45"/>
                </a:cubicBezTo>
                <a:cubicBezTo>
                  <a:pt x="108" y="47"/>
                  <a:pt x="105" y="45"/>
                  <a:pt x="104" y="46"/>
                </a:cubicBezTo>
                <a:cubicBezTo>
                  <a:pt x="103" y="46"/>
                  <a:pt x="104" y="46"/>
                  <a:pt x="103" y="46"/>
                </a:cubicBezTo>
                <a:cubicBezTo>
                  <a:pt x="103" y="45"/>
                  <a:pt x="103" y="45"/>
                  <a:pt x="104" y="44"/>
                </a:cubicBezTo>
                <a:cubicBezTo>
                  <a:pt x="104" y="45"/>
                  <a:pt x="104" y="45"/>
                  <a:pt x="104" y="45"/>
                </a:cubicBezTo>
                <a:cubicBezTo>
                  <a:pt x="105" y="45"/>
                  <a:pt x="106" y="46"/>
                  <a:pt x="107" y="45"/>
                </a:cubicBezTo>
                <a:cubicBezTo>
                  <a:pt x="105" y="45"/>
                  <a:pt x="105" y="45"/>
                  <a:pt x="103" y="44"/>
                </a:cubicBezTo>
                <a:cubicBezTo>
                  <a:pt x="104" y="44"/>
                  <a:pt x="103" y="44"/>
                  <a:pt x="103" y="44"/>
                </a:cubicBezTo>
                <a:cubicBezTo>
                  <a:pt x="103" y="44"/>
                  <a:pt x="104" y="45"/>
                  <a:pt x="103" y="45"/>
                </a:cubicBezTo>
                <a:cubicBezTo>
                  <a:pt x="103" y="44"/>
                  <a:pt x="102" y="45"/>
                  <a:pt x="101" y="45"/>
                </a:cubicBezTo>
                <a:cubicBezTo>
                  <a:pt x="101" y="45"/>
                  <a:pt x="101" y="45"/>
                  <a:pt x="101" y="45"/>
                </a:cubicBezTo>
                <a:cubicBezTo>
                  <a:pt x="101" y="45"/>
                  <a:pt x="101" y="44"/>
                  <a:pt x="100" y="45"/>
                </a:cubicBezTo>
                <a:cubicBezTo>
                  <a:pt x="101" y="45"/>
                  <a:pt x="101" y="45"/>
                  <a:pt x="101" y="45"/>
                </a:cubicBezTo>
                <a:cubicBezTo>
                  <a:pt x="101" y="45"/>
                  <a:pt x="100" y="45"/>
                  <a:pt x="100" y="45"/>
                </a:cubicBezTo>
                <a:cubicBezTo>
                  <a:pt x="100" y="45"/>
                  <a:pt x="100" y="45"/>
                  <a:pt x="100" y="45"/>
                </a:cubicBezTo>
                <a:cubicBezTo>
                  <a:pt x="100" y="45"/>
                  <a:pt x="100" y="45"/>
                  <a:pt x="99" y="45"/>
                </a:cubicBezTo>
                <a:cubicBezTo>
                  <a:pt x="99" y="45"/>
                  <a:pt x="99" y="45"/>
                  <a:pt x="98" y="45"/>
                </a:cubicBezTo>
                <a:cubicBezTo>
                  <a:pt x="96" y="45"/>
                  <a:pt x="94" y="45"/>
                  <a:pt x="92" y="45"/>
                </a:cubicBezTo>
                <a:cubicBezTo>
                  <a:pt x="92" y="44"/>
                  <a:pt x="92" y="44"/>
                  <a:pt x="92" y="44"/>
                </a:cubicBezTo>
                <a:cubicBezTo>
                  <a:pt x="90" y="45"/>
                  <a:pt x="89" y="44"/>
                  <a:pt x="88" y="45"/>
                </a:cubicBezTo>
                <a:cubicBezTo>
                  <a:pt x="89" y="43"/>
                  <a:pt x="91" y="44"/>
                  <a:pt x="92" y="44"/>
                </a:cubicBezTo>
                <a:cubicBezTo>
                  <a:pt x="93" y="44"/>
                  <a:pt x="94" y="43"/>
                  <a:pt x="95" y="44"/>
                </a:cubicBezTo>
                <a:close/>
                <a:moveTo>
                  <a:pt x="83" y="45"/>
                </a:moveTo>
                <a:cubicBezTo>
                  <a:pt x="84" y="43"/>
                  <a:pt x="86" y="44"/>
                  <a:pt x="88" y="44"/>
                </a:cubicBezTo>
                <a:cubicBezTo>
                  <a:pt x="87" y="45"/>
                  <a:pt x="84" y="45"/>
                  <a:pt x="83" y="45"/>
                </a:cubicBezTo>
                <a:close/>
                <a:moveTo>
                  <a:pt x="92" y="70"/>
                </a:moveTo>
                <a:cubicBezTo>
                  <a:pt x="92" y="69"/>
                  <a:pt x="93" y="69"/>
                  <a:pt x="94" y="69"/>
                </a:cubicBezTo>
                <a:cubicBezTo>
                  <a:pt x="93" y="70"/>
                  <a:pt x="92" y="70"/>
                  <a:pt x="92" y="70"/>
                </a:cubicBezTo>
                <a:close/>
                <a:moveTo>
                  <a:pt x="108" y="43"/>
                </a:moveTo>
                <a:cubicBezTo>
                  <a:pt x="108" y="42"/>
                  <a:pt x="108" y="42"/>
                  <a:pt x="109" y="42"/>
                </a:cubicBezTo>
                <a:cubicBezTo>
                  <a:pt x="109" y="43"/>
                  <a:pt x="109" y="43"/>
                  <a:pt x="109" y="43"/>
                </a:cubicBezTo>
                <a:lnTo>
                  <a:pt x="108" y="43"/>
                </a:lnTo>
                <a:close/>
                <a:moveTo>
                  <a:pt x="110" y="75"/>
                </a:moveTo>
                <a:cubicBezTo>
                  <a:pt x="110" y="74"/>
                  <a:pt x="111" y="75"/>
                  <a:pt x="111" y="75"/>
                </a:cubicBezTo>
                <a:cubicBezTo>
                  <a:pt x="111" y="75"/>
                  <a:pt x="110" y="75"/>
                  <a:pt x="110" y="75"/>
                </a:cubicBezTo>
                <a:close/>
                <a:moveTo>
                  <a:pt x="110" y="45"/>
                </a:moveTo>
                <a:cubicBezTo>
                  <a:pt x="110" y="45"/>
                  <a:pt x="110" y="46"/>
                  <a:pt x="110" y="46"/>
                </a:cubicBezTo>
                <a:cubicBezTo>
                  <a:pt x="109" y="46"/>
                  <a:pt x="110" y="45"/>
                  <a:pt x="110" y="45"/>
                </a:cubicBezTo>
                <a:close/>
                <a:moveTo>
                  <a:pt x="110" y="45"/>
                </a:moveTo>
                <a:cubicBezTo>
                  <a:pt x="110" y="45"/>
                  <a:pt x="111" y="45"/>
                  <a:pt x="111" y="45"/>
                </a:cubicBezTo>
                <a:cubicBezTo>
                  <a:pt x="111" y="45"/>
                  <a:pt x="111" y="45"/>
                  <a:pt x="111" y="46"/>
                </a:cubicBezTo>
                <a:cubicBezTo>
                  <a:pt x="111" y="46"/>
                  <a:pt x="111" y="45"/>
                  <a:pt x="110" y="45"/>
                </a:cubicBezTo>
                <a:close/>
                <a:moveTo>
                  <a:pt x="111" y="72"/>
                </a:moveTo>
                <a:cubicBezTo>
                  <a:pt x="111" y="71"/>
                  <a:pt x="112" y="71"/>
                  <a:pt x="112" y="72"/>
                </a:cubicBezTo>
                <a:cubicBezTo>
                  <a:pt x="111" y="72"/>
                  <a:pt x="111" y="72"/>
                  <a:pt x="111" y="72"/>
                </a:cubicBezTo>
                <a:close/>
                <a:moveTo>
                  <a:pt x="116" y="73"/>
                </a:moveTo>
                <a:cubicBezTo>
                  <a:pt x="116" y="73"/>
                  <a:pt x="116" y="74"/>
                  <a:pt x="117" y="73"/>
                </a:cubicBezTo>
                <a:cubicBezTo>
                  <a:pt x="117" y="74"/>
                  <a:pt x="116" y="74"/>
                  <a:pt x="116" y="73"/>
                </a:cubicBezTo>
                <a:close/>
                <a:moveTo>
                  <a:pt x="115" y="40"/>
                </a:moveTo>
                <a:cubicBezTo>
                  <a:pt x="116" y="39"/>
                  <a:pt x="116" y="40"/>
                  <a:pt x="117" y="40"/>
                </a:cubicBezTo>
                <a:cubicBezTo>
                  <a:pt x="116" y="40"/>
                  <a:pt x="116" y="40"/>
                  <a:pt x="115" y="40"/>
                </a:cubicBezTo>
                <a:close/>
                <a:moveTo>
                  <a:pt x="116" y="75"/>
                </a:moveTo>
                <a:cubicBezTo>
                  <a:pt x="116" y="74"/>
                  <a:pt x="118" y="75"/>
                  <a:pt x="118" y="74"/>
                </a:cubicBezTo>
                <a:cubicBezTo>
                  <a:pt x="118" y="74"/>
                  <a:pt x="117" y="75"/>
                  <a:pt x="118" y="75"/>
                </a:cubicBezTo>
                <a:cubicBezTo>
                  <a:pt x="118" y="75"/>
                  <a:pt x="117" y="75"/>
                  <a:pt x="116" y="75"/>
                </a:cubicBezTo>
                <a:close/>
                <a:moveTo>
                  <a:pt x="118" y="11"/>
                </a:moveTo>
                <a:cubicBezTo>
                  <a:pt x="118" y="11"/>
                  <a:pt x="119" y="11"/>
                  <a:pt x="119" y="10"/>
                </a:cubicBezTo>
                <a:cubicBezTo>
                  <a:pt x="119" y="10"/>
                  <a:pt x="119" y="11"/>
                  <a:pt x="119" y="11"/>
                </a:cubicBezTo>
                <a:cubicBezTo>
                  <a:pt x="119" y="11"/>
                  <a:pt x="119" y="11"/>
                  <a:pt x="118" y="11"/>
                </a:cubicBezTo>
                <a:close/>
                <a:moveTo>
                  <a:pt x="120" y="11"/>
                </a:moveTo>
                <a:cubicBezTo>
                  <a:pt x="120" y="11"/>
                  <a:pt x="121" y="11"/>
                  <a:pt x="122" y="11"/>
                </a:cubicBezTo>
                <a:cubicBezTo>
                  <a:pt x="121" y="12"/>
                  <a:pt x="120" y="11"/>
                  <a:pt x="120" y="11"/>
                </a:cubicBezTo>
                <a:close/>
                <a:moveTo>
                  <a:pt x="120" y="7"/>
                </a:moveTo>
                <a:cubicBezTo>
                  <a:pt x="120" y="8"/>
                  <a:pt x="121" y="7"/>
                  <a:pt x="121" y="7"/>
                </a:cubicBezTo>
                <a:cubicBezTo>
                  <a:pt x="121" y="8"/>
                  <a:pt x="120" y="8"/>
                  <a:pt x="120" y="7"/>
                </a:cubicBezTo>
                <a:close/>
                <a:moveTo>
                  <a:pt x="120" y="11"/>
                </a:moveTo>
                <a:cubicBezTo>
                  <a:pt x="120" y="10"/>
                  <a:pt x="121" y="10"/>
                  <a:pt x="121" y="10"/>
                </a:cubicBezTo>
                <a:cubicBezTo>
                  <a:pt x="121" y="11"/>
                  <a:pt x="121" y="11"/>
                  <a:pt x="120" y="11"/>
                </a:cubicBezTo>
                <a:close/>
                <a:moveTo>
                  <a:pt x="123" y="11"/>
                </a:moveTo>
                <a:cubicBezTo>
                  <a:pt x="123" y="10"/>
                  <a:pt x="123" y="10"/>
                  <a:pt x="124" y="10"/>
                </a:cubicBezTo>
                <a:cubicBezTo>
                  <a:pt x="124" y="11"/>
                  <a:pt x="123" y="11"/>
                  <a:pt x="123" y="11"/>
                </a:cubicBezTo>
                <a:cubicBezTo>
                  <a:pt x="123" y="11"/>
                  <a:pt x="124" y="11"/>
                  <a:pt x="124" y="11"/>
                </a:cubicBezTo>
                <a:cubicBezTo>
                  <a:pt x="124" y="11"/>
                  <a:pt x="123" y="11"/>
                  <a:pt x="123" y="11"/>
                </a:cubicBezTo>
                <a:close/>
                <a:moveTo>
                  <a:pt x="128" y="10"/>
                </a:moveTo>
                <a:cubicBezTo>
                  <a:pt x="128" y="9"/>
                  <a:pt x="129" y="10"/>
                  <a:pt x="129" y="9"/>
                </a:cubicBezTo>
                <a:cubicBezTo>
                  <a:pt x="129" y="10"/>
                  <a:pt x="128" y="10"/>
                  <a:pt x="128" y="10"/>
                </a:cubicBezTo>
                <a:close/>
                <a:moveTo>
                  <a:pt x="128" y="10"/>
                </a:moveTo>
                <a:cubicBezTo>
                  <a:pt x="129" y="10"/>
                  <a:pt x="130" y="10"/>
                  <a:pt x="130" y="10"/>
                </a:cubicBezTo>
                <a:cubicBezTo>
                  <a:pt x="130" y="11"/>
                  <a:pt x="129" y="10"/>
                  <a:pt x="129" y="11"/>
                </a:cubicBezTo>
                <a:cubicBezTo>
                  <a:pt x="129" y="11"/>
                  <a:pt x="129" y="11"/>
                  <a:pt x="128" y="10"/>
                </a:cubicBezTo>
                <a:close/>
                <a:moveTo>
                  <a:pt x="129" y="40"/>
                </a:moveTo>
                <a:cubicBezTo>
                  <a:pt x="131" y="39"/>
                  <a:pt x="131" y="39"/>
                  <a:pt x="133" y="39"/>
                </a:cubicBezTo>
                <a:cubicBezTo>
                  <a:pt x="133" y="39"/>
                  <a:pt x="132" y="39"/>
                  <a:pt x="132" y="40"/>
                </a:cubicBezTo>
                <a:cubicBezTo>
                  <a:pt x="131" y="40"/>
                  <a:pt x="130" y="40"/>
                  <a:pt x="129" y="40"/>
                </a:cubicBezTo>
                <a:close/>
                <a:moveTo>
                  <a:pt x="130" y="10"/>
                </a:moveTo>
                <a:cubicBezTo>
                  <a:pt x="130" y="10"/>
                  <a:pt x="131" y="9"/>
                  <a:pt x="132" y="10"/>
                </a:cubicBezTo>
                <a:cubicBezTo>
                  <a:pt x="131" y="9"/>
                  <a:pt x="130" y="10"/>
                  <a:pt x="130" y="10"/>
                </a:cubicBezTo>
                <a:close/>
                <a:moveTo>
                  <a:pt x="130" y="11"/>
                </a:moveTo>
                <a:cubicBezTo>
                  <a:pt x="130" y="11"/>
                  <a:pt x="131" y="10"/>
                  <a:pt x="131" y="11"/>
                </a:cubicBezTo>
                <a:cubicBezTo>
                  <a:pt x="131" y="11"/>
                  <a:pt x="131" y="11"/>
                  <a:pt x="130" y="11"/>
                </a:cubicBezTo>
                <a:close/>
                <a:moveTo>
                  <a:pt x="131" y="10"/>
                </a:moveTo>
                <a:cubicBezTo>
                  <a:pt x="132" y="10"/>
                  <a:pt x="133" y="10"/>
                  <a:pt x="133" y="10"/>
                </a:cubicBezTo>
                <a:cubicBezTo>
                  <a:pt x="133" y="11"/>
                  <a:pt x="132" y="10"/>
                  <a:pt x="132" y="11"/>
                </a:cubicBezTo>
                <a:cubicBezTo>
                  <a:pt x="132" y="11"/>
                  <a:pt x="131" y="11"/>
                  <a:pt x="131" y="11"/>
                </a:cubicBezTo>
                <a:cubicBezTo>
                  <a:pt x="131" y="11"/>
                  <a:pt x="132" y="10"/>
                  <a:pt x="131" y="10"/>
                </a:cubicBezTo>
                <a:close/>
                <a:moveTo>
                  <a:pt x="135" y="73"/>
                </a:moveTo>
                <a:cubicBezTo>
                  <a:pt x="135" y="73"/>
                  <a:pt x="136" y="73"/>
                  <a:pt x="136" y="73"/>
                </a:cubicBezTo>
                <a:cubicBezTo>
                  <a:pt x="136" y="74"/>
                  <a:pt x="136" y="74"/>
                  <a:pt x="135" y="73"/>
                </a:cubicBezTo>
                <a:close/>
                <a:moveTo>
                  <a:pt x="135" y="10"/>
                </a:moveTo>
                <a:cubicBezTo>
                  <a:pt x="136" y="10"/>
                  <a:pt x="138" y="10"/>
                  <a:pt x="140" y="10"/>
                </a:cubicBezTo>
                <a:cubicBezTo>
                  <a:pt x="139" y="9"/>
                  <a:pt x="139" y="10"/>
                  <a:pt x="138" y="10"/>
                </a:cubicBezTo>
                <a:cubicBezTo>
                  <a:pt x="139" y="9"/>
                  <a:pt x="139" y="9"/>
                  <a:pt x="140" y="9"/>
                </a:cubicBezTo>
                <a:cubicBezTo>
                  <a:pt x="140" y="10"/>
                  <a:pt x="140" y="10"/>
                  <a:pt x="140" y="11"/>
                </a:cubicBezTo>
                <a:cubicBezTo>
                  <a:pt x="138" y="11"/>
                  <a:pt x="137" y="11"/>
                  <a:pt x="135" y="10"/>
                </a:cubicBezTo>
                <a:close/>
                <a:moveTo>
                  <a:pt x="139" y="42"/>
                </a:moveTo>
                <a:cubicBezTo>
                  <a:pt x="139" y="41"/>
                  <a:pt x="139" y="41"/>
                  <a:pt x="140" y="41"/>
                </a:cubicBezTo>
                <a:cubicBezTo>
                  <a:pt x="140" y="42"/>
                  <a:pt x="139" y="42"/>
                  <a:pt x="139" y="42"/>
                </a:cubicBezTo>
                <a:close/>
                <a:moveTo>
                  <a:pt x="140" y="41"/>
                </a:moveTo>
                <a:cubicBezTo>
                  <a:pt x="140" y="40"/>
                  <a:pt x="143" y="41"/>
                  <a:pt x="141" y="41"/>
                </a:cubicBezTo>
                <a:cubicBezTo>
                  <a:pt x="141" y="41"/>
                  <a:pt x="141" y="41"/>
                  <a:pt x="140" y="41"/>
                </a:cubicBezTo>
                <a:close/>
                <a:moveTo>
                  <a:pt x="142" y="10"/>
                </a:moveTo>
                <a:cubicBezTo>
                  <a:pt x="142" y="9"/>
                  <a:pt x="143" y="9"/>
                  <a:pt x="143" y="9"/>
                </a:cubicBezTo>
                <a:cubicBezTo>
                  <a:pt x="143" y="10"/>
                  <a:pt x="143" y="9"/>
                  <a:pt x="142" y="10"/>
                </a:cubicBezTo>
                <a:close/>
                <a:moveTo>
                  <a:pt x="143" y="10"/>
                </a:moveTo>
                <a:cubicBezTo>
                  <a:pt x="143" y="10"/>
                  <a:pt x="143" y="10"/>
                  <a:pt x="144" y="9"/>
                </a:cubicBezTo>
                <a:cubicBezTo>
                  <a:pt x="144" y="10"/>
                  <a:pt x="144" y="10"/>
                  <a:pt x="144" y="10"/>
                </a:cubicBezTo>
                <a:lnTo>
                  <a:pt x="143" y="10"/>
                </a:lnTo>
                <a:close/>
                <a:moveTo>
                  <a:pt x="147" y="8"/>
                </a:moveTo>
                <a:cubicBezTo>
                  <a:pt x="147" y="8"/>
                  <a:pt x="147" y="8"/>
                  <a:pt x="147" y="8"/>
                </a:cubicBezTo>
                <a:cubicBezTo>
                  <a:pt x="148" y="8"/>
                  <a:pt x="148" y="8"/>
                  <a:pt x="148" y="8"/>
                </a:cubicBezTo>
                <a:cubicBezTo>
                  <a:pt x="148" y="8"/>
                  <a:pt x="148" y="8"/>
                  <a:pt x="148" y="8"/>
                </a:cubicBezTo>
                <a:cubicBezTo>
                  <a:pt x="147" y="9"/>
                  <a:pt x="147" y="8"/>
                  <a:pt x="147" y="8"/>
                </a:cubicBezTo>
                <a:close/>
                <a:moveTo>
                  <a:pt x="148" y="8"/>
                </a:moveTo>
                <a:cubicBezTo>
                  <a:pt x="148" y="8"/>
                  <a:pt x="148" y="8"/>
                  <a:pt x="148" y="8"/>
                </a:cubicBezTo>
                <a:cubicBezTo>
                  <a:pt x="148" y="8"/>
                  <a:pt x="149" y="8"/>
                  <a:pt x="149" y="8"/>
                </a:cubicBezTo>
                <a:cubicBezTo>
                  <a:pt x="149" y="8"/>
                  <a:pt x="149" y="8"/>
                  <a:pt x="148" y="8"/>
                </a:cubicBezTo>
                <a:close/>
                <a:moveTo>
                  <a:pt x="152" y="7"/>
                </a:moveTo>
                <a:cubicBezTo>
                  <a:pt x="152" y="6"/>
                  <a:pt x="153" y="7"/>
                  <a:pt x="153" y="7"/>
                </a:cubicBezTo>
                <a:cubicBezTo>
                  <a:pt x="153" y="7"/>
                  <a:pt x="152" y="7"/>
                  <a:pt x="152" y="7"/>
                </a:cubicBezTo>
                <a:close/>
                <a:moveTo>
                  <a:pt x="152" y="2"/>
                </a:moveTo>
                <a:cubicBezTo>
                  <a:pt x="153" y="2"/>
                  <a:pt x="154" y="2"/>
                  <a:pt x="153" y="3"/>
                </a:cubicBezTo>
                <a:cubicBezTo>
                  <a:pt x="153" y="3"/>
                  <a:pt x="152" y="2"/>
                  <a:pt x="152" y="2"/>
                </a:cubicBezTo>
                <a:close/>
                <a:moveTo>
                  <a:pt x="153" y="6"/>
                </a:moveTo>
                <a:cubicBezTo>
                  <a:pt x="153" y="6"/>
                  <a:pt x="154" y="6"/>
                  <a:pt x="153" y="6"/>
                </a:cubicBezTo>
                <a:cubicBezTo>
                  <a:pt x="153" y="5"/>
                  <a:pt x="154" y="5"/>
                  <a:pt x="154" y="5"/>
                </a:cubicBezTo>
                <a:cubicBezTo>
                  <a:pt x="154" y="6"/>
                  <a:pt x="154" y="6"/>
                  <a:pt x="153" y="6"/>
                </a:cubicBezTo>
                <a:close/>
                <a:moveTo>
                  <a:pt x="155" y="74"/>
                </a:moveTo>
                <a:cubicBezTo>
                  <a:pt x="155" y="74"/>
                  <a:pt x="154" y="74"/>
                  <a:pt x="155" y="73"/>
                </a:cubicBezTo>
                <a:cubicBezTo>
                  <a:pt x="156" y="74"/>
                  <a:pt x="156" y="74"/>
                  <a:pt x="157" y="74"/>
                </a:cubicBezTo>
                <a:cubicBezTo>
                  <a:pt x="157" y="74"/>
                  <a:pt x="155" y="74"/>
                  <a:pt x="155" y="74"/>
                </a:cubicBezTo>
                <a:close/>
                <a:moveTo>
                  <a:pt x="154" y="3"/>
                </a:moveTo>
                <a:cubicBezTo>
                  <a:pt x="154" y="2"/>
                  <a:pt x="155" y="2"/>
                  <a:pt x="155" y="3"/>
                </a:cubicBezTo>
                <a:cubicBezTo>
                  <a:pt x="154" y="3"/>
                  <a:pt x="154" y="3"/>
                  <a:pt x="154" y="3"/>
                </a:cubicBezTo>
                <a:close/>
                <a:moveTo>
                  <a:pt x="154" y="6"/>
                </a:moveTo>
                <a:cubicBezTo>
                  <a:pt x="154" y="6"/>
                  <a:pt x="155" y="6"/>
                  <a:pt x="155" y="6"/>
                </a:cubicBezTo>
                <a:cubicBezTo>
                  <a:pt x="155" y="7"/>
                  <a:pt x="155" y="6"/>
                  <a:pt x="154" y="6"/>
                </a:cubicBezTo>
                <a:close/>
                <a:moveTo>
                  <a:pt x="157" y="74"/>
                </a:moveTo>
                <a:cubicBezTo>
                  <a:pt x="157" y="73"/>
                  <a:pt x="158" y="73"/>
                  <a:pt x="158" y="73"/>
                </a:cubicBezTo>
                <a:cubicBezTo>
                  <a:pt x="158" y="74"/>
                  <a:pt x="157" y="74"/>
                  <a:pt x="157" y="74"/>
                </a:cubicBezTo>
                <a:close/>
                <a:moveTo>
                  <a:pt x="157" y="5"/>
                </a:moveTo>
                <a:cubicBezTo>
                  <a:pt x="157" y="4"/>
                  <a:pt x="157" y="4"/>
                  <a:pt x="157" y="5"/>
                </a:cubicBezTo>
                <a:cubicBezTo>
                  <a:pt x="157" y="5"/>
                  <a:pt x="157" y="5"/>
                  <a:pt x="157" y="5"/>
                </a:cubicBezTo>
                <a:close/>
                <a:moveTo>
                  <a:pt x="160" y="4"/>
                </a:moveTo>
                <a:cubicBezTo>
                  <a:pt x="161" y="4"/>
                  <a:pt x="162" y="3"/>
                  <a:pt x="162" y="3"/>
                </a:cubicBezTo>
                <a:cubicBezTo>
                  <a:pt x="162" y="4"/>
                  <a:pt x="162" y="4"/>
                  <a:pt x="162" y="4"/>
                </a:cubicBezTo>
                <a:cubicBezTo>
                  <a:pt x="162" y="4"/>
                  <a:pt x="161" y="4"/>
                  <a:pt x="161" y="4"/>
                </a:cubicBezTo>
                <a:cubicBezTo>
                  <a:pt x="161" y="4"/>
                  <a:pt x="160" y="4"/>
                  <a:pt x="160" y="4"/>
                </a:cubicBezTo>
                <a:close/>
                <a:moveTo>
                  <a:pt x="160" y="4"/>
                </a:moveTo>
                <a:cubicBezTo>
                  <a:pt x="160" y="4"/>
                  <a:pt x="160" y="5"/>
                  <a:pt x="160" y="5"/>
                </a:cubicBezTo>
                <a:cubicBezTo>
                  <a:pt x="160" y="4"/>
                  <a:pt x="159" y="5"/>
                  <a:pt x="159" y="4"/>
                </a:cubicBezTo>
                <a:cubicBezTo>
                  <a:pt x="159" y="4"/>
                  <a:pt x="159" y="4"/>
                  <a:pt x="160" y="4"/>
                </a:cubicBezTo>
                <a:close/>
                <a:moveTo>
                  <a:pt x="162" y="1"/>
                </a:moveTo>
                <a:cubicBezTo>
                  <a:pt x="162" y="0"/>
                  <a:pt x="162" y="1"/>
                  <a:pt x="163" y="1"/>
                </a:cubicBezTo>
                <a:cubicBezTo>
                  <a:pt x="162" y="1"/>
                  <a:pt x="162" y="1"/>
                  <a:pt x="162" y="1"/>
                </a:cubicBezTo>
                <a:close/>
                <a:moveTo>
                  <a:pt x="172" y="75"/>
                </a:moveTo>
                <a:cubicBezTo>
                  <a:pt x="172" y="75"/>
                  <a:pt x="172" y="75"/>
                  <a:pt x="172" y="75"/>
                </a:cubicBezTo>
                <a:cubicBezTo>
                  <a:pt x="173" y="75"/>
                  <a:pt x="173" y="75"/>
                  <a:pt x="174" y="75"/>
                </a:cubicBezTo>
                <a:cubicBezTo>
                  <a:pt x="174" y="76"/>
                  <a:pt x="173" y="76"/>
                  <a:pt x="172" y="75"/>
                </a:cubicBezTo>
                <a:close/>
                <a:moveTo>
                  <a:pt x="173" y="4"/>
                </a:moveTo>
                <a:cubicBezTo>
                  <a:pt x="173" y="3"/>
                  <a:pt x="174" y="4"/>
                  <a:pt x="174" y="3"/>
                </a:cubicBezTo>
                <a:cubicBezTo>
                  <a:pt x="175" y="3"/>
                  <a:pt x="175" y="4"/>
                  <a:pt x="176" y="3"/>
                </a:cubicBezTo>
                <a:cubicBezTo>
                  <a:pt x="176" y="4"/>
                  <a:pt x="176" y="4"/>
                  <a:pt x="176" y="4"/>
                </a:cubicBezTo>
                <a:cubicBezTo>
                  <a:pt x="175" y="4"/>
                  <a:pt x="174" y="4"/>
                  <a:pt x="173" y="4"/>
                </a:cubicBezTo>
                <a:close/>
                <a:moveTo>
                  <a:pt x="175" y="75"/>
                </a:moveTo>
                <a:cubicBezTo>
                  <a:pt x="176" y="75"/>
                  <a:pt x="176" y="75"/>
                  <a:pt x="176" y="75"/>
                </a:cubicBezTo>
                <a:cubicBezTo>
                  <a:pt x="176" y="76"/>
                  <a:pt x="175" y="76"/>
                  <a:pt x="175" y="75"/>
                </a:cubicBezTo>
                <a:close/>
                <a:moveTo>
                  <a:pt x="176" y="3"/>
                </a:moveTo>
                <a:cubicBezTo>
                  <a:pt x="176" y="3"/>
                  <a:pt x="178" y="3"/>
                  <a:pt x="178" y="3"/>
                </a:cubicBezTo>
                <a:cubicBezTo>
                  <a:pt x="179" y="2"/>
                  <a:pt x="179" y="2"/>
                  <a:pt x="180" y="3"/>
                </a:cubicBezTo>
                <a:cubicBezTo>
                  <a:pt x="180" y="3"/>
                  <a:pt x="179" y="2"/>
                  <a:pt x="179" y="4"/>
                </a:cubicBezTo>
                <a:cubicBezTo>
                  <a:pt x="177" y="3"/>
                  <a:pt x="176" y="4"/>
                  <a:pt x="176" y="3"/>
                </a:cubicBezTo>
                <a:close/>
                <a:moveTo>
                  <a:pt x="176" y="5"/>
                </a:moveTo>
                <a:cubicBezTo>
                  <a:pt x="176" y="5"/>
                  <a:pt x="177" y="5"/>
                  <a:pt x="177" y="5"/>
                </a:cubicBezTo>
                <a:cubicBezTo>
                  <a:pt x="177" y="6"/>
                  <a:pt x="177" y="6"/>
                  <a:pt x="176" y="6"/>
                </a:cubicBezTo>
                <a:cubicBezTo>
                  <a:pt x="176" y="6"/>
                  <a:pt x="176" y="5"/>
                  <a:pt x="176" y="5"/>
                </a:cubicBezTo>
                <a:close/>
                <a:moveTo>
                  <a:pt x="178" y="6"/>
                </a:moveTo>
                <a:cubicBezTo>
                  <a:pt x="178" y="5"/>
                  <a:pt x="178" y="6"/>
                  <a:pt x="179" y="5"/>
                </a:cubicBezTo>
                <a:cubicBezTo>
                  <a:pt x="179" y="6"/>
                  <a:pt x="179" y="6"/>
                  <a:pt x="179" y="6"/>
                </a:cubicBezTo>
                <a:cubicBezTo>
                  <a:pt x="178" y="6"/>
                  <a:pt x="178" y="6"/>
                  <a:pt x="178" y="6"/>
                </a:cubicBezTo>
                <a:close/>
                <a:moveTo>
                  <a:pt x="180" y="79"/>
                </a:moveTo>
                <a:cubicBezTo>
                  <a:pt x="180" y="78"/>
                  <a:pt x="181" y="78"/>
                  <a:pt x="181" y="79"/>
                </a:cubicBezTo>
                <a:cubicBezTo>
                  <a:pt x="181" y="79"/>
                  <a:pt x="181" y="79"/>
                  <a:pt x="180" y="79"/>
                </a:cubicBezTo>
                <a:close/>
                <a:moveTo>
                  <a:pt x="179" y="1"/>
                </a:moveTo>
                <a:cubicBezTo>
                  <a:pt x="179" y="1"/>
                  <a:pt x="180" y="1"/>
                  <a:pt x="180" y="1"/>
                </a:cubicBezTo>
                <a:cubicBezTo>
                  <a:pt x="180" y="2"/>
                  <a:pt x="180" y="1"/>
                  <a:pt x="180" y="1"/>
                </a:cubicBezTo>
                <a:cubicBezTo>
                  <a:pt x="180" y="2"/>
                  <a:pt x="179" y="1"/>
                  <a:pt x="179" y="1"/>
                </a:cubicBezTo>
                <a:close/>
                <a:moveTo>
                  <a:pt x="180" y="4"/>
                </a:moveTo>
                <a:cubicBezTo>
                  <a:pt x="180" y="3"/>
                  <a:pt x="180" y="3"/>
                  <a:pt x="180" y="3"/>
                </a:cubicBezTo>
                <a:cubicBezTo>
                  <a:pt x="181" y="3"/>
                  <a:pt x="181" y="3"/>
                  <a:pt x="181" y="3"/>
                </a:cubicBezTo>
                <a:cubicBezTo>
                  <a:pt x="181" y="4"/>
                  <a:pt x="180" y="3"/>
                  <a:pt x="180" y="4"/>
                </a:cubicBezTo>
                <a:close/>
                <a:moveTo>
                  <a:pt x="181" y="79"/>
                </a:moveTo>
                <a:cubicBezTo>
                  <a:pt x="182" y="79"/>
                  <a:pt x="182" y="79"/>
                  <a:pt x="182" y="79"/>
                </a:cubicBezTo>
                <a:cubicBezTo>
                  <a:pt x="182" y="79"/>
                  <a:pt x="182" y="79"/>
                  <a:pt x="181" y="79"/>
                </a:cubicBezTo>
                <a:close/>
                <a:moveTo>
                  <a:pt x="182" y="77"/>
                </a:moveTo>
                <a:cubicBezTo>
                  <a:pt x="182" y="76"/>
                  <a:pt x="182" y="77"/>
                  <a:pt x="183" y="77"/>
                </a:cubicBezTo>
                <a:cubicBezTo>
                  <a:pt x="183" y="77"/>
                  <a:pt x="182" y="77"/>
                  <a:pt x="182" y="77"/>
                </a:cubicBezTo>
                <a:close/>
                <a:moveTo>
                  <a:pt x="183" y="76"/>
                </a:moveTo>
                <a:cubicBezTo>
                  <a:pt x="183" y="76"/>
                  <a:pt x="184" y="76"/>
                  <a:pt x="184" y="76"/>
                </a:cubicBezTo>
                <a:cubicBezTo>
                  <a:pt x="184" y="76"/>
                  <a:pt x="183" y="76"/>
                  <a:pt x="183" y="76"/>
                </a:cubicBezTo>
                <a:close/>
                <a:moveTo>
                  <a:pt x="185" y="76"/>
                </a:moveTo>
                <a:cubicBezTo>
                  <a:pt x="185" y="76"/>
                  <a:pt x="185" y="76"/>
                  <a:pt x="185" y="76"/>
                </a:cubicBezTo>
                <a:cubicBezTo>
                  <a:pt x="185" y="76"/>
                  <a:pt x="184" y="76"/>
                  <a:pt x="184" y="76"/>
                </a:cubicBezTo>
                <a:cubicBezTo>
                  <a:pt x="185" y="76"/>
                  <a:pt x="185" y="75"/>
                  <a:pt x="185" y="76"/>
                </a:cubicBezTo>
                <a:cubicBezTo>
                  <a:pt x="185" y="76"/>
                  <a:pt x="185" y="76"/>
                  <a:pt x="185" y="76"/>
                </a:cubicBezTo>
                <a:cubicBezTo>
                  <a:pt x="185" y="76"/>
                  <a:pt x="185" y="76"/>
                  <a:pt x="185" y="76"/>
                </a:cubicBezTo>
                <a:close/>
                <a:moveTo>
                  <a:pt x="184" y="1"/>
                </a:moveTo>
                <a:cubicBezTo>
                  <a:pt x="184" y="1"/>
                  <a:pt x="185" y="1"/>
                  <a:pt x="185" y="1"/>
                </a:cubicBezTo>
                <a:cubicBezTo>
                  <a:pt x="185" y="1"/>
                  <a:pt x="184" y="2"/>
                  <a:pt x="185" y="2"/>
                </a:cubicBezTo>
                <a:cubicBezTo>
                  <a:pt x="185" y="2"/>
                  <a:pt x="184" y="1"/>
                  <a:pt x="184" y="1"/>
                </a:cubicBezTo>
                <a:cubicBezTo>
                  <a:pt x="185" y="1"/>
                  <a:pt x="185" y="1"/>
                  <a:pt x="185" y="1"/>
                </a:cubicBezTo>
                <a:cubicBezTo>
                  <a:pt x="185" y="1"/>
                  <a:pt x="185" y="1"/>
                  <a:pt x="184" y="1"/>
                </a:cubicBezTo>
                <a:close/>
                <a:moveTo>
                  <a:pt x="186" y="80"/>
                </a:moveTo>
                <a:cubicBezTo>
                  <a:pt x="186" y="79"/>
                  <a:pt x="187" y="79"/>
                  <a:pt x="187" y="80"/>
                </a:cubicBezTo>
                <a:cubicBezTo>
                  <a:pt x="187" y="80"/>
                  <a:pt x="186" y="80"/>
                  <a:pt x="186" y="80"/>
                </a:cubicBezTo>
                <a:close/>
                <a:moveTo>
                  <a:pt x="186" y="77"/>
                </a:moveTo>
                <a:cubicBezTo>
                  <a:pt x="186" y="76"/>
                  <a:pt x="186" y="76"/>
                  <a:pt x="187" y="76"/>
                </a:cubicBezTo>
                <a:cubicBezTo>
                  <a:pt x="187" y="76"/>
                  <a:pt x="187" y="76"/>
                  <a:pt x="187" y="76"/>
                </a:cubicBezTo>
                <a:cubicBezTo>
                  <a:pt x="187" y="77"/>
                  <a:pt x="186" y="77"/>
                  <a:pt x="186" y="77"/>
                </a:cubicBezTo>
                <a:close/>
                <a:moveTo>
                  <a:pt x="187" y="2"/>
                </a:moveTo>
                <a:cubicBezTo>
                  <a:pt x="187" y="2"/>
                  <a:pt x="187" y="2"/>
                  <a:pt x="187" y="2"/>
                </a:cubicBezTo>
                <a:cubicBezTo>
                  <a:pt x="187" y="2"/>
                  <a:pt x="188" y="2"/>
                  <a:pt x="187" y="2"/>
                </a:cubicBezTo>
                <a:cubicBezTo>
                  <a:pt x="187" y="2"/>
                  <a:pt x="188" y="2"/>
                  <a:pt x="188" y="2"/>
                </a:cubicBezTo>
                <a:cubicBezTo>
                  <a:pt x="188" y="2"/>
                  <a:pt x="187" y="2"/>
                  <a:pt x="187" y="2"/>
                </a:cubicBezTo>
                <a:cubicBezTo>
                  <a:pt x="187" y="2"/>
                  <a:pt x="187" y="2"/>
                  <a:pt x="187" y="2"/>
                </a:cubicBezTo>
                <a:close/>
                <a:moveTo>
                  <a:pt x="188" y="1"/>
                </a:moveTo>
                <a:cubicBezTo>
                  <a:pt x="188" y="2"/>
                  <a:pt x="188" y="2"/>
                  <a:pt x="188" y="3"/>
                </a:cubicBezTo>
                <a:cubicBezTo>
                  <a:pt x="188" y="2"/>
                  <a:pt x="188" y="2"/>
                  <a:pt x="188" y="1"/>
                </a:cubicBezTo>
                <a:close/>
                <a:moveTo>
                  <a:pt x="190" y="78"/>
                </a:moveTo>
                <a:cubicBezTo>
                  <a:pt x="190" y="78"/>
                  <a:pt x="190" y="78"/>
                  <a:pt x="190" y="78"/>
                </a:cubicBezTo>
                <a:cubicBezTo>
                  <a:pt x="190" y="78"/>
                  <a:pt x="190" y="78"/>
                  <a:pt x="191" y="78"/>
                </a:cubicBezTo>
                <a:cubicBezTo>
                  <a:pt x="191" y="78"/>
                  <a:pt x="191" y="78"/>
                  <a:pt x="191" y="78"/>
                </a:cubicBezTo>
                <a:cubicBezTo>
                  <a:pt x="191" y="79"/>
                  <a:pt x="191" y="78"/>
                  <a:pt x="190" y="78"/>
                </a:cubicBezTo>
                <a:close/>
                <a:moveTo>
                  <a:pt x="191" y="7"/>
                </a:moveTo>
                <a:cubicBezTo>
                  <a:pt x="192" y="6"/>
                  <a:pt x="195" y="6"/>
                  <a:pt x="196" y="6"/>
                </a:cubicBezTo>
                <a:cubicBezTo>
                  <a:pt x="195" y="7"/>
                  <a:pt x="192" y="7"/>
                  <a:pt x="191" y="7"/>
                </a:cubicBezTo>
                <a:close/>
                <a:moveTo>
                  <a:pt x="193" y="6"/>
                </a:moveTo>
                <a:cubicBezTo>
                  <a:pt x="193" y="5"/>
                  <a:pt x="193" y="5"/>
                  <a:pt x="193" y="5"/>
                </a:cubicBezTo>
                <a:cubicBezTo>
                  <a:pt x="193" y="5"/>
                  <a:pt x="193" y="5"/>
                  <a:pt x="193" y="5"/>
                </a:cubicBezTo>
                <a:cubicBezTo>
                  <a:pt x="193" y="6"/>
                  <a:pt x="193" y="6"/>
                  <a:pt x="193" y="6"/>
                </a:cubicBezTo>
                <a:close/>
                <a:moveTo>
                  <a:pt x="194" y="5"/>
                </a:moveTo>
                <a:cubicBezTo>
                  <a:pt x="194" y="5"/>
                  <a:pt x="194" y="5"/>
                  <a:pt x="194" y="5"/>
                </a:cubicBezTo>
                <a:cubicBezTo>
                  <a:pt x="194" y="5"/>
                  <a:pt x="194" y="5"/>
                  <a:pt x="194" y="5"/>
                </a:cubicBezTo>
                <a:close/>
                <a:moveTo>
                  <a:pt x="194" y="3"/>
                </a:moveTo>
                <a:cubicBezTo>
                  <a:pt x="194" y="2"/>
                  <a:pt x="194" y="3"/>
                  <a:pt x="194" y="3"/>
                </a:cubicBezTo>
                <a:cubicBezTo>
                  <a:pt x="195" y="2"/>
                  <a:pt x="195" y="3"/>
                  <a:pt x="195" y="3"/>
                </a:cubicBezTo>
                <a:cubicBezTo>
                  <a:pt x="195" y="3"/>
                  <a:pt x="195" y="3"/>
                  <a:pt x="194" y="3"/>
                </a:cubicBezTo>
                <a:cubicBezTo>
                  <a:pt x="195" y="3"/>
                  <a:pt x="195" y="3"/>
                  <a:pt x="194" y="3"/>
                </a:cubicBezTo>
                <a:close/>
                <a:moveTo>
                  <a:pt x="197" y="6"/>
                </a:moveTo>
                <a:cubicBezTo>
                  <a:pt x="197" y="5"/>
                  <a:pt x="198" y="6"/>
                  <a:pt x="199" y="5"/>
                </a:cubicBezTo>
                <a:cubicBezTo>
                  <a:pt x="198" y="6"/>
                  <a:pt x="198" y="6"/>
                  <a:pt x="197" y="6"/>
                </a:cubicBezTo>
                <a:close/>
                <a:moveTo>
                  <a:pt x="204" y="84"/>
                </a:moveTo>
                <a:cubicBezTo>
                  <a:pt x="205" y="83"/>
                  <a:pt x="205" y="83"/>
                  <a:pt x="205" y="83"/>
                </a:cubicBezTo>
                <a:cubicBezTo>
                  <a:pt x="205" y="84"/>
                  <a:pt x="205" y="83"/>
                  <a:pt x="204" y="84"/>
                </a:cubicBezTo>
                <a:close/>
                <a:moveTo>
                  <a:pt x="218" y="8"/>
                </a:moveTo>
                <a:cubicBezTo>
                  <a:pt x="220" y="9"/>
                  <a:pt x="219" y="10"/>
                  <a:pt x="217" y="10"/>
                </a:cubicBezTo>
                <a:cubicBezTo>
                  <a:pt x="217" y="10"/>
                  <a:pt x="218" y="10"/>
                  <a:pt x="218" y="10"/>
                </a:cubicBezTo>
                <a:cubicBezTo>
                  <a:pt x="218" y="10"/>
                  <a:pt x="217" y="10"/>
                  <a:pt x="217" y="10"/>
                </a:cubicBezTo>
                <a:cubicBezTo>
                  <a:pt x="217" y="10"/>
                  <a:pt x="217" y="10"/>
                  <a:pt x="217" y="10"/>
                </a:cubicBezTo>
                <a:cubicBezTo>
                  <a:pt x="215" y="10"/>
                  <a:pt x="215" y="10"/>
                  <a:pt x="214" y="10"/>
                </a:cubicBezTo>
                <a:cubicBezTo>
                  <a:pt x="214" y="10"/>
                  <a:pt x="213" y="10"/>
                  <a:pt x="213" y="10"/>
                </a:cubicBezTo>
                <a:cubicBezTo>
                  <a:pt x="212" y="10"/>
                  <a:pt x="213" y="10"/>
                  <a:pt x="213" y="10"/>
                </a:cubicBezTo>
                <a:cubicBezTo>
                  <a:pt x="212" y="10"/>
                  <a:pt x="212" y="10"/>
                  <a:pt x="210" y="10"/>
                </a:cubicBezTo>
                <a:cubicBezTo>
                  <a:pt x="210" y="10"/>
                  <a:pt x="211" y="10"/>
                  <a:pt x="211" y="10"/>
                </a:cubicBezTo>
                <a:cubicBezTo>
                  <a:pt x="211" y="10"/>
                  <a:pt x="210" y="10"/>
                  <a:pt x="209" y="11"/>
                </a:cubicBezTo>
                <a:cubicBezTo>
                  <a:pt x="209" y="10"/>
                  <a:pt x="209" y="10"/>
                  <a:pt x="210" y="10"/>
                </a:cubicBezTo>
                <a:cubicBezTo>
                  <a:pt x="209" y="10"/>
                  <a:pt x="209" y="10"/>
                  <a:pt x="209" y="10"/>
                </a:cubicBezTo>
                <a:cubicBezTo>
                  <a:pt x="208" y="11"/>
                  <a:pt x="208" y="10"/>
                  <a:pt x="208" y="10"/>
                </a:cubicBezTo>
                <a:cubicBezTo>
                  <a:pt x="209" y="9"/>
                  <a:pt x="211" y="10"/>
                  <a:pt x="212" y="9"/>
                </a:cubicBezTo>
                <a:cubicBezTo>
                  <a:pt x="214" y="9"/>
                  <a:pt x="216" y="9"/>
                  <a:pt x="218" y="9"/>
                </a:cubicBezTo>
                <a:cubicBezTo>
                  <a:pt x="218" y="9"/>
                  <a:pt x="217" y="9"/>
                  <a:pt x="217" y="9"/>
                </a:cubicBezTo>
                <a:cubicBezTo>
                  <a:pt x="217" y="9"/>
                  <a:pt x="218" y="9"/>
                  <a:pt x="218" y="9"/>
                </a:cubicBezTo>
                <a:cubicBezTo>
                  <a:pt x="219" y="9"/>
                  <a:pt x="219" y="9"/>
                  <a:pt x="218" y="8"/>
                </a:cubicBezTo>
                <a:close/>
                <a:moveTo>
                  <a:pt x="210" y="87"/>
                </a:moveTo>
                <a:cubicBezTo>
                  <a:pt x="210" y="87"/>
                  <a:pt x="211" y="87"/>
                  <a:pt x="211" y="87"/>
                </a:cubicBezTo>
                <a:cubicBezTo>
                  <a:pt x="211" y="87"/>
                  <a:pt x="210" y="87"/>
                  <a:pt x="210" y="87"/>
                </a:cubicBezTo>
                <a:close/>
                <a:moveTo>
                  <a:pt x="210" y="88"/>
                </a:moveTo>
                <a:cubicBezTo>
                  <a:pt x="210" y="88"/>
                  <a:pt x="211" y="88"/>
                  <a:pt x="211" y="88"/>
                </a:cubicBezTo>
                <a:lnTo>
                  <a:pt x="210" y="88"/>
                </a:lnTo>
                <a:close/>
                <a:moveTo>
                  <a:pt x="210" y="77"/>
                </a:moveTo>
                <a:cubicBezTo>
                  <a:pt x="211" y="77"/>
                  <a:pt x="212" y="76"/>
                  <a:pt x="212" y="77"/>
                </a:cubicBezTo>
                <a:cubicBezTo>
                  <a:pt x="211" y="77"/>
                  <a:pt x="211" y="77"/>
                  <a:pt x="210" y="77"/>
                </a:cubicBezTo>
                <a:close/>
                <a:moveTo>
                  <a:pt x="211" y="87"/>
                </a:moveTo>
                <a:cubicBezTo>
                  <a:pt x="212" y="86"/>
                  <a:pt x="213" y="87"/>
                  <a:pt x="214" y="87"/>
                </a:cubicBezTo>
                <a:cubicBezTo>
                  <a:pt x="214" y="87"/>
                  <a:pt x="214" y="87"/>
                  <a:pt x="214" y="88"/>
                </a:cubicBezTo>
                <a:cubicBezTo>
                  <a:pt x="213" y="88"/>
                  <a:pt x="212" y="87"/>
                  <a:pt x="212" y="87"/>
                </a:cubicBezTo>
                <a:cubicBezTo>
                  <a:pt x="212" y="87"/>
                  <a:pt x="212" y="87"/>
                  <a:pt x="211" y="87"/>
                </a:cubicBezTo>
                <a:close/>
                <a:moveTo>
                  <a:pt x="211" y="12"/>
                </a:moveTo>
                <a:cubicBezTo>
                  <a:pt x="211" y="11"/>
                  <a:pt x="212" y="12"/>
                  <a:pt x="212" y="12"/>
                </a:cubicBezTo>
                <a:cubicBezTo>
                  <a:pt x="212" y="12"/>
                  <a:pt x="211" y="12"/>
                  <a:pt x="211" y="12"/>
                </a:cubicBezTo>
                <a:close/>
                <a:moveTo>
                  <a:pt x="212" y="81"/>
                </a:moveTo>
                <a:cubicBezTo>
                  <a:pt x="212" y="81"/>
                  <a:pt x="212" y="80"/>
                  <a:pt x="212" y="80"/>
                </a:cubicBezTo>
                <a:cubicBezTo>
                  <a:pt x="213" y="80"/>
                  <a:pt x="213" y="81"/>
                  <a:pt x="213" y="80"/>
                </a:cubicBezTo>
                <a:cubicBezTo>
                  <a:pt x="213" y="81"/>
                  <a:pt x="213" y="81"/>
                  <a:pt x="212" y="81"/>
                </a:cubicBezTo>
                <a:close/>
                <a:moveTo>
                  <a:pt x="213" y="79"/>
                </a:moveTo>
                <a:cubicBezTo>
                  <a:pt x="213" y="79"/>
                  <a:pt x="213" y="79"/>
                  <a:pt x="213" y="79"/>
                </a:cubicBezTo>
                <a:cubicBezTo>
                  <a:pt x="213" y="79"/>
                  <a:pt x="214" y="79"/>
                  <a:pt x="215" y="79"/>
                </a:cubicBezTo>
                <a:cubicBezTo>
                  <a:pt x="214" y="80"/>
                  <a:pt x="213" y="79"/>
                  <a:pt x="213" y="79"/>
                </a:cubicBezTo>
                <a:close/>
                <a:moveTo>
                  <a:pt x="215" y="79"/>
                </a:moveTo>
                <a:cubicBezTo>
                  <a:pt x="216" y="79"/>
                  <a:pt x="217" y="79"/>
                  <a:pt x="219" y="79"/>
                </a:cubicBezTo>
                <a:cubicBezTo>
                  <a:pt x="218" y="79"/>
                  <a:pt x="218" y="79"/>
                  <a:pt x="218" y="80"/>
                </a:cubicBezTo>
                <a:cubicBezTo>
                  <a:pt x="218" y="79"/>
                  <a:pt x="216" y="79"/>
                  <a:pt x="216" y="80"/>
                </a:cubicBezTo>
                <a:cubicBezTo>
                  <a:pt x="216" y="80"/>
                  <a:pt x="216" y="80"/>
                  <a:pt x="216" y="79"/>
                </a:cubicBezTo>
                <a:cubicBezTo>
                  <a:pt x="215" y="79"/>
                  <a:pt x="215" y="79"/>
                  <a:pt x="215" y="80"/>
                </a:cubicBezTo>
                <a:cubicBezTo>
                  <a:pt x="215" y="80"/>
                  <a:pt x="215" y="79"/>
                  <a:pt x="215" y="79"/>
                </a:cubicBezTo>
                <a:close/>
                <a:moveTo>
                  <a:pt x="214" y="13"/>
                </a:moveTo>
                <a:cubicBezTo>
                  <a:pt x="214" y="12"/>
                  <a:pt x="215" y="13"/>
                  <a:pt x="215" y="13"/>
                </a:cubicBezTo>
                <a:cubicBezTo>
                  <a:pt x="215" y="13"/>
                  <a:pt x="214" y="13"/>
                  <a:pt x="214" y="13"/>
                </a:cubicBezTo>
                <a:close/>
                <a:moveTo>
                  <a:pt x="216" y="17"/>
                </a:moveTo>
                <a:cubicBezTo>
                  <a:pt x="217" y="17"/>
                  <a:pt x="220" y="17"/>
                  <a:pt x="222" y="17"/>
                </a:cubicBezTo>
                <a:cubicBezTo>
                  <a:pt x="222" y="17"/>
                  <a:pt x="222" y="16"/>
                  <a:pt x="221" y="17"/>
                </a:cubicBezTo>
                <a:cubicBezTo>
                  <a:pt x="222" y="16"/>
                  <a:pt x="222" y="17"/>
                  <a:pt x="222" y="17"/>
                </a:cubicBezTo>
                <a:cubicBezTo>
                  <a:pt x="222" y="17"/>
                  <a:pt x="222" y="17"/>
                  <a:pt x="222" y="17"/>
                </a:cubicBezTo>
                <a:cubicBezTo>
                  <a:pt x="222" y="17"/>
                  <a:pt x="223" y="17"/>
                  <a:pt x="223" y="17"/>
                </a:cubicBezTo>
                <a:cubicBezTo>
                  <a:pt x="221" y="19"/>
                  <a:pt x="219" y="18"/>
                  <a:pt x="216" y="18"/>
                </a:cubicBezTo>
                <a:cubicBezTo>
                  <a:pt x="216" y="18"/>
                  <a:pt x="216" y="17"/>
                  <a:pt x="216" y="17"/>
                </a:cubicBezTo>
                <a:close/>
                <a:moveTo>
                  <a:pt x="216" y="8"/>
                </a:moveTo>
                <a:cubicBezTo>
                  <a:pt x="216" y="8"/>
                  <a:pt x="217" y="8"/>
                  <a:pt x="217" y="8"/>
                </a:cubicBezTo>
                <a:cubicBezTo>
                  <a:pt x="217" y="8"/>
                  <a:pt x="217" y="8"/>
                  <a:pt x="217" y="9"/>
                </a:cubicBezTo>
                <a:cubicBezTo>
                  <a:pt x="216" y="9"/>
                  <a:pt x="216" y="8"/>
                  <a:pt x="216" y="8"/>
                </a:cubicBezTo>
                <a:close/>
                <a:moveTo>
                  <a:pt x="219" y="80"/>
                </a:moveTo>
                <a:cubicBezTo>
                  <a:pt x="219" y="79"/>
                  <a:pt x="219" y="79"/>
                  <a:pt x="220" y="79"/>
                </a:cubicBezTo>
                <a:cubicBezTo>
                  <a:pt x="220" y="79"/>
                  <a:pt x="220" y="79"/>
                  <a:pt x="220" y="80"/>
                </a:cubicBezTo>
                <a:cubicBezTo>
                  <a:pt x="220" y="79"/>
                  <a:pt x="219" y="80"/>
                  <a:pt x="219" y="80"/>
                </a:cubicBezTo>
                <a:close/>
                <a:moveTo>
                  <a:pt x="219" y="10"/>
                </a:moveTo>
                <a:cubicBezTo>
                  <a:pt x="219" y="10"/>
                  <a:pt x="220" y="10"/>
                  <a:pt x="219" y="9"/>
                </a:cubicBezTo>
                <a:cubicBezTo>
                  <a:pt x="220" y="9"/>
                  <a:pt x="221" y="9"/>
                  <a:pt x="222" y="10"/>
                </a:cubicBezTo>
                <a:cubicBezTo>
                  <a:pt x="221" y="10"/>
                  <a:pt x="220" y="10"/>
                  <a:pt x="219" y="10"/>
                </a:cubicBezTo>
                <a:close/>
                <a:moveTo>
                  <a:pt x="224" y="7"/>
                </a:moveTo>
                <a:cubicBezTo>
                  <a:pt x="223" y="7"/>
                  <a:pt x="223" y="7"/>
                  <a:pt x="223" y="7"/>
                </a:cubicBezTo>
                <a:cubicBezTo>
                  <a:pt x="226" y="7"/>
                  <a:pt x="229" y="6"/>
                  <a:pt x="232" y="7"/>
                </a:cubicBezTo>
                <a:cubicBezTo>
                  <a:pt x="232" y="7"/>
                  <a:pt x="232" y="7"/>
                  <a:pt x="232" y="7"/>
                </a:cubicBezTo>
                <a:cubicBezTo>
                  <a:pt x="233" y="7"/>
                  <a:pt x="233" y="7"/>
                  <a:pt x="233" y="7"/>
                </a:cubicBezTo>
                <a:cubicBezTo>
                  <a:pt x="233" y="8"/>
                  <a:pt x="233" y="7"/>
                  <a:pt x="232" y="7"/>
                </a:cubicBezTo>
                <a:cubicBezTo>
                  <a:pt x="232" y="8"/>
                  <a:pt x="232" y="8"/>
                  <a:pt x="232" y="8"/>
                </a:cubicBezTo>
                <a:cubicBezTo>
                  <a:pt x="231" y="8"/>
                  <a:pt x="228" y="8"/>
                  <a:pt x="226" y="9"/>
                </a:cubicBezTo>
                <a:cubicBezTo>
                  <a:pt x="225" y="9"/>
                  <a:pt x="225" y="8"/>
                  <a:pt x="225" y="8"/>
                </a:cubicBezTo>
                <a:cubicBezTo>
                  <a:pt x="224" y="8"/>
                  <a:pt x="225" y="9"/>
                  <a:pt x="225" y="9"/>
                </a:cubicBezTo>
                <a:cubicBezTo>
                  <a:pt x="224" y="9"/>
                  <a:pt x="224" y="8"/>
                  <a:pt x="224" y="9"/>
                </a:cubicBezTo>
                <a:cubicBezTo>
                  <a:pt x="223" y="9"/>
                  <a:pt x="224" y="8"/>
                  <a:pt x="224" y="8"/>
                </a:cubicBezTo>
                <a:cubicBezTo>
                  <a:pt x="223" y="8"/>
                  <a:pt x="222" y="8"/>
                  <a:pt x="222" y="8"/>
                </a:cubicBezTo>
                <a:cubicBezTo>
                  <a:pt x="222" y="9"/>
                  <a:pt x="222" y="9"/>
                  <a:pt x="223" y="9"/>
                </a:cubicBezTo>
                <a:cubicBezTo>
                  <a:pt x="222" y="9"/>
                  <a:pt x="221" y="9"/>
                  <a:pt x="220" y="9"/>
                </a:cubicBezTo>
                <a:cubicBezTo>
                  <a:pt x="220" y="8"/>
                  <a:pt x="221" y="8"/>
                  <a:pt x="220" y="8"/>
                </a:cubicBezTo>
                <a:cubicBezTo>
                  <a:pt x="221" y="7"/>
                  <a:pt x="223" y="8"/>
                  <a:pt x="223" y="7"/>
                </a:cubicBezTo>
                <a:cubicBezTo>
                  <a:pt x="222" y="7"/>
                  <a:pt x="220" y="8"/>
                  <a:pt x="219" y="7"/>
                </a:cubicBezTo>
                <a:cubicBezTo>
                  <a:pt x="221" y="6"/>
                  <a:pt x="222" y="7"/>
                  <a:pt x="224" y="7"/>
                </a:cubicBezTo>
                <a:close/>
                <a:moveTo>
                  <a:pt x="220" y="13"/>
                </a:moveTo>
                <a:cubicBezTo>
                  <a:pt x="220" y="13"/>
                  <a:pt x="220" y="12"/>
                  <a:pt x="220" y="13"/>
                </a:cubicBezTo>
                <a:cubicBezTo>
                  <a:pt x="220" y="13"/>
                  <a:pt x="220" y="13"/>
                  <a:pt x="220" y="13"/>
                </a:cubicBezTo>
                <a:close/>
                <a:moveTo>
                  <a:pt x="221" y="12"/>
                </a:moveTo>
                <a:cubicBezTo>
                  <a:pt x="221" y="12"/>
                  <a:pt x="221" y="12"/>
                  <a:pt x="221" y="13"/>
                </a:cubicBezTo>
                <a:cubicBezTo>
                  <a:pt x="223" y="13"/>
                  <a:pt x="223" y="12"/>
                  <a:pt x="225" y="12"/>
                </a:cubicBezTo>
                <a:cubicBezTo>
                  <a:pt x="226" y="14"/>
                  <a:pt x="222" y="13"/>
                  <a:pt x="221" y="13"/>
                </a:cubicBezTo>
                <a:cubicBezTo>
                  <a:pt x="221" y="13"/>
                  <a:pt x="220" y="12"/>
                  <a:pt x="221" y="12"/>
                </a:cubicBezTo>
                <a:close/>
                <a:moveTo>
                  <a:pt x="222" y="10"/>
                </a:moveTo>
                <a:cubicBezTo>
                  <a:pt x="222" y="10"/>
                  <a:pt x="223" y="9"/>
                  <a:pt x="223" y="9"/>
                </a:cubicBezTo>
                <a:cubicBezTo>
                  <a:pt x="223" y="10"/>
                  <a:pt x="224" y="9"/>
                  <a:pt x="224" y="10"/>
                </a:cubicBezTo>
                <a:cubicBezTo>
                  <a:pt x="224" y="9"/>
                  <a:pt x="223" y="10"/>
                  <a:pt x="222" y="10"/>
                </a:cubicBezTo>
                <a:close/>
                <a:moveTo>
                  <a:pt x="228" y="16"/>
                </a:moveTo>
                <a:cubicBezTo>
                  <a:pt x="228" y="17"/>
                  <a:pt x="228" y="17"/>
                  <a:pt x="228" y="17"/>
                </a:cubicBezTo>
                <a:cubicBezTo>
                  <a:pt x="228" y="17"/>
                  <a:pt x="228" y="17"/>
                  <a:pt x="228" y="17"/>
                </a:cubicBezTo>
                <a:cubicBezTo>
                  <a:pt x="228" y="17"/>
                  <a:pt x="229" y="17"/>
                  <a:pt x="229" y="17"/>
                </a:cubicBezTo>
                <a:cubicBezTo>
                  <a:pt x="229" y="18"/>
                  <a:pt x="227" y="18"/>
                  <a:pt x="227" y="18"/>
                </a:cubicBezTo>
                <a:cubicBezTo>
                  <a:pt x="226" y="18"/>
                  <a:pt x="227" y="17"/>
                  <a:pt x="227" y="17"/>
                </a:cubicBezTo>
                <a:cubicBezTo>
                  <a:pt x="226" y="17"/>
                  <a:pt x="226" y="17"/>
                  <a:pt x="226" y="17"/>
                </a:cubicBezTo>
                <a:cubicBezTo>
                  <a:pt x="226" y="17"/>
                  <a:pt x="227" y="17"/>
                  <a:pt x="226" y="18"/>
                </a:cubicBezTo>
                <a:cubicBezTo>
                  <a:pt x="225" y="18"/>
                  <a:pt x="225" y="17"/>
                  <a:pt x="224" y="18"/>
                </a:cubicBezTo>
                <a:cubicBezTo>
                  <a:pt x="224" y="18"/>
                  <a:pt x="224" y="18"/>
                  <a:pt x="223" y="18"/>
                </a:cubicBezTo>
                <a:cubicBezTo>
                  <a:pt x="223" y="17"/>
                  <a:pt x="224" y="17"/>
                  <a:pt x="225" y="17"/>
                </a:cubicBezTo>
                <a:cubicBezTo>
                  <a:pt x="224" y="16"/>
                  <a:pt x="223" y="18"/>
                  <a:pt x="223" y="17"/>
                </a:cubicBezTo>
                <a:cubicBezTo>
                  <a:pt x="225" y="17"/>
                  <a:pt x="227" y="16"/>
                  <a:pt x="229" y="17"/>
                </a:cubicBezTo>
                <a:cubicBezTo>
                  <a:pt x="229" y="17"/>
                  <a:pt x="229" y="16"/>
                  <a:pt x="228" y="16"/>
                </a:cubicBezTo>
                <a:close/>
                <a:moveTo>
                  <a:pt x="224" y="11"/>
                </a:moveTo>
                <a:cubicBezTo>
                  <a:pt x="224" y="11"/>
                  <a:pt x="225" y="10"/>
                  <a:pt x="224" y="10"/>
                </a:cubicBezTo>
                <a:cubicBezTo>
                  <a:pt x="224" y="10"/>
                  <a:pt x="225" y="10"/>
                  <a:pt x="225" y="10"/>
                </a:cubicBezTo>
                <a:cubicBezTo>
                  <a:pt x="225" y="11"/>
                  <a:pt x="224" y="10"/>
                  <a:pt x="224" y="11"/>
                </a:cubicBezTo>
                <a:close/>
                <a:moveTo>
                  <a:pt x="225" y="10"/>
                </a:moveTo>
                <a:cubicBezTo>
                  <a:pt x="226" y="10"/>
                  <a:pt x="229" y="10"/>
                  <a:pt x="228" y="11"/>
                </a:cubicBezTo>
                <a:cubicBezTo>
                  <a:pt x="227" y="10"/>
                  <a:pt x="226" y="11"/>
                  <a:pt x="225" y="10"/>
                </a:cubicBezTo>
                <a:close/>
                <a:moveTo>
                  <a:pt x="228" y="22"/>
                </a:moveTo>
                <a:cubicBezTo>
                  <a:pt x="227" y="22"/>
                  <a:pt x="228" y="22"/>
                  <a:pt x="227" y="22"/>
                </a:cubicBezTo>
                <a:cubicBezTo>
                  <a:pt x="228" y="21"/>
                  <a:pt x="229" y="22"/>
                  <a:pt x="229" y="22"/>
                </a:cubicBezTo>
                <a:cubicBezTo>
                  <a:pt x="229" y="23"/>
                  <a:pt x="228" y="22"/>
                  <a:pt x="228" y="22"/>
                </a:cubicBezTo>
                <a:close/>
                <a:moveTo>
                  <a:pt x="229" y="22"/>
                </a:moveTo>
                <a:cubicBezTo>
                  <a:pt x="230" y="22"/>
                  <a:pt x="230" y="22"/>
                  <a:pt x="230" y="22"/>
                </a:cubicBezTo>
                <a:cubicBezTo>
                  <a:pt x="230" y="23"/>
                  <a:pt x="230" y="23"/>
                  <a:pt x="230" y="23"/>
                </a:cubicBezTo>
                <a:cubicBezTo>
                  <a:pt x="230" y="23"/>
                  <a:pt x="230" y="23"/>
                  <a:pt x="230" y="23"/>
                </a:cubicBezTo>
                <a:cubicBezTo>
                  <a:pt x="229" y="23"/>
                  <a:pt x="229" y="23"/>
                  <a:pt x="229" y="22"/>
                </a:cubicBezTo>
                <a:close/>
                <a:moveTo>
                  <a:pt x="228" y="10"/>
                </a:moveTo>
                <a:cubicBezTo>
                  <a:pt x="229" y="10"/>
                  <a:pt x="232" y="10"/>
                  <a:pt x="233" y="10"/>
                </a:cubicBezTo>
                <a:cubicBezTo>
                  <a:pt x="232" y="11"/>
                  <a:pt x="231" y="10"/>
                  <a:pt x="229" y="10"/>
                </a:cubicBezTo>
                <a:cubicBezTo>
                  <a:pt x="229" y="10"/>
                  <a:pt x="229" y="10"/>
                  <a:pt x="228" y="10"/>
                </a:cubicBezTo>
                <a:close/>
                <a:moveTo>
                  <a:pt x="234" y="23"/>
                </a:moveTo>
                <a:cubicBezTo>
                  <a:pt x="234" y="24"/>
                  <a:pt x="235" y="23"/>
                  <a:pt x="235" y="24"/>
                </a:cubicBezTo>
                <a:cubicBezTo>
                  <a:pt x="236" y="24"/>
                  <a:pt x="236" y="23"/>
                  <a:pt x="236" y="24"/>
                </a:cubicBezTo>
                <a:cubicBezTo>
                  <a:pt x="237" y="24"/>
                  <a:pt x="237" y="24"/>
                  <a:pt x="237" y="24"/>
                </a:cubicBezTo>
                <a:cubicBezTo>
                  <a:pt x="236" y="24"/>
                  <a:pt x="236" y="24"/>
                  <a:pt x="236" y="24"/>
                </a:cubicBezTo>
                <a:cubicBezTo>
                  <a:pt x="236" y="24"/>
                  <a:pt x="236" y="24"/>
                  <a:pt x="236" y="24"/>
                </a:cubicBezTo>
                <a:cubicBezTo>
                  <a:pt x="235" y="25"/>
                  <a:pt x="234" y="25"/>
                  <a:pt x="232" y="24"/>
                </a:cubicBezTo>
                <a:cubicBezTo>
                  <a:pt x="233" y="24"/>
                  <a:pt x="233" y="24"/>
                  <a:pt x="234" y="24"/>
                </a:cubicBezTo>
                <a:cubicBezTo>
                  <a:pt x="234" y="23"/>
                  <a:pt x="233" y="24"/>
                  <a:pt x="232" y="24"/>
                </a:cubicBezTo>
                <a:cubicBezTo>
                  <a:pt x="232" y="24"/>
                  <a:pt x="232" y="23"/>
                  <a:pt x="232" y="23"/>
                </a:cubicBezTo>
                <a:cubicBezTo>
                  <a:pt x="232" y="23"/>
                  <a:pt x="233" y="23"/>
                  <a:pt x="233" y="23"/>
                </a:cubicBezTo>
                <a:cubicBezTo>
                  <a:pt x="233" y="23"/>
                  <a:pt x="232" y="23"/>
                  <a:pt x="231" y="23"/>
                </a:cubicBezTo>
                <a:cubicBezTo>
                  <a:pt x="231" y="23"/>
                  <a:pt x="232" y="24"/>
                  <a:pt x="231" y="24"/>
                </a:cubicBezTo>
                <a:cubicBezTo>
                  <a:pt x="231" y="23"/>
                  <a:pt x="230" y="22"/>
                  <a:pt x="229" y="22"/>
                </a:cubicBezTo>
                <a:cubicBezTo>
                  <a:pt x="230" y="22"/>
                  <a:pt x="230" y="22"/>
                  <a:pt x="230" y="22"/>
                </a:cubicBezTo>
                <a:cubicBezTo>
                  <a:pt x="231" y="22"/>
                  <a:pt x="235" y="21"/>
                  <a:pt x="237" y="21"/>
                </a:cubicBezTo>
                <a:cubicBezTo>
                  <a:pt x="237" y="22"/>
                  <a:pt x="237" y="22"/>
                  <a:pt x="237" y="22"/>
                </a:cubicBezTo>
                <a:cubicBezTo>
                  <a:pt x="237" y="22"/>
                  <a:pt x="237" y="21"/>
                  <a:pt x="238" y="21"/>
                </a:cubicBezTo>
                <a:cubicBezTo>
                  <a:pt x="238" y="22"/>
                  <a:pt x="238" y="22"/>
                  <a:pt x="238" y="22"/>
                </a:cubicBezTo>
                <a:cubicBezTo>
                  <a:pt x="238" y="22"/>
                  <a:pt x="238" y="22"/>
                  <a:pt x="239" y="22"/>
                </a:cubicBezTo>
                <a:cubicBezTo>
                  <a:pt x="239" y="22"/>
                  <a:pt x="238" y="22"/>
                  <a:pt x="239" y="21"/>
                </a:cubicBezTo>
                <a:cubicBezTo>
                  <a:pt x="240" y="21"/>
                  <a:pt x="240" y="21"/>
                  <a:pt x="240" y="21"/>
                </a:cubicBezTo>
                <a:cubicBezTo>
                  <a:pt x="239" y="21"/>
                  <a:pt x="240" y="22"/>
                  <a:pt x="240" y="22"/>
                </a:cubicBezTo>
                <a:cubicBezTo>
                  <a:pt x="239" y="22"/>
                  <a:pt x="239" y="22"/>
                  <a:pt x="239" y="22"/>
                </a:cubicBezTo>
                <a:cubicBezTo>
                  <a:pt x="239" y="23"/>
                  <a:pt x="239" y="23"/>
                  <a:pt x="239" y="23"/>
                </a:cubicBezTo>
                <a:cubicBezTo>
                  <a:pt x="238" y="23"/>
                  <a:pt x="238" y="23"/>
                  <a:pt x="238" y="23"/>
                </a:cubicBezTo>
                <a:cubicBezTo>
                  <a:pt x="237" y="23"/>
                  <a:pt x="237" y="23"/>
                  <a:pt x="237" y="24"/>
                </a:cubicBezTo>
                <a:cubicBezTo>
                  <a:pt x="236" y="23"/>
                  <a:pt x="235" y="23"/>
                  <a:pt x="234" y="23"/>
                </a:cubicBezTo>
                <a:close/>
                <a:moveTo>
                  <a:pt x="234" y="8"/>
                </a:moveTo>
                <a:cubicBezTo>
                  <a:pt x="234" y="9"/>
                  <a:pt x="234" y="9"/>
                  <a:pt x="234" y="9"/>
                </a:cubicBezTo>
                <a:cubicBezTo>
                  <a:pt x="233" y="9"/>
                  <a:pt x="233" y="9"/>
                  <a:pt x="232" y="9"/>
                </a:cubicBezTo>
                <a:cubicBezTo>
                  <a:pt x="233" y="10"/>
                  <a:pt x="230" y="10"/>
                  <a:pt x="230" y="9"/>
                </a:cubicBezTo>
                <a:cubicBezTo>
                  <a:pt x="231" y="8"/>
                  <a:pt x="233" y="9"/>
                  <a:pt x="234" y="8"/>
                </a:cubicBezTo>
                <a:close/>
                <a:moveTo>
                  <a:pt x="234" y="8"/>
                </a:moveTo>
                <a:cubicBezTo>
                  <a:pt x="234" y="8"/>
                  <a:pt x="234" y="8"/>
                  <a:pt x="234" y="8"/>
                </a:cubicBezTo>
                <a:cubicBezTo>
                  <a:pt x="234" y="8"/>
                  <a:pt x="234" y="8"/>
                  <a:pt x="234" y="8"/>
                </a:cubicBezTo>
                <a:close/>
                <a:moveTo>
                  <a:pt x="235" y="9"/>
                </a:moveTo>
                <a:cubicBezTo>
                  <a:pt x="234" y="9"/>
                  <a:pt x="235" y="9"/>
                  <a:pt x="235" y="9"/>
                </a:cubicBezTo>
                <a:cubicBezTo>
                  <a:pt x="235" y="9"/>
                  <a:pt x="235" y="9"/>
                  <a:pt x="235" y="9"/>
                </a:cubicBezTo>
                <a:cubicBezTo>
                  <a:pt x="236" y="10"/>
                  <a:pt x="237" y="9"/>
                  <a:pt x="238" y="10"/>
                </a:cubicBezTo>
                <a:cubicBezTo>
                  <a:pt x="237" y="10"/>
                  <a:pt x="236" y="10"/>
                  <a:pt x="236" y="11"/>
                </a:cubicBezTo>
                <a:cubicBezTo>
                  <a:pt x="235" y="11"/>
                  <a:pt x="235" y="10"/>
                  <a:pt x="235" y="10"/>
                </a:cubicBezTo>
                <a:cubicBezTo>
                  <a:pt x="235" y="10"/>
                  <a:pt x="235" y="10"/>
                  <a:pt x="236" y="10"/>
                </a:cubicBezTo>
                <a:cubicBezTo>
                  <a:pt x="236" y="10"/>
                  <a:pt x="235" y="9"/>
                  <a:pt x="235" y="9"/>
                </a:cubicBezTo>
                <a:close/>
                <a:moveTo>
                  <a:pt x="239" y="9"/>
                </a:moveTo>
                <a:cubicBezTo>
                  <a:pt x="240" y="9"/>
                  <a:pt x="240" y="9"/>
                  <a:pt x="240" y="9"/>
                </a:cubicBezTo>
                <a:cubicBezTo>
                  <a:pt x="240" y="9"/>
                  <a:pt x="240" y="9"/>
                  <a:pt x="240" y="9"/>
                </a:cubicBezTo>
                <a:cubicBezTo>
                  <a:pt x="240" y="9"/>
                  <a:pt x="240" y="9"/>
                  <a:pt x="239" y="9"/>
                </a:cubicBezTo>
                <a:close/>
                <a:moveTo>
                  <a:pt x="244" y="89"/>
                </a:moveTo>
                <a:cubicBezTo>
                  <a:pt x="244" y="89"/>
                  <a:pt x="245" y="90"/>
                  <a:pt x="246" y="90"/>
                </a:cubicBezTo>
                <a:cubicBezTo>
                  <a:pt x="246" y="90"/>
                  <a:pt x="245" y="89"/>
                  <a:pt x="245" y="90"/>
                </a:cubicBezTo>
                <a:cubicBezTo>
                  <a:pt x="244" y="90"/>
                  <a:pt x="245" y="89"/>
                  <a:pt x="244" y="89"/>
                </a:cubicBezTo>
                <a:close/>
                <a:moveTo>
                  <a:pt x="249" y="87"/>
                </a:moveTo>
                <a:cubicBezTo>
                  <a:pt x="250" y="87"/>
                  <a:pt x="251" y="88"/>
                  <a:pt x="252" y="87"/>
                </a:cubicBezTo>
                <a:cubicBezTo>
                  <a:pt x="252" y="87"/>
                  <a:pt x="252" y="88"/>
                  <a:pt x="253" y="88"/>
                </a:cubicBezTo>
                <a:cubicBezTo>
                  <a:pt x="253" y="88"/>
                  <a:pt x="252" y="88"/>
                  <a:pt x="253" y="88"/>
                </a:cubicBezTo>
                <a:cubicBezTo>
                  <a:pt x="252" y="89"/>
                  <a:pt x="251" y="89"/>
                  <a:pt x="250" y="89"/>
                </a:cubicBezTo>
                <a:cubicBezTo>
                  <a:pt x="250" y="89"/>
                  <a:pt x="250" y="88"/>
                  <a:pt x="250" y="88"/>
                </a:cubicBezTo>
                <a:cubicBezTo>
                  <a:pt x="250" y="88"/>
                  <a:pt x="249" y="88"/>
                  <a:pt x="249" y="87"/>
                </a:cubicBezTo>
                <a:close/>
                <a:moveTo>
                  <a:pt x="251" y="13"/>
                </a:moveTo>
                <a:cubicBezTo>
                  <a:pt x="251" y="12"/>
                  <a:pt x="251" y="12"/>
                  <a:pt x="252" y="12"/>
                </a:cubicBezTo>
                <a:cubicBezTo>
                  <a:pt x="252" y="13"/>
                  <a:pt x="251" y="13"/>
                  <a:pt x="251" y="13"/>
                </a:cubicBezTo>
                <a:close/>
                <a:moveTo>
                  <a:pt x="251" y="10"/>
                </a:moveTo>
                <a:cubicBezTo>
                  <a:pt x="251" y="9"/>
                  <a:pt x="252" y="10"/>
                  <a:pt x="252" y="9"/>
                </a:cubicBezTo>
                <a:cubicBezTo>
                  <a:pt x="252" y="10"/>
                  <a:pt x="252" y="9"/>
                  <a:pt x="251" y="10"/>
                </a:cubicBezTo>
                <a:close/>
                <a:moveTo>
                  <a:pt x="257" y="11"/>
                </a:moveTo>
                <a:cubicBezTo>
                  <a:pt x="257" y="11"/>
                  <a:pt x="257" y="11"/>
                  <a:pt x="258" y="11"/>
                </a:cubicBezTo>
                <a:cubicBezTo>
                  <a:pt x="258" y="12"/>
                  <a:pt x="257" y="11"/>
                  <a:pt x="257" y="11"/>
                </a:cubicBezTo>
                <a:close/>
                <a:moveTo>
                  <a:pt x="263" y="79"/>
                </a:moveTo>
                <a:cubicBezTo>
                  <a:pt x="263" y="79"/>
                  <a:pt x="264" y="79"/>
                  <a:pt x="264" y="78"/>
                </a:cubicBezTo>
                <a:cubicBezTo>
                  <a:pt x="265" y="78"/>
                  <a:pt x="265" y="80"/>
                  <a:pt x="264" y="80"/>
                </a:cubicBezTo>
                <a:cubicBezTo>
                  <a:pt x="264" y="80"/>
                  <a:pt x="263" y="80"/>
                  <a:pt x="263" y="79"/>
                </a:cubicBezTo>
                <a:close/>
                <a:moveTo>
                  <a:pt x="268" y="27"/>
                </a:moveTo>
                <a:cubicBezTo>
                  <a:pt x="268" y="27"/>
                  <a:pt x="268" y="27"/>
                  <a:pt x="269" y="27"/>
                </a:cubicBezTo>
                <a:cubicBezTo>
                  <a:pt x="269" y="27"/>
                  <a:pt x="269" y="27"/>
                  <a:pt x="269" y="27"/>
                </a:cubicBezTo>
                <a:cubicBezTo>
                  <a:pt x="268" y="28"/>
                  <a:pt x="268" y="28"/>
                  <a:pt x="268" y="27"/>
                </a:cubicBezTo>
                <a:close/>
                <a:moveTo>
                  <a:pt x="279" y="77"/>
                </a:moveTo>
                <a:cubicBezTo>
                  <a:pt x="279" y="77"/>
                  <a:pt x="279" y="77"/>
                  <a:pt x="280" y="76"/>
                </a:cubicBezTo>
                <a:cubicBezTo>
                  <a:pt x="280" y="75"/>
                  <a:pt x="279" y="75"/>
                  <a:pt x="280" y="74"/>
                </a:cubicBezTo>
                <a:cubicBezTo>
                  <a:pt x="280" y="74"/>
                  <a:pt x="281" y="74"/>
                  <a:pt x="281" y="75"/>
                </a:cubicBezTo>
                <a:cubicBezTo>
                  <a:pt x="281" y="76"/>
                  <a:pt x="281" y="76"/>
                  <a:pt x="281" y="77"/>
                </a:cubicBezTo>
                <a:cubicBezTo>
                  <a:pt x="280" y="77"/>
                  <a:pt x="279" y="77"/>
                  <a:pt x="280" y="78"/>
                </a:cubicBezTo>
                <a:cubicBezTo>
                  <a:pt x="279" y="77"/>
                  <a:pt x="279" y="77"/>
                  <a:pt x="279" y="77"/>
                </a:cubicBezTo>
                <a:close/>
                <a:moveTo>
                  <a:pt x="279" y="47"/>
                </a:moveTo>
                <a:cubicBezTo>
                  <a:pt x="279" y="47"/>
                  <a:pt x="280" y="47"/>
                  <a:pt x="280" y="47"/>
                </a:cubicBezTo>
                <a:cubicBezTo>
                  <a:pt x="280" y="47"/>
                  <a:pt x="280" y="47"/>
                  <a:pt x="280" y="47"/>
                </a:cubicBezTo>
                <a:cubicBezTo>
                  <a:pt x="280" y="47"/>
                  <a:pt x="280" y="47"/>
                  <a:pt x="279" y="47"/>
                </a:cubicBezTo>
                <a:close/>
                <a:moveTo>
                  <a:pt x="282" y="75"/>
                </a:moveTo>
                <a:cubicBezTo>
                  <a:pt x="282" y="75"/>
                  <a:pt x="282" y="76"/>
                  <a:pt x="282" y="76"/>
                </a:cubicBezTo>
                <a:cubicBezTo>
                  <a:pt x="282" y="76"/>
                  <a:pt x="282" y="76"/>
                  <a:pt x="282" y="76"/>
                </a:cubicBezTo>
                <a:cubicBezTo>
                  <a:pt x="282" y="76"/>
                  <a:pt x="282" y="76"/>
                  <a:pt x="282" y="75"/>
                </a:cubicBezTo>
                <a:close/>
                <a:moveTo>
                  <a:pt x="282" y="25"/>
                </a:moveTo>
                <a:cubicBezTo>
                  <a:pt x="281" y="25"/>
                  <a:pt x="283" y="25"/>
                  <a:pt x="282" y="25"/>
                </a:cubicBezTo>
                <a:cubicBezTo>
                  <a:pt x="282" y="26"/>
                  <a:pt x="282" y="25"/>
                  <a:pt x="282" y="25"/>
                </a:cubicBezTo>
                <a:close/>
                <a:moveTo>
                  <a:pt x="288" y="27"/>
                </a:moveTo>
                <a:cubicBezTo>
                  <a:pt x="288" y="27"/>
                  <a:pt x="288" y="27"/>
                  <a:pt x="288" y="27"/>
                </a:cubicBezTo>
                <a:cubicBezTo>
                  <a:pt x="288" y="28"/>
                  <a:pt x="289" y="28"/>
                  <a:pt x="288" y="28"/>
                </a:cubicBezTo>
                <a:cubicBezTo>
                  <a:pt x="288" y="28"/>
                  <a:pt x="288" y="28"/>
                  <a:pt x="288" y="27"/>
                </a:cubicBezTo>
                <a:close/>
              </a:path>
            </a:pathLst>
          </a:custGeom>
          <a:solidFill>
            <a:schemeClr val="tx1"/>
          </a:solidFill>
          <a:ln>
            <a:noFill/>
          </a:ln>
        </p:spPr>
        <p:txBody>
          <a:bodyPr anchor="ctr" anchorCtr="1"/>
          <a:lstStyle/>
          <a:p>
            <a:endParaRPr lang="zh-CN" altLang="en-US"/>
          </a:p>
        </p:txBody>
      </p:sp>
      <p:sp>
        <p:nvSpPr>
          <p:cNvPr id="6" name="KSO_Shape"/>
          <p:cNvSpPr>
            <a:spLocks/>
          </p:cNvSpPr>
          <p:nvPr/>
        </p:nvSpPr>
        <p:spPr bwMode="auto">
          <a:xfrm>
            <a:off x="1724025" y="1967746"/>
            <a:ext cx="1027112" cy="961151"/>
          </a:xfrm>
          <a:custGeom>
            <a:avLst/>
            <a:gdLst>
              <a:gd name="T0" fmla="*/ 255795 w 184"/>
              <a:gd name="T1" fmla="*/ 146862 h 172"/>
              <a:gd name="T2" fmla="*/ 443879 w 184"/>
              <a:gd name="T3" fmla="*/ 305022 h 172"/>
              <a:gd name="T4" fmla="*/ 432594 w 184"/>
              <a:gd name="T5" fmla="*/ 312553 h 172"/>
              <a:gd name="T6" fmla="*/ 425070 w 184"/>
              <a:gd name="T7" fmla="*/ 338913 h 172"/>
              <a:gd name="T8" fmla="*/ 319743 w 184"/>
              <a:gd name="T9" fmla="*/ 365273 h 172"/>
              <a:gd name="T10" fmla="*/ 300935 w 184"/>
              <a:gd name="T11" fmla="*/ 357741 h 172"/>
              <a:gd name="T12" fmla="*/ 289650 w 184"/>
              <a:gd name="T13" fmla="*/ 316319 h 172"/>
              <a:gd name="T14" fmla="*/ 315982 w 184"/>
              <a:gd name="T15" fmla="*/ 331381 h 172"/>
              <a:gd name="T16" fmla="*/ 312220 w 184"/>
              <a:gd name="T17" fmla="*/ 308787 h 172"/>
              <a:gd name="T18" fmla="*/ 312220 w 184"/>
              <a:gd name="T19" fmla="*/ 342678 h 172"/>
              <a:gd name="T20" fmla="*/ 342313 w 184"/>
              <a:gd name="T21" fmla="*/ 335147 h 172"/>
              <a:gd name="T22" fmla="*/ 346075 w 184"/>
              <a:gd name="T23" fmla="*/ 297490 h 172"/>
              <a:gd name="T24" fmla="*/ 394977 w 184"/>
              <a:gd name="T25" fmla="*/ 286193 h 172"/>
              <a:gd name="T26" fmla="*/ 451402 w 184"/>
              <a:gd name="T27" fmla="*/ 293724 h 172"/>
              <a:gd name="T28" fmla="*/ 353598 w 184"/>
              <a:gd name="T29" fmla="*/ 169456 h 172"/>
              <a:gd name="T30" fmla="*/ 477734 w 184"/>
              <a:gd name="T31" fmla="*/ 161925 h 172"/>
              <a:gd name="T32" fmla="*/ 308458 w 184"/>
              <a:gd name="T33" fmla="*/ 94142 h 172"/>
              <a:gd name="T34" fmla="*/ 218178 w 184"/>
              <a:gd name="T35" fmla="*/ 116737 h 172"/>
              <a:gd name="T36" fmla="*/ 255795 w 184"/>
              <a:gd name="T37" fmla="*/ 75314 h 172"/>
              <a:gd name="T38" fmla="*/ 206893 w 184"/>
              <a:gd name="T39" fmla="*/ 75314 h 172"/>
              <a:gd name="T40" fmla="*/ 135421 w 184"/>
              <a:gd name="T41" fmla="*/ 105440 h 172"/>
              <a:gd name="T42" fmla="*/ 274603 w 184"/>
              <a:gd name="T43" fmla="*/ 30126 h 172"/>
              <a:gd name="T44" fmla="*/ 165514 w 184"/>
              <a:gd name="T45" fmla="*/ 64017 h 172"/>
              <a:gd name="T46" fmla="*/ 15047 w 184"/>
              <a:gd name="T47" fmla="*/ 402930 h 172"/>
              <a:gd name="T48" fmla="*/ 157991 w 184"/>
              <a:gd name="T49" fmla="*/ 594980 h 172"/>
              <a:gd name="T50" fmla="*/ 357360 w 184"/>
              <a:gd name="T51" fmla="*/ 640169 h 172"/>
              <a:gd name="T52" fmla="*/ 609393 w 184"/>
              <a:gd name="T53" fmla="*/ 538495 h 172"/>
              <a:gd name="T54" fmla="*/ 605631 w 184"/>
              <a:gd name="T55" fmla="*/ 120502 h 172"/>
              <a:gd name="T56" fmla="*/ 673342 w 184"/>
              <a:gd name="T57" fmla="*/ 391633 h 172"/>
              <a:gd name="T58" fmla="*/ 473972 w 184"/>
              <a:gd name="T59" fmla="*/ 598746 h 172"/>
              <a:gd name="T60" fmla="*/ 669580 w 184"/>
              <a:gd name="T61" fmla="*/ 387867 h 172"/>
              <a:gd name="T62" fmla="*/ 639486 w 184"/>
              <a:gd name="T63" fmla="*/ 222176 h 172"/>
              <a:gd name="T64" fmla="*/ 462687 w 184"/>
              <a:gd name="T65" fmla="*/ 48954 h 172"/>
              <a:gd name="T66" fmla="*/ 297173 w 184"/>
              <a:gd name="T67" fmla="*/ 0 h 172"/>
              <a:gd name="T68" fmla="*/ 583061 w 184"/>
              <a:gd name="T69" fmla="*/ 289959 h 172"/>
              <a:gd name="T70" fmla="*/ 564253 w 184"/>
              <a:gd name="T71" fmla="*/ 278662 h 172"/>
              <a:gd name="T72" fmla="*/ 270841 w 184"/>
              <a:gd name="T73" fmla="*/ 52720 h 172"/>
              <a:gd name="T74" fmla="*/ 428832 w 184"/>
              <a:gd name="T75" fmla="*/ 146862 h 172"/>
              <a:gd name="T76" fmla="*/ 161752 w 184"/>
              <a:gd name="T77" fmla="*/ 75314 h 172"/>
              <a:gd name="T78" fmla="*/ 560491 w 184"/>
              <a:gd name="T79" fmla="*/ 75314 h 172"/>
              <a:gd name="T80" fmla="*/ 150467 w 184"/>
              <a:gd name="T81" fmla="*/ 124268 h 172"/>
              <a:gd name="T82" fmla="*/ 537921 w 184"/>
              <a:gd name="T83" fmla="*/ 259833 h 172"/>
              <a:gd name="T84" fmla="*/ 507827 w 184"/>
              <a:gd name="T85" fmla="*/ 433055 h 172"/>
              <a:gd name="T86" fmla="*/ 545444 w 184"/>
              <a:gd name="T87" fmla="*/ 323850 h 172"/>
              <a:gd name="T88" fmla="*/ 526636 w 184"/>
              <a:gd name="T89" fmla="*/ 256067 h 172"/>
              <a:gd name="T90" fmla="*/ 447640 w 184"/>
              <a:gd name="T91" fmla="*/ 320084 h 172"/>
              <a:gd name="T92" fmla="*/ 650771 w 184"/>
              <a:gd name="T93" fmla="*/ 429290 h 172"/>
              <a:gd name="T94" fmla="*/ 425070 w 184"/>
              <a:gd name="T95" fmla="*/ 346444 h 172"/>
              <a:gd name="T96" fmla="*/ 496542 w 184"/>
              <a:gd name="T97" fmla="*/ 583683 h 172"/>
              <a:gd name="T98" fmla="*/ 432594 w 184"/>
              <a:gd name="T99" fmla="*/ 621340 h 172"/>
              <a:gd name="T100" fmla="*/ 244510 w 184"/>
              <a:gd name="T101" fmla="*/ 625106 h 172"/>
              <a:gd name="T102" fmla="*/ 312220 w 184"/>
              <a:gd name="T103" fmla="*/ 361507 h 172"/>
              <a:gd name="T104" fmla="*/ 154229 w 184"/>
              <a:gd name="T105" fmla="*/ 587449 h 172"/>
              <a:gd name="T106" fmla="*/ 94042 w 184"/>
              <a:gd name="T107" fmla="*/ 519666 h 172"/>
              <a:gd name="T108" fmla="*/ 308458 w 184"/>
              <a:gd name="T109" fmla="*/ 308787 h 172"/>
              <a:gd name="T110" fmla="*/ 285888 w 184"/>
              <a:gd name="T111" fmla="*/ 320084 h 172"/>
              <a:gd name="T112" fmla="*/ 60187 w 184"/>
              <a:gd name="T113" fmla="*/ 184519 h 172"/>
              <a:gd name="T114" fmla="*/ 33855 w 184"/>
              <a:gd name="T115" fmla="*/ 263599 h 172"/>
              <a:gd name="T116" fmla="*/ 94042 w 184"/>
              <a:gd name="T117" fmla="*/ 237239 h 172"/>
              <a:gd name="T118" fmla="*/ 131659 w 184"/>
              <a:gd name="T119" fmla="*/ 176988 h 172"/>
              <a:gd name="T120" fmla="*/ 112851 w 184"/>
              <a:gd name="T121" fmla="*/ 131799 h 172"/>
              <a:gd name="T122" fmla="*/ 327267 w 184"/>
              <a:gd name="T123" fmla="*/ 97908 h 1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84" h="172">
                <a:moveTo>
                  <a:pt x="41" y="33"/>
                </a:moveTo>
                <a:cubicBezTo>
                  <a:pt x="42" y="34"/>
                  <a:pt x="42" y="34"/>
                  <a:pt x="42" y="34"/>
                </a:cubicBezTo>
                <a:cubicBezTo>
                  <a:pt x="43" y="34"/>
                  <a:pt x="41" y="33"/>
                  <a:pt x="44" y="34"/>
                </a:cubicBezTo>
                <a:cubicBezTo>
                  <a:pt x="44" y="33"/>
                  <a:pt x="43" y="33"/>
                  <a:pt x="44" y="33"/>
                </a:cubicBezTo>
                <a:cubicBezTo>
                  <a:pt x="44" y="33"/>
                  <a:pt x="44" y="33"/>
                  <a:pt x="44" y="33"/>
                </a:cubicBezTo>
                <a:cubicBezTo>
                  <a:pt x="44" y="32"/>
                  <a:pt x="45" y="32"/>
                  <a:pt x="45" y="33"/>
                </a:cubicBezTo>
                <a:cubicBezTo>
                  <a:pt x="45" y="33"/>
                  <a:pt x="45" y="33"/>
                  <a:pt x="45" y="33"/>
                </a:cubicBezTo>
                <a:cubicBezTo>
                  <a:pt x="45" y="33"/>
                  <a:pt x="44" y="33"/>
                  <a:pt x="44" y="34"/>
                </a:cubicBezTo>
                <a:cubicBezTo>
                  <a:pt x="45" y="33"/>
                  <a:pt x="45" y="33"/>
                  <a:pt x="46" y="33"/>
                </a:cubicBezTo>
                <a:cubicBezTo>
                  <a:pt x="45" y="33"/>
                  <a:pt x="45" y="33"/>
                  <a:pt x="45" y="33"/>
                </a:cubicBezTo>
                <a:cubicBezTo>
                  <a:pt x="45" y="33"/>
                  <a:pt x="45" y="32"/>
                  <a:pt x="46" y="32"/>
                </a:cubicBezTo>
                <a:cubicBezTo>
                  <a:pt x="46" y="33"/>
                  <a:pt x="46" y="33"/>
                  <a:pt x="46" y="33"/>
                </a:cubicBezTo>
                <a:cubicBezTo>
                  <a:pt x="46" y="33"/>
                  <a:pt x="46" y="32"/>
                  <a:pt x="46" y="32"/>
                </a:cubicBezTo>
                <a:cubicBezTo>
                  <a:pt x="46" y="32"/>
                  <a:pt x="47" y="32"/>
                  <a:pt x="48" y="32"/>
                </a:cubicBezTo>
                <a:cubicBezTo>
                  <a:pt x="49" y="33"/>
                  <a:pt x="50" y="31"/>
                  <a:pt x="51" y="33"/>
                </a:cubicBezTo>
                <a:cubicBezTo>
                  <a:pt x="52" y="32"/>
                  <a:pt x="53" y="32"/>
                  <a:pt x="54" y="33"/>
                </a:cubicBezTo>
                <a:cubicBezTo>
                  <a:pt x="54" y="33"/>
                  <a:pt x="54" y="33"/>
                  <a:pt x="54" y="33"/>
                </a:cubicBezTo>
                <a:cubicBezTo>
                  <a:pt x="55" y="34"/>
                  <a:pt x="57" y="32"/>
                  <a:pt x="58" y="33"/>
                </a:cubicBezTo>
                <a:cubicBezTo>
                  <a:pt x="58" y="33"/>
                  <a:pt x="57" y="33"/>
                  <a:pt x="57" y="33"/>
                </a:cubicBezTo>
                <a:cubicBezTo>
                  <a:pt x="59" y="33"/>
                  <a:pt x="61" y="35"/>
                  <a:pt x="62" y="35"/>
                </a:cubicBezTo>
                <a:cubicBezTo>
                  <a:pt x="62" y="35"/>
                  <a:pt x="62" y="35"/>
                  <a:pt x="62" y="35"/>
                </a:cubicBezTo>
                <a:cubicBezTo>
                  <a:pt x="62" y="35"/>
                  <a:pt x="63" y="36"/>
                  <a:pt x="64" y="36"/>
                </a:cubicBezTo>
                <a:cubicBezTo>
                  <a:pt x="64" y="36"/>
                  <a:pt x="64" y="36"/>
                  <a:pt x="64" y="37"/>
                </a:cubicBezTo>
                <a:cubicBezTo>
                  <a:pt x="65" y="36"/>
                  <a:pt x="66" y="37"/>
                  <a:pt x="67" y="38"/>
                </a:cubicBezTo>
                <a:cubicBezTo>
                  <a:pt x="67" y="38"/>
                  <a:pt x="67" y="38"/>
                  <a:pt x="67" y="38"/>
                </a:cubicBezTo>
                <a:cubicBezTo>
                  <a:pt x="68" y="38"/>
                  <a:pt x="68" y="38"/>
                  <a:pt x="68" y="38"/>
                </a:cubicBezTo>
                <a:cubicBezTo>
                  <a:pt x="68" y="38"/>
                  <a:pt x="68" y="38"/>
                  <a:pt x="68" y="39"/>
                </a:cubicBezTo>
                <a:cubicBezTo>
                  <a:pt x="70" y="39"/>
                  <a:pt x="71" y="40"/>
                  <a:pt x="73" y="40"/>
                </a:cubicBezTo>
                <a:cubicBezTo>
                  <a:pt x="72" y="40"/>
                  <a:pt x="73" y="40"/>
                  <a:pt x="73" y="40"/>
                </a:cubicBezTo>
                <a:cubicBezTo>
                  <a:pt x="73" y="40"/>
                  <a:pt x="73" y="40"/>
                  <a:pt x="73" y="40"/>
                </a:cubicBezTo>
                <a:cubicBezTo>
                  <a:pt x="75" y="42"/>
                  <a:pt x="81" y="43"/>
                  <a:pt x="82" y="45"/>
                </a:cubicBezTo>
                <a:cubicBezTo>
                  <a:pt x="82" y="44"/>
                  <a:pt x="83" y="44"/>
                  <a:pt x="83" y="45"/>
                </a:cubicBezTo>
                <a:cubicBezTo>
                  <a:pt x="83" y="46"/>
                  <a:pt x="83" y="45"/>
                  <a:pt x="83" y="46"/>
                </a:cubicBezTo>
                <a:cubicBezTo>
                  <a:pt x="87" y="48"/>
                  <a:pt x="91" y="51"/>
                  <a:pt x="96" y="54"/>
                </a:cubicBezTo>
                <a:cubicBezTo>
                  <a:pt x="96" y="54"/>
                  <a:pt x="95" y="53"/>
                  <a:pt x="95" y="53"/>
                </a:cubicBezTo>
                <a:cubicBezTo>
                  <a:pt x="97" y="55"/>
                  <a:pt x="98" y="56"/>
                  <a:pt x="100" y="57"/>
                </a:cubicBezTo>
                <a:cubicBezTo>
                  <a:pt x="101" y="59"/>
                  <a:pt x="104" y="61"/>
                  <a:pt x="105" y="61"/>
                </a:cubicBezTo>
                <a:cubicBezTo>
                  <a:pt x="105" y="61"/>
                  <a:pt x="104" y="60"/>
                  <a:pt x="105" y="61"/>
                </a:cubicBezTo>
                <a:cubicBezTo>
                  <a:pt x="106" y="63"/>
                  <a:pt x="107" y="64"/>
                  <a:pt x="109" y="66"/>
                </a:cubicBezTo>
                <a:cubicBezTo>
                  <a:pt x="109" y="67"/>
                  <a:pt x="110" y="68"/>
                  <a:pt x="110" y="67"/>
                </a:cubicBezTo>
                <a:cubicBezTo>
                  <a:pt x="110" y="67"/>
                  <a:pt x="110" y="67"/>
                  <a:pt x="109" y="67"/>
                </a:cubicBezTo>
                <a:cubicBezTo>
                  <a:pt x="109" y="67"/>
                  <a:pt x="109" y="66"/>
                  <a:pt x="109" y="66"/>
                </a:cubicBezTo>
                <a:cubicBezTo>
                  <a:pt x="110" y="67"/>
                  <a:pt x="112" y="69"/>
                  <a:pt x="111" y="68"/>
                </a:cubicBezTo>
                <a:cubicBezTo>
                  <a:pt x="113" y="70"/>
                  <a:pt x="113" y="71"/>
                  <a:pt x="115" y="72"/>
                </a:cubicBezTo>
                <a:cubicBezTo>
                  <a:pt x="114" y="74"/>
                  <a:pt x="116" y="75"/>
                  <a:pt x="116" y="76"/>
                </a:cubicBezTo>
                <a:cubicBezTo>
                  <a:pt x="116" y="76"/>
                  <a:pt x="117" y="76"/>
                  <a:pt x="117" y="77"/>
                </a:cubicBezTo>
                <a:cubicBezTo>
                  <a:pt x="116" y="76"/>
                  <a:pt x="115" y="76"/>
                  <a:pt x="114" y="75"/>
                </a:cubicBezTo>
                <a:cubicBezTo>
                  <a:pt x="115" y="76"/>
                  <a:pt x="115" y="76"/>
                  <a:pt x="115" y="76"/>
                </a:cubicBezTo>
                <a:cubicBezTo>
                  <a:pt x="116" y="76"/>
                  <a:pt x="116" y="77"/>
                  <a:pt x="116" y="78"/>
                </a:cubicBezTo>
                <a:cubicBezTo>
                  <a:pt x="116" y="77"/>
                  <a:pt x="116" y="78"/>
                  <a:pt x="116" y="78"/>
                </a:cubicBezTo>
                <a:cubicBezTo>
                  <a:pt x="117" y="78"/>
                  <a:pt x="116" y="78"/>
                  <a:pt x="117" y="78"/>
                </a:cubicBezTo>
                <a:cubicBezTo>
                  <a:pt x="117" y="78"/>
                  <a:pt x="118" y="79"/>
                  <a:pt x="118" y="80"/>
                </a:cubicBezTo>
                <a:cubicBezTo>
                  <a:pt x="117" y="80"/>
                  <a:pt x="117" y="80"/>
                  <a:pt x="117" y="80"/>
                </a:cubicBezTo>
                <a:cubicBezTo>
                  <a:pt x="118" y="80"/>
                  <a:pt x="117" y="81"/>
                  <a:pt x="118" y="81"/>
                </a:cubicBezTo>
                <a:cubicBezTo>
                  <a:pt x="118" y="80"/>
                  <a:pt x="117" y="80"/>
                  <a:pt x="118" y="80"/>
                </a:cubicBezTo>
                <a:cubicBezTo>
                  <a:pt x="118" y="81"/>
                  <a:pt x="118" y="81"/>
                  <a:pt x="118" y="81"/>
                </a:cubicBezTo>
                <a:cubicBezTo>
                  <a:pt x="118" y="81"/>
                  <a:pt x="118" y="81"/>
                  <a:pt x="118" y="81"/>
                </a:cubicBezTo>
                <a:cubicBezTo>
                  <a:pt x="118" y="82"/>
                  <a:pt x="118" y="81"/>
                  <a:pt x="118" y="82"/>
                </a:cubicBezTo>
                <a:cubicBezTo>
                  <a:pt x="118" y="83"/>
                  <a:pt x="118" y="83"/>
                  <a:pt x="118" y="84"/>
                </a:cubicBezTo>
                <a:cubicBezTo>
                  <a:pt x="119" y="84"/>
                  <a:pt x="119" y="84"/>
                  <a:pt x="119" y="85"/>
                </a:cubicBezTo>
                <a:cubicBezTo>
                  <a:pt x="119" y="85"/>
                  <a:pt x="118" y="85"/>
                  <a:pt x="118" y="85"/>
                </a:cubicBezTo>
                <a:cubicBezTo>
                  <a:pt x="118" y="85"/>
                  <a:pt x="118" y="85"/>
                  <a:pt x="118" y="85"/>
                </a:cubicBezTo>
                <a:cubicBezTo>
                  <a:pt x="118" y="85"/>
                  <a:pt x="118" y="85"/>
                  <a:pt x="117" y="86"/>
                </a:cubicBezTo>
                <a:cubicBezTo>
                  <a:pt x="118" y="86"/>
                  <a:pt x="118" y="86"/>
                  <a:pt x="117" y="86"/>
                </a:cubicBezTo>
                <a:cubicBezTo>
                  <a:pt x="117" y="86"/>
                  <a:pt x="117" y="86"/>
                  <a:pt x="117" y="86"/>
                </a:cubicBezTo>
                <a:cubicBezTo>
                  <a:pt x="117" y="86"/>
                  <a:pt x="117" y="85"/>
                  <a:pt x="116" y="85"/>
                </a:cubicBezTo>
                <a:cubicBezTo>
                  <a:pt x="117" y="85"/>
                  <a:pt x="117" y="85"/>
                  <a:pt x="117" y="85"/>
                </a:cubicBezTo>
                <a:cubicBezTo>
                  <a:pt x="116" y="85"/>
                  <a:pt x="116" y="85"/>
                  <a:pt x="116" y="85"/>
                </a:cubicBezTo>
                <a:cubicBezTo>
                  <a:pt x="117" y="84"/>
                  <a:pt x="115" y="84"/>
                  <a:pt x="116" y="84"/>
                </a:cubicBezTo>
                <a:cubicBezTo>
                  <a:pt x="116" y="84"/>
                  <a:pt x="116" y="84"/>
                  <a:pt x="116" y="84"/>
                </a:cubicBezTo>
                <a:cubicBezTo>
                  <a:pt x="116" y="84"/>
                  <a:pt x="116" y="84"/>
                  <a:pt x="116" y="83"/>
                </a:cubicBezTo>
                <a:cubicBezTo>
                  <a:pt x="114" y="82"/>
                  <a:pt x="115" y="81"/>
                  <a:pt x="112" y="78"/>
                </a:cubicBezTo>
                <a:cubicBezTo>
                  <a:pt x="113" y="78"/>
                  <a:pt x="113" y="79"/>
                  <a:pt x="113" y="80"/>
                </a:cubicBezTo>
                <a:cubicBezTo>
                  <a:pt x="113" y="79"/>
                  <a:pt x="113" y="79"/>
                  <a:pt x="113" y="79"/>
                </a:cubicBezTo>
                <a:cubicBezTo>
                  <a:pt x="113" y="79"/>
                  <a:pt x="113" y="79"/>
                  <a:pt x="113" y="80"/>
                </a:cubicBezTo>
                <a:cubicBezTo>
                  <a:pt x="112" y="79"/>
                  <a:pt x="112" y="78"/>
                  <a:pt x="112" y="78"/>
                </a:cubicBezTo>
                <a:cubicBezTo>
                  <a:pt x="113" y="79"/>
                  <a:pt x="112" y="79"/>
                  <a:pt x="112" y="79"/>
                </a:cubicBezTo>
                <a:cubicBezTo>
                  <a:pt x="112" y="79"/>
                  <a:pt x="112" y="79"/>
                  <a:pt x="112" y="80"/>
                </a:cubicBezTo>
                <a:cubicBezTo>
                  <a:pt x="112" y="80"/>
                  <a:pt x="112" y="80"/>
                  <a:pt x="112" y="79"/>
                </a:cubicBezTo>
                <a:cubicBezTo>
                  <a:pt x="112" y="80"/>
                  <a:pt x="112" y="80"/>
                  <a:pt x="112" y="80"/>
                </a:cubicBezTo>
                <a:cubicBezTo>
                  <a:pt x="115" y="81"/>
                  <a:pt x="114" y="83"/>
                  <a:pt x="115" y="83"/>
                </a:cubicBezTo>
                <a:cubicBezTo>
                  <a:pt x="114" y="84"/>
                  <a:pt x="115" y="84"/>
                  <a:pt x="115" y="84"/>
                </a:cubicBezTo>
                <a:cubicBezTo>
                  <a:pt x="115" y="84"/>
                  <a:pt x="115" y="84"/>
                  <a:pt x="115" y="84"/>
                </a:cubicBezTo>
                <a:cubicBezTo>
                  <a:pt x="116" y="84"/>
                  <a:pt x="115" y="85"/>
                  <a:pt x="115" y="85"/>
                </a:cubicBezTo>
                <a:cubicBezTo>
                  <a:pt x="115" y="85"/>
                  <a:pt x="116" y="86"/>
                  <a:pt x="116" y="86"/>
                </a:cubicBezTo>
                <a:cubicBezTo>
                  <a:pt x="116" y="86"/>
                  <a:pt x="116" y="86"/>
                  <a:pt x="116" y="86"/>
                </a:cubicBezTo>
                <a:cubicBezTo>
                  <a:pt x="116" y="86"/>
                  <a:pt x="116" y="86"/>
                  <a:pt x="116" y="86"/>
                </a:cubicBezTo>
                <a:cubicBezTo>
                  <a:pt x="115" y="86"/>
                  <a:pt x="116" y="86"/>
                  <a:pt x="116" y="86"/>
                </a:cubicBezTo>
                <a:cubicBezTo>
                  <a:pt x="115" y="86"/>
                  <a:pt x="116" y="86"/>
                  <a:pt x="115" y="86"/>
                </a:cubicBezTo>
                <a:cubicBezTo>
                  <a:pt x="116" y="86"/>
                  <a:pt x="116" y="86"/>
                  <a:pt x="116" y="86"/>
                </a:cubicBezTo>
                <a:cubicBezTo>
                  <a:pt x="115" y="86"/>
                  <a:pt x="115" y="86"/>
                  <a:pt x="115" y="87"/>
                </a:cubicBezTo>
                <a:cubicBezTo>
                  <a:pt x="116" y="87"/>
                  <a:pt x="116" y="87"/>
                  <a:pt x="116" y="87"/>
                </a:cubicBezTo>
                <a:cubicBezTo>
                  <a:pt x="117" y="87"/>
                  <a:pt x="117" y="87"/>
                  <a:pt x="117" y="87"/>
                </a:cubicBezTo>
                <a:cubicBezTo>
                  <a:pt x="117" y="87"/>
                  <a:pt x="117" y="87"/>
                  <a:pt x="118" y="87"/>
                </a:cubicBezTo>
                <a:cubicBezTo>
                  <a:pt x="117" y="87"/>
                  <a:pt x="117" y="87"/>
                  <a:pt x="117" y="87"/>
                </a:cubicBezTo>
                <a:cubicBezTo>
                  <a:pt x="117" y="87"/>
                  <a:pt x="117" y="87"/>
                  <a:pt x="118" y="87"/>
                </a:cubicBezTo>
                <a:cubicBezTo>
                  <a:pt x="117" y="88"/>
                  <a:pt x="118" y="88"/>
                  <a:pt x="117" y="88"/>
                </a:cubicBezTo>
                <a:cubicBezTo>
                  <a:pt x="118" y="88"/>
                  <a:pt x="117" y="87"/>
                  <a:pt x="117" y="88"/>
                </a:cubicBezTo>
                <a:cubicBezTo>
                  <a:pt x="117" y="87"/>
                  <a:pt x="117" y="87"/>
                  <a:pt x="116" y="87"/>
                </a:cubicBezTo>
                <a:cubicBezTo>
                  <a:pt x="117" y="88"/>
                  <a:pt x="117" y="87"/>
                  <a:pt x="117" y="88"/>
                </a:cubicBezTo>
                <a:cubicBezTo>
                  <a:pt x="117" y="88"/>
                  <a:pt x="117" y="88"/>
                  <a:pt x="117" y="88"/>
                </a:cubicBezTo>
                <a:cubicBezTo>
                  <a:pt x="117" y="88"/>
                  <a:pt x="117" y="88"/>
                  <a:pt x="116" y="88"/>
                </a:cubicBezTo>
                <a:cubicBezTo>
                  <a:pt x="116" y="88"/>
                  <a:pt x="116" y="89"/>
                  <a:pt x="115" y="88"/>
                </a:cubicBezTo>
                <a:cubicBezTo>
                  <a:pt x="115" y="89"/>
                  <a:pt x="115" y="90"/>
                  <a:pt x="114" y="91"/>
                </a:cubicBezTo>
                <a:cubicBezTo>
                  <a:pt x="114" y="90"/>
                  <a:pt x="114" y="90"/>
                  <a:pt x="114" y="90"/>
                </a:cubicBezTo>
                <a:cubicBezTo>
                  <a:pt x="114" y="90"/>
                  <a:pt x="114" y="91"/>
                  <a:pt x="114" y="91"/>
                </a:cubicBezTo>
                <a:cubicBezTo>
                  <a:pt x="113" y="91"/>
                  <a:pt x="114" y="91"/>
                  <a:pt x="113" y="91"/>
                </a:cubicBezTo>
                <a:cubicBezTo>
                  <a:pt x="114" y="91"/>
                  <a:pt x="113" y="91"/>
                  <a:pt x="113" y="90"/>
                </a:cubicBezTo>
                <a:cubicBezTo>
                  <a:pt x="113" y="91"/>
                  <a:pt x="113" y="91"/>
                  <a:pt x="113" y="91"/>
                </a:cubicBezTo>
                <a:cubicBezTo>
                  <a:pt x="113" y="91"/>
                  <a:pt x="113" y="91"/>
                  <a:pt x="114" y="91"/>
                </a:cubicBezTo>
                <a:cubicBezTo>
                  <a:pt x="113" y="91"/>
                  <a:pt x="113" y="91"/>
                  <a:pt x="113" y="92"/>
                </a:cubicBezTo>
                <a:cubicBezTo>
                  <a:pt x="113" y="91"/>
                  <a:pt x="113" y="93"/>
                  <a:pt x="112" y="93"/>
                </a:cubicBezTo>
                <a:cubicBezTo>
                  <a:pt x="112" y="92"/>
                  <a:pt x="112" y="92"/>
                  <a:pt x="112" y="92"/>
                </a:cubicBezTo>
                <a:cubicBezTo>
                  <a:pt x="111" y="92"/>
                  <a:pt x="112" y="93"/>
                  <a:pt x="112" y="93"/>
                </a:cubicBezTo>
                <a:cubicBezTo>
                  <a:pt x="112" y="93"/>
                  <a:pt x="112" y="93"/>
                  <a:pt x="112" y="93"/>
                </a:cubicBezTo>
                <a:cubicBezTo>
                  <a:pt x="112" y="94"/>
                  <a:pt x="110" y="94"/>
                  <a:pt x="110" y="94"/>
                </a:cubicBezTo>
                <a:cubicBezTo>
                  <a:pt x="110" y="94"/>
                  <a:pt x="110" y="94"/>
                  <a:pt x="110" y="94"/>
                </a:cubicBezTo>
                <a:cubicBezTo>
                  <a:pt x="108" y="95"/>
                  <a:pt x="107" y="96"/>
                  <a:pt x="105" y="97"/>
                </a:cubicBezTo>
                <a:cubicBezTo>
                  <a:pt x="105" y="97"/>
                  <a:pt x="105" y="96"/>
                  <a:pt x="105" y="96"/>
                </a:cubicBezTo>
                <a:cubicBezTo>
                  <a:pt x="104" y="97"/>
                  <a:pt x="101" y="100"/>
                  <a:pt x="101" y="98"/>
                </a:cubicBezTo>
                <a:cubicBezTo>
                  <a:pt x="101" y="98"/>
                  <a:pt x="101" y="98"/>
                  <a:pt x="101" y="98"/>
                </a:cubicBezTo>
                <a:cubicBezTo>
                  <a:pt x="101" y="98"/>
                  <a:pt x="101" y="98"/>
                  <a:pt x="101" y="98"/>
                </a:cubicBezTo>
                <a:cubicBezTo>
                  <a:pt x="101" y="98"/>
                  <a:pt x="100" y="98"/>
                  <a:pt x="99" y="99"/>
                </a:cubicBezTo>
                <a:cubicBezTo>
                  <a:pt x="99" y="98"/>
                  <a:pt x="99" y="98"/>
                  <a:pt x="99" y="98"/>
                </a:cubicBezTo>
                <a:cubicBezTo>
                  <a:pt x="98" y="99"/>
                  <a:pt x="97" y="98"/>
                  <a:pt x="96" y="99"/>
                </a:cubicBezTo>
                <a:cubicBezTo>
                  <a:pt x="96" y="98"/>
                  <a:pt x="97" y="98"/>
                  <a:pt x="97" y="98"/>
                </a:cubicBezTo>
                <a:cubicBezTo>
                  <a:pt x="96" y="99"/>
                  <a:pt x="93" y="99"/>
                  <a:pt x="92" y="99"/>
                </a:cubicBezTo>
                <a:cubicBezTo>
                  <a:pt x="92" y="99"/>
                  <a:pt x="92" y="99"/>
                  <a:pt x="92" y="99"/>
                </a:cubicBezTo>
                <a:cubicBezTo>
                  <a:pt x="91" y="99"/>
                  <a:pt x="89" y="99"/>
                  <a:pt x="87" y="99"/>
                </a:cubicBezTo>
                <a:cubicBezTo>
                  <a:pt x="88" y="99"/>
                  <a:pt x="87" y="99"/>
                  <a:pt x="87" y="99"/>
                </a:cubicBezTo>
                <a:cubicBezTo>
                  <a:pt x="88" y="98"/>
                  <a:pt x="89" y="99"/>
                  <a:pt x="90" y="98"/>
                </a:cubicBezTo>
                <a:cubicBezTo>
                  <a:pt x="90" y="97"/>
                  <a:pt x="90" y="97"/>
                  <a:pt x="90" y="97"/>
                </a:cubicBezTo>
                <a:cubicBezTo>
                  <a:pt x="90" y="98"/>
                  <a:pt x="88" y="97"/>
                  <a:pt x="88" y="98"/>
                </a:cubicBezTo>
                <a:cubicBezTo>
                  <a:pt x="88" y="98"/>
                  <a:pt x="87" y="98"/>
                  <a:pt x="87" y="97"/>
                </a:cubicBezTo>
                <a:cubicBezTo>
                  <a:pt x="87" y="98"/>
                  <a:pt x="85" y="98"/>
                  <a:pt x="85" y="97"/>
                </a:cubicBezTo>
                <a:cubicBezTo>
                  <a:pt x="84" y="98"/>
                  <a:pt x="84" y="97"/>
                  <a:pt x="83" y="97"/>
                </a:cubicBezTo>
                <a:cubicBezTo>
                  <a:pt x="84" y="97"/>
                  <a:pt x="84" y="96"/>
                  <a:pt x="84" y="96"/>
                </a:cubicBezTo>
                <a:cubicBezTo>
                  <a:pt x="84" y="97"/>
                  <a:pt x="84" y="97"/>
                  <a:pt x="84" y="97"/>
                </a:cubicBezTo>
                <a:cubicBezTo>
                  <a:pt x="84" y="96"/>
                  <a:pt x="85" y="97"/>
                  <a:pt x="85" y="96"/>
                </a:cubicBezTo>
                <a:cubicBezTo>
                  <a:pt x="85" y="96"/>
                  <a:pt x="85" y="96"/>
                  <a:pt x="85" y="96"/>
                </a:cubicBezTo>
                <a:cubicBezTo>
                  <a:pt x="85" y="96"/>
                  <a:pt x="85" y="96"/>
                  <a:pt x="84" y="96"/>
                </a:cubicBezTo>
                <a:cubicBezTo>
                  <a:pt x="84" y="96"/>
                  <a:pt x="84" y="95"/>
                  <a:pt x="84" y="96"/>
                </a:cubicBezTo>
                <a:cubicBezTo>
                  <a:pt x="84" y="95"/>
                  <a:pt x="84" y="96"/>
                  <a:pt x="84" y="95"/>
                </a:cubicBezTo>
                <a:cubicBezTo>
                  <a:pt x="84" y="95"/>
                  <a:pt x="85" y="95"/>
                  <a:pt x="85" y="95"/>
                </a:cubicBezTo>
                <a:cubicBezTo>
                  <a:pt x="85" y="94"/>
                  <a:pt x="85" y="94"/>
                  <a:pt x="84" y="94"/>
                </a:cubicBezTo>
                <a:cubicBezTo>
                  <a:pt x="84" y="94"/>
                  <a:pt x="85" y="94"/>
                  <a:pt x="85" y="94"/>
                </a:cubicBezTo>
                <a:cubicBezTo>
                  <a:pt x="84" y="94"/>
                  <a:pt x="84" y="94"/>
                  <a:pt x="84" y="93"/>
                </a:cubicBezTo>
                <a:cubicBezTo>
                  <a:pt x="84" y="93"/>
                  <a:pt x="84" y="93"/>
                  <a:pt x="83" y="93"/>
                </a:cubicBezTo>
                <a:cubicBezTo>
                  <a:pt x="84" y="92"/>
                  <a:pt x="83" y="92"/>
                  <a:pt x="82" y="92"/>
                </a:cubicBezTo>
                <a:cubicBezTo>
                  <a:pt x="82" y="92"/>
                  <a:pt x="82" y="92"/>
                  <a:pt x="82" y="92"/>
                </a:cubicBezTo>
                <a:cubicBezTo>
                  <a:pt x="82" y="92"/>
                  <a:pt x="82" y="92"/>
                  <a:pt x="82" y="91"/>
                </a:cubicBezTo>
                <a:cubicBezTo>
                  <a:pt x="82" y="91"/>
                  <a:pt x="81" y="92"/>
                  <a:pt x="81" y="92"/>
                </a:cubicBezTo>
                <a:cubicBezTo>
                  <a:pt x="81" y="91"/>
                  <a:pt x="82" y="91"/>
                  <a:pt x="82" y="90"/>
                </a:cubicBezTo>
                <a:cubicBezTo>
                  <a:pt x="81" y="91"/>
                  <a:pt x="80" y="90"/>
                  <a:pt x="81" y="90"/>
                </a:cubicBezTo>
                <a:cubicBezTo>
                  <a:pt x="81" y="90"/>
                  <a:pt x="80" y="90"/>
                  <a:pt x="81" y="89"/>
                </a:cubicBezTo>
                <a:cubicBezTo>
                  <a:pt x="80" y="89"/>
                  <a:pt x="80" y="89"/>
                  <a:pt x="80" y="89"/>
                </a:cubicBezTo>
                <a:cubicBezTo>
                  <a:pt x="79" y="90"/>
                  <a:pt x="78" y="90"/>
                  <a:pt x="78" y="91"/>
                </a:cubicBezTo>
                <a:cubicBezTo>
                  <a:pt x="78" y="91"/>
                  <a:pt x="79" y="91"/>
                  <a:pt x="78" y="92"/>
                </a:cubicBezTo>
                <a:cubicBezTo>
                  <a:pt x="78" y="92"/>
                  <a:pt x="79" y="92"/>
                  <a:pt x="79" y="93"/>
                </a:cubicBezTo>
                <a:cubicBezTo>
                  <a:pt x="80" y="92"/>
                  <a:pt x="80" y="94"/>
                  <a:pt x="81" y="94"/>
                </a:cubicBezTo>
                <a:cubicBezTo>
                  <a:pt x="80" y="95"/>
                  <a:pt x="81" y="94"/>
                  <a:pt x="81" y="95"/>
                </a:cubicBezTo>
                <a:cubicBezTo>
                  <a:pt x="80" y="95"/>
                  <a:pt x="80" y="95"/>
                  <a:pt x="80" y="95"/>
                </a:cubicBezTo>
                <a:cubicBezTo>
                  <a:pt x="80" y="94"/>
                  <a:pt x="80" y="94"/>
                  <a:pt x="80" y="94"/>
                </a:cubicBezTo>
                <a:cubicBezTo>
                  <a:pt x="80" y="94"/>
                  <a:pt x="79" y="94"/>
                  <a:pt x="80" y="94"/>
                </a:cubicBezTo>
                <a:cubicBezTo>
                  <a:pt x="79" y="94"/>
                  <a:pt x="80" y="94"/>
                  <a:pt x="80" y="94"/>
                </a:cubicBezTo>
                <a:cubicBezTo>
                  <a:pt x="79" y="94"/>
                  <a:pt x="79" y="94"/>
                  <a:pt x="78" y="94"/>
                </a:cubicBezTo>
                <a:cubicBezTo>
                  <a:pt x="79" y="93"/>
                  <a:pt x="78" y="93"/>
                  <a:pt x="77" y="93"/>
                </a:cubicBezTo>
                <a:cubicBezTo>
                  <a:pt x="78" y="92"/>
                  <a:pt x="78" y="92"/>
                  <a:pt x="78" y="92"/>
                </a:cubicBezTo>
                <a:cubicBezTo>
                  <a:pt x="77" y="92"/>
                  <a:pt x="76" y="91"/>
                  <a:pt x="76" y="90"/>
                </a:cubicBezTo>
                <a:cubicBezTo>
                  <a:pt x="75" y="91"/>
                  <a:pt x="76" y="89"/>
                  <a:pt x="75" y="89"/>
                </a:cubicBezTo>
                <a:cubicBezTo>
                  <a:pt x="75" y="89"/>
                  <a:pt x="75" y="90"/>
                  <a:pt x="75" y="90"/>
                </a:cubicBezTo>
                <a:cubicBezTo>
                  <a:pt x="75" y="90"/>
                  <a:pt x="75" y="90"/>
                  <a:pt x="75" y="90"/>
                </a:cubicBezTo>
                <a:cubicBezTo>
                  <a:pt x="75" y="89"/>
                  <a:pt x="75" y="89"/>
                  <a:pt x="75" y="89"/>
                </a:cubicBezTo>
                <a:cubicBezTo>
                  <a:pt x="75" y="89"/>
                  <a:pt x="75" y="89"/>
                  <a:pt x="75" y="89"/>
                </a:cubicBezTo>
                <a:cubicBezTo>
                  <a:pt x="74" y="88"/>
                  <a:pt x="74" y="88"/>
                  <a:pt x="74" y="88"/>
                </a:cubicBezTo>
                <a:cubicBezTo>
                  <a:pt x="74" y="88"/>
                  <a:pt x="74" y="87"/>
                  <a:pt x="74" y="87"/>
                </a:cubicBezTo>
                <a:cubicBezTo>
                  <a:pt x="74" y="87"/>
                  <a:pt x="74" y="87"/>
                  <a:pt x="74" y="87"/>
                </a:cubicBezTo>
                <a:cubicBezTo>
                  <a:pt x="73" y="88"/>
                  <a:pt x="74" y="87"/>
                  <a:pt x="74" y="88"/>
                </a:cubicBezTo>
                <a:cubicBezTo>
                  <a:pt x="73" y="87"/>
                  <a:pt x="74" y="87"/>
                  <a:pt x="73" y="87"/>
                </a:cubicBezTo>
                <a:cubicBezTo>
                  <a:pt x="73" y="87"/>
                  <a:pt x="73" y="87"/>
                  <a:pt x="73" y="86"/>
                </a:cubicBezTo>
                <a:cubicBezTo>
                  <a:pt x="73" y="87"/>
                  <a:pt x="73" y="87"/>
                  <a:pt x="73" y="87"/>
                </a:cubicBezTo>
                <a:cubicBezTo>
                  <a:pt x="74" y="86"/>
                  <a:pt x="74" y="87"/>
                  <a:pt x="74" y="87"/>
                </a:cubicBezTo>
                <a:cubicBezTo>
                  <a:pt x="74" y="86"/>
                  <a:pt x="75" y="86"/>
                  <a:pt x="74" y="86"/>
                </a:cubicBezTo>
                <a:cubicBezTo>
                  <a:pt x="74" y="85"/>
                  <a:pt x="75" y="85"/>
                  <a:pt x="75" y="85"/>
                </a:cubicBezTo>
                <a:cubicBezTo>
                  <a:pt x="75" y="85"/>
                  <a:pt x="75" y="85"/>
                  <a:pt x="76" y="85"/>
                </a:cubicBezTo>
                <a:cubicBezTo>
                  <a:pt x="76" y="85"/>
                  <a:pt x="75" y="85"/>
                  <a:pt x="76" y="85"/>
                </a:cubicBezTo>
                <a:cubicBezTo>
                  <a:pt x="76" y="85"/>
                  <a:pt x="76" y="85"/>
                  <a:pt x="76" y="84"/>
                </a:cubicBezTo>
                <a:cubicBezTo>
                  <a:pt x="76" y="84"/>
                  <a:pt x="76" y="84"/>
                  <a:pt x="76" y="84"/>
                </a:cubicBezTo>
                <a:cubicBezTo>
                  <a:pt x="76" y="85"/>
                  <a:pt x="77" y="84"/>
                  <a:pt x="77" y="84"/>
                </a:cubicBezTo>
                <a:cubicBezTo>
                  <a:pt x="77" y="84"/>
                  <a:pt x="77" y="84"/>
                  <a:pt x="78" y="84"/>
                </a:cubicBezTo>
                <a:cubicBezTo>
                  <a:pt x="78" y="84"/>
                  <a:pt x="78" y="84"/>
                  <a:pt x="78" y="84"/>
                </a:cubicBezTo>
                <a:cubicBezTo>
                  <a:pt x="79" y="84"/>
                  <a:pt x="78" y="84"/>
                  <a:pt x="78" y="84"/>
                </a:cubicBezTo>
                <a:cubicBezTo>
                  <a:pt x="78" y="84"/>
                  <a:pt x="78" y="84"/>
                  <a:pt x="78" y="84"/>
                </a:cubicBezTo>
                <a:cubicBezTo>
                  <a:pt x="78" y="84"/>
                  <a:pt x="77" y="84"/>
                  <a:pt x="77" y="84"/>
                </a:cubicBezTo>
                <a:cubicBezTo>
                  <a:pt x="78" y="84"/>
                  <a:pt x="78" y="84"/>
                  <a:pt x="78" y="84"/>
                </a:cubicBezTo>
                <a:cubicBezTo>
                  <a:pt x="78" y="84"/>
                  <a:pt x="79" y="84"/>
                  <a:pt x="78" y="84"/>
                </a:cubicBezTo>
                <a:cubicBezTo>
                  <a:pt x="78" y="84"/>
                  <a:pt x="79" y="84"/>
                  <a:pt x="79" y="84"/>
                </a:cubicBezTo>
                <a:cubicBezTo>
                  <a:pt x="78" y="85"/>
                  <a:pt x="79" y="86"/>
                  <a:pt x="79" y="86"/>
                </a:cubicBezTo>
                <a:cubicBezTo>
                  <a:pt x="79" y="86"/>
                  <a:pt x="79" y="86"/>
                  <a:pt x="79" y="86"/>
                </a:cubicBezTo>
                <a:cubicBezTo>
                  <a:pt x="79" y="86"/>
                  <a:pt x="79" y="86"/>
                  <a:pt x="79" y="86"/>
                </a:cubicBezTo>
                <a:cubicBezTo>
                  <a:pt x="79" y="86"/>
                  <a:pt x="80" y="86"/>
                  <a:pt x="79" y="87"/>
                </a:cubicBezTo>
                <a:cubicBezTo>
                  <a:pt x="79" y="87"/>
                  <a:pt x="79" y="87"/>
                  <a:pt x="79" y="87"/>
                </a:cubicBezTo>
                <a:cubicBezTo>
                  <a:pt x="80" y="87"/>
                  <a:pt x="80" y="87"/>
                  <a:pt x="80" y="87"/>
                </a:cubicBezTo>
                <a:cubicBezTo>
                  <a:pt x="80" y="87"/>
                  <a:pt x="80" y="87"/>
                  <a:pt x="80" y="87"/>
                </a:cubicBezTo>
                <a:cubicBezTo>
                  <a:pt x="80" y="88"/>
                  <a:pt x="81" y="88"/>
                  <a:pt x="81" y="89"/>
                </a:cubicBezTo>
                <a:cubicBezTo>
                  <a:pt x="83" y="88"/>
                  <a:pt x="82" y="92"/>
                  <a:pt x="84" y="90"/>
                </a:cubicBezTo>
                <a:cubicBezTo>
                  <a:pt x="84" y="91"/>
                  <a:pt x="84" y="91"/>
                  <a:pt x="84" y="91"/>
                </a:cubicBezTo>
                <a:cubicBezTo>
                  <a:pt x="84" y="91"/>
                  <a:pt x="84" y="91"/>
                  <a:pt x="83" y="91"/>
                </a:cubicBezTo>
                <a:cubicBezTo>
                  <a:pt x="84" y="91"/>
                  <a:pt x="84" y="91"/>
                  <a:pt x="84" y="92"/>
                </a:cubicBezTo>
                <a:cubicBezTo>
                  <a:pt x="84" y="91"/>
                  <a:pt x="84" y="91"/>
                  <a:pt x="84" y="90"/>
                </a:cubicBezTo>
                <a:cubicBezTo>
                  <a:pt x="84" y="90"/>
                  <a:pt x="84" y="90"/>
                  <a:pt x="85" y="90"/>
                </a:cubicBezTo>
                <a:cubicBezTo>
                  <a:pt x="85" y="90"/>
                  <a:pt x="84" y="90"/>
                  <a:pt x="84" y="90"/>
                </a:cubicBezTo>
                <a:cubicBezTo>
                  <a:pt x="84" y="90"/>
                  <a:pt x="84" y="90"/>
                  <a:pt x="84" y="90"/>
                </a:cubicBezTo>
                <a:cubicBezTo>
                  <a:pt x="84" y="90"/>
                  <a:pt x="84" y="90"/>
                  <a:pt x="84" y="89"/>
                </a:cubicBezTo>
                <a:cubicBezTo>
                  <a:pt x="84" y="89"/>
                  <a:pt x="83" y="89"/>
                  <a:pt x="83" y="88"/>
                </a:cubicBezTo>
                <a:cubicBezTo>
                  <a:pt x="83" y="89"/>
                  <a:pt x="83" y="89"/>
                  <a:pt x="84" y="88"/>
                </a:cubicBezTo>
                <a:cubicBezTo>
                  <a:pt x="83" y="88"/>
                  <a:pt x="82" y="87"/>
                  <a:pt x="81" y="86"/>
                </a:cubicBezTo>
                <a:cubicBezTo>
                  <a:pt x="81" y="86"/>
                  <a:pt x="81" y="86"/>
                  <a:pt x="81" y="86"/>
                </a:cubicBezTo>
                <a:cubicBezTo>
                  <a:pt x="81" y="86"/>
                  <a:pt x="81" y="85"/>
                  <a:pt x="80" y="85"/>
                </a:cubicBezTo>
                <a:cubicBezTo>
                  <a:pt x="80" y="85"/>
                  <a:pt x="81" y="85"/>
                  <a:pt x="81" y="85"/>
                </a:cubicBezTo>
                <a:cubicBezTo>
                  <a:pt x="80" y="85"/>
                  <a:pt x="80" y="85"/>
                  <a:pt x="80" y="85"/>
                </a:cubicBezTo>
                <a:cubicBezTo>
                  <a:pt x="80" y="85"/>
                  <a:pt x="80" y="84"/>
                  <a:pt x="80" y="84"/>
                </a:cubicBezTo>
                <a:cubicBezTo>
                  <a:pt x="80" y="84"/>
                  <a:pt x="80" y="84"/>
                  <a:pt x="80" y="84"/>
                </a:cubicBezTo>
                <a:cubicBezTo>
                  <a:pt x="80" y="84"/>
                  <a:pt x="80" y="84"/>
                  <a:pt x="80" y="84"/>
                </a:cubicBezTo>
                <a:cubicBezTo>
                  <a:pt x="80" y="84"/>
                  <a:pt x="80" y="84"/>
                  <a:pt x="79" y="84"/>
                </a:cubicBezTo>
                <a:cubicBezTo>
                  <a:pt x="80" y="84"/>
                  <a:pt x="80" y="84"/>
                  <a:pt x="80" y="84"/>
                </a:cubicBezTo>
                <a:cubicBezTo>
                  <a:pt x="79" y="84"/>
                  <a:pt x="80" y="83"/>
                  <a:pt x="80" y="83"/>
                </a:cubicBezTo>
                <a:cubicBezTo>
                  <a:pt x="80" y="83"/>
                  <a:pt x="80" y="83"/>
                  <a:pt x="80" y="83"/>
                </a:cubicBezTo>
                <a:cubicBezTo>
                  <a:pt x="80" y="83"/>
                  <a:pt x="80" y="83"/>
                  <a:pt x="80" y="83"/>
                </a:cubicBezTo>
                <a:cubicBezTo>
                  <a:pt x="80" y="83"/>
                  <a:pt x="80" y="83"/>
                  <a:pt x="80" y="83"/>
                </a:cubicBezTo>
                <a:cubicBezTo>
                  <a:pt x="81" y="83"/>
                  <a:pt x="80" y="83"/>
                  <a:pt x="80" y="83"/>
                </a:cubicBezTo>
                <a:cubicBezTo>
                  <a:pt x="81" y="83"/>
                  <a:pt x="81" y="83"/>
                  <a:pt x="81" y="83"/>
                </a:cubicBezTo>
                <a:cubicBezTo>
                  <a:pt x="82" y="83"/>
                  <a:pt x="81" y="83"/>
                  <a:pt x="82" y="82"/>
                </a:cubicBezTo>
                <a:cubicBezTo>
                  <a:pt x="82" y="82"/>
                  <a:pt x="82" y="82"/>
                  <a:pt x="82" y="82"/>
                </a:cubicBezTo>
                <a:cubicBezTo>
                  <a:pt x="82" y="82"/>
                  <a:pt x="82" y="82"/>
                  <a:pt x="82" y="82"/>
                </a:cubicBezTo>
                <a:cubicBezTo>
                  <a:pt x="83" y="82"/>
                  <a:pt x="82" y="82"/>
                  <a:pt x="82" y="82"/>
                </a:cubicBezTo>
                <a:cubicBezTo>
                  <a:pt x="82" y="82"/>
                  <a:pt x="82" y="82"/>
                  <a:pt x="83" y="82"/>
                </a:cubicBezTo>
                <a:cubicBezTo>
                  <a:pt x="83" y="82"/>
                  <a:pt x="83" y="82"/>
                  <a:pt x="83" y="82"/>
                </a:cubicBezTo>
                <a:cubicBezTo>
                  <a:pt x="83" y="82"/>
                  <a:pt x="82" y="83"/>
                  <a:pt x="83" y="82"/>
                </a:cubicBezTo>
                <a:cubicBezTo>
                  <a:pt x="83" y="82"/>
                  <a:pt x="82" y="83"/>
                  <a:pt x="83" y="83"/>
                </a:cubicBezTo>
                <a:cubicBezTo>
                  <a:pt x="83" y="83"/>
                  <a:pt x="83" y="82"/>
                  <a:pt x="84" y="82"/>
                </a:cubicBezTo>
                <a:cubicBezTo>
                  <a:pt x="84" y="82"/>
                  <a:pt x="84" y="82"/>
                  <a:pt x="84" y="82"/>
                </a:cubicBezTo>
                <a:cubicBezTo>
                  <a:pt x="83" y="82"/>
                  <a:pt x="83" y="82"/>
                  <a:pt x="83" y="82"/>
                </a:cubicBezTo>
                <a:cubicBezTo>
                  <a:pt x="83" y="82"/>
                  <a:pt x="83" y="82"/>
                  <a:pt x="83" y="82"/>
                </a:cubicBezTo>
                <a:cubicBezTo>
                  <a:pt x="83" y="82"/>
                  <a:pt x="83" y="82"/>
                  <a:pt x="83" y="82"/>
                </a:cubicBezTo>
                <a:cubicBezTo>
                  <a:pt x="83" y="82"/>
                  <a:pt x="84" y="81"/>
                  <a:pt x="84" y="82"/>
                </a:cubicBezTo>
                <a:cubicBezTo>
                  <a:pt x="83" y="82"/>
                  <a:pt x="83" y="82"/>
                  <a:pt x="83" y="82"/>
                </a:cubicBezTo>
                <a:cubicBezTo>
                  <a:pt x="83" y="82"/>
                  <a:pt x="83" y="82"/>
                  <a:pt x="83" y="82"/>
                </a:cubicBezTo>
                <a:cubicBezTo>
                  <a:pt x="83" y="82"/>
                  <a:pt x="84" y="82"/>
                  <a:pt x="84" y="82"/>
                </a:cubicBezTo>
                <a:cubicBezTo>
                  <a:pt x="84" y="82"/>
                  <a:pt x="83" y="82"/>
                  <a:pt x="83" y="82"/>
                </a:cubicBezTo>
                <a:cubicBezTo>
                  <a:pt x="84" y="82"/>
                  <a:pt x="83" y="83"/>
                  <a:pt x="84" y="84"/>
                </a:cubicBezTo>
                <a:cubicBezTo>
                  <a:pt x="84" y="84"/>
                  <a:pt x="84" y="84"/>
                  <a:pt x="84" y="84"/>
                </a:cubicBezTo>
                <a:cubicBezTo>
                  <a:pt x="83" y="84"/>
                  <a:pt x="84" y="85"/>
                  <a:pt x="83" y="85"/>
                </a:cubicBezTo>
                <a:cubicBezTo>
                  <a:pt x="83" y="85"/>
                  <a:pt x="84" y="85"/>
                  <a:pt x="83" y="85"/>
                </a:cubicBezTo>
                <a:cubicBezTo>
                  <a:pt x="83" y="85"/>
                  <a:pt x="83" y="85"/>
                  <a:pt x="83" y="85"/>
                </a:cubicBezTo>
                <a:cubicBezTo>
                  <a:pt x="83" y="85"/>
                  <a:pt x="83" y="85"/>
                  <a:pt x="83" y="85"/>
                </a:cubicBezTo>
                <a:cubicBezTo>
                  <a:pt x="83" y="85"/>
                  <a:pt x="83" y="85"/>
                  <a:pt x="83" y="86"/>
                </a:cubicBezTo>
                <a:cubicBezTo>
                  <a:pt x="83" y="86"/>
                  <a:pt x="83" y="86"/>
                  <a:pt x="83" y="86"/>
                </a:cubicBezTo>
                <a:cubicBezTo>
                  <a:pt x="83" y="87"/>
                  <a:pt x="83" y="87"/>
                  <a:pt x="83" y="88"/>
                </a:cubicBezTo>
                <a:cubicBezTo>
                  <a:pt x="83" y="88"/>
                  <a:pt x="83" y="88"/>
                  <a:pt x="83" y="88"/>
                </a:cubicBezTo>
                <a:cubicBezTo>
                  <a:pt x="83" y="88"/>
                  <a:pt x="83" y="88"/>
                  <a:pt x="83" y="89"/>
                </a:cubicBezTo>
                <a:cubicBezTo>
                  <a:pt x="83" y="88"/>
                  <a:pt x="84" y="88"/>
                  <a:pt x="84" y="88"/>
                </a:cubicBezTo>
                <a:cubicBezTo>
                  <a:pt x="84" y="89"/>
                  <a:pt x="84" y="89"/>
                  <a:pt x="83" y="89"/>
                </a:cubicBezTo>
                <a:cubicBezTo>
                  <a:pt x="83" y="89"/>
                  <a:pt x="84" y="89"/>
                  <a:pt x="83" y="89"/>
                </a:cubicBezTo>
                <a:cubicBezTo>
                  <a:pt x="83" y="89"/>
                  <a:pt x="83" y="89"/>
                  <a:pt x="82" y="89"/>
                </a:cubicBezTo>
                <a:cubicBezTo>
                  <a:pt x="83" y="89"/>
                  <a:pt x="83" y="89"/>
                  <a:pt x="83" y="90"/>
                </a:cubicBezTo>
                <a:cubicBezTo>
                  <a:pt x="83" y="89"/>
                  <a:pt x="83" y="90"/>
                  <a:pt x="84" y="90"/>
                </a:cubicBezTo>
                <a:cubicBezTo>
                  <a:pt x="83" y="90"/>
                  <a:pt x="83" y="90"/>
                  <a:pt x="83" y="90"/>
                </a:cubicBezTo>
                <a:cubicBezTo>
                  <a:pt x="83" y="90"/>
                  <a:pt x="82" y="90"/>
                  <a:pt x="82" y="90"/>
                </a:cubicBezTo>
                <a:cubicBezTo>
                  <a:pt x="82" y="90"/>
                  <a:pt x="83" y="90"/>
                  <a:pt x="83" y="91"/>
                </a:cubicBezTo>
                <a:cubicBezTo>
                  <a:pt x="83" y="91"/>
                  <a:pt x="83" y="90"/>
                  <a:pt x="84" y="90"/>
                </a:cubicBezTo>
                <a:cubicBezTo>
                  <a:pt x="84" y="91"/>
                  <a:pt x="83" y="91"/>
                  <a:pt x="83" y="91"/>
                </a:cubicBezTo>
                <a:cubicBezTo>
                  <a:pt x="83" y="91"/>
                  <a:pt x="83" y="91"/>
                  <a:pt x="83" y="91"/>
                </a:cubicBezTo>
                <a:cubicBezTo>
                  <a:pt x="82" y="91"/>
                  <a:pt x="82" y="92"/>
                  <a:pt x="82" y="92"/>
                </a:cubicBezTo>
                <a:cubicBezTo>
                  <a:pt x="82" y="91"/>
                  <a:pt x="82" y="92"/>
                  <a:pt x="82" y="91"/>
                </a:cubicBezTo>
                <a:cubicBezTo>
                  <a:pt x="82" y="91"/>
                  <a:pt x="82" y="91"/>
                  <a:pt x="82" y="91"/>
                </a:cubicBezTo>
                <a:cubicBezTo>
                  <a:pt x="82" y="92"/>
                  <a:pt x="82" y="92"/>
                  <a:pt x="82" y="92"/>
                </a:cubicBezTo>
                <a:cubicBezTo>
                  <a:pt x="82" y="92"/>
                  <a:pt x="83" y="92"/>
                  <a:pt x="82" y="92"/>
                </a:cubicBezTo>
                <a:cubicBezTo>
                  <a:pt x="83" y="92"/>
                  <a:pt x="83" y="92"/>
                  <a:pt x="83" y="92"/>
                </a:cubicBezTo>
                <a:cubicBezTo>
                  <a:pt x="83" y="92"/>
                  <a:pt x="83" y="92"/>
                  <a:pt x="83" y="92"/>
                </a:cubicBezTo>
                <a:cubicBezTo>
                  <a:pt x="83" y="91"/>
                  <a:pt x="83" y="91"/>
                  <a:pt x="83" y="91"/>
                </a:cubicBezTo>
                <a:cubicBezTo>
                  <a:pt x="84" y="92"/>
                  <a:pt x="84" y="92"/>
                  <a:pt x="84" y="92"/>
                </a:cubicBezTo>
                <a:cubicBezTo>
                  <a:pt x="84" y="92"/>
                  <a:pt x="84" y="92"/>
                  <a:pt x="84" y="91"/>
                </a:cubicBezTo>
                <a:cubicBezTo>
                  <a:pt x="85" y="92"/>
                  <a:pt x="85" y="91"/>
                  <a:pt x="86" y="91"/>
                </a:cubicBezTo>
                <a:cubicBezTo>
                  <a:pt x="86" y="92"/>
                  <a:pt x="86" y="91"/>
                  <a:pt x="86" y="91"/>
                </a:cubicBezTo>
                <a:cubicBezTo>
                  <a:pt x="86" y="91"/>
                  <a:pt x="87" y="90"/>
                  <a:pt x="87" y="91"/>
                </a:cubicBezTo>
                <a:cubicBezTo>
                  <a:pt x="87" y="91"/>
                  <a:pt x="86" y="90"/>
                  <a:pt x="87" y="90"/>
                </a:cubicBezTo>
                <a:cubicBezTo>
                  <a:pt x="87" y="90"/>
                  <a:pt x="87" y="91"/>
                  <a:pt x="87" y="90"/>
                </a:cubicBezTo>
                <a:cubicBezTo>
                  <a:pt x="87" y="91"/>
                  <a:pt x="88" y="91"/>
                  <a:pt x="88" y="91"/>
                </a:cubicBezTo>
                <a:cubicBezTo>
                  <a:pt x="88" y="91"/>
                  <a:pt x="87" y="90"/>
                  <a:pt x="88" y="90"/>
                </a:cubicBezTo>
                <a:cubicBezTo>
                  <a:pt x="88" y="90"/>
                  <a:pt x="88" y="90"/>
                  <a:pt x="88" y="90"/>
                </a:cubicBezTo>
                <a:cubicBezTo>
                  <a:pt x="88" y="90"/>
                  <a:pt x="88" y="90"/>
                  <a:pt x="88" y="91"/>
                </a:cubicBezTo>
                <a:cubicBezTo>
                  <a:pt x="88" y="90"/>
                  <a:pt x="88" y="91"/>
                  <a:pt x="88" y="91"/>
                </a:cubicBezTo>
                <a:cubicBezTo>
                  <a:pt x="89" y="91"/>
                  <a:pt x="89" y="91"/>
                  <a:pt x="89" y="91"/>
                </a:cubicBezTo>
                <a:cubicBezTo>
                  <a:pt x="89" y="91"/>
                  <a:pt x="88" y="90"/>
                  <a:pt x="88" y="90"/>
                </a:cubicBezTo>
                <a:cubicBezTo>
                  <a:pt x="88" y="90"/>
                  <a:pt x="88" y="89"/>
                  <a:pt x="87" y="89"/>
                </a:cubicBezTo>
                <a:cubicBezTo>
                  <a:pt x="88" y="88"/>
                  <a:pt x="90" y="88"/>
                  <a:pt x="91" y="89"/>
                </a:cubicBezTo>
                <a:cubicBezTo>
                  <a:pt x="92" y="89"/>
                  <a:pt x="92" y="90"/>
                  <a:pt x="92" y="90"/>
                </a:cubicBezTo>
                <a:cubicBezTo>
                  <a:pt x="91" y="87"/>
                  <a:pt x="94" y="90"/>
                  <a:pt x="94" y="88"/>
                </a:cubicBezTo>
                <a:cubicBezTo>
                  <a:pt x="94" y="87"/>
                  <a:pt x="94" y="87"/>
                  <a:pt x="93" y="87"/>
                </a:cubicBezTo>
                <a:cubicBezTo>
                  <a:pt x="94" y="87"/>
                  <a:pt x="94" y="86"/>
                  <a:pt x="94" y="85"/>
                </a:cubicBezTo>
                <a:cubicBezTo>
                  <a:pt x="94" y="85"/>
                  <a:pt x="94" y="85"/>
                  <a:pt x="94" y="85"/>
                </a:cubicBezTo>
                <a:cubicBezTo>
                  <a:pt x="94" y="85"/>
                  <a:pt x="94" y="85"/>
                  <a:pt x="94" y="85"/>
                </a:cubicBezTo>
                <a:cubicBezTo>
                  <a:pt x="94" y="85"/>
                  <a:pt x="94" y="85"/>
                  <a:pt x="94" y="84"/>
                </a:cubicBezTo>
                <a:cubicBezTo>
                  <a:pt x="94" y="84"/>
                  <a:pt x="94" y="83"/>
                  <a:pt x="95" y="83"/>
                </a:cubicBezTo>
                <a:cubicBezTo>
                  <a:pt x="94" y="82"/>
                  <a:pt x="94" y="82"/>
                  <a:pt x="94" y="81"/>
                </a:cubicBezTo>
                <a:cubicBezTo>
                  <a:pt x="94" y="82"/>
                  <a:pt x="95" y="81"/>
                  <a:pt x="94" y="81"/>
                </a:cubicBezTo>
                <a:cubicBezTo>
                  <a:pt x="94" y="81"/>
                  <a:pt x="94" y="81"/>
                  <a:pt x="94" y="81"/>
                </a:cubicBezTo>
                <a:cubicBezTo>
                  <a:pt x="94" y="81"/>
                  <a:pt x="95" y="82"/>
                  <a:pt x="95" y="82"/>
                </a:cubicBezTo>
                <a:cubicBezTo>
                  <a:pt x="95" y="81"/>
                  <a:pt x="94" y="81"/>
                  <a:pt x="94" y="80"/>
                </a:cubicBezTo>
                <a:cubicBezTo>
                  <a:pt x="94" y="80"/>
                  <a:pt x="94" y="80"/>
                  <a:pt x="94" y="80"/>
                </a:cubicBezTo>
                <a:cubicBezTo>
                  <a:pt x="94" y="79"/>
                  <a:pt x="94" y="79"/>
                  <a:pt x="94" y="79"/>
                </a:cubicBezTo>
                <a:cubicBezTo>
                  <a:pt x="94" y="79"/>
                  <a:pt x="94" y="79"/>
                  <a:pt x="94" y="78"/>
                </a:cubicBezTo>
                <a:cubicBezTo>
                  <a:pt x="94" y="78"/>
                  <a:pt x="94" y="78"/>
                  <a:pt x="95" y="79"/>
                </a:cubicBezTo>
                <a:cubicBezTo>
                  <a:pt x="95" y="78"/>
                  <a:pt x="95" y="77"/>
                  <a:pt x="95" y="78"/>
                </a:cubicBezTo>
                <a:cubicBezTo>
                  <a:pt x="95" y="78"/>
                  <a:pt x="95" y="78"/>
                  <a:pt x="95" y="79"/>
                </a:cubicBezTo>
                <a:cubicBezTo>
                  <a:pt x="95" y="79"/>
                  <a:pt x="95" y="78"/>
                  <a:pt x="94" y="79"/>
                </a:cubicBezTo>
                <a:cubicBezTo>
                  <a:pt x="95" y="80"/>
                  <a:pt x="95" y="80"/>
                  <a:pt x="94" y="80"/>
                </a:cubicBezTo>
                <a:cubicBezTo>
                  <a:pt x="95" y="81"/>
                  <a:pt x="95" y="80"/>
                  <a:pt x="94" y="79"/>
                </a:cubicBezTo>
                <a:cubicBezTo>
                  <a:pt x="94" y="80"/>
                  <a:pt x="96" y="80"/>
                  <a:pt x="93" y="79"/>
                </a:cubicBezTo>
                <a:cubicBezTo>
                  <a:pt x="93" y="79"/>
                  <a:pt x="93" y="79"/>
                  <a:pt x="93" y="79"/>
                </a:cubicBezTo>
                <a:cubicBezTo>
                  <a:pt x="93" y="79"/>
                  <a:pt x="93" y="79"/>
                  <a:pt x="93" y="79"/>
                </a:cubicBezTo>
                <a:cubicBezTo>
                  <a:pt x="92" y="79"/>
                  <a:pt x="93" y="78"/>
                  <a:pt x="92" y="80"/>
                </a:cubicBezTo>
                <a:cubicBezTo>
                  <a:pt x="92" y="80"/>
                  <a:pt x="92" y="79"/>
                  <a:pt x="92" y="79"/>
                </a:cubicBezTo>
                <a:cubicBezTo>
                  <a:pt x="92" y="79"/>
                  <a:pt x="92" y="79"/>
                  <a:pt x="92" y="80"/>
                </a:cubicBezTo>
                <a:cubicBezTo>
                  <a:pt x="92" y="81"/>
                  <a:pt x="92" y="82"/>
                  <a:pt x="92" y="83"/>
                </a:cubicBezTo>
                <a:cubicBezTo>
                  <a:pt x="91" y="84"/>
                  <a:pt x="91" y="84"/>
                  <a:pt x="91" y="84"/>
                </a:cubicBezTo>
                <a:cubicBezTo>
                  <a:pt x="90" y="84"/>
                  <a:pt x="91" y="81"/>
                  <a:pt x="91" y="81"/>
                </a:cubicBezTo>
                <a:cubicBezTo>
                  <a:pt x="92" y="80"/>
                  <a:pt x="93" y="79"/>
                  <a:pt x="93" y="78"/>
                </a:cubicBezTo>
                <a:cubicBezTo>
                  <a:pt x="93" y="78"/>
                  <a:pt x="93" y="78"/>
                  <a:pt x="94" y="78"/>
                </a:cubicBezTo>
                <a:cubicBezTo>
                  <a:pt x="94" y="77"/>
                  <a:pt x="95" y="76"/>
                  <a:pt x="95" y="76"/>
                </a:cubicBezTo>
                <a:cubicBezTo>
                  <a:pt x="95" y="75"/>
                  <a:pt x="95" y="76"/>
                  <a:pt x="95" y="75"/>
                </a:cubicBezTo>
                <a:cubicBezTo>
                  <a:pt x="95" y="75"/>
                  <a:pt x="96" y="75"/>
                  <a:pt x="96" y="75"/>
                </a:cubicBezTo>
                <a:cubicBezTo>
                  <a:pt x="96" y="75"/>
                  <a:pt x="96" y="75"/>
                  <a:pt x="96" y="74"/>
                </a:cubicBezTo>
                <a:cubicBezTo>
                  <a:pt x="98" y="72"/>
                  <a:pt x="99" y="70"/>
                  <a:pt x="100" y="66"/>
                </a:cubicBezTo>
                <a:cubicBezTo>
                  <a:pt x="99" y="66"/>
                  <a:pt x="100" y="64"/>
                  <a:pt x="99" y="63"/>
                </a:cubicBezTo>
                <a:cubicBezTo>
                  <a:pt x="100" y="63"/>
                  <a:pt x="99" y="62"/>
                  <a:pt x="100" y="61"/>
                </a:cubicBezTo>
                <a:cubicBezTo>
                  <a:pt x="100" y="61"/>
                  <a:pt x="99" y="61"/>
                  <a:pt x="100" y="61"/>
                </a:cubicBezTo>
                <a:cubicBezTo>
                  <a:pt x="100" y="61"/>
                  <a:pt x="100" y="61"/>
                  <a:pt x="100" y="61"/>
                </a:cubicBezTo>
                <a:cubicBezTo>
                  <a:pt x="99" y="61"/>
                  <a:pt x="100" y="60"/>
                  <a:pt x="100" y="60"/>
                </a:cubicBezTo>
                <a:cubicBezTo>
                  <a:pt x="100" y="59"/>
                  <a:pt x="100" y="57"/>
                  <a:pt x="100" y="56"/>
                </a:cubicBezTo>
                <a:cubicBezTo>
                  <a:pt x="101" y="56"/>
                  <a:pt x="102" y="58"/>
                  <a:pt x="103" y="58"/>
                </a:cubicBezTo>
                <a:cubicBezTo>
                  <a:pt x="103" y="59"/>
                  <a:pt x="104" y="59"/>
                  <a:pt x="104" y="60"/>
                </a:cubicBezTo>
                <a:cubicBezTo>
                  <a:pt x="103" y="60"/>
                  <a:pt x="103" y="60"/>
                  <a:pt x="103" y="60"/>
                </a:cubicBezTo>
                <a:cubicBezTo>
                  <a:pt x="103" y="61"/>
                  <a:pt x="104" y="62"/>
                  <a:pt x="105" y="63"/>
                </a:cubicBezTo>
                <a:cubicBezTo>
                  <a:pt x="104" y="64"/>
                  <a:pt x="106" y="64"/>
                  <a:pt x="106" y="65"/>
                </a:cubicBezTo>
                <a:cubicBezTo>
                  <a:pt x="106" y="66"/>
                  <a:pt x="106" y="65"/>
                  <a:pt x="105" y="66"/>
                </a:cubicBezTo>
                <a:cubicBezTo>
                  <a:pt x="107" y="66"/>
                  <a:pt x="108" y="68"/>
                  <a:pt x="108" y="69"/>
                </a:cubicBezTo>
                <a:cubicBezTo>
                  <a:pt x="107" y="71"/>
                  <a:pt x="109" y="73"/>
                  <a:pt x="107" y="74"/>
                </a:cubicBezTo>
                <a:cubicBezTo>
                  <a:pt x="108" y="75"/>
                  <a:pt x="108" y="75"/>
                  <a:pt x="107" y="76"/>
                </a:cubicBezTo>
                <a:cubicBezTo>
                  <a:pt x="107" y="76"/>
                  <a:pt x="106" y="76"/>
                  <a:pt x="105" y="76"/>
                </a:cubicBezTo>
                <a:cubicBezTo>
                  <a:pt x="105" y="77"/>
                  <a:pt x="105" y="78"/>
                  <a:pt x="105" y="79"/>
                </a:cubicBezTo>
                <a:cubicBezTo>
                  <a:pt x="105" y="78"/>
                  <a:pt x="106" y="79"/>
                  <a:pt x="106" y="79"/>
                </a:cubicBezTo>
                <a:cubicBezTo>
                  <a:pt x="106" y="79"/>
                  <a:pt x="105" y="79"/>
                  <a:pt x="105" y="79"/>
                </a:cubicBezTo>
                <a:cubicBezTo>
                  <a:pt x="105" y="80"/>
                  <a:pt x="104" y="80"/>
                  <a:pt x="103" y="81"/>
                </a:cubicBezTo>
                <a:cubicBezTo>
                  <a:pt x="103" y="81"/>
                  <a:pt x="104" y="81"/>
                  <a:pt x="103" y="82"/>
                </a:cubicBezTo>
                <a:cubicBezTo>
                  <a:pt x="103" y="82"/>
                  <a:pt x="103" y="81"/>
                  <a:pt x="103" y="81"/>
                </a:cubicBezTo>
                <a:cubicBezTo>
                  <a:pt x="103" y="82"/>
                  <a:pt x="102" y="82"/>
                  <a:pt x="102" y="82"/>
                </a:cubicBezTo>
                <a:cubicBezTo>
                  <a:pt x="103" y="82"/>
                  <a:pt x="103" y="82"/>
                  <a:pt x="103" y="83"/>
                </a:cubicBezTo>
                <a:cubicBezTo>
                  <a:pt x="103" y="83"/>
                  <a:pt x="103" y="82"/>
                  <a:pt x="104" y="82"/>
                </a:cubicBezTo>
                <a:cubicBezTo>
                  <a:pt x="104" y="84"/>
                  <a:pt x="102" y="85"/>
                  <a:pt x="104" y="86"/>
                </a:cubicBezTo>
                <a:cubicBezTo>
                  <a:pt x="104" y="86"/>
                  <a:pt x="104" y="85"/>
                  <a:pt x="104" y="85"/>
                </a:cubicBezTo>
                <a:cubicBezTo>
                  <a:pt x="105" y="84"/>
                  <a:pt x="105" y="83"/>
                  <a:pt x="106" y="82"/>
                </a:cubicBezTo>
                <a:cubicBezTo>
                  <a:pt x="106" y="82"/>
                  <a:pt x="106" y="82"/>
                  <a:pt x="106" y="82"/>
                </a:cubicBezTo>
                <a:cubicBezTo>
                  <a:pt x="106" y="81"/>
                  <a:pt x="106" y="81"/>
                  <a:pt x="106" y="81"/>
                </a:cubicBezTo>
                <a:cubicBezTo>
                  <a:pt x="106" y="81"/>
                  <a:pt x="106" y="80"/>
                  <a:pt x="106" y="80"/>
                </a:cubicBezTo>
                <a:cubicBezTo>
                  <a:pt x="106" y="80"/>
                  <a:pt x="106" y="79"/>
                  <a:pt x="107" y="79"/>
                </a:cubicBezTo>
                <a:cubicBezTo>
                  <a:pt x="107" y="79"/>
                  <a:pt x="107" y="79"/>
                  <a:pt x="108" y="79"/>
                </a:cubicBezTo>
                <a:cubicBezTo>
                  <a:pt x="108" y="79"/>
                  <a:pt x="108" y="79"/>
                  <a:pt x="108" y="79"/>
                </a:cubicBezTo>
                <a:cubicBezTo>
                  <a:pt x="108" y="80"/>
                  <a:pt x="108" y="82"/>
                  <a:pt x="108" y="83"/>
                </a:cubicBezTo>
                <a:cubicBezTo>
                  <a:pt x="109" y="82"/>
                  <a:pt x="109" y="81"/>
                  <a:pt x="109" y="80"/>
                </a:cubicBezTo>
                <a:cubicBezTo>
                  <a:pt x="111" y="80"/>
                  <a:pt x="111" y="79"/>
                  <a:pt x="111" y="78"/>
                </a:cubicBezTo>
                <a:cubicBezTo>
                  <a:pt x="111" y="78"/>
                  <a:pt x="111" y="78"/>
                  <a:pt x="111" y="78"/>
                </a:cubicBezTo>
                <a:cubicBezTo>
                  <a:pt x="112" y="77"/>
                  <a:pt x="113" y="75"/>
                  <a:pt x="115" y="75"/>
                </a:cubicBezTo>
                <a:cubicBezTo>
                  <a:pt x="115" y="76"/>
                  <a:pt x="117" y="76"/>
                  <a:pt x="117" y="78"/>
                </a:cubicBezTo>
                <a:cubicBezTo>
                  <a:pt x="118" y="77"/>
                  <a:pt x="118" y="78"/>
                  <a:pt x="119" y="78"/>
                </a:cubicBezTo>
                <a:cubicBezTo>
                  <a:pt x="119" y="78"/>
                  <a:pt x="119" y="77"/>
                  <a:pt x="119" y="77"/>
                </a:cubicBezTo>
                <a:cubicBezTo>
                  <a:pt x="120" y="77"/>
                  <a:pt x="120" y="77"/>
                  <a:pt x="120" y="78"/>
                </a:cubicBezTo>
                <a:cubicBezTo>
                  <a:pt x="123" y="78"/>
                  <a:pt x="121" y="76"/>
                  <a:pt x="123" y="75"/>
                </a:cubicBezTo>
                <a:cubicBezTo>
                  <a:pt x="124" y="76"/>
                  <a:pt x="124" y="79"/>
                  <a:pt x="125" y="80"/>
                </a:cubicBezTo>
                <a:cubicBezTo>
                  <a:pt x="125" y="79"/>
                  <a:pt x="126" y="78"/>
                  <a:pt x="126" y="79"/>
                </a:cubicBezTo>
                <a:cubicBezTo>
                  <a:pt x="127" y="78"/>
                  <a:pt x="128" y="77"/>
                  <a:pt x="128" y="76"/>
                </a:cubicBezTo>
                <a:cubicBezTo>
                  <a:pt x="127" y="74"/>
                  <a:pt x="125" y="75"/>
                  <a:pt x="123" y="73"/>
                </a:cubicBezTo>
                <a:cubicBezTo>
                  <a:pt x="125" y="71"/>
                  <a:pt x="122" y="66"/>
                  <a:pt x="122" y="64"/>
                </a:cubicBezTo>
                <a:cubicBezTo>
                  <a:pt x="122" y="65"/>
                  <a:pt x="122" y="65"/>
                  <a:pt x="122" y="65"/>
                </a:cubicBezTo>
                <a:cubicBezTo>
                  <a:pt x="121" y="64"/>
                  <a:pt x="121" y="64"/>
                  <a:pt x="121" y="63"/>
                </a:cubicBezTo>
                <a:cubicBezTo>
                  <a:pt x="120" y="64"/>
                  <a:pt x="120" y="63"/>
                  <a:pt x="120" y="63"/>
                </a:cubicBezTo>
                <a:cubicBezTo>
                  <a:pt x="120" y="63"/>
                  <a:pt x="120" y="63"/>
                  <a:pt x="119" y="63"/>
                </a:cubicBezTo>
                <a:cubicBezTo>
                  <a:pt x="118" y="61"/>
                  <a:pt x="116" y="60"/>
                  <a:pt x="114" y="59"/>
                </a:cubicBezTo>
                <a:cubicBezTo>
                  <a:pt x="114" y="59"/>
                  <a:pt x="114" y="59"/>
                  <a:pt x="113" y="59"/>
                </a:cubicBezTo>
                <a:cubicBezTo>
                  <a:pt x="111" y="56"/>
                  <a:pt x="108" y="55"/>
                  <a:pt x="105" y="54"/>
                </a:cubicBezTo>
                <a:cubicBezTo>
                  <a:pt x="105" y="54"/>
                  <a:pt x="105" y="55"/>
                  <a:pt x="105" y="55"/>
                </a:cubicBezTo>
                <a:cubicBezTo>
                  <a:pt x="105" y="54"/>
                  <a:pt x="104" y="54"/>
                  <a:pt x="103" y="53"/>
                </a:cubicBezTo>
                <a:cubicBezTo>
                  <a:pt x="103" y="54"/>
                  <a:pt x="103" y="54"/>
                  <a:pt x="103" y="54"/>
                </a:cubicBezTo>
                <a:cubicBezTo>
                  <a:pt x="101" y="53"/>
                  <a:pt x="98" y="53"/>
                  <a:pt x="98" y="51"/>
                </a:cubicBezTo>
                <a:cubicBezTo>
                  <a:pt x="98" y="51"/>
                  <a:pt x="98" y="51"/>
                  <a:pt x="98" y="50"/>
                </a:cubicBezTo>
                <a:cubicBezTo>
                  <a:pt x="98" y="50"/>
                  <a:pt x="98" y="50"/>
                  <a:pt x="98" y="49"/>
                </a:cubicBezTo>
                <a:cubicBezTo>
                  <a:pt x="97" y="49"/>
                  <a:pt x="97" y="48"/>
                  <a:pt x="97" y="48"/>
                </a:cubicBezTo>
                <a:cubicBezTo>
                  <a:pt x="97" y="48"/>
                  <a:pt x="97" y="47"/>
                  <a:pt x="97" y="47"/>
                </a:cubicBezTo>
                <a:cubicBezTo>
                  <a:pt x="96" y="47"/>
                  <a:pt x="97" y="47"/>
                  <a:pt x="96" y="47"/>
                </a:cubicBezTo>
                <a:cubicBezTo>
                  <a:pt x="96" y="47"/>
                  <a:pt x="96" y="47"/>
                  <a:pt x="96" y="47"/>
                </a:cubicBezTo>
                <a:cubicBezTo>
                  <a:pt x="96" y="47"/>
                  <a:pt x="97" y="47"/>
                  <a:pt x="97" y="47"/>
                </a:cubicBezTo>
                <a:cubicBezTo>
                  <a:pt x="95" y="47"/>
                  <a:pt x="96" y="46"/>
                  <a:pt x="96" y="45"/>
                </a:cubicBezTo>
                <a:cubicBezTo>
                  <a:pt x="95" y="45"/>
                  <a:pt x="96" y="46"/>
                  <a:pt x="94" y="46"/>
                </a:cubicBezTo>
                <a:cubicBezTo>
                  <a:pt x="95" y="46"/>
                  <a:pt x="94" y="46"/>
                  <a:pt x="94" y="45"/>
                </a:cubicBezTo>
                <a:cubicBezTo>
                  <a:pt x="95" y="45"/>
                  <a:pt x="95" y="45"/>
                  <a:pt x="95" y="45"/>
                </a:cubicBezTo>
                <a:cubicBezTo>
                  <a:pt x="95" y="45"/>
                  <a:pt x="95" y="45"/>
                  <a:pt x="95" y="44"/>
                </a:cubicBezTo>
                <a:cubicBezTo>
                  <a:pt x="94" y="44"/>
                  <a:pt x="94" y="44"/>
                  <a:pt x="94" y="45"/>
                </a:cubicBezTo>
                <a:cubicBezTo>
                  <a:pt x="95" y="44"/>
                  <a:pt x="93" y="45"/>
                  <a:pt x="93" y="44"/>
                </a:cubicBezTo>
                <a:cubicBezTo>
                  <a:pt x="95" y="44"/>
                  <a:pt x="96" y="44"/>
                  <a:pt x="97" y="44"/>
                </a:cubicBezTo>
                <a:cubicBezTo>
                  <a:pt x="98" y="45"/>
                  <a:pt x="100" y="44"/>
                  <a:pt x="100" y="46"/>
                </a:cubicBezTo>
                <a:cubicBezTo>
                  <a:pt x="100" y="46"/>
                  <a:pt x="100" y="46"/>
                  <a:pt x="99" y="46"/>
                </a:cubicBezTo>
                <a:cubicBezTo>
                  <a:pt x="100" y="46"/>
                  <a:pt x="100" y="46"/>
                  <a:pt x="100" y="47"/>
                </a:cubicBezTo>
                <a:cubicBezTo>
                  <a:pt x="102" y="47"/>
                  <a:pt x="102" y="49"/>
                  <a:pt x="103" y="50"/>
                </a:cubicBezTo>
                <a:cubicBezTo>
                  <a:pt x="104" y="50"/>
                  <a:pt x="105" y="50"/>
                  <a:pt x="105" y="50"/>
                </a:cubicBezTo>
                <a:cubicBezTo>
                  <a:pt x="106" y="50"/>
                  <a:pt x="106" y="50"/>
                  <a:pt x="107" y="50"/>
                </a:cubicBezTo>
                <a:cubicBezTo>
                  <a:pt x="107" y="49"/>
                  <a:pt x="109" y="50"/>
                  <a:pt x="109" y="48"/>
                </a:cubicBezTo>
                <a:cubicBezTo>
                  <a:pt x="109" y="49"/>
                  <a:pt x="109" y="49"/>
                  <a:pt x="110" y="49"/>
                </a:cubicBezTo>
                <a:cubicBezTo>
                  <a:pt x="110" y="48"/>
                  <a:pt x="109" y="48"/>
                  <a:pt x="109" y="48"/>
                </a:cubicBezTo>
                <a:cubicBezTo>
                  <a:pt x="109" y="48"/>
                  <a:pt x="110" y="48"/>
                  <a:pt x="110" y="48"/>
                </a:cubicBezTo>
                <a:cubicBezTo>
                  <a:pt x="110" y="47"/>
                  <a:pt x="108" y="46"/>
                  <a:pt x="108" y="44"/>
                </a:cubicBezTo>
                <a:cubicBezTo>
                  <a:pt x="111" y="45"/>
                  <a:pt x="112" y="48"/>
                  <a:pt x="114" y="49"/>
                </a:cubicBezTo>
                <a:cubicBezTo>
                  <a:pt x="114" y="49"/>
                  <a:pt x="114" y="49"/>
                  <a:pt x="114" y="49"/>
                </a:cubicBezTo>
                <a:cubicBezTo>
                  <a:pt x="116" y="51"/>
                  <a:pt x="117" y="49"/>
                  <a:pt x="119" y="51"/>
                </a:cubicBezTo>
                <a:cubicBezTo>
                  <a:pt x="120" y="51"/>
                  <a:pt x="122" y="52"/>
                  <a:pt x="123" y="53"/>
                </a:cubicBezTo>
                <a:cubicBezTo>
                  <a:pt x="123" y="53"/>
                  <a:pt x="125" y="54"/>
                  <a:pt x="125" y="54"/>
                </a:cubicBezTo>
                <a:cubicBezTo>
                  <a:pt x="128" y="57"/>
                  <a:pt x="127" y="52"/>
                  <a:pt x="128" y="52"/>
                </a:cubicBezTo>
                <a:cubicBezTo>
                  <a:pt x="128" y="51"/>
                  <a:pt x="128" y="50"/>
                  <a:pt x="128" y="49"/>
                </a:cubicBezTo>
                <a:cubicBezTo>
                  <a:pt x="129" y="49"/>
                  <a:pt x="129" y="49"/>
                  <a:pt x="129" y="49"/>
                </a:cubicBezTo>
                <a:cubicBezTo>
                  <a:pt x="129" y="49"/>
                  <a:pt x="129" y="49"/>
                  <a:pt x="129" y="49"/>
                </a:cubicBezTo>
                <a:cubicBezTo>
                  <a:pt x="130" y="49"/>
                  <a:pt x="131" y="49"/>
                  <a:pt x="130" y="48"/>
                </a:cubicBezTo>
                <a:cubicBezTo>
                  <a:pt x="128" y="46"/>
                  <a:pt x="127" y="44"/>
                  <a:pt x="127" y="43"/>
                </a:cubicBezTo>
                <a:cubicBezTo>
                  <a:pt x="127" y="43"/>
                  <a:pt x="127" y="42"/>
                  <a:pt x="128" y="43"/>
                </a:cubicBezTo>
                <a:cubicBezTo>
                  <a:pt x="129" y="43"/>
                  <a:pt x="127" y="42"/>
                  <a:pt x="127" y="41"/>
                </a:cubicBezTo>
                <a:cubicBezTo>
                  <a:pt x="129" y="43"/>
                  <a:pt x="128" y="44"/>
                  <a:pt x="129" y="45"/>
                </a:cubicBezTo>
                <a:cubicBezTo>
                  <a:pt x="129" y="45"/>
                  <a:pt x="130" y="45"/>
                  <a:pt x="130" y="45"/>
                </a:cubicBezTo>
                <a:cubicBezTo>
                  <a:pt x="130" y="44"/>
                  <a:pt x="129" y="45"/>
                  <a:pt x="129" y="44"/>
                </a:cubicBezTo>
                <a:cubicBezTo>
                  <a:pt x="130" y="44"/>
                  <a:pt x="129" y="43"/>
                  <a:pt x="129" y="43"/>
                </a:cubicBezTo>
                <a:cubicBezTo>
                  <a:pt x="128" y="42"/>
                  <a:pt x="129" y="42"/>
                  <a:pt x="128" y="41"/>
                </a:cubicBezTo>
                <a:cubicBezTo>
                  <a:pt x="128" y="41"/>
                  <a:pt x="126" y="41"/>
                  <a:pt x="126" y="40"/>
                </a:cubicBezTo>
                <a:cubicBezTo>
                  <a:pt x="128" y="41"/>
                  <a:pt x="126" y="39"/>
                  <a:pt x="127" y="40"/>
                </a:cubicBezTo>
                <a:cubicBezTo>
                  <a:pt x="126" y="38"/>
                  <a:pt x="125" y="38"/>
                  <a:pt x="124" y="37"/>
                </a:cubicBezTo>
                <a:cubicBezTo>
                  <a:pt x="125" y="37"/>
                  <a:pt x="126" y="37"/>
                  <a:pt x="126" y="37"/>
                </a:cubicBezTo>
                <a:cubicBezTo>
                  <a:pt x="125" y="36"/>
                  <a:pt x="126" y="36"/>
                  <a:pt x="126" y="36"/>
                </a:cubicBezTo>
                <a:cubicBezTo>
                  <a:pt x="123" y="33"/>
                  <a:pt x="122" y="31"/>
                  <a:pt x="118" y="29"/>
                </a:cubicBezTo>
                <a:cubicBezTo>
                  <a:pt x="119" y="29"/>
                  <a:pt x="122" y="30"/>
                  <a:pt x="125" y="32"/>
                </a:cubicBezTo>
                <a:cubicBezTo>
                  <a:pt x="125" y="32"/>
                  <a:pt x="126" y="32"/>
                  <a:pt x="126" y="31"/>
                </a:cubicBezTo>
                <a:cubicBezTo>
                  <a:pt x="124" y="29"/>
                  <a:pt x="120" y="26"/>
                  <a:pt x="116" y="25"/>
                </a:cubicBezTo>
                <a:cubicBezTo>
                  <a:pt x="114" y="23"/>
                  <a:pt x="109" y="23"/>
                  <a:pt x="105" y="22"/>
                </a:cubicBezTo>
                <a:cubicBezTo>
                  <a:pt x="105" y="22"/>
                  <a:pt x="104" y="22"/>
                  <a:pt x="104" y="22"/>
                </a:cubicBezTo>
                <a:cubicBezTo>
                  <a:pt x="102" y="21"/>
                  <a:pt x="102" y="21"/>
                  <a:pt x="101" y="21"/>
                </a:cubicBezTo>
                <a:cubicBezTo>
                  <a:pt x="100" y="21"/>
                  <a:pt x="99" y="22"/>
                  <a:pt x="98" y="22"/>
                </a:cubicBezTo>
                <a:cubicBezTo>
                  <a:pt x="93" y="22"/>
                  <a:pt x="89" y="23"/>
                  <a:pt x="83" y="23"/>
                </a:cubicBezTo>
                <a:cubicBezTo>
                  <a:pt x="83" y="23"/>
                  <a:pt x="84" y="23"/>
                  <a:pt x="83" y="23"/>
                </a:cubicBezTo>
                <a:cubicBezTo>
                  <a:pt x="82" y="24"/>
                  <a:pt x="78" y="24"/>
                  <a:pt x="77" y="25"/>
                </a:cubicBezTo>
                <a:cubicBezTo>
                  <a:pt x="82" y="24"/>
                  <a:pt x="86" y="23"/>
                  <a:pt x="91" y="23"/>
                </a:cubicBezTo>
                <a:cubicBezTo>
                  <a:pt x="91" y="23"/>
                  <a:pt x="92" y="23"/>
                  <a:pt x="92" y="24"/>
                </a:cubicBezTo>
                <a:cubicBezTo>
                  <a:pt x="89" y="23"/>
                  <a:pt x="85" y="26"/>
                  <a:pt x="85" y="25"/>
                </a:cubicBezTo>
                <a:cubicBezTo>
                  <a:pt x="85" y="25"/>
                  <a:pt x="84" y="25"/>
                  <a:pt x="82" y="25"/>
                </a:cubicBezTo>
                <a:cubicBezTo>
                  <a:pt x="82" y="27"/>
                  <a:pt x="80" y="26"/>
                  <a:pt x="78" y="26"/>
                </a:cubicBezTo>
                <a:cubicBezTo>
                  <a:pt x="78" y="27"/>
                  <a:pt x="77" y="27"/>
                  <a:pt x="77" y="27"/>
                </a:cubicBezTo>
                <a:cubicBezTo>
                  <a:pt x="77" y="28"/>
                  <a:pt x="78" y="27"/>
                  <a:pt x="78" y="28"/>
                </a:cubicBezTo>
                <a:cubicBezTo>
                  <a:pt x="77" y="29"/>
                  <a:pt x="75" y="29"/>
                  <a:pt x="73" y="30"/>
                </a:cubicBezTo>
                <a:cubicBezTo>
                  <a:pt x="72" y="30"/>
                  <a:pt x="72" y="30"/>
                  <a:pt x="73" y="30"/>
                </a:cubicBezTo>
                <a:cubicBezTo>
                  <a:pt x="72" y="30"/>
                  <a:pt x="70" y="31"/>
                  <a:pt x="70" y="30"/>
                </a:cubicBezTo>
                <a:cubicBezTo>
                  <a:pt x="71" y="30"/>
                  <a:pt x="71" y="30"/>
                  <a:pt x="71" y="30"/>
                </a:cubicBezTo>
                <a:cubicBezTo>
                  <a:pt x="72" y="29"/>
                  <a:pt x="71" y="29"/>
                  <a:pt x="70" y="29"/>
                </a:cubicBezTo>
                <a:cubicBezTo>
                  <a:pt x="71" y="29"/>
                  <a:pt x="71" y="28"/>
                  <a:pt x="72" y="27"/>
                </a:cubicBezTo>
                <a:cubicBezTo>
                  <a:pt x="71" y="28"/>
                  <a:pt x="71" y="28"/>
                  <a:pt x="70" y="28"/>
                </a:cubicBezTo>
                <a:cubicBezTo>
                  <a:pt x="71" y="27"/>
                  <a:pt x="71" y="27"/>
                  <a:pt x="71" y="26"/>
                </a:cubicBezTo>
                <a:cubicBezTo>
                  <a:pt x="70" y="27"/>
                  <a:pt x="69" y="27"/>
                  <a:pt x="68" y="28"/>
                </a:cubicBezTo>
                <a:cubicBezTo>
                  <a:pt x="68" y="28"/>
                  <a:pt x="66" y="29"/>
                  <a:pt x="66" y="29"/>
                </a:cubicBezTo>
                <a:cubicBezTo>
                  <a:pt x="66" y="28"/>
                  <a:pt x="67" y="28"/>
                  <a:pt x="67" y="28"/>
                </a:cubicBezTo>
                <a:cubicBezTo>
                  <a:pt x="67" y="27"/>
                  <a:pt x="68" y="27"/>
                  <a:pt x="68" y="27"/>
                </a:cubicBezTo>
                <a:cubicBezTo>
                  <a:pt x="67" y="27"/>
                  <a:pt x="65" y="30"/>
                  <a:pt x="63" y="29"/>
                </a:cubicBezTo>
                <a:cubicBezTo>
                  <a:pt x="65" y="28"/>
                  <a:pt x="65" y="28"/>
                  <a:pt x="67" y="27"/>
                </a:cubicBezTo>
                <a:cubicBezTo>
                  <a:pt x="67" y="25"/>
                  <a:pt x="64" y="26"/>
                  <a:pt x="62" y="27"/>
                </a:cubicBezTo>
                <a:cubicBezTo>
                  <a:pt x="59" y="28"/>
                  <a:pt x="56" y="29"/>
                  <a:pt x="54" y="30"/>
                </a:cubicBezTo>
                <a:cubicBezTo>
                  <a:pt x="55" y="30"/>
                  <a:pt x="57" y="29"/>
                  <a:pt x="57" y="29"/>
                </a:cubicBezTo>
                <a:cubicBezTo>
                  <a:pt x="57" y="30"/>
                  <a:pt x="56" y="30"/>
                  <a:pt x="56" y="31"/>
                </a:cubicBezTo>
                <a:cubicBezTo>
                  <a:pt x="57" y="30"/>
                  <a:pt x="57" y="30"/>
                  <a:pt x="58" y="30"/>
                </a:cubicBezTo>
                <a:cubicBezTo>
                  <a:pt x="58" y="30"/>
                  <a:pt x="58" y="30"/>
                  <a:pt x="58" y="30"/>
                </a:cubicBezTo>
                <a:cubicBezTo>
                  <a:pt x="57" y="31"/>
                  <a:pt x="55" y="31"/>
                  <a:pt x="55" y="31"/>
                </a:cubicBezTo>
                <a:cubicBezTo>
                  <a:pt x="55" y="31"/>
                  <a:pt x="54" y="31"/>
                  <a:pt x="54" y="31"/>
                </a:cubicBezTo>
                <a:cubicBezTo>
                  <a:pt x="55" y="31"/>
                  <a:pt x="55" y="32"/>
                  <a:pt x="55" y="32"/>
                </a:cubicBezTo>
                <a:cubicBezTo>
                  <a:pt x="57" y="31"/>
                  <a:pt x="57" y="31"/>
                  <a:pt x="58" y="31"/>
                </a:cubicBezTo>
                <a:cubicBezTo>
                  <a:pt x="57" y="33"/>
                  <a:pt x="55" y="33"/>
                  <a:pt x="54" y="35"/>
                </a:cubicBezTo>
                <a:cubicBezTo>
                  <a:pt x="53" y="34"/>
                  <a:pt x="52" y="35"/>
                  <a:pt x="51" y="36"/>
                </a:cubicBezTo>
                <a:cubicBezTo>
                  <a:pt x="52" y="35"/>
                  <a:pt x="52" y="36"/>
                  <a:pt x="52" y="36"/>
                </a:cubicBezTo>
                <a:cubicBezTo>
                  <a:pt x="48" y="38"/>
                  <a:pt x="46" y="39"/>
                  <a:pt x="43" y="42"/>
                </a:cubicBezTo>
                <a:cubicBezTo>
                  <a:pt x="44" y="41"/>
                  <a:pt x="44" y="40"/>
                  <a:pt x="45" y="39"/>
                </a:cubicBezTo>
                <a:cubicBezTo>
                  <a:pt x="45" y="40"/>
                  <a:pt x="44" y="40"/>
                  <a:pt x="43" y="40"/>
                </a:cubicBezTo>
                <a:cubicBezTo>
                  <a:pt x="44" y="39"/>
                  <a:pt x="44" y="38"/>
                  <a:pt x="44" y="38"/>
                </a:cubicBezTo>
                <a:cubicBezTo>
                  <a:pt x="45" y="37"/>
                  <a:pt x="46" y="36"/>
                  <a:pt x="48" y="35"/>
                </a:cubicBezTo>
                <a:cubicBezTo>
                  <a:pt x="47" y="35"/>
                  <a:pt x="46" y="36"/>
                  <a:pt x="45" y="37"/>
                </a:cubicBezTo>
                <a:cubicBezTo>
                  <a:pt x="45" y="37"/>
                  <a:pt x="45" y="37"/>
                  <a:pt x="45" y="37"/>
                </a:cubicBezTo>
                <a:cubicBezTo>
                  <a:pt x="45" y="35"/>
                  <a:pt x="44" y="35"/>
                  <a:pt x="43" y="34"/>
                </a:cubicBezTo>
                <a:cubicBezTo>
                  <a:pt x="48" y="30"/>
                  <a:pt x="53" y="28"/>
                  <a:pt x="58" y="25"/>
                </a:cubicBezTo>
                <a:cubicBezTo>
                  <a:pt x="60" y="24"/>
                  <a:pt x="63" y="24"/>
                  <a:pt x="66" y="22"/>
                </a:cubicBezTo>
                <a:cubicBezTo>
                  <a:pt x="66" y="23"/>
                  <a:pt x="67" y="22"/>
                  <a:pt x="67" y="23"/>
                </a:cubicBezTo>
                <a:cubicBezTo>
                  <a:pt x="69" y="21"/>
                  <a:pt x="72" y="21"/>
                  <a:pt x="73" y="21"/>
                </a:cubicBezTo>
                <a:cubicBezTo>
                  <a:pt x="73" y="20"/>
                  <a:pt x="76" y="20"/>
                  <a:pt x="77" y="20"/>
                </a:cubicBezTo>
                <a:cubicBezTo>
                  <a:pt x="77" y="20"/>
                  <a:pt x="77" y="20"/>
                  <a:pt x="77" y="20"/>
                </a:cubicBezTo>
                <a:cubicBezTo>
                  <a:pt x="79" y="19"/>
                  <a:pt x="81" y="20"/>
                  <a:pt x="84" y="19"/>
                </a:cubicBezTo>
                <a:cubicBezTo>
                  <a:pt x="83" y="19"/>
                  <a:pt x="85" y="18"/>
                  <a:pt x="83" y="19"/>
                </a:cubicBezTo>
                <a:cubicBezTo>
                  <a:pt x="82" y="19"/>
                  <a:pt x="84" y="19"/>
                  <a:pt x="83" y="19"/>
                </a:cubicBezTo>
                <a:cubicBezTo>
                  <a:pt x="83" y="18"/>
                  <a:pt x="80" y="19"/>
                  <a:pt x="79" y="19"/>
                </a:cubicBezTo>
                <a:cubicBezTo>
                  <a:pt x="77" y="20"/>
                  <a:pt x="75" y="19"/>
                  <a:pt x="73" y="20"/>
                </a:cubicBezTo>
                <a:cubicBezTo>
                  <a:pt x="73" y="20"/>
                  <a:pt x="72" y="19"/>
                  <a:pt x="71" y="20"/>
                </a:cubicBezTo>
                <a:cubicBezTo>
                  <a:pt x="73" y="19"/>
                  <a:pt x="71" y="20"/>
                  <a:pt x="71" y="21"/>
                </a:cubicBezTo>
                <a:cubicBezTo>
                  <a:pt x="70" y="21"/>
                  <a:pt x="68" y="21"/>
                  <a:pt x="66" y="22"/>
                </a:cubicBezTo>
                <a:cubicBezTo>
                  <a:pt x="67" y="21"/>
                  <a:pt x="67" y="21"/>
                  <a:pt x="68" y="21"/>
                </a:cubicBezTo>
                <a:cubicBezTo>
                  <a:pt x="68" y="20"/>
                  <a:pt x="68" y="21"/>
                  <a:pt x="68" y="20"/>
                </a:cubicBezTo>
                <a:cubicBezTo>
                  <a:pt x="66" y="20"/>
                  <a:pt x="66" y="21"/>
                  <a:pt x="66" y="21"/>
                </a:cubicBezTo>
                <a:cubicBezTo>
                  <a:pt x="66" y="20"/>
                  <a:pt x="62" y="22"/>
                  <a:pt x="61" y="22"/>
                </a:cubicBezTo>
                <a:cubicBezTo>
                  <a:pt x="61" y="23"/>
                  <a:pt x="61" y="23"/>
                  <a:pt x="61" y="23"/>
                </a:cubicBezTo>
                <a:cubicBezTo>
                  <a:pt x="61" y="23"/>
                  <a:pt x="61" y="23"/>
                  <a:pt x="60" y="23"/>
                </a:cubicBezTo>
                <a:cubicBezTo>
                  <a:pt x="55" y="25"/>
                  <a:pt x="51" y="28"/>
                  <a:pt x="46" y="31"/>
                </a:cubicBezTo>
                <a:cubicBezTo>
                  <a:pt x="45" y="33"/>
                  <a:pt x="41" y="36"/>
                  <a:pt x="40" y="35"/>
                </a:cubicBezTo>
                <a:cubicBezTo>
                  <a:pt x="34" y="39"/>
                  <a:pt x="30" y="44"/>
                  <a:pt x="25" y="51"/>
                </a:cubicBezTo>
                <a:cubicBezTo>
                  <a:pt x="24" y="53"/>
                  <a:pt x="22" y="56"/>
                  <a:pt x="20" y="58"/>
                </a:cubicBezTo>
                <a:cubicBezTo>
                  <a:pt x="21" y="58"/>
                  <a:pt x="20" y="59"/>
                  <a:pt x="20" y="59"/>
                </a:cubicBezTo>
                <a:cubicBezTo>
                  <a:pt x="18" y="61"/>
                  <a:pt x="20" y="57"/>
                  <a:pt x="21" y="55"/>
                </a:cubicBezTo>
                <a:cubicBezTo>
                  <a:pt x="20" y="57"/>
                  <a:pt x="20" y="55"/>
                  <a:pt x="20" y="54"/>
                </a:cubicBezTo>
                <a:cubicBezTo>
                  <a:pt x="22" y="51"/>
                  <a:pt x="24" y="48"/>
                  <a:pt x="26" y="45"/>
                </a:cubicBezTo>
                <a:cubicBezTo>
                  <a:pt x="26" y="44"/>
                  <a:pt x="27" y="44"/>
                  <a:pt x="27" y="44"/>
                </a:cubicBezTo>
                <a:cubicBezTo>
                  <a:pt x="28" y="42"/>
                  <a:pt x="29" y="41"/>
                  <a:pt x="31" y="40"/>
                </a:cubicBezTo>
                <a:cubicBezTo>
                  <a:pt x="31" y="39"/>
                  <a:pt x="31" y="38"/>
                  <a:pt x="32" y="38"/>
                </a:cubicBezTo>
                <a:cubicBezTo>
                  <a:pt x="33" y="37"/>
                  <a:pt x="34" y="37"/>
                  <a:pt x="35" y="36"/>
                </a:cubicBezTo>
                <a:cubicBezTo>
                  <a:pt x="35" y="36"/>
                  <a:pt x="36" y="35"/>
                  <a:pt x="36" y="34"/>
                </a:cubicBezTo>
                <a:cubicBezTo>
                  <a:pt x="36" y="34"/>
                  <a:pt x="36" y="35"/>
                  <a:pt x="36" y="35"/>
                </a:cubicBezTo>
                <a:cubicBezTo>
                  <a:pt x="37" y="34"/>
                  <a:pt x="37" y="34"/>
                  <a:pt x="37" y="33"/>
                </a:cubicBezTo>
                <a:cubicBezTo>
                  <a:pt x="37" y="33"/>
                  <a:pt x="38" y="33"/>
                  <a:pt x="38" y="33"/>
                </a:cubicBezTo>
                <a:cubicBezTo>
                  <a:pt x="39" y="33"/>
                  <a:pt x="40" y="31"/>
                  <a:pt x="41" y="30"/>
                </a:cubicBezTo>
                <a:cubicBezTo>
                  <a:pt x="42" y="30"/>
                  <a:pt x="40" y="31"/>
                  <a:pt x="41" y="31"/>
                </a:cubicBezTo>
                <a:cubicBezTo>
                  <a:pt x="41" y="30"/>
                  <a:pt x="42" y="29"/>
                  <a:pt x="42" y="29"/>
                </a:cubicBezTo>
                <a:cubicBezTo>
                  <a:pt x="44" y="29"/>
                  <a:pt x="45" y="27"/>
                  <a:pt x="45" y="28"/>
                </a:cubicBezTo>
                <a:cubicBezTo>
                  <a:pt x="47" y="26"/>
                  <a:pt x="50" y="24"/>
                  <a:pt x="52" y="23"/>
                </a:cubicBezTo>
                <a:cubicBezTo>
                  <a:pt x="52" y="23"/>
                  <a:pt x="52" y="23"/>
                  <a:pt x="51" y="23"/>
                </a:cubicBezTo>
                <a:cubicBezTo>
                  <a:pt x="54" y="21"/>
                  <a:pt x="54" y="21"/>
                  <a:pt x="55" y="20"/>
                </a:cubicBezTo>
                <a:cubicBezTo>
                  <a:pt x="55" y="20"/>
                  <a:pt x="55" y="20"/>
                  <a:pt x="55" y="20"/>
                </a:cubicBezTo>
                <a:cubicBezTo>
                  <a:pt x="58" y="19"/>
                  <a:pt x="61" y="17"/>
                  <a:pt x="64" y="17"/>
                </a:cubicBezTo>
                <a:cubicBezTo>
                  <a:pt x="64" y="16"/>
                  <a:pt x="64" y="16"/>
                  <a:pt x="64" y="16"/>
                </a:cubicBezTo>
                <a:cubicBezTo>
                  <a:pt x="65" y="16"/>
                  <a:pt x="65" y="16"/>
                  <a:pt x="66" y="15"/>
                </a:cubicBezTo>
                <a:cubicBezTo>
                  <a:pt x="66" y="15"/>
                  <a:pt x="66" y="16"/>
                  <a:pt x="67" y="15"/>
                </a:cubicBezTo>
                <a:cubicBezTo>
                  <a:pt x="66" y="15"/>
                  <a:pt x="68" y="14"/>
                  <a:pt x="69" y="14"/>
                </a:cubicBezTo>
                <a:cubicBezTo>
                  <a:pt x="69" y="14"/>
                  <a:pt x="70" y="14"/>
                  <a:pt x="70" y="14"/>
                </a:cubicBezTo>
                <a:cubicBezTo>
                  <a:pt x="70" y="15"/>
                  <a:pt x="69" y="15"/>
                  <a:pt x="69" y="15"/>
                </a:cubicBezTo>
                <a:cubicBezTo>
                  <a:pt x="71" y="14"/>
                  <a:pt x="71" y="14"/>
                  <a:pt x="71" y="13"/>
                </a:cubicBezTo>
                <a:cubicBezTo>
                  <a:pt x="70" y="13"/>
                  <a:pt x="69" y="14"/>
                  <a:pt x="68" y="14"/>
                </a:cubicBezTo>
                <a:cubicBezTo>
                  <a:pt x="67" y="15"/>
                  <a:pt x="64" y="15"/>
                  <a:pt x="63" y="15"/>
                </a:cubicBezTo>
                <a:cubicBezTo>
                  <a:pt x="63" y="15"/>
                  <a:pt x="63" y="15"/>
                  <a:pt x="63" y="15"/>
                </a:cubicBezTo>
                <a:cubicBezTo>
                  <a:pt x="64" y="15"/>
                  <a:pt x="64" y="15"/>
                  <a:pt x="64" y="15"/>
                </a:cubicBezTo>
                <a:cubicBezTo>
                  <a:pt x="65" y="14"/>
                  <a:pt x="68" y="13"/>
                  <a:pt x="70" y="13"/>
                </a:cubicBezTo>
                <a:cubicBezTo>
                  <a:pt x="69" y="12"/>
                  <a:pt x="71" y="12"/>
                  <a:pt x="71" y="11"/>
                </a:cubicBezTo>
                <a:cubicBezTo>
                  <a:pt x="68" y="12"/>
                  <a:pt x="65" y="13"/>
                  <a:pt x="63" y="14"/>
                </a:cubicBezTo>
                <a:cubicBezTo>
                  <a:pt x="64" y="14"/>
                  <a:pt x="62" y="15"/>
                  <a:pt x="62" y="15"/>
                </a:cubicBezTo>
                <a:cubicBezTo>
                  <a:pt x="61" y="15"/>
                  <a:pt x="59" y="15"/>
                  <a:pt x="59" y="16"/>
                </a:cubicBezTo>
                <a:cubicBezTo>
                  <a:pt x="60" y="16"/>
                  <a:pt x="60" y="16"/>
                  <a:pt x="60" y="16"/>
                </a:cubicBezTo>
                <a:cubicBezTo>
                  <a:pt x="58" y="16"/>
                  <a:pt x="56" y="17"/>
                  <a:pt x="55" y="18"/>
                </a:cubicBezTo>
                <a:cubicBezTo>
                  <a:pt x="56" y="17"/>
                  <a:pt x="55" y="17"/>
                  <a:pt x="57" y="16"/>
                </a:cubicBezTo>
                <a:cubicBezTo>
                  <a:pt x="55" y="17"/>
                  <a:pt x="55" y="17"/>
                  <a:pt x="54" y="18"/>
                </a:cubicBezTo>
                <a:cubicBezTo>
                  <a:pt x="54" y="18"/>
                  <a:pt x="54" y="18"/>
                  <a:pt x="54" y="18"/>
                </a:cubicBezTo>
                <a:cubicBezTo>
                  <a:pt x="51" y="19"/>
                  <a:pt x="46" y="21"/>
                  <a:pt x="43" y="24"/>
                </a:cubicBezTo>
                <a:cubicBezTo>
                  <a:pt x="43" y="24"/>
                  <a:pt x="43" y="23"/>
                  <a:pt x="43" y="24"/>
                </a:cubicBezTo>
                <a:cubicBezTo>
                  <a:pt x="40" y="26"/>
                  <a:pt x="35" y="28"/>
                  <a:pt x="34" y="30"/>
                </a:cubicBezTo>
                <a:cubicBezTo>
                  <a:pt x="34" y="30"/>
                  <a:pt x="35" y="29"/>
                  <a:pt x="36" y="28"/>
                </a:cubicBezTo>
                <a:cubicBezTo>
                  <a:pt x="35" y="28"/>
                  <a:pt x="34" y="30"/>
                  <a:pt x="33" y="30"/>
                </a:cubicBezTo>
                <a:cubicBezTo>
                  <a:pt x="33" y="30"/>
                  <a:pt x="33" y="30"/>
                  <a:pt x="33" y="30"/>
                </a:cubicBezTo>
                <a:cubicBezTo>
                  <a:pt x="32" y="31"/>
                  <a:pt x="32" y="32"/>
                  <a:pt x="31" y="33"/>
                </a:cubicBezTo>
                <a:cubicBezTo>
                  <a:pt x="30" y="34"/>
                  <a:pt x="29" y="34"/>
                  <a:pt x="27" y="36"/>
                </a:cubicBezTo>
                <a:cubicBezTo>
                  <a:pt x="28" y="36"/>
                  <a:pt x="25" y="38"/>
                  <a:pt x="25" y="39"/>
                </a:cubicBezTo>
                <a:cubicBezTo>
                  <a:pt x="28" y="36"/>
                  <a:pt x="23" y="43"/>
                  <a:pt x="22" y="42"/>
                </a:cubicBezTo>
                <a:cubicBezTo>
                  <a:pt x="23" y="41"/>
                  <a:pt x="23" y="41"/>
                  <a:pt x="23" y="40"/>
                </a:cubicBezTo>
                <a:cubicBezTo>
                  <a:pt x="22" y="42"/>
                  <a:pt x="22" y="41"/>
                  <a:pt x="22" y="41"/>
                </a:cubicBezTo>
                <a:cubicBezTo>
                  <a:pt x="21" y="42"/>
                  <a:pt x="20" y="42"/>
                  <a:pt x="19" y="43"/>
                </a:cubicBezTo>
                <a:cubicBezTo>
                  <a:pt x="20" y="43"/>
                  <a:pt x="21" y="42"/>
                  <a:pt x="21" y="42"/>
                </a:cubicBezTo>
                <a:cubicBezTo>
                  <a:pt x="21" y="42"/>
                  <a:pt x="21" y="43"/>
                  <a:pt x="21" y="43"/>
                </a:cubicBezTo>
                <a:cubicBezTo>
                  <a:pt x="20" y="43"/>
                  <a:pt x="19" y="43"/>
                  <a:pt x="19" y="44"/>
                </a:cubicBezTo>
                <a:cubicBezTo>
                  <a:pt x="19" y="44"/>
                  <a:pt x="19" y="44"/>
                  <a:pt x="18" y="44"/>
                </a:cubicBezTo>
                <a:cubicBezTo>
                  <a:pt x="22" y="39"/>
                  <a:pt x="23" y="37"/>
                  <a:pt x="28" y="34"/>
                </a:cubicBezTo>
                <a:cubicBezTo>
                  <a:pt x="30" y="31"/>
                  <a:pt x="33" y="30"/>
                  <a:pt x="35" y="27"/>
                </a:cubicBezTo>
                <a:cubicBezTo>
                  <a:pt x="35" y="27"/>
                  <a:pt x="36" y="26"/>
                  <a:pt x="36" y="27"/>
                </a:cubicBezTo>
                <a:cubicBezTo>
                  <a:pt x="39" y="24"/>
                  <a:pt x="44" y="22"/>
                  <a:pt x="46" y="20"/>
                </a:cubicBezTo>
                <a:cubicBezTo>
                  <a:pt x="45" y="20"/>
                  <a:pt x="44" y="21"/>
                  <a:pt x="44" y="21"/>
                </a:cubicBezTo>
                <a:cubicBezTo>
                  <a:pt x="45" y="20"/>
                  <a:pt x="49" y="17"/>
                  <a:pt x="48" y="19"/>
                </a:cubicBezTo>
                <a:cubicBezTo>
                  <a:pt x="49" y="18"/>
                  <a:pt x="50" y="18"/>
                  <a:pt x="51" y="17"/>
                </a:cubicBezTo>
                <a:cubicBezTo>
                  <a:pt x="51" y="16"/>
                  <a:pt x="49" y="18"/>
                  <a:pt x="49" y="18"/>
                </a:cubicBezTo>
                <a:cubicBezTo>
                  <a:pt x="50" y="17"/>
                  <a:pt x="53" y="15"/>
                  <a:pt x="55" y="15"/>
                </a:cubicBezTo>
                <a:cubicBezTo>
                  <a:pt x="60" y="12"/>
                  <a:pt x="65" y="10"/>
                  <a:pt x="69" y="10"/>
                </a:cubicBezTo>
                <a:cubicBezTo>
                  <a:pt x="69" y="9"/>
                  <a:pt x="70" y="10"/>
                  <a:pt x="70" y="10"/>
                </a:cubicBezTo>
                <a:cubicBezTo>
                  <a:pt x="71" y="9"/>
                  <a:pt x="70" y="9"/>
                  <a:pt x="70" y="9"/>
                </a:cubicBezTo>
                <a:cubicBezTo>
                  <a:pt x="71" y="9"/>
                  <a:pt x="71" y="9"/>
                  <a:pt x="71" y="9"/>
                </a:cubicBezTo>
                <a:cubicBezTo>
                  <a:pt x="72" y="8"/>
                  <a:pt x="72" y="9"/>
                  <a:pt x="73" y="8"/>
                </a:cubicBezTo>
                <a:cubicBezTo>
                  <a:pt x="74" y="8"/>
                  <a:pt x="75" y="8"/>
                  <a:pt x="77" y="7"/>
                </a:cubicBezTo>
                <a:cubicBezTo>
                  <a:pt x="77" y="8"/>
                  <a:pt x="80" y="7"/>
                  <a:pt x="81" y="7"/>
                </a:cubicBezTo>
                <a:cubicBezTo>
                  <a:pt x="87" y="6"/>
                  <a:pt x="96" y="6"/>
                  <a:pt x="102" y="7"/>
                </a:cubicBezTo>
                <a:cubicBezTo>
                  <a:pt x="98" y="6"/>
                  <a:pt x="96" y="6"/>
                  <a:pt x="93" y="5"/>
                </a:cubicBezTo>
                <a:cubicBezTo>
                  <a:pt x="88" y="6"/>
                  <a:pt x="82" y="6"/>
                  <a:pt x="77" y="7"/>
                </a:cubicBezTo>
                <a:cubicBezTo>
                  <a:pt x="77" y="7"/>
                  <a:pt x="77" y="7"/>
                  <a:pt x="76" y="7"/>
                </a:cubicBezTo>
                <a:cubicBezTo>
                  <a:pt x="77" y="6"/>
                  <a:pt x="78" y="6"/>
                  <a:pt x="78" y="6"/>
                </a:cubicBezTo>
                <a:cubicBezTo>
                  <a:pt x="77" y="6"/>
                  <a:pt x="73" y="8"/>
                  <a:pt x="70" y="7"/>
                </a:cubicBezTo>
                <a:cubicBezTo>
                  <a:pt x="70" y="8"/>
                  <a:pt x="69" y="8"/>
                  <a:pt x="68" y="8"/>
                </a:cubicBezTo>
                <a:cubicBezTo>
                  <a:pt x="68" y="10"/>
                  <a:pt x="63" y="11"/>
                  <a:pt x="61" y="12"/>
                </a:cubicBezTo>
                <a:cubicBezTo>
                  <a:pt x="61" y="12"/>
                  <a:pt x="64" y="11"/>
                  <a:pt x="63" y="11"/>
                </a:cubicBezTo>
                <a:cubicBezTo>
                  <a:pt x="62" y="11"/>
                  <a:pt x="61" y="12"/>
                  <a:pt x="60" y="11"/>
                </a:cubicBezTo>
                <a:cubicBezTo>
                  <a:pt x="61" y="11"/>
                  <a:pt x="62" y="11"/>
                  <a:pt x="62" y="10"/>
                </a:cubicBezTo>
                <a:cubicBezTo>
                  <a:pt x="61" y="11"/>
                  <a:pt x="59" y="12"/>
                  <a:pt x="59" y="11"/>
                </a:cubicBezTo>
                <a:cubicBezTo>
                  <a:pt x="58" y="11"/>
                  <a:pt x="60" y="11"/>
                  <a:pt x="59" y="11"/>
                </a:cubicBezTo>
                <a:cubicBezTo>
                  <a:pt x="58" y="11"/>
                  <a:pt x="58" y="11"/>
                  <a:pt x="58" y="12"/>
                </a:cubicBezTo>
                <a:cubicBezTo>
                  <a:pt x="57" y="11"/>
                  <a:pt x="58" y="11"/>
                  <a:pt x="58" y="10"/>
                </a:cubicBezTo>
                <a:cubicBezTo>
                  <a:pt x="57" y="11"/>
                  <a:pt x="57" y="11"/>
                  <a:pt x="57" y="11"/>
                </a:cubicBezTo>
                <a:cubicBezTo>
                  <a:pt x="56" y="11"/>
                  <a:pt x="58" y="10"/>
                  <a:pt x="57" y="11"/>
                </a:cubicBezTo>
                <a:cubicBezTo>
                  <a:pt x="55" y="11"/>
                  <a:pt x="54" y="12"/>
                  <a:pt x="53" y="12"/>
                </a:cubicBezTo>
                <a:cubicBezTo>
                  <a:pt x="53" y="12"/>
                  <a:pt x="53" y="12"/>
                  <a:pt x="54" y="12"/>
                </a:cubicBezTo>
                <a:cubicBezTo>
                  <a:pt x="53" y="12"/>
                  <a:pt x="53" y="13"/>
                  <a:pt x="52" y="13"/>
                </a:cubicBezTo>
                <a:cubicBezTo>
                  <a:pt x="52" y="13"/>
                  <a:pt x="53" y="12"/>
                  <a:pt x="53" y="12"/>
                </a:cubicBezTo>
                <a:cubicBezTo>
                  <a:pt x="51" y="13"/>
                  <a:pt x="48" y="14"/>
                  <a:pt x="47" y="14"/>
                </a:cubicBezTo>
                <a:cubicBezTo>
                  <a:pt x="46" y="15"/>
                  <a:pt x="48" y="15"/>
                  <a:pt x="47" y="15"/>
                </a:cubicBezTo>
                <a:cubicBezTo>
                  <a:pt x="45" y="16"/>
                  <a:pt x="45" y="16"/>
                  <a:pt x="44" y="16"/>
                </a:cubicBezTo>
                <a:cubicBezTo>
                  <a:pt x="44" y="17"/>
                  <a:pt x="45" y="17"/>
                  <a:pt x="44" y="17"/>
                </a:cubicBezTo>
                <a:cubicBezTo>
                  <a:pt x="43" y="18"/>
                  <a:pt x="41" y="19"/>
                  <a:pt x="41" y="18"/>
                </a:cubicBezTo>
                <a:cubicBezTo>
                  <a:pt x="41" y="18"/>
                  <a:pt x="43" y="17"/>
                  <a:pt x="42" y="17"/>
                </a:cubicBezTo>
                <a:cubicBezTo>
                  <a:pt x="41" y="18"/>
                  <a:pt x="40" y="19"/>
                  <a:pt x="39" y="20"/>
                </a:cubicBezTo>
                <a:cubicBezTo>
                  <a:pt x="38" y="21"/>
                  <a:pt x="39" y="19"/>
                  <a:pt x="38" y="20"/>
                </a:cubicBezTo>
                <a:cubicBezTo>
                  <a:pt x="37" y="20"/>
                  <a:pt x="38" y="20"/>
                  <a:pt x="38" y="21"/>
                </a:cubicBezTo>
                <a:cubicBezTo>
                  <a:pt x="37" y="21"/>
                  <a:pt x="34" y="23"/>
                  <a:pt x="35" y="22"/>
                </a:cubicBezTo>
                <a:cubicBezTo>
                  <a:pt x="34" y="23"/>
                  <a:pt x="34" y="23"/>
                  <a:pt x="32" y="24"/>
                </a:cubicBezTo>
                <a:cubicBezTo>
                  <a:pt x="32" y="25"/>
                  <a:pt x="33" y="25"/>
                  <a:pt x="32" y="25"/>
                </a:cubicBezTo>
                <a:cubicBezTo>
                  <a:pt x="27" y="29"/>
                  <a:pt x="24" y="33"/>
                  <a:pt x="20" y="37"/>
                </a:cubicBezTo>
                <a:cubicBezTo>
                  <a:pt x="20" y="37"/>
                  <a:pt x="20" y="37"/>
                  <a:pt x="20" y="37"/>
                </a:cubicBezTo>
                <a:cubicBezTo>
                  <a:pt x="18" y="39"/>
                  <a:pt x="17" y="40"/>
                  <a:pt x="17" y="42"/>
                </a:cubicBezTo>
                <a:cubicBezTo>
                  <a:pt x="16" y="42"/>
                  <a:pt x="16" y="41"/>
                  <a:pt x="17" y="41"/>
                </a:cubicBezTo>
                <a:cubicBezTo>
                  <a:pt x="16" y="43"/>
                  <a:pt x="14" y="44"/>
                  <a:pt x="13" y="45"/>
                </a:cubicBezTo>
                <a:cubicBezTo>
                  <a:pt x="13" y="44"/>
                  <a:pt x="15" y="43"/>
                  <a:pt x="14" y="42"/>
                </a:cubicBezTo>
                <a:cubicBezTo>
                  <a:pt x="13" y="44"/>
                  <a:pt x="13" y="46"/>
                  <a:pt x="11" y="49"/>
                </a:cubicBezTo>
                <a:cubicBezTo>
                  <a:pt x="11" y="49"/>
                  <a:pt x="12" y="48"/>
                  <a:pt x="12" y="49"/>
                </a:cubicBezTo>
                <a:cubicBezTo>
                  <a:pt x="11" y="50"/>
                  <a:pt x="11" y="50"/>
                  <a:pt x="11" y="51"/>
                </a:cubicBezTo>
                <a:cubicBezTo>
                  <a:pt x="10" y="51"/>
                  <a:pt x="9" y="52"/>
                  <a:pt x="9" y="53"/>
                </a:cubicBezTo>
                <a:cubicBezTo>
                  <a:pt x="8" y="56"/>
                  <a:pt x="5" y="59"/>
                  <a:pt x="5" y="63"/>
                </a:cubicBezTo>
                <a:cubicBezTo>
                  <a:pt x="2" y="69"/>
                  <a:pt x="0" y="82"/>
                  <a:pt x="1" y="88"/>
                </a:cubicBezTo>
                <a:cubicBezTo>
                  <a:pt x="1" y="89"/>
                  <a:pt x="1" y="91"/>
                  <a:pt x="1" y="91"/>
                </a:cubicBezTo>
                <a:cubicBezTo>
                  <a:pt x="2" y="94"/>
                  <a:pt x="1" y="95"/>
                  <a:pt x="2" y="97"/>
                </a:cubicBezTo>
                <a:cubicBezTo>
                  <a:pt x="2" y="97"/>
                  <a:pt x="2" y="96"/>
                  <a:pt x="2" y="96"/>
                </a:cubicBezTo>
                <a:cubicBezTo>
                  <a:pt x="2" y="97"/>
                  <a:pt x="2" y="97"/>
                  <a:pt x="3" y="99"/>
                </a:cubicBezTo>
                <a:cubicBezTo>
                  <a:pt x="3" y="100"/>
                  <a:pt x="2" y="99"/>
                  <a:pt x="3" y="100"/>
                </a:cubicBezTo>
                <a:cubicBezTo>
                  <a:pt x="4" y="102"/>
                  <a:pt x="4" y="105"/>
                  <a:pt x="4" y="108"/>
                </a:cubicBezTo>
                <a:cubicBezTo>
                  <a:pt x="5" y="108"/>
                  <a:pt x="4" y="107"/>
                  <a:pt x="4" y="107"/>
                </a:cubicBezTo>
                <a:cubicBezTo>
                  <a:pt x="5" y="108"/>
                  <a:pt x="6" y="111"/>
                  <a:pt x="6" y="112"/>
                </a:cubicBezTo>
                <a:cubicBezTo>
                  <a:pt x="5" y="111"/>
                  <a:pt x="6" y="110"/>
                  <a:pt x="5" y="110"/>
                </a:cubicBezTo>
                <a:cubicBezTo>
                  <a:pt x="5" y="110"/>
                  <a:pt x="5" y="110"/>
                  <a:pt x="5" y="111"/>
                </a:cubicBezTo>
                <a:cubicBezTo>
                  <a:pt x="7" y="115"/>
                  <a:pt x="10" y="121"/>
                  <a:pt x="11" y="123"/>
                </a:cubicBezTo>
                <a:cubicBezTo>
                  <a:pt x="12" y="124"/>
                  <a:pt x="12" y="124"/>
                  <a:pt x="13" y="125"/>
                </a:cubicBezTo>
                <a:cubicBezTo>
                  <a:pt x="13" y="126"/>
                  <a:pt x="13" y="127"/>
                  <a:pt x="15" y="128"/>
                </a:cubicBezTo>
                <a:cubicBezTo>
                  <a:pt x="14" y="128"/>
                  <a:pt x="15" y="129"/>
                  <a:pt x="16" y="130"/>
                </a:cubicBezTo>
                <a:cubicBezTo>
                  <a:pt x="16" y="130"/>
                  <a:pt x="18" y="133"/>
                  <a:pt x="19" y="134"/>
                </a:cubicBezTo>
                <a:cubicBezTo>
                  <a:pt x="18" y="135"/>
                  <a:pt x="17" y="132"/>
                  <a:pt x="17" y="133"/>
                </a:cubicBezTo>
                <a:cubicBezTo>
                  <a:pt x="18" y="134"/>
                  <a:pt x="18" y="134"/>
                  <a:pt x="19" y="135"/>
                </a:cubicBezTo>
                <a:cubicBezTo>
                  <a:pt x="19" y="135"/>
                  <a:pt x="21" y="137"/>
                  <a:pt x="21" y="137"/>
                </a:cubicBezTo>
                <a:cubicBezTo>
                  <a:pt x="20" y="137"/>
                  <a:pt x="19" y="135"/>
                  <a:pt x="18" y="135"/>
                </a:cubicBezTo>
                <a:cubicBezTo>
                  <a:pt x="20" y="137"/>
                  <a:pt x="23" y="140"/>
                  <a:pt x="22" y="140"/>
                </a:cubicBezTo>
                <a:cubicBezTo>
                  <a:pt x="22" y="140"/>
                  <a:pt x="23" y="141"/>
                  <a:pt x="23" y="141"/>
                </a:cubicBezTo>
                <a:cubicBezTo>
                  <a:pt x="21" y="140"/>
                  <a:pt x="21" y="141"/>
                  <a:pt x="20" y="140"/>
                </a:cubicBezTo>
                <a:cubicBezTo>
                  <a:pt x="25" y="143"/>
                  <a:pt x="26" y="147"/>
                  <a:pt x="31" y="149"/>
                </a:cubicBezTo>
                <a:cubicBezTo>
                  <a:pt x="30" y="149"/>
                  <a:pt x="30" y="149"/>
                  <a:pt x="30" y="149"/>
                </a:cubicBezTo>
                <a:cubicBezTo>
                  <a:pt x="31" y="150"/>
                  <a:pt x="31" y="149"/>
                  <a:pt x="32" y="150"/>
                </a:cubicBezTo>
                <a:cubicBezTo>
                  <a:pt x="32" y="150"/>
                  <a:pt x="32" y="151"/>
                  <a:pt x="32" y="151"/>
                </a:cubicBezTo>
                <a:cubicBezTo>
                  <a:pt x="33" y="152"/>
                  <a:pt x="34" y="152"/>
                  <a:pt x="34" y="152"/>
                </a:cubicBezTo>
                <a:cubicBezTo>
                  <a:pt x="33" y="151"/>
                  <a:pt x="33" y="151"/>
                  <a:pt x="33" y="150"/>
                </a:cubicBezTo>
                <a:cubicBezTo>
                  <a:pt x="35" y="152"/>
                  <a:pt x="36" y="152"/>
                  <a:pt x="37" y="154"/>
                </a:cubicBezTo>
                <a:cubicBezTo>
                  <a:pt x="36" y="153"/>
                  <a:pt x="36" y="154"/>
                  <a:pt x="35" y="153"/>
                </a:cubicBezTo>
                <a:cubicBezTo>
                  <a:pt x="35" y="153"/>
                  <a:pt x="35" y="154"/>
                  <a:pt x="36" y="154"/>
                </a:cubicBezTo>
                <a:cubicBezTo>
                  <a:pt x="36" y="154"/>
                  <a:pt x="36" y="154"/>
                  <a:pt x="37" y="154"/>
                </a:cubicBezTo>
                <a:cubicBezTo>
                  <a:pt x="36" y="155"/>
                  <a:pt x="40" y="158"/>
                  <a:pt x="42" y="159"/>
                </a:cubicBezTo>
                <a:cubicBezTo>
                  <a:pt x="43" y="159"/>
                  <a:pt x="41" y="158"/>
                  <a:pt x="42" y="158"/>
                </a:cubicBezTo>
                <a:cubicBezTo>
                  <a:pt x="42" y="158"/>
                  <a:pt x="43" y="159"/>
                  <a:pt x="44" y="159"/>
                </a:cubicBezTo>
                <a:cubicBezTo>
                  <a:pt x="43" y="159"/>
                  <a:pt x="43" y="159"/>
                  <a:pt x="43" y="160"/>
                </a:cubicBezTo>
                <a:cubicBezTo>
                  <a:pt x="44" y="161"/>
                  <a:pt x="44" y="160"/>
                  <a:pt x="45" y="160"/>
                </a:cubicBezTo>
                <a:cubicBezTo>
                  <a:pt x="44" y="161"/>
                  <a:pt x="47" y="162"/>
                  <a:pt x="47" y="162"/>
                </a:cubicBezTo>
                <a:cubicBezTo>
                  <a:pt x="49" y="162"/>
                  <a:pt x="49" y="163"/>
                  <a:pt x="48" y="163"/>
                </a:cubicBezTo>
                <a:cubicBezTo>
                  <a:pt x="50" y="164"/>
                  <a:pt x="51" y="164"/>
                  <a:pt x="52" y="164"/>
                </a:cubicBezTo>
                <a:cubicBezTo>
                  <a:pt x="53" y="165"/>
                  <a:pt x="52" y="164"/>
                  <a:pt x="52" y="165"/>
                </a:cubicBezTo>
                <a:cubicBezTo>
                  <a:pt x="54" y="165"/>
                  <a:pt x="53" y="165"/>
                  <a:pt x="55" y="166"/>
                </a:cubicBezTo>
                <a:cubicBezTo>
                  <a:pt x="55" y="166"/>
                  <a:pt x="56" y="166"/>
                  <a:pt x="56" y="166"/>
                </a:cubicBezTo>
                <a:cubicBezTo>
                  <a:pt x="57" y="167"/>
                  <a:pt x="58" y="167"/>
                  <a:pt x="57" y="167"/>
                </a:cubicBezTo>
                <a:cubicBezTo>
                  <a:pt x="61" y="169"/>
                  <a:pt x="63" y="167"/>
                  <a:pt x="65" y="168"/>
                </a:cubicBezTo>
                <a:cubicBezTo>
                  <a:pt x="66" y="167"/>
                  <a:pt x="67" y="168"/>
                  <a:pt x="69" y="169"/>
                </a:cubicBezTo>
                <a:cubicBezTo>
                  <a:pt x="69" y="169"/>
                  <a:pt x="68" y="168"/>
                  <a:pt x="69" y="168"/>
                </a:cubicBezTo>
                <a:cubicBezTo>
                  <a:pt x="70" y="169"/>
                  <a:pt x="71" y="169"/>
                  <a:pt x="73" y="169"/>
                </a:cubicBezTo>
                <a:cubicBezTo>
                  <a:pt x="73" y="170"/>
                  <a:pt x="72" y="169"/>
                  <a:pt x="72" y="170"/>
                </a:cubicBezTo>
                <a:cubicBezTo>
                  <a:pt x="73" y="170"/>
                  <a:pt x="74" y="170"/>
                  <a:pt x="74" y="170"/>
                </a:cubicBezTo>
                <a:cubicBezTo>
                  <a:pt x="73" y="170"/>
                  <a:pt x="73" y="170"/>
                  <a:pt x="73" y="169"/>
                </a:cubicBezTo>
                <a:cubicBezTo>
                  <a:pt x="74" y="169"/>
                  <a:pt x="74" y="169"/>
                  <a:pt x="75" y="170"/>
                </a:cubicBezTo>
                <a:cubicBezTo>
                  <a:pt x="75" y="170"/>
                  <a:pt x="75" y="170"/>
                  <a:pt x="75" y="170"/>
                </a:cubicBezTo>
                <a:cubicBezTo>
                  <a:pt x="79" y="170"/>
                  <a:pt x="83" y="171"/>
                  <a:pt x="85" y="170"/>
                </a:cubicBezTo>
                <a:cubicBezTo>
                  <a:pt x="86" y="170"/>
                  <a:pt x="85" y="171"/>
                  <a:pt x="86" y="171"/>
                </a:cubicBezTo>
                <a:cubicBezTo>
                  <a:pt x="86" y="170"/>
                  <a:pt x="86" y="170"/>
                  <a:pt x="86" y="170"/>
                </a:cubicBezTo>
                <a:cubicBezTo>
                  <a:pt x="87" y="170"/>
                  <a:pt x="91" y="171"/>
                  <a:pt x="89" y="170"/>
                </a:cubicBezTo>
                <a:cubicBezTo>
                  <a:pt x="91" y="170"/>
                  <a:pt x="91" y="171"/>
                  <a:pt x="92" y="170"/>
                </a:cubicBezTo>
                <a:cubicBezTo>
                  <a:pt x="91" y="170"/>
                  <a:pt x="91" y="170"/>
                  <a:pt x="92" y="170"/>
                </a:cubicBezTo>
                <a:cubicBezTo>
                  <a:pt x="92" y="170"/>
                  <a:pt x="92" y="171"/>
                  <a:pt x="93" y="170"/>
                </a:cubicBezTo>
                <a:cubicBezTo>
                  <a:pt x="93" y="170"/>
                  <a:pt x="94" y="170"/>
                  <a:pt x="95" y="170"/>
                </a:cubicBezTo>
                <a:cubicBezTo>
                  <a:pt x="94" y="170"/>
                  <a:pt x="96" y="170"/>
                  <a:pt x="97" y="170"/>
                </a:cubicBezTo>
                <a:cubicBezTo>
                  <a:pt x="97" y="170"/>
                  <a:pt x="96" y="170"/>
                  <a:pt x="96" y="170"/>
                </a:cubicBezTo>
                <a:cubicBezTo>
                  <a:pt x="97" y="170"/>
                  <a:pt x="99" y="169"/>
                  <a:pt x="99" y="170"/>
                </a:cubicBezTo>
                <a:cubicBezTo>
                  <a:pt x="99" y="170"/>
                  <a:pt x="98" y="170"/>
                  <a:pt x="98" y="170"/>
                </a:cubicBezTo>
                <a:cubicBezTo>
                  <a:pt x="99" y="170"/>
                  <a:pt x="100" y="170"/>
                  <a:pt x="101" y="169"/>
                </a:cubicBezTo>
                <a:cubicBezTo>
                  <a:pt x="102" y="170"/>
                  <a:pt x="104" y="168"/>
                  <a:pt x="105" y="169"/>
                </a:cubicBezTo>
                <a:cubicBezTo>
                  <a:pt x="102" y="169"/>
                  <a:pt x="100" y="171"/>
                  <a:pt x="98" y="170"/>
                </a:cubicBezTo>
                <a:cubicBezTo>
                  <a:pt x="98" y="171"/>
                  <a:pt x="97" y="171"/>
                  <a:pt x="96" y="171"/>
                </a:cubicBezTo>
                <a:cubicBezTo>
                  <a:pt x="96" y="171"/>
                  <a:pt x="95" y="171"/>
                  <a:pt x="95" y="172"/>
                </a:cubicBezTo>
                <a:cubicBezTo>
                  <a:pt x="97" y="172"/>
                  <a:pt x="96" y="171"/>
                  <a:pt x="96" y="171"/>
                </a:cubicBezTo>
                <a:cubicBezTo>
                  <a:pt x="97" y="171"/>
                  <a:pt x="98" y="171"/>
                  <a:pt x="97" y="172"/>
                </a:cubicBezTo>
                <a:cubicBezTo>
                  <a:pt x="97" y="172"/>
                  <a:pt x="96" y="172"/>
                  <a:pt x="96" y="172"/>
                </a:cubicBezTo>
                <a:cubicBezTo>
                  <a:pt x="98" y="172"/>
                  <a:pt x="99" y="172"/>
                  <a:pt x="99" y="172"/>
                </a:cubicBezTo>
                <a:cubicBezTo>
                  <a:pt x="101" y="172"/>
                  <a:pt x="102" y="172"/>
                  <a:pt x="106" y="171"/>
                </a:cubicBezTo>
                <a:cubicBezTo>
                  <a:pt x="107" y="171"/>
                  <a:pt x="106" y="171"/>
                  <a:pt x="107" y="170"/>
                </a:cubicBezTo>
                <a:cubicBezTo>
                  <a:pt x="112" y="170"/>
                  <a:pt x="116" y="168"/>
                  <a:pt x="119" y="167"/>
                </a:cubicBezTo>
                <a:cubicBezTo>
                  <a:pt x="120" y="167"/>
                  <a:pt x="118" y="167"/>
                  <a:pt x="120" y="166"/>
                </a:cubicBezTo>
                <a:cubicBezTo>
                  <a:pt x="121" y="166"/>
                  <a:pt x="121" y="166"/>
                  <a:pt x="121" y="167"/>
                </a:cubicBezTo>
                <a:cubicBezTo>
                  <a:pt x="124" y="165"/>
                  <a:pt x="126" y="165"/>
                  <a:pt x="129" y="164"/>
                </a:cubicBezTo>
                <a:cubicBezTo>
                  <a:pt x="130" y="162"/>
                  <a:pt x="135" y="161"/>
                  <a:pt x="137" y="159"/>
                </a:cubicBezTo>
                <a:cubicBezTo>
                  <a:pt x="135" y="160"/>
                  <a:pt x="133" y="161"/>
                  <a:pt x="132" y="161"/>
                </a:cubicBezTo>
                <a:cubicBezTo>
                  <a:pt x="133" y="160"/>
                  <a:pt x="137" y="158"/>
                  <a:pt x="137" y="159"/>
                </a:cubicBezTo>
                <a:cubicBezTo>
                  <a:pt x="139" y="158"/>
                  <a:pt x="141" y="158"/>
                  <a:pt x="141" y="157"/>
                </a:cubicBezTo>
                <a:cubicBezTo>
                  <a:pt x="142" y="158"/>
                  <a:pt x="145" y="156"/>
                  <a:pt x="147" y="154"/>
                </a:cubicBezTo>
                <a:cubicBezTo>
                  <a:pt x="147" y="154"/>
                  <a:pt x="148" y="154"/>
                  <a:pt x="148" y="153"/>
                </a:cubicBezTo>
                <a:cubicBezTo>
                  <a:pt x="153" y="150"/>
                  <a:pt x="158" y="147"/>
                  <a:pt x="161" y="143"/>
                </a:cubicBezTo>
                <a:cubicBezTo>
                  <a:pt x="161" y="143"/>
                  <a:pt x="161" y="143"/>
                  <a:pt x="162" y="143"/>
                </a:cubicBezTo>
                <a:cubicBezTo>
                  <a:pt x="161" y="142"/>
                  <a:pt x="161" y="142"/>
                  <a:pt x="162" y="141"/>
                </a:cubicBezTo>
                <a:cubicBezTo>
                  <a:pt x="162" y="141"/>
                  <a:pt x="162" y="142"/>
                  <a:pt x="163" y="141"/>
                </a:cubicBezTo>
                <a:cubicBezTo>
                  <a:pt x="163" y="141"/>
                  <a:pt x="163" y="140"/>
                  <a:pt x="164" y="140"/>
                </a:cubicBezTo>
                <a:cubicBezTo>
                  <a:pt x="164" y="139"/>
                  <a:pt x="163" y="140"/>
                  <a:pt x="164" y="139"/>
                </a:cubicBezTo>
                <a:cubicBezTo>
                  <a:pt x="164" y="139"/>
                  <a:pt x="165" y="138"/>
                  <a:pt x="165" y="138"/>
                </a:cubicBezTo>
                <a:cubicBezTo>
                  <a:pt x="165" y="138"/>
                  <a:pt x="165" y="139"/>
                  <a:pt x="165" y="139"/>
                </a:cubicBezTo>
                <a:cubicBezTo>
                  <a:pt x="166" y="138"/>
                  <a:pt x="166" y="138"/>
                  <a:pt x="167" y="136"/>
                </a:cubicBezTo>
                <a:cubicBezTo>
                  <a:pt x="167" y="136"/>
                  <a:pt x="166" y="137"/>
                  <a:pt x="166" y="137"/>
                </a:cubicBezTo>
                <a:cubicBezTo>
                  <a:pt x="170" y="129"/>
                  <a:pt x="177" y="120"/>
                  <a:pt x="180" y="110"/>
                </a:cubicBezTo>
                <a:cubicBezTo>
                  <a:pt x="180" y="110"/>
                  <a:pt x="179" y="113"/>
                  <a:pt x="180" y="112"/>
                </a:cubicBezTo>
                <a:cubicBezTo>
                  <a:pt x="181" y="107"/>
                  <a:pt x="181" y="106"/>
                  <a:pt x="182" y="103"/>
                </a:cubicBezTo>
                <a:cubicBezTo>
                  <a:pt x="183" y="102"/>
                  <a:pt x="182" y="101"/>
                  <a:pt x="182" y="100"/>
                </a:cubicBezTo>
                <a:cubicBezTo>
                  <a:pt x="183" y="99"/>
                  <a:pt x="183" y="94"/>
                  <a:pt x="184" y="92"/>
                </a:cubicBezTo>
                <a:cubicBezTo>
                  <a:pt x="183" y="92"/>
                  <a:pt x="184" y="90"/>
                  <a:pt x="183" y="89"/>
                </a:cubicBezTo>
                <a:cubicBezTo>
                  <a:pt x="184" y="89"/>
                  <a:pt x="184" y="88"/>
                  <a:pt x="184" y="88"/>
                </a:cubicBezTo>
                <a:cubicBezTo>
                  <a:pt x="184" y="87"/>
                  <a:pt x="184" y="85"/>
                  <a:pt x="184" y="84"/>
                </a:cubicBezTo>
                <a:cubicBezTo>
                  <a:pt x="184" y="84"/>
                  <a:pt x="184" y="82"/>
                  <a:pt x="184" y="81"/>
                </a:cubicBezTo>
                <a:cubicBezTo>
                  <a:pt x="184" y="80"/>
                  <a:pt x="184" y="81"/>
                  <a:pt x="183" y="80"/>
                </a:cubicBezTo>
                <a:cubicBezTo>
                  <a:pt x="184" y="78"/>
                  <a:pt x="182" y="75"/>
                  <a:pt x="183" y="74"/>
                </a:cubicBezTo>
                <a:cubicBezTo>
                  <a:pt x="182" y="73"/>
                  <a:pt x="181" y="67"/>
                  <a:pt x="182" y="66"/>
                </a:cubicBezTo>
                <a:cubicBezTo>
                  <a:pt x="181" y="66"/>
                  <a:pt x="179" y="61"/>
                  <a:pt x="180" y="61"/>
                </a:cubicBezTo>
                <a:cubicBezTo>
                  <a:pt x="179" y="59"/>
                  <a:pt x="178" y="59"/>
                  <a:pt x="177" y="57"/>
                </a:cubicBezTo>
                <a:cubicBezTo>
                  <a:pt x="177" y="57"/>
                  <a:pt x="178" y="58"/>
                  <a:pt x="178" y="58"/>
                </a:cubicBezTo>
                <a:cubicBezTo>
                  <a:pt x="175" y="50"/>
                  <a:pt x="171" y="46"/>
                  <a:pt x="167" y="39"/>
                </a:cubicBezTo>
                <a:cubicBezTo>
                  <a:pt x="167" y="39"/>
                  <a:pt x="167" y="39"/>
                  <a:pt x="167" y="39"/>
                </a:cubicBezTo>
                <a:cubicBezTo>
                  <a:pt x="166" y="36"/>
                  <a:pt x="161" y="33"/>
                  <a:pt x="163" y="32"/>
                </a:cubicBezTo>
                <a:cubicBezTo>
                  <a:pt x="162" y="31"/>
                  <a:pt x="162" y="33"/>
                  <a:pt x="161" y="32"/>
                </a:cubicBezTo>
                <a:cubicBezTo>
                  <a:pt x="159" y="29"/>
                  <a:pt x="157" y="28"/>
                  <a:pt x="156" y="26"/>
                </a:cubicBezTo>
                <a:cubicBezTo>
                  <a:pt x="155" y="25"/>
                  <a:pt x="154" y="24"/>
                  <a:pt x="152" y="23"/>
                </a:cubicBezTo>
                <a:cubicBezTo>
                  <a:pt x="152" y="22"/>
                  <a:pt x="153" y="23"/>
                  <a:pt x="153" y="23"/>
                </a:cubicBezTo>
                <a:cubicBezTo>
                  <a:pt x="151" y="21"/>
                  <a:pt x="150" y="20"/>
                  <a:pt x="149" y="18"/>
                </a:cubicBezTo>
                <a:cubicBezTo>
                  <a:pt x="148" y="19"/>
                  <a:pt x="147" y="17"/>
                  <a:pt x="147" y="18"/>
                </a:cubicBezTo>
                <a:cubicBezTo>
                  <a:pt x="148" y="19"/>
                  <a:pt x="149" y="20"/>
                  <a:pt x="149" y="21"/>
                </a:cubicBezTo>
                <a:cubicBezTo>
                  <a:pt x="148" y="21"/>
                  <a:pt x="148" y="20"/>
                  <a:pt x="148" y="20"/>
                </a:cubicBezTo>
                <a:cubicBezTo>
                  <a:pt x="149" y="22"/>
                  <a:pt x="151" y="23"/>
                  <a:pt x="153" y="25"/>
                </a:cubicBezTo>
                <a:cubicBezTo>
                  <a:pt x="153" y="25"/>
                  <a:pt x="153" y="25"/>
                  <a:pt x="153" y="25"/>
                </a:cubicBezTo>
                <a:cubicBezTo>
                  <a:pt x="154" y="26"/>
                  <a:pt x="155" y="27"/>
                  <a:pt x="156" y="28"/>
                </a:cubicBezTo>
                <a:cubicBezTo>
                  <a:pt x="159" y="32"/>
                  <a:pt x="165" y="37"/>
                  <a:pt x="167" y="43"/>
                </a:cubicBezTo>
                <a:cubicBezTo>
                  <a:pt x="169" y="44"/>
                  <a:pt x="171" y="47"/>
                  <a:pt x="173" y="50"/>
                </a:cubicBezTo>
                <a:cubicBezTo>
                  <a:pt x="172" y="50"/>
                  <a:pt x="170" y="46"/>
                  <a:pt x="169" y="46"/>
                </a:cubicBezTo>
                <a:cubicBezTo>
                  <a:pt x="170" y="48"/>
                  <a:pt x="174" y="54"/>
                  <a:pt x="173" y="54"/>
                </a:cubicBezTo>
                <a:cubicBezTo>
                  <a:pt x="173" y="54"/>
                  <a:pt x="174" y="53"/>
                  <a:pt x="174" y="54"/>
                </a:cubicBezTo>
                <a:cubicBezTo>
                  <a:pt x="175" y="55"/>
                  <a:pt x="174" y="55"/>
                  <a:pt x="175" y="56"/>
                </a:cubicBezTo>
                <a:cubicBezTo>
                  <a:pt x="176" y="56"/>
                  <a:pt x="178" y="62"/>
                  <a:pt x="178" y="65"/>
                </a:cubicBezTo>
                <a:cubicBezTo>
                  <a:pt x="178" y="64"/>
                  <a:pt x="178" y="64"/>
                  <a:pt x="178" y="64"/>
                </a:cubicBezTo>
                <a:cubicBezTo>
                  <a:pt x="178" y="65"/>
                  <a:pt x="180" y="67"/>
                  <a:pt x="180" y="69"/>
                </a:cubicBezTo>
                <a:cubicBezTo>
                  <a:pt x="180" y="68"/>
                  <a:pt x="179" y="67"/>
                  <a:pt x="179" y="67"/>
                </a:cubicBezTo>
                <a:cubicBezTo>
                  <a:pt x="179" y="69"/>
                  <a:pt x="180" y="69"/>
                  <a:pt x="180" y="70"/>
                </a:cubicBezTo>
                <a:cubicBezTo>
                  <a:pt x="180" y="71"/>
                  <a:pt x="180" y="69"/>
                  <a:pt x="180" y="69"/>
                </a:cubicBezTo>
                <a:cubicBezTo>
                  <a:pt x="181" y="73"/>
                  <a:pt x="181" y="79"/>
                  <a:pt x="182" y="82"/>
                </a:cubicBezTo>
                <a:cubicBezTo>
                  <a:pt x="182" y="83"/>
                  <a:pt x="182" y="81"/>
                  <a:pt x="182" y="81"/>
                </a:cubicBezTo>
                <a:cubicBezTo>
                  <a:pt x="182" y="82"/>
                  <a:pt x="182" y="84"/>
                  <a:pt x="182" y="84"/>
                </a:cubicBezTo>
                <a:cubicBezTo>
                  <a:pt x="182" y="84"/>
                  <a:pt x="182" y="83"/>
                  <a:pt x="182" y="83"/>
                </a:cubicBezTo>
                <a:cubicBezTo>
                  <a:pt x="182" y="90"/>
                  <a:pt x="182" y="96"/>
                  <a:pt x="179" y="104"/>
                </a:cubicBezTo>
                <a:cubicBezTo>
                  <a:pt x="178" y="105"/>
                  <a:pt x="177" y="111"/>
                  <a:pt x="176" y="113"/>
                </a:cubicBezTo>
                <a:cubicBezTo>
                  <a:pt x="175" y="116"/>
                  <a:pt x="173" y="120"/>
                  <a:pt x="171" y="124"/>
                </a:cubicBezTo>
                <a:cubicBezTo>
                  <a:pt x="167" y="130"/>
                  <a:pt x="163" y="134"/>
                  <a:pt x="160" y="138"/>
                </a:cubicBezTo>
                <a:cubicBezTo>
                  <a:pt x="159" y="138"/>
                  <a:pt x="159" y="138"/>
                  <a:pt x="159" y="139"/>
                </a:cubicBezTo>
                <a:cubicBezTo>
                  <a:pt x="159" y="139"/>
                  <a:pt x="159" y="139"/>
                  <a:pt x="159" y="139"/>
                </a:cubicBezTo>
                <a:cubicBezTo>
                  <a:pt x="158" y="140"/>
                  <a:pt x="156" y="141"/>
                  <a:pt x="156" y="141"/>
                </a:cubicBezTo>
                <a:cubicBezTo>
                  <a:pt x="155" y="142"/>
                  <a:pt x="155" y="142"/>
                  <a:pt x="155" y="143"/>
                </a:cubicBezTo>
                <a:cubicBezTo>
                  <a:pt x="155" y="142"/>
                  <a:pt x="156" y="141"/>
                  <a:pt x="157" y="141"/>
                </a:cubicBezTo>
                <a:cubicBezTo>
                  <a:pt x="156" y="142"/>
                  <a:pt x="156" y="142"/>
                  <a:pt x="155" y="143"/>
                </a:cubicBezTo>
                <a:cubicBezTo>
                  <a:pt x="154" y="143"/>
                  <a:pt x="155" y="143"/>
                  <a:pt x="153" y="144"/>
                </a:cubicBezTo>
                <a:cubicBezTo>
                  <a:pt x="153" y="144"/>
                  <a:pt x="153" y="144"/>
                  <a:pt x="153" y="143"/>
                </a:cubicBezTo>
                <a:cubicBezTo>
                  <a:pt x="152" y="145"/>
                  <a:pt x="150" y="146"/>
                  <a:pt x="149" y="147"/>
                </a:cubicBezTo>
                <a:cubicBezTo>
                  <a:pt x="151" y="146"/>
                  <a:pt x="151" y="146"/>
                  <a:pt x="152" y="145"/>
                </a:cubicBezTo>
                <a:cubicBezTo>
                  <a:pt x="151" y="146"/>
                  <a:pt x="150" y="146"/>
                  <a:pt x="149" y="148"/>
                </a:cubicBezTo>
                <a:cubicBezTo>
                  <a:pt x="149" y="148"/>
                  <a:pt x="150" y="147"/>
                  <a:pt x="149" y="147"/>
                </a:cubicBezTo>
                <a:cubicBezTo>
                  <a:pt x="148" y="149"/>
                  <a:pt x="145" y="149"/>
                  <a:pt x="143" y="151"/>
                </a:cubicBezTo>
                <a:cubicBezTo>
                  <a:pt x="144" y="150"/>
                  <a:pt x="145" y="150"/>
                  <a:pt x="144" y="150"/>
                </a:cubicBezTo>
                <a:cubicBezTo>
                  <a:pt x="143" y="151"/>
                  <a:pt x="143" y="151"/>
                  <a:pt x="142" y="151"/>
                </a:cubicBezTo>
                <a:cubicBezTo>
                  <a:pt x="142" y="153"/>
                  <a:pt x="139" y="153"/>
                  <a:pt x="138" y="154"/>
                </a:cubicBezTo>
                <a:cubicBezTo>
                  <a:pt x="137" y="155"/>
                  <a:pt x="137" y="154"/>
                  <a:pt x="137" y="154"/>
                </a:cubicBezTo>
                <a:cubicBezTo>
                  <a:pt x="136" y="155"/>
                  <a:pt x="134" y="157"/>
                  <a:pt x="133" y="157"/>
                </a:cubicBezTo>
                <a:cubicBezTo>
                  <a:pt x="132" y="156"/>
                  <a:pt x="134" y="156"/>
                  <a:pt x="134" y="156"/>
                </a:cubicBezTo>
                <a:cubicBezTo>
                  <a:pt x="131" y="157"/>
                  <a:pt x="130" y="158"/>
                  <a:pt x="129" y="159"/>
                </a:cubicBezTo>
                <a:cubicBezTo>
                  <a:pt x="128" y="159"/>
                  <a:pt x="128" y="159"/>
                  <a:pt x="128" y="159"/>
                </a:cubicBezTo>
                <a:cubicBezTo>
                  <a:pt x="129" y="159"/>
                  <a:pt x="126" y="161"/>
                  <a:pt x="125" y="161"/>
                </a:cubicBezTo>
                <a:cubicBezTo>
                  <a:pt x="124" y="161"/>
                  <a:pt x="124" y="160"/>
                  <a:pt x="125" y="160"/>
                </a:cubicBezTo>
                <a:cubicBezTo>
                  <a:pt x="125" y="160"/>
                  <a:pt x="126" y="160"/>
                  <a:pt x="126" y="159"/>
                </a:cubicBezTo>
                <a:cubicBezTo>
                  <a:pt x="125" y="159"/>
                  <a:pt x="127" y="158"/>
                  <a:pt x="127" y="158"/>
                </a:cubicBezTo>
                <a:cubicBezTo>
                  <a:pt x="128" y="158"/>
                  <a:pt x="128" y="158"/>
                  <a:pt x="128" y="158"/>
                </a:cubicBezTo>
                <a:cubicBezTo>
                  <a:pt x="130" y="157"/>
                  <a:pt x="133" y="156"/>
                  <a:pt x="135" y="155"/>
                </a:cubicBezTo>
                <a:cubicBezTo>
                  <a:pt x="135" y="155"/>
                  <a:pt x="135" y="155"/>
                  <a:pt x="135" y="155"/>
                </a:cubicBezTo>
                <a:cubicBezTo>
                  <a:pt x="134" y="155"/>
                  <a:pt x="136" y="155"/>
                  <a:pt x="136" y="154"/>
                </a:cubicBezTo>
                <a:cubicBezTo>
                  <a:pt x="135" y="155"/>
                  <a:pt x="136" y="153"/>
                  <a:pt x="137" y="153"/>
                </a:cubicBezTo>
                <a:cubicBezTo>
                  <a:pt x="137" y="153"/>
                  <a:pt x="137" y="153"/>
                  <a:pt x="137" y="153"/>
                </a:cubicBezTo>
                <a:cubicBezTo>
                  <a:pt x="138" y="152"/>
                  <a:pt x="140" y="152"/>
                  <a:pt x="140" y="151"/>
                </a:cubicBezTo>
                <a:cubicBezTo>
                  <a:pt x="141" y="151"/>
                  <a:pt x="140" y="152"/>
                  <a:pt x="141" y="151"/>
                </a:cubicBezTo>
                <a:cubicBezTo>
                  <a:pt x="141" y="151"/>
                  <a:pt x="141" y="151"/>
                  <a:pt x="141" y="151"/>
                </a:cubicBezTo>
                <a:cubicBezTo>
                  <a:pt x="142" y="150"/>
                  <a:pt x="145" y="148"/>
                  <a:pt x="146" y="147"/>
                </a:cubicBezTo>
                <a:cubicBezTo>
                  <a:pt x="146" y="147"/>
                  <a:pt x="144" y="147"/>
                  <a:pt x="146" y="146"/>
                </a:cubicBezTo>
                <a:cubicBezTo>
                  <a:pt x="146" y="147"/>
                  <a:pt x="149" y="144"/>
                  <a:pt x="150" y="145"/>
                </a:cubicBezTo>
                <a:cubicBezTo>
                  <a:pt x="152" y="142"/>
                  <a:pt x="154" y="142"/>
                  <a:pt x="155" y="139"/>
                </a:cubicBezTo>
                <a:cubicBezTo>
                  <a:pt x="156" y="139"/>
                  <a:pt x="157" y="138"/>
                  <a:pt x="157" y="138"/>
                </a:cubicBezTo>
                <a:cubicBezTo>
                  <a:pt x="157" y="138"/>
                  <a:pt x="156" y="139"/>
                  <a:pt x="157" y="138"/>
                </a:cubicBezTo>
                <a:cubicBezTo>
                  <a:pt x="161" y="135"/>
                  <a:pt x="166" y="129"/>
                  <a:pt x="170" y="124"/>
                </a:cubicBezTo>
                <a:cubicBezTo>
                  <a:pt x="169" y="124"/>
                  <a:pt x="169" y="124"/>
                  <a:pt x="169" y="124"/>
                </a:cubicBezTo>
                <a:cubicBezTo>
                  <a:pt x="170" y="123"/>
                  <a:pt x="170" y="123"/>
                  <a:pt x="170" y="123"/>
                </a:cubicBezTo>
                <a:cubicBezTo>
                  <a:pt x="170" y="123"/>
                  <a:pt x="170" y="123"/>
                  <a:pt x="170" y="123"/>
                </a:cubicBezTo>
                <a:cubicBezTo>
                  <a:pt x="170" y="122"/>
                  <a:pt x="172" y="120"/>
                  <a:pt x="172" y="120"/>
                </a:cubicBezTo>
                <a:cubicBezTo>
                  <a:pt x="172" y="120"/>
                  <a:pt x="173" y="119"/>
                  <a:pt x="173" y="119"/>
                </a:cubicBezTo>
                <a:cubicBezTo>
                  <a:pt x="173" y="118"/>
                  <a:pt x="173" y="119"/>
                  <a:pt x="173" y="117"/>
                </a:cubicBezTo>
                <a:cubicBezTo>
                  <a:pt x="173" y="118"/>
                  <a:pt x="172" y="119"/>
                  <a:pt x="172" y="119"/>
                </a:cubicBezTo>
                <a:cubicBezTo>
                  <a:pt x="173" y="115"/>
                  <a:pt x="176" y="111"/>
                  <a:pt x="177" y="107"/>
                </a:cubicBezTo>
                <a:cubicBezTo>
                  <a:pt x="177" y="106"/>
                  <a:pt x="176" y="108"/>
                  <a:pt x="176" y="107"/>
                </a:cubicBezTo>
                <a:cubicBezTo>
                  <a:pt x="177" y="106"/>
                  <a:pt x="177" y="104"/>
                  <a:pt x="178" y="103"/>
                </a:cubicBezTo>
                <a:cubicBezTo>
                  <a:pt x="178" y="104"/>
                  <a:pt x="177" y="108"/>
                  <a:pt x="178" y="106"/>
                </a:cubicBezTo>
                <a:cubicBezTo>
                  <a:pt x="178" y="104"/>
                  <a:pt x="177" y="102"/>
                  <a:pt x="179" y="100"/>
                </a:cubicBezTo>
                <a:cubicBezTo>
                  <a:pt x="177" y="100"/>
                  <a:pt x="179" y="94"/>
                  <a:pt x="178" y="92"/>
                </a:cubicBezTo>
                <a:cubicBezTo>
                  <a:pt x="179" y="91"/>
                  <a:pt x="179" y="89"/>
                  <a:pt x="179" y="87"/>
                </a:cubicBezTo>
                <a:cubicBezTo>
                  <a:pt x="178" y="90"/>
                  <a:pt x="178" y="93"/>
                  <a:pt x="177" y="94"/>
                </a:cubicBezTo>
                <a:cubicBezTo>
                  <a:pt x="177" y="93"/>
                  <a:pt x="177" y="92"/>
                  <a:pt x="177" y="92"/>
                </a:cubicBezTo>
                <a:cubicBezTo>
                  <a:pt x="176" y="95"/>
                  <a:pt x="177" y="94"/>
                  <a:pt x="177" y="96"/>
                </a:cubicBezTo>
                <a:cubicBezTo>
                  <a:pt x="177" y="96"/>
                  <a:pt x="177" y="94"/>
                  <a:pt x="178" y="94"/>
                </a:cubicBezTo>
                <a:cubicBezTo>
                  <a:pt x="178" y="97"/>
                  <a:pt x="177" y="100"/>
                  <a:pt x="176" y="102"/>
                </a:cubicBezTo>
                <a:cubicBezTo>
                  <a:pt x="177" y="101"/>
                  <a:pt x="176" y="102"/>
                  <a:pt x="176" y="101"/>
                </a:cubicBezTo>
                <a:cubicBezTo>
                  <a:pt x="176" y="100"/>
                  <a:pt x="177" y="98"/>
                  <a:pt x="177" y="98"/>
                </a:cubicBezTo>
                <a:cubicBezTo>
                  <a:pt x="176" y="98"/>
                  <a:pt x="176" y="93"/>
                  <a:pt x="177" y="90"/>
                </a:cubicBezTo>
                <a:cubicBezTo>
                  <a:pt x="176" y="89"/>
                  <a:pt x="177" y="87"/>
                  <a:pt x="177" y="86"/>
                </a:cubicBezTo>
                <a:cubicBezTo>
                  <a:pt x="177" y="87"/>
                  <a:pt x="177" y="86"/>
                  <a:pt x="177" y="85"/>
                </a:cubicBezTo>
                <a:cubicBezTo>
                  <a:pt x="177" y="85"/>
                  <a:pt x="177" y="81"/>
                  <a:pt x="177" y="83"/>
                </a:cubicBezTo>
                <a:cubicBezTo>
                  <a:pt x="176" y="82"/>
                  <a:pt x="177" y="81"/>
                  <a:pt x="177" y="81"/>
                </a:cubicBezTo>
                <a:cubicBezTo>
                  <a:pt x="177" y="80"/>
                  <a:pt x="176" y="79"/>
                  <a:pt x="176" y="78"/>
                </a:cubicBezTo>
                <a:cubicBezTo>
                  <a:pt x="176" y="78"/>
                  <a:pt x="176" y="78"/>
                  <a:pt x="176" y="77"/>
                </a:cubicBezTo>
                <a:cubicBezTo>
                  <a:pt x="176" y="76"/>
                  <a:pt x="176" y="77"/>
                  <a:pt x="176" y="77"/>
                </a:cubicBezTo>
                <a:cubicBezTo>
                  <a:pt x="176" y="76"/>
                  <a:pt x="176" y="76"/>
                  <a:pt x="176" y="76"/>
                </a:cubicBezTo>
                <a:cubicBezTo>
                  <a:pt x="175" y="75"/>
                  <a:pt x="175" y="71"/>
                  <a:pt x="175" y="71"/>
                </a:cubicBezTo>
                <a:cubicBezTo>
                  <a:pt x="175" y="71"/>
                  <a:pt x="175" y="72"/>
                  <a:pt x="175" y="72"/>
                </a:cubicBezTo>
                <a:cubicBezTo>
                  <a:pt x="174" y="70"/>
                  <a:pt x="174" y="68"/>
                  <a:pt x="174" y="67"/>
                </a:cubicBezTo>
                <a:cubicBezTo>
                  <a:pt x="173" y="67"/>
                  <a:pt x="174" y="66"/>
                  <a:pt x="173" y="65"/>
                </a:cubicBezTo>
                <a:cubicBezTo>
                  <a:pt x="172" y="64"/>
                  <a:pt x="170" y="59"/>
                  <a:pt x="171" y="59"/>
                </a:cubicBezTo>
                <a:cubicBezTo>
                  <a:pt x="170" y="58"/>
                  <a:pt x="169" y="57"/>
                  <a:pt x="169" y="56"/>
                </a:cubicBezTo>
                <a:cubicBezTo>
                  <a:pt x="168" y="55"/>
                  <a:pt x="170" y="58"/>
                  <a:pt x="170" y="59"/>
                </a:cubicBezTo>
                <a:cubicBezTo>
                  <a:pt x="169" y="58"/>
                  <a:pt x="168" y="55"/>
                  <a:pt x="167" y="54"/>
                </a:cubicBezTo>
                <a:cubicBezTo>
                  <a:pt x="167" y="53"/>
                  <a:pt x="167" y="52"/>
                  <a:pt x="168" y="52"/>
                </a:cubicBezTo>
                <a:cubicBezTo>
                  <a:pt x="167" y="51"/>
                  <a:pt x="167" y="52"/>
                  <a:pt x="166" y="51"/>
                </a:cubicBezTo>
                <a:cubicBezTo>
                  <a:pt x="166" y="51"/>
                  <a:pt x="167" y="52"/>
                  <a:pt x="167" y="52"/>
                </a:cubicBezTo>
                <a:cubicBezTo>
                  <a:pt x="165" y="51"/>
                  <a:pt x="164" y="49"/>
                  <a:pt x="165" y="49"/>
                </a:cubicBezTo>
                <a:cubicBezTo>
                  <a:pt x="165" y="49"/>
                  <a:pt x="166" y="49"/>
                  <a:pt x="166" y="49"/>
                </a:cubicBezTo>
                <a:cubicBezTo>
                  <a:pt x="165" y="49"/>
                  <a:pt x="164" y="47"/>
                  <a:pt x="163" y="47"/>
                </a:cubicBezTo>
                <a:cubicBezTo>
                  <a:pt x="164" y="48"/>
                  <a:pt x="164" y="47"/>
                  <a:pt x="165" y="48"/>
                </a:cubicBezTo>
                <a:cubicBezTo>
                  <a:pt x="165" y="49"/>
                  <a:pt x="164" y="48"/>
                  <a:pt x="164" y="49"/>
                </a:cubicBezTo>
                <a:cubicBezTo>
                  <a:pt x="163" y="48"/>
                  <a:pt x="163" y="47"/>
                  <a:pt x="162" y="46"/>
                </a:cubicBezTo>
                <a:cubicBezTo>
                  <a:pt x="162" y="46"/>
                  <a:pt x="163" y="47"/>
                  <a:pt x="163" y="46"/>
                </a:cubicBezTo>
                <a:cubicBezTo>
                  <a:pt x="162" y="45"/>
                  <a:pt x="162" y="46"/>
                  <a:pt x="162" y="45"/>
                </a:cubicBezTo>
                <a:cubicBezTo>
                  <a:pt x="161" y="45"/>
                  <a:pt x="161" y="44"/>
                  <a:pt x="161" y="44"/>
                </a:cubicBezTo>
                <a:cubicBezTo>
                  <a:pt x="159" y="42"/>
                  <a:pt x="158" y="40"/>
                  <a:pt x="156" y="38"/>
                </a:cubicBezTo>
                <a:cubicBezTo>
                  <a:pt x="155" y="38"/>
                  <a:pt x="157" y="39"/>
                  <a:pt x="157" y="40"/>
                </a:cubicBezTo>
                <a:cubicBezTo>
                  <a:pt x="154" y="38"/>
                  <a:pt x="152" y="35"/>
                  <a:pt x="149" y="33"/>
                </a:cubicBezTo>
                <a:cubicBezTo>
                  <a:pt x="149" y="33"/>
                  <a:pt x="150" y="33"/>
                  <a:pt x="150" y="33"/>
                </a:cubicBezTo>
                <a:cubicBezTo>
                  <a:pt x="148" y="32"/>
                  <a:pt x="148" y="31"/>
                  <a:pt x="147" y="31"/>
                </a:cubicBezTo>
                <a:cubicBezTo>
                  <a:pt x="145" y="28"/>
                  <a:pt x="138" y="22"/>
                  <a:pt x="136" y="19"/>
                </a:cubicBezTo>
                <a:cubicBezTo>
                  <a:pt x="134" y="18"/>
                  <a:pt x="132" y="17"/>
                  <a:pt x="131" y="15"/>
                </a:cubicBezTo>
                <a:cubicBezTo>
                  <a:pt x="130" y="15"/>
                  <a:pt x="128" y="13"/>
                  <a:pt x="127" y="13"/>
                </a:cubicBezTo>
                <a:cubicBezTo>
                  <a:pt x="127" y="13"/>
                  <a:pt x="127" y="13"/>
                  <a:pt x="127" y="13"/>
                </a:cubicBezTo>
                <a:cubicBezTo>
                  <a:pt x="124" y="10"/>
                  <a:pt x="121" y="10"/>
                  <a:pt x="117" y="7"/>
                </a:cubicBezTo>
                <a:cubicBezTo>
                  <a:pt x="117" y="7"/>
                  <a:pt x="120" y="8"/>
                  <a:pt x="119" y="9"/>
                </a:cubicBezTo>
                <a:cubicBezTo>
                  <a:pt x="121" y="11"/>
                  <a:pt x="122" y="11"/>
                  <a:pt x="124" y="13"/>
                </a:cubicBezTo>
                <a:cubicBezTo>
                  <a:pt x="123" y="13"/>
                  <a:pt x="123" y="12"/>
                  <a:pt x="123" y="13"/>
                </a:cubicBezTo>
                <a:cubicBezTo>
                  <a:pt x="123" y="13"/>
                  <a:pt x="123" y="13"/>
                  <a:pt x="123" y="13"/>
                </a:cubicBezTo>
                <a:cubicBezTo>
                  <a:pt x="122" y="12"/>
                  <a:pt x="122" y="12"/>
                  <a:pt x="121" y="12"/>
                </a:cubicBezTo>
                <a:cubicBezTo>
                  <a:pt x="123" y="13"/>
                  <a:pt x="125" y="14"/>
                  <a:pt x="126" y="16"/>
                </a:cubicBezTo>
                <a:cubicBezTo>
                  <a:pt x="125" y="16"/>
                  <a:pt x="123" y="13"/>
                  <a:pt x="122" y="14"/>
                </a:cubicBezTo>
                <a:cubicBezTo>
                  <a:pt x="123" y="15"/>
                  <a:pt x="124" y="16"/>
                  <a:pt x="126" y="17"/>
                </a:cubicBezTo>
                <a:cubicBezTo>
                  <a:pt x="125" y="17"/>
                  <a:pt x="126" y="18"/>
                  <a:pt x="126" y="18"/>
                </a:cubicBezTo>
                <a:cubicBezTo>
                  <a:pt x="125" y="18"/>
                  <a:pt x="124" y="17"/>
                  <a:pt x="124" y="16"/>
                </a:cubicBezTo>
                <a:cubicBezTo>
                  <a:pt x="124" y="17"/>
                  <a:pt x="124" y="17"/>
                  <a:pt x="124" y="17"/>
                </a:cubicBezTo>
                <a:cubicBezTo>
                  <a:pt x="123" y="16"/>
                  <a:pt x="123" y="16"/>
                  <a:pt x="122" y="16"/>
                </a:cubicBezTo>
                <a:cubicBezTo>
                  <a:pt x="122" y="16"/>
                  <a:pt x="123" y="16"/>
                  <a:pt x="123" y="16"/>
                </a:cubicBezTo>
                <a:cubicBezTo>
                  <a:pt x="122" y="15"/>
                  <a:pt x="120" y="15"/>
                  <a:pt x="120" y="14"/>
                </a:cubicBezTo>
                <a:cubicBezTo>
                  <a:pt x="119" y="14"/>
                  <a:pt x="120" y="14"/>
                  <a:pt x="119" y="14"/>
                </a:cubicBezTo>
                <a:cubicBezTo>
                  <a:pt x="119" y="14"/>
                  <a:pt x="118" y="14"/>
                  <a:pt x="118" y="14"/>
                </a:cubicBezTo>
                <a:cubicBezTo>
                  <a:pt x="118" y="13"/>
                  <a:pt x="118" y="13"/>
                  <a:pt x="118" y="13"/>
                </a:cubicBezTo>
                <a:cubicBezTo>
                  <a:pt x="117" y="13"/>
                  <a:pt x="116" y="12"/>
                  <a:pt x="115" y="12"/>
                </a:cubicBezTo>
                <a:cubicBezTo>
                  <a:pt x="115" y="12"/>
                  <a:pt x="112" y="10"/>
                  <a:pt x="111" y="10"/>
                </a:cubicBezTo>
                <a:cubicBezTo>
                  <a:pt x="112" y="11"/>
                  <a:pt x="114" y="11"/>
                  <a:pt x="115" y="13"/>
                </a:cubicBezTo>
                <a:cubicBezTo>
                  <a:pt x="118" y="15"/>
                  <a:pt x="121" y="17"/>
                  <a:pt x="123" y="18"/>
                </a:cubicBezTo>
                <a:cubicBezTo>
                  <a:pt x="124" y="19"/>
                  <a:pt x="125" y="21"/>
                  <a:pt x="126" y="21"/>
                </a:cubicBezTo>
                <a:cubicBezTo>
                  <a:pt x="127" y="22"/>
                  <a:pt x="129" y="23"/>
                  <a:pt x="129" y="24"/>
                </a:cubicBezTo>
                <a:cubicBezTo>
                  <a:pt x="129" y="23"/>
                  <a:pt x="128" y="23"/>
                  <a:pt x="127" y="22"/>
                </a:cubicBezTo>
                <a:cubicBezTo>
                  <a:pt x="127" y="22"/>
                  <a:pt x="127" y="23"/>
                  <a:pt x="127" y="22"/>
                </a:cubicBezTo>
                <a:cubicBezTo>
                  <a:pt x="117" y="14"/>
                  <a:pt x="104" y="9"/>
                  <a:pt x="91" y="3"/>
                </a:cubicBezTo>
                <a:cubicBezTo>
                  <a:pt x="91" y="4"/>
                  <a:pt x="87" y="2"/>
                  <a:pt x="86" y="1"/>
                </a:cubicBezTo>
                <a:cubicBezTo>
                  <a:pt x="85" y="1"/>
                  <a:pt x="84" y="0"/>
                  <a:pt x="83" y="1"/>
                </a:cubicBezTo>
                <a:cubicBezTo>
                  <a:pt x="84" y="1"/>
                  <a:pt x="86" y="1"/>
                  <a:pt x="86" y="2"/>
                </a:cubicBezTo>
                <a:cubicBezTo>
                  <a:pt x="85" y="2"/>
                  <a:pt x="86" y="3"/>
                  <a:pt x="85" y="3"/>
                </a:cubicBezTo>
                <a:cubicBezTo>
                  <a:pt x="82" y="2"/>
                  <a:pt x="81" y="0"/>
                  <a:pt x="79" y="0"/>
                </a:cubicBezTo>
                <a:cubicBezTo>
                  <a:pt x="81" y="1"/>
                  <a:pt x="81" y="2"/>
                  <a:pt x="84" y="3"/>
                </a:cubicBezTo>
                <a:cubicBezTo>
                  <a:pt x="84" y="3"/>
                  <a:pt x="83" y="4"/>
                  <a:pt x="84" y="4"/>
                </a:cubicBezTo>
                <a:cubicBezTo>
                  <a:pt x="84" y="3"/>
                  <a:pt x="85" y="4"/>
                  <a:pt x="86" y="4"/>
                </a:cubicBezTo>
                <a:cubicBezTo>
                  <a:pt x="86" y="4"/>
                  <a:pt x="86" y="5"/>
                  <a:pt x="86" y="5"/>
                </a:cubicBezTo>
                <a:cubicBezTo>
                  <a:pt x="85" y="5"/>
                  <a:pt x="84" y="5"/>
                  <a:pt x="82" y="5"/>
                </a:cubicBezTo>
                <a:cubicBezTo>
                  <a:pt x="82" y="5"/>
                  <a:pt x="83" y="6"/>
                  <a:pt x="84" y="6"/>
                </a:cubicBezTo>
                <a:cubicBezTo>
                  <a:pt x="87" y="8"/>
                  <a:pt x="94" y="10"/>
                  <a:pt x="97" y="12"/>
                </a:cubicBezTo>
                <a:cubicBezTo>
                  <a:pt x="98" y="12"/>
                  <a:pt x="97" y="13"/>
                  <a:pt x="98" y="13"/>
                </a:cubicBezTo>
                <a:cubicBezTo>
                  <a:pt x="100" y="14"/>
                  <a:pt x="103" y="15"/>
                  <a:pt x="105" y="17"/>
                </a:cubicBezTo>
                <a:cubicBezTo>
                  <a:pt x="106" y="17"/>
                  <a:pt x="107" y="18"/>
                  <a:pt x="108" y="19"/>
                </a:cubicBezTo>
                <a:cubicBezTo>
                  <a:pt x="109" y="19"/>
                  <a:pt x="109" y="19"/>
                  <a:pt x="110" y="20"/>
                </a:cubicBezTo>
                <a:cubicBezTo>
                  <a:pt x="109" y="20"/>
                  <a:pt x="110" y="20"/>
                  <a:pt x="110" y="20"/>
                </a:cubicBezTo>
                <a:cubicBezTo>
                  <a:pt x="109" y="20"/>
                  <a:pt x="108" y="19"/>
                  <a:pt x="108" y="19"/>
                </a:cubicBezTo>
                <a:cubicBezTo>
                  <a:pt x="108" y="20"/>
                  <a:pt x="109" y="20"/>
                  <a:pt x="109" y="21"/>
                </a:cubicBezTo>
                <a:cubicBezTo>
                  <a:pt x="107" y="20"/>
                  <a:pt x="106" y="20"/>
                  <a:pt x="105" y="19"/>
                </a:cubicBezTo>
                <a:cubicBezTo>
                  <a:pt x="105" y="20"/>
                  <a:pt x="105" y="20"/>
                  <a:pt x="106" y="20"/>
                </a:cubicBezTo>
                <a:cubicBezTo>
                  <a:pt x="107" y="20"/>
                  <a:pt x="109" y="21"/>
                  <a:pt x="110" y="21"/>
                </a:cubicBezTo>
                <a:cubicBezTo>
                  <a:pt x="111" y="21"/>
                  <a:pt x="111" y="22"/>
                  <a:pt x="110" y="22"/>
                </a:cubicBezTo>
                <a:cubicBezTo>
                  <a:pt x="111" y="24"/>
                  <a:pt x="114" y="25"/>
                  <a:pt x="115" y="26"/>
                </a:cubicBezTo>
                <a:cubicBezTo>
                  <a:pt x="115" y="27"/>
                  <a:pt x="114" y="26"/>
                  <a:pt x="114" y="26"/>
                </a:cubicBezTo>
                <a:cubicBezTo>
                  <a:pt x="115" y="27"/>
                  <a:pt x="113" y="26"/>
                  <a:pt x="113" y="27"/>
                </a:cubicBezTo>
                <a:cubicBezTo>
                  <a:pt x="115" y="27"/>
                  <a:pt x="116" y="28"/>
                  <a:pt x="118" y="29"/>
                </a:cubicBezTo>
                <a:cubicBezTo>
                  <a:pt x="126" y="38"/>
                  <a:pt x="138" y="46"/>
                  <a:pt x="144" y="57"/>
                </a:cubicBezTo>
                <a:cubicBezTo>
                  <a:pt x="147" y="59"/>
                  <a:pt x="149" y="63"/>
                  <a:pt x="150" y="65"/>
                </a:cubicBezTo>
                <a:cubicBezTo>
                  <a:pt x="151" y="66"/>
                  <a:pt x="153" y="69"/>
                  <a:pt x="153" y="70"/>
                </a:cubicBezTo>
                <a:cubicBezTo>
                  <a:pt x="154" y="71"/>
                  <a:pt x="155" y="75"/>
                  <a:pt x="155" y="76"/>
                </a:cubicBezTo>
                <a:cubicBezTo>
                  <a:pt x="155" y="75"/>
                  <a:pt x="155" y="76"/>
                  <a:pt x="155" y="77"/>
                </a:cubicBezTo>
                <a:cubicBezTo>
                  <a:pt x="154" y="74"/>
                  <a:pt x="154" y="73"/>
                  <a:pt x="153" y="73"/>
                </a:cubicBezTo>
                <a:cubicBezTo>
                  <a:pt x="153" y="72"/>
                  <a:pt x="153" y="72"/>
                  <a:pt x="153" y="72"/>
                </a:cubicBezTo>
                <a:cubicBezTo>
                  <a:pt x="153" y="72"/>
                  <a:pt x="153" y="72"/>
                  <a:pt x="153" y="72"/>
                </a:cubicBezTo>
                <a:cubicBezTo>
                  <a:pt x="153" y="71"/>
                  <a:pt x="152" y="73"/>
                  <a:pt x="152" y="72"/>
                </a:cubicBezTo>
                <a:cubicBezTo>
                  <a:pt x="153" y="71"/>
                  <a:pt x="151" y="70"/>
                  <a:pt x="152" y="70"/>
                </a:cubicBezTo>
                <a:cubicBezTo>
                  <a:pt x="153" y="71"/>
                  <a:pt x="152" y="71"/>
                  <a:pt x="153" y="71"/>
                </a:cubicBezTo>
                <a:cubicBezTo>
                  <a:pt x="152" y="69"/>
                  <a:pt x="151" y="67"/>
                  <a:pt x="150" y="66"/>
                </a:cubicBezTo>
                <a:cubicBezTo>
                  <a:pt x="150" y="67"/>
                  <a:pt x="152" y="68"/>
                  <a:pt x="152" y="69"/>
                </a:cubicBezTo>
                <a:cubicBezTo>
                  <a:pt x="152" y="70"/>
                  <a:pt x="152" y="70"/>
                  <a:pt x="151" y="70"/>
                </a:cubicBezTo>
                <a:cubicBezTo>
                  <a:pt x="152" y="72"/>
                  <a:pt x="152" y="73"/>
                  <a:pt x="152" y="73"/>
                </a:cubicBezTo>
                <a:cubicBezTo>
                  <a:pt x="150" y="70"/>
                  <a:pt x="152" y="71"/>
                  <a:pt x="151" y="69"/>
                </a:cubicBezTo>
                <a:cubicBezTo>
                  <a:pt x="151" y="69"/>
                  <a:pt x="151" y="69"/>
                  <a:pt x="151" y="69"/>
                </a:cubicBezTo>
                <a:cubicBezTo>
                  <a:pt x="150" y="67"/>
                  <a:pt x="150" y="66"/>
                  <a:pt x="149" y="65"/>
                </a:cubicBezTo>
                <a:cubicBezTo>
                  <a:pt x="149" y="64"/>
                  <a:pt x="149" y="62"/>
                  <a:pt x="148" y="63"/>
                </a:cubicBezTo>
                <a:cubicBezTo>
                  <a:pt x="148" y="64"/>
                  <a:pt x="149" y="65"/>
                  <a:pt x="148" y="66"/>
                </a:cubicBezTo>
                <a:cubicBezTo>
                  <a:pt x="149" y="68"/>
                  <a:pt x="151" y="68"/>
                  <a:pt x="151" y="70"/>
                </a:cubicBezTo>
                <a:cubicBezTo>
                  <a:pt x="150" y="69"/>
                  <a:pt x="150" y="68"/>
                  <a:pt x="149" y="68"/>
                </a:cubicBezTo>
                <a:cubicBezTo>
                  <a:pt x="149" y="69"/>
                  <a:pt x="150" y="69"/>
                  <a:pt x="150" y="70"/>
                </a:cubicBezTo>
                <a:cubicBezTo>
                  <a:pt x="150" y="70"/>
                  <a:pt x="150" y="69"/>
                  <a:pt x="150" y="69"/>
                </a:cubicBezTo>
                <a:cubicBezTo>
                  <a:pt x="150" y="70"/>
                  <a:pt x="151" y="72"/>
                  <a:pt x="151" y="73"/>
                </a:cubicBezTo>
                <a:cubicBezTo>
                  <a:pt x="150" y="71"/>
                  <a:pt x="149" y="69"/>
                  <a:pt x="148" y="68"/>
                </a:cubicBezTo>
                <a:cubicBezTo>
                  <a:pt x="149" y="68"/>
                  <a:pt x="149" y="68"/>
                  <a:pt x="149" y="68"/>
                </a:cubicBezTo>
                <a:cubicBezTo>
                  <a:pt x="148" y="68"/>
                  <a:pt x="148" y="68"/>
                  <a:pt x="148" y="68"/>
                </a:cubicBezTo>
                <a:cubicBezTo>
                  <a:pt x="149" y="70"/>
                  <a:pt x="150" y="71"/>
                  <a:pt x="150" y="72"/>
                </a:cubicBezTo>
                <a:cubicBezTo>
                  <a:pt x="149" y="71"/>
                  <a:pt x="148" y="71"/>
                  <a:pt x="149" y="70"/>
                </a:cubicBezTo>
                <a:cubicBezTo>
                  <a:pt x="148" y="70"/>
                  <a:pt x="147" y="67"/>
                  <a:pt x="146" y="66"/>
                </a:cubicBezTo>
                <a:cubicBezTo>
                  <a:pt x="147" y="70"/>
                  <a:pt x="149" y="71"/>
                  <a:pt x="150" y="74"/>
                </a:cubicBezTo>
                <a:cubicBezTo>
                  <a:pt x="150" y="75"/>
                  <a:pt x="149" y="73"/>
                  <a:pt x="149" y="74"/>
                </a:cubicBezTo>
                <a:cubicBezTo>
                  <a:pt x="151" y="77"/>
                  <a:pt x="150" y="82"/>
                  <a:pt x="151" y="85"/>
                </a:cubicBezTo>
                <a:cubicBezTo>
                  <a:pt x="150" y="82"/>
                  <a:pt x="149" y="79"/>
                  <a:pt x="149" y="77"/>
                </a:cubicBezTo>
                <a:cubicBezTo>
                  <a:pt x="149" y="76"/>
                  <a:pt x="149" y="78"/>
                  <a:pt x="149" y="77"/>
                </a:cubicBezTo>
                <a:cubicBezTo>
                  <a:pt x="149" y="75"/>
                  <a:pt x="147" y="71"/>
                  <a:pt x="145" y="69"/>
                </a:cubicBezTo>
                <a:cubicBezTo>
                  <a:pt x="146" y="69"/>
                  <a:pt x="146" y="69"/>
                  <a:pt x="146" y="69"/>
                </a:cubicBezTo>
                <a:cubicBezTo>
                  <a:pt x="144" y="68"/>
                  <a:pt x="144" y="65"/>
                  <a:pt x="143" y="64"/>
                </a:cubicBezTo>
                <a:cubicBezTo>
                  <a:pt x="143" y="64"/>
                  <a:pt x="143" y="64"/>
                  <a:pt x="143" y="65"/>
                </a:cubicBezTo>
                <a:cubicBezTo>
                  <a:pt x="141" y="61"/>
                  <a:pt x="138" y="58"/>
                  <a:pt x="136" y="56"/>
                </a:cubicBezTo>
                <a:cubicBezTo>
                  <a:pt x="136" y="55"/>
                  <a:pt x="136" y="55"/>
                  <a:pt x="136" y="55"/>
                </a:cubicBezTo>
                <a:cubicBezTo>
                  <a:pt x="134" y="53"/>
                  <a:pt x="129" y="49"/>
                  <a:pt x="127" y="46"/>
                </a:cubicBezTo>
                <a:cubicBezTo>
                  <a:pt x="127" y="46"/>
                  <a:pt x="127" y="46"/>
                  <a:pt x="126" y="46"/>
                </a:cubicBezTo>
                <a:cubicBezTo>
                  <a:pt x="119" y="38"/>
                  <a:pt x="109" y="33"/>
                  <a:pt x="101" y="27"/>
                </a:cubicBezTo>
                <a:cubicBezTo>
                  <a:pt x="102" y="27"/>
                  <a:pt x="102" y="28"/>
                  <a:pt x="102" y="28"/>
                </a:cubicBezTo>
                <a:cubicBezTo>
                  <a:pt x="99" y="25"/>
                  <a:pt x="95" y="23"/>
                  <a:pt x="92" y="22"/>
                </a:cubicBezTo>
                <a:cubicBezTo>
                  <a:pt x="91" y="21"/>
                  <a:pt x="91" y="21"/>
                  <a:pt x="91" y="20"/>
                </a:cubicBezTo>
                <a:cubicBezTo>
                  <a:pt x="91" y="21"/>
                  <a:pt x="91" y="21"/>
                  <a:pt x="91" y="21"/>
                </a:cubicBezTo>
                <a:cubicBezTo>
                  <a:pt x="90" y="20"/>
                  <a:pt x="87" y="19"/>
                  <a:pt x="85" y="18"/>
                </a:cubicBezTo>
                <a:cubicBezTo>
                  <a:pt x="86" y="18"/>
                  <a:pt x="86" y="18"/>
                  <a:pt x="86" y="18"/>
                </a:cubicBezTo>
                <a:cubicBezTo>
                  <a:pt x="84" y="18"/>
                  <a:pt x="82" y="17"/>
                  <a:pt x="81" y="16"/>
                </a:cubicBezTo>
                <a:cubicBezTo>
                  <a:pt x="81" y="17"/>
                  <a:pt x="81" y="17"/>
                  <a:pt x="81" y="17"/>
                </a:cubicBezTo>
                <a:cubicBezTo>
                  <a:pt x="80" y="17"/>
                  <a:pt x="79" y="16"/>
                  <a:pt x="79" y="16"/>
                </a:cubicBezTo>
                <a:cubicBezTo>
                  <a:pt x="79" y="16"/>
                  <a:pt x="78" y="15"/>
                  <a:pt x="78" y="15"/>
                </a:cubicBezTo>
                <a:cubicBezTo>
                  <a:pt x="77" y="15"/>
                  <a:pt x="77" y="15"/>
                  <a:pt x="77" y="15"/>
                </a:cubicBezTo>
                <a:cubicBezTo>
                  <a:pt x="69" y="12"/>
                  <a:pt x="57" y="9"/>
                  <a:pt x="48" y="11"/>
                </a:cubicBezTo>
                <a:cubicBezTo>
                  <a:pt x="55" y="10"/>
                  <a:pt x="63" y="12"/>
                  <a:pt x="71" y="13"/>
                </a:cubicBezTo>
                <a:cubicBezTo>
                  <a:pt x="71" y="14"/>
                  <a:pt x="72" y="14"/>
                  <a:pt x="72" y="14"/>
                </a:cubicBezTo>
                <a:cubicBezTo>
                  <a:pt x="76" y="15"/>
                  <a:pt x="81" y="18"/>
                  <a:pt x="85" y="19"/>
                </a:cubicBezTo>
                <a:cubicBezTo>
                  <a:pt x="85" y="19"/>
                  <a:pt x="85" y="20"/>
                  <a:pt x="85" y="20"/>
                </a:cubicBezTo>
                <a:cubicBezTo>
                  <a:pt x="85" y="19"/>
                  <a:pt x="86" y="19"/>
                  <a:pt x="86" y="19"/>
                </a:cubicBezTo>
                <a:cubicBezTo>
                  <a:pt x="87" y="20"/>
                  <a:pt x="88" y="20"/>
                  <a:pt x="89" y="21"/>
                </a:cubicBezTo>
                <a:cubicBezTo>
                  <a:pt x="90" y="21"/>
                  <a:pt x="92" y="23"/>
                  <a:pt x="92" y="23"/>
                </a:cubicBezTo>
                <a:cubicBezTo>
                  <a:pt x="93" y="23"/>
                  <a:pt x="93" y="23"/>
                  <a:pt x="93" y="23"/>
                </a:cubicBezTo>
                <a:cubicBezTo>
                  <a:pt x="93" y="24"/>
                  <a:pt x="94" y="24"/>
                  <a:pt x="94" y="24"/>
                </a:cubicBezTo>
                <a:cubicBezTo>
                  <a:pt x="95" y="24"/>
                  <a:pt x="96" y="25"/>
                  <a:pt x="97" y="25"/>
                </a:cubicBezTo>
                <a:cubicBezTo>
                  <a:pt x="97" y="26"/>
                  <a:pt x="98" y="26"/>
                  <a:pt x="99" y="27"/>
                </a:cubicBezTo>
                <a:cubicBezTo>
                  <a:pt x="100" y="27"/>
                  <a:pt x="99" y="27"/>
                  <a:pt x="100" y="27"/>
                </a:cubicBezTo>
                <a:cubicBezTo>
                  <a:pt x="105" y="30"/>
                  <a:pt x="109" y="33"/>
                  <a:pt x="114" y="38"/>
                </a:cubicBezTo>
                <a:cubicBezTo>
                  <a:pt x="114" y="37"/>
                  <a:pt x="114" y="37"/>
                  <a:pt x="114" y="37"/>
                </a:cubicBezTo>
                <a:cubicBezTo>
                  <a:pt x="114" y="38"/>
                  <a:pt x="114" y="37"/>
                  <a:pt x="115" y="38"/>
                </a:cubicBezTo>
                <a:cubicBezTo>
                  <a:pt x="115" y="38"/>
                  <a:pt x="115" y="38"/>
                  <a:pt x="114" y="38"/>
                </a:cubicBezTo>
                <a:cubicBezTo>
                  <a:pt x="115" y="39"/>
                  <a:pt x="116" y="40"/>
                  <a:pt x="117" y="41"/>
                </a:cubicBezTo>
                <a:cubicBezTo>
                  <a:pt x="118" y="41"/>
                  <a:pt x="117" y="40"/>
                  <a:pt x="117" y="40"/>
                </a:cubicBezTo>
                <a:cubicBezTo>
                  <a:pt x="118" y="40"/>
                  <a:pt x="118" y="40"/>
                  <a:pt x="118" y="41"/>
                </a:cubicBezTo>
                <a:cubicBezTo>
                  <a:pt x="118" y="41"/>
                  <a:pt x="118" y="40"/>
                  <a:pt x="117" y="41"/>
                </a:cubicBezTo>
                <a:cubicBezTo>
                  <a:pt x="118" y="42"/>
                  <a:pt x="118" y="41"/>
                  <a:pt x="119" y="42"/>
                </a:cubicBezTo>
                <a:cubicBezTo>
                  <a:pt x="118" y="42"/>
                  <a:pt x="120" y="43"/>
                  <a:pt x="120" y="43"/>
                </a:cubicBezTo>
                <a:cubicBezTo>
                  <a:pt x="121" y="43"/>
                  <a:pt x="121" y="43"/>
                  <a:pt x="121" y="43"/>
                </a:cubicBezTo>
                <a:cubicBezTo>
                  <a:pt x="121" y="43"/>
                  <a:pt x="122" y="44"/>
                  <a:pt x="122" y="44"/>
                </a:cubicBezTo>
                <a:cubicBezTo>
                  <a:pt x="122" y="44"/>
                  <a:pt x="122" y="44"/>
                  <a:pt x="122" y="44"/>
                </a:cubicBezTo>
                <a:cubicBezTo>
                  <a:pt x="122" y="44"/>
                  <a:pt x="124" y="45"/>
                  <a:pt x="124" y="46"/>
                </a:cubicBezTo>
                <a:cubicBezTo>
                  <a:pt x="123" y="45"/>
                  <a:pt x="122" y="45"/>
                  <a:pt x="121" y="44"/>
                </a:cubicBezTo>
                <a:cubicBezTo>
                  <a:pt x="121" y="45"/>
                  <a:pt x="125" y="47"/>
                  <a:pt x="125" y="48"/>
                </a:cubicBezTo>
                <a:cubicBezTo>
                  <a:pt x="121" y="45"/>
                  <a:pt x="118" y="42"/>
                  <a:pt x="114" y="39"/>
                </a:cubicBezTo>
                <a:cubicBezTo>
                  <a:pt x="114" y="39"/>
                  <a:pt x="114" y="39"/>
                  <a:pt x="114" y="39"/>
                </a:cubicBezTo>
                <a:cubicBezTo>
                  <a:pt x="113" y="39"/>
                  <a:pt x="113" y="38"/>
                  <a:pt x="113" y="38"/>
                </a:cubicBezTo>
                <a:cubicBezTo>
                  <a:pt x="113" y="38"/>
                  <a:pt x="113" y="39"/>
                  <a:pt x="114" y="38"/>
                </a:cubicBezTo>
                <a:cubicBezTo>
                  <a:pt x="113" y="37"/>
                  <a:pt x="111" y="36"/>
                  <a:pt x="110" y="36"/>
                </a:cubicBezTo>
                <a:cubicBezTo>
                  <a:pt x="111" y="36"/>
                  <a:pt x="111" y="37"/>
                  <a:pt x="111" y="37"/>
                </a:cubicBezTo>
                <a:cubicBezTo>
                  <a:pt x="108" y="34"/>
                  <a:pt x="103" y="32"/>
                  <a:pt x="100" y="30"/>
                </a:cubicBezTo>
                <a:cubicBezTo>
                  <a:pt x="96" y="27"/>
                  <a:pt x="92" y="24"/>
                  <a:pt x="87" y="21"/>
                </a:cubicBezTo>
                <a:cubicBezTo>
                  <a:pt x="87" y="21"/>
                  <a:pt x="87" y="21"/>
                  <a:pt x="87" y="21"/>
                </a:cubicBezTo>
                <a:cubicBezTo>
                  <a:pt x="85" y="21"/>
                  <a:pt x="83" y="19"/>
                  <a:pt x="81" y="19"/>
                </a:cubicBezTo>
                <a:cubicBezTo>
                  <a:pt x="81" y="19"/>
                  <a:pt x="80" y="18"/>
                  <a:pt x="80" y="18"/>
                </a:cubicBezTo>
                <a:cubicBezTo>
                  <a:pt x="80" y="18"/>
                  <a:pt x="79" y="17"/>
                  <a:pt x="79" y="18"/>
                </a:cubicBezTo>
                <a:cubicBezTo>
                  <a:pt x="80" y="18"/>
                  <a:pt x="80" y="18"/>
                  <a:pt x="80" y="19"/>
                </a:cubicBezTo>
                <a:cubicBezTo>
                  <a:pt x="79" y="18"/>
                  <a:pt x="76" y="17"/>
                  <a:pt x="75" y="16"/>
                </a:cubicBezTo>
                <a:cubicBezTo>
                  <a:pt x="73" y="16"/>
                  <a:pt x="70" y="15"/>
                  <a:pt x="68" y="15"/>
                </a:cubicBezTo>
                <a:cubicBezTo>
                  <a:pt x="69" y="16"/>
                  <a:pt x="72" y="16"/>
                  <a:pt x="72" y="17"/>
                </a:cubicBezTo>
                <a:cubicBezTo>
                  <a:pt x="71" y="16"/>
                  <a:pt x="69" y="17"/>
                  <a:pt x="68" y="16"/>
                </a:cubicBezTo>
                <a:cubicBezTo>
                  <a:pt x="68" y="17"/>
                  <a:pt x="67" y="17"/>
                  <a:pt x="67" y="16"/>
                </a:cubicBezTo>
                <a:cubicBezTo>
                  <a:pt x="65" y="17"/>
                  <a:pt x="62" y="15"/>
                  <a:pt x="61" y="16"/>
                </a:cubicBezTo>
                <a:cubicBezTo>
                  <a:pt x="60" y="15"/>
                  <a:pt x="60" y="15"/>
                  <a:pt x="59" y="15"/>
                </a:cubicBezTo>
                <a:cubicBezTo>
                  <a:pt x="59" y="15"/>
                  <a:pt x="60" y="15"/>
                  <a:pt x="59" y="15"/>
                </a:cubicBezTo>
                <a:cubicBezTo>
                  <a:pt x="59" y="16"/>
                  <a:pt x="60" y="15"/>
                  <a:pt x="60" y="16"/>
                </a:cubicBezTo>
                <a:cubicBezTo>
                  <a:pt x="56" y="16"/>
                  <a:pt x="53" y="16"/>
                  <a:pt x="49" y="16"/>
                </a:cubicBezTo>
                <a:cubicBezTo>
                  <a:pt x="49" y="18"/>
                  <a:pt x="47" y="17"/>
                  <a:pt x="47" y="17"/>
                </a:cubicBezTo>
                <a:cubicBezTo>
                  <a:pt x="47" y="18"/>
                  <a:pt x="45" y="18"/>
                  <a:pt x="44" y="18"/>
                </a:cubicBezTo>
                <a:cubicBezTo>
                  <a:pt x="43" y="18"/>
                  <a:pt x="41" y="19"/>
                  <a:pt x="41" y="20"/>
                </a:cubicBezTo>
                <a:cubicBezTo>
                  <a:pt x="42" y="20"/>
                  <a:pt x="42" y="19"/>
                  <a:pt x="43" y="19"/>
                </a:cubicBezTo>
                <a:cubicBezTo>
                  <a:pt x="43" y="20"/>
                  <a:pt x="43" y="20"/>
                  <a:pt x="43" y="20"/>
                </a:cubicBezTo>
                <a:cubicBezTo>
                  <a:pt x="43" y="20"/>
                  <a:pt x="42" y="20"/>
                  <a:pt x="42" y="21"/>
                </a:cubicBezTo>
                <a:cubicBezTo>
                  <a:pt x="43" y="20"/>
                  <a:pt x="44" y="20"/>
                  <a:pt x="44" y="20"/>
                </a:cubicBezTo>
                <a:cubicBezTo>
                  <a:pt x="44" y="21"/>
                  <a:pt x="43" y="22"/>
                  <a:pt x="42" y="22"/>
                </a:cubicBezTo>
                <a:cubicBezTo>
                  <a:pt x="41" y="23"/>
                  <a:pt x="40" y="23"/>
                  <a:pt x="39" y="24"/>
                </a:cubicBezTo>
                <a:cubicBezTo>
                  <a:pt x="40" y="24"/>
                  <a:pt x="39" y="25"/>
                  <a:pt x="38" y="26"/>
                </a:cubicBezTo>
                <a:cubicBezTo>
                  <a:pt x="38" y="27"/>
                  <a:pt x="39" y="26"/>
                  <a:pt x="38" y="27"/>
                </a:cubicBezTo>
                <a:cubicBezTo>
                  <a:pt x="38" y="27"/>
                  <a:pt x="38" y="27"/>
                  <a:pt x="39" y="27"/>
                </a:cubicBezTo>
                <a:cubicBezTo>
                  <a:pt x="39" y="28"/>
                  <a:pt x="39" y="28"/>
                  <a:pt x="38" y="29"/>
                </a:cubicBezTo>
                <a:cubicBezTo>
                  <a:pt x="38" y="29"/>
                  <a:pt x="38" y="29"/>
                  <a:pt x="38" y="28"/>
                </a:cubicBezTo>
                <a:cubicBezTo>
                  <a:pt x="38" y="29"/>
                  <a:pt x="38" y="30"/>
                  <a:pt x="38" y="30"/>
                </a:cubicBezTo>
                <a:cubicBezTo>
                  <a:pt x="37" y="30"/>
                  <a:pt x="38" y="30"/>
                  <a:pt x="38" y="30"/>
                </a:cubicBezTo>
                <a:cubicBezTo>
                  <a:pt x="37" y="31"/>
                  <a:pt x="37" y="31"/>
                  <a:pt x="38" y="31"/>
                </a:cubicBezTo>
                <a:cubicBezTo>
                  <a:pt x="38" y="31"/>
                  <a:pt x="37" y="31"/>
                  <a:pt x="38" y="31"/>
                </a:cubicBezTo>
                <a:cubicBezTo>
                  <a:pt x="38" y="32"/>
                  <a:pt x="38" y="31"/>
                  <a:pt x="38" y="32"/>
                </a:cubicBezTo>
                <a:cubicBezTo>
                  <a:pt x="39" y="32"/>
                  <a:pt x="38" y="31"/>
                  <a:pt x="39" y="31"/>
                </a:cubicBezTo>
                <a:cubicBezTo>
                  <a:pt x="39" y="32"/>
                  <a:pt x="39" y="32"/>
                  <a:pt x="39" y="32"/>
                </a:cubicBezTo>
                <a:cubicBezTo>
                  <a:pt x="39" y="32"/>
                  <a:pt x="39" y="32"/>
                  <a:pt x="40" y="32"/>
                </a:cubicBezTo>
                <a:cubicBezTo>
                  <a:pt x="40" y="32"/>
                  <a:pt x="40" y="32"/>
                  <a:pt x="40" y="32"/>
                </a:cubicBezTo>
                <a:cubicBezTo>
                  <a:pt x="40" y="32"/>
                  <a:pt x="39" y="32"/>
                  <a:pt x="39" y="32"/>
                </a:cubicBezTo>
                <a:cubicBezTo>
                  <a:pt x="39" y="32"/>
                  <a:pt x="39" y="31"/>
                  <a:pt x="40" y="31"/>
                </a:cubicBezTo>
                <a:cubicBezTo>
                  <a:pt x="40" y="32"/>
                  <a:pt x="40" y="33"/>
                  <a:pt x="40" y="33"/>
                </a:cubicBezTo>
                <a:cubicBezTo>
                  <a:pt x="40" y="33"/>
                  <a:pt x="40" y="33"/>
                  <a:pt x="40" y="33"/>
                </a:cubicBezTo>
                <a:cubicBezTo>
                  <a:pt x="40" y="33"/>
                  <a:pt x="40" y="33"/>
                  <a:pt x="40" y="33"/>
                </a:cubicBezTo>
                <a:cubicBezTo>
                  <a:pt x="40" y="33"/>
                  <a:pt x="40" y="33"/>
                  <a:pt x="41" y="33"/>
                </a:cubicBezTo>
                <a:cubicBezTo>
                  <a:pt x="41" y="33"/>
                  <a:pt x="40" y="33"/>
                  <a:pt x="41" y="33"/>
                </a:cubicBezTo>
                <a:cubicBezTo>
                  <a:pt x="41" y="33"/>
                  <a:pt x="41" y="33"/>
                  <a:pt x="41" y="33"/>
                </a:cubicBezTo>
                <a:close/>
                <a:moveTo>
                  <a:pt x="149" y="20"/>
                </a:moveTo>
                <a:cubicBezTo>
                  <a:pt x="150" y="20"/>
                  <a:pt x="150" y="21"/>
                  <a:pt x="150" y="21"/>
                </a:cubicBezTo>
                <a:cubicBezTo>
                  <a:pt x="150" y="21"/>
                  <a:pt x="149" y="20"/>
                  <a:pt x="149" y="20"/>
                </a:cubicBezTo>
                <a:close/>
                <a:moveTo>
                  <a:pt x="180" y="63"/>
                </a:moveTo>
                <a:cubicBezTo>
                  <a:pt x="180" y="64"/>
                  <a:pt x="181" y="65"/>
                  <a:pt x="181" y="67"/>
                </a:cubicBezTo>
                <a:cubicBezTo>
                  <a:pt x="181" y="66"/>
                  <a:pt x="181" y="66"/>
                  <a:pt x="181" y="66"/>
                </a:cubicBezTo>
                <a:cubicBezTo>
                  <a:pt x="181" y="65"/>
                  <a:pt x="180" y="64"/>
                  <a:pt x="180" y="64"/>
                </a:cubicBezTo>
                <a:cubicBezTo>
                  <a:pt x="180" y="64"/>
                  <a:pt x="180" y="64"/>
                  <a:pt x="180" y="63"/>
                </a:cubicBezTo>
                <a:close/>
                <a:moveTo>
                  <a:pt x="99" y="172"/>
                </a:moveTo>
                <a:cubicBezTo>
                  <a:pt x="99" y="171"/>
                  <a:pt x="98" y="171"/>
                  <a:pt x="98" y="171"/>
                </a:cubicBezTo>
                <a:cubicBezTo>
                  <a:pt x="98" y="171"/>
                  <a:pt x="99" y="171"/>
                  <a:pt x="100" y="171"/>
                </a:cubicBezTo>
                <a:cubicBezTo>
                  <a:pt x="99" y="171"/>
                  <a:pt x="100" y="171"/>
                  <a:pt x="99" y="172"/>
                </a:cubicBezTo>
                <a:cubicBezTo>
                  <a:pt x="100" y="172"/>
                  <a:pt x="102" y="171"/>
                  <a:pt x="101" y="172"/>
                </a:cubicBezTo>
                <a:cubicBezTo>
                  <a:pt x="101" y="171"/>
                  <a:pt x="100" y="172"/>
                  <a:pt x="99" y="172"/>
                </a:cubicBezTo>
                <a:close/>
                <a:moveTo>
                  <a:pt x="64" y="26"/>
                </a:moveTo>
                <a:cubicBezTo>
                  <a:pt x="64" y="26"/>
                  <a:pt x="65" y="26"/>
                  <a:pt x="65" y="26"/>
                </a:cubicBezTo>
                <a:cubicBezTo>
                  <a:pt x="65" y="26"/>
                  <a:pt x="65" y="26"/>
                  <a:pt x="65" y="26"/>
                </a:cubicBezTo>
                <a:cubicBezTo>
                  <a:pt x="65" y="26"/>
                  <a:pt x="65" y="26"/>
                  <a:pt x="64" y="26"/>
                </a:cubicBezTo>
                <a:cubicBezTo>
                  <a:pt x="64" y="26"/>
                  <a:pt x="64" y="26"/>
                  <a:pt x="64" y="26"/>
                </a:cubicBezTo>
                <a:close/>
                <a:moveTo>
                  <a:pt x="95" y="77"/>
                </a:moveTo>
                <a:cubicBezTo>
                  <a:pt x="95" y="78"/>
                  <a:pt x="95" y="77"/>
                  <a:pt x="95" y="77"/>
                </a:cubicBezTo>
                <a:cubicBezTo>
                  <a:pt x="95" y="78"/>
                  <a:pt x="95" y="78"/>
                  <a:pt x="95" y="77"/>
                </a:cubicBezTo>
                <a:close/>
                <a:moveTo>
                  <a:pt x="117" y="88"/>
                </a:moveTo>
                <a:cubicBezTo>
                  <a:pt x="117" y="88"/>
                  <a:pt x="117" y="88"/>
                  <a:pt x="117" y="89"/>
                </a:cubicBezTo>
                <a:cubicBezTo>
                  <a:pt x="117" y="88"/>
                  <a:pt x="117" y="88"/>
                  <a:pt x="117" y="88"/>
                </a:cubicBezTo>
                <a:close/>
                <a:moveTo>
                  <a:pt x="41" y="33"/>
                </a:moveTo>
                <a:cubicBezTo>
                  <a:pt x="40" y="33"/>
                  <a:pt x="40" y="33"/>
                  <a:pt x="40" y="33"/>
                </a:cubicBezTo>
                <a:cubicBezTo>
                  <a:pt x="40" y="33"/>
                  <a:pt x="40" y="33"/>
                  <a:pt x="40" y="33"/>
                </a:cubicBezTo>
                <a:cubicBezTo>
                  <a:pt x="40" y="33"/>
                  <a:pt x="40" y="33"/>
                  <a:pt x="40" y="33"/>
                </a:cubicBezTo>
                <a:cubicBezTo>
                  <a:pt x="40" y="33"/>
                  <a:pt x="40" y="33"/>
                  <a:pt x="41" y="33"/>
                </a:cubicBezTo>
                <a:cubicBezTo>
                  <a:pt x="41" y="33"/>
                  <a:pt x="41" y="33"/>
                  <a:pt x="41" y="33"/>
                </a:cubicBezTo>
                <a:close/>
                <a:moveTo>
                  <a:pt x="39" y="27"/>
                </a:moveTo>
                <a:cubicBezTo>
                  <a:pt x="39" y="27"/>
                  <a:pt x="39" y="27"/>
                  <a:pt x="40" y="26"/>
                </a:cubicBezTo>
                <a:cubicBezTo>
                  <a:pt x="40" y="27"/>
                  <a:pt x="40" y="27"/>
                  <a:pt x="39" y="27"/>
                </a:cubicBezTo>
                <a:cubicBezTo>
                  <a:pt x="39" y="27"/>
                  <a:pt x="39" y="27"/>
                  <a:pt x="39" y="27"/>
                </a:cubicBezTo>
                <a:close/>
                <a:moveTo>
                  <a:pt x="44" y="20"/>
                </a:moveTo>
                <a:cubicBezTo>
                  <a:pt x="44" y="19"/>
                  <a:pt x="45" y="19"/>
                  <a:pt x="45" y="19"/>
                </a:cubicBezTo>
                <a:cubicBezTo>
                  <a:pt x="44" y="19"/>
                  <a:pt x="45" y="20"/>
                  <a:pt x="44" y="20"/>
                </a:cubicBezTo>
                <a:close/>
                <a:moveTo>
                  <a:pt x="62" y="34"/>
                </a:moveTo>
                <a:cubicBezTo>
                  <a:pt x="61" y="34"/>
                  <a:pt x="63" y="34"/>
                  <a:pt x="63" y="35"/>
                </a:cubicBezTo>
                <a:cubicBezTo>
                  <a:pt x="62" y="35"/>
                  <a:pt x="62" y="34"/>
                  <a:pt x="62" y="34"/>
                </a:cubicBezTo>
                <a:close/>
                <a:moveTo>
                  <a:pt x="66" y="36"/>
                </a:moveTo>
                <a:cubicBezTo>
                  <a:pt x="65" y="36"/>
                  <a:pt x="66" y="36"/>
                  <a:pt x="66" y="36"/>
                </a:cubicBezTo>
                <a:cubicBezTo>
                  <a:pt x="66" y="36"/>
                  <a:pt x="68" y="36"/>
                  <a:pt x="67" y="37"/>
                </a:cubicBezTo>
                <a:cubicBezTo>
                  <a:pt x="67" y="36"/>
                  <a:pt x="66" y="36"/>
                  <a:pt x="66" y="36"/>
                </a:cubicBezTo>
                <a:close/>
                <a:moveTo>
                  <a:pt x="128" y="14"/>
                </a:moveTo>
                <a:cubicBezTo>
                  <a:pt x="128" y="14"/>
                  <a:pt x="130" y="15"/>
                  <a:pt x="130" y="15"/>
                </a:cubicBezTo>
                <a:cubicBezTo>
                  <a:pt x="129" y="15"/>
                  <a:pt x="128" y="14"/>
                  <a:pt x="128" y="14"/>
                </a:cubicBezTo>
                <a:close/>
                <a:moveTo>
                  <a:pt x="119" y="42"/>
                </a:moveTo>
                <a:cubicBezTo>
                  <a:pt x="120" y="41"/>
                  <a:pt x="120" y="43"/>
                  <a:pt x="121" y="43"/>
                </a:cubicBezTo>
                <a:cubicBezTo>
                  <a:pt x="120" y="43"/>
                  <a:pt x="119" y="42"/>
                  <a:pt x="119" y="42"/>
                </a:cubicBezTo>
                <a:close/>
                <a:moveTo>
                  <a:pt x="138" y="61"/>
                </a:moveTo>
                <a:cubicBezTo>
                  <a:pt x="138" y="62"/>
                  <a:pt x="137" y="60"/>
                  <a:pt x="137" y="60"/>
                </a:cubicBezTo>
                <a:cubicBezTo>
                  <a:pt x="137" y="61"/>
                  <a:pt x="137" y="61"/>
                  <a:pt x="137" y="61"/>
                </a:cubicBezTo>
                <a:cubicBezTo>
                  <a:pt x="140" y="62"/>
                  <a:pt x="141" y="67"/>
                  <a:pt x="143" y="69"/>
                </a:cubicBezTo>
                <a:cubicBezTo>
                  <a:pt x="144" y="72"/>
                  <a:pt x="146" y="74"/>
                  <a:pt x="146" y="76"/>
                </a:cubicBezTo>
                <a:cubicBezTo>
                  <a:pt x="146" y="76"/>
                  <a:pt x="146" y="76"/>
                  <a:pt x="146" y="76"/>
                </a:cubicBezTo>
                <a:cubicBezTo>
                  <a:pt x="146" y="77"/>
                  <a:pt x="146" y="78"/>
                  <a:pt x="146" y="79"/>
                </a:cubicBezTo>
                <a:cubicBezTo>
                  <a:pt x="146" y="79"/>
                  <a:pt x="146" y="79"/>
                  <a:pt x="146" y="80"/>
                </a:cubicBezTo>
                <a:cubicBezTo>
                  <a:pt x="146" y="79"/>
                  <a:pt x="146" y="80"/>
                  <a:pt x="145" y="80"/>
                </a:cubicBezTo>
                <a:cubicBezTo>
                  <a:pt x="145" y="79"/>
                  <a:pt x="146" y="79"/>
                  <a:pt x="146" y="79"/>
                </a:cubicBezTo>
                <a:cubicBezTo>
                  <a:pt x="145" y="79"/>
                  <a:pt x="145" y="79"/>
                  <a:pt x="145" y="78"/>
                </a:cubicBezTo>
                <a:cubicBezTo>
                  <a:pt x="145" y="78"/>
                  <a:pt x="145" y="78"/>
                  <a:pt x="145" y="77"/>
                </a:cubicBezTo>
                <a:cubicBezTo>
                  <a:pt x="145" y="77"/>
                  <a:pt x="145" y="77"/>
                  <a:pt x="145" y="77"/>
                </a:cubicBezTo>
                <a:cubicBezTo>
                  <a:pt x="144" y="77"/>
                  <a:pt x="145" y="79"/>
                  <a:pt x="144" y="79"/>
                </a:cubicBezTo>
                <a:cubicBezTo>
                  <a:pt x="144" y="78"/>
                  <a:pt x="144" y="78"/>
                  <a:pt x="144" y="77"/>
                </a:cubicBezTo>
                <a:cubicBezTo>
                  <a:pt x="144" y="78"/>
                  <a:pt x="144" y="78"/>
                  <a:pt x="144" y="79"/>
                </a:cubicBezTo>
                <a:cubicBezTo>
                  <a:pt x="145" y="81"/>
                  <a:pt x="146" y="80"/>
                  <a:pt x="147" y="82"/>
                </a:cubicBezTo>
                <a:cubicBezTo>
                  <a:pt x="147" y="82"/>
                  <a:pt x="147" y="81"/>
                  <a:pt x="147" y="81"/>
                </a:cubicBezTo>
                <a:cubicBezTo>
                  <a:pt x="148" y="82"/>
                  <a:pt x="147" y="84"/>
                  <a:pt x="148" y="85"/>
                </a:cubicBezTo>
                <a:cubicBezTo>
                  <a:pt x="148" y="86"/>
                  <a:pt x="148" y="86"/>
                  <a:pt x="148" y="86"/>
                </a:cubicBezTo>
                <a:cubicBezTo>
                  <a:pt x="148" y="87"/>
                  <a:pt x="148" y="88"/>
                  <a:pt x="148" y="88"/>
                </a:cubicBezTo>
                <a:cubicBezTo>
                  <a:pt x="148" y="89"/>
                  <a:pt x="148" y="89"/>
                  <a:pt x="148" y="89"/>
                </a:cubicBezTo>
                <a:cubicBezTo>
                  <a:pt x="147" y="91"/>
                  <a:pt x="148" y="94"/>
                  <a:pt x="147" y="95"/>
                </a:cubicBezTo>
                <a:cubicBezTo>
                  <a:pt x="147" y="96"/>
                  <a:pt x="146" y="99"/>
                  <a:pt x="146" y="100"/>
                </a:cubicBezTo>
                <a:cubicBezTo>
                  <a:pt x="146" y="101"/>
                  <a:pt x="144" y="105"/>
                  <a:pt x="142" y="106"/>
                </a:cubicBezTo>
                <a:cubicBezTo>
                  <a:pt x="141" y="108"/>
                  <a:pt x="142" y="108"/>
                  <a:pt x="141" y="109"/>
                </a:cubicBezTo>
                <a:cubicBezTo>
                  <a:pt x="141" y="109"/>
                  <a:pt x="142" y="108"/>
                  <a:pt x="142" y="108"/>
                </a:cubicBezTo>
                <a:cubicBezTo>
                  <a:pt x="142" y="108"/>
                  <a:pt x="142" y="109"/>
                  <a:pt x="141" y="110"/>
                </a:cubicBezTo>
                <a:cubicBezTo>
                  <a:pt x="141" y="110"/>
                  <a:pt x="141" y="110"/>
                  <a:pt x="141" y="110"/>
                </a:cubicBezTo>
                <a:cubicBezTo>
                  <a:pt x="139" y="112"/>
                  <a:pt x="137" y="116"/>
                  <a:pt x="134" y="117"/>
                </a:cubicBezTo>
                <a:cubicBezTo>
                  <a:pt x="134" y="116"/>
                  <a:pt x="135" y="116"/>
                  <a:pt x="135" y="115"/>
                </a:cubicBezTo>
                <a:cubicBezTo>
                  <a:pt x="135" y="116"/>
                  <a:pt x="132" y="117"/>
                  <a:pt x="133" y="118"/>
                </a:cubicBezTo>
                <a:cubicBezTo>
                  <a:pt x="132" y="118"/>
                  <a:pt x="132" y="118"/>
                  <a:pt x="132" y="118"/>
                </a:cubicBezTo>
                <a:cubicBezTo>
                  <a:pt x="131" y="118"/>
                  <a:pt x="131" y="117"/>
                  <a:pt x="132" y="117"/>
                </a:cubicBezTo>
                <a:cubicBezTo>
                  <a:pt x="132" y="117"/>
                  <a:pt x="131" y="118"/>
                  <a:pt x="131" y="117"/>
                </a:cubicBezTo>
                <a:cubicBezTo>
                  <a:pt x="132" y="116"/>
                  <a:pt x="133" y="116"/>
                  <a:pt x="134" y="115"/>
                </a:cubicBezTo>
                <a:cubicBezTo>
                  <a:pt x="134" y="115"/>
                  <a:pt x="133" y="115"/>
                  <a:pt x="132" y="116"/>
                </a:cubicBezTo>
                <a:cubicBezTo>
                  <a:pt x="134" y="114"/>
                  <a:pt x="135" y="112"/>
                  <a:pt x="138" y="110"/>
                </a:cubicBezTo>
                <a:cubicBezTo>
                  <a:pt x="137" y="109"/>
                  <a:pt x="137" y="110"/>
                  <a:pt x="136" y="110"/>
                </a:cubicBezTo>
                <a:cubicBezTo>
                  <a:pt x="138" y="109"/>
                  <a:pt x="138" y="107"/>
                  <a:pt x="139" y="106"/>
                </a:cubicBezTo>
                <a:cubicBezTo>
                  <a:pt x="139" y="106"/>
                  <a:pt x="139" y="106"/>
                  <a:pt x="139" y="106"/>
                </a:cubicBezTo>
                <a:cubicBezTo>
                  <a:pt x="140" y="106"/>
                  <a:pt x="139" y="106"/>
                  <a:pt x="139" y="107"/>
                </a:cubicBezTo>
                <a:cubicBezTo>
                  <a:pt x="140" y="106"/>
                  <a:pt x="140" y="106"/>
                  <a:pt x="139" y="105"/>
                </a:cubicBezTo>
                <a:cubicBezTo>
                  <a:pt x="140" y="105"/>
                  <a:pt x="140" y="104"/>
                  <a:pt x="140" y="104"/>
                </a:cubicBezTo>
                <a:cubicBezTo>
                  <a:pt x="140" y="104"/>
                  <a:pt x="140" y="104"/>
                  <a:pt x="140" y="105"/>
                </a:cubicBezTo>
                <a:cubicBezTo>
                  <a:pt x="141" y="105"/>
                  <a:pt x="141" y="103"/>
                  <a:pt x="141" y="102"/>
                </a:cubicBezTo>
                <a:cubicBezTo>
                  <a:pt x="141" y="101"/>
                  <a:pt x="142" y="102"/>
                  <a:pt x="142" y="102"/>
                </a:cubicBezTo>
                <a:cubicBezTo>
                  <a:pt x="142" y="101"/>
                  <a:pt x="144" y="96"/>
                  <a:pt x="144" y="96"/>
                </a:cubicBezTo>
                <a:cubicBezTo>
                  <a:pt x="144" y="95"/>
                  <a:pt x="144" y="95"/>
                  <a:pt x="144" y="95"/>
                </a:cubicBezTo>
                <a:cubicBezTo>
                  <a:pt x="144" y="94"/>
                  <a:pt x="144" y="94"/>
                  <a:pt x="144" y="94"/>
                </a:cubicBezTo>
                <a:cubicBezTo>
                  <a:pt x="144" y="93"/>
                  <a:pt x="145" y="92"/>
                  <a:pt x="145" y="91"/>
                </a:cubicBezTo>
                <a:cubicBezTo>
                  <a:pt x="145" y="90"/>
                  <a:pt x="145" y="91"/>
                  <a:pt x="145" y="91"/>
                </a:cubicBezTo>
                <a:cubicBezTo>
                  <a:pt x="145" y="90"/>
                  <a:pt x="145" y="90"/>
                  <a:pt x="145" y="90"/>
                </a:cubicBezTo>
                <a:cubicBezTo>
                  <a:pt x="145" y="90"/>
                  <a:pt x="145" y="90"/>
                  <a:pt x="145" y="89"/>
                </a:cubicBezTo>
                <a:cubicBezTo>
                  <a:pt x="145" y="89"/>
                  <a:pt x="146" y="89"/>
                  <a:pt x="146" y="89"/>
                </a:cubicBezTo>
                <a:cubicBezTo>
                  <a:pt x="146" y="89"/>
                  <a:pt x="146" y="89"/>
                  <a:pt x="145" y="89"/>
                </a:cubicBezTo>
                <a:cubicBezTo>
                  <a:pt x="145" y="88"/>
                  <a:pt x="146" y="88"/>
                  <a:pt x="146" y="87"/>
                </a:cubicBezTo>
                <a:cubicBezTo>
                  <a:pt x="145" y="88"/>
                  <a:pt x="144" y="86"/>
                  <a:pt x="145" y="86"/>
                </a:cubicBezTo>
                <a:cubicBezTo>
                  <a:pt x="145" y="86"/>
                  <a:pt x="145" y="87"/>
                  <a:pt x="145" y="87"/>
                </a:cubicBezTo>
                <a:cubicBezTo>
                  <a:pt x="145" y="87"/>
                  <a:pt x="145" y="86"/>
                  <a:pt x="146" y="87"/>
                </a:cubicBezTo>
                <a:cubicBezTo>
                  <a:pt x="145" y="86"/>
                  <a:pt x="146" y="86"/>
                  <a:pt x="146" y="85"/>
                </a:cubicBezTo>
                <a:cubicBezTo>
                  <a:pt x="145" y="85"/>
                  <a:pt x="145" y="84"/>
                  <a:pt x="144" y="85"/>
                </a:cubicBezTo>
                <a:cubicBezTo>
                  <a:pt x="145" y="84"/>
                  <a:pt x="145" y="83"/>
                  <a:pt x="145" y="83"/>
                </a:cubicBezTo>
                <a:cubicBezTo>
                  <a:pt x="145" y="83"/>
                  <a:pt x="145" y="83"/>
                  <a:pt x="145" y="84"/>
                </a:cubicBezTo>
                <a:cubicBezTo>
                  <a:pt x="145" y="84"/>
                  <a:pt x="146" y="84"/>
                  <a:pt x="146" y="83"/>
                </a:cubicBezTo>
                <a:cubicBezTo>
                  <a:pt x="146" y="83"/>
                  <a:pt x="146" y="84"/>
                  <a:pt x="146" y="83"/>
                </a:cubicBezTo>
                <a:cubicBezTo>
                  <a:pt x="146" y="83"/>
                  <a:pt x="146" y="82"/>
                  <a:pt x="146" y="82"/>
                </a:cubicBezTo>
                <a:cubicBezTo>
                  <a:pt x="146" y="81"/>
                  <a:pt x="146" y="82"/>
                  <a:pt x="146" y="82"/>
                </a:cubicBezTo>
                <a:cubicBezTo>
                  <a:pt x="146" y="80"/>
                  <a:pt x="145" y="81"/>
                  <a:pt x="144" y="80"/>
                </a:cubicBezTo>
                <a:cubicBezTo>
                  <a:pt x="144" y="80"/>
                  <a:pt x="144" y="80"/>
                  <a:pt x="144" y="80"/>
                </a:cubicBezTo>
                <a:cubicBezTo>
                  <a:pt x="143" y="79"/>
                  <a:pt x="143" y="75"/>
                  <a:pt x="142" y="73"/>
                </a:cubicBezTo>
                <a:cubicBezTo>
                  <a:pt x="142" y="73"/>
                  <a:pt x="142" y="73"/>
                  <a:pt x="142" y="72"/>
                </a:cubicBezTo>
                <a:cubicBezTo>
                  <a:pt x="142" y="72"/>
                  <a:pt x="143" y="72"/>
                  <a:pt x="143" y="73"/>
                </a:cubicBezTo>
                <a:cubicBezTo>
                  <a:pt x="143" y="73"/>
                  <a:pt x="143" y="73"/>
                  <a:pt x="143" y="73"/>
                </a:cubicBezTo>
                <a:cubicBezTo>
                  <a:pt x="143" y="74"/>
                  <a:pt x="143" y="76"/>
                  <a:pt x="144" y="77"/>
                </a:cubicBezTo>
                <a:cubicBezTo>
                  <a:pt x="143" y="75"/>
                  <a:pt x="143" y="74"/>
                  <a:pt x="143" y="72"/>
                </a:cubicBezTo>
                <a:cubicBezTo>
                  <a:pt x="144" y="72"/>
                  <a:pt x="143" y="72"/>
                  <a:pt x="144" y="72"/>
                </a:cubicBezTo>
                <a:cubicBezTo>
                  <a:pt x="143" y="71"/>
                  <a:pt x="143" y="73"/>
                  <a:pt x="143" y="72"/>
                </a:cubicBezTo>
                <a:cubicBezTo>
                  <a:pt x="143" y="71"/>
                  <a:pt x="142" y="70"/>
                  <a:pt x="142" y="69"/>
                </a:cubicBezTo>
                <a:cubicBezTo>
                  <a:pt x="142" y="69"/>
                  <a:pt x="141" y="69"/>
                  <a:pt x="142" y="70"/>
                </a:cubicBezTo>
                <a:cubicBezTo>
                  <a:pt x="141" y="69"/>
                  <a:pt x="142" y="69"/>
                  <a:pt x="141" y="68"/>
                </a:cubicBezTo>
                <a:cubicBezTo>
                  <a:pt x="141" y="68"/>
                  <a:pt x="141" y="69"/>
                  <a:pt x="141" y="69"/>
                </a:cubicBezTo>
                <a:cubicBezTo>
                  <a:pt x="141" y="69"/>
                  <a:pt x="141" y="68"/>
                  <a:pt x="141" y="68"/>
                </a:cubicBezTo>
                <a:cubicBezTo>
                  <a:pt x="141" y="68"/>
                  <a:pt x="141" y="68"/>
                  <a:pt x="141" y="69"/>
                </a:cubicBezTo>
                <a:cubicBezTo>
                  <a:pt x="140" y="69"/>
                  <a:pt x="140" y="68"/>
                  <a:pt x="140" y="68"/>
                </a:cubicBezTo>
                <a:cubicBezTo>
                  <a:pt x="140" y="67"/>
                  <a:pt x="140" y="66"/>
                  <a:pt x="139" y="66"/>
                </a:cubicBezTo>
                <a:cubicBezTo>
                  <a:pt x="138" y="63"/>
                  <a:pt x="136" y="61"/>
                  <a:pt x="135" y="58"/>
                </a:cubicBezTo>
                <a:cubicBezTo>
                  <a:pt x="135" y="58"/>
                  <a:pt x="135" y="58"/>
                  <a:pt x="135" y="58"/>
                </a:cubicBezTo>
                <a:cubicBezTo>
                  <a:pt x="133" y="57"/>
                  <a:pt x="132" y="55"/>
                  <a:pt x="131" y="53"/>
                </a:cubicBezTo>
                <a:cubicBezTo>
                  <a:pt x="132" y="54"/>
                  <a:pt x="134" y="57"/>
                  <a:pt x="135" y="58"/>
                </a:cubicBezTo>
                <a:cubicBezTo>
                  <a:pt x="136" y="59"/>
                  <a:pt x="137" y="60"/>
                  <a:pt x="138" y="61"/>
                </a:cubicBezTo>
                <a:close/>
                <a:moveTo>
                  <a:pt x="126" y="49"/>
                </a:moveTo>
                <a:cubicBezTo>
                  <a:pt x="128" y="49"/>
                  <a:pt x="129" y="52"/>
                  <a:pt x="131" y="53"/>
                </a:cubicBezTo>
                <a:cubicBezTo>
                  <a:pt x="129" y="53"/>
                  <a:pt x="127" y="50"/>
                  <a:pt x="126" y="49"/>
                </a:cubicBezTo>
                <a:close/>
                <a:moveTo>
                  <a:pt x="115" y="73"/>
                </a:moveTo>
                <a:cubicBezTo>
                  <a:pt x="116" y="73"/>
                  <a:pt x="116" y="74"/>
                  <a:pt x="117" y="75"/>
                </a:cubicBezTo>
                <a:cubicBezTo>
                  <a:pt x="116" y="75"/>
                  <a:pt x="115" y="74"/>
                  <a:pt x="115" y="73"/>
                </a:cubicBezTo>
                <a:close/>
                <a:moveTo>
                  <a:pt x="146" y="78"/>
                </a:moveTo>
                <a:cubicBezTo>
                  <a:pt x="147" y="78"/>
                  <a:pt x="147" y="78"/>
                  <a:pt x="147" y="79"/>
                </a:cubicBezTo>
                <a:cubicBezTo>
                  <a:pt x="147" y="79"/>
                  <a:pt x="147" y="79"/>
                  <a:pt x="147" y="79"/>
                </a:cubicBezTo>
                <a:lnTo>
                  <a:pt x="146" y="78"/>
                </a:lnTo>
                <a:close/>
                <a:moveTo>
                  <a:pt x="116" y="85"/>
                </a:moveTo>
                <a:cubicBezTo>
                  <a:pt x="116" y="85"/>
                  <a:pt x="116" y="85"/>
                  <a:pt x="116" y="85"/>
                </a:cubicBezTo>
                <a:cubicBezTo>
                  <a:pt x="116" y="85"/>
                  <a:pt x="116" y="85"/>
                  <a:pt x="116" y="85"/>
                </a:cubicBezTo>
                <a:close/>
                <a:moveTo>
                  <a:pt x="145" y="81"/>
                </a:moveTo>
                <a:cubicBezTo>
                  <a:pt x="145" y="82"/>
                  <a:pt x="144" y="82"/>
                  <a:pt x="144" y="81"/>
                </a:cubicBezTo>
                <a:cubicBezTo>
                  <a:pt x="144" y="81"/>
                  <a:pt x="145" y="81"/>
                  <a:pt x="145" y="81"/>
                </a:cubicBezTo>
                <a:close/>
                <a:moveTo>
                  <a:pt x="145" y="82"/>
                </a:moveTo>
                <a:cubicBezTo>
                  <a:pt x="145" y="82"/>
                  <a:pt x="145" y="82"/>
                  <a:pt x="145" y="82"/>
                </a:cubicBezTo>
                <a:cubicBezTo>
                  <a:pt x="145" y="82"/>
                  <a:pt x="145" y="83"/>
                  <a:pt x="144" y="83"/>
                </a:cubicBezTo>
                <a:cubicBezTo>
                  <a:pt x="144" y="82"/>
                  <a:pt x="145" y="82"/>
                  <a:pt x="145" y="82"/>
                </a:cubicBezTo>
                <a:close/>
                <a:moveTo>
                  <a:pt x="119" y="85"/>
                </a:moveTo>
                <a:cubicBezTo>
                  <a:pt x="119" y="85"/>
                  <a:pt x="119" y="85"/>
                  <a:pt x="119" y="85"/>
                </a:cubicBezTo>
                <a:cubicBezTo>
                  <a:pt x="119" y="85"/>
                  <a:pt x="119" y="85"/>
                  <a:pt x="119" y="85"/>
                </a:cubicBezTo>
                <a:close/>
                <a:moveTo>
                  <a:pt x="117" y="86"/>
                </a:moveTo>
                <a:cubicBezTo>
                  <a:pt x="117" y="86"/>
                  <a:pt x="117" y="86"/>
                  <a:pt x="117" y="86"/>
                </a:cubicBezTo>
                <a:cubicBezTo>
                  <a:pt x="117" y="86"/>
                  <a:pt x="116" y="86"/>
                  <a:pt x="117" y="86"/>
                </a:cubicBezTo>
                <a:close/>
                <a:moveTo>
                  <a:pt x="150" y="89"/>
                </a:moveTo>
                <a:cubicBezTo>
                  <a:pt x="151" y="89"/>
                  <a:pt x="150" y="90"/>
                  <a:pt x="150" y="91"/>
                </a:cubicBezTo>
                <a:cubicBezTo>
                  <a:pt x="150" y="91"/>
                  <a:pt x="150" y="90"/>
                  <a:pt x="150" y="89"/>
                </a:cubicBezTo>
                <a:close/>
                <a:moveTo>
                  <a:pt x="116" y="86"/>
                </a:moveTo>
                <a:cubicBezTo>
                  <a:pt x="117" y="86"/>
                  <a:pt x="116" y="86"/>
                  <a:pt x="116" y="86"/>
                </a:cubicBezTo>
                <a:cubicBezTo>
                  <a:pt x="116" y="86"/>
                  <a:pt x="116" y="86"/>
                  <a:pt x="116" y="86"/>
                </a:cubicBezTo>
                <a:cubicBezTo>
                  <a:pt x="116" y="86"/>
                  <a:pt x="116" y="86"/>
                  <a:pt x="116" y="86"/>
                </a:cubicBezTo>
                <a:close/>
                <a:moveTo>
                  <a:pt x="178" y="99"/>
                </a:moveTo>
                <a:cubicBezTo>
                  <a:pt x="178" y="99"/>
                  <a:pt x="178" y="100"/>
                  <a:pt x="178" y="100"/>
                </a:cubicBezTo>
                <a:cubicBezTo>
                  <a:pt x="178" y="101"/>
                  <a:pt x="177" y="100"/>
                  <a:pt x="177" y="102"/>
                </a:cubicBezTo>
                <a:cubicBezTo>
                  <a:pt x="177" y="102"/>
                  <a:pt x="177" y="100"/>
                  <a:pt x="178" y="99"/>
                </a:cubicBezTo>
                <a:close/>
                <a:moveTo>
                  <a:pt x="176" y="103"/>
                </a:moveTo>
                <a:cubicBezTo>
                  <a:pt x="176" y="105"/>
                  <a:pt x="176" y="106"/>
                  <a:pt x="175" y="108"/>
                </a:cubicBezTo>
                <a:cubicBezTo>
                  <a:pt x="174" y="107"/>
                  <a:pt x="176" y="104"/>
                  <a:pt x="176" y="103"/>
                </a:cubicBezTo>
                <a:close/>
                <a:moveTo>
                  <a:pt x="180" y="105"/>
                </a:moveTo>
                <a:cubicBezTo>
                  <a:pt x="179" y="106"/>
                  <a:pt x="179" y="108"/>
                  <a:pt x="179" y="108"/>
                </a:cubicBezTo>
                <a:cubicBezTo>
                  <a:pt x="178" y="108"/>
                  <a:pt x="179" y="104"/>
                  <a:pt x="180" y="105"/>
                </a:cubicBezTo>
                <a:close/>
                <a:moveTo>
                  <a:pt x="176" y="105"/>
                </a:moveTo>
                <a:cubicBezTo>
                  <a:pt x="177" y="105"/>
                  <a:pt x="176" y="106"/>
                  <a:pt x="176" y="107"/>
                </a:cubicBezTo>
                <a:cubicBezTo>
                  <a:pt x="176" y="106"/>
                  <a:pt x="176" y="105"/>
                  <a:pt x="176" y="105"/>
                </a:cubicBezTo>
                <a:close/>
                <a:moveTo>
                  <a:pt x="174" y="111"/>
                </a:moveTo>
                <a:cubicBezTo>
                  <a:pt x="174" y="112"/>
                  <a:pt x="174" y="113"/>
                  <a:pt x="173" y="114"/>
                </a:cubicBezTo>
                <a:cubicBezTo>
                  <a:pt x="172" y="114"/>
                  <a:pt x="173" y="113"/>
                  <a:pt x="174" y="112"/>
                </a:cubicBezTo>
                <a:cubicBezTo>
                  <a:pt x="173" y="112"/>
                  <a:pt x="173" y="114"/>
                  <a:pt x="173" y="114"/>
                </a:cubicBezTo>
                <a:cubicBezTo>
                  <a:pt x="173" y="113"/>
                  <a:pt x="173" y="112"/>
                  <a:pt x="174" y="111"/>
                </a:cubicBezTo>
                <a:close/>
                <a:moveTo>
                  <a:pt x="168" y="123"/>
                </a:moveTo>
                <a:cubicBezTo>
                  <a:pt x="169" y="124"/>
                  <a:pt x="167" y="126"/>
                  <a:pt x="166" y="127"/>
                </a:cubicBezTo>
                <a:cubicBezTo>
                  <a:pt x="166" y="126"/>
                  <a:pt x="168" y="125"/>
                  <a:pt x="168" y="123"/>
                </a:cubicBezTo>
                <a:close/>
                <a:moveTo>
                  <a:pt x="167" y="124"/>
                </a:moveTo>
                <a:cubicBezTo>
                  <a:pt x="167" y="125"/>
                  <a:pt x="165" y="127"/>
                  <a:pt x="165" y="127"/>
                </a:cubicBezTo>
                <a:cubicBezTo>
                  <a:pt x="165" y="127"/>
                  <a:pt x="166" y="126"/>
                  <a:pt x="165" y="126"/>
                </a:cubicBezTo>
                <a:cubicBezTo>
                  <a:pt x="166" y="126"/>
                  <a:pt x="166" y="125"/>
                  <a:pt x="167" y="124"/>
                </a:cubicBezTo>
                <a:close/>
                <a:moveTo>
                  <a:pt x="142" y="109"/>
                </a:moveTo>
                <a:cubicBezTo>
                  <a:pt x="142" y="111"/>
                  <a:pt x="141" y="112"/>
                  <a:pt x="140" y="113"/>
                </a:cubicBezTo>
                <a:cubicBezTo>
                  <a:pt x="140" y="113"/>
                  <a:pt x="140" y="113"/>
                  <a:pt x="140" y="112"/>
                </a:cubicBezTo>
                <a:cubicBezTo>
                  <a:pt x="141" y="111"/>
                  <a:pt x="141" y="110"/>
                  <a:pt x="142" y="109"/>
                </a:cubicBezTo>
                <a:close/>
                <a:moveTo>
                  <a:pt x="166" y="127"/>
                </a:moveTo>
                <a:cubicBezTo>
                  <a:pt x="166" y="128"/>
                  <a:pt x="164" y="131"/>
                  <a:pt x="163" y="131"/>
                </a:cubicBezTo>
                <a:cubicBezTo>
                  <a:pt x="164" y="130"/>
                  <a:pt x="165" y="128"/>
                  <a:pt x="166" y="127"/>
                </a:cubicBezTo>
                <a:close/>
                <a:moveTo>
                  <a:pt x="164" y="128"/>
                </a:moveTo>
                <a:cubicBezTo>
                  <a:pt x="164" y="128"/>
                  <a:pt x="163" y="129"/>
                  <a:pt x="163" y="130"/>
                </a:cubicBezTo>
                <a:cubicBezTo>
                  <a:pt x="163" y="129"/>
                  <a:pt x="163" y="129"/>
                  <a:pt x="164" y="128"/>
                </a:cubicBezTo>
                <a:close/>
                <a:moveTo>
                  <a:pt x="163" y="130"/>
                </a:moveTo>
                <a:cubicBezTo>
                  <a:pt x="162" y="131"/>
                  <a:pt x="161" y="133"/>
                  <a:pt x="159" y="134"/>
                </a:cubicBezTo>
                <a:cubicBezTo>
                  <a:pt x="159" y="133"/>
                  <a:pt x="162" y="131"/>
                  <a:pt x="161" y="131"/>
                </a:cubicBezTo>
                <a:cubicBezTo>
                  <a:pt x="162" y="130"/>
                  <a:pt x="162" y="130"/>
                  <a:pt x="162" y="130"/>
                </a:cubicBezTo>
                <a:cubicBezTo>
                  <a:pt x="162" y="130"/>
                  <a:pt x="162" y="131"/>
                  <a:pt x="163" y="130"/>
                </a:cubicBezTo>
                <a:close/>
                <a:moveTo>
                  <a:pt x="114" y="92"/>
                </a:moveTo>
                <a:cubicBezTo>
                  <a:pt x="114" y="92"/>
                  <a:pt x="114" y="92"/>
                  <a:pt x="113" y="92"/>
                </a:cubicBezTo>
                <a:cubicBezTo>
                  <a:pt x="113" y="92"/>
                  <a:pt x="113" y="92"/>
                  <a:pt x="114" y="92"/>
                </a:cubicBezTo>
                <a:close/>
                <a:moveTo>
                  <a:pt x="157" y="136"/>
                </a:moveTo>
                <a:cubicBezTo>
                  <a:pt x="155" y="139"/>
                  <a:pt x="152" y="141"/>
                  <a:pt x="149" y="144"/>
                </a:cubicBezTo>
                <a:cubicBezTo>
                  <a:pt x="149" y="144"/>
                  <a:pt x="150" y="143"/>
                  <a:pt x="151" y="142"/>
                </a:cubicBezTo>
                <a:cubicBezTo>
                  <a:pt x="151" y="143"/>
                  <a:pt x="149" y="144"/>
                  <a:pt x="148" y="145"/>
                </a:cubicBezTo>
                <a:cubicBezTo>
                  <a:pt x="147" y="145"/>
                  <a:pt x="148" y="144"/>
                  <a:pt x="148" y="144"/>
                </a:cubicBezTo>
                <a:cubicBezTo>
                  <a:pt x="151" y="141"/>
                  <a:pt x="153" y="139"/>
                  <a:pt x="157" y="136"/>
                </a:cubicBezTo>
                <a:close/>
                <a:moveTo>
                  <a:pt x="131" y="117"/>
                </a:moveTo>
                <a:cubicBezTo>
                  <a:pt x="131" y="118"/>
                  <a:pt x="130" y="119"/>
                  <a:pt x="129" y="119"/>
                </a:cubicBezTo>
                <a:cubicBezTo>
                  <a:pt x="129" y="119"/>
                  <a:pt x="130" y="118"/>
                  <a:pt x="131" y="117"/>
                </a:cubicBezTo>
                <a:close/>
                <a:moveTo>
                  <a:pt x="129" y="120"/>
                </a:moveTo>
                <a:cubicBezTo>
                  <a:pt x="130" y="121"/>
                  <a:pt x="126" y="122"/>
                  <a:pt x="129" y="121"/>
                </a:cubicBezTo>
                <a:cubicBezTo>
                  <a:pt x="129" y="121"/>
                  <a:pt x="129" y="120"/>
                  <a:pt x="129" y="120"/>
                </a:cubicBezTo>
                <a:close/>
                <a:moveTo>
                  <a:pt x="144" y="147"/>
                </a:moveTo>
                <a:cubicBezTo>
                  <a:pt x="145" y="147"/>
                  <a:pt x="143" y="148"/>
                  <a:pt x="143" y="149"/>
                </a:cubicBezTo>
                <a:cubicBezTo>
                  <a:pt x="143" y="148"/>
                  <a:pt x="143" y="148"/>
                  <a:pt x="144" y="147"/>
                </a:cubicBezTo>
                <a:close/>
                <a:moveTo>
                  <a:pt x="142" y="148"/>
                </a:moveTo>
                <a:cubicBezTo>
                  <a:pt x="142" y="149"/>
                  <a:pt x="141" y="149"/>
                  <a:pt x="141" y="150"/>
                </a:cubicBezTo>
                <a:cubicBezTo>
                  <a:pt x="141" y="149"/>
                  <a:pt x="141" y="149"/>
                  <a:pt x="141" y="149"/>
                </a:cubicBezTo>
                <a:lnTo>
                  <a:pt x="142" y="148"/>
                </a:lnTo>
                <a:close/>
                <a:moveTo>
                  <a:pt x="136" y="154"/>
                </a:moveTo>
                <a:cubicBezTo>
                  <a:pt x="136" y="154"/>
                  <a:pt x="135" y="155"/>
                  <a:pt x="134" y="154"/>
                </a:cubicBezTo>
                <a:cubicBezTo>
                  <a:pt x="134" y="155"/>
                  <a:pt x="134" y="155"/>
                  <a:pt x="134" y="155"/>
                </a:cubicBezTo>
                <a:cubicBezTo>
                  <a:pt x="133" y="155"/>
                  <a:pt x="134" y="155"/>
                  <a:pt x="134" y="154"/>
                </a:cubicBezTo>
                <a:cubicBezTo>
                  <a:pt x="134" y="154"/>
                  <a:pt x="135" y="154"/>
                  <a:pt x="136" y="154"/>
                </a:cubicBezTo>
                <a:close/>
                <a:moveTo>
                  <a:pt x="132" y="155"/>
                </a:moveTo>
                <a:cubicBezTo>
                  <a:pt x="132" y="155"/>
                  <a:pt x="132" y="155"/>
                  <a:pt x="132" y="155"/>
                </a:cubicBezTo>
                <a:cubicBezTo>
                  <a:pt x="133" y="156"/>
                  <a:pt x="131" y="156"/>
                  <a:pt x="131" y="156"/>
                </a:cubicBezTo>
                <a:cubicBezTo>
                  <a:pt x="131" y="156"/>
                  <a:pt x="131" y="155"/>
                  <a:pt x="132" y="155"/>
                </a:cubicBezTo>
                <a:close/>
                <a:moveTo>
                  <a:pt x="125" y="159"/>
                </a:moveTo>
                <a:cubicBezTo>
                  <a:pt x="125" y="160"/>
                  <a:pt x="124" y="160"/>
                  <a:pt x="123" y="161"/>
                </a:cubicBezTo>
                <a:cubicBezTo>
                  <a:pt x="123" y="160"/>
                  <a:pt x="125" y="160"/>
                  <a:pt x="125" y="159"/>
                </a:cubicBezTo>
                <a:close/>
                <a:moveTo>
                  <a:pt x="126" y="165"/>
                </a:moveTo>
                <a:cubicBezTo>
                  <a:pt x="125" y="165"/>
                  <a:pt x="124" y="165"/>
                  <a:pt x="124" y="164"/>
                </a:cubicBezTo>
                <a:cubicBezTo>
                  <a:pt x="124" y="164"/>
                  <a:pt x="126" y="164"/>
                  <a:pt x="126" y="165"/>
                </a:cubicBezTo>
                <a:close/>
                <a:moveTo>
                  <a:pt x="124" y="161"/>
                </a:moveTo>
                <a:cubicBezTo>
                  <a:pt x="124" y="161"/>
                  <a:pt x="122" y="162"/>
                  <a:pt x="124" y="161"/>
                </a:cubicBezTo>
                <a:cubicBezTo>
                  <a:pt x="124" y="162"/>
                  <a:pt x="122" y="162"/>
                  <a:pt x="121" y="163"/>
                </a:cubicBezTo>
                <a:cubicBezTo>
                  <a:pt x="122" y="162"/>
                  <a:pt x="122" y="162"/>
                  <a:pt x="124" y="161"/>
                </a:cubicBezTo>
                <a:close/>
                <a:moveTo>
                  <a:pt x="101" y="98"/>
                </a:moveTo>
                <a:cubicBezTo>
                  <a:pt x="100" y="99"/>
                  <a:pt x="101" y="99"/>
                  <a:pt x="101" y="99"/>
                </a:cubicBezTo>
                <a:cubicBezTo>
                  <a:pt x="100" y="99"/>
                  <a:pt x="100" y="99"/>
                  <a:pt x="99" y="99"/>
                </a:cubicBezTo>
                <a:cubicBezTo>
                  <a:pt x="99" y="99"/>
                  <a:pt x="100" y="99"/>
                  <a:pt x="101" y="98"/>
                </a:cubicBezTo>
                <a:close/>
                <a:moveTo>
                  <a:pt x="123" y="165"/>
                </a:moveTo>
                <a:cubicBezTo>
                  <a:pt x="124" y="165"/>
                  <a:pt x="120" y="166"/>
                  <a:pt x="121" y="165"/>
                </a:cubicBezTo>
                <a:cubicBezTo>
                  <a:pt x="122" y="165"/>
                  <a:pt x="122" y="165"/>
                  <a:pt x="123" y="165"/>
                </a:cubicBezTo>
                <a:close/>
                <a:moveTo>
                  <a:pt x="121" y="161"/>
                </a:moveTo>
                <a:cubicBezTo>
                  <a:pt x="121" y="162"/>
                  <a:pt x="119" y="162"/>
                  <a:pt x="118" y="162"/>
                </a:cubicBezTo>
                <a:cubicBezTo>
                  <a:pt x="119" y="162"/>
                  <a:pt x="120" y="162"/>
                  <a:pt x="121" y="161"/>
                </a:cubicBezTo>
                <a:close/>
                <a:moveTo>
                  <a:pt x="99" y="99"/>
                </a:moveTo>
                <a:cubicBezTo>
                  <a:pt x="99" y="100"/>
                  <a:pt x="98" y="100"/>
                  <a:pt x="98" y="99"/>
                </a:cubicBezTo>
                <a:cubicBezTo>
                  <a:pt x="98" y="99"/>
                  <a:pt x="98" y="99"/>
                  <a:pt x="99" y="99"/>
                </a:cubicBezTo>
                <a:close/>
                <a:moveTo>
                  <a:pt x="116" y="164"/>
                </a:moveTo>
                <a:cubicBezTo>
                  <a:pt x="116" y="165"/>
                  <a:pt x="115" y="165"/>
                  <a:pt x="115" y="165"/>
                </a:cubicBezTo>
                <a:cubicBezTo>
                  <a:pt x="115" y="165"/>
                  <a:pt x="115" y="165"/>
                  <a:pt x="116" y="164"/>
                </a:cubicBezTo>
                <a:close/>
                <a:moveTo>
                  <a:pt x="110" y="167"/>
                </a:moveTo>
                <a:cubicBezTo>
                  <a:pt x="107" y="168"/>
                  <a:pt x="105" y="169"/>
                  <a:pt x="104" y="169"/>
                </a:cubicBezTo>
                <a:cubicBezTo>
                  <a:pt x="103" y="168"/>
                  <a:pt x="104" y="168"/>
                  <a:pt x="104" y="168"/>
                </a:cubicBezTo>
                <a:cubicBezTo>
                  <a:pt x="104" y="168"/>
                  <a:pt x="106" y="167"/>
                  <a:pt x="106" y="168"/>
                </a:cubicBezTo>
                <a:cubicBezTo>
                  <a:pt x="106" y="167"/>
                  <a:pt x="108" y="167"/>
                  <a:pt x="110" y="167"/>
                </a:cubicBezTo>
                <a:close/>
                <a:moveTo>
                  <a:pt x="109" y="167"/>
                </a:moveTo>
                <a:cubicBezTo>
                  <a:pt x="108" y="167"/>
                  <a:pt x="108" y="166"/>
                  <a:pt x="110" y="166"/>
                </a:cubicBezTo>
                <a:cubicBezTo>
                  <a:pt x="109" y="167"/>
                  <a:pt x="111" y="166"/>
                  <a:pt x="112" y="167"/>
                </a:cubicBezTo>
                <a:cubicBezTo>
                  <a:pt x="110" y="167"/>
                  <a:pt x="110" y="167"/>
                  <a:pt x="109" y="167"/>
                </a:cubicBezTo>
                <a:close/>
                <a:moveTo>
                  <a:pt x="106" y="171"/>
                </a:moveTo>
                <a:cubicBezTo>
                  <a:pt x="105" y="171"/>
                  <a:pt x="104" y="171"/>
                  <a:pt x="103" y="171"/>
                </a:cubicBezTo>
                <a:cubicBezTo>
                  <a:pt x="104" y="171"/>
                  <a:pt x="104" y="171"/>
                  <a:pt x="106" y="171"/>
                </a:cubicBezTo>
                <a:close/>
                <a:moveTo>
                  <a:pt x="87" y="98"/>
                </a:moveTo>
                <a:cubicBezTo>
                  <a:pt x="87" y="99"/>
                  <a:pt x="87" y="99"/>
                  <a:pt x="87" y="99"/>
                </a:cubicBezTo>
                <a:cubicBezTo>
                  <a:pt x="87" y="99"/>
                  <a:pt x="86" y="98"/>
                  <a:pt x="86" y="99"/>
                </a:cubicBezTo>
                <a:cubicBezTo>
                  <a:pt x="86" y="98"/>
                  <a:pt x="87" y="98"/>
                  <a:pt x="87" y="98"/>
                </a:cubicBezTo>
                <a:close/>
                <a:moveTo>
                  <a:pt x="79" y="168"/>
                </a:moveTo>
                <a:cubicBezTo>
                  <a:pt x="78" y="169"/>
                  <a:pt x="76" y="168"/>
                  <a:pt x="75" y="169"/>
                </a:cubicBezTo>
                <a:cubicBezTo>
                  <a:pt x="73" y="168"/>
                  <a:pt x="73" y="168"/>
                  <a:pt x="71" y="168"/>
                </a:cubicBezTo>
                <a:cubicBezTo>
                  <a:pt x="71" y="167"/>
                  <a:pt x="71" y="167"/>
                  <a:pt x="71" y="167"/>
                </a:cubicBezTo>
                <a:cubicBezTo>
                  <a:pt x="73" y="168"/>
                  <a:pt x="76" y="168"/>
                  <a:pt x="79" y="168"/>
                </a:cubicBezTo>
                <a:close/>
                <a:moveTo>
                  <a:pt x="85" y="98"/>
                </a:moveTo>
                <a:cubicBezTo>
                  <a:pt x="85" y="98"/>
                  <a:pt x="85" y="98"/>
                  <a:pt x="85" y="98"/>
                </a:cubicBezTo>
                <a:cubicBezTo>
                  <a:pt x="85" y="98"/>
                  <a:pt x="86" y="98"/>
                  <a:pt x="85" y="98"/>
                </a:cubicBezTo>
                <a:close/>
                <a:moveTo>
                  <a:pt x="71" y="168"/>
                </a:moveTo>
                <a:cubicBezTo>
                  <a:pt x="69" y="168"/>
                  <a:pt x="66" y="167"/>
                  <a:pt x="65" y="166"/>
                </a:cubicBezTo>
                <a:cubicBezTo>
                  <a:pt x="63" y="167"/>
                  <a:pt x="61" y="167"/>
                  <a:pt x="59" y="165"/>
                </a:cubicBezTo>
                <a:cubicBezTo>
                  <a:pt x="60" y="165"/>
                  <a:pt x="62" y="166"/>
                  <a:pt x="63" y="165"/>
                </a:cubicBezTo>
                <a:cubicBezTo>
                  <a:pt x="67" y="167"/>
                  <a:pt x="69" y="167"/>
                  <a:pt x="71" y="168"/>
                </a:cubicBezTo>
                <a:close/>
                <a:moveTo>
                  <a:pt x="70" y="165"/>
                </a:moveTo>
                <a:cubicBezTo>
                  <a:pt x="70" y="166"/>
                  <a:pt x="68" y="165"/>
                  <a:pt x="68" y="165"/>
                </a:cubicBezTo>
                <a:cubicBezTo>
                  <a:pt x="68" y="165"/>
                  <a:pt x="69" y="165"/>
                  <a:pt x="70" y="165"/>
                </a:cubicBezTo>
                <a:cubicBezTo>
                  <a:pt x="70" y="165"/>
                  <a:pt x="70" y="165"/>
                  <a:pt x="70" y="165"/>
                </a:cubicBezTo>
                <a:close/>
                <a:moveTo>
                  <a:pt x="67" y="164"/>
                </a:moveTo>
                <a:cubicBezTo>
                  <a:pt x="66" y="165"/>
                  <a:pt x="65" y="164"/>
                  <a:pt x="64" y="164"/>
                </a:cubicBezTo>
                <a:cubicBezTo>
                  <a:pt x="64" y="163"/>
                  <a:pt x="63" y="163"/>
                  <a:pt x="63" y="163"/>
                </a:cubicBezTo>
                <a:cubicBezTo>
                  <a:pt x="65" y="163"/>
                  <a:pt x="66" y="164"/>
                  <a:pt x="67" y="164"/>
                </a:cubicBezTo>
                <a:close/>
                <a:moveTo>
                  <a:pt x="84" y="94"/>
                </a:moveTo>
                <a:cubicBezTo>
                  <a:pt x="84" y="95"/>
                  <a:pt x="84" y="95"/>
                  <a:pt x="84" y="95"/>
                </a:cubicBezTo>
                <a:cubicBezTo>
                  <a:pt x="84" y="94"/>
                  <a:pt x="84" y="95"/>
                  <a:pt x="84" y="94"/>
                </a:cubicBezTo>
                <a:close/>
                <a:moveTo>
                  <a:pt x="62" y="167"/>
                </a:moveTo>
                <a:cubicBezTo>
                  <a:pt x="62" y="168"/>
                  <a:pt x="60" y="167"/>
                  <a:pt x="59" y="167"/>
                </a:cubicBezTo>
                <a:cubicBezTo>
                  <a:pt x="60" y="167"/>
                  <a:pt x="59" y="166"/>
                  <a:pt x="58" y="166"/>
                </a:cubicBezTo>
                <a:cubicBezTo>
                  <a:pt x="59" y="166"/>
                  <a:pt x="61" y="167"/>
                  <a:pt x="62" y="167"/>
                </a:cubicBezTo>
                <a:close/>
                <a:moveTo>
                  <a:pt x="60" y="165"/>
                </a:moveTo>
                <a:cubicBezTo>
                  <a:pt x="60" y="165"/>
                  <a:pt x="60" y="165"/>
                  <a:pt x="60" y="165"/>
                </a:cubicBezTo>
                <a:cubicBezTo>
                  <a:pt x="58" y="164"/>
                  <a:pt x="58" y="164"/>
                  <a:pt x="58" y="164"/>
                </a:cubicBezTo>
                <a:cubicBezTo>
                  <a:pt x="58" y="164"/>
                  <a:pt x="60" y="164"/>
                  <a:pt x="60" y="165"/>
                </a:cubicBezTo>
                <a:close/>
                <a:moveTo>
                  <a:pt x="84" y="94"/>
                </a:moveTo>
                <a:cubicBezTo>
                  <a:pt x="83" y="94"/>
                  <a:pt x="84" y="94"/>
                  <a:pt x="83" y="94"/>
                </a:cubicBezTo>
                <a:cubicBezTo>
                  <a:pt x="84" y="94"/>
                  <a:pt x="84" y="94"/>
                  <a:pt x="84" y="94"/>
                </a:cubicBezTo>
                <a:close/>
                <a:moveTo>
                  <a:pt x="83" y="96"/>
                </a:moveTo>
                <a:cubicBezTo>
                  <a:pt x="83" y="96"/>
                  <a:pt x="83" y="96"/>
                  <a:pt x="83" y="96"/>
                </a:cubicBezTo>
                <a:cubicBezTo>
                  <a:pt x="83" y="95"/>
                  <a:pt x="83" y="96"/>
                  <a:pt x="83" y="96"/>
                </a:cubicBezTo>
                <a:close/>
                <a:moveTo>
                  <a:pt x="82" y="97"/>
                </a:moveTo>
                <a:cubicBezTo>
                  <a:pt x="82" y="97"/>
                  <a:pt x="82" y="97"/>
                  <a:pt x="82" y="97"/>
                </a:cubicBezTo>
                <a:cubicBezTo>
                  <a:pt x="82" y="96"/>
                  <a:pt x="82" y="96"/>
                  <a:pt x="82" y="97"/>
                </a:cubicBezTo>
                <a:close/>
                <a:moveTo>
                  <a:pt x="82" y="96"/>
                </a:moveTo>
                <a:cubicBezTo>
                  <a:pt x="82" y="96"/>
                  <a:pt x="82" y="96"/>
                  <a:pt x="82" y="96"/>
                </a:cubicBezTo>
                <a:cubicBezTo>
                  <a:pt x="82" y="96"/>
                  <a:pt x="82" y="96"/>
                  <a:pt x="82" y="97"/>
                </a:cubicBezTo>
                <a:cubicBezTo>
                  <a:pt x="82" y="97"/>
                  <a:pt x="82" y="97"/>
                  <a:pt x="81" y="97"/>
                </a:cubicBezTo>
                <a:cubicBezTo>
                  <a:pt x="81" y="97"/>
                  <a:pt x="81" y="96"/>
                  <a:pt x="81" y="96"/>
                </a:cubicBezTo>
                <a:cubicBezTo>
                  <a:pt x="82" y="96"/>
                  <a:pt x="82" y="96"/>
                  <a:pt x="82" y="96"/>
                </a:cubicBezTo>
                <a:close/>
                <a:moveTo>
                  <a:pt x="48" y="162"/>
                </a:moveTo>
                <a:cubicBezTo>
                  <a:pt x="48" y="162"/>
                  <a:pt x="47" y="161"/>
                  <a:pt x="47" y="161"/>
                </a:cubicBezTo>
                <a:cubicBezTo>
                  <a:pt x="46" y="161"/>
                  <a:pt x="48" y="161"/>
                  <a:pt x="47" y="161"/>
                </a:cubicBezTo>
                <a:cubicBezTo>
                  <a:pt x="47" y="161"/>
                  <a:pt x="48" y="162"/>
                  <a:pt x="48" y="162"/>
                </a:cubicBezTo>
                <a:cubicBezTo>
                  <a:pt x="47" y="162"/>
                  <a:pt x="47" y="162"/>
                  <a:pt x="46" y="161"/>
                </a:cubicBezTo>
                <a:cubicBezTo>
                  <a:pt x="46" y="161"/>
                  <a:pt x="47" y="162"/>
                  <a:pt x="48" y="162"/>
                </a:cubicBezTo>
                <a:close/>
                <a:moveTo>
                  <a:pt x="83" y="93"/>
                </a:moveTo>
                <a:cubicBezTo>
                  <a:pt x="83" y="93"/>
                  <a:pt x="82" y="93"/>
                  <a:pt x="83" y="93"/>
                </a:cubicBezTo>
                <a:cubicBezTo>
                  <a:pt x="83" y="93"/>
                  <a:pt x="83" y="93"/>
                  <a:pt x="83" y="93"/>
                </a:cubicBezTo>
                <a:close/>
                <a:moveTo>
                  <a:pt x="81" y="96"/>
                </a:moveTo>
                <a:cubicBezTo>
                  <a:pt x="81" y="96"/>
                  <a:pt x="81" y="96"/>
                  <a:pt x="81" y="96"/>
                </a:cubicBezTo>
                <a:cubicBezTo>
                  <a:pt x="81" y="96"/>
                  <a:pt x="81" y="96"/>
                  <a:pt x="81" y="95"/>
                </a:cubicBezTo>
                <a:cubicBezTo>
                  <a:pt x="81" y="95"/>
                  <a:pt x="81" y="95"/>
                  <a:pt x="81" y="96"/>
                </a:cubicBezTo>
                <a:close/>
                <a:moveTo>
                  <a:pt x="42" y="157"/>
                </a:moveTo>
                <a:cubicBezTo>
                  <a:pt x="42" y="157"/>
                  <a:pt x="42" y="157"/>
                  <a:pt x="41" y="158"/>
                </a:cubicBezTo>
                <a:cubicBezTo>
                  <a:pt x="41" y="157"/>
                  <a:pt x="41" y="157"/>
                  <a:pt x="41" y="157"/>
                </a:cubicBezTo>
                <a:cubicBezTo>
                  <a:pt x="41" y="157"/>
                  <a:pt x="41" y="156"/>
                  <a:pt x="41" y="156"/>
                </a:cubicBezTo>
                <a:cubicBezTo>
                  <a:pt x="41" y="156"/>
                  <a:pt x="41" y="157"/>
                  <a:pt x="42" y="157"/>
                </a:cubicBezTo>
                <a:cubicBezTo>
                  <a:pt x="42" y="157"/>
                  <a:pt x="42" y="157"/>
                  <a:pt x="42" y="157"/>
                </a:cubicBezTo>
                <a:close/>
                <a:moveTo>
                  <a:pt x="39" y="156"/>
                </a:moveTo>
                <a:cubicBezTo>
                  <a:pt x="39" y="156"/>
                  <a:pt x="39" y="156"/>
                  <a:pt x="40" y="156"/>
                </a:cubicBezTo>
                <a:cubicBezTo>
                  <a:pt x="41" y="156"/>
                  <a:pt x="41" y="157"/>
                  <a:pt x="39" y="156"/>
                </a:cubicBezTo>
                <a:close/>
                <a:moveTo>
                  <a:pt x="81" y="93"/>
                </a:moveTo>
                <a:cubicBezTo>
                  <a:pt x="81" y="93"/>
                  <a:pt x="80" y="93"/>
                  <a:pt x="81" y="93"/>
                </a:cubicBezTo>
                <a:cubicBezTo>
                  <a:pt x="80" y="93"/>
                  <a:pt x="81" y="93"/>
                  <a:pt x="80" y="93"/>
                </a:cubicBezTo>
                <a:cubicBezTo>
                  <a:pt x="80" y="93"/>
                  <a:pt x="80" y="93"/>
                  <a:pt x="80" y="93"/>
                </a:cubicBezTo>
                <a:cubicBezTo>
                  <a:pt x="81" y="92"/>
                  <a:pt x="80" y="93"/>
                  <a:pt x="81" y="93"/>
                </a:cubicBezTo>
                <a:close/>
                <a:moveTo>
                  <a:pt x="37" y="148"/>
                </a:moveTo>
                <a:cubicBezTo>
                  <a:pt x="34" y="147"/>
                  <a:pt x="29" y="143"/>
                  <a:pt x="27" y="141"/>
                </a:cubicBezTo>
                <a:cubicBezTo>
                  <a:pt x="29" y="141"/>
                  <a:pt x="34" y="146"/>
                  <a:pt x="37" y="148"/>
                </a:cubicBezTo>
                <a:close/>
                <a:moveTo>
                  <a:pt x="33" y="147"/>
                </a:moveTo>
                <a:cubicBezTo>
                  <a:pt x="33" y="147"/>
                  <a:pt x="33" y="147"/>
                  <a:pt x="33" y="147"/>
                </a:cubicBezTo>
                <a:cubicBezTo>
                  <a:pt x="32" y="146"/>
                  <a:pt x="31" y="146"/>
                  <a:pt x="31" y="145"/>
                </a:cubicBezTo>
                <a:cubicBezTo>
                  <a:pt x="32" y="145"/>
                  <a:pt x="32" y="146"/>
                  <a:pt x="33" y="147"/>
                </a:cubicBezTo>
                <a:close/>
                <a:moveTo>
                  <a:pt x="31" y="145"/>
                </a:moveTo>
                <a:cubicBezTo>
                  <a:pt x="31" y="146"/>
                  <a:pt x="31" y="146"/>
                  <a:pt x="31" y="146"/>
                </a:cubicBezTo>
                <a:cubicBezTo>
                  <a:pt x="30" y="145"/>
                  <a:pt x="29" y="144"/>
                  <a:pt x="30" y="144"/>
                </a:cubicBezTo>
                <a:lnTo>
                  <a:pt x="31" y="145"/>
                </a:lnTo>
                <a:close/>
                <a:moveTo>
                  <a:pt x="28" y="146"/>
                </a:moveTo>
                <a:cubicBezTo>
                  <a:pt x="28" y="146"/>
                  <a:pt x="28" y="146"/>
                  <a:pt x="28" y="146"/>
                </a:cubicBezTo>
                <a:cubicBezTo>
                  <a:pt x="26" y="145"/>
                  <a:pt x="28" y="145"/>
                  <a:pt x="27" y="144"/>
                </a:cubicBezTo>
                <a:cubicBezTo>
                  <a:pt x="27" y="144"/>
                  <a:pt x="28" y="145"/>
                  <a:pt x="28" y="145"/>
                </a:cubicBezTo>
                <a:cubicBezTo>
                  <a:pt x="28" y="145"/>
                  <a:pt x="28" y="145"/>
                  <a:pt x="28" y="146"/>
                </a:cubicBezTo>
                <a:close/>
                <a:moveTo>
                  <a:pt x="25" y="138"/>
                </a:moveTo>
                <a:cubicBezTo>
                  <a:pt x="25" y="139"/>
                  <a:pt x="23" y="137"/>
                  <a:pt x="23" y="137"/>
                </a:cubicBezTo>
                <a:cubicBezTo>
                  <a:pt x="24" y="136"/>
                  <a:pt x="24" y="138"/>
                  <a:pt x="25" y="138"/>
                </a:cubicBezTo>
                <a:close/>
                <a:moveTo>
                  <a:pt x="80" y="84"/>
                </a:moveTo>
                <a:cubicBezTo>
                  <a:pt x="79" y="84"/>
                  <a:pt x="79" y="84"/>
                  <a:pt x="79" y="84"/>
                </a:cubicBezTo>
                <a:cubicBezTo>
                  <a:pt x="80" y="84"/>
                  <a:pt x="79" y="84"/>
                  <a:pt x="80" y="84"/>
                </a:cubicBezTo>
                <a:close/>
                <a:moveTo>
                  <a:pt x="5" y="87"/>
                </a:moveTo>
                <a:cubicBezTo>
                  <a:pt x="6" y="83"/>
                  <a:pt x="7" y="86"/>
                  <a:pt x="7" y="91"/>
                </a:cubicBezTo>
                <a:cubicBezTo>
                  <a:pt x="7" y="91"/>
                  <a:pt x="7" y="90"/>
                  <a:pt x="7" y="89"/>
                </a:cubicBezTo>
                <a:cubicBezTo>
                  <a:pt x="7" y="88"/>
                  <a:pt x="7" y="91"/>
                  <a:pt x="8" y="91"/>
                </a:cubicBezTo>
                <a:cubicBezTo>
                  <a:pt x="8" y="92"/>
                  <a:pt x="7" y="91"/>
                  <a:pt x="7" y="91"/>
                </a:cubicBezTo>
                <a:cubicBezTo>
                  <a:pt x="8" y="96"/>
                  <a:pt x="8" y="96"/>
                  <a:pt x="9" y="100"/>
                </a:cubicBezTo>
                <a:cubicBezTo>
                  <a:pt x="9" y="101"/>
                  <a:pt x="9" y="103"/>
                  <a:pt x="9" y="104"/>
                </a:cubicBezTo>
                <a:cubicBezTo>
                  <a:pt x="10" y="105"/>
                  <a:pt x="9" y="102"/>
                  <a:pt x="10" y="103"/>
                </a:cubicBezTo>
                <a:cubicBezTo>
                  <a:pt x="10" y="106"/>
                  <a:pt x="10" y="106"/>
                  <a:pt x="11" y="109"/>
                </a:cubicBezTo>
                <a:cubicBezTo>
                  <a:pt x="12" y="109"/>
                  <a:pt x="10" y="106"/>
                  <a:pt x="11" y="107"/>
                </a:cubicBezTo>
                <a:cubicBezTo>
                  <a:pt x="11" y="109"/>
                  <a:pt x="12" y="110"/>
                  <a:pt x="13" y="111"/>
                </a:cubicBezTo>
                <a:cubicBezTo>
                  <a:pt x="13" y="112"/>
                  <a:pt x="12" y="112"/>
                  <a:pt x="12" y="111"/>
                </a:cubicBezTo>
                <a:cubicBezTo>
                  <a:pt x="12" y="112"/>
                  <a:pt x="13" y="112"/>
                  <a:pt x="13" y="112"/>
                </a:cubicBezTo>
                <a:cubicBezTo>
                  <a:pt x="14" y="114"/>
                  <a:pt x="14" y="114"/>
                  <a:pt x="14" y="115"/>
                </a:cubicBezTo>
                <a:cubicBezTo>
                  <a:pt x="12" y="114"/>
                  <a:pt x="10" y="107"/>
                  <a:pt x="9" y="104"/>
                </a:cubicBezTo>
                <a:cubicBezTo>
                  <a:pt x="8" y="99"/>
                  <a:pt x="7" y="95"/>
                  <a:pt x="6" y="89"/>
                </a:cubicBezTo>
                <a:cubicBezTo>
                  <a:pt x="6" y="89"/>
                  <a:pt x="6" y="90"/>
                  <a:pt x="6" y="91"/>
                </a:cubicBezTo>
                <a:cubicBezTo>
                  <a:pt x="6" y="91"/>
                  <a:pt x="6" y="88"/>
                  <a:pt x="6" y="88"/>
                </a:cubicBezTo>
                <a:cubicBezTo>
                  <a:pt x="6" y="87"/>
                  <a:pt x="6" y="86"/>
                  <a:pt x="5" y="87"/>
                </a:cubicBezTo>
                <a:close/>
                <a:moveTo>
                  <a:pt x="82" y="82"/>
                </a:moveTo>
                <a:cubicBezTo>
                  <a:pt x="82" y="82"/>
                  <a:pt x="82" y="82"/>
                  <a:pt x="82" y="82"/>
                </a:cubicBezTo>
                <a:cubicBezTo>
                  <a:pt x="82" y="82"/>
                  <a:pt x="82" y="82"/>
                  <a:pt x="82" y="82"/>
                </a:cubicBezTo>
                <a:close/>
                <a:moveTo>
                  <a:pt x="83" y="82"/>
                </a:moveTo>
                <a:cubicBezTo>
                  <a:pt x="83" y="82"/>
                  <a:pt x="83" y="82"/>
                  <a:pt x="83" y="82"/>
                </a:cubicBezTo>
                <a:close/>
                <a:moveTo>
                  <a:pt x="73" y="86"/>
                </a:moveTo>
                <a:cubicBezTo>
                  <a:pt x="73" y="86"/>
                  <a:pt x="72" y="86"/>
                  <a:pt x="73" y="85"/>
                </a:cubicBezTo>
                <a:cubicBezTo>
                  <a:pt x="73" y="86"/>
                  <a:pt x="73" y="86"/>
                  <a:pt x="73" y="86"/>
                </a:cubicBezTo>
                <a:close/>
                <a:moveTo>
                  <a:pt x="82" y="82"/>
                </a:moveTo>
                <a:cubicBezTo>
                  <a:pt x="81" y="83"/>
                  <a:pt x="82" y="83"/>
                  <a:pt x="82" y="83"/>
                </a:cubicBezTo>
                <a:cubicBezTo>
                  <a:pt x="82" y="83"/>
                  <a:pt x="83" y="83"/>
                  <a:pt x="83" y="83"/>
                </a:cubicBezTo>
                <a:cubicBezTo>
                  <a:pt x="83" y="83"/>
                  <a:pt x="82" y="83"/>
                  <a:pt x="83" y="82"/>
                </a:cubicBezTo>
                <a:cubicBezTo>
                  <a:pt x="82" y="82"/>
                  <a:pt x="82" y="83"/>
                  <a:pt x="82" y="82"/>
                </a:cubicBezTo>
                <a:close/>
                <a:moveTo>
                  <a:pt x="13" y="107"/>
                </a:moveTo>
                <a:cubicBezTo>
                  <a:pt x="12" y="107"/>
                  <a:pt x="12" y="105"/>
                  <a:pt x="11" y="105"/>
                </a:cubicBezTo>
                <a:cubicBezTo>
                  <a:pt x="12" y="105"/>
                  <a:pt x="12" y="106"/>
                  <a:pt x="13" y="107"/>
                </a:cubicBezTo>
                <a:close/>
                <a:moveTo>
                  <a:pt x="77" y="84"/>
                </a:moveTo>
                <a:cubicBezTo>
                  <a:pt x="76" y="84"/>
                  <a:pt x="76" y="84"/>
                  <a:pt x="76" y="85"/>
                </a:cubicBezTo>
                <a:cubicBezTo>
                  <a:pt x="76" y="85"/>
                  <a:pt x="76" y="84"/>
                  <a:pt x="76" y="84"/>
                </a:cubicBezTo>
                <a:cubicBezTo>
                  <a:pt x="77" y="84"/>
                  <a:pt x="77" y="84"/>
                  <a:pt x="77" y="84"/>
                </a:cubicBezTo>
                <a:close/>
                <a:moveTo>
                  <a:pt x="75" y="85"/>
                </a:moveTo>
                <a:cubicBezTo>
                  <a:pt x="75" y="85"/>
                  <a:pt x="75" y="85"/>
                  <a:pt x="75" y="85"/>
                </a:cubicBezTo>
                <a:cubicBezTo>
                  <a:pt x="74" y="85"/>
                  <a:pt x="75" y="85"/>
                  <a:pt x="75" y="85"/>
                </a:cubicBezTo>
                <a:cubicBezTo>
                  <a:pt x="75" y="85"/>
                  <a:pt x="75" y="85"/>
                  <a:pt x="75" y="85"/>
                </a:cubicBezTo>
                <a:close/>
                <a:moveTo>
                  <a:pt x="75" y="85"/>
                </a:moveTo>
                <a:cubicBezTo>
                  <a:pt x="75" y="85"/>
                  <a:pt x="75" y="85"/>
                  <a:pt x="75" y="86"/>
                </a:cubicBezTo>
                <a:cubicBezTo>
                  <a:pt x="75" y="86"/>
                  <a:pt x="75" y="86"/>
                  <a:pt x="76" y="86"/>
                </a:cubicBezTo>
                <a:cubicBezTo>
                  <a:pt x="75" y="85"/>
                  <a:pt x="75" y="85"/>
                  <a:pt x="76" y="85"/>
                </a:cubicBezTo>
                <a:cubicBezTo>
                  <a:pt x="76" y="85"/>
                  <a:pt x="75" y="85"/>
                  <a:pt x="75" y="85"/>
                </a:cubicBezTo>
                <a:cubicBezTo>
                  <a:pt x="75" y="85"/>
                  <a:pt x="75" y="85"/>
                  <a:pt x="76" y="85"/>
                </a:cubicBezTo>
                <a:cubicBezTo>
                  <a:pt x="76" y="85"/>
                  <a:pt x="75" y="85"/>
                  <a:pt x="75" y="85"/>
                </a:cubicBezTo>
                <a:close/>
                <a:moveTo>
                  <a:pt x="12" y="99"/>
                </a:moveTo>
                <a:cubicBezTo>
                  <a:pt x="11" y="99"/>
                  <a:pt x="11" y="98"/>
                  <a:pt x="11" y="97"/>
                </a:cubicBezTo>
                <a:cubicBezTo>
                  <a:pt x="11" y="97"/>
                  <a:pt x="11" y="98"/>
                  <a:pt x="12" y="99"/>
                </a:cubicBezTo>
                <a:close/>
                <a:moveTo>
                  <a:pt x="15" y="94"/>
                </a:moveTo>
                <a:cubicBezTo>
                  <a:pt x="13" y="90"/>
                  <a:pt x="14" y="82"/>
                  <a:pt x="15" y="78"/>
                </a:cubicBezTo>
                <a:cubicBezTo>
                  <a:pt x="15" y="77"/>
                  <a:pt x="14" y="78"/>
                  <a:pt x="14" y="79"/>
                </a:cubicBezTo>
                <a:cubicBezTo>
                  <a:pt x="14" y="78"/>
                  <a:pt x="14" y="77"/>
                  <a:pt x="14" y="76"/>
                </a:cubicBezTo>
                <a:cubicBezTo>
                  <a:pt x="14" y="76"/>
                  <a:pt x="14" y="77"/>
                  <a:pt x="15" y="77"/>
                </a:cubicBezTo>
                <a:cubicBezTo>
                  <a:pt x="15" y="77"/>
                  <a:pt x="15" y="75"/>
                  <a:pt x="15" y="74"/>
                </a:cubicBezTo>
                <a:cubicBezTo>
                  <a:pt x="16" y="80"/>
                  <a:pt x="14" y="86"/>
                  <a:pt x="15" y="94"/>
                </a:cubicBezTo>
                <a:cubicBezTo>
                  <a:pt x="15" y="94"/>
                  <a:pt x="15" y="94"/>
                  <a:pt x="15" y="94"/>
                </a:cubicBezTo>
                <a:close/>
                <a:moveTo>
                  <a:pt x="6" y="95"/>
                </a:moveTo>
                <a:cubicBezTo>
                  <a:pt x="6" y="94"/>
                  <a:pt x="6" y="93"/>
                  <a:pt x="5" y="92"/>
                </a:cubicBezTo>
                <a:cubicBezTo>
                  <a:pt x="6" y="92"/>
                  <a:pt x="6" y="92"/>
                  <a:pt x="6" y="92"/>
                </a:cubicBezTo>
                <a:cubicBezTo>
                  <a:pt x="6" y="93"/>
                  <a:pt x="6" y="93"/>
                  <a:pt x="6" y="95"/>
                </a:cubicBezTo>
                <a:close/>
                <a:moveTo>
                  <a:pt x="76" y="86"/>
                </a:moveTo>
                <a:cubicBezTo>
                  <a:pt x="75" y="86"/>
                  <a:pt x="75" y="86"/>
                  <a:pt x="75" y="86"/>
                </a:cubicBezTo>
                <a:cubicBezTo>
                  <a:pt x="75" y="86"/>
                  <a:pt x="75" y="86"/>
                  <a:pt x="76" y="86"/>
                </a:cubicBezTo>
                <a:cubicBezTo>
                  <a:pt x="75" y="86"/>
                  <a:pt x="76" y="86"/>
                  <a:pt x="76" y="86"/>
                </a:cubicBezTo>
                <a:close/>
                <a:moveTo>
                  <a:pt x="7" y="84"/>
                </a:moveTo>
                <a:cubicBezTo>
                  <a:pt x="7" y="84"/>
                  <a:pt x="7" y="84"/>
                  <a:pt x="6" y="84"/>
                </a:cubicBezTo>
                <a:cubicBezTo>
                  <a:pt x="6" y="81"/>
                  <a:pt x="7" y="80"/>
                  <a:pt x="7" y="77"/>
                </a:cubicBezTo>
                <a:cubicBezTo>
                  <a:pt x="8" y="79"/>
                  <a:pt x="7" y="82"/>
                  <a:pt x="7" y="84"/>
                </a:cubicBezTo>
                <a:close/>
                <a:moveTo>
                  <a:pt x="6" y="70"/>
                </a:moveTo>
                <a:cubicBezTo>
                  <a:pt x="6" y="72"/>
                  <a:pt x="6" y="72"/>
                  <a:pt x="6" y="72"/>
                </a:cubicBezTo>
                <a:cubicBezTo>
                  <a:pt x="7" y="64"/>
                  <a:pt x="11" y="55"/>
                  <a:pt x="16" y="49"/>
                </a:cubicBezTo>
                <a:cubicBezTo>
                  <a:pt x="16" y="48"/>
                  <a:pt x="15" y="48"/>
                  <a:pt x="16" y="48"/>
                </a:cubicBezTo>
                <a:cubicBezTo>
                  <a:pt x="16" y="47"/>
                  <a:pt x="17" y="47"/>
                  <a:pt x="17" y="46"/>
                </a:cubicBezTo>
                <a:cubicBezTo>
                  <a:pt x="18" y="46"/>
                  <a:pt x="16" y="48"/>
                  <a:pt x="16" y="49"/>
                </a:cubicBezTo>
                <a:cubicBezTo>
                  <a:pt x="16" y="49"/>
                  <a:pt x="16" y="49"/>
                  <a:pt x="16" y="49"/>
                </a:cubicBezTo>
                <a:cubicBezTo>
                  <a:pt x="15" y="52"/>
                  <a:pt x="11" y="58"/>
                  <a:pt x="9" y="65"/>
                </a:cubicBezTo>
                <a:cubicBezTo>
                  <a:pt x="9" y="66"/>
                  <a:pt x="8" y="67"/>
                  <a:pt x="8" y="68"/>
                </a:cubicBezTo>
                <a:cubicBezTo>
                  <a:pt x="7" y="69"/>
                  <a:pt x="8" y="68"/>
                  <a:pt x="8" y="68"/>
                </a:cubicBezTo>
                <a:cubicBezTo>
                  <a:pt x="8" y="69"/>
                  <a:pt x="7" y="70"/>
                  <a:pt x="8" y="71"/>
                </a:cubicBezTo>
                <a:cubicBezTo>
                  <a:pt x="7" y="72"/>
                  <a:pt x="7" y="71"/>
                  <a:pt x="7" y="71"/>
                </a:cubicBezTo>
                <a:cubicBezTo>
                  <a:pt x="7" y="74"/>
                  <a:pt x="6" y="75"/>
                  <a:pt x="6" y="77"/>
                </a:cubicBezTo>
                <a:cubicBezTo>
                  <a:pt x="6" y="77"/>
                  <a:pt x="6" y="75"/>
                  <a:pt x="7" y="74"/>
                </a:cubicBezTo>
                <a:cubicBezTo>
                  <a:pt x="7" y="76"/>
                  <a:pt x="6" y="79"/>
                  <a:pt x="6" y="81"/>
                </a:cubicBezTo>
                <a:cubicBezTo>
                  <a:pt x="5" y="81"/>
                  <a:pt x="5" y="78"/>
                  <a:pt x="5" y="81"/>
                </a:cubicBezTo>
                <a:cubicBezTo>
                  <a:pt x="4" y="79"/>
                  <a:pt x="6" y="73"/>
                  <a:pt x="6" y="72"/>
                </a:cubicBezTo>
                <a:cubicBezTo>
                  <a:pt x="5" y="76"/>
                  <a:pt x="5" y="83"/>
                  <a:pt x="4" y="85"/>
                </a:cubicBezTo>
                <a:cubicBezTo>
                  <a:pt x="3" y="79"/>
                  <a:pt x="5" y="75"/>
                  <a:pt x="6" y="70"/>
                </a:cubicBezTo>
                <a:close/>
                <a:moveTo>
                  <a:pt x="10" y="83"/>
                </a:moveTo>
                <a:cubicBezTo>
                  <a:pt x="10" y="83"/>
                  <a:pt x="9" y="82"/>
                  <a:pt x="10" y="81"/>
                </a:cubicBezTo>
                <a:cubicBezTo>
                  <a:pt x="10" y="81"/>
                  <a:pt x="10" y="82"/>
                  <a:pt x="10" y="83"/>
                </a:cubicBezTo>
                <a:close/>
                <a:moveTo>
                  <a:pt x="10" y="79"/>
                </a:moveTo>
                <a:cubicBezTo>
                  <a:pt x="10" y="79"/>
                  <a:pt x="10" y="79"/>
                  <a:pt x="10" y="79"/>
                </a:cubicBezTo>
                <a:cubicBezTo>
                  <a:pt x="11" y="73"/>
                  <a:pt x="11" y="73"/>
                  <a:pt x="12" y="68"/>
                </a:cubicBezTo>
                <a:cubicBezTo>
                  <a:pt x="14" y="67"/>
                  <a:pt x="11" y="76"/>
                  <a:pt x="11" y="79"/>
                </a:cubicBezTo>
                <a:cubicBezTo>
                  <a:pt x="10" y="81"/>
                  <a:pt x="10" y="81"/>
                  <a:pt x="10" y="79"/>
                </a:cubicBezTo>
                <a:close/>
                <a:moveTo>
                  <a:pt x="8" y="76"/>
                </a:moveTo>
                <a:cubicBezTo>
                  <a:pt x="7" y="75"/>
                  <a:pt x="8" y="74"/>
                  <a:pt x="7" y="74"/>
                </a:cubicBezTo>
                <a:cubicBezTo>
                  <a:pt x="8" y="73"/>
                  <a:pt x="8" y="70"/>
                  <a:pt x="9" y="70"/>
                </a:cubicBezTo>
                <a:cubicBezTo>
                  <a:pt x="8" y="72"/>
                  <a:pt x="9" y="73"/>
                  <a:pt x="8" y="76"/>
                </a:cubicBezTo>
                <a:close/>
                <a:moveTo>
                  <a:pt x="19" y="62"/>
                </a:moveTo>
                <a:cubicBezTo>
                  <a:pt x="19" y="62"/>
                  <a:pt x="19" y="62"/>
                  <a:pt x="19" y="61"/>
                </a:cubicBezTo>
                <a:cubicBezTo>
                  <a:pt x="19" y="62"/>
                  <a:pt x="19" y="62"/>
                  <a:pt x="19" y="63"/>
                </a:cubicBezTo>
                <a:cubicBezTo>
                  <a:pt x="19" y="62"/>
                  <a:pt x="20" y="60"/>
                  <a:pt x="20" y="60"/>
                </a:cubicBezTo>
                <a:cubicBezTo>
                  <a:pt x="20" y="61"/>
                  <a:pt x="19" y="65"/>
                  <a:pt x="19" y="66"/>
                </a:cubicBezTo>
                <a:cubicBezTo>
                  <a:pt x="18" y="67"/>
                  <a:pt x="18" y="66"/>
                  <a:pt x="18" y="66"/>
                </a:cubicBezTo>
                <a:cubicBezTo>
                  <a:pt x="17" y="66"/>
                  <a:pt x="17" y="67"/>
                  <a:pt x="17" y="67"/>
                </a:cubicBezTo>
                <a:cubicBezTo>
                  <a:pt x="17" y="68"/>
                  <a:pt x="18" y="66"/>
                  <a:pt x="18" y="67"/>
                </a:cubicBezTo>
                <a:cubicBezTo>
                  <a:pt x="17" y="69"/>
                  <a:pt x="17" y="70"/>
                  <a:pt x="17" y="72"/>
                </a:cubicBezTo>
                <a:cubicBezTo>
                  <a:pt x="16" y="73"/>
                  <a:pt x="16" y="71"/>
                  <a:pt x="16" y="74"/>
                </a:cubicBezTo>
                <a:cubicBezTo>
                  <a:pt x="15" y="74"/>
                  <a:pt x="16" y="71"/>
                  <a:pt x="16" y="70"/>
                </a:cubicBezTo>
                <a:cubicBezTo>
                  <a:pt x="15" y="71"/>
                  <a:pt x="16" y="75"/>
                  <a:pt x="15" y="75"/>
                </a:cubicBezTo>
                <a:cubicBezTo>
                  <a:pt x="16" y="70"/>
                  <a:pt x="17" y="64"/>
                  <a:pt x="20" y="60"/>
                </a:cubicBezTo>
                <a:cubicBezTo>
                  <a:pt x="20" y="61"/>
                  <a:pt x="19" y="61"/>
                  <a:pt x="19" y="62"/>
                </a:cubicBezTo>
                <a:close/>
                <a:moveTo>
                  <a:pt x="10" y="70"/>
                </a:moveTo>
                <a:cubicBezTo>
                  <a:pt x="10" y="72"/>
                  <a:pt x="10" y="69"/>
                  <a:pt x="9" y="70"/>
                </a:cubicBezTo>
                <a:cubicBezTo>
                  <a:pt x="9" y="70"/>
                  <a:pt x="10" y="69"/>
                  <a:pt x="10" y="69"/>
                </a:cubicBezTo>
                <a:cubicBezTo>
                  <a:pt x="10" y="69"/>
                  <a:pt x="10" y="70"/>
                  <a:pt x="10" y="70"/>
                </a:cubicBezTo>
                <a:close/>
                <a:moveTo>
                  <a:pt x="10" y="68"/>
                </a:moveTo>
                <a:cubicBezTo>
                  <a:pt x="10" y="65"/>
                  <a:pt x="13" y="58"/>
                  <a:pt x="13" y="60"/>
                </a:cubicBezTo>
                <a:cubicBezTo>
                  <a:pt x="12" y="62"/>
                  <a:pt x="11" y="65"/>
                  <a:pt x="10" y="68"/>
                </a:cubicBezTo>
                <a:close/>
                <a:moveTo>
                  <a:pt x="24" y="66"/>
                </a:moveTo>
                <a:cubicBezTo>
                  <a:pt x="23" y="66"/>
                  <a:pt x="23" y="65"/>
                  <a:pt x="23" y="66"/>
                </a:cubicBezTo>
                <a:cubicBezTo>
                  <a:pt x="23" y="65"/>
                  <a:pt x="24" y="63"/>
                  <a:pt x="25" y="62"/>
                </a:cubicBezTo>
                <a:cubicBezTo>
                  <a:pt x="25" y="63"/>
                  <a:pt x="23" y="65"/>
                  <a:pt x="24" y="66"/>
                </a:cubicBezTo>
                <a:close/>
                <a:moveTo>
                  <a:pt x="25" y="63"/>
                </a:moveTo>
                <a:cubicBezTo>
                  <a:pt x="26" y="61"/>
                  <a:pt x="26" y="61"/>
                  <a:pt x="26" y="61"/>
                </a:cubicBezTo>
                <a:cubicBezTo>
                  <a:pt x="26" y="61"/>
                  <a:pt x="26" y="61"/>
                  <a:pt x="26" y="61"/>
                </a:cubicBezTo>
                <a:cubicBezTo>
                  <a:pt x="26" y="61"/>
                  <a:pt x="26" y="62"/>
                  <a:pt x="26" y="62"/>
                </a:cubicBezTo>
                <a:cubicBezTo>
                  <a:pt x="26" y="63"/>
                  <a:pt x="25" y="63"/>
                  <a:pt x="25" y="63"/>
                </a:cubicBezTo>
                <a:close/>
                <a:moveTo>
                  <a:pt x="13" y="59"/>
                </a:moveTo>
                <a:cubicBezTo>
                  <a:pt x="14" y="56"/>
                  <a:pt x="17" y="51"/>
                  <a:pt x="19" y="47"/>
                </a:cubicBezTo>
                <a:cubicBezTo>
                  <a:pt x="19" y="50"/>
                  <a:pt x="16" y="54"/>
                  <a:pt x="14" y="58"/>
                </a:cubicBezTo>
                <a:cubicBezTo>
                  <a:pt x="14" y="57"/>
                  <a:pt x="14" y="58"/>
                  <a:pt x="13" y="59"/>
                </a:cubicBezTo>
                <a:close/>
                <a:moveTo>
                  <a:pt x="31" y="55"/>
                </a:moveTo>
                <a:cubicBezTo>
                  <a:pt x="32" y="54"/>
                  <a:pt x="32" y="52"/>
                  <a:pt x="33" y="52"/>
                </a:cubicBezTo>
                <a:cubicBezTo>
                  <a:pt x="33" y="52"/>
                  <a:pt x="34" y="51"/>
                  <a:pt x="34" y="51"/>
                </a:cubicBezTo>
                <a:cubicBezTo>
                  <a:pt x="35" y="51"/>
                  <a:pt x="35" y="50"/>
                  <a:pt x="35" y="51"/>
                </a:cubicBezTo>
                <a:cubicBezTo>
                  <a:pt x="35" y="51"/>
                  <a:pt x="35" y="51"/>
                  <a:pt x="34" y="51"/>
                </a:cubicBezTo>
                <a:cubicBezTo>
                  <a:pt x="34" y="52"/>
                  <a:pt x="34" y="52"/>
                  <a:pt x="35" y="51"/>
                </a:cubicBezTo>
                <a:cubicBezTo>
                  <a:pt x="33" y="54"/>
                  <a:pt x="32" y="55"/>
                  <a:pt x="30" y="57"/>
                </a:cubicBezTo>
                <a:cubicBezTo>
                  <a:pt x="30" y="57"/>
                  <a:pt x="30" y="56"/>
                  <a:pt x="31" y="55"/>
                </a:cubicBezTo>
                <a:cubicBezTo>
                  <a:pt x="30" y="55"/>
                  <a:pt x="30" y="56"/>
                  <a:pt x="30" y="57"/>
                </a:cubicBezTo>
                <a:cubicBezTo>
                  <a:pt x="30" y="57"/>
                  <a:pt x="29" y="58"/>
                  <a:pt x="29" y="57"/>
                </a:cubicBezTo>
                <a:cubicBezTo>
                  <a:pt x="28" y="57"/>
                  <a:pt x="30" y="56"/>
                  <a:pt x="30" y="55"/>
                </a:cubicBezTo>
                <a:cubicBezTo>
                  <a:pt x="29" y="56"/>
                  <a:pt x="28" y="58"/>
                  <a:pt x="28" y="59"/>
                </a:cubicBezTo>
                <a:cubicBezTo>
                  <a:pt x="28" y="59"/>
                  <a:pt x="29" y="58"/>
                  <a:pt x="28" y="60"/>
                </a:cubicBezTo>
                <a:cubicBezTo>
                  <a:pt x="27" y="59"/>
                  <a:pt x="26" y="60"/>
                  <a:pt x="25" y="62"/>
                </a:cubicBezTo>
                <a:cubicBezTo>
                  <a:pt x="25" y="62"/>
                  <a:pt x="25" y="61"/>
                  <a:pt x="25" y="61"/>
                </a:cubicBezTo>
                <a:cubicBezTo>
                  <a:pt x="27" y="58"/>
                  <a:pt x="30" y="51"/>
                  <a:pt x="33" y="48"/>
                </a:cubicBezTo>
                <a:cubicBezTo>
                  <a:pt x="34" y="48"/>
                  <a:pt x="33" y="49"/>
                  <a:pt x="34" y="49"/>
                </a:cubicBezTo>
                <a:cubicBezTo>
                  <a:pt x="34" y="48"/>
                  <a:pt x="34" y="48"/>
                  <a:pt x="35" y="47"/>
                </a:cubicBezTo>
                <a:cubicBezTo>
                  <a:pt x="35" y="47"/>
                  <a:pt x="35" y="47"/>
                  <a:pt x="35" y="47"/>
                </a:cubicBezTo>
                <a:cubicBezTo>
                  <a:pt x="36" y="47"/>
                  <a:pt x="35" y="47"/>
                  <a:pt x="36" y="46"/>
                </a:cubicBezTo>
                <a:cubicBezTo>
                  <a:pt x="36" y="46"/>
                  <a:pt x="35" y="46"/>
                  <a:pt x="36" y="46"/>
                </a:cubicBezTo>
                <a:cubicBezTo>
                  <a:pt x="37" y="45"/>
                  <a:pt x="37" y="45"/>
                  <a:pt x="37" y="45"/>
                </a:cubicBezTo>
                <a:cubicBezTo>
                  <a:pt x="37" y="45"/>
                  <a:pt x="37" y="45"/>
                  <a:pt x="37" y="45"/>
                </a:cubicBezTo>
                <a:cubicBezTo>
                  <a:pt x="37" y="45"/>
                  <a:pt x="37" y="46"/>
                  <a:pt x="36" y="47"/>
                </a:cubicBezTo>
                <a:cubicBezTo>
                  <a:pt x="37" y="46"/>
                  <a:pt x="37" y="47"/>
                  <a:pt x="37" y="47"/>
                </a:cubicBezTo>
                <a:cubicBezTo>
                  <a:pt x="36" y="47"/>
                  <a:pt x="36" y="48"/>
                  <a:pt x="35" y="48"/>
                </a:cubicBezTo>
                <a:cubicBezTo>
                  <a:pt x="35" y="49"/>
                  <a:pt x="35" y="49"/>
                  <a:pt x="35" y="49"/>
                </a:cubicBezTo>
                <a:cubicBezTo>
                  <a:pt x="34" y="51"/>
                  <a:pt x="32" y="52"/>
                  <a:pt x="31" y="55"/>
                </a:cubicBezTo>
                <a:close/>
                <a:moveTo>
                  <a:pt x="20" y="45"/>
                </a:moveTo>
                <a:cubicBezTo>
                  <a:pt x="20" y="45"/>
                  <a:pt x="20" y="46"/>
                  <a:pt x="20" y="46"/>
                </a:cubicBezTo>
                <a:cubicBezTo>
                  <a:pt x="18" y="48"/>
                  <a:pt x="18" y="48"/>
                  <a:pt x="17" y="50"/>
                </a:cubicBezTo>
                <a:cubicBezTo>
                  <a:pt x="19" y="49"/>
                  <a:pt x="15" y="55"/>
                  <a:pt x="14" y="55"/>
                </a:cubicBezTo>
                <a:cubicBezTo>
                  <a:pt x="15" y="51"/>
                  <a:pt x="19" y="48"/>
                  <a:pt x="20" y="45"/>
                </a:cubicBezTo>
                <a:close/>
                <a:moveTo>
                  <a:pt x="18" y="46"/>
                </a:moveTo>
                <a:cubicBezTo>
                  <a:pt x="18" y="46"/>
                  <a:pt x="19" y="45"/>
                  <a:pt x="19" y="45"/>
                </a:cubicBezTo>
                <a:cubicBezTo>
                  <a:pt x="20" y="45"/>
                  <a:pt x="19" y="46"/>
                  <a:pt x="18" y="46"/>
                </a:cubicBezTo>
                <a:close/>
                <a:moveTo>
                  <a:pt x="21" y="45"/>
                </a:moveTo>
                <a:cubicBezTo>
                  <a:pt x="20" y="45"/>
                  <a:pt x="20" y="44"/>
                  <a:pt x="21" y="43"/>
                </a:cubicBezTo>
                <a:cubicBezTo>
                  <a:pt x="22" y="43"/>
                  <a:pt x="21" y="44"/>
                  <a:pt x="21" y="44"/>
                </a:cubicBezTo>
                <a:cubicBezTo>
                  <a:pt x="24" y="42"/>
                  <a:pt x="25" y="40"/>
                  <a:pt x="27" y="39"/>
                </a:cubicBezTo>
                <a:cubicBezTo>
                  <a:pt x="25" y="41"/>
                  <a:pt x="24" y="42"/>
                  <a:pt x="23" y="44"/>
                </a:cubicBezTo>
                <a:cubicBezTo>
                  <a:pt x="23" y="44"/>
                  <a:pt x="23" y="44"/>
                  <a:pt x="22" y="45"/>
                </a:cubicBezTo>
                <a:cubicBezTo>
                  <a:pt x="22" y="44"/>
                  <a:pt x="23" y="44"/>
                  <a:pt x="23" y="43"/>
                </a:cubicBezTo>
                <a:cubicBezTo>
                  <a:pt x="23" y="43"/>
                  <a:pt x="22" y="44"/>
                  <a:pt x="21" y="45"/>
                </a:cubicBezTo>
                <a:close/>
                <a:moveTo>
                  <a:pt x="28" y="36"/>
                </a:moveTo>
                <a:cubicBezTo>
                  <a:pt x="28" y="36"/>
                  <a:pt x="30" y="34"/>
                  <a:pt x="30" y="35"/>
                </a:cubicBezTo>
                <a:cubicBezTo>
                  <a:pt x="30" y="35"/>
                  <a:pt x="29" y="36"/>
                  <a:pt x="29" y="36"/>
                </a:cubicBezTo>
                <a:cubicBezTo>
                  <a:pt x="29" y="36"/>
                  <a:pt x="29" y="36"/>
                  <a:pt x="28" y="36"/>
                </a:cubicBezTo>
                <a:close/>
                <a:moveTo>
                  <a:pt x="86" y="91"/>
                </a:moveTo>
                <a:cubicBezTo>
                  <a:pt x="85" y="90"/>
                  <a:pt x="86" y="91"/>
                  <a:pt x="86" y="90"/>
                </a:cubicBezTo>
                <a:cubicBezTo>
                  <a:pt x="86" y="91"/>
                  <a:pt x="86" y="91"/>
                  <a:pt x="86" y="91"/>
                </a:cubicBezTo>
                <a:cubicBezTo>
                  <a:pt x="86" y="91"/>
                  <a:pt x="86" y="90"/>
                  <a:pt x="86" y="91"/>
                </a:cubicBezTo>
                <a:close/>
                <a:moveTo>
                  <a:pt x="87" y="88"/>
                </a:moveTo>
                <a:cubicBezTo>
                  <a:pt x="87" y="87"/>
                  <a:pt x="88" y="88"/>
                  <a:pt x="88" y="87"/>
                </a:cubicBezTo>
                <a:cubicBezTo>
                  <a:pt x="88" y="86"/>
                  <a:pt x="88" y="87"/>
                  <a:pt x="88" y="87"/>
                </a:cubicBezTo>
                <a:cubicBezTo>
                  <a:pt x="89" y="87"/>
                  <a:pt x="88" y="87"/>
                  <a:pt x="89" y="87"/>
                </a:cubicBezTo>
                <a:cubicBezTo>
                  <a:pt x="88" y="88"/>
                  <a:pt x="88" y="88"/>
                  <a:pt x="88" y="88"/>
                </a:cubicBezTo>
                <a:cubicBezTo>
                  <a:pt x="88" y="88"/>
                  <a:pt x="88" y="88"/>
                  <a:pt x="87" y="88"/>
                </a:cubicBezTo>
                <a:cubicBezTo>
                  <a:pt x="87" y="88"/>
                  <a:pt x="87" y="88"/>
                  <a:pt x="87" y="88"/>
                </a:cubicBezTo>
                <a:close/>
                <a:moveTo>
                  <a:pt x="50" y="24"/>
                </a:moveTo>
                <a:cubicBezTo>
                  <a:pt x="49" y="24"/>
                  <a:pt x="51" y="23"/>
                  <a:pt x="51" y="23"/>
                </a:cubicBezTo>
                <a:cubicBezTo>
                  <a:pt x="51" y="23"/>
                  <a:pt x="50" y="24"/>
                  <a:pt x="50" y="24"/>
                </a:cubicBezTo>
                <a:close/>
                <a:moveTo>
                  <a:pt x="49" y="21"/>
                </a:moveTo>
                <a:cubicBezTo>
                  <a:pt x="49" y="20"/>
                  <a:pt x="51" y="20"/>
                  <a:pt x="51" y="19"/>
                </a:cubicBezTo>
                <a:cubicBezTo>
                  <a:pt x="51" y="20"/>
                  <a:pt x="50" y="20"/>
                  <a:pt x="49" y="21"/>
                </a:cubicBezTo>
                <a:close/>
                <a:moveTo>
                  <a:pt x="61" y="17"/>
                </a:moveTo>
                <a:cubicBezTo>
                  <a:pt x="60" y="17"/>
                  <a:pt x="62" y="16"/>
                  <a:pt x="63" y="16"/>
                </a:cubicBezTo>
                <a:cubicBezTo>
                  <a:pt x="63" y="16"/>
                  <a:pt x="61" y="16"/>
                  <a:pt x="61" y="17"/>
                </a:cubicBezTo>
                <a:close/>
                <a:moveTo>
                  <a:pt x="91" y="77"/>
                </a:moveTo>
                <a:cubicBezTo>
                  <a:pt x="91" y="76"/>
                  <a:pt x="91" y="76"/>
                  <a:pt x="91" y="76"/>
                </a:cubicBezTo>
                <a:cubicBezTo>
                  <a:pt x="92" y="75"/>
                  <a:pt x="92" y="77"/>
                  <a:pt x="92" y="78"/>
                </a:cubicBezTo>
                <a:cubicBezTo>
                  <a:pt x="92" y="78"/>
                  <a:pt x="91" y="78"/>
                  <a:pt x="91" y="77"/>
                </a:cubicBezTo>
                <a:close/>
                <a:moveTo>
                  <a:pt x="87" y="26"/>
                </a:moveTo>
                <a:cubicBezTo>
                  <a:pt x="86" y="25"/>
                  <a:pt x="87" y="25"/>
                  <a:pt x="88" y="25"/>
                </a:cubicBezTo>
                <a:cubicBezTo>
                  <a:pt x="88" y="25"/>
                  <a:pt x="88" y="25"/>
                  <a:pt x="88" y="26"/>
                </a:cubicBezTo>
                <a:cubicBezTo>
                  <a:pt x="88" y="26"/>
                  <a:pt x="87" y="26"/>
                  <a:pt x="87" y="26"/>
                </a:cubicBezTo>
                <a:close/>
                <a:moveTo>
                  <a:pt x="94" y="74"/>
                </a:moveTo>
                <a:cubicBezTo>
                  <a:pt x="94" y="74"/>
                  <a:pt x="94" y="74"/>
                  <a:pt x="95" y="73"/>
                </a:cubicBezTo>
                <a:cubicBezTo>
                  <a:pt x="95" y="72"/>
                  <a:pt x="95" y="72"/>
                  <a:pt x="95" y="71"/>
                </a:cubicBezTo>
                <a:cubicBezTo>
                  <a:pt x="95" y="71"/>
                  <a:pt x="95" y="72"/>
                  <a:pt x="95" y="72"/>
                </a:cubicBezTo>
                <a:cubicBezTo>
                  <a:pt x="95" y="73"/>
                  <a:pt x="95" y="73"/>
                  <a:pt x="94" y="74"/>
                </a:cubicBezTo>
                <a:cubicBezTo>
                  <a:pt x="94" y="74"/>
                  <a:pt x="94" y="74"/>
                  <a:pt x="94" y="75"/>
                </a:cubicBezTo>
                <a:lnTo>
                  <a:pt x="94" y="74"/>
                </a:lnTo>
                <a:close/>
                <a:moveTo>
                  <a:pt x="104" y="46"/>
                </a:moveTo>
                <a:cubicBezTo>
                  <a:pt x="104" y="46"/>
                  <a:pt x="105" y="46"/>
                  <a:pt x="105" y="46"/>
                </a:cubicBezTo>
                <a:cubicBezTo>
                  <a:pt x="105" y="46"/>
                  <a:pt x="104" y="46"/>
                  <a:pt x="104" y="46"/>
                </a:cubicBezTo>
                <a:cubicBezTo>
                  <a:pt x="104" y="46"/>
                  <a:pt x="104" y="46"/>
                  <a:pt x="104" y="46"/>
                </a:cubicBezTo>
                <a:close/>
                <a:moveTo>
                  <a:pt x="95" y="73"/>
                </a:moveTo>
                <a:cubicBezTo>
                  <a:pt x="95" y="73"/>
                  <a:pt x="95" y="73"/>
                  <a:pt x="95" y="73"/>
                </a:cubicBezTo>
                <a:cubicBezTo>
                  <a:pt x="95" y="73"/>
                  <a:pt x="95" y="73"/>
                  <a:pt x="95" y="74"/>
                </a:cubicBezTo>
                <a:cubicBezTo>
                  <a:pt x="95" y="73"/>
                  <a:pt x="95" y="73"/>
                  <a:pt x="95" y="73"/>
                </a:cubicBezTo>
                <a:close/>
                <a:moveTo>
                  <a:pt x="115" y="27"/>
                </a:moveTo>
                <a:cubicBezTo>
                  <a:pt x="115" y="27"/>
                  <a:pt x="117" y="28"/>
                  <a:pt x="117" y="28"/>
                </a:cubicBezTo>
                <a:cubicBezTo>
                  <a:pt x="116" y="28"/>
                  <a:pt x="115" y="28"/>
                  <a:pt x="115" y="27"/>
                </a:cubicBezTo>
                <a:close/>
                <a:moveTo>
                  <a:pt x="125" y="36"/>
                </a:moveTo>
                <a:cubicBezTo>
                  <a:pt x="125" y="36"/>
                  <a:pt x="125" y="36"/>
                  <a:pt x="125" y="36"/>
                </a:cubicBezTo>
                <a:cubicBezTo>
                  <a:pt x="125" y="36"/>
                  <a:pt x="126" y="37"/>
                  <a:pt x="124" y="36"/>
                </a:cubicBezTo>
                <a:cubicBezTo>
                  <a:pt x="125" y="36"/>
                  <a:pt x="124" y="36"/>
                  <a:pt x="125" y="36"/>
                </a:cubicBezTo>
                <a:close/>
              </a:path>
            </a:pathLst>
          </a:custGeom>
          <a:solidFill>
            <a:schemeClr val="tx1"/>
          </a:solidFill>
          <a:ln>
            <a:noFill/>
          </a:ln>
        </p:spPr>
        <p:txBody>
          <a:bodyPr anchor="ctr" anchorCtr="1"/>
          <a:lstStyle/>
          <a:p>
            <a:endParaRPr lang="zh-CN" altLang="en-US"/>
          </a:p>
        </p:txBody>
      </p:sp>
      <p:sp>
        <p:nvSpPr>
          <p:cNvPr id="7" name="KSO_Shape"/>
          <p:cNvSpPr>
            <a:spLocks/>
          </p:cNvSpPr>
          <p:nvPr/>
        </p:nvSpPr>
        <p:spPr bwMode="auto">
          <a:xfrm>
            <a:off x="3106737" y="1967746"/>
            <a:ext cx="4747021" cy="952500"/>
          </a:xfrm>
          <a:custGeom>
            <a:avLst/>
            <a:gdLst>
              <a:gd name="T0" fmla="*/ 1323566 w 373"/>
              <a:gd name="T1" fmla="*/ 135467 h 54"/>
              <a:gd name="T2" fmla="*/ 1278316 w 373"/>
              <a:gd name="T3" fmla="*/ 139230 h 54"/>
              <a:gd name="T4" fmla="*/ 1214212 w 373"/>
              <a:gd name="T5" fmla="*/ 150519 h 54"/>
              <a:gd name="T6" fmla="*/ 1055836 w 373"/>
              <a:gd name="T7" fmla="*/ 154281 h 54"/>
              <a:gd name="T8" fmla="*/ 871065 w 373"/>
              <a:gd name="T9" fmla="*/ 135467 h 54"/>
              <a:gd name="T10" fmla="*/ 803190 w 373"/>
              <a:gd name="T11" fmla="*/ 150519 h 54"/>
              <a:gd name="T12" fmla="*/ 690065 w 373"/>
              <a:gd name="T13" fmla="*/ 158044 h 54"/>
              <a:gd name="T14" fmla="*/ 659898 w 373"/>
              <a:gd name="T15" fmla="*/ 173096 h 54"/>
              <a:gd name="T16" fmla="*/ 607106 w 373"/>
              <a:gd name="T17" fmla="*/ 191911 h 54"/>
              <a:gd name="T18" fmla="*/ 573168 w 373"/>
              <a:gd name="T19" fmla="*/ 184385 h 54"/>
              <a:gd name="T20" fmla="*/ 452501 w 373"/>
              <a:gd name="T21" fmla="*/ 191911 h 54"/>
              <a:gd name="T22" fmla="*/ 422335 w 373"/>
              <a:gd name="T23" fmla="*/ 188148 h 54"/>
              <a:gd name="T24" fmla="*/ 248876 w 373"/>
              <a:gd name="T25" fmla="*/ 191911 h 54"/>
              <a:gd name="T26" fmla="*/ 241334 w 373"/>
              <a:gd name="T27" fmla="*/ 158044 h 54"/>
              <a:gd name="T28" fmla="*/ 196084 w 373"/>
              <a:gd name="T29" fmla="*/ 150519 h 54"/>
              <a:gd name="T30" fmla="*/ 105584 w 373"/>
              <a:gd name="T31" fmla="*/ 142993 h 54"/>
              <a:gd name="T32" fmla="*/ 45250 w 373"/>
              <a:gd name="T33" fmla="*/ 112889 h 54"/>
              <a:gd name="T34" fmla="*/ 33938 w 373"/>
              <a:gd name="T35" fmla="*/ 67733 h 54"/>
              <a:gd name="T36" fmla="*/ 154605 w 373"/>
              <a:gd name="T37" fmla="*/ 41393 h 54"/>
              <a:gd name="T38" fmla="*/ 233792 w 373"/>
              <a:gd name="T39" fmla="*/ 45156 h 54"/>
              <a:gd name="T40" fmla="*/ 294126 w 373"/>
              <a:gd name="T41" fmla="*/ 37630 h 54"/>
              <a:gd name="T42" fmla="*/ 358230 w 373"/>
              <a:gd name="T43" fmla="*/ 41393 h 54"/>
              <a:gd name="T44" fmla="*/ 407251 w 373"/>
              <a:gd name="T45" fmla="*/ 37630 h 54"/>
              <a:gd name="T46" fmla="*/ 463814 w 373"/>
              <a:gd name="T47" fmla="*/ 30104 h 54"/>
              <a:gd name="T48" fmla="*/ 588252 w 373"/>
              <a:gd name="T49" fmla="*/ 11289 h 54"/>
              <a:gd name="T50" fmla="*/ 633502 w 373"/>
              <a:gd name="T51" fmla="*/ 11289 h 54"/>
              <a:gd name="T52" fmla="*/ 686294 w 373"/>
              <a:gd name="T53" fmla="*/ 30104 h 54"/>
              <a:gd name="T54" fmla="*/ 731544 w 373"/>
              <a:gd name="T55" fmla="*/ 3763 h 54"/>
              <a:gd name="T56" fmla="*/ 697606 w 373"/>
              <a:gd name="T57" fmla="*/ 33867 h 54"/>
              <a:gd name="T58" fmla="*/ 901232 w 373"/>
              <a:gd name="T59" fmla="*/ 18815 h 54"/>
              <a:gd name="T60" fmla="*/ 920086 w 373"/>
              <a:gd name="T61" fmla="*/ 30104 h 54"/>
              <a:gd name="T62" fmla="*/ 1014357 w 373"/>
              <a:gd name="T63" fmla="*/ 26341 h 54"/>
              <a:gd name="T64" fmla="*/ 1097316 w 373"/>
              <a:gd name="T65" fmla="*/ 30104 h 54"/>
              <a:gd name="T66" fmla="*/ 1168962 w 373"/>
              <a:gd name="T67" fmla="*/ 30104 h 54"/>
              <a:gd name="T68" fmla="*/ 1180274 w 373"/>
              <a:gd name="T69" fmla="*/ 37630 h 54"/>
              <a:gd name="T70" fmla="*/ 1244379 w 373"/>
              <a:gd name="T71" fmla="*/ 56444 h 54"/>
              <a:gd name="T72" fmla="*/ 1327337 w 373"/>
              <a:gd name="T73" fmla="*/ 82785 h 54"/>
              <a:gd name="T74" fmla="*/ 1376358 w 373"/>
              <a:gd name="T75" fmla="*/ 90311 h 54"/>
              <a:gd name="T76" fmla="*/ 1357504 w 373"/>
              <a:gd name="T77" fmla="*/ 94074 h 54"/>
              <a:gd name="T78" fmla="*/ 1346191 w 373"/>
              <a:gd name="T79" fmla="*/ 86548 h 54"/>
              <a:gd name="T80" fmla="*/ 1334879 w 373"/>
              <a:gd name="T81" fmla="*/ 109126 h 54"/>
              <a:gd name="T82" fmla="*/ 1376358 w 373"/>
              <a:gd name="T83" fmla="*/ 120415 h 54"/>
              <a:gd name="T84" fmla="*/ 897461 w 373"/>
              <a:gd name="T85" fmla="*/ 22578 h 54"/>
              <a:gd name="T86" fmla="*/ 1316025 w 373"/>
              <a:gd name="T87" fmla="*/ 97837 h 54"/>
              <a:gd name="T88" fmla="*/ 1293400 w 373"/>
              <a:gd name="T89" fmla="*/ 60207 h 54"/>
              <a:gd name="T90" fmla="*/ 1255691 w 373"/>
              <a:gd name="T91" fmla="*/ 67733 h 54"/>
              <a:gd name="T92" fmla="*/ 1251920 w 373"/>
              <a:gd name="T93" fmla="*/ 135467 h 54"/>
              <a:gd name="T94" fmla="*/ 946482 w 373"/>
              <a:gd name="T95" fmla="*/ 22578 h 54"/>
              <a:gd name="T96" fmla="*/ 901232 w 373"/>
              <a:gd name="T97" fmla="*/ 37630 h 54"/>
              <a:gd name="T98" fmla="*/ 825815 w 373"/>
              <a:gd name="T99" fmla="*/ 18815 h 54"/>
              <a:gd name="T100" fmla="*/ 784336 w 373"/>
              <a:gd name="T101" fmla="*/ 22578 h 54"/>
              <a:gd name="T102" fmla="*/ 833357 w 373"/>
              <a:gd name="T103" fmla="*/ 22578 h 54"/>
              <a:gd name="T104" fmla="*/ 724002 w 373"/>
              <a:gd name="T105" fmla="*/ 150519 h 54"/>
              <a:gd name="T106" fmla="*/ 697606 w 373"/>
              <a:gd name="T107" fmla="*/ 150519 h 54"/>
              <a:gd name="T108" fmla="*/ 678752 w 373"/>
              <a:gd name="T109" fmla="*/ 30104 h 54"/>
              <a:gd name="T110" fmla="*/ 633502 w 373"/>
              <a:gd name="T111" fmla="*/ 176859 h 54"/>
              <a:gd name="T112" fmla="*/ 633502 w 373"/>
              <a:gd name="T113" fmla="*/ 176859 h 54"/>
              <a:gd name="T114" fmla="*/ 588252 w 373"/>
              <a:gd name="T115" fmla="*/ 173096 h 54"/>
              <a:gd name="T116" fmla="*/ 426105 w 373"/>
              <a:gd name="T117" fmla="*/ 41393 h 54"/>
              <a:gd name="T118" fmla="*/ 267730 w 373"/>
              <a:gd name="T119" fmla="*/ 154281 h 54"/>
              <a:gd name="T120" fmla="*/ 241334 w 373"/>
              <a:gd name="T121" fmla="*/ 150519 h 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73" h="54">
                <a:moveTo>
                  <a:pt x="368" y="33"/>
                </a:moveTo>
                <a:cubicBezTo>
                  <a:pt x="368" y="32"/>
                  <a:pt x="367" y="33"/>
                  <a:pt x="367" y="32"/>
                </a:cubicBezTo>
                <a:cubicBezTo>
                  <a:pt x="364" y="32"/>
                  <a:pt x="361" y="34"/>
                  <a:pt x="361" y="35"/>
                </a:cubicBezTo>
                <a:cubicBezTo>
                  <a:pt x="360" y="35"/>
                  <a:pt x="359" y="34"/>
                  <a:pt x="357" y="35"/>
                </a:cubicBezTo>
                <a:cubicBezTo>
                  <a:pt x="356" y="35"/>
                  <a:pt x="358" y="34"/>
                  <a:pt x="357" y="34"/>
                </a:cubicBezTo>
                <a:cubicBezTo>
                  <a:pt x="357" y="34"/>
                  <a:pt x="357" y="34"/>
                  <a:pt x="356" y="34"/>
                </a:cubicBezTo>
                <a:cubicBezTo>
                  <a:pt x="355" y="34"/>
                  <a:pt x="357" y="35"/>
                  <a:pt x="354" y="35"/>
                </a:cubicBezTo>
                <a:cubicBezTo>
                  <a:pt x="354" y="35"/>
                  <a:pt x="355" y="35"/>
                  <a:pt x="354" y="35"/>
                </a:cubicBezTo>
                <a:cubicBezTo>
                  <a:pt x="352" y="35"/>
                  <a:pt x="351" y="35"/>
                  <a:pt x="351" y="36"/>
                </a:cubicBezTo>
                <a:cubicBezTo>
                  <a:pt x="350" y="36"/>
                  <a:pt x="350" y="36"/>
                  <a:pt x="349" y="36"/>
                </a:cubicBezTo>
                <a:cubicBezTo>
                  <a:pt x="349" y="37"/>
                  <a:pt x="349" y="38"/>
                  <a:pt x="348" y="38"/>
                </a:cubicBezTo>
                <a:cubicBezTo>
                  <a:pt x="346" y="38"/>
                  <a:pt x="348" y="38"/>
                  <a:pt x="349" y="38"/>
                </a:cubicBezTo>
                <a:cubicBezTo>
                  <a:pt x="349" y="37"/>
                  <a:pt x="347" y="38"/>
                  <a:pt x="347" y="37"/>
                </a:cubicBezTo>
                <a:cubicBezTo>
                  <a:pt x="346" y="37"/>
                  <a:pt x="347" y="38"/>
                  <a:pt x="346" y="38"/>
                </a:cubicBezTo>
                <a:cubicBezTo>
                  <a:pt x="345" y="39"/>
                  <a:pt x="342" y="38"/>
                  <a:pt x="341" y="39"/>
                </a:cubicBezTo>
                <a:cubicBezTo>
                  <a:pt x="340" y="39"/>
                  <a:pt x="340" y="38"/>
                  <a:pt x="341" y="38"/>
                </a:cubicBezTo>
                <a:cubicBezTo>
                  <a:pt x="339" y="38"/>
                  <a:pt x="340" y="38"/>
                  <a:pt x="340" y="39"/>
                </a:cubicBezTo>
                <a:cubicBezTo>
                  <a:pt x="339" y="38"/>
                  <a:pt x="338" y="38"/>
                  <a:pt x="339" y="37"/>
                </a:cubicBezTo>
                <a:cubicBezTo>
                  <a:pt x="337" y="37"/>
                  <a:pt x="338" y="38"/>
                  <a:pt x="338" y="39"/>
                </a:cubicBezTo>
                <a:cubicBezTo>
                  <a:pt x="336" y="38"/>
                  <a:pt x="334" y="39"/>
                  <a:pt x="334" y="41"/>
                </a:cubicBezTo>
                <a:cubicBezTo>
                  <a:pt x="333" y="40"/>
                  <a:pt x="331" y="40"/>
                  <a:pt x="331" y="39"/>
                </a:cubicBezTo>
                <a:cubicBezTo>
                  <a:pt x="330" y="39"/>
                  <a:pt x="329" y="39"/>
                  <a:pt x="329" y="40"/>
                </a:cubicBezTo>
                <a:cubicBezTo>
                  <a:pt x="328" y="40"/>
                  <a:pt x="330" y="39"/>
                  <a:pt x="329" y="39"/>
                </a:cubicBezTo>
                <a:cubicBezTo>
                  <a:pt x="327" y="39"/>
                  <a:pt x="328" y="40"/>
                  <a:pt x="326" y="40"/>
                </a:cubicBezTo>
                <a:cubicBezTo>
                  <a:pt x="326" y="38"/>
                  <a:pt x="324" y="39"/>
                  <a:pt x="323" y="38"/>
                </a:cubicBezTo>
                <a:cubicBezTo>
                  <a:pt x="321" y="39"/>
                  <a:pt x="324" y="41"/>
                  <a:pt x="320" y="41"/>
                </a:cubicBezTo>
                <a:cubicBezTo>
                  <a:pt x="321" y="41"/>
                  <a:pt x="322" y="41"/>
                  <a:pt x="322" y="40"/>
                </a:cubicBezTo>
                <a:cubicBezTo>
                  <a:pt x="318" y="40"/>
                  <a:pt x="315" y="41"/>
                  <a:pt x="313" y="42"/>
                </a:cubicBezTo>
                <a:cubicBezTo>
                  <a:pt x="314" y="41"/>
                  <a:pt x="311" y="40"/>
                  <a:pt x="308" y="40"/>
                </a:cubicBezTo>
                <a:cubicBezTo>
                  <a:pt x="307" y="41"/>
                  <a:pt x="306" y="41"/>
                  <a:pt x="304" y="41"/>
                </a:cubicBezTo>
                <a:cubicBezTo>
                  <a:pt x="305" y="42"/>
                  <a:pt x="304" y="42"/>
                  <a:pt x="304" y="43"/>
                </a:cubicBezTo>
                <a:cubicBezTo>
                  <a:pt x="303" y="43"/>
                  <a:pt x="300" y="43"/>
                  <a:pt x="299" y="42"/>
                </a:cubicBezTo>
                <a:cubicBezTo>
                  <a:pt x="295" y="42"/>
                  <a:pt x="293" y="43"/>
                  <a:pt x="289" y="43"/>
                </a:cubicBezTo>
                <a:cubicBezTo>
                  <a:pt x="291" y="42"/>
                  <a:pt x="294" y="43"/>
                  <a:pt x="295" y="42"/>
                </a:cubicBezTo>
                <a:cubicBezTo>
                  <a:pt x="295" y="41"/>
                  <a:pt x="295" y="41"/>
                  <a:pt x="294" y="41"/>
                </a:cubicBezTo>
                <a:cubicBezTo>
                  <a:pt x="289" y="41"/>
                  <a:pt x="286" y="43"/>
                  <a:pt x="280" y="41"/>
                </a:cubicBezTo>
                <a:cubicBezTo>
                  <a:pt x="278" y="42"/>
                  <a:pt x="278" y="42"/>
                  <a:pt x="277" y="43"/>
                </a:cubicBezTo>
                <a:cubicBezTo>
                  <a:pt x="270" y="42"/>
                  <a:pt x="270" y="47"/>
                  <a:pt x="262" y="46"/>
                </a:cubicBezTo>
                <a:cubicBezTo>
                  <a:pt x="260" y="43"/>
                  <a:pt x="257" y="40"/>
                  <a:pt x="253" y="40"/>
                </a:cubicBezTo>
                <a:cubicBezTo>
                  <a:pt x="253" y="38"/>
                  <a:pt x="250" y="38"/>
                  <a:pt x="248" y="38"/>
                </a:cubicBezTo>
                <a:cubicBezTo>
                  <a:pt x="246" y="38"/>
                  <a:pt x="245" y="37"/>
                  <a:pt x="242" y="37"/>
                </a:cubicBezTo>
                <a:cubicBezTo>
                  <a:pt x="240" y="36"/>
                  <a:pt x="235" y="36"/>
                  <a:pt x="234" y="35"/>
                </a:cubicBezTo>
                <a:cubicBezTo>
                  <a:pt x="232" y="35"/>
                  <a:pt x="235" y="37"/>
                  <a:pt x="234" y="38"/>
                </a:cubicBezTo>
                <a:cubicBezTo>
                  <a:pt x="233" y="38"/>
                  <a:pt x="233" y="37"/>
                  <a:pt x="233" y="36"/>
                </a:cubicBezTo>
                <a:cubicBezTo>
                  <a:pt x="233" y="36"/>
                  <a:pt x="231" y="36"/>
                  <a:pt x="231" y="36"/>
                </a:cubicBezTo>
                <a:cubicBezTo>
                  <a:pt x="230" y="36"/>
                  <a:pt x="230" y="36"/>
                  <a:pt x="230" y="36"/>
                </a:cubicBezTo>
                <a:cubicBezTo>
                  <a:pt x="230" y="37"/>
                  <a:pt x="232" y="37"/>
                  <a:pt x="231" y="38"/>
                </a:cubicBezTo>
                <a:cubicBezTo>
                  <a:pt x="229" y="38"/>
                  <a:pt x="230" y="37"/>
                  <a:pt x="228" y="36"/>
                </a:cubicBezTo>
                <a:cubicBezTo>
                  <a:pt x="228" y="36"/>
                  <a:pt x="229" y="37"/>
                  <a:pt x="228" y="38"/>
                </a:cubicBezTo>
                <a:cubicBezTo>
                  <a:pt x="227" y="38"/>
                  <a:pt x="227" y="37"/>
                  <a:pt x="228" y="37"/>
                </a:cubicBezTo>
                <a:cubicBezTo>
                  <a:pt x="228" y="37"/>
                  <a:pt x="227" y="37"/>
                  <a:pt x="228" y="36"/>
                </a:cubicBezTo>
                <a:cubicBezTo>
                  <a:pt x="226" y="37"/>
                  <a:pt x="220" y="37"/>
                  <a:pt x="218" y="39"/>
                </a:cubicBezTo>
                <a:cubicBezTo>
                  <a:pt x="217" y="39"/>
                  <a:pt x="216" y="39"/>
                  <a:pt x="215" y="38"/>
                </a:cubicBezTo>
                <a:cubicBezTo>
                  <a:pt x="214" y="39"/>
                  <a:pt x="214" y="40"/>
                  <a:pt x="213" y="40"/>
                </a:cubicBezTo>
                <a:cubicBezTo>
                  <a:pt x="214" y="39"/>
                  <a:pt x="214" y="38"/>
                  <a:pt x="215" y="37"/>
                </a:cubicBezTo>
                <a:cubicBezTo>
                  <a:pt x="210" y="35"/>
                  <a:pt x="205" y="38"/>
                  <a:pt x="202" y="39"/>
                </a:cubicBezTo>
                <a:cubicBezTo>
                  <a:pt x="197" y="37"/>
                  <a:pt x="194" y="40"/>
                  <a:pt x="192" y="41"/>
                </a:cubicBezTo>
                <a:cubicBezTo>
                  <a:pt x="192" y="42"/>
                  <a:pt x="193" y="41"/>
                  <a:pt x="194" y="41"/>
                </a:cubicBezTo>
                <a:cubicBezTo>
                  <a:pt x="193" y="42"/>
                  <a:pt x="191" y="42"/>
                  <a:pt x="189" y="42"/>
                </a:cubicBezTo>
                <a:cubicBezTo>
                  <a:pt x="188" y="41"/>
                  <a:pt x="190" y="42"/>
                  <a:pt x="190" y="41"/>
                </a:cubicBezTo>
                <a:cubicBezTo>
                  <a:pt x="190" y="40"/>
                  <a:pt x="188" y="41"/>
                  <a:pt x="187" y="41"/>
                </a:cubicBezTo>
                <a:cubicBezTo>
                  <a:pt x="186" y="42"/>
                  <a:pt x="188" y="43"/>
                  <a:pt x="188" y="44"/>
                </a:cubicBezTo>
                <a:cubicBezTo>
                  <a:pt x="186" y="43"/>
                  <a:pt x="187" y="42"/>
                  <a:pt x="183" y="42"/>
                </a:cubicBezTo>
                <a:cubicBezTo>
                  <a:pt x="182" y="43"/>
                  <a:pt x="183" y="43"/>
                  <a:pt x="182" y="44"/>
                </a:cubicBezTo>
                <a:cubicBezTo>
                  <a:pt x="181" y="44"/>
                  <a:pt x="182" y="43"/>
                  <a:pt x="182" y="42"/>
                </a:cubicBezTo>
                <a:cubicBezTo>
                  <a:pt x="181" y="43"/>
                  <a:pt x="181" y="43"/>
                  <a:pt x="180" y="43"/>
                </a:cubicBezTo>
                <a:cubicBezTo>
                  <a:pt x="180" y="43"/>
                  <a:pt x="181" y="43"/>
                  <a:pt x="180" y="44"/>
                </a:cubicBezTo>
                <a:cubicBezTo>
                  <a:pt x="179" y="44"/>
                  <a:pt x="179" y="44"/>
                  <a:pt x="179" y="45"/>
                </a:cubicBezTo>
                <a:cubicBezTo>
                  <a:pt x="178" y="44"/>
                  <a:pt x="179" y="43"/>
                  <a:pt x="179" y="43"/>
                </a:cubicBezTo>
                <a:cubicBezTo>
                  <a:pt x="177" y="43"/>
                  <a:pt x="176" y="43"/>
                  <a:pt x="175" y="44"/>
                </a:cubicBezTo>
                <a:cubicBezTo>
                  <a:pt x="175" y="44"/>
                  <a:pt x="176" y="44"/>
                  <a:pt x="178" y="44"/>
                </a:cubicBezTo>
                <a:cubicBezTo>
                  <a:pt x="176" y="44"/>
                  <a:pt x="175" y="45"/>
                  <a:pt x="175" y="46"/>
                </a:cubicBezTo>
                <a:cubicBezTo>
                  <a:pt x="175" y="46"/>
                  <a:pt x="175" y="45"/>
                  <a:pt x="174" y="45"/>
                </a:cubicBezTo>
                <a:cubicBezTo>
                  <a:pt x="173" y="46"/>
                  <a:pt x="174" y="46"/>
                  <a:pt x="174" y="47"/>
                </a:cubicBezTo>
                <a:cubicBezTo>
                  <a:pt x="173" y="47"/>
                  <a:pt x="173" y="47"/>
                  <a:pt x="172" y="47"/>
                </a:cubicBezTo>
                <a:cubicBezTo>
                  <a:pt x="174" y="46"/>
                  <a:pt x="174" y="45"/>
                  <a:pt x="173" y="44"/>
                </a:cubicBezTo>
                <a:cubicBezTo>
                  <a:pt x="172" y="45"/>
                  <a:pt x="172" y="45"/>
                  <a:pt x="172" y="46"/>
                </a:cubicBezTo>
                <a:cubicBezTo>
                  <a:pt x="172" y="46"/>
                  <a:pt x="172" y="45"/>
                  <a:pt x="172" y="45"/>
                </a:cubicBezTo>
                <a:cubicBezTo>
                  <a:pt x="171" y="47"/>
                  <a:pt x="171" y="48"/>
                  <a:pt x="171" y="50"/>
                </a:cubicBezTo>
                <a:cubicBezTo>
                  <a:pt x="168" y="51"/>
                  <a:pt x="163" y="51"/>
                  <a:pt x="161" y="52"/>
                </a:cubicBezTo>
                <a:cubicBezTo>
                  <a:pt x="160" y="52"/>
                  <a:pt x="161" y="52"/>
                  <a:pt x="161" y="51"/>
                </a:cubicBezTo>
                <a:cubicBezTo>
                  <a:pt x="160" y="51"/>
                  <a:pt x="158" y="51"/>
                  <a:pt x="157" y="51"/>
                </a:cubicBezTo>
                <a:cubicBezTo>
                  <a:pt x="157" y="51"/>
                  <a:pt x="157" y="50"/>
                  <a:pt x="158" y="50"/>
                </a:cubicBezTo>
                <a:cubicBezTo>
                  <a:pt x="158" y="50"/>
                  <a:pt x="158" y="50"/>
                  <a:pt x="157" y="50"/>
                </a:cubicBezTo>
                <a:cubicBezTo>
                  <a:pt x="156" y="50"/>
                  <a:pt x="155" y="51"/>
                  <a:pt x="154" y="51"/>
                </a:cubicBezTo>
                <a:cubicBezTo>
                  <a:pt x="154" y="52"/>
                  <a:pt x="154" y="53"/>
                  <a:pt x="153" y="54"/>
                </a:cubicBezTo>
                <a:cubicBezTo>
                  <a:pt x="152" y="54"/>
                  <a:pt x="152" y="54"/>
                  <a:pt x="151" y="54"/>
                </a:cubicBezTo>
                <a:cubicBezTo>
                  <a:pt x="150" y="54"/>
                  <a:pt x="152" y="54"/>
                  <a:pt x="152" y="54"/>
                </a:cubicBezTo>
                <a:cubicBezTo>
                  <a:pt x="151" y="53"/>
                  <a:pt x="149" y="53"/>
                  <a:pt x="149" y="53"/>
                </a:cubicBezTo>
                <a:cubicBezTo>
                  <a:pt x="149" y="53"/>
                  <a:pt x="150" y="50"/>
                  <a:pt x="152" y="49"/>
                </a:cubicBezTo>
                <a:cubicBezTo>
                  <a:pt x="151" y="49"/>
                  <a:pt x="150" y="49"/>
                  <a:pt x="148" y="49"/>
                </a:cubicBezTo>
                <a:cubicBezTo>
                  <a:pt x="148" y="50"/>
                  <a:pt x="147" y="51"/>
                  <a:pt x="147" y="51"/>
                </a:cubicBezTo>
                <a:cubicBezTo>
                  <a:pt x="145" y="51"/>
                  <a:pt x="143" y="52"/>
                  <a:pt x="140" y="52"/>
                </a:cubicBezTo>
                <a:cubicBezTo>
                  <a:pt x="141" y="52"/>
                  <a:pt x="142" y="52"/>
                  <a:pt x="143" y="52"/>
                </a:cubicBezTo>
                <a:cubicBezTo>
                  <a:pt x="143" y="51"/>
                  <a:pt x="143" y="51"/>
                  <a:pt x="143" y="51"/>
                </a:cubicBezTo>
                <a:cubicBezTo>
                  <a:pt x="140" y="51"/>
                  <a:pt x="137" y="51"/>
                  <a:pt x="135" y="52"/>
                </a:cubicBezTo>
                <a:cubicBezTo>
                  <a:pt x="134" y="52"/>
                  <a:pt x="134" y="51"/>
                  <a:pt x="135" y="51"/>
                </a:cubicBezTo>
                <a:cubicBezTo>
                  <a:pt x="131" y="51"/>
                  <a:pt x="128" y="50"/>
                  <a:pt x="125" y="51"/>
                </a:cubicBezTo>
                <a:cubicBezTo>
                  <a:pt x="124" y="51"/>
                  <a:pt x="120" y="52"/>
                  <a:pt x="120" y="51"/>
                </a:cubicBezTo>
                <a:cubicBezTo>
                  <a:pt x="122" y="51"/>
                  <a:pt x="123" y="51"/>
                  <a:pt x="125" y="50"/>
                </a:cubicBezTo>
                <a:cubicBezTo>
                  <a:pt x="125" y="50"/>
                  <a:pt x="124" y="50"/>
                  <a:pt x="124" y="49"/>
                </a:cubicBezTo>
                <a:cubicBezTo>
                  <a:pt x="121" y="49"/>
                  <a:pt x="120" y="50"/>
                  <a:pt x="118" y="51"/>
                </a:cubicBezTo>
                <a:cubicBezTo>
                  <a:pt x="117" y="50"/>
                  <a:pt x="119" y="50"/>
                  <a:pt x="118" y="49"/>
                </a:cubicBezTo>
                <a:cubicBezTo>
                  <a:pt x="117" y="50"/>
                  <a:pt x="116" y="50"/>
                  <a:pt x="116" y="50"/>
                </a:cubicBezTo>
                <a:cubicBezTo>
                  <a:pt x="115" y="50"/>
                  <a:pt x="118" y="49"/>
                  <a:pt x="116" y="49"/>
                </a:cubicBezTo>
                <a:cubicBezTo>
                  <a:pt x="116" y="50"/>
                  <a:pt x="114" y="50"/>
                  <a:pt x="115" y="51"/>
                </a:cubicBezTo>
                <a:cubicBezTo>
                  <a:pt x="114" y="52"/>
                  <a:pt x="114" y="51"/>
                  <a:pt x="114" y="50"/>
                </a:cubicBezTo>
                <a:cubicBezTo>
                  <a:pt x="113" y="50"/>
                  <a:pt x="113" y="51"/>
                  <a:pt x="112" y="50"/>
                </a:cubicBezTo>
                <a:cubicBezTo>
                  <a:pt x="112" y="51"/>
                  <a:pt x="111" y="52"/>
                  <a:pt x="109" y="52"/>
                </a:cubicBezTo>
                <a:cubicBezTo>
                  <a:pt x="112" y="51"/>
                  <a:pt x="110" y="50"/>
                  <a:pt x="111" y="49"/>
                </a:cubicBezTo>
                <a:cubicBezTo>
                  <a:pt x="110" y="50"/>
                  <a:pt x="107" y="49"/>
                  <a:pt x="107" y="51"/>
                </a:cubicBezTo>
                <a:cubicBezTo>
                  <a:pt x="104" y="50"/>
                  <a:pt x="95" y="48"/>
                  <a:pt x="93" y="51"/>
                </a:cubicBezTo>
                <a:cubicBezTo>
                  <a:pt x="91" y="50"/>
                  <a:pt x="90" y="52"/>
                  <a:pt x="86" y="52"/>
                </a:cubicBezTo>
                <a:cubicBezTo>
                  <a:pt x="87" y="51"/>
                  <a:pt x="89" y="51"/>
                  <a:pt x="90" y="50"/>
                </a:cubicBezTo>
                <a:cubicBezTo>
                  <a:pt x="89" y="50"/>
                  <a:pt x="87" y="48"/>
                  <a:pt x="86" y="50"/>
                </a:cubicBezTo>
                <a:cubicBezTo>
                  <a:pt x="87" y="48"/>
                  <a:pt x="80" y="47"/>
                  <a:pt x="75" y="47"/>
                </a:cubicBezTo>
                <a:cubicBezTo>
                  <a:pt x="74" y="49"/>
                  <a:pt x="71" y="51"/>
                  <a:pt x="66" y="51"/>
                </a:cubicBezTo>
                <a:cubicBezTo>
                  <a:pt x="66" y="51"/>
                  <a:pt x="68" y="51"/>
                  <a:pt x="68" y="51"/>
                </a:cubicBezTo>
                <a:cubicBezTo>
                  <a:pt x="68" y="50"/>
                  <a:pt x="65" y="51"/>
                  <a:pt x="65" y="50"/>
                </a:cubicBezTo>
                <a:cubicBezTo>
                  <a:pt x="67" y="50"/>
                  <a:pt x="69" y="50"/>
                  <a:pt x="71" y="49"/>
                </a:cubicBezTo>
                <a:cubicBezTo>
                  <a:pt x="70" y="49"/>
                  <a:pt x="68" y="50"/>
                  <a:pt x="66" y="49"/>
                </a:cubicBezTo>
                <a:cubicBezTo>
                  <a:pt x="68" y="49"/>
                  <a:pt x="71" y="49"/>
                  <a:pt x="73" y="48"/>
                </a:cubicBezTo>
                <a:cubicBezTo>
                  <a:pt x="73" y="48"/>
                  <a:pt x="72" y="47"/>
                  <a:pt x="73" y="47"/>
                </a:cubicBezTo>
                <a:cubicBezTo>
                  <a:pt x="71" y="46"/>
                  <a:pt x="68" y="45"/>
                  <a:pt x="67" y="43"/>
                </a:cubicBezTo>
                <a:cubicBezTo>
                  <a:pt x="67" y="43"/>
                  <a:pt x="65" y="43"/>
                  <a:pt x="64" y="43"/>
                </a:cubicBezTo>
                <a:cubicBezTo>
                  <a:pt x="64" y="43"/>
                  <a:pt x="66" y="42"/>
                  <a:pt x="64" y="42"/>
                </a:cubicBezTo>
                <a:cubicBezTo>
                  <a:pt x="63" y="42"/>
                  <a:pt x="63" y="43"/>
                  <a:pt x="61" y="44"/>
                </a:cubicBezTo>
                <a:cubicBezTo>
                  <a:pt x="62" y="43"/>
                  <a:pt x="63" y="42"/>
                  <a:pt x="64" y="42"/>
                </a:cubicBezTo>
                <a:cubicBezTo>
                  <a:pt x="64" y="41"/>
                  <a:pt x="63" y="41"/>
                  <a:pt x="62" y="41"/>
                </a:cubicBezTo>
                <a:cubicBezTo>
                  <a:pt x="63" y="41"/>
                  <a:pt x="64" y="40"/>
                  <a:pt x="63" y="39"/>
                </a:cubicBezTo>
                <a:cubicBezTo>
                  <a:pt x="62" y="39"/>
                  <a:pt x="63" y="40"/>
                  <a:pt x="62" y="41"/>
                </a:cubicBezTo>
                <a:cubicBezTo>
                  <a:pt x="60" y="41"/>
                  <a:pt x="58" y="40"/>
                  <a:pt x="56" y="40"/>
                </a:cubicBezTo>
                <a:cubicBezTo>
                  <a:pt x="54" y="40"/>
                  <a:pt x="56" y="41"/>
                  <a:pt x="56" y="41"/>
                </a:cubicBezTo>
                <a:cubicBezTo>
                  <a:pt x="55" y="42"/>
                  <a:pt x="55" y="40"/>
                  <a:pt x="55" y="40"/>
                </a:cubicBezTo>
                <a:cubicBezTo>
                  <a:pt x="54" y="40"/>
                  <a:pt x="53" y="40"/>
                  <a:pt x="52" y="40"/>
                </a:cubicBezTo>
                <a:cubicBezTo>
                  <a:pt x="53" y="42"/>
                  <a:pt x="50" y="42"/>
                  <a:pt x="46" y="42"/>
                </a:cubicBezTo>
                <a:cubicBezTo>
                  <a:pt x="47" y="41"/>
                  <a:pt x="44" y="41"/>
                  <a:pt x="42" y="41"/>
                </a:cubicBezTo>
                <a:cubicBezTo>
                  <a:pt x="42" y="41"/>
                  <a:pt x="41" y="42"/>
                  <a:pt x="41" y="43"/>
                </a:cubicBezTo>
                <a:cubicBezTo>
                  <a:pt x="38" y="42"/>
                  <a:pt x="39" y="41"/>
                  <a:pt x="40" y="40"/>
                </a:cubicBezTo>
                <a:cubicBezTo>
                  <a:pt x="38" y="40"/>
                  <a:pt x="37" y="40"/>
                  <a:pt x="36" y="40"/>
                </a:cubicBezTo>
                <a:cubicBezTo>
                  <a:pt x="38" y="40"/>
                  <a:pt x="34" y="41"/>
                  <a:pt x="36" y="41"/>
                </a:cubicBezTo>
                <a:cubicBezTo>
                  <a:pt x="34" y="42"/>
                  <a:pt x="31" y="43"/>
                  <a:pt x="29" y="43"/>
                </a:cubicBezTo>
                <a:cubicBezTo>
                  <a:pt x="30" y="42"/>
                  <a:pt x="31" y="42"/>
                  <a:pt x="31" y="41"/>
                </a:cubicBezTo>
                <a:cubicBezTo>
                  <a:pt x="29" y="41"/>
                  <a:pt x="32" y="38"/>
                  <a:pt x="28" y="38"/>
                </a:cubicBezTo>
                <a:cubicBezTo>
                  <a:pt x="30" y="37"/>
                  <a:pt x="26" y="38"/>
                  <a:pt x="26" y="37"/>
                </a:cubicBezTo>
                <a:cubicBezTo>
                  <a:pt x="28" y="38"/>
                  <a:pt x="32" y="38"/>
                  <a:pt x="35" y="38"/>
                </a:cubicBezTo>
                <a:cubicBezTo>
                  <a:pt x="36" y="38"/>
                  <a:pt x="36" y="39"/>
                  <a:pt x="36" y="39"/>
                </a:cubicBezTo>
                <a:cubicBezTo>
                  <a:pt x="41" y="39"/>
                  <a:pt x="41" y="38"/>
                  <a:pt x="42" y="36"/>
                </a:cubicBezTo>
                <a:cubicBezTo>
                  <a:pt x="37" y="35"/>
                  <a:pt x="33" y="34"/>
                  <a:pt x="27" y="33"/>
                </a:cubicBezTo>
                <a:cubicBezTo>
                  <a:pt x="25" y="33"/>
                  <a:pt x="26" y="35"/>
                  <a:pt x="25" y="36"/>
                </a:cubicBezTo>
                <a:cubicBezTo>
                  <a:pt x="22" y="34"/>
                  <a:pt x="24" y="32"/>
                  <a:pt x="20" y="32"/>
                </a:cubicBezTo>
                <a:cubicBezTo>
                  <a:pt x="18" y="32"/>
                  <a:pt x="18" y="32"/>
                  <a:pt x="16" y="32"/>
                </a:cubicBezTo>
                <a:cubicBezTo>
                  <a:pt x="15" y="31"/>
                  <a:pt x="11" y="32"/>
                  <a:pt x="12" y="30"/>
                </a:cubicBezTo>
                <a:cubicBezTo>
                  <a:pt x="11" y="30"/>
                  <a:pt x="11" y="30"/>
                  <a:pt x="10" y="31"/>
                </a:cubicBezTo>
                <a:cubicBezTo>
                  <a:pt x="11" y="30"/>
                  <a:pt x="9" y="29"/>
                  <a:pt x="8" y="28"/>
                </a:cubicBezTo>
                <a:cubicBezTo>
                  <a:pt x="4" y="28"/>
                  <a:pt x="3" y="26"/>
                  <a:pt x="0" y="26"/>
                </a:cubicBezTo>
                <a:cubicBezTo>
                  <a:pt x="1" y="25"/>
                  <a:pt x="1" y="24"/>
                  <a:pt x="3" y="25"/>
                </a:cubicBezTo>
                <a:cubicBezTo>
                  <a:pt x="0" y="22"/>
                  <a:pt x="8" y="23"/>
                  <a:pt x="8" y="21"/>
                </a:cubicBezTo>
                <a:cubicBezTo>
                  <a:pt x="12" y="21"/>
                  <a:pt x="11" y="19"/>
                  <a:pt x="13" y="19"/>
                </a:cubicBezTo>
                <a:cubicBezTo>
                  <a:pt x="11" y="18"/>
                  <a:pt x="8" y="19"/>
                  <a:pt x="6" y="20"/>
                </a:cubicBezTo>
                <a:cubicBezTo>
                  <a:pt x="6" y="19"/>
                  <a:pt x="8" y="19"/>
                  <a:pt x="9" y="19"/>
                </a:cubicBezTo>
                <a:cubicBezTo>
                  <a:pt x="9" y="19"/>
                  <a:pt x="9" y="18"/>
                  <a:pt x="9" y="18"/>
                </a:cubicBezTo>
                <a:cubicBezTo>
                  <a:pt x="11" y="18"/>
                  <a:pt x="12" y="18"/>
                  <a:pt x="14" y="18"/>
                </a:cubicBezTo>
                <a:cubicBezTo>
                  <a:pt x="16" y="17"/>
                  <a:pt x="15" y="15"/>
                  <a:pt x="19" y="15"/>
                </a:cubicBezTo>
                <a:cubicBezTo>
                  <a:pt x="21" y="15"/>
                  <a:pt x="26" y="14"/>
                  <a:pt x="28" y="15"/>
                </a:cubicBezTo>
                <a:cubicBezTo>
                  <a:pt x="26" y="15"/>
                  <a:pt x="28" y="16"/>
                  <a:pt x="29" y="16"/>
                </a:cubicBezTo>
                <a:cubicBezTo>
                  <a:pt x="30" y="16"/>
                  <a:pt x="30" y="16"/>
                  <a:pt x="31" y="16"/>
                </a:cubicBezTo>
                <a:cubicBezTo>
                  <a:pt x="32" y="14"/>
                  <a:pt x="33" y="13"/>
                  <a:pt x="32" y="12"/>
                </a:cubicBezTo>
                <a:cubicBezTo>
                  <a:pt x="28" y="12"/>
                  <a:pt x="28" y="13"/>
                  <a:pt x="28" y="15"/>
                </a:cubicBezTo>
                <a:cubicBezTo>
                  <a:pt x="26" y="12"/>
                  <a:pt x="34" y="10"/>
                  <a:pt x="37" y="12"/>
                </a:cubicBezTo>
                <a:cubicBezTo>
                  <a:pt x="38" y="12"/>
                  <a:pt x="39" y="11"/>
                  <a:pt x="41" y="11"/>
                </a:cubicBezTo>
                <a:cubicBezTo>
                  <a:pt x="43" y="12"/>
                  <a:pt x="46" y="12"/>
                  <a:pt x="48" y="12"/>
                </a:cubicBezTo>
                <a:cubicBezTo>
                  <a:pt x="49" y="12"/>
                  <a:pt x="53" y="12"/>
                  <a:pt x="54" y="11"/>
                </a:cubicBezTo>
                <a:cubicBezTo>
                  <a:pt x="54" y="10"/>
                  <a:pt x="51" y="9"/>
                  <a:pt x="53" y="9"/>
                </a:cubicBezTo>
                <a:cubicBezTo>
                  <a:pt x="55" y="9"/>
                  <a:pt x="55" y="11"/>
                  <a:pt x="56" y="10"/>
                </a:cubicBezTo>
                <a:cubicBezTo>
                  <a:pt x="57" y="11"/>
                  <a:pt x="55" y="12"/>
                  <a:pt x="57" y="13"/>
                </a:cubicBezTo>
                <a:cubicBezTo>
                  <a:pt x="58" y="13"/>
                  <a:pt x="60" y="13"/>
                  <a:pt x="61" y="12"/>
                </a:cubicBezTo>
                <a:cubicBezTo>
                  <a:pt x="60" y="12"/>
                  <a:pt x="58" y="12"/>
                  <a:pt x="58" y="13"/>
                </a:cubicBezTo>
                <a:cubicBezTo>
                  <a:pt x="57" y="12"/>
                  <a:pt x="60" y="12"/>
                  <a:pt x="60" y="11"/>
                </a:cubicBezTo>
                <a:cubicBezTo>
                  <a:pt x="60" y="12"/>
                  <a:pt x="60" y="12"/>
                  <a:pt x="62" y="12"/>
                </a:cubicBezTo>
                <a:cubicBezTo>
                  <a:pt x="62" y="12"/>
                  <a:pt x="62" y="11"/>
                  <a:pt x="61" y="11"/>
                </a:cubicBezTo>
                <a:cubicBezTo>
                  <a:pt x="61" y="11"/>
                  <a:pt x="63" y="11"/>
                  <a:pt x="64" y="11"/>
                </a:cubicBezTo>
                <a:cubicBezTo>
                  <a:pt x="63" y="10"/>
                  <a:pt x="64" y="10"/>
                  <a:pt x="64" y="9"/>
                </a:cubicBezTo>
                <a:cubicBezTo>
                  <a:pt x="65" y="9"/>
                  <a:pt x="64" y="10"/>
                  <a:pt x="64" y="11"/>
                </a:cubicBezTo>
                <a:cubicBezTo>
                  <a:pt x="66" y="11"/>
                  <a:pt x="70" y="13"/>
                  <a:pt x="72" y="11"/>
                </a:cubicBezTo>
                <a:cubicBezTo>
                  <a:pt x="71" y="11"/>
                  <a:pt x="69" y="11"/>
                  <a:pt x="69" y="9"/>
                </a:cubicBezTo>
                <a:cubicBezTo>
                  <a:pt x="70" y="10"/>
                  <a:pt x="71" y="10"/>
                  <a:pt x="72" y="11"/>
                </a:cubicBezTo>
                <a:cubicBezTo>
                  <a:pt x="74" y="11"/>
                  <a:pt x="73" y="10"/>
                  <a:pt x="73" y="10"/>
                </a:cubicBezTo>
                <a:cubicBezTo>
                  <a:pt x="75" y="9"/>
                  <a:pt x="75" y="10"/>
                  <a:pt x="78" y="10"/>
                </a:cubicBezTo>
                <a:cubicBezTo>
                  <a:pt x="79" y="9"/>
                  <a:pt x="78" y="7"/>
                  <a:pt x="80" y="7"/>
                </a:cubicBezTo>
                <a:cubicBezTo>
                  <a:pt x="80" y="8"/>
                  <a:pt x="79" y="9"/>
                  <a:pt x="79" y="10"/>
                </a:cubicBezTo>
                <a:cubicBezTo>
                  <a:pt x="80" y="10"/>
                  <a:pt x="82" y="11"/>
                  <a:pt x="82" y="12"/>
                </a:cubicBezTo>
                <a:cubicBezTo>
                  <a:pt x="84" y="11"/>
                  <a:pt x="84" y="12"/>
                  <a:pt x="86" y="12"/>
                </a:cubicBezTo>
                <a:cubicBezTo>
                  <a:pt x="86" y="11"/>
                  <a:pt x="85" y="11"/>
                  <a:pt x="83" y="11"/>
                </a:cubicBezTo>
                <a:cubicBezTo>
                  <a:pt x="83" y="10"/>
                  <a:pt x="83" y="10"/>
                  <a:pt x="83" y="9"/>
                </a:cubicBezTo>
                <a:cubicBezTo>
                  <a:pt x="84" y="10"/>
                  <a:pt x="84" y="9"/>
                  <a:pt x="86" y="9"/>
                </a:cubicBezTo>
                <a:cubicBezTo>
                  <a:pt x="83" y="10"/>
                  <a:pt x="86" y="11"/>
                  <a:pt x="86" y="12"/>
                </a:cubicBezTo>
                <a:cubicBezTo>
                  <a:pt x="89" y="12"/>
                  <a:pt x="93" y="13"/>
                  <a:pt x="95" y="11"/>
                </a:cubicBezTo>
                <a:cubicBezTo>
                  <a:pt x="96" y="12"/>
                  <a:pt x="96" y="12"/>
                  <a:pt x="96" y="12"/>
                </a:cubicBezTo>
                <a:cubicBezTo>
                  <a:pt x="97" y="12"/>
                  <a:pt x="101" y="12"/>
                  <a:pt x="102" y="11"/>
                </a:cubicBezTo>
                <a:cubicBezTo>
                  <a:pt x="100" y="11"/>
                  <a:pt x="101" y="9"/>
                  <a:pt x="103" y="9"/>
                </a:cubicBezTo>
                <a:cubicBezTo>
                  <a:pt x="103" y="8"/>
                  <a:pt x="102" y="8"/>
                  <a:pt x="102" y="7"/>
                </a:cubicBezTo>
                <a:cubicBezTo>
                  <a:pt x="104" y="8"/>
                  <a:pt x="103" y="9"/>
                  <a:pt x="105" y="10"/>
                </a:cubicBezTo>
                <a:cubicBezTo>
                  <a:pt x="105" y="9"/>
                  <a:pt x="104" y="7"/>
                  <a:pt x="106" y="6"/>
                </a:cubicBezTo>
                <a:cubicBezTo>
                  <a:pt x="107" y="6"/>
                  <a:pt x="108" y="7"/>
                  <a:pt x="109" y="6"/>
                </a:cubicBezTo>
                <a:cubicBezTo>
                  <a:pt x="109" y="8"/>
                  <a:pt x="106" y="8"/>
                  <a:pt x="105" y="9"/>
                </a:cubicBezTo>
                <a:cubicBezTo>
                  <a:pt x="106" y="9"/>
                  <a:pt x="108" y="9"/>
                  <a:pt x="108" y="10"/>
                </a:cubicBezTo>
                <a:cubicBezTo>
                  <a:pt x="109" y="10"/>
                  <a:pt x="111" y="10"/>
                  <a:pt x="110" y="10"/>
                </a:cubicBezTo>
                <a:cubicBezTo>
                  <a:pt x="110" y="9"/>
                  <a:pt x="112" y="10"/>
                  <a:pt x="112" y="10"/>
                </a:cubicBezTo>
                <a:cubicBezTo>
                  <a:pt x="113" y="10"/>
                  <a:pt x="114" y="10"/>
                  <a:pt x="116" y="10"/>
                </a:cubicBezTo>
                <a:cubicBezTo>
                  <a:pt x="116" y="9"/>
                  <a:pt x="114" y="8"/>
                  <a:pt x="116" y="8"/>
                </a:cubicBezTo>
                <a:cubicBezTo>
                  <a:pt x="116" y="9"/>
                  <a:pt x="116" y="9"/>
                  <a:pt x="116" y="9"/>
                </a:cubicBezTo>
                <a:cubicBezTo>
                  <a:pt x="119" y="8"/>
                  <a:pt x="119" y="10"/>
                  <a:pt x="122" y="9"/>
                </a:cubicBezTo>
                <a:cubicBezTo>
                  <a:pt x="122" y="8"/>
                  <a:pt x="121" y="8"/>
                  <a:pt x="121" y="7"/>
                </a:cubicBezTo>
                <a:cubicBezTo>
                  <a:pt x="122" y="7"/>
                  <a:pt x="123" y="8"/>
                  <a:pt x="124" y="8"/>
                </a:cubicBezTo>
                <a:cubicBezTo>
                  <a:pt x="124" y="8"/>
                  <a:pt x="123" y="8"/>
                  <a:pt x="123" y="8"/>
                </a:cubicBezTo>
                <a:cubicBezTo>
                  <a:pt x="126" y="8"/>
                  <a:pt x="125" y="7"/>
                  <a:pt x="126" y="6"/>
                </a:cubicBezTo>
                <a:cubicBezTo>
                  <a:pt x="127" y="6"/>
                  <a:pt x="125" y="7"/>
                  <a:pt x="127" y="7"/>
                </a:cubicBezTo>
                <a:cubicBezTo>
                  <a:pt x="129" y="7"/>
                  <a:pt x="128" y="6"/>
                  <a:pt x="129" y="6"/>
                </a:cubicBezTo>
                <a:cubicBezTo>
                  <a:pt x="129" y="5"/>
                  <a:pt x="128" y="6"/>
                  <a:pt x="128" y="5"/>
                </a:cubicBezTo>
                <a:cubicBezTo>
                  <a:pt x="129" y="5"/>
                  <a:pt x="130" y="4"/>
                  <a:pt x="131" y="3"/>
                </a:cubicBezTo>
                <a:cubicBezTo>
                  <a:pt x="133" y="3"/>
                  <a:pt x="135" y="4"/>
                  <a:pt x="135" y="5"/>
                </a:cubicBezTo>
                <a:cubicBezTo>
                  <a:pt x="142" y="4"/>
                  <a:pt x="145" y="6"/>
                  <a:pt x="150" y="5"/>
                </a:cubicBezTo>
                <a:cubicBezTo>
                  <a:pt x="150" y="5"/>
                  <a:pt x="151" y="4"/>
                  <a:pt x="151" y="4"/>
                </a:cubicBezTo>
                <a:cubicBezTo>
                  <a:pt x="154" y="4"/>
                  <a:pt x="155" y="4"/>
                  <a:pt x="156" y="3"/>
                </a:cubicBezTo>
                <a:cubicBezTo>
                  <a:pt x="157" y="3"/>
                  <a:pt x="156" y="4"/>
                  <a:pt x="156" y="5"/>
                </a:cubicBezTo>
                <a:cubicBezTo>
                  <a:pt x="157" y="4"/>
                  <a:pt x="157" y="4"/>
                  <a:pt x="158" y="3"/>
                </a:cubicBezTo>
                <a:cubicBezTo>
                  <a:pt x="159" y="4"/>
                  <a:pt x="157" y="4"/>
                  <a:pt x="158" y="4"/>
                </a:cubicBezTo>
                <a:cubicBezTo>
                  <a:pt x="160" y="4"/>
                  <a:pt x="159" y="4"/>
                  <a:pt x="160" y="3"/>
                </a:cubicBezTo>
                <a:cubicBezTo>
                  <a:pt x="162" y="4"/>
                  <a:pt x="159" y="4"/>
                  <a:pt x="160" y="4"/>
                </a:cubicBezTo>
                <a:cubicBezTo>
                  <a:pt x="160" y="5"/>
                  <a:pt x="161" y="5"/>
                  <a:pt x="161" y="5"/>
                </a:cubicBezTo>
                <a:cubicBezTo>
                  <a:pt x="163" y="4"/>
                  <a:pt x="164" y="3"/>
                  <a:pt x="166" y="2"/>
                </a:cubicBezTo>
                <a:cubicBezTo>
                  <a:pt x="167" y="2"/>
                  <a:pt x="167" y="2"/>
                  <a:pt x="168" y="2"/>
                </a:cubicBezTo>
                <a:cubicBezTo>
                  <a:pt x="167" y="3"/>
                  <a:pt x="170" y="2"/>
                  <a:pt x="168" y="3"/>
                </a:cubicBezTo>
                <a:cubicBezTo>
                  <a:pt x="170" y="4"/>
                  <a:pt x="172" y="3"/>
                  <a:pt x="173" y="3"/>
                </a:cubicBezTo>
                <a:cubicBezTo>
                  <a:pt x="173" y="3"/>
                  <a:pt x="173" y="4"/>
                  <a:pt x="173" y="4"/>
                </a:cubicBezTo>
                <a:cubicBezTo>
                  <a:pt x="175" y="3"/>
                  <a:pt x="176" y="5"/>
                  <a:pt x="178" y="4"/>
                </a:cubicBezTo>
                <a:cubicBezTo>
                  <a:pt x="178" y="5"/>
                  <a:pt x="176" y="4"/>
                  <a:pt x="176" y="5"/>
                </a:cubicBezTo>
                <a:cubicBezTo>
                  <a:pt x="175" y="5"/>
                  <a:pt x="177" y="5"/>
                  <a:pt x="177" y="6"/>
                </a:cubicBezTo>
                <a:cubicBezTo>
                  <a:pt x="177" y="4"/>
                  <a:pt x="183" y="2"/>
                  <a:pt x="187" y="3"/>
                </a:cubicBezTo>
                <a:cubicBezTo>
                  <a:pt x="186" y="4"/>
                  <a:pt x="187" y="4"/>
                  <a:pt x="185" y="4"/>
                </a:cubicBezTo>
                <a:cubicBezTo>
                  <a:pt x="185" y="4"/>
                  <a:pt x="186" y="4"/>
                  <a:pt x="186" y="4"/>
                </a:cubicBezTo>
                <a:cubicBezTo>
                  <a:pt x="181" y="4"/>
                  <a:pt x="178" y="6"/>
                  <a:pt x="182" y="8"/>
                </a:cubicBezTo>
                <a:cubicBezTo>
                  <a:pt x="183" y="8"/>
                  <a:pt x="183" y="7"/>
                  <a:pt x="182" y="6"/>
                </a:cubicBezTo>
                <a:cubicBezTo>
                  <a:pt x="184" y="6"/>
                  <a:pt x="184" y="5"/>
                  <a:pt x="186" y="5"/>
                </a:cubicBezTo>
                <a:cubicBezTo>
                  <a:pt x="186" y="6"/>
                  <a:pt x="185" y="6"/>
                  <a:pt x="185" y="6"/>
                </a:cubicBezTo>
                <a:cubicBezTo>
                  <a:pt x="185" y="6"/>
                  <a:pt x="187" y="5"/>
                  <a:pt x="187" y="5"/>
                </a:cubicBezTo>
                <a:cubicBezTo>
                  <a:pt x="188" y="5"/>
                  <a:pt x="186" y="5"/>
                  <a:pt x="187" y="6"/>
                </a:cubicBezTo>
                <a:cubicBezTo>
                  <a:pt x="188" y="6"/>
                  <a:pt x="189" y="5"/>
                  <a:pt x="190" y="5"/>
                </a:cubicBezTo>
                <a:cubicBezTo>
                  <a:pt x="189" y="4"/>
                  <a:pt x="189" y="4"/>
                  <a:pt x="188" y="3"/>
                </a:cubicBezTo>
                <a:cubicBezTo>
                  <a:pt x="189" y="3"/>
                  <a:pt x="190" y="3"/>
                  <a:pt x="191" y="2"/>
                </a:cubicBezTo>
                <a:cubicBezTo>
                  <a:pt x="190" y="1"/>
                  <a:pt x="192" y="1"/>
                  <a:pt x="194" y="1"/>
                </a:cubicBezTo>
                <a:cubicBezTo>
                  <a:pt x="194" y="1"/>
                  <a:pt x="193" y="1"/>
                  <a:pt x="193" y="2"/>
                </a:cubicBezTo>
                <a:cubicBezTo>
                  <a:pt x="194" y="2"/>
                  <a:pt x="193" y="3"/>
                  <a:pt x="195" y="3"/>
                </a:cubicBezTo>
                <a:cubicBezTo>
                  <a:pt x="193" y="4"/>
                  <a:pt x="192" y="6"/>
                  <a:pt x="189" y="5"/>
                </a:cubicBezTo>
                <a:cubicBezTo>
                  <a:pt x="188" y="6"/>
                  <a:pt x="187" y="7"/>
                  <a:pt x="187" y="8"/>
                </a:cubicBezTo>
                <a:cubicBezTo>
                  <a:pt x="186" y="8"/>
                  <a:pt x="186" y="7"/>
                  <a:pt x="185" y="7"/>
                </a:cubicBezTo>
                <a:cubicBezTo>
                  <a:pt x="184" y="7"/>
                  <a:pt x="186" y="8"/>
                  <a:pt x="185" y="8"/>
                </a:cubicBezTo>
                <a:cubicBezTo>
                  <a:pt x="184" y="8"/>
                  <a:pt x="185" y="7"/>
                  <a:pt x="184" y="7"/>
                </a:cubicBezTo>
                <a:cubicBezTo>
                  <a:pt x="183" y="7"/>
                  <a:pt x="184" y="8"/>
                  <a:pt x="182" y="8"/>
                </a:cubicBezTo>
                <a:cubicBezTo>
                  <a:pt x="183" y="8"/>
                  <a:pt x="184" y="9"/>
                  <a:pt x="185" y="9"/>
                </a:cubicBezTo>
                <a:cubicBezTo>
                  <a:pt x="187" y="8"/>
                  <a:pt x="189" y="8"/>
                  <a:pt x="190" y="6"/>
                </a:cubicBezTo>
                <a:cubicBezTo>
                  <a:pt x="192" y="6"/>
                  <a:pt x="193" y="7"/>
                  <a:pt x="195" y="7"/>
                </a:cubicBezTo>
                <a:cubicBezTo>
                  <a:pt x="196" y="6"/>
                  <a:pt x="198" y="5"/>
                  <a:pt x="200" y="6"/>
                </a:cubicBezTo>
                <a:cubicBezTo>
                  <a:pt x="200" y="6"/>
                  <a:pt x="199" y="6"/>
                  <a:pt x="199" y="6"/>
                </a:cubicBezTo>
                <a:cubicBezTo>
                  <a:pt x="204" y="7"/>
                  <a:pt x="208" y="3"/>
                  <a:pt x="209" y="2"/>
                </a:cubicBezTo>
                <a:cubicBezTo>
                  <a:pt x="211" y="0"/>
                  <a:pt x="212" y="1"/>
                  <a:pt x="215" y="1"/>
                </a:cubicBezTo>
                <a:cubicBezTo>
                  <a:pt x="216" y="2"/>
                  <a:pt x="217" y="3"/>
                  <a:pt x="218" y="4"/>
                </a:cubicBezTo>
                <a:cubicBezTo>
                  <a:pt x="223" y="0"/>
                  <a:pt x="231" y="4"/>
                  <a:pt x="233" y="7"/>
                </a:cubicBezTo>
                <a:cubicBezTo>
                  <a:pt x="232" y="6"/>
                  <a:pt x="238" y="7"/>
                  <a:pt x="239" y="5"/>
                </a:cubicBezTo>
                <a:cubicBezTo>
                  <a:pt x="240" y="5"/>
                  <a:pt x="239" y="6"/>
                  <a:pt x="240" y="6"/>
                </a:cubicBezTo>
                <a:cubicBezTo>
                  <a:pt x="240" y="7"/>
                  <a:pt x="239" y="6"/>
                  <a:pt x="238" y="6"/>
                </a:cubicBezTo>
                <a:cubicBezTo>
                  <a:pt x="239" y="7"/>
                  <a:pt x="238" y="7"/>
                  <a:pt x="239" y="7"/>
                </a:cubicBezTo>
                <a:cubicBezTo>
                  <a:pt x="241" y="8"/>
                  <a:pt x="240" y="6"/>
                  <a:pt x="242" y="6"/>
                </a:cubicBezTo>
                <a:cubicBezTo>
                  <a:pt x="242" y="7"/>
                  <a:pt x="241" y="7"/>
                  <a:pt x="241" y="7"/>
                </a:cubicBezTo>
                <a:cubicBezTo>
                  <a:pt x="242" y="7"/>
                  <a:pt x="242" y="7"/>
                  <a:pt x="242" y="7"/>
                </a:cubicBezTo>
                <a:cubicBezTo>
                  <a:pt x="244" y="8"/>
                  <a:pt x="243" y="6"/>
                  <a:pt x="245" y="6"/>
                </a:cubicBezTo>
                <a:cubicBezTo>
                  <a:pt x="245" y="7"/>
                  <a:pt x="244" y="7"/>
                  <a:pt x="244" y="7"/>
                </a:cubicBezTo>
                <a:cubicBezTo>
                  <a:pt x="244" y="7"/>
                  <a:pt x="244" y="7"/>
                  <a:pt x="244" y="8"/>
                </a:cubicBezTo>
                <a:cubicBezTo>
                  <a:pt x="248" y="7"/>
                  <a:pt x="249" y="5"/>
                  <a:pt x="252" y="5"/>
                </a:cubicBezTo>
                <a:cubicBezTo>
                  <a:pt x="255" y="6"/>
                  <a:pt x="260" y="6"/>
                  <a:pt x="261" y="7"/>
                </a:cubicBezTo>
                <a:cubicBezTo>
                  <a:pt x="262" y="7"/>
                  <a:pt x="263" y="6"/>
                  <a:pt x="264" y="7"/>
                </a:cubicBezTo>
                <a:cubicBezTo>
                  <a:pt x="267" y="7"/>
                  <a:pt x="266" y="5"/>
                  <a:pt x="270" y="5"/>
                </a:cubicBezTo>
                <a:cubicBezTo>
                  <a:pt x="269" y="5"/>
                  <a:pt x="268" y="5"/>
                  <a:pt x="268" y="5"/>
                </a:cubicBezTo>
                <a:cubicBezTo>
                  <a:pt x="268" y="6"/>
                  <a:pt x="269" y="5"/>
                  <a:pt x="270" y="5"/>
                </a:cubicBezTo>
                <a:cubicBezTo>
                  <a:pt x="268" y="6"/>
                  <a:pt x="267" y="6"/>
                  <a:pt x="266" y="7"/>
                </a:cubicBezTo>
                <a:cubicBezTo>
                  <a:pt x="266" y="7"/>
                  <a:pt x="267" y="7"/>
                  <a:pt x="267" y="7"/>
                </a:cubicBezTo>
                <a:cubicBezTo>
                  <a:pt x="268" y="7"/>
                  <a:pt x="268" y="7"/>
                  <a:pt x="269" y="7"/>
                </a:cubicBezTo>
                <a:cubicBezTo>
                  <a:pt x="271" y="8"/>
                  <a:pt x="272" y="8"/>
                  <a:pt x="273" y="7"/>
                </a:cubicBezTo>
                <a:cubicBezTo>
                  <a:pt x="274" y="7"/>
                  <a:pt x="272" y="7"/>
                  <a:pt x="272" y="7"/>
                </a:cubicBezTo>
                <a:cubicBezTo>
                  <a:pt x="273" y="8"/>
                  <a:pt x="273" y="8"/>
                  <a:pt x="273" y="8"/>
                </a:cubicBezTo>
                <a:cubicBezTo>
                  <a:pt x="274" y="8"/>
                  <a:pt x="274" y="8"/>
                  <a:pt x="274" y="7"/>
                </a:cubicBezTo>
                <a:cubicBezTo>
                  <a:pt x="275" y="8"/>
                  <a:pt x="275" y="8"/>
                  <a:pt x="275" y="8"/>
                </a:cubicBezTo>
                <a:cubicBezTo>
                  <a:pt x="276" y="8"/>
                  <a:pt x="277" y="8"/>
                  <a:pt x="278" y="9"/>
                </a:cubicBezTo>
                <a:cubicBezTo>
                  <a:pt x="281" y="8"/>
                  <a:pt x="283" y="6"/>
                  <a:pt x="285" y="6"/>
                </a:cubicBezTo>
                <a:cubicBezTo>
                  <a:pt x="286" y="6"/>
                  <a:pt x="286" y="6"/>
                  <a:pt x="286" y="7"/>
                </a:cubicBezTo>
                <a:cubicBezTo>
                  <a:pt x="287" y="6"/>
                  <a:pt x="290" y="7"/>
                  <a:pt x="291" y="8"/>
                </a:cubicBezTo>
                <a:cubicBezTo>
                  <a:pt x="290" y="8"/>
                  <a:pt x="289" y="7"/>
                  <a:pt x="287" y="7"/>
                </a:cubicBezTo>
                <a:cubicBezTo>
                  <a:pt x="286" y="7"/>
                  <a:pt x="286" y="8"/>
                  <a:pt x="286" y="8"/>
                </a:cubicBezTo>
                <a:cubicBezTo>
                  <a:pt x="288" y="9"/>
                  <a:pt x="291" y="9"/>
                  <a:pt x="292" y="11"/>
                </a:cubicBezTo>
                <a:cubicBezTo>
                  <a:pt x="293" y="10"/>
                  <a:pt x="294" y="9"/>
                  <a:pt x="292" y="10"/>
                </a:cubicBezTo>
                <a:cubicBezTo>
                  <a:pt x="294" y="9"/>
                  <a:pt x="296" y="9"/>
                  <a:pt x="300" y="9"/>
                </a:cubicBezTo>
                <a:cubicBezTo>
                  <a:pt x="301" y="9"/>
                  <a:pt x="302" y="7"/>
                  <a:pt x="304" y="8"/>
                </a:cubicBezTo>
                <a:cubicBezTo>
                  <a:pt x="304" y="9"/>
                  <a:pt x="302" y="9"/>
                  <a:pt x="302" y="10"/>
                </a:cubicBezTo>
                <a:cubicBezTo>
                  <a:pt x="305" y="9"/>
                  <a:pt x="306" y="7"/>
                  <a:pt x="310" y="7"/>
                </a:cubicBezTo>
                <a:cubicBezTo>
                  <a:pt x="310" y="7"/>
                  <a:pt x="310" y="8"/>
                  <a:pt x="310" y="8"/>
                </a:cubicBezTo>
                <a:cubicBezTo>
                  <a:pt x="305" y="8"/>
                  <a:pt x="303" y="10"/>
                  <a:pt x="302" y="11"/>
                </a:cubicBezTo>
                <a:cubicBezTo>
                  <a:pt x="304" y="11"/>
                  <a:pt x="305" y="11"/>
                  <a:pt x="303" y="12"/>
                </a:cubicBezTo>
                <a:cubicBezTo>
                  <a:pt x="307" y="12"/>
                  <a:pt x="307" y="10"/>
                  <a:pt x="310" y="10"/>
                </a:cubicBezTo>
                <a:cubicBezTo>
                  <a:pt x="310" y="10"/>
                  <a:pt x="310" y="10"/>
                  <a:pt x="309" y="10"/>
                </a:cubicBezTo>
                <a:cubicBezTo>
                  <a:pt x="309" y="10"/>
                  <a:pt x="310" y="10"/>
                  <a:pt x="310" y="10"/>
                </a:cubicBezTo>
                <a:cubicBezTo>
                  <a:pt x="311" y="10"/>
                  <a:pt x="311" y="10"/>
                  <a:pt x="312" y="10"/>
                </a:cubicBezTo>
                <a:cubicBezTo>
                  <a:pt x="313" y="10"/>
                  <a:pt x="313" y="10"/>
                  <a:pt x="313" y="11"/>
                </a:cubicBezTo>
                <a:cubicBezTo>
                  <a:pt x="314" y="11"/>
                  <a:pt x="313" y="10"/>
                  <a:pt x="314" y="10"/>
                </a:cubicBezTo>
                <a:cubicBezTo>
                  <a:pt x="314" y="10"/>
                  <a:pt x="313" y="10"/>
                  <a:pt x="313" y="10"/>
                </a:cubicBezTo>
                <a:cubicBezTo>
                  <a:pt x="315" y="10"/>
                  <a:pt x="319" y="10"/>
                  <a:pt x="322" y="10"/>
                </a:cubicBezTo>
                <a:cubicBezTo>
                  <a:pt x="322" y="11"/>
                  <a:pt x="319" y="12"/>
                  <a:pt x="321" y="12"/>
                </a:cubicBezTo>
                <a:cubicBezTo>
                  <a:pt x="321" y="13"/>
                  <a:pt x="320" y="12"/>
                  <a:pt x="319" y="12"/>
                </a:cubicBezTo>
                <a:cubicBezTo>
                  <a:pt x="321" y="13"/>
                  <a:pt x="323" y="13"/>
                  <a:pt x="324" y="15"/>
                </a:cubicBezTo>
                <a:cubicBezTo>
                  <a:pt x="325" y="14"/>
                  <a:pt x="326" y="14"/>
                  <a:pt x="326" y="14"/>
                </a:cubicBezTo>
                <a:cubicBezTo>
                  <a:pt x="326" y="14"/>
                  <a:pt x="325" y="14"/>
                  <a:pt x="325" y="14"/>
                </a:cubicBezTo>
                <a:cubicBezTo>
                  <a:pt x="326" y="13"/>
                  <a:pt x="328" y="14"/>
                  <a:pt x="329" y="15"/>
                </a:cubicBezTo>
                <a:cubicBezTo>
                  <a:pt x="330" y="15"/>
                  <a:pt x="330" y="14"/>
                  <a:pt x="330" y="14"/>
                </a:cubicBezTo>
                <a:cubicBezTo>
                  <a:pt x="331" y="14"/>
                  <a:pt x="330" y="15"/>
                  <a:pt x="330" y="15"/>
                </a:cubicBezTo>
                <a:cubicBezTo>
                  <a:pt x="330" y="15"/>
                  <a:pt x="331" y="15"/>
                  <a:pt x="332" y="15"/>
                </a:cubicBezTo>
                <a:cubicBezTo>
                  <a:pt x="330" y="16"/>
                  <a:pt x="331" y="16"/>
                  <a:pt x="331" y="17"/>
                </a:cubicBezTo>
                <a:cubicBezTo>
                  <a:pt x="332" y="17"/>
                  <a:pt x="334" y="16"/>
                  <a:pt x="333" y="15"/>
                </a:cubicBezTo>
                <a:cubicBezTo>
                  <a:pt x="331" y="15"/>
                  <a:pt x="334" y="15"/>
                  <a:pt x="333" y="16"/>
                </a:cubicBezTo>
                <a:cubicBezTo>
                  <a:pt x="334" y="14"/>
                  <a:pt x="332" y="13"/>
                  <a:pt x="331" y="12"/>
                </a:cubicBezTo>
                <a:cubicBezTo>
                  <a:pt x="332" y="12"/>
                  <a:pt x="333" y="12"/>
                  <a:pt x="333" y="11"/>
                </a:cubicBezTo>
                <a:cubicBezTo>
                  <a:pt x="334" y="11"/>
                  <a:pt x="335" y="11"/>
                  <a:pt x="335" y="12"/>
                </a:cubicBezTo>
                <a:cubicBezTo>
                  <a:pt x="341" y="11"/>
                  <a:pt x="344" y="14"/>
                  <a:pt x="344" y="16"/>
                </a:cubicBezTo>
                <a:cubicBezTo>
                  <a:pt x="347" y="18"/>
                  <a:pt x="349" y="20"/>
                  <a:pt x="352" y="22"/>
                </a:cubicBezTo>
                <a:cubicBezTo>
                  <a:pt x="352" y="22"/>
                  <a:pt x="353" y="22"/>
                  <a:pt x="354" y="22"/>
                </a:cubicBezTo>
                <a:cubicBezTo>
                  <a:pt x="354" y="21"/>
                  <a:pt x="353" y="21"/>
                  <a:pt x="353" y="20"/>
                </a:cubicBezTo>
                <a:cubicBezTo>
                  <a:pt x="354" y="20"/>
                  <a:pt x="355" y="20"/>
                  <a:pt x="355" y="20"/>
                </a:cubicBezTo>
                <a:cubicBezTo>
                  <a:pt x="356" y="22"/>
                  <a:pt x="361" y="22"/>
                  <a:pt x="363" y="22"/>
                </a:cubicBezTo>
                <a:cubicBezTo>
                  <a:pt x="365" y="22"/>
                  <a:pt x="363" y="24"/>
                  <a:pt x="364" y="24"/>
                </a:cubicBezTo>
                <a:cubicBezTo>
                  <a:pt x="362" y="24"/>
                  <a:pt x="363" y="22"/>
                  <a:pt x="360" y="22"/>
                </a:cubicBezTo>
                <a:cubicBezTo>
                  <a:pt x="359" y="22"/>
                  <a:pt x="360" y="23"/>
                  <a:pt x="360" y="23"/>
                </a:cubicBezTo>
                <a:cubicBezTo>
                  <a:pt x="362" y="23"/>
                  <a:pt x="363" y="24"/>
                  <a:pt x="363" y="25"/>
                </a:cubicBezTo>
                <a:cubicBezTo>
                  <a:pt x="364" y="25"/>
                  <a:pt x="365" y="25"/>
                  <a:pt x="365" y="24"/>
                </a:cubicBezTo>
                <a:cubicBezTo>
                  <a:pt x="366" y="25"/>
                  <a:pt x="367" y="26"/>
                  <a:pt x="365" y="25"/>
                </a:cubicBezTo>
                <a:cubicBezTo>
                  <a:pt x="365" y="25"/>
                  <a:pt x="366" y="25"/>
                  <a:pt x="365" y="25"/>
                </a:cubicBezTo>
                <a:cubicBezTo>
                  <a:pt x="365" y="25"/>
                  <a:pt x="364" y="26"/>
                  <a:pt x="365" y="26"/>
                </a:cubicBezTo>
                <a:cubicBezTo>
                  <a:pt x="365" y="26"/>
                  <a:pt x="364" y="25"/>
                  <a:pt x="363" y="26"/>
                </a:cubicBezTo>
                <a:cubicBezTo>
                  <a:pt x="364" y="25"/>
                  <a:pt x="363" y="25"/>
                  <a:pt x="361" y="25"/>
                </a:cubicBezTo>
                <a:cubicBezTo>
                  <a:pt x="361" y="25"/>
                  <a:pt x="363" y="25"/>
                  <a:pt x="362" y="26"/>
                </a:cubicBezTo>
                <a:cubicBezTo>
                  <a:pt x="361" y="26"/>
                  <a:pt x="361" y="25"/>
                  <a:pt x="361" y="25"/>
                </a:cubicBezTo>
                <a:cubicBezTo>
                  <a:pt x="360" y="25"/>
                  <a:pt x="361" y="26"/>
                  <a:pt x="361" y="26"/>
                </a:cubicBezTo>
                <a:cubicBezTo>
                  <a:pt x="360" y="26"/>
                  <a:pt x="360" y="26"/>
                  <a:pt x="360" y="25"/>
                </a:cubicBezTo>
                <a:cubicBezTo>
                  <a:pt x="359" y="25"/>
                  <a:pt x="358" y="27"/>
                  <a:pt x="359" y="26"/>
                </a:cubicBezTo>
                <a:cubicBezTo>
                  <a:pt x="357" y="26"/>
                  <a:pt x="357" y="27"/>
                  <a:pt x="357" y="27"/>
                </a:cubicBezTo>
                <a:cubicBezTo>
                  <a:pt x="356" y="27"/>
                  <a:pt x="355" y="27"/>
                  <a:pt x="355" y="26"/>
                </a:cubicBezTo>
                <a:cubicBezTo>
                  <a:pt x="358" y="27"/>
                  <a:pt x="359" y="23"/>
                  <a:pt x="356" y="24"/>
                </a:cubicBezTo>
                <a:cubicBezTo>
                  <a:pt x="355" y="24"/>
                  <a:pt x="357" y="23"/>
                  <a:pt x="359" y="23"/>
                </a:cubicBezTo>
                <a:cubicBezTo>
                  <a:pt x="359" y="24"/>
                  <a:pt x="358" y="24"/>
                  <a:pt x="358" y="25"/>
                </a:cubicBezTo>
                <a:cubicBezTo>
                  <a:pt x="361" y="24"/>
                  <a:pt x="358" y="23"/>
                  <a:pt x="359" y="22"/>
                </a:cubicBezTo>
                <a:cubicBezTo>
                  <a:pt x="357" y="22"/>
                  <a:pt x="357" y="23"/>
                  <a:pt x="357" y="22"/>
                </a:cubicBezTo>
                <a:cubicBezTo>
                  <a:pt x="357" y="22"/>
                  <a:pt x="357" y="23"/>
                  <a:pt x="357" y="23"/>
                </a:cubicBezTo>
                <a:cubicBezTo>
                  <a:pt x="359" y="23"/>
                  <a:pt x="356" y="22"/>
                  <a:pt x="358" y="23"/>
                </a:cubicBezTo>
                <a:cubicBezTo>
                  <a:pt x="359" y="23"/>
                  <a:pt x="357" y="23"/>
                  <a:pt x="357" y="23"/>
                </a:cubicBezTo>
                <a:cubicBezTo>
                  <a:pt x="356" y="23"/>
                  <a:pt x="356" y="23"/>
                  <a:pt x="356" y="22"/>
                </a:cubicBezTo>
                <a:cubicBezTo>
                  <a:pt x="354" y="23"/>
                  <a:pt x="354" y="22"/>
                  <a:pt x="353" y="23"/>
                </a:cubicBezTo>
                <a:cubicBezTo>
                  <a:pt x="354" y="23"/>
                  <a:pt x="354" y="24"/>
                  <a:pt x="355" y="24"/>
                </a:cubicBezTo>
                <a:cubicBezTo>
                  <a:pt x="355" y="25"/>
                  <a:pt x="355" y="25"/>
                  <a:pt x="355" y="25"/>
                </a:cubicBezTo>
                <a:cubicBezTo>
                  <a:pt x="354" y="25"/>
                  <a:pt x="355" y="25"/>
                  <a:pt x="354" y="24"/>
                </a:cubicBezTo>
                <a:cubicBezTo>
                  <a:pt x="355" y="26"/>
                  <a:pt x="352" y="28"/>
                  <a:pt x="354" y="30"/>
                </a:cubicBezTo>
                <a:cubicBezTo>
                  <a:pt x="356" y="30"/>
                  <a:pt x="354" y="29"/>
                  <a:pt x="354" y="29"/>
                </a:cubicBezTo>
                <a:cubicBezTo>
                  <a:pt x="354" y="29"/>
                  <a:pt x="354" y="29"/>
                  <a:pt x="355" y="29"/>
                </a:cubicBezTo>
                <a:cubicBezTo>
                  <a:pt x="356" y="29"/>
                  <a:pt x="355" y="28"/>
                  <a:pt x="356" y="28"/>
                </a:cubicBezTo>
                <a:cubicBezTo>
                  <a:pt x="356" y="29"/>
                  <a:pt x="355" y="30"/>
                  <a:pt x="355" y="31"/>
                </a:cubicBezTo>
                <a:cubicBezTo>
                  <a:pt x="355" y="31"/>
                  <a:pt x="356" y="31"/>
                  <a:pt x="356" y="31"/>
                </a:cubicBezTo>
                <a:cubicBezTo>
                  <a:pt x="357" y="31"/>
                  <a:pt x="357" y="31"/>
                  <a:pt x="358" y="31"/>
                </a:cubicBezTo>
                <a:cubicBezTo>
                  <a:pt x="358" y="30"/>
                  <a:pt x="359" y="30"/>
                  <a:pt x="359" y="29"/>
                </a:cubicBezTo>
                <a:cubicBezTo>
                  <a:pt x="358" y="29"/>
                  <a:pt x="358" y="30"/>
                  <a:pt x="356" y="29"/>
                </a:cubicBezTo>
                <a:cubicBezTo>
                  <a:pt x="360" y="29"/>
                  <a:pt x="360" y="28"/>
                  <a:pt x="360" y="27"/>
                </a:cubicBezTo>
                <a:cubicBezTo>
                  <a:pt x="362" y="28"/>
                  <a:pt x="362" y="31"/>
                  <a:pt x="365" y="32"/>
                </a:cubicBezTo>
                <a:cubicBezTo>
                  <a:pt x="366" y="32"/>
                  <a:pt x="367" y="31"/>
                  <a:pt x="366" y="30"/>
                </a:cubicBezTo>
                <a:cubicBezTo>
                  <a:pt x="367" y="31"/>
                  <a:pt x="368" y="31"/>
                  <a:pt x="368" y="32"/>
                </a:cubicBezTo>
                <a:cubicBezTo>
                  <a:pt x="368" y="31"/>
                  <a:pt x="370" y="31"/>
                  <a:pt x="372" y="31"/>
                </a:cubicBezTo>
                <a:cubicBezTo>
                  <a:pt x="372" y="31"/>
                  <a:pt x="372" y="32"/>
                  <a:pt x="373" y="32"/>
                </a:cubicBezTo>
                <a:cubicBezTo>
                  <a:pt x="372" y="33"/>
                  <a:pt x="373" y="32"/>
                  <a:pt x="368" y="33"/>
                </a:cubicBezTo>
                <a:close/>
                <a:moveTo>
                  <a:pt x="233" y="36"/>
                </a:moveTo>
                <a:cubicBezTo>
                  <a:pt x="233" y="35"/>
                  <a:pt x="232" y="34"/>
                  <a:pt x="231" y="33"/>
                </a:cubicBezTo>
                <a:cubicBezTo>
                  <a:pt x="232" y="34"/>
                  <a:pt x="229" y="35"/>
                  <a:pt x="233" y="36"/>
                </a:cubicBezTo>
                <a:close/>
                <a:moveTo>
                  <a:pt x="238" y="6"/>
                </a:moveTo>
                <a:cubicBezTo>
                  <a:pt x="236" y="6"/>
                  <a:pt x="236" y="7"/>
                  <a:pt x="235" y="7"/>
                </a:cubicBezTo>
                <a:cubicBezTo>
                  <a:pt x="236" y="8"/>
                  <a:pt x="235" y="9"/>
                  <a:pt x="236" y="9"/>
                </a:cubicBezTo>
                <a:cubicBezTo>
                  <a:pt x="237" y="8"/>
                  <a:pt x="237" y="8"/>
                  <a:pt x="236" y="7"/>
                </a:cubicBezTo>
                <a:cubicBezTo>
                  <a:pt x="237" y="7"/>
                  <a:pt x="238" y="8"/>
                  <a:pt x="239" y="7"/>
                </a:cubicBezTo>
                <a:cubicBezTo>
                  <a:pt x="238" y="7"/>
                  <a:pt x="238" y="7"/>
                  <a:pt x="238" y="6"/>
                </a:cubicBezTo>
                <a:close/>
                <a:moveTo>
                  <a:pt x="351" y="28"/>
                </a:moveTo>
                <a:cubicBezTo>
                  <a:pt x="350" y="28"/>
                  <a:pt x="352" y="27"/>
                  <a:pt x="351" y="26"/>
                </a:cubicBezTo>
                <a:cubicBezTo>
                  <a:pt x="349" y="27"/>
                  <a:pt x="350" y="28"/>
                  <a:pt x="351" y="28"/>
                </a:cubicBezTo>
                <a:close/>
                <a:moveTo>
                  <a:pt x="349" y="26"/>
                </a:moveTo>
                <a:cubicBezTo>
                  <a:pt x="348" y="26"/>
                  <a:pt x="348" y="27"/>
                  <a:pt x="346" y="27"/>
                </a:cubicBezTo>
                <a:cubicBezTo>
                  <a:pt x="347" y="27"/>
                  <a:pt x="346" y="28"/>
                  <a:pt x="347" y="28"/>
                </a:cubicBezTo>
                <a:cubicBezTo>
                  <a:pt x="347" y="27"/>
                  <a:pt x="348" y="28"/>
                  <a:pt x="349" y="28"/>
                </a:cubicBezTo>
                <a:cubicBezTo>
                  <a:pt x="349" y="28"/>
                  <a:pt x="350" y="26"/>
                  <a:pt x="349" y="26"/>
                </a:cubicBezTo>
                <a:close/>
                <a:moveTo>
                  <a:pt x="341" y="38"/>
                </a:moveTo>
                <a:cubicBezTo>
                  <a:pt x="342" y="38"/>
                  <a:pt x="343" y="38"/>
                  <a:pt x="344" y="38"/>
                </a:cubicBezTo>
                <a:cubicBezTo>
                  <a:pt x="343" y="38"/>
                  <a:pt x="341" y="38"/>
                  <a:pt x="341" y="38"/>
                </a:cubicBezTo>
                <a:close/>
                <a:moveTo>
                  <a:pt x="337" y="12"/>
                </a:moveTo>
                <a:cubicBezTo>
                  <a:pt x="339" y="13"/>
                  <a:pt x="341" y="15"/>
                  <a:pt x="343" y="16"/>
                </a:cubicBezTo>
                <a:cubicBezTo>
                  <a:pt x="342" y="13"/>
                  <a:pt x="341" y="13"/>
                  <a:pt x="337" y="12"/>
                </a:cubicBezTo>
                <a:close/>
                <a:moveTo>
                  <a:pt x="338" y="14"/>
                </a:moveTo>
                <a:cubicBezTo>
                  <a:pt x="340" y="14"/>
                  <a:pt x="337" y="15"/>
                  <a:pt x="339" y="16"/>
                </a:cubicBezTo>
                <a:cubicBezTo>
                  <a:pt x="338" y="15"/>
                  <a:pt x="340" y="16"/>
                  <a:pt x="340" y="15"/>
                </a:cubicBezTo>
                <a:cubicBezTo>
                  <a:pt x="339" y="15"/>
                  <a:pt x="339" y="13"/>
                  <a:pt x="338" y="14"/>
                </a:cubicBezTo>
                <a:close/>
                <a:moveTo>
                  <a:pt x="336" y="14"/>
                </a:moveTo>
                <a:cubicBezTo>
                  <a:pt x="335" y="14"/>
                  <a:pt x="336" y="15"/>
                  <a:pt x="338" y="15"/>
                </a:cubicBezTo>
                <a:cubicBezTo>
                  <a:pt x="338" y="14"/>
                  <a:pt x="337" y="14"/>
                  <a:pt x="336" y="14"/>
                </a:cubicBezTo>
                <a:close/>
                <a:moveTo>
                  <a:pt x="333" y="18"/>
                </a:moveTo>
                <a:cubicBezTo>
                  <a:pt x="333" y="19"/>
                  <a:pt x="334" y="19"/>
                  <a:pt x="335" y="19"/>
                </a:cubicBezTo>
                <a:cubicBezTo>
                  <a:pt x="333" y="20"/>
                  <a:pt x="334" y="20"/>
                  <a:pt x="334" y="21"/>
                </a:cubicBezTo>
                <a:cubicBezTo>
                  <a:pt x="336" y="21"/>
                  <a:pt x="336" y="21"/>
                  <a:pt x="337" y="20"/>
                </a:cubicBezTo>
                <a:cubicBezTo>
                  <a:pt x="335" y="19"/>
                  <a:pt x="336" y="18"/>
                  <a:pt x="333" y="18"/>
                </a:cubicBezTo>
                <a:close/>
                <a:moveTo>
                  <a:pt x="335" y="16"/>
                </a:moveTo>
                <a:cubicBezTo>
                  <a:pt x="334" y="16"/>
                  <a:pt x="333" y="16"/>
                  <a:pt x="333" y="16"/>
                </a:cubicBezTo>
                <a:cubicBezTo>
                  <a:pt x="335" y="16"/>
                  <a:pt x="334" y="17"/>
                  <a:pt x="335" y="17"/>
                </a:cubicBezTo>
                <a:cubicBezTo>
                  <a:pt x="336" y="17"/>
                  <a:pt x="335" y="16"/>
                  <a:pt x="335" y="16"/>
                </a:cubicBezTo>
                <a:close/>
                <a:moveTo>
                  <a:pt x="332" y="36"/>
                </a:moveTo>
                <a:cubicBezTo>
                  <a:pt x="332" y="36"/>
                  <a:pt x="332" y="37"/>
                  <a:pt x="333" y="37"/>
                </a:cubicBezTo>
                <a:cubicBezTo>
                  <a:pt x="334" y="36"/>
                  <a:pt x="333" y="36"/>
                  <a:pt x="332" y="36"/>
                </a:cubicBezTo>
                <a:close/>
                <a:moveTo>
                  <a:pt x="254" y="7"/>
                </a:moveTo>
                <a:cubicBezTo>
                  <a:pt x="256" y="8"/>
                  <a:pt x="258" y="8"/>
                  <a:pt x="260" y="9"/>
                </a:cubicBezTo>
                <a:cubicBezTo>
                  <a:pt x="261" y="8"/>
                  <a:pt x="256" y="5"/>
                  <a:pt x="254" y="7"/>
                </a:cubicBezTo>
                <a:close/>
                <a:moveTo>
                  <a:pt x="251" y="6"/>
                </a:moveTo>
                <a:cubicBezTo>
                  <a:pt x="250" y="7"/>
                  <a:pt x="252" y="7"/>
                  <a:pt x="250" y="7"/>
                </a:cubicBezTo>
                <a:cubicBezTo>
                  <a:pt x="252" y="8"/>
                  <a:pt x="252" y="6"/>
                  <a:pt x="254" y="6"/>
                </a:cubicBezTo>
                <a:cubicBezTo>
                  <a:pt x="252" y="6"/>
                  <a:pt x="253" y="6"/>
                  <a:pt x="251" y="6"/>
                </a:cubicBezTo>
                <a:close/>
                <a:moveTo>
                  <a:pt x="239" y="36"/>
                </a:moveTo>
                <a:cubicBezTo>
                  <a:pt x="240" y="37"/>
                  <a:pt x="241" y="37"/>
                  <a:pt x="242" y="36"/>
                </a:cubicBezTo>
                <a:cubicBezTo>
                  <a:pt x="241" y="36"/>
                  <a:pt x="241" y="36"/>
                  <a:pt x="242" y="35"/>
                </a:cubicBezTo>
                <a:cubicBezTo>
                  <a:pt x="242" y="35"/>
                  <a:pt x="243" y="35"/>
                  <a:pt x="242" y="35"/>
                </a:cubicBezTo>
                <a:cubicBezTo>
                  <a:pt x="240" y="35"/>
                  <a:pt x="240" y="36"/>
                  <a:pt x="239" y="36"/>
                </a:cubicBezTo>
                <a:close/>
                <a:moveTo>
                  <a:pt x="238" y="9"/>
                </a:moveTo>
                <a:cubicBezTo>
                  <a:pt x="239" y="9"/>
                  <a:pt x="237" y="10"/>
                  <a:pt x="238" y="10"/>
                </a:cubicBezTo>
                <a:cubicBezTo>
                  <a:pt x="238" y="10"/>
                  <a:pt x="238" y="10"/>
                  <a:pt x="239" y="10"/>
                </a:cubicBezTo>
                <a:cubicBezTo>
                  <a:pt x="239" y="10"/>
                  <a:pt x="239" y="10"/>
                  <a:pt x="239" y="10"/>
                </a:cubicBezTo>
                <a:cubicBezTo>
                  <a:pt x="240" y="10"/>
                  <a:pt x="238" y="9"/>
                  <a:pt x="238" y="9"/>
                </a:cubicBezTo>
                <a:close/>
                <a:moveTo>
                  <a:pt x="235" y="34"/>
                </a:moveTo>
                <a:cubicBezTo>
                  <a:pt x="235" y="35"/>
                  <a:pt x="236" y="36"/>
                  <a:pt x="236" y="35"/>
                </a:cubicBezTo>
                <a:cubicBezTo>
                  <a:pt x="235" y="35"/>
                  <a:pt x="237" y="34"/>
                  <a:pt x="235" y="34"/>
                </a:cubicBezTo>
                <a:close/>
                <a:moveTo>
                  <a:pt x="227" y="6"/>
                </a:moveTo>
                <a:cubicBezTo>
                  <a:pt x="228" y="6"/>
                  <a:pt x="229" y="6"/>
                  <a:pt x="229" y="6"/>
                </a:cubicBezTo>
                <a:cubicBezTo>
                  <a:pt x="228" y="6"/>
                  <a:pt x="229" y="5"/>
                  <a:pt x="229" y="5"/>
                </a:cubicBezTo>
                <a:cubicBezTo>
                  <a:pt x="226" y="3"/>
                  <a:pt x="224" y="2"/>
                  <a:pt x="219" y="4"/>
                </a:cubicBezTo>
                <a:cubicBezTo>
                  <a:pt x="218" y="4"/>
                  <a:pt x="220" y="5"/>
                  <a:pt x="219" y="5"/>
                </a:cubicBezTo>
                <a:cubicBezTo>
                  <a:pt x="219" y="4"/>
                  <a:pt x="218" y="4"/>
                  <a:pt x="217" y="3"/>
                </a:cubicBezTo>
                <a:cubicBezTo>
                  <a:pt x="214" y="4"/>
                  <a:pt x="214" y="2"/>
                  <a:pt x="212" y="2"/>
                </a:cubicBezTo>
                <a:cubicBezTo>
                  <a:pt x="212" y="3"/>
                  <a:pt x="209" y="4"/>
                  <a:pt x="208" y="5"/>
                </a:cubicBezTo>
                <a:cubicBezTo>
                  <a:pt x="209" y="5"/>
                  <a:pt x="209" y="5"/>
                  <a:pt x="209" y="5"/>
                </a:cubicBezTo>
                <a:cubicBezTo>
                  <a:pt x="210" y="5"/>
                  <a:pt x="211" y="4"/>
                  <a:pt x="211" y="5"/>
                </a:cubicBezTo>
                <a:cubicBezTo>
                  <a:pt x="210" y="5"/>
                  <a:pt x="210" y="6"/>
                  <a:pt x="209" y="6"/>
                </a:cubicBezTo>
                <a:cubicBezTo>
                  <a:pt x="209" y="6"/>
                  <a:pt x="209" y="6"/>
                  <a:pt x="209" y="6"/>
                </a:cubicBezTo>
                <a:cubicBezTo>
                  <a:pt x="209" y="6"/>
                  <a:pt x="210" y="7"/>
                  <a:pt x="209" y="7"/>
                </a:cubicBezTo>
                <a:cubicBezTo>
                  <a:pt x="208" y="7"/>
                  <a:pt x="209" y="7"/>
                  <a:pt x="208" y="6"/>
                </a:cubicBezTo>
                <a:cubicBezTo>
                  <a:pt x="209" y="8"/>
                  <a:pt x="211" y="9"/>
                  <a:pt x="213" y="10"/>
                </a:cubicBezTo>
                <a:cubicBezTo>
                  <a:pt x="213" y="9"/>
                  <a:pt x="214" y="9"/>
                  <a:pt x="213" y="8"/>
                </a:cubicBezTo>
                <a:cubicBezTo>
                  <a:pt x="216" y="9"/>
                  <a:pt x="216" y="7"/>
                  <a:pt x="218" y="6"/>
                </a:cubicBezTo>
                <a:cubicBezTo>
                  <a:pt x="220" y="7"/>
                  <a:pt x="222" y="5"/>
                  <a:pt x="223" y="4"/>
                </a:cubicBezTo>
                <a:cubicBezTo>
                  <a:pt x="225" y="5"/>
                  <a:pt x="226" y="5"/>
                  <a:pt x="227" y="6"/>
                </a:cubicBezTo>
                <a:close/>
                <a:moveTo>
                  <a:pt x="227" y="13"/>
                </a:moveTo>
                <a:cubicBezTo>
                  <a:pt x="228" y="13"/>
                  <a:pt x="227" y="12"/>
                  <a:pt x="228" y="12"/>
                </a:cubicBezTo>
                <a:cubicBezTo>
                  <a:pt x="226" y="12"/>
                  <a:pt x="226" y="13"/>
                  <a:pt x="227" y="13"/>
                </a:cubicBezTo>
                <a:close/>
                <a:moveTo>
                  <a:pt x="221" y="6"/>
                </a:moveTo>
                <a:cubicBezTo>
                  <a:pt x="223" y="6"/>
                  <a:pt x="224" y="6"/>
                  <a:pt x="225" y="7"/>
                </a:cubicBezTo>
                <a:cubicBezTo>
                  <a:pt x="225" y="6"/>
                  <a:pt x="221" y="5"/>
                  <a:pt x="221" y="6"/>
                </a:cubicBezTo>
                <a:close/>
                <a:moveTo>
                  <a:pt x="222" y="7"/>
                </a:moveTo>
                <a:cubicBezTo>
                  <a:pt x="223" y="7"/>
                  <a:pt x="224" y="7"/>
                  <a:pt x="224" y="7"/>
                </a:cubicBezTo>
                <a:cubicBezTo>
                  <a:pt x="223" y="7"/>
                  <a:pt x="222" y="7"/>
                  <a:pt x="222" y="7"/>
                </a:cubicBezTo>
                <a:close/>
                <a:moveTo>
                  <a:pt x="219" y="15"/>
                </a:moveTo>
                <a:cubicBezTo>
                  <a:pt x="218" y="15"/>
                  <a:pt x="219" y="15"/>
                  <a:pt x="219" y="16"/>
                </a:cubicBezTo>
                <a:cubicBezTo>
                  <a:pt x="221" y="16"/>
                  <a:pt x="219" y="15"/>
                  <a:pt x="219" y="15"/>
                </a:cubicBezTo>
                <a:close/>
                <a:moveTo>
                  <a:pt x="192" y="40"/>
                </a:moveTo>
                <a:cubicBezTo>
                  <a:pt x="193" y="41"/>
                  <a:pt x="193" y="39"/>
                  <a:pt x="193" y="39"/>
                </a:cubicBezTo>
                <a:cubicBezTo>
                  <a:pt x="193" y="40"/>
                  <a:pt x="192" y="40"/>
                  <a:pt x="192" y="40"/>
                </a:cubicBezTo>
                <a:close/>
                <a:moveTo>
                  <a:pt x="189" y="39"/>
                </a:moveTo>
                <a:cubicBezTo>
                  <a:pt x="188" y="39"/>
                  <a:pt x="186" y="40"/>
                  <a:pt x="187" y="40"/>
                </a:cubicBezTo>
                <a:cubicBezTo>
                  <a:pt x="187" y="40"/>
                  <a:pt x="188" y="41"/>
                  <a:pt x="189" y="41"/>
                </a:cubicBezTo>
                <a:cubicBezTo>
                  <a:pt x="190" y="40"/>
                  <a:pt x="190" y="39"/>
                  <a:pt x="189" y="39"/>
                </a:cubicBezTo>
                <a:close/>
                <a:moveTo>
                  <a:pt x="183" y="41"/>
                </a:moveTo>
                <a:cubicBezTo>
                  <a:pt x="183" y="41"/>
                  <a:pt x="184" y="42"/>
                  <a:pt x="184" y="42"/>
                </a:cubicBezTo>
                <a:cubicBezTo>
                  <a:pt x="184" y="41"/>
                  <a:pt x="184" y="41"/>
                  <a:pt x="185" y="40"/>
                </a:cubicBezTo>
                <a:cubicBezTo>
                  <a:pt x="183" y="40"/>
                  <a:pt x="183" y="41"/>
                  <a:pt x="183" y="41"/>
                </a:cubicBezTo>
                <a:close/>
                <a:moveTo>
                  <a:pt x="179" y="10"/>
                </a:moveTo>
                <a:cubicBezTo>
                  <a:pt x="178" y="11"/>
                  <a:pt x="178" y="12"/>
                  <a:pt x="180" y="12"/>
                </a:cubicBezTo>
                <a:cubicBezTo>
                  <a:pt x="180" y="11"/>
                  <a:pt x="180" y="11"/>
                  <a:pt x="179" y="10"/>
                </a:cubicBezTo>
                <a:close/>
                <a:moveTo>
                  <a:pt x="177" y="7"/>
                </a:moveTo>
                <a:cubicBezTo>
                  <a:pt x="176" y="7"/>
                  <a:pt x="177" y="7"/>
                  <a:pt x="177" y="6"/>
                </a:cubicBezTo>
                <a:cubicBezTo>
                  <a:pt x="176" y="6"/>
                  <a:pt x="175" y="6"/>
                  <a:pt x="174" y="6"/>
                </a:cubicBezTo>
                <a:cubicBezTo>
                  <a:pt x="175" y="7"/>
                  <a:pt x="171" y="8"/>
                  <a:pt x="174" y="9"/>
                </a:cubicBezTo>
                <a:cubicBezTo>
                  <a:pt x="176" y="8"/>
                  <a:pt x="178" y="8"/>
                  <a:pt x="180" y="8"/>
                </a:cubicBezTo>
                <a:cubicBezTo>
                  <a:pt x="180" y="7"/>
                  <a:pt x="180" y="8"/>
                  <a:pt x="180" y="7"/>
                </a:cubicBezTo>
                <a:cubicBezTo>
                  <a:pt x="178" y="7"/>
                  <a:pt x="178" y="7"/>
                  <a:pt x="177" y="7"/>
                </a:cubicBezTo>
                <a:close/>
                <a:moveTo>
                  <a:pt x="177" y="41"/>
                </a:moveTo>
                <a:cubicBezTo>
                  <a:pt x="178" y="41"/>
                  <a:pt x="179" y="40"/>
                  <a:pt x="178" y="39"/>
                </a:cubicBezTo>
                <a:cubicBezTo>
                  <a:pt x="177" y="40"/>
                  <a:pt x="176" y="40"/>
                  <a:pt x="177" y="41"/>
                </a:cubicBezTo>
                <a:close/>
                <a:moveTo>
                  <a:pt x="171" y="5"/>
                </a:moveTo>
                <a:cubicBezTo>
                  <a:pt x="172" y="5"/>
                  <a:pt x="172" y="4"/>
                  <a:pt x="173" y="4"/>
                </a:cubicBezTo>
                <a:cubicBezTo>
                  <a:pt x="171" y="4"/>
                  <a:pt x="170" y="5"/>
                  <a:pt x="171" y="5"/>
                </a:cubicBezTo>
                <a:close/>
                <a:moveTo>
                  <a:pt x="168" y="47"/>
                </a:moveTo>
                <a:cubicBezTo>
                  <a:pt x="169" y="47"/>
                  <a:pt x="170" y="47"/>
                  <a:pt x="170" y="47"/>
                </a:cubicBezTo>
                <a:cubicBezTo>
                  <a:pt x="170" y="46"/>
                  <a:pt x="171" y="45"/>
                  <a:pt x="170" y="45"/>
                </a:cubicBezTo>
                <a:cubicBezTo>
                  <a:pt x="170" y="45"/>
                  <a:pt x="170" y="45"/>
                  <a:pt x="169" y="45"/>
                </a:cubicBezTo>
                <a:cubicBezTo>
                  <a:pt x="168" y="45"/>
                  <a:pt x="169" y="44"/>
                  <a:pt x="168" y="43"/>
                </a:cubicBezTo>
                <a:cubicBezTo>
                  <a:pt x="168" y="44"/>
                  <a:pt x="168" y="44"/>
                  <a:pt x="167" y="44"/>
                </a:cubicBezTo>
                <a:cubicBezTo>
                  <a:pt x="168" y="44"/>
                  <a:pt x="167" y="44"/>
                  <a:pt x="167" y="43"/>
                </a:cubicBezTo>
                <a:cubicBezTo>
                  <a:pt x="166" y="44"/>
                  <a:pt x="165" y="46"/>
                  <a:pt x="166" y="47"/>
                </a:cubicBezTo>
                <a:cubicBezTo>
                  <a:pt x="167" y="46"/>
                  <a:pt x="167" y="44"/>
                  <a:pt x="168" y="45"/>
                </a:cubicBezTo>
                <a:cubicBezTo>
                  <a:pt x="168" y="45"/>
                  <a:pt x="167" y="46"/>
                  <a:pt x="168" y="47"/>
                </a:cubicBezTo>
                <a:close/>
                <a:moveTo>
                  <a:pt x="165" y="48"/>
                </a:moveTo>
                <a:cubicBezTo>
                  <a:pt x="166" y="48"/>
                  <a:pt x="167" y="47"/>
                  <a:pt x="167" y="47"/>
                </a:cubicBezTo>
                <a:cubicBezTo>
                  <a:pt x="166" y="47"/>
                  <a:pt x="165" y="47"/>
                  <a:pt x="165" y="48"/>
                </a:cubicBezTo>
                <a:close/>
                <a:moveTo>
                  <a:pt x="164" y="6"/>
                </a:moveTo>
                <a:cubicBezTo>
                  <a:pt x="164" y="6"/>
                  <a:pt x="164" y="6"/>
                  <a:pt x="164" y="6"/>
                </a:cubicBezTo>
                <a:cubicBezTo>
                  <a:pt x="165" y="6"/>
                  <a:pt x="166" y="5"/>
                  <a:pt x="165" y="5"/>
                </a:cubicBezTo>
                <a:cubicBezTo>
                  <a:pt x="166" y="6"/>
                  <a:pt x="164" y="5"/>
                  <a:pt x="164" y="6"/>
                </a:cubicBezTo>
                <a:close/>
                <a:moveTo>
                  <a:pt x="160" y="45"/>
                </a:moveTo>
                <a:cubicBezTo>
                  <a:pt x="158" y="45"/>
                  <a:pt x="157" y="46"/>
                  <a:pt x="156" y="46"/>
                </a:cubicBezTo>
                <a:cubicBezTo>
                  <a:pt x="157" y="47"/>
                  <a:pt x="160" y="46"/>
                  <a:pt x="161" y="45"/>
                </a:cubicBezTo>
                <a:cubicBezTo>
                  <a:pt x="160" y="45"/>
                  <a:pt x="160" y="45"/>
                  <a:pt x="160" y="45"/>
                </a:cubicBezTo>
                <a:close/>
                <a:moveTo>
                  <a:pt x="155" y="5"/>
                </a:moveTo>
                <a:cubicBezTo>
                  <a:pt x="153" y="5"/>
                  <a:pt x="156" y="4"/>
                  <a:pt x="154" y="4"/>
                </a:cubicBezTo>
                <a:cubicBezTo>
                  <a:pt x="152" y="4"/>
                  <a:pt x="151" y="5"/>
                  <a:pt x="152" y="6"/>
                </a:cubicBezTo>
                <a:cubicBezTo>
                  <a:pt x="153" y="6"/>
                  <a:pt x="152" y="7"/>
                  <a:pt x="155" y="7"/>
                </a:cubicBezTo>
                <a:cubicBezTo>
                  <a:pt x="155" y="6"/>
                  <a:pt x="156" y="5"/>
                  <a:pt x="155" y="5"/>
                </a:cubicBezTo>
                <a:cubicBezTo>
                  <a:pt x="155" y="5"/>
                  <a:pt x="155" y="5"/>
                  <a:pt x="155" y="5"/>
                </a:cubicBezTo>
                <a:close/>
                <a:moveTo>
                  <a:pt x="113" y="11"/>
                </a:moveTo>
                <a:cubicBezTo>
                  <a:pt x="113" y="11"/>
                  <a:pt x="114" y="11"/>
                  <a:pt x="113" y="11"/>
                </a:cubicBezTo>
                <a:cubicBezTo>
                  <a:pt x="115" y="12"/>
                  <a:pt x="115" y="11"/>
                  <a:pt x="115" y="11"/>
                </a:cubicBezTo>
                <a:cubicBezTo>
                  <a:pt x="114" y="11"/>
                  <a:pt x="114" y="11"/>
                  <a:pt x="113" y="11"/>
                </a:cubicBezTo>
                <a:close/>
                <a:moveTo>
                  <a:pt x="112" y="49"/>
                </a:moveTo>
                <a:cubicBezTo>
                  <a:pt x="112" y="49"/>
                  <a:pt x="111" y="50"/>
                  <a:pt x="113" y="50"/>
                </a:cubicBezTo>
                <a:cubicBezTo>
                  <a:pt x="112" y="49"/>
                  <a:pt x="114" y="49"/>
                  <a:pt x="114" y="49"/>
                </a:cubicBezTo>
                <a:cubicBezTo>
                  <a:pt x="113" y="49"/>
                  <a:pt x="113" y="49"/>
                  <a:pt x="112" y="49"/>
                </a:cubicBezTo>
                <a:close/>
                <a:moveTo>
                  <a:pt x="71" y="39"/>
                </a:moveTo>
                <a:cubicBezTo>
                  <a:pt x="71" y="40"/>
                  <a:pt x="72" y="41"/>
                  <a:pt x="71" y="41"/>
                </a:cubicBezTo>
                <a:cubicBezTo>
                  <a:pt x="73" y="41"/>
                  <a:pt x="73" y="41"/>
                  <a:pt x="75" y="41"/>
                </a:cubicBezTo>
                <a:cubicBezTo>
                  <a:pt x="76" y="40"/>
                  <a:pt x="74" y="39"/>
                  <a:pt x="72" y="39"/>
                </a:cubicBezTo>
                <a:cubicBezTo>
                  <a:pt x="73" y="39"/>
                  <a:pt x="75" y="39"/>
                  <a:pt x="75" y="38"/>
                </a:cubicBezTo>
                <a:cubicBezTo>
                  <a:pt x="73" y="38"/>
                  <a:pt x="73" y="39"/>
                  <a:pt x="71" y="39"/>
                </a:cubicBezTo>
                <a:close/>
                <a:moveTo>
                  <a:pt x="70" y="42"/>
                </a:moveTo>
                <a:cubicBezTo>
                  <a:pt x="71" y="43"/>
                  <a:pt x="72" y="44"/>
                  <a:pt x="75" y="44"/>
                </a:cubicBezTo>
                <a:cubicBezTo>
                  <a:pt x="75" y="43"/>
                  <a:pt x="73" y="42"/>
                  <a:pt x="75" y="42"/>
                </a:cubicBezTo>
                <a:cubicBezTo>
                  <a:pt x="73" y="42"/>
                  <a:pt x="71" y="41"/>
                  <a:pt x="70" y="42"/>
                </a:cubicBezTo>
                <a:close/>
                <a:moveTo>
                  <a:pt x="64" y="40"/>
                </a:moveTo>
                <a:cubicBezTo>
                  <a:pt x="64" y="40"/>
                  <a:pt x="64" y="40"/>
                  <a:pt x="65" y="40"/>
                </a:cubicBezTo>
                <a:cubicBezTo>
                  <a:pt x="65" y="40"/>
                  <a:pt x="65" y="39"/>
                  <a:pt x="64" y="40"/>
                </a:cubicBezTo>
                <a:close/>
                <a:moveTo>
                  <a:pt x="58" y="14"/>
                </a:moveTo>
                <a:cubicBezTo>
                  <a:pt x="59" y="14"/>
                  <a:pt x="61" y="14"/>
                  <a:pt x="61" y="13"/>
                </a:cubicBezTo>
                <a:cubicBezTo>
                  <a:pt x="59" y="13"/>
                  <a:pt x="57" y="14"/>
                  <a:pt x="58" y="14"/>
                </a:cubicBezTo>
                <a:close/>
                <a:moveTo>
                  <a:pt x="36" y="35"/>
                </a:moveTo>
                <a:cubicBezTo>
                  <a:pt x="38" y="35"/>
                  <a:pt x="40" y="36"/>
                  <a:pt x="41" y="35"/>
                </a:cubicBezTo>
                <a:cubicBezTo>
                  <a:pt x="40" y="35"/>
                  <a:pt x="38" y="34"/>
                  <a:pt x="36" y="35"/>
                </a:cubicBezTo>
                <a:close/>
              </a:path>
            </a:pathLst>
          </a:custGeom>
          <a:solidFill>
            <a:schemeClr val="tx1"/>
          </a:solidFill>
          <a:ln>
            <a:noFill/>
          </a:ln>
        </p:spPr>
        <p:txBody>
          <a:bodyPr anchor="ctr" anchorCtr="1"/>
          <a:lstStyle/>
          <a:p>
            <a:endParaRPr lang="zh-CN" altLang="en-US"/>
          </a:p>
        </p:txBody>
      </p:sp>
      <p:sp>
        <p:nvSpPr>
          <p:cNvPr id="8" name="KSO_Shape"/>
          <p:cNvSpPr>
            <a:spLocks/>
          </p:cNvSpPr>
          <p:nvPr/>
        </p:nvSpPr>
        <p:spPr bwMode="auto">
          <a:xfrm>
            <a:off x="1724025" y="3148846"/>
            <a:ext cx="1027112" cy="961151"/>
          </a:xfrm>
          <a:custGeom>
            <a:avLst/>
            <a:gdLst>
              <a:gd name="T0" fmla="*/ 255795 w 184"/>
              <a:gd name="T1" fmla="*/ 146862 h 172"/>
              <a:gd name="T2" fmla="*/ 443879 w 184"/>
              <a:gd name="T3" fmla="*/ 305022 h 172"/>
              <a:gd name="T4" fmla="*/ 432594 w 184"/>
              <a:gd name="T5" fmla="*/ 312553 h 172"/>
              <a:gd name="T6" fmla="*/ 425070 w 184"/>
              <a:gd name="T7" fmla="*/ 338913 h 172"/>
              <a:gd name="T8" fmla="*/ 319743 w 184"/>
              <a:gd name="T9" fmla="*/ 365273 h 172"/>
              <a:gd name="T10" fmla="*/ 300935 w 184"/>
              <a:gd name="T11" fmla="*/ 357741 h 172"/>
              <a:gd name="T12" fmla="*/ 289650 w 184"/>
              <a:gd name="T13" fmla="*/ 316319 h 172"/>
              <a:gd name="T14" fmla="*/ 315982 w 184"/>
              <a:gd name="T15" fmla="*/ 331381 h 172"/>
              <a:gd name="T16" fmla="*/ 312220 w 184"/>
              <a:gd name="T17" fmla="*/ 308787 h 172"/>
              <a:gd name="T18" fmla="*/ 312220 w 184"/>
              <a:gd name="T19" fmla="*/ 342678 h 172"/>
              <a:gd name="T20" fmla="*/ 342313 w 184"/>
              <a:gd name="T21" fmla="*/ 335147 h 172"/>
              <a:gd name="T22" fmla="*/ 346075 w 184"/>
              <a:gd name="T23" fmla="*/ 297490 h 172"/>
              <a:gd name="T24" fmla="*/ 394977 w 184"/>
              <a:gd name="T25" fmla="*/ 286193 h 172"/>
              <a:gd name="T26" fmla="*/ 451402 w 184"/>
              <a:gd name="T27" fmla="*/ 293724 h 172"/>
              <a:gd name="T28" fmla="*/ 353598 w 184"/>
              <a:gd name="T29" fmla="*/ 169456 h 172"/>
              <a:gd name="T30" fmla="*/ 477734 w 184"/>
              <a:gd name="T31" fmla="*/ 161925 h 172"/>
              <a:gd name="T32" fmla="*/ 308458 w 184"/>
              <a:gd name="T33" fmla="*/ 94142 h 172"/>
              <a:gd name="T34" fmla="*/ 218178 w 184"/>
              <a:gd name="T35" fmla="*/ 116737 h 172"/>
              <a:gd name="T36" fmla="*/ 255795 w 184"/>
              <a:gd name="T37" fmla="*/ 75314 h 172"/>
              <a:gd name="T38" fmla="*/ 206893 w 184"/>
              <a:gd name="T39" fmla="*/ 75314 h 172"/>
              <a:gd name="T40" fmla="*/ 135421 w 184"/>
              <a:gd name="T41" fmla="*/ 105440 h 172"/>
              <a:gd name="T42" fmla="*/ 274603 w 184"/>
              <a:gd name="T43" fmla="*/ 30126 h 172"/>
              <a:gd name="T44" fmla="*/ 165514 w 184"/>
              <a:gd name="T45" fmla="*/ 64017 h 172"/>
              <a:gd name="T46" fmla="*/ 15047 w 184"/>
              <a:gd name="T47" fmla="*/ 402930 h 172"/>
              <a:gd name="T48" fmla="*/ 157991 w 184"/>
              <a:gd name="T49" fmla="*/ 594980 h 172"/>
              <a:gd name="T50" fmla="*/ 357360 w 184"/>
              <a:gd name="T51" fmla="*/ 640169 h 172"/>
              <a:gd name="T52" fmla="*/ 609393 w 184"/>
              <a:gd name="T53" fmla="*/ 538495 h 172"/>
              <a:gd name="T54" fmla="*/ 605631 w 184"/>
              <a:gd name="T55" fmla="*/ 120502 h 172"/>
              <a:gd name="T56" fmla="*/ 673342 w 184"/>
              <a:gd name="T57" fmla="*/ 391633 h 172"/>
              <a:gd name="T58" fmla="*/ 473972 w 184"/>
              <a:gd name="T59" fmla="*/ 598746 h 172"/>
              <a:gd name="T60" fmla="*/ 669580 w 184"/>
              <a:gd name="T61" fmla="*/ 387867 h 172"/>
              <a:gd name="T62" fmla="*/ 639486 w 184"/>
              <a:gd name="T63" fmla="*/ 222176 h 172"/>
              <a:gd name="T64" fmla="*/ 462687 w 184"/>
              <a:gd name="T65" fmla="*/ 48954 h 172"/>
              <a:gd name="T66" fmla="*/ 297173 w 184"/>
              <a:gd name="T67" fmla="*/ 0 h 172"/>
              <a:gd name="T68" fmla="*/ 583061 w 184"/>
              <a:gd name="T69" fmla="*/ 289959 h 172"/>
              <a:gd name="T70" fmla="*/ 564253 w 184"/>
              <a:gd name="T71" fmla="*/ 278662 h 172"/>
              <a:gd name="T72" fmla="*/ 270841 w 184"/>
              <a:gd name="T73" fmla="*/ 52720 h 172"/>
              <a:gd name="T74" fmla="*/ 428832 w 184"/>
              <a:gd name="T75" fmla="*/ 146862 h 172"/>
              <a:gd name="T76" fmla="*/ 161752 w 184"/>
              <a:gd name="T77" fmla="*/ 75314 h 172"/>
              <a:gd name="T78" fmla="*/ 560491 w 184"/>
              <a:gd name="T79" fmla="*/ 75314 h 172"/>
              <a:gd name="T80" fmla="*/ 150467 w 184"/>
              <a:gd name="T81" fmla="*/ 124268 h 172"/>
              <a:gd name="T82" fmla="*/ 537921 w 184"/>
              <a:gd name="T83" fmla="*/ 259833 h 172"/>
              <a:gd name="T84" fmla="*/ 507827 w 184"/>
              <a:gd name="T85" fmla="*/ 433055 h 172"/>
              <a:gd name="T86" fmla="*/ 545444 w 184"/>
              <a:gd name="T87" fmla="*/ 323850 h 172"/>
              <a:gd name="T88" fmla="*/ 526636 w 184"/>
              <a:gd name="T89" fmla="*/ 256067 h 172"/>
              <a:gd name="T90" fmla="*/ 447640 w 184"/>
              <a:gd name="T91" fmla="*/ 320084 h 172"/>
              <a:gd name="T92" fmla="*/ 650771 w 184"/>
              <a:gd name="T93" fmla="*/ 429290 h 172"/>
              <a:gd name="T94" fmla="*/ 425070 w 184"/>
              <a:gd name="T95" fmla="*/ 346444 h 172"/>
              <a:gd name="T96" fmla="*/ 496542 w 184"/>
              <a:gd name="T97" fmla="*/ 583683 h 172"/>
              <a:gd name="T98" fmla="*/ 432594 w 184"/>
              <a:gd name="T99" fmla="*/ 621340 h 172"/>
              <a:gd name="T100" fmla="*/ 244510 w 184"/>
              <a:gd name="T101" fmla="*/ 625106 h 172"/>
              <a:gd name="T102" fmla="*/ 312220 w 184"/>
              <a:gd name="T103" fmla="*/ 361507 h 172"/>
              <a:gd name="T104" fmla="*/ 154229 w 184"/>
              <a:gd name="T105" fmla="*/ 587449 h 172"/>
              <a:gd name="T106" fmla="*/ 94042 w 184"/>
              <a:gd name="T107" fmla="*/ 519666 h 172"/>
              <a:gd name="T108" fmla="*/ 308458 w 184"/>
              <a:gd name="T109" fmla="*/ 308787 h 172"/>
              <a:gd name="T110" fmla="*/ 285888 w 184"/>
              <a:gd name="T111" fmla="*/ 320084 h 172"/>
              <a:gd name="T112" fmla="*/ 60187 w 184"/>
              <a:gd name="T113" fmla="*/ 184519 h 172"/>
              <a:gd name="T114" fmla="*/ 33855 w 184"/>
              <a:gd name="T115" fmla="*/ 263599 h 172"/>
              <a:gd name="T116" fmla="*/ 94042 w 184"/>
              <a:gd name="T117" fmla="*/ 237239 h 172"/>
              <a:gd name="T118" fmla="*/ 131659 w 184"/>
              <a:gd name="T119" fmla="*/ 176988 h 172"/>
              <a:gd name="T120" fmla="*/ 112851 w 184"/>
              <a:gd name="T121" fmla="*/ 131799 h 172"/>
              <a:gd name="T122" fmla="*/ 327267 w 184"/>
              <a:gd name="T123" fmla="*/ 97908 h 1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84" h="172">
                <a:moveTo>
                  <a:pt x="41" y="33"/>
                </a:moveTo>
                <a:cubicBezTo>
                  <a:pt x="42" y="34"/>
                  <a:pt x="42" y="34"/>
                  <a:pt x="42" y="34"/>
                </a:cubicBezTo>
                <a:cubicBezTo>
                  <a:pt x="43" y="34"/>
                  <a:pt x="41" y="33"/>
                  <a:pt x="44" y="34"/>
                </a:cubicBezTo>
                <a:cubicBezTo>
                  <a:pt x="44" y="33"/>
                  <a:pt x="43" y="33"/>
                  <a:pt x="44" y="33"/>
                </a:cubicBezTo>
                <a:cubicBezTo>
                  <a:pt x="44" y="33"/>
                  <a:pt x="44" y="33"/>
                  <a:pt x="44" y="33"/>
                </a:cubicBezTo>
                <a:cubicBezTo>
                  <a:pt x="44" y="32"/>
                  <a:pt x="45" y="32"/>
                  <a:pt x="45" y="33"/>
                </a:cubicBezTo>
                <a:cubicBezTo>
                  <a:pt x="45" y="33"/>
                  <a:pt x="45" y="33"/>
                  <a:pt x="45" y="33"/>
                </a:cubicBezTo>
                <a:cubicBezTo>
                  <a:pt x="45" y="33"/>
                  <a:pt x="44" y="33"/>
                  <a:pt x="44" y="34"/>
                </a:cubicBezTo>
                <a:cubicBezTo>
                  <a:pt x="45" y="33"/>
                  <a:pt x="45" y="33"/>
                  <a:pt x="46" y="33"/>
                </a:cubicBezTo>
                <a:cubicBezTo>
                  <a:pt x="45" y="33"/>
                  <a:pt x="45" y="33"/>
                  <a:pt x="45" y="33"/>
                </a:cubicBezTo>
                <a:cubicBezTo>
                  <a:pt x="45" y="33"/>
                  <a:pt x="45" y="32"/>
                  <a:pt x="46" y="32"/>
                </a:cubicBezTo>
                <a:cubicBezTo>
                  <a:pt x="46" y="33"/>
                  <a:pt x="46" y="33"/>
                  <a:pt x="46" y="33"/>
                </a:cubicBezTo>
                <a:cubicBezTo>
                  <a:pt x="46" y="33"/>
                  <a:pt x="46" y="32"/>
                  <a:pt x="46" y="32"/>
                </a:cubicBezTo>
                <a:cubicBezTo>
                  <a:pt x="46" y="32"/>
                  <a:pt x="47" y="32"/>
                  <a:pt x="48" y="32"/>
                </a:cubicBezTo>
                <a:cubicBezTo>
                  <a:pt x="49" y="33"/>
                  <a:pt x="50" y="31"/>
                  <a:pt x="51" y="33"/>
                </a:cubicBezTo>
                <a:cubicBezTo>
                  <a:pt x="52" y="32"/>
                  <a:pt x="53" y="32"/>
                  <a:pt x="54" y="33"/>
                </a:cubicBezTo>
                <a:cubicBezTo>
                  <a:pt x="54" y="33"/>
                  <a:pt x="54" y="33"/>
                  <a:pt x="54" y="33"/>
                </a:cubicBezTo>
                <a:cubicBezTo>
                  <a:pt x="55" y="34"/>
                  <a:pt x="57" y="32"/>
                  <a:pt x="58" y="33"/>
                </a:cubicBezTo>
                <a:cubicBezTo>
                  <a:pt x="58" y="33"/>
                  <a:pt x="57" y="33"/>
                  <a:pt x="57" y="33"/>
                </a:cubicBezTo>
                <a:cubicBezTo>
                  <a:pt x="59" y="33"/>
                  <a:pt x="61" y="35"/>
                  <a:pt x="62" y="35"/>
                </a:cubicBezTo>
                <a:cubicBezTo>
                  <a:pt x="62" y="35"/>
                  <a:pt x="62" y="35"/>
                  <a:pt x="62" y="35"/>
                </a:cubicBezTo>
                <a:cubicBezTo>
                  <a:pt x="62" y="35"/>
                  <a:pt x="63" y="36"/>
                  <a:pt x="64" y="36"/>
                </a:cubicBezTo>
                <a:cubicBezTo>
                  <a:pt x="64" y="36"/>
                  <a:pt x="64" y="36"/>
                  <a:pt x="64" y="37"/>
                </a:cubicBezTo>
                <a:cubicBezTo>
                  <a:pt x="65" y="36"/>
                  <a:pt x="66" y="37"/>
                  <a:pt x="67" y="38"/>
                </a:cubicBezTo>
                <a:cubicBezTo>
                  <a:pt x="67" y="38"/>
                  <a:pt x="67" y="38"/>
                  <a:pt x="67" y="38"/>
                </a:cubicBezTo>
                <a:cubicBezTo>
                  <a:pt x="68" y="38"/>
                  <a:pt x="68" y="38"/>
                  <a:pt x="68" y="38"/>
                </a:cubicBezTo>
                <a:cubicBezTo>
                  <a:pt x="68" y="38"/>
                  <a:pt x="68" y="38"/>
                  <a:pt x="68" y="39"/>
                </a:cubicBezTo>
                <a:cubicBezTo>
                  <a:pt x="70" y="39"/>
                  <a:pt x="71" y="40"/>
                  <a:pt x="73" y="40"/>
                </a:cubicBezTo>
                <a:cubicBezTo>
                  <a:pt x="72" y="40"/>
                  <a:pt x="73" y="40"/>
                  <a:pt x="73" y="40"/>
                </a:cubicBezTo>
                <a:cubicBezTo>
                  <a:pt x="73" y="40"/>
                  <a:pt x="73" y="40"/>
                  <a:pt x="73" y="40"/>
                </a:cubicBezTo>
                <a:cubicBezTo>
                  <a:pt x="75" y="42"/>
                  <a:pt x="81" y="43"/>
                  <a:pt x="82" y="45"/>
                </a:cubicBezTo>
                <a:cubicBezTo>
                  <a:pt x="82" y="44"/>
                  <a:pt x="83" y="44"/>
                  <a:pt x="83" y="45"/>
                </a:cubicBezTo>
                <a:cubicBezTo>
                  <a:pt x="83" y="46"/>
                  <a:pt x="83" y="45"/>
                  <a:pt x="83" y="46"/>
                </a:cubicBezTo>
                <a:cubicBezTo>
                  <a:pt x="87" y="48"/>
                  <a:pt x="91" y="51"/>
                  <a:pt x="96" y="54"/>
                </a:cubicBezTo>
                <a:cubicBezTo>
                  <a:pt x="96" y="54"/>
                  <a:pt x="95" y="53"/>
                  <a:pt x="95" y="53"/>
                </a:cubicBezTo>
                <a:cubicBezTo>
                  <a:pt x="97" y="55"/>
                  <a:pt x="98" y="56"/>
                  <a:pt x="100" y="57"/>
                </a:cubicBezTo>
                <a:cubicBezTo>
                  <a:pt x="101" y="59"/>
                  <a:pt x="104" y="61"/>
                  <a:pt x="105" y="61"/>
                </a:cubicBezTo>
                <a:cubicBezTo>
                  <a:pt x="105" y="61"/>
                  <a:pt x="104" y="60"/>
                  <a:pt x="105" y="61"/>
                </a:cubicBezTo>
                <a:cubicBezTo>
                  <a:pt x="106" y="63"/>
                  <a:pt x="107" y="64"/>
                  <a:pt x="109" y="66"/>
                </a:cubicBezTo>
                <a:cubicBezTo>
                  <a:pt x="109" y="67"/>
                  <a:pt x="110" y="68"/>
                  <a:pt x="110" y="67"/>
                </a:cubicBezTo>
                <a:cubicBezTo>
                  <a:pt x="110" y="67"/>
                  <a:pt x="110" y="67"/>
                  <a:pt x="109" y="67"/>
                </a:cubicBezTo>
                <a:cubicBezTo>
                  <a:pt x="109" y="67"/>
                  <a:pt x="109" y="66"/>
                  <a:pt x="109" y="66"/>
                </a:cubicBezTo>
                <a:cubicBezTo>
                  <a:pt x="110" y="67"/>
                  <a:pt x="112" y="69"/>
                  <a:pt x="111" y="68"/>
                </a:cubicBezTo>
                <a:cubicBezTo>
                  <a:pt x="113" y="70"/>
                  <a:pt x="113" y="71"/>
                  <a:pt x="115" y="72"/>
                </a:cubicBezTo>
                <a:cubicBezTo>
                  <a:pt x="114" y="74"/>
                  <a:pt x="116" y="75"/>
                  <a:pt x="116" y="76"/>
                </a:cubicBezTo>
                <a:cubicBezTo>
                  <a:pt x="116" y="76"/>
                  <a:pt x="117" y="76"/>
                  <a:pt x="117" y="77"/>
                </a:cubicBezTo>
                <a:cubicBezTo>
                  <a:pt x="116" y="76"/>
                  <a:pt x="115" y="76"/>
                  <a:pt x="114" y="75"/>
                </a:cubicBezTo>
                <a:cubicBezTo>
                  <a:pt x="115" y="76"/>
                  <a:pt x="115" y="76"/>
                  <a:pt x="115" y="76"/>
                </a:cubicBezTo>
                <a:cubicBezTo>
                  <a:pt x="116" y="76"/>
                  <a:pt x="116" y="77"/>
                  <a:pt x="116" y="78"/>
                </a:cubicBezTo>
                <a:cubicBezTo>
                  <a:pt x="116" y="77"/>
                  <a:pt x="116" y="78"/>
                  <a:pt x="116" y="78"/>
                </a:cubicBezTo>
                <a:cubicBezTo>
                  <a:pt x="117" y="78"/>
                  <a:pt x="116" y="78"/>
                  <a:pt x="117" y="78"/>
                </a:cubicBezTo>
                <a:cubicBezTo>
                  <a:pt x="117" y="78"/>
                  <a:pt x="118" y="79"/>
                  <a:pt x="118" y="80"/>
                </a:cubicBezTo>
                <a:cubicBezTo>
                  <a:pt x="117" y="80"/>
                  <a:pt x="117" y="80"/>
                  <a:pt x="117" y="80"/>
                </a:cubicBezTo>
                <a:cubicBezTo>
                  <a:pt x="118" y="80"/>
                  <a:pt x="117" y="81"/>
                  <a:pt x="118" y="81"/>
                </a:cubicBezTo>
                <a:cubicBezTo>
                  <a:pt x="118" y="80"/>
                  <a:pt x="117" y="80"/>
                  <a:pt x="118" y="80"/>
                </a:cubicBezTo>
                <a:cubicBezTo>
                  <a:pt x="118" y="81"/>
                  <a:pt x="118" y="81"/>
                  <a:pt x="118" y="81"/>
                </a:cubicBezTo>
                <a:cubicBezTo>
                  <a:pt x="118" y="81"/>
                  <a:pt x="118" y="81"/>
                  <a:pt x="118" y="81"/>
                </a:cubicBezTo>
                <a:cubicBezTo>
                  <a:pt x="118" y="82"/>
                  <a:pt x="118" y="81"/>
                  <a:pt x="118" y="82"/>
                </a:cubicBezTo>
                <a:cubicBezTo>
                  <a:pt x="118" y="83"/>
                  <a:pt x="118" y="83"/>
                  <a:pt x="118" y="84"/>
                </a:cubicBezTo>
                <a:cubicBezTo>
                  <a:pt x="119" y="84"/>
                  <a:pt x="119" y="84"/>
                  <a:pt x="119" y="85"/>
                </a:cubicBezTo>
                <a:cubicBezTo>
                  <a:pt x="119" y="85"/>
                  <a:pt x="118" y="85"/>
                  <a:pt x="118" y="85"/>
                </a:cubicBezTo>
                <a:cubicBezTo>
                  <a:pt x="118" y="85"/>
                  <a:pt x="118" y="85"/>
                  <a:pt x="118" y="85"/>
                </a:cubicBezTo>
                <a:cubicBezTo>
                  <a:pt x="118" y="85"/>
                  <a:pt x="118" y="85"/>
                  <a:pt x="117" y="86"/>
                </a:cubicBezTo>
                <a:cubicBezTo>
                  <a:pt x="118" y="86"/>
                  <a:pt x="118" y="86"/>
                  <a:pt x="117" y="86"/>
                </a:cubicBezTo>
                <a:cubicBezTo>
                  <a:pt x="117" y="86"/>
                  <a:pt x="117" y="86"/>
                  <a:pt x="117" y="86"/>
                </a:cubicBezTo>
                <a:cubicBezTo>
                  <a:pt x="117" y="86"/>
                  <a:pt x="117" y="85"/>
                  <a:pt x="116" y="85"/>
                </a:cubicBezTo>
                <a:cubicBezTo>
                  <a:pt x="117" y="85"/>
                  <a:pt x="117" y="85"/>
                  <a:pt x="117" y="85"/>
                </a:cubicBezTo>
                <a:cubicBezTo>
                  <a:pt x="116" y="85"/>
                  <a:pt x="116" y="85"/>
                  <a:pt x="116" y="85"/>
                </a:cubicBezTo>
                <a:cubicBezTo>
                  <a:pt x="117" y="84"/>
                  <a:pt x="115" y="84"/>
                  <a:pt x="116" y="84"/>
                </a:cubicBezTo>
                <a:cubicBezTo>
                  <a:pt x="116" y="84"/>
                  <a:pt x="116" y="84"/>
                  <a:pt x="116" y="84"/>
                </a:cubicBezTo>
                <a:cubicBezTo>
                  <a:pt x="116" y="84"/>
                  <a:pt x="116" y="84"/>
                  <a:pt x="116" y="83"/>
                </a:cubicBezTo>
                <a:cubicBezTo>
                  <a:pt x="114" y="82"/>
                  <a:pt x="115" y="81"/>
                  <a:pt x="112" y="78"/>
                </a:cubicBezTo>
                <a:cubicBezTo>
                  <a:pt x="113" y="78"/>
                  <a:pt x="113" y="79"/>
                  <a:pt x="113" y="80"/>
                </a:cubicBezTo>
                <a:cubicBezTo>
                  <a:pt x="113" y="79"/>
                  <a:pt x="113" y="79"/>
                  <a:pt x="113" y="79"/>
                </a:cubicBezTo>
                <a:cubicBezTo>
                  <a:pt x="113" y="79"/>
                  <a:pt x="113" y="79"/>
                  <a:pt x="113" y="80"/>
                </a:cubicBezTo>
                <a:cubicBezTo>
                  <a:pt x="112" y="79"/>
                  <a:pt x="112" y="78"/>
                  <a:pt x="112" y="78"/>
                </a:cubicBezTo>
                <a:cubicBezTo>
                  <a:pt x="113" y="79"/>
                  <a:pt x="112" y="79"/>
                  <a:pt x="112" y="79"/>
                </a:cubicBezTo>
                <a:cubicBezTo>
                  <a:pt x="112" y="79"/>
                  <a:pt x="112" y="79"/>
                  <a:pt x="112" y="80"/>
                </a:cubicBezTo>
                <a:cubicBezTo>
                  <a:pt x="112" y="80"/>
                  <a:pt x="112" y="80"/>
                  <a:pt x="112" y="79"/>
                </a:cubicBezTo>
                <a:cubicBezTo>
                  <a:pt x="112" y="80"/>
                  <a:pt x="112" y="80"/>
                  <a:pt x="112" y="80"/>
                </a:cubicBezTo>
                <a:cubicBezTo>
                  <a:pt x="115" y="81"/>
                  <a:pt x="114" y="83"/>
                  <a:pt x="115" y="83"/>
                </a:cubicBezTo>
                <a:cubicBezTo>
                  <a:pt x="114" y="84"/>
                  <a:pt x="115" y="84"/>
                  <a:pt x="115" y="84"/>
                </a:cubicBezTo>
                <a:cubicBezTo>
                  <a:pt x="115" y="84"/>
                  <a:pt x="115" y="84"/>
                  <a:pt x="115" y="84"/>
                </a:cubicBezTo>
                <a:cubicBezTo>
                  <a:pt x="116" y="84"/>
                  <a:pt x="115" y="85"/>
                  <a:pt x="115" y="85"/>
                </a:cubicBezTo>
                <a:cubicBezTo>
                  <a:pt x="115" y="85"/>
                  <a:pt x="116" y="86"/>
                  <a:pt x="116" y="86"/>
                </a:cubicBezTo>
                <a:cubicBezTo>
                  <a:pt x="116" y="86"/>
                  <a:pt x="116" y="86"/>
                  <a:pt x="116" y="86"/>
                </a:cubicBezTo>
                <a:cubicBezTo>
                  <a:pt x="116" y="86"/>
                  <a:pt x="116" y="86"/>
                  <a:pt x="116" y="86"/>
                </a:cubicBezTo>
                <a:cubicBezTo>
                  <a:pt x="115" y="86"/>
                  <a:pt x="116" y="86"/>
                  <a:pt x="116" y="86"/>
                </a:cubicBezTo>
                <a:cubicBezTo>
                  <a:pt x="115" y="86"/>
                  <a:pt x="116" y="86"/>
                  <a:pt x="115" y="86"/>
                </a:cubicBezTo>
                <a:cubicBezTo>
                  <a:pt x="116" y="86"/>
                  <a:pt x="116" y="86"/>
                  <a:pt x="116" y="86"/>
                </a:cubicBezTo>
                <a:cubicBezTo>
                  <a:pt x="115" y="86"/>
                  <a:pt x="115" y="86"/>
                  <a:pt x="115" y="87"/>
                </a:cubicBezTo>
                <a:cubicBezTo>
                  <a:pt x="116" y="87"/>
                  <a:pt x="116" y="87"/>
                  <a:pt x="116" y="87"/>
                </a:cubicBezTo>
                <a:cubicBezTo>
                  <a:pt x="117" y="87"/>
                  <a:pt x="117" y="87"/>
                  <a:pt x="117" y="87"/>
                </a:cubicBezTo>
                <a:cubicBezTo>
                  <a:pt x="117" y="87"/>
                  <a:pt x="117" y="87"/>
                  <a:pt x="118" y="87"/>
                </a:cubicBezTo>
                <a:cubicBezTo>
                  <a:pt x="117" y="87"/>
                  <a:pt x="117" y="87"/>
                  <a:pt x="117" y="87"/>
                </a:cubicBezTo>
                <a:cubicBezTo>
                  <a:pt x="117" y="87"/>
                  <a:pt x="117" y="87"/>
                  <a:pt x="118" y="87"/>
                </a:cubicBezTo>
                <a:cubicBezTo>
                  <a:pt x="117" y="88"/>
                  <a:pt x="118" y="88"/>
                  <a:pt x="117" y="88"/>
                </a:cubicBezTo>
                <a:cubicBezTo>
                  <a:pt x="118" y="88"/>
                  <a:pt x="117" y="87"/>
                  <a:pt x="117" y="88"/>
                </a:cubicBezTo>
                <a:cubicBezTo>
                  <a:pt x="117" y="87"/>
                  <a:pt x="117" y="87"/>
                  <a:pt x="116" y="87"/>
                </a:cubicBezTo>
                <a:cubicBezTo>
                  <a:pt x="117" y="88"/>
                  <a:pt x="117" y="87"/>
                  <a:pt x="117" y="88"/>
                </a:cubicBezTo>
                <a:cubicBezTo>
                  <a:pt x="117" y="88"/>
                  <a:pt x="117" y="88"/>
                  <a:pt x="117" y="88"/>
                </a:cubicBezTo>
                <a:cubicBezTo>
                  <a:pt x="117" y="88"/>
                  <a:pt x="117" y="88"/>
                  <a:pt x="116" y="88"/>
                </a:cubicBezTo>
                <a:cubicBezTo>
                  <a:pt x="116" y="88"/>
                  <a:pt x="116" y="89"/>
                  <a:pt x="115" y="88"/>
                </a:cubicBezTo>
                <a:cubicBezTo>
                  <a:pt x="115" y="89"/>
                  <a:pt x="115" y="90"/>
                  <a:pt x="114" y="91"/>
                </a:cubicBezTo>
                <a:cubicBezTo>
                  <a:pt x="114" y="90"/>
                  <a:pt x="114" y="90"/>
                  <a:pt x="114" y="90"/>
                </a:cubicBezTo>
                <a:cubicBezTo>
                  <a:pt x="114" y="90"/>
                  <a:pt x="114" y="91"/>
                  <a:pt x="114" y="91"/>
                </a:cubicBezTo>
                <a:cubicBezTo>
                  <a:pt x="113" y="91"/>
                  <a:pt x="114" y="91"/>
                  <a:pt x="113" y="91"/>
                </a:cubicBezTo>
                <a:cubicBezTo>
                  <a:pt x="114" y="91"/>
                  <a:pt x="113" y="91"/>
                  <a:pt x="113" y="90"/>
                </a:cubicBezTo>
                <a:cubicBezTo>
                  <a:pt x="113" y="91"/>
                  <a:pt x="113" y="91"/>
                  <a:pt x="113" y="91"/>
                </a:cubicBezTo>
                <a:cubicBezTo>
                  <a:pt x="113" y="91"/>
                  <a:pt x="113" y="91"/>
                  <a:pt x="114" y="91"/>
                </a:cubicBezTo>
                <a:cubicBezTo>
                  <a:pt x="113" y="91"/>
                  <a:pt x="113" y="91"/>
                  <a:pt x="113" y="92"/>
                </a:cubicBezTo>
                <a:cubicBezTo>
                  <a:pt x="113" y="91"/>
                  <a:pt x="113" y="93"/>
                  <a:pt x="112" y="93"/>
                </a:cubicBezTo>
                <a:cubicBezTo>
                  <a:pt x="112" y="92"/>
                  <a:pt x="112" y="92"/>
                  <a:pt x="112" y="92"/>
                </a:cubicBezTo>
                <a:cubicBezTo>
                  <a:pt x="111" y="92"/>
                  <a:pt x="112" y="93"/>
                  <a:pt x="112" y="93"/>
                </a:cubicBezTo>
                <a:cubicBezTo>
                  <a:pt x="112" y="93"/>
                  <a:pt x="112" y="93"/>
                  <a:pt x="112" y="93"/>
                </a:cubicBezTo>
                <a:cubicBezTo>
                  <a:pt x="112" y="94"/>
                  <a:pt x="110" y="94"/>
                  <a:pt x="110" y="94"/>
                </a:cubicBezTo>
                <a:cubicBezTo>
                  <a:pt x="110" y="94"/>
                  <a:pt x="110" y="94"/>
                  <a:pt x="110" y="94"/>
                </a:cubicBezTo>
                <a:cubicBezTo>
                  <a:pt x="108" y="95"/>
                  <a:pt x="107" y="96"/>
                  <a:pt x="105" y="97"/>
                </a:cubicBezTo>
                <a:cubicBezTo>
                  <a:pt x="105" y="97"/>
                  <a:pt x="105" y="96"/>
                  <a:pt x="105" y="96"/>
                </a:cubicBezTo>
                <a:cubicBezTo>
                  <a:pt x="104" y="97"/>
                  <a:pt x="101" y="100"/>
                  <a:pt x="101" y="98"/>
                </a:cubicBezTo>
                <a:cubicBezTo>
                  <a:pt x="101" y="98"/>
                  <a:pt x="101" y="98"/>
                  <a:pt x="101" y="98"/>
                </a:cubicBezTo>
                <a:cubicBezTo>
                  <a:pt x="101" y="98"/>
                  <a:pt x="101" y="98"/>
                  <a:pt x="101" y="98"/>
                </a:cubicBezTo>
                <a:cubicBezTo>
                  <a:pt x="101" y="98"/>
                  <a:pt x="100" y="98"/>
                  <a:pt x="99" y="99"/>
                </a:cubicBezTo>
                <a:cubicBezTo>
                  <a:pt x="99" y="98"/>
                  <a:pt x="99" y="98"/>
                  <a:pt x="99" y="98"/>
                </a:cubicBezTo>
                <a:cubicBezTo>
                  <a:pt x="98" y="99"/>
                  <a:pt x="97" y="98"/>
                  <a:pt x="96" y="99"/>
                </a:cubicBezTo>
                <a:cubicBezTo>
                  <a:pt x="96" y="98"/>
                  <a:pt x="97" y="98"/>
                  <a:pt x="97" y="98"/>
                </a:cubicBezTo>
                <a:cubicBezTo>
                  <a:pt x="96" y="99"/>
                  <a:pt x="93" y="99"/>
                  <a:pt x="92" y="99"/>
                </a:cubicBezTo>
                <a:cubicBezTo>
                  <a:pt x="92" y="99"/>
                  <a:pt x="92" y="99"/>
                  <a:pt x="92" y="99"/>
                </a:cubicBezTo>
                <a:cubicBezTo>
                  <a:pt x="91" y="99"/>
                  <a:pt x="89" y="99"/>
                  <a:pt x="87" y="99"/>
                </a:cubicBezTo>
                <a:cubicBezTo>
                  <a:pt x="88" y="99"/>
                  <a:pt x="87" y="99"/>
                  <a:pt x="87" y="99"/>
                </a:cubicBezTo>
                <a:cubicBezTo>
                  <a:pt x="88" y="98"/>
                  <a:pt x="89" y="99"/>
                  <a:pt x="90" y="98"/>
                </a:cubicBezTo>
                <a:cubicBezTo>
                  <a:pt x="90" y="97"/>
                  <a:pt x="90" y="97"/>
                  <a:pt x="90" y="97"/>
                </a:cubicBezTo>
                <a:cubicBezTo>
                  <a:pt x="90" y="98"/>
                  <a:pt x="88" y="97"/>
                  <a:pt x="88" y="98"/>
                </a:cubicBezTo>
                <a:cubicBezTo>
                  <a:pt x="88" y="98"/>
                  <a:pt x="87" y="98"/>
                  <a:pt x="87" y="97"/>
                </a:cubicBezTo>
                <a:cubicBezTo>
                  <a:pt x="87" y="98"/>
                  <a:pt x="85" y="98"/>
                  <a:pt x="85" y="97"/>
                </a:cubicBezTo>
                <a:cubicBezTo>
                  <a:pt x="84" y="98"/>
                  <a:pt x="84" y="97"/>
                  <a:pt x="83" y="97"/>
                </a:cubicBezTo>
                <a:cubicBezTo>
                  <a:pt x="84" y="97"/>
                  <a:pt x="84" y="96"/>
                  <a:pt x="84" y="96"/>
                </a:cubicBezTo>
                <a:cubicBezTo>
                  <a:pt x="84" y="97"/>
                  <a:pt x="84" y="97"/>
                  <a:pt x="84" y="97"/>
                </a:cubicBezTo>
                <a:cubicBezTo>
                  <a:pt x="84" y="96"/>
                  <a:pt x="85" y="97"/>
                  <a:pt x="85" y="96"/>
                </a:cubicBezTo>
                <a:cubicBezTo>
                  <a:pt x="85" y="96"/>
                  <a:pt x="85" y="96"/>
                  <a:pt x="85" y="96"/>
                </a:cubicBezTo>
                <a:cubicBezTo>
                  <a:pt x="85" y="96"/>
                  <a:pt x="85" y="96"/>
                  <a:pt x="84" y="96"/>
                </a:cubicBezTo>
                <a:cubicBezTo>
                  <a:pt x="84" y="96"/>
                  <a:pt x="84" y="95"/>
                  <a:pt x="84" y="96"/>
                </a:cubicBezTo>
                <a:cubicBezTo>
                  <a:pt x="84" y="95"/>
                  <a:pt x="84" y="96"/>
                  <a:pt x="84" y="95"/>
                </a:cubicBezTo>
                <a:cubicBezTo>
                  <a:pt x="84" y="95"/>
                  <a:pt x="85" y="95"/>
                  <a:pt x="85" y="95"/>
                </a:cubicBezTo>
                <a:cubicBezTo>
                  <a:pt x="85" y="94"/>
                  <a:pt x="85" y="94"/>
                  <a:pt x="84" y="94"/>
                </a:cubicBezTo>
                <a:cubicBezTo>
                  <a:pt x="84" y="94"/>
                  <a:pt x="85" y="94"/>
                  <a:pt x="85" y="94"/>
                </a:cubicBezTo>
                <a:cubicBezTo>
                  <a:pt x="84" y="94"/>
                  <a:pt x="84" y="94"/>
                  <a:pt x="84" y="93"/>
                </a:cubicBezTo>
                <a:cubicBezTo>
                  <a:pt x="84" y="93"/>
                  <a:pt x="84" y="93"/>
                  <a:pt x="83" y="93"/>
                </a:cubicBezTo>
                <a:cubicBezTo>
                  <a:pt x="84" y="92"/>
                  <a:pt x="83" y="92"/>
                  <a:pt x="82" y="92"/>
                </a:cubicBezTo>
                <a:cubicBezTo>
                  <a:pt x="82" y="92"/>
                  <a:pt x="82" y="92"/>
                  <a:pt x="82" y="92"/>
                </a:cubicBezTo>
                <a:cubicBezTo>
                  <a:pt x="82" y="92"/>
                  <a:pt x="82" y="92"/>
                  <a:pt x="82" y="91"/>
                </a:cubicBezTo>
                <a:cubicBezTo>
                  <a:pt x="82" y="91"/>
                  <a:pt x="81" y="92"/>
                  <a:pt x="81" y="92"/>
                </a:cubicBezTo>
                <a:cubicBezTo>
                  <a:pt x="81" y="91"/>
                  <a:pt x="82" y="91"/>
                  <a:pt x="82" y="90"/>
                </a:cubicBezTo>
                <a:cubicBezTo>
                  <a:pt x="81" y="91"/>
                  <a:pt x="80" y="90"/>
                  <a:pt x="81" y="90"/>
                </a:cubicBezTo>
                <a:cubicBezTo>
                  <a:pt x="81" y="90"/>
                  <a:pt x="80" y="90"/>
                  <a:pt x="81" y="89"/>
                </a:cubicBezTo>
                <a:cubicBezTo>
                  <a:pt x="80" y="89"/>
                  <a:pt x="80" y="89"/>
                  <a:pt x="80" y="89"/>
                </a:cubicBezTo>
                <a:cubicBezTo>
                  <a:pt x="79" y="90"/>
                  <a:pt x="78" y="90"/>
                  <a:pt x="78" y="91"/>
                </a:cubicBezTo>
                <a:cubicBezTo>
                  <a:pt x="78" y="91"/>
                  <a:pt x="79" y="91"/>
                  <a:pt x="78" y="92"/>
                </a:cubicBezTo>
                <a:cubicBezTo>
                  <a:pt x="78" y="92"/>
                  <a:pt x="79" y="92"/>
                  <a:pt x="79" y="93"/>
                </a:cubicBezTo>
                <a:cubicBezTo>
                  <a:pt x="80" y="92"/>
                  <a:pt x="80" y="94"/>
                  <a:pt x="81" y="94"/>
                </a:cubicBezTo>
                <a:cubicBezTo>
                  <a:pt x="80" y="95"/>
                  <a:pt x="81" y="94"/>
                  <a:pt x="81" y="95"/>
                </a:cubicBezTo>
                <a:cubicBezTo>
                  <a:pt x="80" y="95"/>
                  <a:pt x="80" y="95"/>
                  <a:pt x="80" y="95"/>
                </a:cubicBezTo>
                <a:cubicBezTo>
                  <a:pt x="80" y="94"/>
                  <a:pt x="80" y="94"/>
                  <a:pt x="80" y="94"/>
                </a:cubicBezTo>
                <a:cubicBezTo>
                  <a:pt x="80" y="94"/>
                  <a:pt x="79" y="94"/>
                  <a:pt x="80" y="94"/>
                </a:cubicBezTo>
                <a:cubicBezTo>
                  <a:pt x="79" y="94"/>
                  <a:pt x="80" y="94"/>
                  <a:pt x="80" y="94"/>
                </a:cubicBezTo>
                <a:cubicBezTo>
                  <a:pt x="79" y="94"/>
                  <a:pt x="79" y="94"/>
                  <a:pt x="78" y="94"/>
                </a:cubicBezTo>
                <a:cubicBezTo>
                  <a:pt x="79" y="93"/>
                  <a:pt x="78" y="93"/>
                  <a:pt x="77" y="93"/>
                </a:cubicBezTo>
                <a:cubicBezTo>
                  <a:pt x="78" y="92"/>
                  <a:pt x="78" y="92"/>
                  <a:pt x="78" y="92"/>
                </a:cubicBezTo>
                <a:cubicBezTo>
                  <a:pt x="77" y="92"/>
                  <a:pt x="76" y="91"/>
                  <a:pt x="76" y="90"/>
                </a:cubicBezTo>
                <a:cubicBezTo>
                  <a:pt x="75" y="91"/>
                  <a:pt x="76" y="89"/>
                  <a:pt x="75" y="89"/>
                </a:cubicBezTo>
                <a:cubicBezTo>
                  <a:pt x="75" y="89"/>
                  <a:pt x="75" y="90"/>
                  <a:pt x="75" y="90"/>
                </a:cubicBezTo>
                <a:cubicBezTo>
                  <a:pt x="75" y="90"/>
                  <a:pt x="75" y="90"/>
                  <a:pt x="75" y="90"/>
                </a:cubicBezTo>
                <a:cubicBezTo>
                  <a:pt x="75" y="89"/>
                  <a:pt x="75" y="89"/>
                  <a:pt x="75" y="89"/>
                </a:cubicBezTo>
                <a:cubicBezTo>
                  <a:pt x="75" y="89"/>
                  <a:pt x="75" y="89"/>
                  <a:pt x="75" y="89"/>
                </a:cubicBezTo>
                <a:cubicBezTo>
                  <a:pt x="74" y="88"/>
                  <a:pt x="74" y="88"/>
                  <a:pt x="74" y="88"/>
                </a:cubicBezTo>
                <a:cubicBezTo>
                  <a:pt x="74" y="88"/>
                  <a:pt x="74" y="87"/>
                  <a:pt x="74" y="87"/>
                </a:cubicBezTo>
                <a:cubicBezTo>
                  <a:pt x="74" y="87"/>
                  <a:pt x="74" y="87"/>
                  <a:pt x="74" y="87"/>
                </a:cubicBezTo>
                <a:cubicBezTo>
                  <a:pt x="73" y="88"/>
                  <a:pt x="74" y="87"/>
                  <a:pt x="74" y="88"/>
                </a:cubicBezTo>
                <a:cubicBezTo>
                  <a:pt x="73" y="87"/>
                  <a:pt x="74" y="87"/>
                  <a:pt x="73" y="87"/>
                </a:cubicBezTo>
                <a:cubicBezTo>
                  <a:pt x="73" y="87"/>
                  <a:pt x="73" y="87"/>
                  <a:pt x="73" y="86"/>
                </a:cubicBezTo>
                <a:cubicBezTo>
                  <a:pt x="73" y="87"/>
                  <a:pt x="73" y="87"/>
                  <a:pt x="73" y="87"/>
                </a:cubicBezTo>
                <a:cubicBezTo>
                  <a:pt x="74" y="86"/>
                  <a:pt x="74" y="87"/>
                  <a:pt x="74" y="87"/>
                </a:cubicBezTo>
                <a:cubicBezTo>
                  <a:pt x="74" y="86"/>
                  <a:pt x="75" y="86"/>
                  <a:pt x="74" y="86"/>
                </a:cubicBezTo>
                <a:cubicBezTo>
                  <a:pt x="74" y="85"/>
                  <a:pt x="75" y="85"/>
                  <a:pt x="75" y="85"/>
                </a:cubicBezTo>
                <a:cubicBezTo>
                  <a:pt x="75" y="85"/>
                  <a:pt x="75" y="85"/>
                  <a:pt x="76" y="85"/>
                </a:cubicBezTo>
                <a:cubicBezTo>
                  <a:pt x="76" y="85"/>
                  <a:pt x="75" y="85"/>
                  <a:pt x="76" y="85"/>
                </a:cubicBezTo>
                <a:cubicBezTo>
                  <a:pt x="76" y="85"/>
                  <a:pt x="76" y="85"/>
                  <a:pt x="76" y="84"/>
                </a:cubicBezTo>
                <a:cubicBezTo>
                  <a:pt x="76" y="84"/>
                  <a:pt x="76" y="84"/>
                  <a:pt x="76" y="84"/>
                </a:cubicBezTo>
                <a:cubicBezTo>
                  <a:pt x="76" y="85"/>
                  <a:pt x="77" y="84"/>
                  <a:pt x="77" y="84"/>
                </a:cubicBezTo>
                <a:cubicBezTo>
                  <a:pt x="77" y="84"/>
                  <a:pt x="77" y="84"/>
                  <a:pt x="78" y="84"/>
                </a:cubicBezTo>
                <a:cubicBezTo>
                  <a:pt x="78" y="84"/>
                  <a:pt x="78" y="84"/>
                  <a:pt x="78" y="84"/>
                </a:cubicBezTo>
                <a:cubicBezTo>
                  <a:pt x="79" y="84"/>
                  <a:pt x="78" y="84"/>
                  <a:pt x="78" y="84"/>
                </a:cubicBezTo>
                <a:cubicBezTo>
                  <a:pt x="78" y="84"/>
                  <a:pt x="78" y="84"/>
                  <a:pt x="78" y="84"/>
                </a:cubicBezTo>
                <a:cubicBezTo>
                  <a:pt x="78" y="84"/>
                  <a:pt x="77" y="84"/>
                  <a:pt x="77" y="84"/>
                </a:cubicBezTo>
                <a:cubicBezTo>
                  <a:pt x="78" y="84"/>
                  <a:pt x="78" y="84"/>
                  <a:pt x="78" y="84"/>
                </a:cubicBezTo>
                <a:cubicBezTo>
                  <a:pt x="78" y="84"/>
                  <a:pt x="79" y="84"/>
                  <a:pt x="78" y="84"/>
                </a:cubicBezTo>
                <a:cubicBezTo>
                  <a:pt x="78" y="84"/>
                  <a:pt x="79" y="84"/>
                  <a:pt x="79" y="84"/>
                </a:cubicBezTo>
                <a:cubicBezTo>
                  <a:pt x="78" y="85"/>
                  <a:pt x="79" y="86"/>
                  <a:pt x="79" y="86"/>
                </a:cubicBezTo>
                <a:cubicBezTo>
                  <a:pt x="79" y="86"/>
                  <a:pt x="79" y="86"/>
                  <a:pt x="79" y="86"/>
                </a:cubicBezTo>
                <a:cubicBezTo>
                  <a:pt x="79" y="86"/>
                  <a:pt x="79" y="86"/>
                  <a:pt x="79" y="86"/>
                </a:cubicBezTo>
                <a:cubicBezTo>
                  <a:pt x="79" y="86"/>
                  <a:pt x="80" y="86"/>
                  <a:pt x="79" y="87"/>
                </a:cubicBezTo>
                <a:cubicBezTo>
                  <a:pt x="79" y="87"/>
                  <a:pt x="79" y="87"/>
                  <a:pt x="79" y="87"/>
                </a:cubicBezTo>
                <a:cubicBezTo>
                  <a:pt x="80" y="87"/>
                  <a:pt x="80" y="87"/>
                  <a:pt x="80" y="87"/>
                </a:cubicBezTo>
                <a:cubicBezTo>
                  <a:pt x="80" y="87"/>
                  <a:pt x="80" y="87"/>
                  <a:pt x="80" y="87"/>
                </a:cubicBezTo>
                <a:cubicBezTo>
                  <a:pt x="80" y="88"/>
                  <a:pt x="81" y="88"/>
                  <a:pt x="81" y="89"/>
                </a:cubicBezTo>
                <a:cubicBezTo>
                  <a:pt x="83" y="88"/>
                  <a:pt x="82" y="92"/>
                  <a:pt x="84" y="90"/>
                </a:cubicBezTo>
                <a:cubicBezTo>
                  <a:pt x="84" y="91"/>
                  <a:pt x="84" y="91"/>
                  <a:pt x="84" y="91"/>
                </a:cubicBezTo>
                <a:cubicBezTo>
                  <a:pt x="84" y="91"/>
                  <a:pt x="84" y="91"/>
                  <a:pt x="83" y="91"/>
                </a:cubicBezTo>
                <a:cubicBezTo>
                  <a:pt x="84" y="91"/>
                  <a:pt x="84" y="91"/>
                  <a:pt x="84" y="92"/>
                </a:cubicBezTo>
                <a:cubicBezTo>
                  <a:pt x="84" y="91"/>
                  <a:pt x="84" y="91"/>
                  <a:pt x="84" y="90"/>
                </a:cubicBezTo>
                <a:cubicBezTo>
                  <a:pt x="84" y="90"/>
                  <a:pt x="84" y="90"/>
                  <a:pt x="85" y="90"/>
                </a:cubicBezTo>
                <a:cubicBezTo>
                  <a:pt x="85" y="90"/>
                  <a:pt x="84" y="90"/>
                  <a:pt x="84" y="90"/>
                </a:cubicBezTo>
                <a:cubicBezTo>
                  <a:pt x="84" y="90"/>
                  <a:pt x="84" y="90"/>
                  <a:pt x="84" y="90"/>
                </a:cubicBezTo>
                <a:cubicBezTo>
                  <a:pt x="84" y="90"/>
                  <a:pt x="84" y="90"/>
                  <a:pt x="84" y="89"/>
                </a:cubicBezTo>
                <a:cubicBezTo>
                  <a:pt x="84" y="89"/>
                  <a:pt x="83" y="89"/>
                  <a:pt x="83" y="88"/>
                </a:cubicBezTo>
                <a:cubicBezTo>
                  <a:pt x="83" y="89"/>
                  <a:pt x="83" y="89"/>
                  <a:pt x="84" y="88"/>
                </a:cubicBezTo>
                <a:cubicBezTo>
                  <a:pt x="83" y="88"/>
                  <a:pt x="82" y="87"/>
                  <a:pt x="81" y="86"/>
                </a:cubicBezTo>
                <a:cubicBezTo>
                  <a:pt x="81" y="86"/>
                  <a:pt x="81" y="86"/>
                  <a:pt x="81" y="86"/>
                </a:cubicBezTo>
                <a:cubicBezTo>
                  <a:pt x="81" y="86"/>
                  <a:pt x="81" y="85"/>
                  <a:pt x="80" y="85"/>
                </a:cubicBezTo>
                <a:cubicBezTo>
                  <a:pt x="80" y="85"/>
                  <a:pt x="81" y="85"/>
                  <a:pt x="81" y="85"/>
                </a:cubicBezTo>
                <a:cubicBezTo>
                  <a:pt x="80" y="85"/>
                  <a:pt x="80" y="85"/>
                  <a:pt x="80" y="85"/>
                </a:cubicBezTo>
                <a:cubicBezTo>
                  <a:pt x="80" y="85"/>
                  <a:pt x="80" y="84"/>
                  <a:pt x="80" y="84"/>
                </a:cubicBezTo>
                <a:cubicBezTo>
                  <a:pt x="80" y="84"/>
                  <a:pt x="80" y="84"/>
                  <a:pt x="80" y="84"/>
                </a:cubicBezTo>
                <a:cubicBezTo>
                  <a:pt x="80" y="84"/>
                  <a:pt x="80" y="84"/>
                  <a:pt x="80" y="84"/>
                </a:cubicBezTo>
                <a:cubicBezTo>
                  <a:pt x="80" y="84"/>
                  <a:pt x="80" y="84"/>
                  <a:pt x="79" y="84"/>
                </a:cubicBezTo>
                <a:cubicBezTo>
                  <a:pt x="80" y="84"/>
                  <a:pt x="80" y="84"/>
                  <a:pt x="80" y="84"/>
                </a:cubicBezTo>
                <a:cubicBezTo>
                  <a:pt x="79" y="84"/>
                  <a:pt x="80" y="83"/>
                  <a:pt x="80" y="83"/>
                </a:cubicBezTo>
                <a:cubicBezTo>
                  <a:pt x="80" y="83"/>
                  <a:pt x="80" y="83"/>
                  <a:pt x="80" y="83"/>
                </a:cubicBezTo>
                <a:cubicBezTo>
                  <a:pt x="80" y="83"/>
                  <a:pt x="80" y="83"/>
                  <a:pt x="80" y="83"/>
                </a:cubicBezTo>
                <a:cubicBezTo>
                  <a:pt x="80" y="83"/>
                  <a:pt x="80" y="83"/>
                  <a:pt x="80" y="83"/>
                </a:cubicBezTo>
                <a:cubicBezTo>
                  <a:pt x="81" y="83"/>
                  <a:pt x="80" y="83"/>
                  <a:pt x="80" y="83"/>
                </a:cubicBezTo>
                <a:cubicBezTo>
                  <a:pt x="81" y="83"/>
                  <a:pt x="81" y="83"/>
                  <a:pt x="81" y="83"/>
                </a:cubicBezTo>
                <a:cubicBezTo>
                  <a:pt x="82" y="83"/>
                  <a:pt x="81" y="83"/>
                  <a:pt x="82" y="82"/>
                </a:cubicBezTo>
                <a:cubicBezTo>
                  <a:pt x="82" y="82"/>
                  <a:pt x="82" y="82"/>
                  <a:pt x="82" y="82"/>
                </a:cubicBezTo>
                <a:cubicBezTo>
                  <a:pt x="82" y="82"/>
                  <a:pt x="82" y="82"/>
                  <a:pt x="82" y="82"/>
                </a:cubicBezTo>
                <a:cubicBezTo>
                  <a:pt x="83" y="82"/>
                  <a:pt x="82" y="82"/>
                  <a:pt x="82" y="82"/>
                </a:cubicBezTo>
                <a:cubicBezTo>
                  <a:pt x="82" y="82"/>
                  <a:pt x="82" y="82"/>
                  <a:pt x="83" y="82"/>
                </a:cubicBezTo>
                <a:cubicBezTo>
                  <a:pt x="83" y="82"/>
                  <a:pt x="83" y="82"/>
                  <a:pt x="83" y="82"/>
                </a:cubicBezTo>
                <a:cubicBezTo>
                  <a:pt x="83" y="82"/>
                  <a:pt x="82" y="83"/>
                  <a:pt x="83" y="82"/>
                </a:cubicBezTo>
                <a:cubicBezTo>
                  <a:pt x="83" y="82"/>
                  <a:pt x="82" y="83"/>
                  <a:pt x="83" y="83"/>
                </a:cubicBezTo>
                <a:cubicBezTo>
                  <a:pt x="83" y="83"/>
                  <a:pt x="83" y="82"/>
                  <a:pt x="84" y="82"/>
                </a:cubicBezTo>
                <a:cubicBezTo>
                  <a:pt x="84" y="82"/>
                  <a:pt x="84" y="82"/>
                  <a:pt x="84" y="82"/>
                </a:cubicBezTo>
                <a:cubicBezTo>
                  <a:pt x="83" y="82"/>
                  <a:pt x="83" y="82"/>
                  <a:pt x="83" y="82"/>
                </a:cubicBezTo>
                <a:cubicBezTo>
                  <a:pt x="83" y="82"/>
                  <a:pt x="83" y="82"/>
                  <a:pt x="83" y="82"/>
                </a:cubicBezTo>
                <a:cubicBezTo>
                  <a:pt x="83" y="82"/>
                  <a:pt x="83" y="82"/>
                  <a:pt x="83" y="82"/>
                </a:cubicBezTo>
                <a:cubicBezTo>
                  <a:pt x="83" y="82"/>
                  <a:pt x="84" y="81"/>
                  <a:pt x="84" y="82"/>
                </a:cubicBezTo>
                <a:cubicBezTo>
                  <a:pt x="83" y="82"/>
                  <a:pt x="83" y="82"/>
                  <a:pt x="83" y="82"/>
                </a:cubicBezTo>
                <a:cubicBezTo>
                  <a:pt x="83" y="82"/>
                  <a:pt x="83" y="82"/>
                  <a:pt x="83" y="82"/>
                </a:cubicBezTo>
                <a:cubicBezTo>
                  <a:pt x="83" y="82"/>
                  <a:pt x="84" y="82"/>
                  <a:pt x="84" y="82"/>
                </a:cubicBezTo>
                <a:cubicBezTo>
                  <a:pt x="84" y="82"/>
                  <a:pt x="83" y="82"/>
                  <a:pt x="83" y="82"/>
                </a:cubicBezTo>
                <a:cubicBezTo>
                  <a:pt x="84" y="82"/>
                  <a:pt x="83" y="83"/>
                  <a:pt x="84" y="84"/>
                </a:cubicBezTo>
                <a:cubicBezTo>
                  <a:pt x="84" y="84"/>
                  <a:pt x="84" y="84"/>
                  <a:pt x="84" y="84"/>
                </a:cubicBezTo>
                <a:cubicBezTo>
                  <a:pt x="83" y="84"/>
                  <a:pt x="84" y="85"/>
                  <a:pt x="83" y="85"/>
                </a:cubicBezTo>
                <a:cubicBezTo>
                  <a:pt x="83" y="85"/>
                  <a:pt x="84" y="85"/>
                  <a:pt x="83" y="85"/>
                </a:cubicBezTo>
                <a:cubicBezTo>
                  <a:pt x="83" y="85"/>
                  <a:pt x="83" y="85"/>
                  <a:pt x="83" y="85"/>
                </a:cubicBezTo>
                <a:cubicBezTo>
                  <a:pt x="83" y="85"/>
                  <a:pt x="83" y="85"/>
                  <a:pt x="83" y="85"/>
                </a:cubicBezTo>
                <a:cubicBezTo>
                  <a:pt x="83" y="85"/>
                  <a:pt x="83" y="85"/>
                  <a:pt x="83" y="86"/>
                </a:cubicBezTo>
                <a:cubicBezTo>
                  <a:pt x="83" y="86"/>
                  <a:pt x="83" y="86"/>
                  <a:pt x="83" y="86"/>
                </a:cubicBezTo>
                <a:cubicBezTo>
                  <a:pt x="83" y="87"/>
                  <a:pt x="83" y="87"/>
                  <a:pt x="83" y="88"/>
                </a:cubicBezTo>
                <a:cubicBezTo>
                  <a:pt x="83" y="88"/>
                  <a:pt x="83" y="88"/>
                  <a:pt x="83" y="88"/>
                </a:cubicBezTo>
                <a:cubicBezTo>
                  <a:pt x="83" y="88"/>
                  <a:pt x="83" y="88"/>
                  <a:pt x="83" y="89"/>
                </a:cubicBezTo>
                <a:cubicBezTo>
                  <a:pt x="83" y="88"/>
                  <a:pt x="84" y="88"/>
                  <a:pt x="84" y="88"/>
                </a:cubicBezTo>
                <a:cubicBezTo>
                  <a:pt x="84" y="89"/>
                  <a:pt x="84" y="89"/>
                  <a:pt x="83" y="89"/>
                </a:cubicBezTo>
                <a:cubicBezTo>
                  <a:pt x="83" y="89"/>
                  <a:pt x="84" y="89"/>
                  <a:pt x="83" y="89"/>
                </a:cubicBezTo>
                <a:cubicBezTo>
                  <a:pt x="83" y="89"/>
                  <a:pt x="83" y="89"/>
                  <a:pt x="82" y="89"/>
                </a:cubicBezTo>
                <a:cubicBezTo>
                  <a:pt x="83" y="89"/>
                  <a:pt x="83" y="89"/>
                  <a:pt x="83" y="90"/>
                </a:cubicBezTo>
                <a:cubicBezTo>
                  <a:pt x="83" y="89"/>
                  <a:pt x="83" y="90"/>
                  <a:pt x="84" y="90"/>
                </a:cubicBezTo>
                <a:cubicBezTo>
                  <a:pt x="83" y="90"/>
                  <a:pt x="83" y="90"/>
                  <a:pt x="83" y="90"/>
                </a:cubicBezTo>
                <a:cubicBezTo>
                  <a:pt x="83" y="90"/>
                  <a:pt x="82" y="90"/>
                  <a:pt x="82" y="90"/>
                </a:cubicBezTo>
                <a:cubicBezTo>
                  <a:pt x="82" y="90"/>
                  <a:pt x="83" y="90"/>
                  <a:pt x="83" y="91"/>
                </a:cubicBezTo>
                <a:cubicBezTo>
                  <a:pt x="83" y="91"/>
                  <a:pt x="83" y="90"/>
                  <a:pt x="84" y="90"/>
                </a:cubicBezTo>
                <a:cubicBezTo>
                  <a:pt x="84" y="91"/>
                  <a:pt x="83" y="91"/>
                  <a:pt x="83" y="91"/>
                </a:cubicBezTo>
                <a:cubicBezTo>
                  <a:pt x="83" y="91"/>
                  <a:pt x="83" y="91"/>
                  <a:pt x="83" y="91"/>
                </a:cubicBezTo>
                <a:cubicBezTo>
                  <a:pt x="82" y="91"/>
                  <a:pt x="82" y="92"/>
                  <a:pt x="82" y="92"/>
                </a:cubicBezTo>
                <a:cubicBezTo>
                  <a:pt x="82" y="91"/>
                  <a:pt x="82" y="92"/>
                  <a:pt x="82" y="91"/>
                </a:cubicBezTo>
                <a:cubicBezTo>
                  <a:pt x="82" y="91"/>
                  <a:pt x="82" y="91"/>
                  <a:pt x="82" y="91"/>
                </a:cubicBezTo>
                <a:cubicBezTo>
                  <a:pt x="82" y="92"/>
                  <a:pt x="82" y="92"/>
                  <a:pt x="82" y="92"/>
                </a:cubicBezTo>
                <a:cubicBezTo>
                  <a:pt x="82" y="92"/>
                  <a:pt x="83" y="92"/>
                  <a:pt x="82" y="92"/>
                </a:cubicBezTo>
                <a:cubicBezTo>
                  <a:pt x="83" y="92"/>
                  <a:pt x="83" y="92"/>
                  <a:pt x="83" y="92"/>
                </a:cubicBezTo>
                <a:cubicBezTo>
                  <a:pt x="83" y="92"/>
                  <a:pt x="83" y="92"/>
                  <a:pt x="83" y="92"/>
                </a:cubicBezTo>
                <a:cubicBezTo>
                  <a:pt x="83" y="91"/>
                  <a:pt x="83" y="91"/>
                  <a:pt x="83" y="91"/>
                </a:cubicBezTo>
                <a:cubicBezTo>
                  <a:pt x="84" y="92"/>
                  <a:pt x="84" y="92"/>
                  <a:pt x="84" y="92"/>
                </a:cubicBezTo>
                <a:cubicBezTo>
                  <a:pt x="84" y="92"/>
                  <a:pt x="84" y="92"/>
                  <a:pt x="84" y="91"/>
                </a:cubicBezTo>
                <a:cubicBezTo>
                  <a:pt x="85" y="92"/>
                  <a:pt x="85" y="91"/>
                  <a:pt x="86" y="91"/>
                </a:cubicBezTo>
                <a:cubicBezTo>
                  <a:pt x="86" y="92"/>
                  <a:pt x="86" y="91"/>
                  <a:pt x="86" y="91"/>
                </a:cubicBezTo>
                <a:cubicBezTo>
                  <a:pt x="86" y="91"/>
                  <a:pt x="87" y="90"/>
                  <a:pt x="87" y="91"/>
                </a:cubicBezTo>
                <a:cubicBezTo>
                  <a:pt x="87" y="91"/>
                  <a:pt x="86" y="90"/>
                  <a:pt x="87" y="90"/>
                </a:cubicBezTo>
                <a:cubicBezTo>
                  <a:pt x="87" y="90"/>
                  <a:pt x="87" y="91"/>
                  <a:pt x="87" y="90"/>
                </a:cubicBezTo>
                <a:cubicBezTo>
                  <a:pt x="87" y="91"/>
                  <a:pt x="88" y="91"/>
                  <a:pt x="88" y="91"/>
                </a:cubicBezTo>
                <a:cubicBezTo>
                  <a:pt x="88" y="91"/>
                  <a:pt x="87" y="90"/>
                  <a:pt x="88" y="90"/>
                </a:cubicBezTo>
                <a:cubicBezTo>
                  <a:pt x="88" y="90"/>
                  <a:pt x="88" y="90"/>
                  <a:pt x="88" y="90"/>
                </a:cubicBezTo>
                <a:cubicBezTo>
                  <a:pt x="88" y="90"/>
                  <a:pt x="88" y="90"/>
                  <a:pt x="88" y="91"/>
                </a:cubicBezTo>
                <a:cubicBezTo>
                  <a:pt x="88" y="90"/>
                  <a:pt x="88" y="91"/>
                  <a:pt x="88" y="91"/>
                </a:cubicBezTo>
                <a:cubicBezTo>
                  <a:pt x="89" y="91"/>
                  <a:pt x="89" y="91"/>
                  <a:pt x="89" y="91"/>
                </a:cubicBezTo>
                <a:cubicBezTo>
                  <a:pt x="89" y="91"/>
                  <a:pt x="88" y="90"/>
                  <a:pt x="88" y="90"/>
                </a:cubicBezTo>
                <a:cubicBezTo>
                  <a:pt x="88" y="90"/>
                  <a:pt x="88" y="89"/>
                  <a:pt x="87" y="89"/>
                </a:cubicBezTo>
                <a:cubicBezTo>
                  <a:pt x="88" y="88"/>
                  <a:pt x="90" y="88"/>
                  <a:pt x="91" y="89"/>
                </a:cubicBezTo>
                <a:cubicBezTo>
                  <a:pt x="92" y="89"/>
                  <a:pt x="92" y="90"/>
                  <a:pt x="92" y="90"/>
                </a:cubicBezTo>
                <a:cubicBezTo>
                  <a:pt x="91" y="87"/>
                  <a:pt x="94" y="90"/>
                  <a:pt x="94" y="88"/>
                </a:cubicBezTo>
                <a:cubicBezTo>
                  <a:pt x="94" y="87"/>
                  <a:pt x="94" y="87"/>
                  <a:pt x="93" y="87"/>
                </a:cubicBezTo>
                <a:cubicBezTo>
                  <a:pt x="94" y="87"/>
                  <a:pt x="94" y="86"/>
                  <a:pt x="94" y="85"/>
                </a:cubicBezTo>
                <a:cubicBezTo>
                  <a:pt x="94" y="85"/>
                  <a:pt x="94" y="85"/>
                  <a:pt x="94" y="85"/>
                </a:cubicBezTo>
                <a:cubicBezTo>
                  <a:pt x="94" y="85"/>
                  <a:pt x="94" y="85"/>
                  <a:pt x="94" y="85"/>
                </a:cubicBezTo>
                <a:cubicBezTo>
                  <a:pt x="94" y="85"/>
                  <a:pt x="94" y="85"/>
                  <a:pt x="94" y="84"/>
                </a:cubicBezTo>
                <a:cubicBezTo>
                  <a:pt x="94" y="84"/>
                  <a:pt x="94" y="83"/>
                  <a:pt x="95" y="83"/>
                </a:cubicBezTo>
                <a:cubicBezTo>
                  <a:pt x="94" y="82"/>
                  <a:pt x="94" y="82"/>
                  <a:pt x="94" y="81"/>
                </a:cubicBezTo>
                <a:cubicBezTo>
                  <a:pt x="94" y="82"/>
                  <a:pt x="95" y="81"/>
                  <a:pt x="94" y="81"/>
                </a:cubicBezTo>
                <a:cubicBezTo>
                  <a:pt x="94" y="81"/>
                  <a:pt x="94" y="81"/>
                  <a:pt x="94" y="81"/>
                </a:cubicBezTo>
                <a:cubicBezTo>
                  <a:pt x="94" y="81"/>
                  <a:pt x="95" y="82"/>
                  <a:pt x="95" y="82"/>
                </a:cubicBezTo>
                <a:cubicBezTo>
                  <a:pt x="95" y="81"/>
                  <a:pt x="94" y="81"/>
                  <a:pt x="94" y="80"/>
                </a:cubicBezTo>
                <a:cubicBezTo>
                  <a:pt x="94" y="80"/>
                  <a:pt x="94" y="80"/>
                  <a:pt x="94" y="80"/>
                </a:cubicBezTo>
                <a:cubicBezTo>
                  <a:pt x="94" y="79"/>
                  <a:pt x="94" y="79"/>
                  <a:pt x="94" y="79"/>
                </a:cubicBezTo>
                <a:cubicBezTo>
                  <a:pt x="94" y="79"/>
                  <a:pt x="94" y="79"/>
                  <a:pt x="94" y="78"/>
                </a:cubicBezTo>
                <a:cubicBezTo>
                  <a:pt x="94" y="78"/>
                  <a:pt x="94" y="78"/>
                  <a:pt x="95" y="79"/>
                </a:cubicBezTo>
                <a:cubicBezTo>
                  <a:pt x="95" y="78"/>
                  <a:pt x="95" y="77"/>
                  <a:pt x="95" y="78"/>
                </a:cubicBezTo>
                <a:cubicBezTo>
                  <a:pt x="95" y="78"/>
                  <a:pt x="95" y="78"/>
                  <a:pt x="95" y="79"/>
                </a:cubicBezTo>
                <a:cubicBezTo>
                  <a:pt x="95" y="79"/>
                  <a:pt x="95" y="78"/>
                  <a:pt x="94" y="79"/>
                </a:cubicBezTo>
                <a:cubicBezTo>
                  <a:pt x="95" y="80"/>
                  <a:pt x="95" y="80"/>
                  <a:pt x="94" y="80"/>
                </a:cubicBezTo>
                <a:cubicBezTo>
                  <a:pt x="95" y="81"/>
                  <a:pt x="95" y="80"/>
                  <a:pt x="94" y="79"/>
                </a:cubicBezTo>
                <a:cubicBezTo>
                  <a:pt x="94" y="80"/>
                  <a:pt x="96" y="80"/>
                  <a:pt x="93" y="79"/>
                </a:cubicBezTo>
                <a:cubicBezTo>
                  <a:pt x="93" y="79"/>
                  <a:pt x="93" y="79"/>
                  <a:pt x="93" y="79"/>
                </a:cubicBezTo>
                <a:cubicBezTo>
                  <a:pt x="93" y="79"/>
                  <a:pt x="93" y="79"/>
                  <a:pt x="93" y="79"/>
                </a:cubicBezTo>
                <a:cubicBezTo>
                  <a:pt x="92" y="79"/>
                  <a:pt x="93" y="78"/>
                  <a:pt x="92" y="80"/>
                </a:cubicBezTo>
                <a:cubicBezTo>
                  <a:pt x="92" y="80"/>
                  <a:pt x="92" y="79"/>
                  <a:pt x="92" y="79"/>
                </a:cubicBezTo>
                <a:cubicBezTo>
                  <a:pt x="92" y="79"/>
                  <a:pt x="92" y="79"/>
                  <a:pt x="92" y="80"/>
                </a:cubicBezTo>
                <a:cubicBezTo>
                  <a:pt x="92" y="81"/>
                  <a:pt x="92" y="82"/>
                  <a:pt x="92" y="83"/>
                </a:cubicBezTo>
                <a:cubicBezTo>
                  <a:pt x="91" y="84"/>
                  <a:pt x="91" y="84"/>
                  <a:pt x="91" y="84"/>
                </a:cubicBezTo>
                <a:cubicBezTo>
                  <a:pt x="90" y="84"/>
                  <a:pt x="91" y="81"/>
                  <a:pt x="91" y="81"/>
                </a:cubicBezTo>
                <a:cubicBezTo>
                  <a:pt x="92" y="80"/>
                  <a:pt x="93" y="79"/>
                  <a:pt x="93" y="78"/>
                </a:cubicBezTo>
                <a:cubicBezTo>
                  <a:pt x="93" y="78"/>
                  <a:pt x="93" y="78"/>
                  <a:pt x="94" y="78"/>
                </a:cubicBezTo>
                <a:cubicBezTo>
                  <a:pt x="94" y="77"/>
                  <a:pt x="95" y="76"/>
                  <a:pt x="95" y="76"/>
                </a:cubicBezTo>
                <a:cubicBezTo>
                  <a:pt x="95" y="75"/>
                  <a:pt x="95" y="76"/>
                  <a:pt x="95" y="75"/>
                </a:cubicBezTo>
                <a:cubicBezTo>
                  <a:pt x="95" y="75"/>
                  <a:pt x="96" y="75"/>
                  <a:pt x="96" y="75"/>
                </a:cubicBezTo>
                <a:cubicBezTo>
                  <a:pt x="96" y="75"/>
                  <a:pt x="96" y="75"/>
                  <a:pt x="96" y="74"/>
                </a:cubicBezTo>
                <a:cubicBezTo>
                  <a:pt x="98" y="72"/>
                  <a:pt x="99" y="70"/>
                  <a:pt x="100" y="66"/>
                </a:cubicBezTo>
                <a:cubicBezTo>
                  <a:pt x="99" y="66"/>
                  <a:pt x="100" y="64"/>
                  <a:pt x="99" y="63"/>
                </a:cubicBezTo>
                <a:cubicBezTo>
                  <a:pt x="100" y="63"/>
                  <a:pt x="99" y="62"/>
                  <a:pt x="100" y="61"/>
                </a:cubicBezTo>
                <a:cubicBezTo>
                  <a:pt x="100" y="61"/>
                  <a:pt x="99" y="61"/>
                  <a:pt x="100" y="61"/>
                </a:cubicBezTo>
                <a:cubicBezTo>
                  <a:pt x="100" y="61"/>
                  <a:pt x="100" y="61"/>
                  <a:pt x="100" y="61"/>
                </a:cubicBezTo>
                <a:cubicBezTo>
                  <a:pt x="99" y="61"/>
                  <a:pt x="100" y="60"/>
                  <a:pt x="100" y="60"/>
                </a:cubicBezTo>
                <a:cubicBezTo>
                  <a:pt x="100" y="59"/>
                  <a:pt x="100" y="57"/>
                  <a:pt x="100" y="56"/>
                </a:cubicBezTo>
                <a:cubicBezTo>
                  <a:pt x="101" y="56"/>
                  <a:pt x="102" y="58"/>
                  <a:pt x="103" y="58"/>
                </a:cubicBezTo>
                <a:cubicBezTo>
                  <a:pt x="103" y="59"/>
                  <a:pt x="104" y="59"/>
                  <a:pt x="104" y="60"/>
                </a:cubicBezTo>
                <a:cubicBezTo>
                  <a:pt x="103" y="60"/>
                  <a:pt x="103" y="60"/>
                  <a:pt x="103" y="60"/>
                </a:cubicBezTo>
                <a:cubicBezTo>
                  <a:pt x="103" y="61"/>
                  <a:pt x="104" y="62"/>
                  <a:pt x="105" y="63"/>
                </a:cubicBezTo>
                <a:cubicBezTo>
                  <a:pt x="104" y="64"/>
                  <a:pt x="106" y="64"/>
                  <a:pt x="106" y="65"/>
                </a:cubicBezTo>
                <a:cubicBezTo>
                  <a:pt x="106" y="66"/>
                  <a:pt x="106" y="65"/>
                  <a:pt x="105" y="66"/>
                </a:cubicBezTo>
                <a:cubicBezTo>
                  <a:pt x="107" y="66"/>
                  <a:pt x="108" y="68"/>
                  <a:pt x="108" y="69"/>
                </a:cubicBezTo>
                <a:cubicBezTo>
                  <a:pt x="107" y="71"/>
                  <a:pt x="109" y="73"/>
                  <a:pt x="107" y="74"/>
                </a:cubicBezTo>
                <a:cubicBezTo>
                  <a:pt x="108" y="75"/>
                  <a:pt x="108" y="75"/>
                  <a:pt x="107" y="76"/>
                </a:cubicBezTo>
                <a:cubicBezTo>
                  <a:pt x="107" y="76"/>
                  <a:pt x="106" y="76"/>
                  <a:pt x="105" y="76"/>
                </a:cubicBezTo>
                <a:cubicBezTo>
                  <a:pt x="105" y="77"/>
                  <a:pt x="105" y="78"/>
                  <a:pt x="105" y="79"/>
                </a:cubicBezTo>
                <a:cubicBezTo>
                  <a:pt x="105" y="78"/>
                  <a:pt x="106" y="79"/>
                  <a:pt x="106" y="79"/>
                </a:cubicBezTo>
                <a:cubicBezTo>
                  <a:pt x="106" y="79"/>
                  <a:pt x="105" y="79"/>
                  <a:pt x="105" y="79"/>
                </a:cubicBezTo>
                <a:cubicBezTo>
                  <a:pt x="105" y="80"/>
                  <a:pt x="104" y="80"/>
                  <a:pt x="103" y="81"/>
                </a:cubicBezTo>
                <a:cubicBezTo>
                  <a:pt x="103" y="81"/>
                  <a:pt x="104" y="81"/>
                  <a:pt x="103" y="82"/>
                </a:cubicBezTo>
                <a:cubicBezTo>
                  <a:pt x="103" y="82"/>
                  <a:pt x="103" y="81"/>
                  <a:pt x="103" y="81"/>
                </a:cubicBezTo>
                <a:cubicBezTo>
                  <a:pt x="103" y="82"/>
                  <a:pt x="102" y="82"/>
                  <a:pt x="102" y="82"/>
                </a:cubicBezTo>
                <a:cubicBezTo>
                  <a:pt x="103" y="82"/>
                  <a:pt x="103" y="82"/>
                  <a:pt x="103" y="83"/>
                </a:cubicBezTo>
                <a:cubicBezTo>
                  <a:pt x="103" y="83"/>
                  <a:pt x="103" y="82"/>
                  <a:pt x="104" y="82"/>
                </a:cubicBezTo>
                <a:cubicBezTo>
                  <a:pt x="104" y="84"/>
                  <a:pt x="102" y="85"/>
                  <a:pt x="104" y="86"/>
                </a:cubicBezTo>
                <a:cubicBezTo>
                  <a:pt x="104" y="86"/>
                  <a:pt x="104" y="85"/>
                  <a:pt x="104" y="85"/>
                </a:cubicBezTo>
                <a:cubicBezTo>
                  <a:pt x="105" y="84"/>
                  <a:pt x="105" y="83"/>
                  <a:pt x="106" y="82"/>
                </a:cubicBezTo>
                <a:cubicBezTo>
                  <a:pt x="106" y="82"/>
                  <a:pt x="106" y="82"/>
                  <a:pt x="106" y="82"/>
                </a:cubicBezTo>
                <a:cubicBezTo>
                  <a:pt x="106" y="81"/>
                  <a:pt x="106" y="81"/>
                  <a:pt x="106" y="81"/>
                </a:cubicBezTo>
                <a:cubicBezTo>
                  <a:pt x="106" y="81"/>
                  <a:pt x="106" y="80"/>
                  <a:pt x="106" y="80"/>
                </a:cubicBezTo>
                <a:cubicBezTo>
                  <a:pt x="106" y="80"/>
                  <a:pt x="106" y="79"/>
                  <a:pt x="107" y="79"/>
                </a:cubicBezTo>
                <a:cubicBezTo>
                  <a:pt x="107" y="79"/>
                  <a:pt x="107" y="79"/>
                  <a:pt x="108" y="79"/>
                </a:cubicBezTo>
                <a:cubicBezTo>
                  <a:pt x="108" y="79"/>
                  <a:pt x="108" y="79"/>
                  <a:pt x="108" y="79"/>
                </a:cubicBezTo>
                <a:cubicBezTo>
                  <a:pt x="108" y="80"/>
                  <a:pt x="108" y="82"/>
                  <a:pt x="108" y="83"/>
                </a:cubicBezTo>
                <a:cubicBezTo>
                  <a:pt x="109" y="82"/>
                  <a:pt x="109" y="81"/>
                  <a:pt x="109" y="80"/>
                </a:cubicBezTo>
                <a:cubicBezTo>
                  <a:pt x="111" y="80"/>
                  <a:pt x="111" y="79"/>
                  <a:pt x="111" y="78"/>
                </a:cubicBezTo>
                <a:cubicBezTo>
                  <a:pt x="111" y="78"/>
                  <a:pt x="111" y="78"/>
                  <a:pt x="111" y="78"/>
                </a:cubicBezTo>
                <a:cubicBezTo>
                  <a:pt x="112" y="77"/>
                  <a:pt x="113" y="75"/>
                  <a:pt x="115" y="75"/>
                </a:cubicBezTo>
                <a:cubicBezTo>
                  <a:pt x="115" y="76"/>
                  <a:pt x="117" y="76"/>
                  <a:pt x="117" y="78"/>
                </a:cubicBezTo>
                <a:cubicBezTo>
                  <a:pt x="118" y="77"/>
                  <a:pt x="118" y="78"/>
                  <a:pt x="119" y="78"/>
                </a:cubicBezTo>
                <a:cubicBezTo>
                  <a:pt x="119" y="78"/>
                  <a:pt x="119" y="77"/>
                  <a:pt x="119" y="77"/>
                </a:cubicBezTo>
                <a:cubicBezTo>
                  <a:pt x="120" y="77"/>
                  <a:pt x="120" y="77"/>
                  <a:pt x="120" y="78"/>
                </a:cubicBezTo>
                <a:cubicBezTo>
                  <a:pt x="123" y="78"/>
                  <a:pt x="121" y="76"/>
                  <a:pt x="123" y="75"/>
                </a:cubicBezTo>
                <a:cubicBezTo>
                  <a:pt x="124" y="76"/>
                  <a:pt x="124" y="79"/>
                  <a:pt x="125" y="80"/>
                </a:cubicBezTo>
                <a:cubicBezTo>
                  <a:pt x="125" y="79"/>
                  <a:pt x="126" y="78"/>
                  <a:pt x="126" y="79"/>
                </a:cubicBezTo>
                <a:cubicBezTo>
                  <a:pt x="127" y="78"/>
                  <a:pt x="128" y="77"/>
                  <a:pt x="128" y="76"/>
                </a:cubicBezTo>
                <a:cubicBezTo>
                  <a:pt x="127" y="74"/>
                  <a:pt x="125" y="75"/>
                  <a:pt x="123" y="73"/>
                </a:cubicBezTo>
                <a:cubicBezTo>
                  <a:pt x="125" y="71"/>
                  <a:pt x="122" y="66"/>
                  <a:pt x="122" y="64"/>
                </a:cubicBezTo>
                <a:cubicBezTo>
                  <a:pt x="122" y="65"/>
                  <a:pt x="122" y="65"/>
                  <a:pt x="122" y="65"/>
                </a:cubicBezTo>
                <a:cubicBezTo>
                  <a:pt x="121" y="64"/>
                  <a:pt x="121" y="64"/>
                  <a:pt x="121" y="63"/>
                </a:cubicBezTo>
                <a:cubicBezTo>
                  <a:pt x="120" y="64"/>
                  <a:pt x="120" y="63"/>
                  <a:pt x="120" y="63"/>
                </a:cubicBezTo>
                <a:cubicBezTo>
                  <a:pt x="120" y="63"/>
                  <a:pt x="120" y="63"/>
                  <a:pt x="119" y="63"/>
                </a:cubicBezTo>
                <a:cubicBezTo>
                  <a:pt x="118" y="61"/>
                  <a:pt x="116" y="60"/>
                  <a:pt x="114" y="59"/>
                </a:cubicBezTo>
                <a:cubicBezTo>
                  <a:pt x="114" y="59"/>
                  <a:pt x="114" y="59"/>
                  <a:pt x="113" y="59"/>
                </a:cubicBezTo>
                <a:cubicBezTo>
                  <a:pt x="111" y="56"/>
                  <a:pt x="108" y="55"/>
                  <a:pt x="105" y="54"/>
                </a:cubicBezTo>
                <a:cubicBezTo>
                  <a:pt x="105" y="54"/>
                  <a:pt x="105" y="55"/>
                  <a:pt x="105" y="55"/>
                </a:cubicBezTo>
                <a:cubicBezTo>
                  <a:pt x="105" y="54"/>
                  <a:pt x="104" y="54"/>
                  <a:pt x="103" y="53"/>
                </a:cubicBezTo>
                <a:cubicBezTo>
                  <a:pt x="103" y="54"/>
                  <a:pt x="103" y="54"/>
                  <a:pt x="103" y="54"/>
                </a:cubicBezTo>
                <a:cubicBezTo>
                  <a:pt x="101" y="53"/>
                  <a:pt x="98" y="53"/>
                  <a:pt x="98" y="51"/>
                </a:cubicBezTo>
                <a:cubicBezTo>
                  <a:pt x="98" y="51"/>
                  <a:pt x="98" y="51"/>
                  <a:pt x="98" y="50"/>
                </a:cubicBezTo>
                <a:cubicBezTo>
                  <a:pt x="98" y="50"/>
                  <a:pt x="98" y="50"/>
                  <a:pt x="98" y="49"/>
                </a:cubicBezTo>
                <a:cubicBezTo>
                  <a:pt x="97" y="49"/>
                  <a:pt x="97" y="48"/>
                  <a:pt x="97" y="48"/>
                </a:cubicBezTo>
                <a:cubicBezTo>
                  <a:pt x="97" y="48"/>
                  <a:pt x="97" y="47"/>
                  <a:pt x="97" y="47"/>
                </a:cubicBezTo>
                <a:cubicBezTo>
                  <a:pt x="96" y="47"/>
                  <a:pt x="97" y="47"/>
                  <a:pt x="96" y="47"/>
                </a:cubicBezTo>
                <a:cubicBezTo>
                  <a:pt x="96" y="47"/>
                  <a:pt x="96" y="47"/>
                  <a:pt x="96" y="47"/>
                </a:cubicBezTo>
                <a:cubicBezTo>
                  <a:pt x="96" y="47"/>
                  <a:pt x="97" y="47"/>
                  <a:pt x="97" y="47"/>
                </a:cubicBezTo>
                <a:cubicBezTo>
                  <a:pt x="95" y="47"/>
                  <a:pt x="96" y="46"/>
                  <a:pt x="96" y="45"/>
                </a:cubicBezTo>
                <a:cubicBezTo>
                  <a:pt x="95" y="45"/>
                  <a:pt x="96" y="46"/>
                  <a:pt x="94" y="46"/>
                </a:cubicBezTo>
                <a:cubicBezTo>
                  <a:pt x="95" y="46"/>
                  <a:pt x="94" y="46"/>
                  <a:pt x="94" y="45"/>
                </a:cubicBezTo>
                <a:cubicBezTo>
                  <a:pt x="95" y="45"/>
                  <a:pt x="95" y="45"/>
                  <a:pt x="95" y="45"/>
                </a:cubicBezTo>
                <a:cubicBezTo>
                  <a:pt x="95" y="45"/>
                  <a:pt x="95" y="45"/>
                  <a:pt x="95" y="44"/>
                </a:cubicBezTo>
                <a:cubicBezTo>
                  <a:pt x="94" y="44"/>
                  <a:pt x="94" y="44"/>
                  <a:pt x="94" y="45"/>
                </a:cubicBezTo>
                <a:cubicBezTo>
                  <a:pt x="95" y="44"/>
                  <a:pt x="93" y="45"/>
                  <a:pt x="93" y="44"/>
                </a:cubicBezTo>
                <a:cubicBezTo>
                  <a:pt x="95" y="44"/>
                  <a:pt x="96" y="44"/>
                  <a:pt x="97" y="44"/>
                </a:cubicBezTo>
                <a:cubicBezTo>
                  <a:pt x="98" y="45"/>
                  <a:pt x="100" y="44"/>
                  <a:pt x="100" y="46"/>
                </a:cubicBezTo>
                <a:cubicBezTo>
                  <a:pt x="100" y="46"/>
                  <a:pt x="100" y="46"/>
                  <a:pt x="99" y="46"/>
                </a:cubicBezTo>
                <a:cubicBezTo>
                  <a:pt x="100" y="46"/>
                  <a:pt x="100" y="46"/>
                  <a:pt x="100" y="47"/>
                </a:cubicBezTo>
                <a:cubicBezTo>
                  <a:pt x="102" y="47"/>
                  <a:pt x="102" y="49"/>
                  <a:pt x="103" y="50"/>
                </a:cubicBezTo>
                <a:cubicBezTo>
                  <a:pt x="104" y="50"/>
                  <a:pt x="105" y="50"/>
                  <a:pt x="105" y="50"/>
                </a:cubicBezTo>
                <a:cubicBezTo>
                  <a:pt x="106" y="50"/>
                  <a:pt x="106" y="50"/>
                  <a:pt x="107" y="50"/>
                </a:cubicBezTo>
                <a:cubicBezTo>
                  <a:pt x="107" y="49"/>
                  <a:pt x="109" y="50"/>
                  <a:pt x="109" y="48"/>
                </a:cubicBezTo>
                <a:cubicBezTo>
                  <a:pt x="109" y="49"/>
                  <a:pt x="109" y="49"/>
                  <a:pt x="110" y="49"/>
                </a:cubicBezTo>
                <a:cubicBezTo>
                  <a:pt x="110" y="48"/>
                  <a:pt x="109" y="48"/>
                  <a:pt x="109" y="48"/>
                </a:cubicBezTo>
                <a:cubicBezTo>
                  <a:pt x="109" y="48"/>
                  <a:pt x="110" y="48"/>
                  <a:pt x="110" y="48"/>
                </a:cubicBezTo>
                <a:cubicBezTo>
                  <a:pt x="110" y="47"/>
                  <a:pt x="108" y="46"/>
                  <a:pt x="108" y="44"/>
                </a:cubicBezTo>
                <a:cubicBezTo>
                  <a:pt x="111" y="45"/>
                  <a:pt x="112" y="48"/>
                  <a:pt x="114" y="49"/>
                </a:cubicBezTo>
                <a:cubicBezTo>
                  <a:pt x="114" y="49"/>
                  <a:pt x="114" y="49"/>
                  <a:pt x="114" y="49"/>
                </a:cubicBezTo>
                <a:cubicBezTo>
                  <a:pt x="116" y="51"/>
                  <a:pt x="117" y="49"/>
                  <a:pt x="119" y="51"/>
                </a:cubicBezTo>
                <a:cubicBezTo>
                  <a:pt x="120" y="51"/>
                  <a:pt x="122" y="52"/>
                  <a:pt x="123" y="53"/>
                </a:cubicBezTo>
                <a:cubicBezTo>
                  <a:pt x="123" y="53"/>
                  <a:pt x="125" y="54"/>
                  <a:pt x="125" y="54"/>
                </a:cubicBezTo>
                <a:cubicBezTo>
                  <a:pt x="128" y="57"/>
                  <a:pt x="127" y="52"/>
                  <a:pt x="128" y="52"/>
                </a:cubicBezTo>
                <a:cubicBezTo>
                  <a:pt x="128" y="51"/>
                  <a:pt x="128" y="50"/>
                  <a:pt x="128" y="49"/>
                </a:cubicBezTo>
                <a:cubicBezTo>
                  <a:pt x="129" y="49"/>
                  <a:pt x="129" y="49"/>
                  <a:pt x="129" y="49"/>
                </a:cubicBezTo>
                <a:cubicBezTo>
                  <a:pt x="129" y="49"/>
                  <a:pt x="129" y="49"/>
                  <a:pt x="129" y="49"/>
                </a:cubicBezTo>
                <a:cubicBezTo>
                  <a:pt x="130" y="49"/>
                  <a:pt x="131" y="49"/>
                  <a:pt x="130" y="48"/>
                </a:cubicBezTo>
                <a:cubicBezTo>
                  <a:pt x="128" y="46"/>
                  <a:pt x="127" y="44"/>
                  <a:pt x="127" y="43"/>
                </a:cubicBezTo>
                <a:cubicBezTo>
                  <a:pt x="127" y="43"/>
                  <a:pt x="127" y="42"/>
                  <a:pt x="128" y="43"/>
                </a:cubicBezTo>
                <a:cubicBezTo>
                  <a:pt x="129" y="43"/>
                  <a:pt x="127" y="42"/>
                  <a:pt x="127" y="41"/>
                </a:cubicBezTo>
                <a:cubicBezTo>
                  <a:pt x="129" y="43"/>
                  <a:pt x="128" y="44"/>
                  <a:pt x="129" y="45"/>
                </a:cubicBezTo>
                <a:cubicBezTo>
                  <a:pt x="129" y="45"/>
                  <a:pt x="130" y="45"/>
                  <a:pt x="130" y="45"/>
                </a:cubicBezTo>
                <a:cubicBezTo>
                  <a:pt x="130" y="44"/>
                  <a:pt x="129" y="45"/>
                  <a:pt x="129" y="44"/>
                </a:cubicBezTo>
                <a:cubicBezTo>
                  <a:pt x="130" y="44"/>
                  <a:pt x="129" y="43"/>
                  <a:pt x="129" y="43"/>
                </a:cubicBezTo>
                <a:cubicBezTo>
                  <a:pt x="128" y="42"/>
                  <a:pt x="129" y="42"/>
                  <a:pt x="128" y="41"/>
                </a:cubicBezTo>
                <a:cubicBezTo>
                  <a:pt x="128" y="41"/>
                  <a:pt x="126" y="41"/>
                  <a:pt x="126" y="40"/>
                </a:cubicBezTo>
                <a:cubicBezTo>
                  <a:pt x="128" y="41"/>
                  <a:pt x="126" y="39"/>
                  <a:pt x="127" y="40"/>
                </a:cubicBezTo>
                <a:cubicBezTo>
                  <a:pt x="126" y="38"/>
                  <a:pt x="125" y="38"/>
                  <a:pt x="124" y="37"/>
                </a:cubicBezTo>
                <a:cubicBezTo>
                  <a:pt x="125" y="37"/>
                  <a:pt x="126" y="37"/>
                  <a:pt x="126" y="37"/>
                </a:cubicBezTo>
                <a:cubicBezTo>
                  <a:pt x="125" y="36"/>
                  <a:pt x="126" y="36"/>
                  <a:pt x="126" y="36"/>
                </a:cubicBezTo>
                <a:cubicBezTo>
                  <a:pt x="123" y="33"/>
                  <a:pt x="122" y="31"/>
                  <a:pt x="118" y="29"/>
                </a:cubicBezTo>
                <a:cubicBezTo>
                  <a:pt x="119" y="29"/>
                  <a:pt x="122" y="30"/>
                  <a:pt x="125" y="32"/>
                </a:cubicBezTo>
                <a:cubicBezTo>
                  <a:pt x="125" y="32"/>
                  <a:pt x="126" y="32"/>
                  <a:pt x="126" y="31"/>
                </a:cubicBezTo>
                <a:cubicBezTo>
                  <a:pt x="124" y="29"/>
                  <a:pt x="120" y="26"/>
                  <a:pt x="116" y="25"/>
                </a:cubicBezTo>
                <a:cubicBezTo>
                  <a:pt x="114" y="23"/>
                  <a:pt x="109" y="23"/>
                  <a:pt x="105" y="22"/>
                </a:cubicBezTo>
                <a:cubicBezTo>
                  <a:pt x="105" y="22"/>
                  <a:pt x="104" y="22"/>
                  <a:pt x="104" y="22"/>
                </a:cubicBezTo>
                <a:cubicBezTo>
                  <a:pt x="102" y="21"/>
                  <a:pt x="102" y="21"/>
                  <a:pt x="101" y="21"/>
                </a:cubicBezTo>
                <a:cubicBezTo>
                  <a:pt x="100" y="21"/>
                  <a:pt x="99" y="22"/>
                  <a:pt x="98" y="22"/>
                </a:cubicBezTo>
                <a:cubicBezTo>
                  <a:pt x="93" y="22"/>
                  <a:pt x="89" y="23"/>
                  <a:pt x="83" y="23"/>
                </a:cubicBezTo>
                <a:cubicBezTo>
                  <a:pt x="83" y="23"/>
                  <a:pt x="84" y="23"/>
                  <a:pt x="83" y="23"/>
                </a:cubicBezTo>
                <a:cubicBezTo>
                  <a:pt x="82" y="24"/>
                  <a:pt x="78" y="24"/>
                  <a:pt x="77" y="25"/>
                </a:cubicBezTo>
                <a:cubicBezTo>
                  <a:pt x="82" y="24"/>
                  <a:pt x="86" y="23"/>
                  <a:pt x="91" y="23"/>
                </a:cubicBezTo>
                <a:cubicBezTo>
                  <a:pt x="91" y="23"/>
                  <a:pt x="92" y="23"/>
                  <a:pt x="92" y="24"/>
                </a:cubicBezTo>
                <a:cubicBezTo>
                  <a:pt x="89" y="23"/>
                  <a:pt x="85" y="26"/>
                  <a:pt x="85" y="25"/>
                </a:cubicBezTo>
                <a:cubicBezTo>
                  <a:pt x="85" y="25"/>
                  <a:pt x="84" y="25"/>
                  <a:pt x="82" y="25"/>
                </a:cubicBezTo>
                <a:cubicBezTo>
                  <a:pt x="82" y="27"/>
                  <a:pt x="80" y="26"/>
                  <a:pt x="78" y="26"/>
                </a:cubicBezTo>
                <a:cubicBezTo>
                  <a:pt x="78" y="27"/>
                  <a:pt x="77" y="27"/>
                  <a:pt x="77" y="27"/>
                </a:cubicBezTo>
                <a:cubicBezTo>
                  <a:pt x="77" y="28"/>
                  <a:pt x="78" y="27"/>
                  <a:pt x="78" y="28"/>
                </a:cubicBezTo>
                <a:cubicBezTo>
                  <a:pt x="77" y="29"/>
                  <a:pt x="75" y="29"/>
                  <a:pt x="73" y="30"/>
                </a:cubicBezTo>
                <a:cubicBezTo>
                  <a:pt x="72" y="30"/>
                  <a:pt x="72" y="30"/>
                  <a:pt x="73" y="30"/>
                </a:cubicBezTo>
                <a:cubicBezTo>
                  <a:pt x="72" y="30"/>
                  <a:pt x="70" y="31"/>
                  <a:pt x="70" y="30"/>
                </a:cubicBezTo>
                <a:cubicBezTo>
                  <a:pt x="71" y="30"/>
                  <a:pt x="71" y="30"/>
                  <a:pt x="71" y="30"/>
                </a:cubicBezTo>
                <a:cubicBezTo>
                  <a:pt x="72" y="29"/>
                  <a:pt x="71" y="29"/>
                  <a:pt x="70" y="29"/>
                </a:cubicBezTo>
                <a:cubicBezTo>
                  <a:pt x="71" y="29"/>
                  <a:pt x="71" y="28"/>
                  <a:pt x="72" y="27"/>
                </a:cubicBezTo>
                <a:cubicBezTo>
                  <a:pt x="71" y="28"/>
                  <a:pt x="71" y="28"/>
                  <a:pt x="70" y="28"/>
                </a:cubicBezTo>
                <a:cubicBezTo>
                  <a:pt x="71" y="27"/>
                  <a:pt x="71" y="27"/>
                  <a:pt x="71" y="26"/>
                </a:cubicBezTo>
                <a:cubicBezTo>
                  <a:pt x="70" y="27"/>
                  <a:pt x="69" y="27"/>
                  <a:pt x="68" y="28"/>
                </a:cubicBezTo>
                <a:cubicBezTo>
                  <a:pt x="68" y="28"/>
                  <a:pt x="66" y="29"/>
                  <a:pt x="66" y="29"/>
                </a:cubicBezTo>
                <a:cubicBezTo>
                  <a:pt x="66" y="28"/>
                  <a:pt x="67" y="28"/>
                  <a:pt x="67" y="28"/>
                </a:cubicBezTo>
                <a:cubicBezTo>
                  <a:pt x="67" y="27"/>
                  <a:pt x="68" y="27"/>
                  <a:pt x="68" y="27"/>
                </a:cubicBezTo>
                <a:cubicBezTo>
                  <a:pt x="67" y="27"/>
                  <a:pt x="65" y="30"/>
                  <a:pt x="63" y="29"/>
                </a:cubicBezTo>
                <a:cubicBezTo>
                  <a:pt x="65" y="28"/>
                  <a:pt x="65" y="28"/>
                  <a:pt x="67" y="27"/>
                </a:cubicBezTo>
                <a:cubicBezTo>
                  <a:pt x="67" y="25"/>
                  <a:pt x="64" y="26"/>
                  <a:pt x="62" y="27"/>
                </a:cubicBezTo>
                <a:cubicBezTo>
                  <a:pt x="59" y="28"/>
                  <a:pt x="56" y="29"/>
                  <a:pt x="54" y="30"/>
                </a:cubicBezTo>
                <a:cubicBezTo>
                  <a:pt x="55" y="30"/>
                  <a:pt x="57" y="29"/>
                  <a:pt x="57" y="29"/>
                </a:cubicBezTo>
                <a:cubicBezTo>
                  <a:pt x="57" y="30"/>
                  <a:pt x="56" y="30"/>
                  <a:pt x="56" y="31"/>
                </a:cubicBezTo>
                <a:cubicBezTo>
                  <a:pt x="57" y="30"/>
                  <a:pt x="57" y="30"/>
                  <a:pt x="58" y="30"/>
                </a:cubicBezTo>
                <a:cubicBezTo>
                  <a:pt x="58" y="30"/>
                  <a:pt x="58" y="30"/>
                  <a:pt x="58" y="30"/>
                </a:cubicBezTo>
                <a:cubicBezTo>
                  <a:pt x="57" y="31"/>
                  <a:pt x="55" y="31"/>
                  <a:pt x="55" y="31"/>
                </a:cubicBezTo>
                <a:cubicBezTo>
                  <a:pt x="55" y="31"/>
                  <a:pt x="54" y="31"/>
                  <a:pt x="54" y="31"/>
                </a:cubicBezTo>
                <a:cubicBezTo>
                  <a:pt x="55" y="31"/>
                  <a:pt x="55" y="32"/>
                  <a:pt x="55" y="32"/>
                </a:cubicBezTo>
                <a:cubicBezTo>
                  <a:pt x="57" y="31"/>
                  <a:pt x="57" y="31"/>
                  <a:pt x="58" y="31"/>
                </a:cubicBezTo>
                <a:cubicBezTo>
                  <a:pt x="57" y="33"/>
                  <a:pt x="55" y="33"/>
                  <a:pt x="54" y="35"/>
                </a:cubicBezTo>
                <a:cubicBezTo>
                  <a:pt x="53" y="34"/>
                  <a:pt x="52" y="35"/>
                  <a:pt x="51" y="36"/>
                </a:cubicBezTo>
                <a:cubicBezTo>
                  <a:pt x="52" y="35"/>
                  <a:pt x="52" y="36"/>
                  <a:pt x="52" y="36"/>
                </a:cubicBezTo>
                <a:cubicBezTo>
                  <a:pt x="48" y="38"/>
                  <a:pt x="46" y="39"/>
                  <a:pt x="43" y="42"/>
                </a:cubicBezTo>
                <a:cubicBezTo>
                  <a:pt x="44" y="41"/>
                  <a:pt x="44" y="40"/>
                  <a:pt x="45" y="39"/>
                </a:cubicBezTo>
                <a:cubicBezTo>
                  <a:pt x="45" y="40"/>
                  <a:pt x="44" y="40"/>
                  <a:pt x="43" y="40"/>
                </a:cubicBezTo>
                <a:cubicBezTo>
                  <a:pt x="44" y="39"/>
                  <a:pt x="44" y="38"/>
                  <a:pt x="44" y="38"/>
                </a:cubicBezTo>
                <a:cubicBezTo>
                  <a:pt x="45" y="37"/>
                  <a:pt x="46" y="36"/>
                  <a:pt x="48" y="35"/>
                </a:cubicBezTo>
                <a:cubicBezTo>
                  <a:pt x="47" y="35"/>
                  <a:pt x="46" y="36"/>
                  <a:pt x="45" y="37"/>
                </a:cubicBezTo>
                <a:cubicBezTo>
                  <a:pt x="45" y="37"/>
                  <a:pt x="45" y="37"/>
                  <a:pt x="45" y="37"/>
                </a:cubicBezTo>
                <a:cubicBezTo>
                  <a:pt x="45" y="35"/>
                  <a:pt x="44" y="35"/>
                  <a:pt x="43" y="34"/>
                </a:cubicBezTo>
                <a:cubicBezTo>
                  <a:pt x="48" y="30"/>
                  <a:pt x="53" y="28"/>
                  <a:pt x="58" y="25"/>
                </a:cubicBezTo>
                <a:cubicBezTo>
                  <a:pt x="60" y="24"/>
                  <a:pt x="63" y="24"/>
                  <a:pt x="66" y="22"/>
                </a:cubicBezTo>
                <a:cubicBezTo>
                  <a:pt x="66" y="23"/>
                  <a:pt x="67" y="22"/>
                  <a:pt x="67" y="23"/>
                </a:cubicBezTo>
                <a:cubicBezTo>
                  <a:pt x="69" y="21"/>
                  <a:pt x="72" y="21"/>
                  <a:pt x="73" y="21"/>
                </a:cubicBezTo>
                <a:cubicBezTo>
                  <a:pt x="73" y="20"/>
                  <a:pt x="76" y="20"/>
                  <a:pt x="77" y="20"/>
                </a:cubicBezTo>
                <a:cubicBezTo>
                  <a:pt x="77" y="20"/>
                  <a:pt x="77" y="20"/>
                  <a:pt x="77" y="20"/>
                </a:cubicBezTo>
                <a:cubicBezTo>
                  <a:pt x="79" y="19"/>
                  <a:pt x="81" y="20"/>
                  <a:pt x="84" y="19"/>
                </a:cubicBezTo>
                <a:cubicBezTo>
                  <a:pt x="83" y="19"/>
                  <a:pt x="85" y="18"/>
                  <a:pt x="83" y="19"/>
                </a:cubicBezTo>
                <a:cubicBezTo>
                  <a:pt x="82" y="19"/>
                  <a:pt x="84" y="19"/>
                  <a:pt x="83" y="19"/>
                </a:cubicBezTo>
                <a:cubicBezTo>
                  <a:pt x="83" y="18"/>
                  <a:pt x="80" y="19"/>
                  <a:pt x="79" y="19"/>
                </a:cubicBezTo>
                <a:cubicBezTo>
                  <a:pt x="77" y="20"/>
                  <a:pt x="75" y="19"/>
                  <a:pt x="73" y="20"/>
                </a:cubicBezTo>
                <a:cubicBezTo>
                  <a:pt x="73" y="20"/>
                  <a:pt x="72" y="19"/>
                  <a:pt x="71" y="20"/>
                </a:cubicBezTo>
                <a:cubicBezTo>
                  <a:pt x="73" y="19"/>
                  <a:pt x="71" y="20"/>
                  <a:pt x="71" y="21"/>
                </a:cubicBezTo>
                <a:cubicBezTo>
                  <a:pt x="70" y="21"/>
                  <a:pt x="68" y="21"/>
                  <a:pt x="66" y="22"/>
                </a:cubicBezTo>
                <a:cubicBezTo>
                  <a:pt x="67" y="21"/>
                  <a:pt x="67" y="21"/>
                  <a:pt x="68" y="21"/>
                </a:cubicBezTo>
                <a:cubicBezTo>
                  <a:pt x="68" y="20"/>
                  <a:pt x="68" y="21"/>
                  <a:pt x="68" y="20"/>
                </a:cubicBezTo>
                <a:cubicBezTo>
                  <a:pt x="66" y="20"/>
                  <a:pt x="66" y="21"/>
                  <a:pt x="66" y="21"/>
                </a:cubicBezTo>
                <a:cubicBezTo>
                  <a:pt x="66" y="20"/>
                  <a:pt x="62" y="22"/>
                  <a:pt x="61" y="22"/>
                </a:cubicBezTo>
                <a:cubicBezTo>
                  <a:pt x="61" y="23"/>
                  <a:pt x="61" y="23"/>
                  <a:pt x="61" y="23"/>
                </a:cubicBezTo>
                <a:cubicBezTo>
                  <a:pt x="61" y="23"/>
                  <a:pt x="61" y="23"/>
                  <a:pt x="60" y="23"/>
                </a:cubicBezTo>
                <a:cubicBezTo>
                  <a:pt x="55" y="25"/>
                  <a:pt x="51" y="28"/>
                  <a:pt x="46" y="31"/>
                </a:cubicBezTo>
                <a:cubicBezTo>
                  <a:pt x="45" y="33"/>
                  <a:pt x="41" y="36"/>
                  <a:pt x="40" y="35"/>
                </a:cubicBezTo>
                <a:cubicBezTo>
                  <a:pt x="34" y="39"/>
                  <a:pt x="30" y="44"/>
                  <a:pt x="25" y="51"/>
                </a:cubicBezTo>
                <a:cubicBezTo>
                  <a:pt x="24" y="53"/>
                  <a:pt x="22" y="56"/>
                  <a:pt x="20" y="58"/>
                </a:cubicBezTo>
                <a:cubicBezTo>
                  <a:pt x="21" y="58"/>
                  <a:pt x="20" y="59"/>
                  <a:pt x="20" y="59"/>
                </a:cubicBezTo>
                <a:cubicBezTo>
                  <a:pt x="18" y="61"/>
                  <a:pt x="20" y="57"/>
                  <a:pt x="21" y="55"/>
                </a:cubicBezTo>
                <a:cubicBezTo>
                  <a:pt x="20" y="57"/>
                  <a:pt x="20" y="55"/>
                  <a:pt x="20" y="54"/>
                </a:cubicBezTo>
                <a:cubicBezTo>
                  <a:pt x="22" y="51"/>
                  <a:pt x="24" y="48"/>
                  <a:pt x="26" y="45"/>
                </a:cubicBezTo>
                <a:cubicBezTo>
                  <a:pt x="26" y="44"/>
                  <a:pt x="27" y="44"/>
                  <a:pt x="27" y="44"/>
                </a:cubicBezTo>
                <a:cubicBezTo>
                  <a:pt x="28" y="42"/>
                  <a:pt x="29" y="41"/>
                  <a:pt x="31" y="40"/>
                </a:cubicBezTo>
                <a:cubicBezTo>
                  <a:pt x="31" y="39"/>
                  <a:pt x="31" y="38"/>
                  <a:pt x="32" y="38"/>
                </a:cubicBezTo>
                <a:cubicBezTo>
                  <a:pt x="33" y="37"/>
                  <a:pt x="34" y="37"/>
                  <a:pt x="35" y="36"/>
                </a:cubicBezTo>
                <a:cubicBezTo>
                  <a:pt x="35" y="36"/>
                  <a:pt x="36" y="35"/>
                  <a:pt x="36" y="34"/>
                </a:cubicBezTo>
                <a:cubicBezTo>
                  <a:pt x="36" y="34"/>
                  <a:pt x="36" y="35"/>
                  <a:pt x="36" y="35"/>
                </a:cubicBezTo>
                <a:cubicBezTo>
                  <a:pt x="37" y="34"/>
                  <a:pt x="37" y="34"/>
                  <a:pt x="37" y="33"/>
                </a:cubicBezTo>
                <a:cubicBezTo>
                  <a:pt x="37" y="33"/>
                  <a:pt x="38" y="33"/>
                  <a:pt x="38" y="33"/>
                </a:cubicBezTo>
                <a:cubicBezTo>
                  <a:pt x="39" y="33"/>
                  <a:pt x="40" y="31"/>
                  <a:pt x="41" y="30"/>
                </a:cubicBezTo>
                <a:cubicBezTo>
                  <a:pt x="42" y="30"/>
                  <a:pt x="40" y="31"/>
                  <a:pt x="41" y="31"/>
                </a:cubicBezTo>
                <a:cubicBezTo>
                  <a:pt x="41" y="30"/>
                  <a:pt x="42" y="29"/>
                  <a:pt x="42" y="29"/>
                </a:cubicBezTo>
                <a:cubicBezTo>
                  <a:pt x="44" y="29"/>
                  <a:pt x="45" y="27"/>
                  <a:pt x="45" y="28"/>
                </a:cubicBezTo>
                <a:cubicBezTo>
                  <a:pt x="47" y="26"/>
                  <a:pt x="50" y="24"/>
                  <a:pt x="52" y="23"/>
                </a:cubicBezTo>
                <a:cubicBezTo>
                  <a:pt x="52" y="23"/>
                  <a:pt x="52" y="23"/>
                  <a:pt x="51" y="23"/>
                </a:cubicBezTo>
                <a:cubicBezTo>
                  <a:pt x="54" y="21"/>
                  <a:pt x="54" y="21"/>
                  <a:pt x="55" y="20"/>
                </a:cubicBezTo>
                <a:cubicBezTo>
                  <a:pt x="55" y="20"/>
                  <a:pt x="55" y="20"/>
                  <a:pt x="55" y="20"/>
                </a:cubicBezTo>
                <a:cubicBezTo>
                  <a:pt x="58" y="19"/>
                  <a:pt x="61" y="17"/>
                  <a:pt x="64" y="17"/>
                </a:cubicBezTo>
                <a:cubicBezTo>
                  <a:pt x="64" y="16"/>
                  <a:pt x="64" y="16"/>
                  <a:pt x="64" y="16"/>
                </a:cubicBezTo>
                <a:cubicBezTo>
                  <a:pt x="65" y="16"/>
                  <a:pt x="65" y="16"/>
                  <a:pt x="66" y="15"/>
                </a:cubicBezTo>
                <a:cubicBezTo>
                  <a:pt x="66" y="15"/>
                  <a:pt x="66" y="16"/>
                  <a:pt x="67" y="15"/>
                </a:cubicBezTo>
                <a:cubicBezTo>
                  <a:pt x="66" y="15"/>
                  <a:pt x="68" y="14"/>
                  <a:pt x="69" y="14"/>
                </a:cubicBezTo>
                <a:cubicBezTo>
                  <a:pt x="69" y="14"/>
                  <a:pt x="70" y="14"/>
                  <a:pt x="70" y="14"/>
                </a:cubicBezTo>
                <a:cubicBezTo>
                  <a:pt x="70" y="15"/>
                  <a:pt x="69" y="15"/>
                  <a:pt x="69" y="15"/>
                </a:cubicBezTo>
                <a:cubicBezTo>
                  <a:pt x="71" y="14"/>
                  <a:pt x="71" y="14"/>
                  <a:pt x="71" y="13"/>
                </a:cubicBezTo>
                <a:cubicBezTo>
                  <a:pt x="70" y="13"/>
                  <a:pt x="69" y="14"/>
                  <a:pt x="68" y="14"/>
                </a:cubicBezTo>
                <a:cubicBezTo>
                  <a:pt x="67" y="15"/>
                  <a:pt x="64" y="15"/>
                  <a:pt x="63" y="15"/>
                </a:cubicBezTo>
                <a:cubicBezTo>
                  <a:pt x="63" y="15"/>
                  <a:pt x="63" y="15"/>
                  <a:pt x="63" y="15"/>
                </a:cubicBezTo>
                <a:cubicBezTo>
                  <a:pt x="64" y="15"/>
                  <a:pt x="64" y="15"/>
                  <a:pt x="64" y="15"/>
                </a:cubicBezTo>
                <a:cubicBezTo>
                  <a:pt x="65" y="14"/>
                  <a:pt x="68" y="13"/>
                  <a:pt x="70" y="13"/>
                </a:cubicBezTo>
                <a:cubicBezTo>
                  <a:pt x="69" y="12"/>
                  <a:pt x="71" y="12"/>
                  <a:pt x="71" y="11"/>
                </a:cubicBezTo>
                <a:cubicBezTo>
                  <a:pt x="68" y="12"/>
                  <a:pt x="65" y="13"/>
                  <a:pt x="63" y="14"/>
                </a:cubicBezTo>
                <a:cubicBezTo>
                  <a:pt x="64" y="14"/>
                  <a:pt x="62" y="15"/>
                  <a:pt x="62" y="15"/>
                </a:cubicBezTo>
                <a:cubicBezTo>
                  <a:pt x="61" y="15"/>
                  <a:pt x="59" y="15"/>
                  <a:pt x="59" y="16"/>
                </a:cubicBezTo>
                <a:cubicBezTo>
                  <a:pt x="60" y="16"/>
                  <a:pt x="60" y="16"/>
                  <a:pt x="60" y="16"/>
                </a:cubicBezTo>
                <a:cubicBezTo>
                  <a:pt x="58" y="16"/>
                  <a:pt x="56" y="17"/>
                  <a:pt x="55" y="18"/>
                </a:cubicBezTo>
                <a:cubicBezTo>
                  <a:pt x="56" y="17"/>
                  <a:pt x="55" y="17"/>
                  <a:pt x="57" y="16"/>
                </a:cubicBezTo>
                <a:cubicBezTo>
                  <a:pt x="55" y="17"/>
                  <a:pt x="55" y="17"/>
                  <a:pt x="54" y="18"/>
                </a:cubicBezTo>
                <a:cubicBezTo>
                  <a:pt x="54" y="18"/>
                  <a:pt x="54" y="18"/>
                  <a:pt x="54" y="18"/>
                </a:cubicBezTo>
                <a:cubicBezTo>
                  <a:pt x="51" y="19"/>
                  <a:pt x="46" y="21"/>
                  <a:pt x="43" y="24"/>
                </a:cubicBezTo>
                <a:cubicBezTo>
                  <a:pt x="43" y="24"/>
                  <a:pt x="43" y="23"/>
                  <a:pt x="43" y="24"/>
                </a:cubicBezTo>
                <a:cubicBezTo>
                  <a:pt x="40" y="26"/>
                  <a:pt x="35" y="28"/>
                  <a:pt x="34" y="30"/>
                </a:cubicBezTo>
                <a:cubicBezTo>
                  <a:pt x="34" y="30"/>
                  <a:pt x="35" y="29"/>
                  <a:pt x="36" y="28"/>
                </a:cubicBezTo>
                <a:cubicBezTo>
                  <a:pt x="35" y="28"/>
                  <a:pt x="34" y="30"/>
                  <a:pt x="33" y="30"/>
                </a:cubicBezTo>
                <a:cubicBezTo>
                  <a:pt x="33" y="30"/>
                  <a:pt x="33" y="30"/>
                  <a:pt x="33" y="30"/>
                </a:cubicBezTo>
                <a:cubicBezTo>
                  <a:pt x="32" y="31"/>
                  <a:pt x="32" y="32"/>
                  <a:pt x="31" y="33"/>
                </a:cubicBezTo>
                <a:cubicBezTo>
                  <a:pt x="30" y="34"/>
                  <a:pt x="29" y="34"/>
                  <a:pt x="27" y="36"/>
                </a:cubicBezTo>
                <a:cubicBezTo>
                  <a:pt x="28" y="36"/>
                  <a:pt x="25" y="38"/>
                  <a:pt x="25" y="39"/>
                </a:cubicBezTo>
                <a:cubicBezTo>
                  <a:pt x="28" y="36"/>
                  <a:pt x="23" y="43"/>
                  <a:pt x="22" y="42"/>
                </a:cubicBezTo>
                <a:cubicBezTo>
                  <a:pt x="23" y="41"/>
                  <a:pt x="23" y="41"/>
                  <a:pt x="23" y="40"/>
                </a:cubicBezTo>
                <a:cubicBezTo>
                  <a:pt x="22" y="42"/>
                  <a:pt x="22" y="41"/>
                  <a:pt x="22" y="41"/>
                </a:cubicBezTo>
                <a:cubicBezTo>
                  <a:pt x="21" y="42"/>
                  <a:pt x="20" y="42"/>
                  <a:pt x="19" y="43"/>
                </a:cubicBezTo>
                <a:cubicBezTo>
                  <a:pt x="20" y="43"/>
                  <a:pt x="21" y="42"/>
                  <a:pt x="21" y="42"/>
                </a:cubicBezTo>
                <a:cubicBezTo>
                  <a:pt x="21" y="42"/>
                  <a:pt x="21" y="43"/>
                  <a:pt x="21" y="43"/>
                </a:cubicBezTo>
                <a:cubicBezTo>
                  <a:pt x="20" y="43"/>
                  <a:pt x="19" y="43"/>
                  <a:pt x="19" y="44"/>
                </a:cubicBezTo>
                <a:cubicBezTo>
                  <a:pt x="19" y="44"/>
                  <a:pt x="19" y="44"/>
                  <a:pt x="18" y="44"/>
                </a:cubicBezTo>
                <a:cubicBezTo>
                  <a:pt x="22" y="39"/>
                  <a:pt x="23" y="37"/>
                  <a:pt x="28" y="34"/>
                </a:cubicBezTo>
                <a:cubicBezTo>
                  <a:pt x="30" y="31"/>
                  <a:pt x="33" y="30"/>
                  <a:pt x="35" y="27"/>
                </a:cubicBezTo>
                <a:cubicBezTo>
                  <a:pt x="35" y="27"/>
                  <a:pt x="36" y="26"/>
                  <a:pt x="36" y="27"/>
                </a:cubicBezTo>
                <a:cubicBezTo>
                  <a:pt x="39" y="24"/>
                  <a:pt x="44" y="22"/>
                  <a:pt x="46" y="20"/>
                </a:cubicBezTo>
                <a:cubicBezTo>
                  <a:pt x="45" y="20"/>
                  <a:pt x="44" y="21"/>
                  <a:pt x="44" y="21"/>
                </a:cubicBezTo>
                <a:cubicBezTo>
                  <a:pt x="45" y="20"/>
                  <a:pt x="49" y="17"/>
                  <a:pt x="48" y="19"/>
                </a:cubicBezTo>
                <a:cubicBezTo>
                  <a:pt x="49" y="18"/>
                  <a:pt x="50" y="18"/>
                  <a:pt x="51" y="17"/>
                </a:cubicBezTo>
                <a:cubicBezTo>
                  <a:pt x="51" y="16"/>
                  <a:pt x="49" y="18"/>
                  <a:pt x="49" y="18"/>
                </a:cubicBezTo>
                <a:cubicBezTo>
                  <a:pt x="50" y="17"/>
                  <a:pt x="53" y="15"/>
                  <a:pt x="55" y="15"/>
                </a:cubicBezTo>
                <a:cubicBezTo>
                  <a:pt x="60" y="12"/>
                  <a:pt x="65" y="10"/>
                  <a:pt x="69" y="10"/>
                </a:cubicBezTo>
                <a:cubicBezTo>
                  <a:pt x="69" y="9"/>
                  <a:pt x="70" y="10"/>
                  <a:pt x="70" y="10"/>
                </a:cubicBezTo>
                <a:cubicBezTo>
                  <a:pt x="71" y="9"/>
                  <a:pt x="70" y="9"/>
                  <a:pt x="70" y="9"/>
                </a:cubicBezTo>
                <a:cubicBezTo>
                  <a:pt x="71" y="9"/>
                  <a:pt x="71" y="9"/>
                  <a:pt x="71" y="9"/>
                </a:cubicBezTo>
                <a:cubicBezTo>
                  <a:pt x="72" y="8"/>
                  <a:pt x="72" y="9"/>
                  <a:pt x="73" y="8"/>
                </a:cubicBezTo>
                <a:cubicBezTo>
                  <a:pt x="74" y="8"/>
                  <a:pt x="75" y="8"/>
                  <a:pt x="77" y="7"/>
                </a:cubicBezTo>
                <a:cubicBezTo>
                  <a:pt x="77" y="8"/>
                  <a:pt x="80" y="7"/>
                  <a:pt x="81" y="7"/>
                </a:cubicBezTo>
                <a:cubicBezTo>
                  <a:pt x="87" y="6"/>
                  <a:pt x="96" y="6"/>
                  <a:pt x="102" y="7"/>
                </a:cubicBezTo>
                <a:cubicBezTo>
                  <a:pt x="98" y="6"/>
                  <a:pt x="96" y="6"/>
                  <a:pt x="93" y="5"/>
                </a:cubicBezTo>
                <a:cubicBezTo>
                  <a:pt x="88" y="6"/>
                  <a:pt x="82" y="6"/>
                  <a:pt x="77" y="7"/>
                </a:cubicBezTo>
                <a:cubicBezTo>
                  <a:pt x="77" y="7"/>
                  <a:pt x="77" y="7"/>
                  <a:pt x="76" y="7"/>
                </a:cubicBezTo>
                <a:cubicBezTo>
                  <a:pt x="77" y="6"/>
                  <a:pt x="78" y="6"/>
                  <a:pt x="78" y="6"/>
                </a:cubicBezTo>
                <a:cubicBezTo>
                  <a:pt x="77" y="6"/>
                  <a:pt x="73" y="8"/>
                  <a:pt x="70" y="7"/>
                </a:cubicBezTo>
                <a:cubicBezTo>
                  <a:pt x="70" y="8"/>
                  <a:pt x="69" y="8"/>
                  <a:pt x="68" y="8"/>
                </a:cubicBezTo>
                <a:cubicBezTo>
                  <a:pt x="68" y="10"/>
                  <a:pt x="63" y="11"/>
                  <a:pt x="61" y="12"/>
                </a:cubicBezTo>
                <a:cubicBezTo>
                  <a:pt x="61" y="12"/>
                  <a:pt x="64" y="11"/>
                  <a:pt x="63" y="11"/>
                </a:cubicBezTo>
                <a:cubicBezTo>
                  <a:pt x="62" y="11"/>
                  <a:pt x="61" y="12"/>
                  <a:pt x="60" y="11"/>
                </a:cubicBezTo>
                <a:cubicBezTo>
                  <a:pt x="61" y="11"/>
                  <a:pt x="62" y="11"/>
                  <a:pt x="62" y="10"/>
                </a:cubicBezTo>
                <a:cubicBezTo>
                  <a:pt x="61" y="11"/>
                  <a:pt x="59" y="12"/>
                  <a:pt x="59" y="11"/>
                </a:cubicBezTo>
                <a:cubicBezTo>
                  <a:pt x="58" y="11"/>
                  <a:pt x="60" y="11"/>
                  <a:pt x="59" y="11"/>
                </a:cubicBezTo>
                <a:cubicBezTo>
                  <a:pt x="58" y="11"/>
                  <a:pt x="58" y="11"/>
                  <a:pt x="58" y="12"/>
                </a:cubicBezTo>
                <a:cubicBezTo>
                  <a:pt x="57" y="11"/>
                  <a:pt x="58" y="11"/>
                  <a:pt x="58" y="10"/>
                </a:cubicBezTo>
                <a:cubicBezTo>
                  <a:pt x="57" y="11"/>
                  <a:pt x="57" y="11"/>
                  <a:pt x="57" y="11"/>
                </a:cubicBezTo>
                <a:cubicBezTo>
                  <a:pt x="56" y="11"/>
                  <a:pt x="58" y="10"/>
                  <a:pt x="57" y="11"/>
                </a:cubicBezTo>
                <a:cubicBezTo>
                  <a:pt x="55" y="11"/>
                  <a:pt x="54" y="12"/>
                  <a:pt x="53" y="12"/>
                </a:cubicBezTo>
                <a:cubicBezTo>
                  <a:pt x="53" y="12"/>
                  <a:pt x="53" y="12"/>
                  <a:pt x="54" y="12"/>
                </a:cubicBezTo>
                <a:cubicBezTo>
                  <a:pt x="53" y="12"/>
                  <a:pt x="53" y="13"/>
                  <a:pt x="52" y="13"/>
                </a:cubicBezTo>
                <a:cubicBezTo>
                  <a:pt x="52" y="13"/>
                  <a:pt x="53" y="12"/>
                  <a:pt x="53" y="12"/>
                </a:cubicBezTo>
                <a:cubicBezTo>
                  <a:pt x="51" y="13"/>
                  <a:pt x="48" y="14"/>
                  <a:pt x="47" y="14"/>
                </a:cubicBezTo>
                <a:cubicBezTo>
                  <a:pt x="46" y="15"/>
                  <a:pt x="48" y="15"/>
                  <a:pt x="47" y="15"/>
                </a:cubicBezTo>
                <a:cubicBezTo>
                  <a:pt x="45" y="16"/>
                  <a:pt x="45" y="16"/>
                  <a:pt x="44" y="16"/>
                </a:cubicBezTo>
                <a:cubicBezTo>
                  <a:pt x="44" y="17"/>
                  <a:pt x="45" y="17"/>
                  <a:pt x="44" y="17"/>
                </a:cubicBezTo>
                <a:cubicBezTo>
                  <a:pt x="43" y="18"/>
                  <a:pt x="41" y="19"/>
                  <a:pt x="41" y="18"/>
                </a:cubicBezTo>
                <a:cubicBezTo>
                  <a:pt x="41" y="18"/>
                  <a:pt x="43" y="17"/>
                  <a:pt x="42" y="17"/>
                </a:cubicBezTo>
                <a:cubicBezTo>
                  <a:pt x="41" y="18"/>
                  <a:pt x="40" y="19"/>
                  <a:pt x="39" y="20"/>
                </a:cubicBezTo>
                <a:cubicBezTo>
                  <a:pt x="38" y="21"/>
                  <a:pt x="39" y="19"/>
                  <a:pt x="38" y="20"/>
                </a:cubicBezTo>
                <a:cubicBezTo>
                  <a:pt x="37" y="20"/>
                  <a:pt x="38" y="20"/>
                  <a:pt x="38" y="21"/>
                </a:cubicBezTo>
                <a:cubicBezTo>
                  <a:pt x="37" y="21"/>
                  <a:pt x="34" y="23"/>
                  <a:pt x="35" y="22"/>
                </a:cubicBezTo>
                <a:cubicBezTo>
                  <a:pt x="34" y="23"/>
                  <a:pt x="34" y="23"/>
                  <a:pt x="32" y="24"/>
                </a:cubicBezTo>
                <a:cubicBezTo>
                  <a:pt x="32" y="25"/>
                  <a:pt x="33" y="25"/>
                  <a:pt x="32" y="25"/>
                </a:cubicBezTo>
                <a:cubicBezTo>
                  <a:pt x="27" y="29"/>
                  <a:pt x="24" y="33"/>
                  <a:pt x="20" y="37"/>
                </a:cubicBezTo>
                <a:cubicBezTo>
                  <a:pt x="20" y="37"/>
                  <a:pt x="20" y="37"/>
                  <a:pt x="20" y="37"/>
                </a:cubicBezTo>
                <a:cubicBezTo>
                  <a:pt x="18" y="39"/>
                  <a:pt x="17" y="40"/>
                  <a:pt x="17" y="42"/>
                </a:cubicBezTo>
                <a:cubicBezTo>
                  <a:pt x="16" y="42"/>
                  <a:pt x="16" y="41"/>
                  <a:pt x="17" y="41"/>
                </a:cubicBezTo>
                <a:cubicBezTo>
                  <a:pt x="16" y="43"/>
                  <a:pt x="14" y="44"/>
                  <a:pt x="13" y="45"/>
                </a:cubicBezTo>
                <a:cubicBezTo>
                  <a:pt x="13" y="44"/>
                  <a:pt x="15" y="43"/>
                  <a:pt x="14" y="42"/>
                </a:cubicBezTo>
                <a:cubicBezTo>
                  <a:pt x="13" y="44"/>
                  <a:pt x="13" y="46"/>
                  <a:pt x="11" y="49"/>
                </a:cubicBezTo>
                <a:cubicBezTo>
                  <a:pt x="11" y="49"/>
                  <a:pt x="12" y="48"/>
                  <a:pt x="12" y="49"/>
                </a:cubicBezTo>
                <a:cubicBezTo>
                  <a:pt x="11" y="50"/>
                  <a:pt x="11" y="50"/>
                  <a:pt x="11" y="51"/>
                </a:cubicBezTo>
                <a:cubicBezTo>
                  <a:pt x="10" y="51"/>
                  <a:pt x="9" y="52"/>
                  <a:pt x="9" y="53"/>
                </a:cubicBezTo>
                <a:cubicBezTo>
                  <a:pt x="8" y="56"/>
                  <a:pt x="5" y="59"/>
                  <a:pt x="5" y="63"/>
                </a:cubicBezTo>
                <a:cubicBezTo>
                  <a:pt x="2" y="69"/>
                  <a:pt x="0" y="82"/>
                  <a:pt x="1" y="88"/>
                </a:cubicBezTo>
                <a:cubicBezTo>
                  <a:pt x="1" y="89"/>
                  <a:pt x="1" y="91"/>
                  <a:pt x="1" y="91"/>
                </a:cubicBezTo>
                <a:cubicBezTo>
                  <a:pt x="2" y="94"/>
                  <a:pt x="1" y="95"/>
                  <a:pt x="2" y="97"/>
                </a:cubicBezTo>
                <a:cubicBezTo>
                  <a:pt x="2" y="97"/>
                  <a:pt x="2" y="96"/>
                  <a:pt x="2" y="96"/>
                </a:cubicBezTo>
                <a:cubicBezTo>
                  <a:pt x="2" y="97"/>
                  <a:pt x="2" y="97"/>
                  <a:pt x="3" y="99"/>
                </a:cubicBezTo>
                <a:cubicBezTo>
                  <a:pt x="3" y="100"/>
                  <a:pt x="2" y="99"/>
                  <a:pt x="3" y="100"/>
                </a:cubicBezTo>
                <a:cubicBezTo>
                  <a:pt x="4" y="102"/>
                  <a:pt x="4" y="105"/>
                  <a:pt x="4" y="108"/>
                </a:cubicBezTo>
                <a:cubicBezTo>
                  <a:pt x="5" y="108"/>
                  <a:pt x="4" y="107"/>
                  <a:pt x="4" y="107"/>
                </a:cubicBezTo>
                <a:cubicBezTo>
                  <a:pt x="5" y="108"/>
                  <a:pt x="6" y="111"/>
                  <a:pt x="6" y="112"/>
                </a:cubicBezTo>
                <a:cubicBezTo>
                  <a:pt x="5" y="111"/>
                  <a:pt x="6" y="110"/>
                  <a:pt x="5" y="110"/>
                </a:cubicBezTo>
                <a:cubicBezTo>
                  <a:pt x="5" y="110"/>
                  <a:pt x="5" y="110"/>
                  <a:pt x="5" y="111"/>
                </a:cubicBezTo>
                <a:cubicBezTo>
                  <a:pt x="7" y="115"/>
                  <a:pt x="10" y="121"/>
                  <a:pt x="11" y="123"/>
                </a:cubicBezTo>
                <a:cubicBezTo>
                  <a:pt x="12" y="124"/>
                  <a:pt x="12" y="124"/>
                  <a:pt x="13" y="125"/>
                </a:cubicBezTo>
                <a:cubicBezTo>
                  <a:pt x="13" y="126"/>
                  <a:pt x="13" y="127"/>
                  <a:pt x="15" y="128"/>
                </a:cubicBezTo>
                <a:cubicBezTo>
                  <a:pt x="14" y="128"/>
                  <a:pt x="15" y="129"/>
                  <a:pt x="16" y="130"/>
                </a:cubicBezTo>
                <a:cubicBezTo>
                  <a:pt x="16" y="130"/>
                  <a:pt x="18" y="133"/>
                  <a:pt x="19" y="134"/>
                </a:cubicBezTo>
                <a:cubicBezTo>
                  <a:pt x="18" y="135"/>
                  <a:pt x="17" y="132"/>
                  <a:pt x="17" y="133"/>
                </a:cubicBezTo>
                <a:cubicBezTo>
                  <a:pt x="18" y="134"/>
                  <a:pt x="18" y="134"/>
                  <a:pt x="19" y="135"/>
                </a:cubicBezTo>
                <a:cubicBezTo>
                  <a:pt x="19" y="135"/>
                  <a:pt x="21" y="137"/>
                  <a:pt x="21" y="137"/>
                </a:cubicBezTo>
                <a:cubicBezTo>
                  <a:pt x="20" y="137"/>
                  <a:pt x="19" y="135"/>
                  <a:pt x="18" y="135"/>
                </a:cubicBezTo>
                <a:cubicBezTo>
                  <a:pt x="20" y="137"/>
                  <a:pt x="23" y="140"/>
                  <a:pt x="22" y="140"/>
                </a:cubicBezTo>
                <a:cubicBezTo>
                  <a:pt x="22" y="140"/>
                  <a:pt x="23" y="141"/>
                  <a:pt x="23" y="141"/>
                </a:cubicBezTo>
                <a:cubicBezTo>
                  <a:pt x="21" y="140"/>
                  <a:pt x="21" y="141"/>
                  <a:pt x="20" y="140"/>
                </a:cubicBezTo>
                <a:cubicBezTo>
                  <a:pt x="25" y="143"/>
                  <a:pt x="26" y="147"/>
                  <a:pt x="31" y="149"/>
                </a:cubicBezTo>
                <a:cubicBezTo>
                  <a:pt x="30" y="149"/>
                  <a:pt x="30" y="149"/>
                  <a:pt x="30" y="149"/>
                </a:cubicBezTo>
                <a:cubicBezTo>
                  <a:pt x="31" y="150"/>
                  <a:pt x="31" y="149"/>
                  <a:pt x="32" y="150"/>
                </a:cubicBezTo>
                <a:cubicBezTo>
                  <a:pt x="32" y="150"/>
                  <a:pt x="32" y="151"/>
                  <a:pt x="32" y="151"/>
                </a:cubicBezTo>
                <a:cubicBezTo>
                  <a:pt x="33" y="152"/>
                  <a:pt x="34" y="152"/>
                  <a:pt x="34" y="152"/>
                </a:cubicBezTo>
                <a:cubicBezTo>
                  <a:pt x="33" y="151"/>
                  <a:pt x="33" y="151"/>
                  <a:pt x="33" y="150"/>
                </a:cubicBezTo>
                <a:cubicBezTo>
                  <a:pt x="35" y="152"/>
                  <a:pt x="36" y="152"/>
                  <a:pt x="37" y="154"/>
                </a:cubicBezTo>
                <a:cubicBezTo>
                  <a:pt x="36" y="153"/>
                  <a:pt x="36" y="154"/>
                  <a:pt x="35" y="153"/>
                </a:cubicBezTo>
                <a:cubicBezTo>
                  <a:pt x="35" y="153"/>
                  <a:pt x="35" y="154"/>
                  <a:pt x="36" y="154"/>
                </a:cubicBezTo>
                <a:cubicBezTo>
                  <a:pt x="36" y="154"/>
                  <a:pt x="36" y="154"/>
                  <a:pt x="37" y="154"/>
                </a:cubicBezTo>
                <a:cubicBezTo>
                  <a:pt x="36" y="155"/>
                  <a:pt x="40" y="158"/>
                  <a:pt x="42" y="159"/>
                </a:cubicBezTo>
                <a:cubicBezTo>
                  <a:pt x="43" y="159"/>
                  <a:pt x="41" y="158"/>
                  <a:pt x="42" y="158"/>
                </a:cubicBezTo>
                <a:cubicBezTo>
                  <a:pt x="42" y="158"/>
                  <a:pt x="43" y="159"/>
                  <a:pt x="44" y="159"/>
                </a:cubicBezTo>
                <a:cubicBezTo>
                  <a:pt x="43" y="159"/>
                  <a:pt x="43" y="159"/>
                  <a:pt x="43" y="160"/>
                </a:cubicBezTo>
                <a:cubicBezTo>
                  <a:pt x="44" y="161"/>
                  <a:pt x="44" y="160"/>
                  <a:pt x="45" y="160"/>
                </a:cubicBezTo>
                <a:cubicBezTo>
                  <a:pt x="44" y="161"/>
                  <a:pt x="47" y="162"/>
                  <a:pt x="47" y="162"/>
                </a:cubicBezTo>
                <a:cubicBezTo>
                  <a:pt x="49" y="162"/>
                  <a:pt x="49" y="163"/>
                  <a:pt x="48" y="163"/>
                </a:cubicBezTo>
                <a:cubicBezTo>
                  <a:pt x="50" y="164"/>
                  <a:pt x="51" y="164"/>
                  <a:pt x="52" y="164"/>
                </a:cubicBezTo>
                <a:cubicBezTo>
                  <a:pt x="53" y="165"/>
                  <a:pt x="52" y="164"/>
                  <a:pt x="52" y="165"/>
                </a:cubicBezTo>
                <a:cubicBezTo>
                  <a:pt x="54" y="165"/>
                  <a:pt x="53" y="165"/>
                  <a:pt x="55" y="166"/>
                </a:cubicBezTo>
                <a:cubicBezTo>
                  <a:pt x="55" y="166"/>
                  <a:pt x="56" y="166"/>
                  <a:pt x="56" y="166"/>
                </a:cubicBezTo>
                <a:cubicBezTo>
                  <a:pt x="57" y="167"/>
                  <a:pt x="58" y="167"/>
                  <a:pt x="57" y="167"/>
                </a:cubicBezTo>
                <a:cubicBezTo>
                  <a:pt x="61" y="169"/>
                  <a:pt x="63" y="167"/>
                  <a:pt x="65" y="168"/>
                </a:cubicBezTo>
                <a:cubicBezTo>
                  <a:pt x="66" y="167"/>
                  <a:pt x="67" y="168"/>
                  <a:pt x="69" y="169"/>
                </a:cubicBezTo>
                <a:cubicBezTo>
                  <a:pt x="69" y="169"/>
                  <a:pt x="68" y="168"/>
                  <a:pt x="69" y="168"/>
                </a:cubicBezTo>
                <a:cubicBezTo>
                  <a:pt x="70" y="169"/>
                  <a:pt x="71" y="169"/>
                  <a:pt x="73" y="169"/>
                </a:cubicBezTo>
                <a:cubicBezTo>
                  <a:pt x="73" y="170"/>
                  <a:pt x="72" y="169"/>
                  <a:pt x="72" y="170"/>
                </a:cubicBezTo>
                <a:cubicBezTo>
                  <a:pt x="73" y="170"/>
                  <a:pt x="74" y="170"/>
                  <a:pt x="74" y="170"/>
                </a:cubicBezTo>
                <a:cubicBezTo>
                  <a:pt x="73" y="170"/>
                  <a:pt x="73" y="170"/>
                  <a:pt x="73" y="169"/>
                </a:cubicBezTo>
                <a:cubicBezTo>
                  <a:pt x="74" y="169"/>
                  <a:pt x="74" y="169"/>
                  <a:pt x="75" y="170"/>
                </a:cubicBezTo>
                <a:cubicBezTo>
                  <a:pt x="75" y="170"/>
                  <a:pt x="75" y="170"/>
                  <a:pt x="75" y="170"/>
                </a:cubicBezTo>
                <a:cubicBezTo>
                  <a:pt x="79" y="170"/>
                  <a:pt x="83" y="171"/>
                  <a:pt x="85" y="170"/>
                </a:cubicBezTo>
                <a:cubicBezTo>
                  <a:pt x="86" y="170"/>
                  <a:pt x="85" y="171"/>
                  <a:pt x="86" y="171"/>
                </a:cubicBezTo>
                <a:cubicBezTo>
                  <a:pt x="86" y="170"/>
                  <a:pt x="86" y="170"/>
                  <a:pt x="86" y="170"/>
                </a:cubicBezTo>
                <a:cubicBezTo>
                  <a:pt x="87" y="170"/>
                  <a:pt x="91" y="171"/>
                  <a:pt x="89" y="170"/>
                </a:cubicBezTo>
                <a:cubicBezTo>
                  <a:pt x="91" y="170"/>
                  <a:pt x="91" y="171"/>
                  <a:pt x="92" y="170"/>
                </a:cubicBezTo>
                <a:cubicBezTo>
                  <a:pt x="91" y="170"/>
                  <a:pt x="91" y="170"/>
                  <a:pt x="92" y="170"/>
                </a:cubicBezTo>
                <a:cubicBezTo>
                  <a:pt x="92" y="170"/>
                  <a:pt x="92" y="171"/>
                  <a:pt x="93" y="170"/>
                </a:cubicBezTo>
                <a:cubicBezTo>
                  <a:pt x="93" y="170"/>
                  <a:pt x="94" y="170"/>
                  <a:pt x="95" y="170"/>
                </a:cubicBezTo>
                <a:cubicBezTo>
                  <a:pt x="94" y="170"/>
                  <a:pt x="96" y="170"/>
                  <a:pt x="97" y="170"/>
                </a:cubicBezTo>
                <a:cubicBezTo>
                  <a:pt x="97" y="170"/>
                  <a:pt x="96" y="170"/>
                  <a:pt x="96" y="170"/>
                </a:cubicBezTo>
                <a:cubicBezTo>
                  <a:pt x="97" y="170"/>
                  <a:pt x="99" y="169"/>
                  <a:pt x="99" y="170"/>
                </a:cubicBezTo>
                <a:cubicBezTo>
                  <a:pt x="99" y="170"/>
                  <a:pt x="98" y="170"/>
                  <a:pt x="98" y="170"/>
                </a:cubicBezTo>
                <a:cubicBezTo>
                  <a:pt x="99" y="170"/>
                  <a:pt x="100" y="170"/>
                  <a:pt x="101" y="169"/>
                </a:cubicBezTo>
                <a:cubicBezTo>
                  <a:pt x="102" y="170"/>
                  <a:pt x="104" y="168"/>
                  <a:pt x="105" y="169"/>
                </a:cubicBezTo>
                <a:cubicBezTo>
                  <a:pt x="102" y="169"/>
                  <a:pt x="100" y="171"/>
                  <a:pt x="98" y="170"/>
                </a:cubicBezTo>
                <a:cubicBezTo>
                  <a:pt x="98" y="171"/>
                  <a:pt x="97" y="171"/>
                  <a:pt x="96" y="171"/>
                </a:cubicBezTo>
                <a:cubicBezTo>
                  <a:pt x="96" y="171"/>
                  <a:pt x="95" y="171"/>
                  <a:pt x="95" y="172"/>
                </a:cubicBezTo>
                <a:cubicBezTo>
                  <a:pt x="97" y="172"/>
                  <a:pt x="96" y="171"/>
                  <a:pt x="96" y="171"/>
                </a:cubicBezTo>
                <a:cubicBezTo>
                  <a:pt x="97" y="171"/>
                  <a:pt x="98" y="171"/>
                  <a:pt x="97" y="172"/>
                </a:cubicBezTo>
                <a:cubicBezTo>
                  <a:pt x="97" y="172"/>
                  <a:pt x="96" y="172"/>
                  <a:pt x="96" y="172"/>
                </a:cubicBezTo>
                <a:cubicBezTo>
                  <a:pt x="98" y="172"/>
                  <a:pt x="99" y="172"/>
                  <a:pt x="99" y="172"/>
                </a:cubicBezTo>
                <a:cubicBezTo>
                  <a:pt x="101" y="172"/>
                  <a:pt x="102" y="172"/>
                  <a:pt x="106" y="171"/>
                </a:cubicBezTo>
                <a:cubicBezTo>
                  <a:pt x="107" y="171"/>
                  <a:pt x="106" y="171"/>
                  <a:pt x="107" y="170"/>
                </a:cubicBezTo>
                <a:cubicBezTo>
                  <a:pt x="112" y="170"/>
                  <a:pt x="116" y="168"/>
                  <a:pt x="119" y="167"/>
                </a:cubicBezTo>
                <a:cubicBezTo>
                  <a:pt x="120" y="167"/>
                  <a:pt x="118" y="167"/>
                  <a:pt x="120" y="166"/>
                </a:cubicBezTo>
                <a:cubicBezTo>
                  <a:pt x="121" y="166"/>
                  <a:pt x="121" y="166"/>
                  <a:pt x="121" y="167"/>
                </a:cubicBezTo>
                <a:cubicBezTo>
                  <a:pt x="124" y="165"/>
                  <a:pt x="126" y="165"/>
                  <a:pt x="129" y="164"/>
                </a:cubicBezTo>
                <a:cubicBezTo>
                  <a:pt x="130" y="162"/>
                  <a:pt x="135" y="161"/>
                  <a:pt x="137" y="159"/>
                </a:cubicBezTo>
                <a:cubicBezTo>
                  <a:pt x="135" y="160"/>
                  <a:pt x="133" y="161"/>
                  <a:pt x="132" y="161"/>
                </a:cubicBezTo>
                <a:cubicBezTo>
                  <a:pt x="133" y="160"/>
                  <a:pt x="137" y="158"/>
                  <a:pt x="137" y="159"/>
                </a:cubicBezTo>
                <a:cubicBezTo>
                  <a:pt x="139" y="158"/>
                  <a:pt x="141" y="158"/>
                  <a:pt x="141" y="157"/>
                </a:cubicBezTo>
                <a:cubicBezTo>
                  <a:pt x="142" y="158"/>
                  <a:pt x="145" y="156"/>
                  <a:pt x="147" y="154"/>
                </a:cubicBezTo>
                <a:cubicBezTo>
                  <a:pt x="147" y="154"/>
                  <a:pt x="148" y="154"/>
                  <a:pt x="148" y="153"/>
                </a:cubicBezTo>
                <a:cubicBezTo>
                  <a:pt x="153" y="150"/>
                  <a:pt x="158" y="147"/>
                  <a:pt x="161" y="143"/>
                </a:cubicBezTo>
                <a:cubicBezTo>
                  <a:pt x="161" y="143"/>
                  <a:pt x="161" y="143"/>
                  <a:pt x="162" y="143"/>
                </a:cubicBezTo>
                <a:cubicBezTo>
                  <a:pt x="161" y="142"/>
                  <a:pt x="161" y="142"/>
                  <a:pt x="162" y="141"/>
                </a:cubicBezTo>
                <a:cubicBezTo>
                  <a:pt x="162" y="141"/>
                  <a:pt x="162" y="142"/>
                  <a:pt x="163" y="141"/>
                </a:cubicBezTo>
                <a:cubicBezTo>
                  <a:pt x="163" y="141"/>
                  <a:pt x="163" y="140"/>
                  <a:pt x="164" y="140"/>
                </a:cubicBezTo>
                <a:cubicBezTo>
                  <a:pt x="164" y="139"/>
                  <a:pt x="163" y="140"/>
                  <a:pt x="164" y="139"/>
                </a:cubicBezTo>
                <a:cubicBezTo>
                  <a:pt x="164" y="139"/>
                  <a:pt x="165" y="138"/>
                  <a:pt x="165" y="138"/>
                </a:cubicBezTo>
                <a:cubicBezTo>
                  <a:pt x="165" y="138"/>
                  <a:pt x="165" y="139"/>
                  <a:pt x="165" y="139"/>
                </a:cubicBezTo>
                <a:cubicBezTo>
                  <a:pt x="166" y="138"/>
                  <a:pt x="166" y="138"/>
                  <a:pt x="167" y="136"/>
                </a:cubicBezTo>
                <a:cubicBezTo>
                  <a:pt x="167" y="136"/>
                  <a:pt x="166" y="137"/>
                  <a:pt x="166" y="137"/>
                </a:cubicBezTo>
                <a:cubicBezTo>
                  <a:pt x="170" y="129"/>
                  <a:pt x="177" y="120"/>
                  <a:pt x="180" y="110"/>
                </a:cubicBezTo>
                <a:cubicBezTo>
                  <a:pt x="180" y="110"/>
                  <a:pt x="179" y="113"/>
                  <a:pt x="180" y="112"/>
                </a:cubicBezTo>
                <a:cubicBezTo>
                  <a:pt x="181" y="107"/>
                  <a:pt x="181" y="106"/>
                  <a:pt x="182" y="103"/>
                </a:cubicBezTo>
                <a:cubicBezTo>
                  <a:pt x="183" y="102"/>
                  <a:pt x="182" y="101"/>
                  <a:pt x="182" y="100"/>
                </a:cubicBezTo>
                <a:cubicBezTo>
                  <a:pt x="183" y="99"/>
                  <a:pt x="183" y="94"/>
                  <a:pt x="184" y="92"/>
                </a:cubicBezTo>
                <a:cubicBezTo>
                  <a:pt x="183" y="92"/>
                  <a:pt x="184" y="90"/>
                  <a:pt x="183" y="89"/>
                </a:cubicBezTo>
                <a:cubicBezTo>
                  <a:pt x="184" y="89"/>
                  <a:pt x="184" y="88"/>
                  <a:pt x="184" y="88"/>
                </a:cubicBezTo>
                <a:cubicBezTo>
                  <a:pt x="184" y="87"/>
                  <a:pt x="184" y="85"/>
                  <a:pt x="184" y="84"/>
                </a:cubicBezTo>
                <a:cubicBezTo>
                  <a:pt x="184" y="84"/>
                  <a:pt x="184" y="82"/>
                  <a:pt x="184" y="81"/>
                </a:cubicBezTo>
                <a:cubicBezTo>
                  <a:pt x="184" y="80"/>
                  <a:pt x="184" y="81"/>
                  <a:pt x="183" y="80"/>
                </a:cubicBezTo>
                <a:cubicBezTo>
                  <a:pt x="184" y="78"/>
                  <a:pt x="182" y="75"/>
                  <a:pt x="183" y="74"/>
                </a:cubicBezTo>
                <a:cubicBezTo>
                  <a:pt x="182" y="73"/>
                  <a:pt x="181" y="67"/>
                  <a:pt x="182" y="66"/>
                </a:cubicBezTo>
                <a:cubicBezTo>
                  <a:pt x="181" y="66"/>
                  <a:pt x="179" y="61"/>
                  <a:pt x="180" y="61"/>
                </a:cubicBezTo>
                <a:cubicBezTo>
                  <a:pt x="179" y="59"/>
                  <a:pt x="178" y="59"/>
                  <a:pt x="177" y="57"/>
                </a:cubicBezTo>
                <a:cubicBezTo>
                  <a:pt x="177" y="57"/>
                  <a:pt x="178" y="58"/>
                  <a:pt x="178" y="58"/>
                </a:cubicBezTo>
                <a:cubicBezTo>
                  <a:pt x="175" y="50"/>
                  <a:pt x="171" y="46"/>
                  <a:pt x="167" y="39"/>
                </a:cubicBezTo>
                <a:cubicBezTo>
                  <a:pt x="167" y="39"/>
                  <a:pt x="167" y="39"/>
                  <a:pt x="167" y="39"/>
                </a:cubicBezTo>
                <a:cubicBezTo>
                  <a:pt x="166" y="36"/>
                  <a:pt x="161" y="33"/>
                  <a:pt x="163" y="32"/>
                </a:cubicBezTo>
                <a:cubicBezTo>
                  <a:pt x="162" y="31"/>
                  <a:pt x="162" y="33"/>
                  <a:pt x="161" y="32"/>
                </a:cubicBezTo>
                <a:cubicBezTo>
                  <a:pt x="159" y="29"/>
                  <a:pt x="157" y="28"/>
                  <a:pt x="156" y="26"/>
                </a:cubicBezTo>
                <a:cubicBezTo>
                  <a:pt x="155" y="25"/>
                  <a:pt x="154" y="24"/>
                  <a:pt x="152" y="23"/>
                </a:cubicBezTo>
                <a:cubicBezTo>
                  <a:pt x="152" y="22"/>
                  <a:pt x="153" y="23"/>
                  <a:pt x="153" y="23"/>
                </a:cubicBezTo>
                <a:cubicBezTo>
                  <a:pt x="151" y="21"/>
                  <a:pt x="150" y="20"/>
                  <a:pt x="149" y="18"/>
                </a:cubicBezTo>
                <a:cubicBezTo>
                  <a:pt x="148" y="19"/>
                  <a:pt x="147" y="17"/>
                  <a:pt x="147" y="18"/>
                </a:cubicBezTo>
                <a:cubicBezTo>
                  <a:pt x="148" y="19"/>
                  <a:pt x="149" y="20"/>
                  <a:pt x="149" y="21"/>
                </a:cubicBezTo>
                <a:cubicBezTo>
                  <a:pt x="148" y="21"/>
                  <a:pt x="148" y="20"/>
                  <a:pt x="148" y="20"/>
                </a:cubicBezTo>
                <a:cubicBezTo>
                  <a:pt x="149" y="22"/>
                  <a:pt x="151" y="23"/>
                  <a:pt x="153" y="25"/>
                </a:cubicBezTo>
                <a:cubicBezTo>
                  <a:pt x="153" y="25"/>
                  <a:pt x="153" y="25"/>
                  <a:pt x="153" y="25"/>
                </a:cubicBezTo>
                <a:cubicBezTo>
                  <a:pt x="154" y="26"/>
                  <a:pt x="155" y="27"/>
                  <a:pt x="156" y="28"/>
                </a:cubicBezTo>
                <a:cubicBezTo>
                  <a:pt x="159" y="32"/>
                  <a:pt x="165" y="37"/>
                  <a:pt x="167" y="43"/>
                </a:cubicBezTo>
                <a:cubicBezTo>
                  <a:pt x="169" y="44"/>
                  <a:pt x="171" y="47"/>
                  <a:pt x="173" y="50"/>
                </a:cubicBezTo>
                <a:cubicBezTo>
                  <a:pt x="172" y="50"/>
                  <a:pt x="170" y="46"/>
                  <a:pt x="169" y="46"/>
                </a:cubicBezTo>
                <a:cubicBezTo>
                  <a:pt x="170" y="48"/>
                  <a:pt x="174" y="54"/>
                  <a:pt x="173" y="54"/>
                </a:cubicBezTo>
                <a:cubicBezTo>
                  <a:pt x="173" y="54"/>
                  <a:pt x="174" y="53"/>
                  <a:pt x="174" y="54"/>
                </a:cubicBezTo>
                <a:cubicBezTo>
                  <a:pt x="175" y="55"/>
                  <a:pt x="174" y="55"/>
                  <a:pt x="175" y="56"/>
                </a:cubicBezTo>
                <a:cubicBezTo>
                  <a:pt x="176" y="56"/>
                  <a:pt x="178" y="62"/>
                  <a:pt x="178" y="65"/>
                </a:cubicBezTo>
                <a:cubicBezTo>
                  <a:pt x="178" y="64"/>
                  <a:pt x="178" y="64"/>
                  <a:pt x="178" y="64"/>
                </a:cubicBezTo>
                <a:cubicBezTo>
                  <a:pt x="178" y="65"/>
                  <a:pt x="180" y="67"/>
                  <a:pt x="180" y="69"/>
                </a:cubicBezTo>
                <a:cubicBezTo>
                  <a:pt x="180" y="68"/>
                  <a:pt x="179" y="67"/>
                  <a:pt x="179" y="67"/>
                </a:cubicBezTo>
                <a:cubicBezTo>
                  <a:pt x="179" y="69"/>
                  <a:pt x="180" y="69"/>
                  <a:pt x="180" y="70"/>
                </a:cubicBezTo>
                <a:cubicBezTo>
                  <a:pt x="180" y="71"/>
                  <a:pt x="180" y="69"/>
                  <a:pt x="180" y="69"/>
                </a:cubicBezTo>
                <a:cubicBezTo>
                  <a:pt x="181" y="73"/>
                  <a:pt x="181" y="79"/>
                  <a:pt x="182" y="82"/>
                </a:cubicBezTo>
                <a:cubicBezTo>
                  <a:pt x="182" y="83"/>
                  <a:pt x="182" y="81"/>
                  <a:pt x="182" y="81"/>
                </a:cubicBezTo>
                <a:cubicBezTo>
                  <a:pt x="182" y="82"/>
                  <a:pt x="182" y="84"/>
                  <a:pt x="182" y="84"/>
                </a:cubicBezTo>
                <a:cubicBezTo>
                  <a:pt x="182" y="84"/>
                  <a:pt x="182" y="83"/>
                  <a:pt x="182" y="83"/>
                </a:cubicBezTo>
                <a:cubicBezTo>
                  <a:pt x="182" y="90"/>
                  <a:pt x="182" y="96"/>
                  <a:pt x="179" y="104"/>
                </a:cubicBezTo>
                <a:cubicBezTo>
                  <a:pt x="178" y="105"/>
                  <a:pt x="177" y="111"/>
                  <a:pt x="176" y="113"/>
                </a:cubicBezTo>
                <a:cubicBezTo>
                  <a:pt x="175" y="116"/>
                  <a:pt x="173" y="120"/>
                  <a:pt x="171" y="124"/>
                </a:cubicBezTo>
                <a:cubicBezTo>
                  <a:pt x="167" y="130"/>
                  <a:pt x="163" y="134"/>
                  <a:pt x="160" y="138"/>
                </a:cubicBezTo>
                <a:cubicBezTo>
                  <a:pt x="159" y="138"/>
                  <a:pt x="159" y="138"/>
                  <a:pt x="159" y="139"/>
                </a:cubicBezTo>
                <a:cubicBezTo>
                  <a:pt x="159" y="139"/>
                  <a:pt x="159" y="139"/>
                  <a:pt x="159" y="139"/>
                </a:cubicBezTo>
                <a:cubicBezTo>
                  <a:pt x="158" y="140"/>
                  <a:pt x="156" y="141"/>
                  <a:pt x="156" y="141"/>
                </a:cubicBezTo>
                <a:cubicBezTo>
                  <a:pt x="155" y="142"/>
                  <a:pt x="155" y="142"/>
                  <a:pt x="155" y="143"/>
                </a:cubicBezTo>
                <a:cubicBezTo>
                  <a:pt x="155" y="142"/>
                  <a:pt x="156" y="141"/>
                  <a:pt x="157" y="141"/>
                </a:cubicBezTo>
                <a:cubicBezTo>
                  <a:pt x="156" y="142"/>
                  <a:pt x="156" y="142"/>
                  <a:pt x="155" y="143"/>
                </a:cubicBezTo>
                <a:cubicBezTo>
                  <a:pt x="154" y="143"/>
                  <a:pt x="155" y="143"/>
                  <a:pt x="153" y="144"/>
                </a:cubicBezTo>
                <a:cubicBezTo>
                  <a:pt x="153" y="144"/>
                  <a:pt x="153" y="144"/>
                  <a:pt x="153" y="143"/>
                </a:cubicBezTo>
                <a:cubicBezTo>
                  <a:pt x="152" y="145"/>
                  <a:pt x="150" y="146"/>
                  <a:pt x="149" y="147"/>
                </a:cubicBezTo>
                <a:cubicBezTo>
                  <a:pt x="151" y="146"/>
                  <a:pt x="151" y="146"/>
                  <a:pt x="152" y="145"/>
                </a:cubicBezTo>
                <a:cubicBezTo>
                  <a:pt x="151" y="146"/>
                  <a:pt x="150" y="146"/>
                  <a:pt x="149" y="148"/>
                </a:cubicBezTo>
                <a:cubicBezTo>
                  <a:pt x="149" y="148"/>
                  <a:pt x="150" y="147"/>
                  <a:pt x="149" y="147"/>
                </a:cubicBezTo>
                <a:cubicBezTo>
                  <a:pt x="148" y="149"/>
                  <a:pt x="145" y="149"/>
                  <a:pt x="143" y="151"/>
                </a:cubicBezTo>
                <a:cubicBezTo>
                  <a:pt x="144" y="150"/>
                  <a:pt x="145" y="150"/>
                  <a:pt x="144" y="150"/>
                </a:cubicBezTo>
                <a:cubicBezTo>
                  <a:pt x="143" y="151"/>
                  <a:pt x="143" y="151"/>
                  <a:pt x="142" y="151"/>
                </a:cubicBezTo>
                <a:cubicBezTo>
                  <a:pt x="142" y="153"/>
                  <a:pt x="139" y="153"/>
                  <a:pt x="138" y="154"/>
                </a:cubicBezTo>
                <a:cubicBezTo>
                  <a:pt x="137" y="155"/>
                  <a:pt x="137" y="154"/>
                  <a:pt x="137" y="154"/>
                </a:cubicBezTo>
                <a:cubicBezTo>
                  <a:pt x="136" y="155"/>
                  <a:pt x="134" y="157"/>
                  <a:pt x="133" y="157"/>
                </a:cubicBezTo>
                <a:cubicBezTo>
                  <a:pt x="132" y="156"/>
                  <a:pt x="134" y="156"/>
                  <a:pt x="134" y="156"/>
                </a:cubicBezTo>
                <a:cubicBezTo>
                  <a:pt x="131" y="157"/>
                  <a:pt x="130" y="158"/>
                  <a:pt x="129" y="159"/>
                </a:cubicBezTo>
                <a:cubicBezTo>
                  <a:pt x="128" y="159"/>
                  <a:pt x="128" y="159"/>
                  <a:pt x="128" y="159"/>
                </a:cubicBezTo>
                <a:cubicBezTo>
                  <a:pt x="129" y="159"/>
                  <a:pt x="126" y="161"/>
                  <a:pt x="125" y="161"/>
                </a:cubicBezTo>
                <a:cubicBezTo>
                  <a:pt x="124" y="161"/>
                  <a:pt x="124" y="160"/>
                  <a:pt x="125" y="160"/>
                </a:cubicBezTo>
                <a:cubicBezTo>
                  <a:pt x="125" y="160"/>
                  <a:pt x="126" y="160"/>
                  <a:pt x="126" y="159"/>
                </a:cubicBezTo>
                <a:cubicBezTo>
                  <a:pt x="125" y="159"/>
                  <a:pt x="127" y="158"/>
                  <a:pt x="127" y="158"/>
                </a:cubicBezTo>
                <a:cubicBezTo>
                  <a:pt x="128" y="158"/>
                  <a:pt x="128" y="158"/>
                  <a:pt x="128" y="158"/>
                </a:cubicBezTo>
                <a:cubicBezTo>
                  <a:pt x="130" y="157"/>
                  <a:pt x="133" y="156"/>
                  <a:pt x="135" y="155"/>
                </a:cubicBezTo>
                <a:cubicBezTo>
                  <a:pt x="135" y="155"/>
                  <a:pt x="135" y="155"/>
                  <a:pt x="135" y="155"/>
                </a:cubicBezTo>
                <a:cubicBezTo>
                  <a:pt x="134" y="155"/>
                  <a:pt x="136" y="155"/>
                  <a:pt x="136" y="154"/>
                </a:cubicBezTo>
                <a:cubicBezTo>
                  <a:pt x="135" y="155"/>
                  <a:pt x="136" y="153"/>
                  <a:pt x="137" y="153"/>
                </a:cubicBezTo>
                <a:cubicBezTo>
                  <a:pt x="137" y="153"/>
                  <a:pt x="137" y="153"/>
                  <a:pt x="137" y="153"/>
                </a:cubicBezTo>
                <a:cubicBezTo>
                  <a:pt x="138" y="152"/>
                  <a:pt x="140" y="152"/>
                  <a:pt x="140" y="151"/>
                </a:cubicBezTo>
                <a:cubicBezTo>
                  <a:pt x="141" y="151"/>
                  <a:pt x="140" y="152"/>
                  <a:pt x="141" y="151"/>
                </a:cubicBezTo>
                <a:cubicBezTo>
                  <a:pt x="141" y="151"/>
                  <a:pt x="141" y="151"/>
                  <a:pt x="141" y="151"/>
                </a:cubicBezTo>
                <a:cubicBezTo>
                  <a:pt x="142" y="150"/>
                  <a:pt x="145" y="148"/>
                  <a:pt x="146" y="147"/>
                </a:cubicBezTo>
                <a:cubicBezTo>
                  <a:pt x="146" y="147"/>
                  <a:pt x="144" y="147"/>
                  <a:pt x="146" y="146"/>
                </a:cubicBezTo>
                <a:cubicBezTo>
                  <a:pt x="146" y="147"/>
                  <a:pt x="149" y="144"/>
                  <a:pt x="150" y="145"/>
                </a:cubicBezTo>
                <a:cubicBezTo>
                  <a:pt x="152" y="142"/>
                  <a:pt x="154" y="142"/>
                  <a:pt x="155" y="139"/>
                </a:cubicBezTo>
                <a:cubicBezTo>
                  <a:pt x="156" y="139"/>
                  <a:pt x="157" y="138"/>
                  <a:pt x="157" y="138"/>
                </a:cubicBezTo>
                <a:cubicBezTo>
                  <a:pt x="157" y="138"/>
                  <a:pt x="156" y="139"/>
                  <a:pt x="157" y="138"/>
                </a:cubicBezTo>
                <a:cubicBezTo>
                  <a:pt x="161" y="135"/>
                  <a:pt x="166" y="129"/>
                  <a:pt x="170" y="124"/>
                </a:cubicBezTo>
                <a:cubicBezTo>
                  <a:pt x="169" y="124"/>
                  <a:pt x="169" y="124"/>
                  <a:pt x="169" y="124"/>
                </a:cubicBezTo>
                <a:cubicBezTo>
                  <a:pt x="170" y="123"/>
                  <a:pt x="170" y="123"/>
                  <a:pt x="170" y="123"/>
                </a:cubicBezTo>
                <a:cubicBezTo>
                  <a:pt x="170" y="123"/>
                  <a:pt x="170" y="123"/>
                  <a:pt x="170" y="123"/>
                </a:cubicBezTo>
                <a:cubicBezTo>
                  <a:pt x="170" y="122"/>
                  <a:pt x="172" y="120"/>
                  <a:pt x="172" y="120"/>
                </a:cubicBezTo>
                <a:cubicBezTo>
                  <a:pt x="172" y="120"/>
                  <a:pt x="173" y="119"/>
                  <a:pt x="173" y="119"/>
                </a:cubicBezTo>
                <a:cubicBezTo>
                  <a:pt x="173" y="118"/>
                  <a:pt x="173" y="119"/>
                  <a:pt x="173" y="117"/>
                </a:cubicBezTo>
                <a:cubicBezTo>
                  <a:pt x="173" y="118"/>
                  <a:pt x="172" y="119"/>
                  <a:pt x="172" y="119"/>
                </a:cubicBezTo>
                <a:cubicBezTo>
                  <a:pt x="173" y="115"/>
                  <a:pt x="176" y="111"/>
                  <a:pt x="177" y="107"/>
                </a:cubicBezTo>
                <a:cubicBezTo>
                  <a:pt x="177" y="106"/>
                  <a:pt x="176" y="108"/>
                  <a:pt x="176" y="107"/>
                </a:cubicBezTo>
                <a:cubicBezTo>
                  <a:pt x="177" y="106"/>
                  <a:pt x="177" y="104"/>
                  <a:pt x="178" y="103"/>
                </a:cubicBezTo>
                <a:cubicBezTo>
                  <a:pt x="178" y="104"/>
                  <a:pt x="177" y="108"/>
                  <a:pt x="178" y="106"/>
                </a:cubicBezTo>
                <a:cubicBezTo>
                  <a:pt x="178" y="104"/>
                  <a:pt x="177" y="102"/>
                  <a:pt x="179" y="100"/>
                </a:cubicBezTo>
                <a:cubicBezTo>
                  <a:pt x="177" y="100"/>
                  <a:pt x="179" y="94"/>
                  <a:pt x="178" y="92"/>
                </a:cubicBezTo>
                <a:cubicBezTo>
                  <a:pt x="179" y="91"/>
                  <a:pt x="179" y="89"/>
                  <a:pt x="179" y="87"/>
                </a:cubicBezTo>
                <a:cubicBezTo>
                  <a:pt x="178" y="90"/>
                  <a:pt x="178" y="93"/>
                  <a:pt x="177" y="94"/>
                </a:cubicBezTo>
                <a:cubicBezTo>
                  <a:pt x="177" y="93"/>
                  <a:pt x="177" y="92"/>
                  <a:pt x="177" y="92"/>
                </a:cubicBezTo>
                <a:cubicBezTo>
                  <a:pt x="176" y="95"/>
                  <a:pt x="177" y="94"/>
                  <a:pt x="177" y="96"/>
                </a:cubicBezTo>
                <a:cubicBezTo>
                  <a:pt x="177" y="96"/>
                  <a:pt x="177" y="94"/>
                  <a:pt x="178" y="94"/>
                </a:cubicBezTo>
                <a:cubicBezTo>
                  <a:pt x="178" y="97"/>
                  <a:pt x="177" y="100"/>
                  <a:pt x="176" y="102"/>
                </a:cubicBezTo>
                <a:cubicBezTo>
                  <a:pt x="177" y="101"/>
                  <a:pt x="176" y="102"/>
                  <a:pt x="176" y="101"/>
                </a:cubicBezTo>
                <a:cubicBezTo>
                  <a:pt x="176" y="100"/>
                  <a:pt x="177" y="98"/>
                  <a:pt x="177" y="98"/>
                </a:cubicBezTo>
                <a:cubicBezTo>
                  <a:pt x="176" y="98"/>
                  <a:pt x="176" y="93"/>
                  <a:pt x="177" y="90"/>
                </a:cubicBezTo>
                <a:cubicBezTo>
                  <a:pt x="176" y="89"/>
                  <a:pt x="177" y="87"/>
                  <a:pt x="177" y="86"/>
                </a:cubicBezTo>
                <a:cubicBezTo>
                  <a:pt x="177" y="87"/>
                  <a:pt x="177" y="86"/>
                  <a:pt x="177" y="85"/>
                </a:cubicBezTo>
                <a:cubicBezTo>
                  <a:pt x="177" y="85"/>
                  <a:pt x="177" y="81"/>
                  <a:pt x="177" y="83"/>
                </a:cubicBezTo>
                <a:cubicBezTo>
                  <a:pt x="176" y="82"/>
                  <a:pt x="177" y="81"/>
                  <a:pt x="177" y="81"/>
                </a:cubicBezTo>
                <a:cubicBezTo>
                  <a:pt x="177" y="80"/>
                  <a:pt x="176" y="79"/>
                  <a:pt x="176" y="78"/>
                </a:cubicBezTo>
                <a:cubicBezTo>
                  <a:pt x="176" y="78"/>
                  <a:pt x="176" y="78"/>
                  <a:pt x="176" y="77"/>
                </a:cubicBezTo>
                <a:cubicBezTo>
                  <a:pt x="176" y="76"/>
                  <a:pt x="176" y="77"/>
                  <a:pt x="176" y="77"/>
                </a:cubicBezTo>
                <a:cubicBezTo>
                  <a:pt x="176" y="76"/>
                  <a:pt x="176" y="76"/>
                  <a:pt x="176" y="76"/>
                </a:cubicBezTo>
                <a:cubicBezTo>
                  <a:pt x="175" y="75"/>
                  <a:pt x="175" y="71"/>
                  <a:pt x="175" y="71"/>
                </a:cubicBezTo>
                <a:cubicBezTo>
                  <a:pt x="175" y="71"/>
                  <a:pt x="175" y="72"/>
                  <a:pt x="175" y="72"/>
                </a:cubicBezTo>
                <a:cubicBezTo>
                  <a:pt x="174" y="70"/>
                  <a:pt x="174" y="68"/>
                  <a:pt x="174" y="67"/>
                </a:cubicBezTo>
                <a:cubicBezTo>
                  <a:pt x="173" y="67"/>
                  <a:pt x="174" y="66"/>
                  <a:pt x="173" y="65"/>
                </a:cubicBezTo>
                <a:cubicBezTo>
                  <a:pt x="172" y="64"/>
                  <a:pt x="170" y="59"/>
                  <a:pt x="171" y="59"/>
                </a:cubicBezTo>
                <a:cubicBezTo>
                  <a:pt x="170" y="58"/>
                  <a:pt x="169" y="57"/>
                  <a:pt x="169" y="56"/>
                </a:cubicBezTo>
                <a:cubicBezTo>
                  <a:pt x="168" y="55"/>
                  <a:pt x="170" y="58"/>
                  <a:pt x="170" y="59"/>
                </a:cubicBezTo>
                <a:cubicBezTo>
                  <a:pt x="169" y="58"/>
                  <a:pt x="168" y="55"/>
                  <a:pt x="167" y="54"/>
                </a:cubicBezTo>
                <a:cubicBezTo>
                  <a:pt x="167" y="53"/>
                  <a:pt x="167" y="52"/>
                  <a:pt x="168" y="52"/>
                </a:cubicBezTo>
                <a:cubicBezTo>
                  <a:pt x="167" y="51"/>
                  <a:pt x="167" y="52"/>
                  <a:pt x="166" y="51"/>
                </a:cubicBezTo>
                <a:cubicBezTo>
                  <a:pt x="166" y="51"/>
                  <a:pt x="167" y="52"/>
                  <a:pt x="167" y="52"/>
                </a:cubicBezTo>
                <a:cubicBezTo>
                  <a:pt x="165" y="51"/>
                  <a:pt x="164" y="49"/>
                  <a:pt x="165" y="49"/>
                </a:cubicBezTo>
                <a:cubicBezTo>
                  <a:pt x="165" y="49"/>
                  <a:pt x="166" y="49"/>
                  <a:pt x="166" y="49"/>
                </a:cubicBezTo>
                <a:cubicBezTo>
                  <a:pt x="165" y="49"/>
                  <a:pt x="164" y="47"/>
                  <a:pt x="163" y="47"/>
                </a:cubicBezTo>
                <a:cubicBezTo>
                  <a:pt x="164" y="48"/>
                  <a:pt x="164" y="47"/>
                  <a:pt x="165" y="48"/>
                </a:cubicBezTo>
                <a:cubicBezTo>
                  <a:pt x="165" y="49"/>
                  <a:pt x="164" y="48"/>
                  <a:pt x="164" y="49"/>
                </a:cubicBezTo>
                <a:cubicBezTo>
                  <a:pt x="163" y="48"/>
                  <a:pt x="163" y="47"/>
                  <a:pt x="162" y="46"/>
                </a:cubicBezTo>
                <a:cubicBezTo>
                  <a:pt x="162" y="46"/>
                  <a:pt x="163" y="47"/>
                  <a:pt x="163" y="46"/>
                </a:cubicBezTo>
                <a:cubicBezTo>
                  <a:pt x="162" y="45"/>
                  <a:pt x="162" y="46"/>
                  <a:pt x="162" y="45"/>
                </a:cubicBezTo>
                <a:cubicBezTo>
                  <a:pt x="161" y="45"/>
                  <a:pt x="161" y="44"/>
                  <a:pt x="161" y="44"/>
                </a:cubicBezTo>
                <a:cubicBezTo>
                  <a:pt x="159" y="42"/>
                  <a:pt x="158" y="40"/>
                  <a:pt x="156" y="38"/>
                </a:cubicBezTo>
                <a:cubicBezTo>
                  <a:pt x="155" y="38"/>
                  <a:pt x="157" y="39"/>
                  <a:pt x="157" y="40"/>
                </a:cubicBezTo>
                <a:cubicBezTo>
                  <a:pt x="154" y="38"/>
                  <a:pt x="152" y="35"/>
                  <a:pt x="149" y="33"/>
                </a:cubicBezTo>
                <a:cubicBezTo>
                  <a:pt x="149" y="33"/>
                  <a:pt x="150" y="33"/>
                  <a:pt x="150" y="33"/>
                </a:cubicBezTo>
                <a:cubicBezTo>
                  <a:pt x="148" y="32"/>
                  <a:pt x="148" y="31"/>
                  <a:pt x="147" y="31"/>
                </a:cubicBezTo>
                <a:cubicBezTo>
                  <a:pt x="145" y="28"/>
                  <a:pt x="138" y="22"/>
                  <a:pt x="136" y="19"/>
                </a:cubicBezTo>
                <a:cubicBezTo>
                  <a:pt x="134" y="18"/>
                  <a:pt x="132" y="17"/>
                  <a:pt x="131" y="15"/>
                </a:cubicBezTo>
                <a:cubicBezTo>
                  <a:pt x="130" y="15"/>
                  <a:pt x="128" y="13"/>
                  <a:pt x="127" y="13"/>
                </a:cubicBezTo>
                <a:cubicBezTo>
                  <a:pt x="127" y="13"/>
                  <a:pt x="127" y="13"/>
                  <a:pt x="127" y="13"/>
                </a:cubicBezTo>
                <a:cubicBezTo>
                  <a:pt x="124" y="10"/>
                  <a:pt x="121" y="10"/>
                  <a:pt x="117" y="7"/>
                </a:cubicBezTo>
                <a:cubicBezTo>
                  <a:pt x="117" y="7"/>
                  <a:pt x="120" y="8"/>
                  <a:pt x="119" y="9"/>
                </a:cubicBezTo>
                <a:cubicBezTo>
                  <a:pt x="121" y="11"/>
                  <a:pt x="122" y="11"/>
                  <a:pt x="124" y="13"/>
                </a:cubicBezTo>
                <a:cubicBezTo>
                  <a:pt x="123" y="13"/>
                  <a:pt x="123" y="12"/>
                  <a:pt x="123" y="13"/>
                </a:cubicBezTo>
                <a:cubicBezTo>
                  <a:pt x="123" y="13"/>
                  <a:pt x="123" y="13"/>
                  <a:pt x="123" y="13"/>
                </a:cubicBezTo>
                <a:cubicBezTo>
                  <a:pt x="122" y="12"/>
                  <a:pt x="122" y="12"/>
                  <a:pt x="121" y="12"/>
                </a:cubicBezTo>
                <a:cubicBezTo>
                  <a:pt x="123" y="13"/>
                  <a:pt x="125" y="14"/>
                  <a:pt x="126" y="16"/>
                </a:cubicBezTo>
                <a:cubicBezTo>
                  <a:pt x="125" y="16"/>
                  <a:pt x="123" y="13"/>
                  <a:pt x="122" y="14"/>
                </a:cubicBezTo>
                <a:cubicBezTo>
                  <a:pt x="123" y="15"/>
                  <a:pt x="124" y="16"/>
                  <a:pt x="126" y="17"/>
                </a:cubicBezTo>
                <a:cubicBezTo>
                  <a:pt x="125" y="17"/>
                  <a:pt x="126" y="18"/>
                  <a:pt x="126" y="18"/>
                </a:cubicBezTo>
                <a:cubicBezTo>
                  <a:pt x="125" y="18"/>
                  <a:pt x="124" y="17"/>
                  <a:pt x="124" y="16"/>
                </a:cubicBezTo>
                <a:cubicBezTo>
                  <a:pt x="124" y="17"/>
                  <a:pt x="124" y="17"/>
                  <a:pt x="124" y="17"/>
                </a:cubicBezTo>
                <a:cubicBezTo>
                  <a:pt x="123" y="16"/>
                  <a:pt x="123" y="16"/>
                  <a:pt x="122" y="16"/>
                </a:cubicBezTo>
                <a:cubicBezTo>
                  <a:pt x="122" y="16"/>
                  <a:pt x="123" y="16"/>
                  <a:pt x="123" y="16"/>
                </a:cubicBezTo>
                <a:cubicBezTo>
                  <a:pt x="122" y="15"/>
                  <a:pt x="120" y="15"/>
                  <a:pt x="120" y="14"/>
                </a:cubicBezTo>
                <a:cubicBezTo>
                  <a:pt x="119" y="14"/>
                  <a:pt x="120" y="14"/>
                  <a:pt x="119" y="14"/>
                </a:cubicBezTo>
                <a:cubicBezTo>
                  <a:pt x="119" y="14"/>
                  <a:pt x="118" y="14"/>
                  <a:pt x="118" y="14"/>
                </a:cubicBezTo>
                <a:cubicBezTo>
                  <a:pt x="118" y="13"/>
                  <a:pt x="118" y="13"/>
                  <a:pt x="118" y="13"/>
                </a:cubicBezTo>
                <a:cubicBezTo>
                  <a:pt x="117" y="13"/>
                  <a:pt x="116" y="12"/>
                  <a:pt x="115" y="12"/>
                </a:cubicBezTo>
                <a:cubicBezTo>
                  <a:pt x="115" y="12"/>
                  <a:pt x="112" y="10"/>
                  <a:pt x="111" y="10"/>
                </a:cubicBezTo>
                <a:cubicBezTo>
                  <a:pt x="112" y="11"/>
                  <a:pt x="114" y="11"/>
                  <a:pt x="115" y="13"/>
                </a:cubicBezTo>
                <a:cubicBezTo>
                  <a:pt x="118" y="15"/>
                  <a:pt x="121" y="17"/>
                  <a:pt x="123" y="18"/>
                </a:cubicBezTo>
                <a:cubicBezTo>
                  <a:pt x="124" y="19"/>
                  <a:pt x="125" y="21"/>
                  <a:pt x="126" y="21"/>
                </a:cubicBezTo>
                <a:cubicBezTo>
                  <a:pt x="127" y="22"/>
                  <a:pt x="129" y="23"/>
                  <a:pt x="129" y="24"/>
                </a:cubicBezTo>
                <a:cubicBezTo>
                  <a:pt x="129" y="23"/>
                  <a:pt x="128" y="23"/>
                  <a:pt x="127" y="22"/>
                </a:cubicBezTo>
                <a:cubicBezTo>
                  <a:pt x="127" y="22"/>
                  <a:pt x="127" y="23"/>
                  <a:pt x="127" y="22"/>
                </a:cubicBezTo>
                <a:cubicBezTo>
                  <a:pt x="117" y="14"/>
                  <a:pt x="104" y="9"/>
                  <a:pt x="91" y="3"/>
                </a:cubicBezTo>
                <a:cubicBezTo>
                  <a:pt x="91" y="4"/>
                  <a:pt x="87" y="2"/>
                  <a:pt x="86" y="1"/>
                </a:cubicBezTo>
                <a:cubicBezTo>
                  <a:pt x="85" y="1"/>
                  <a:pt x="84" y="0"/>
                  <a:pt x="83" y="1"/>
                </a:cubicBezTo>
                <a:cubicBezTo>
                  <a:pt x="84" y="1"/>
                  <a:pt x="86" y="1"/>
                  <a:pt x="86" y="2"/>
                </a:cubicBezTo>
                <a:cubicBezTo>
                  <a:pt x="85" y="2"/>
                  <a:pt x="86" y="3"/>
                  <a:pt x="85" y="3"/>
                </a:cubicBezTo>
                <a:cubicBezTo>
                  <a:pt x="82" y="2"/>
                  <a:pt x="81" y="0"/>
                  <a:pt x="79" y="0"/>
                </a:cubicBezTo>
                <a:cubicBezTo>
                  <a:pt x="81" y="1"/>
                  <a:pt x="81" y="2"/>
                  <a:pt x="84" y="3"/>
                </a:cubicBezTo>
                <a:cubicBezTo>
                  <a:pt x="84" y="3"/>
                  <a:pt x="83" y="4"/>
                  <a:pt x="84" y="4"/>
                </a:cubicBezTo>
                <a:cubicBezTo>
                  <a:pt x="84" y="3"/>
                  <a:pt x="85" y="4"/>
                  <a:pt x="86" y="4"/>
                </a:cubicBezTo>
                <a:cubicBezTo>
                  <a:pt x="86" y="4"/>
                  <a:pt x="86" y="5"/>
                  <a:pt x="86" y="5"/>
                </a:cubicBezTo>
                <a:cubicBezTo>
                  <a:pt x="85" y="5"/>
                  <a:pt x="84" y="5"/>
                  <a:pt x="82" y="5"/>
                </a:cubicBezTo>
                <a:cubicBezTo>
                  <a:pt x="82" y="5"/>
                  <a:pt x="83" y="6"/>
                  <a:pt x="84" y="6"/>
                </a:cubicBezTo>
                <a:cubicBezTo>
                  <a:pt x="87" y="8"/>
                  <a:pt x="94" y="10"/>
                  <a:pt x="97" y="12"/>
                </a:cubicBezTo>
                <a:cubicBezTo>
                  <a:pt x="98" y="12"/>
                  <a:pt x="97" y="13"/>
                  <a:pt x="98" y="13"/>
                </a:cubicBezTo>
                <a:cubicBezTo>
                  <a:pt x="100" y="14"/>
                  <a:pt x="103" y="15"/>
                  <a:pt x="105" y="17"/>
                </a:cubicBezTo>
                <a:cubicBezTo>
                  <a:pt x="106" y="17"/>
                  <a:pt x="107" y="18"/>
                  <a:pt x="108" y="19"/>
                </a:cubicBezTo>
                <a:cubicBezTo>
                  <a:pt x="109" y="19"/>
                  <a:pt x="109" y="19"/>
                  <a:pt x="110" y="20"/>
                </a:cubicBezTo>
                <a:cubicBezTo>
                  <a:pt x="109" y="20"/>
                  <a:pt x="110" y="20"/>
                  <a:pt x="110" y="20"/>
                </a:cubicBezTo>
                <a:cubicBezTo>
                  <a:pt x="109" y="20"/>
                  <a:pt x="108" y="19"/>
                  <a:pt x="108" y="19"/>
                </a:cubicBezTo>
                <a:cubicBezTo>
                  <a:pt x="108" y="20"/>
                  <a:pt x="109" y="20"/>
                  <a:pt x="109" y="21"/>
                </a:cubicBezTo>
                <a:cubicBezTo>
                  <a:pt x="107" y="20"/>
                  <a:pt x="106" y="20"/>
                  <a:pt x="105" y="19"/>
                </a:cubicBezTo>
                <a:cubicBezTo>
                  <a:pt x="105" y="20"/>
                  <a:pt x="105" y="20"/>
                  <a:pt x="106" y="20"/>
                </a:cubicBezTo>
                <a:cubicBezTo>
                  <a:pt x="107" y="20"/>
                  <a:pt x="109" y="21"/>
                  <a:pt x="110" y="21"/>
                </a:cubicBezTo>
                <a:cubicBezTo>
                  <a:pt x="111" y="21"/>
                  <a:pt x="111" y="22"/>
                  <a:pt x="110" y="22"/>
                </a:cubicBezTo>
                <a:cubicBezTo>
                  <a:pt x="111" y="24"/>
                  <a:pt x="114" y="25"/>
                  <a:pt x="115" y="26"/>
                </a:cubicBezTo>
                <a:cubicBezTo>
                  <a:pt x="115" y="27"/>
                  <a:pt x="114" y="26"/>
                  <a:pt x="114" y="26"/>
                </a:cubicBezTo>
                <a:cubicBezTo>
                  <a:pt x="115" y="27"/>
                  <a:pt x="113" y="26"/>
                  <a:pt x="113" y="27"/>
                </a:cubicBezTo>
                <a:cubicBezTo>
                  <a:pt x="115" y="27"/>
                  <a:pt x="116" y="28"/>
                  <a:pt x="118" y="29"/>
                </a:cubicBezTo>
                <a:cubicBezTo>
                  <a:pt x="126" y="38"/>
                  <a:pt x="138" y="46"/>
                  <a:pt x="144" y="57"/>
                </a:cubicBezTo>
                <a:cubicBezTo>
                  <a:pt x="147" y="59"/>
                  <a:pt x="149" y="63"/>
                  <a:pt x="150" y="65"/>
                </a:cubicBezTo>
                <a:cubicBezTo>
                  <a:pt x="151" y="66"/>
                  <a:pt x="153" y="69"/>
                  <a:pt x="153" y="70"/>
                </a:cubicBezTo>
                <a:cubicBezTo>
                  <a:pt x="154" y="71"/>
                  <a:pt x="155" y="75"/>
                  <a:pt x="155" y="76"/>
                </a:cubicBezTo>
                <a:cubicBezTo>
                  <a:pt x="155" y="75"/>
                  <a:pt x="155" y="76"/>
                  <a:pt x="155" y="77"/>
                </a:cubicBezTo>
                <a:cubicBezTo>
                  <a:pt x="154" y="74"/>
                  <a:pt x="154" y="73"/>
                  <a:pt x="153" y="73"/>
                </a:cubicBezTo>
                <a:cubicBezTo>
                  <a:pt x="153" y="72"/>
                  <a:pt x="153" y="72"/>
                  <a:pt x="153" y="72"/>
                </a:cubicBezTo>
                <a:cubicBezTo>
                  <a:pt x="153" y="72"/>
                  <a:pt x="153" y="72"/>
                  <a:pt x="153" y="72"/>
                </a:cubicBezTo>
                <a:cubicBezTo>
                  <a:pt x="153" y="71"/>
                  <a:pt x="152" y="73"/>
                  <a:pt x="152" y="72"/>
                </a:cubicBezTo>
                <a:cubicBezTo>
                  <a:pt x="153" y="71"/>
                  <a:pt x="151" y="70"/>
                  <a:pt x="152" y="70"/>
                </a:cubicBezTo>
                <a:cubicBezTo>
                  <a:pt x="153" y="71"/>
                  <a:pt x="152" y="71"/>
                  <a:pt x="153" y="71"/>
                </a:cubicBezTo>
                <a:cubicBezTo>
                  <a:pt x="152" y="69"/>
                  <a:pt x="151" y="67"/>
                  <a:pt x="150" y="66"/>
                </a:cubicBezTo>
                <a:cubicBezTo>
                  <a:pt x="150" y="67"/>
                  <a:pt x="152" y="68"/>
                  <a:pt x="152" y="69"/>
                </a:cubicBezTo>
                <a:cubicBezTo>
                  <a:pt x="152" y="70"/>
                  <a:pt x="152" y="70"/>
                  <a:pt x="151" y="70"/>
                </a:cubicBezTo>
                <a:cubicBezTo>
                  <a:pt x="152" y="72"/>
                  <a:pt x="152" y="73"/>
                  <a:pt x="152" y="73"/>
                </a:cubicBezTo>
                <a:cubicBezTo>
                  <a:pt x="150" y="70"/>
                  <a:pt x="152" y="71"/>
                  <a:pt x="151" y="69"/>
                </a:cubicBezTo>
                <a:cubicBezTo>
                  <a:pt x="151" y="69"/>
                  <a:pt x="151" y="69"/>
                  <a:pt x="151" y="69"/>
                </a:cubicBezTo>
                <a:cubicBezTo>
                  <a:pt x="150" y="67"/>
                  <a:pt x="150" y="66"/>
                  <a:pt x="149" y="65"/>
                </a:cubicBezTo>
                <a:cubicBezTo>
                  <a:pt x="149" y="64"/>
                  <a:pt x="149" y="62"/>
                  <a:pt x="148" y="63"/>
                </a:cubicBezTo>
                <a:cubicBezTo>
                  <a:pt x="148" y="64"/>
                  <a:pt x="149" y="65"/>
                  <a:pt x="148" y="66"/>
                </a:cubicBezTo>
                <a:cubicBezTo>
                  <a:pt x="149" y="68"/>
                  <a:pt x="151" y="68"/>
                  <a:pt x="151" y="70"/>
                </a:cubicBezTo>
                <a:cubicBezTo>
                  <a:pt x="150" y="69"/>
                  <a:pt x="150" y="68"/>
                  <a:pt x="149" y="68"/>
                </a:cubicBezTo>
                <a:cubicBezTo>
                  <a:pt x="149" y="69"/>
                  <a:pt x="150" y="69"/>
                  <a:pt x="150" y="70"/>
                </a:cubicBezTo>
                <a:cubicBezTo>
                  <a:pt x="150" y="70"/>
                  <a:pt x="150" y="69"/>
                  <a:pt x="150" y="69"/>
                </a:cubicBezTo>
                <a:cubicBezTo>
                  <a:pt x="150" y="70"/>
                  <a:pt x="151" y="72"/>
                  <a:pt x="151" y="73"/>
                </a:cubicBezTo>
                <a:cubicBezTo>
                  <a:pt x="150" y="71"/>
                  <a:pt x="149" y="69"/>
                  <a:pt x="148" y="68"/>
                </a:cubicBezTo>
                <a:cubicBezTo>
                  <a:pt x="149" y="68"/>
                  <a:pt x="149" y="68"/>
                  <a:pt x="149" y="68"/>
                </a:cubicBezTo>
                <a:cubicBezTo>
                  <a:pt x="148" y="68"/>
                  <a:pt x="148" y="68"/>
                  <a:pt x="148" y="68"/>
                </a:cubicBezTo>
                <a:cubicBezTo>
                  <a:pt x="149" y="70"/>
                  <a:pt x="150" y="71"/>
                  <a:pt x="150" y="72"/>
                </a:cubicBezTo>
                <a:cubicBezTo>
                  <a:pt x="149" y="71"/>
                  <a:pt x="148" y="71"/>
                  <a:pt x="149" y="70"/>
                </a:cubicBezTo>
                <a:cubicBezTo>
                  <a:pt x="148" y="70"/>
                  <a:pt x="147" y="67"/>
                  <a:pt x="146" y="66"/>
                </a:cubicBezTo>
                <a:cubicBezTo>
                  <a:pt x="147" y="70"/>
                  <a:pt x="149" y="71"/>
                  <a:pt x="150" y="74"/>
                </a:cubicBezTo>
                <a:cubicBezTo>
                  <a:pt x="150" y="75"/>
                  <a:pt x="149" y="73"/>
                  <a:pt x="149" y="74"/>
                </a:cubicBezTo>
                <a:cubicBezTo>
                  <a:pt x="151" y="77"/>
                  <a:pt x="150" y="82"/>
                  <a:pt x="151" y="85"/>
                </a:cubicBezTo>
                <a:cubicBezTo>
                  <a:pt x="150" y="82"/>
                  <a:pt x="149" y="79"/>
                  <a:pt x="149" y="77"/>
                </a:cubicBezTo>
                <a:cubicBezTo>
                  <a:pt x="149" y="76"/>
                  <a:pt x="149" y="78"/>
                  <a:pt x="149" y="77"/>
                </a:cubicBezTo>
                <a:cubicBezTo>
                  <a:pt x="149" y="75"/>
                  <a:pt x="147" y="71"/>
                  <a:pt x="145" y="69"/>
                </a:cubicBezTo>
                <a:cubicBezTo>
                  <a:pt x="146" y="69"/>
                  <a:pt x="146" y="69"/>
                  <a:pt x="146" y="69"/>
                </a:cubicBezTo>
                <a:cubicBezTo>
                  <a:pt x="144" y="68"/>
                  <a:pt x="144" y="65"/>
                  <a:pt x="143" y="64"/>
                </a:cubicBezTo>
                <a:cubicBezTo>
                  <a:pt x="143" y="64"/>
                  <a:pt x="143" y="64"/>
                  <a:pt x="143" y="65"/>
                </a:cubicBezTo>
                <a:cubicBezTo>
                  <a:pt x="141" y="61"/>
                  <a:pt x="138" y="58"/>
                  <a:pt x="136" y="56"/>
                </a:cubicBezTo>
                <a:cubicBezTo>
                  <a:pt x="136" y="55"/>
                  <a:pt x="136" y="55"/>
                  <a:pt x="136" y="55"/>
                </a:cubicBezTo>
                <a:cubicBezTo>
                  <a:pt x="134" y="53"/>
                  <a:pt x="129" y="49"/>
                  <a:pt x="127" y="46"/>
                </a:cubicBezTo>
                <a:cubicBezTo>
                  <a:pt x="127" y="46"/>
                  <a:pt x="127" y="46"/>
                  <a:pt x="126" y="46"/>
                </a:cubicBezTo>
                <a:cubicBezTo>
                  <a:pt x="119" y="38"/>
                  <a:pt x="109" y="33"/>
                  <a:pt x="101" y="27"/>
                </a:cubicBezTo>
                <a:cubicBezTo>
                  <a:pt x="102" y="27"/>
                  <a:pt x="102" y="28"/>
                  <a:pt x="102" y="28"/>
                </a:cubicBezTo>
                <a:cubicBezTo>
                  <a:pt x="99" y="25"/>
                  <a:pt x="95" y="23"/>
                  <a:pt x="92" y="22"/>
                </a:cubicBezTo>
                <a:cubicBezTo>
                  <a:pt x="91" y="21"/>
                  <a:pt x="91" y="21"/>
                  <a:pt x="91" y="20"/>
                </a:cubicBezTo>
                <a:cubicBezTo>
                  <a:pt x="91" y="21"/>
                  <a:pt x="91" y="21"/>
                  <a:pt x="91" y="21"/>
                </a:cubicBezTo>
                <a:cubicBezTo>
                  <a:pt x="90" y="20"/>
                  <a:pt x="87" y="19"/>
                  <a:pt x="85" y="18"/>
                </a:cubicBezTo>
                <a:cubicBezTo>
                  <a:pt x="86" y="18"/>
                  <a:pt x="86" y="18"/>
                  <a:pt x="86" y="18"/>
                </a:cubicBezTo>
                <a:cubicBezTo>
                  <a:pt x="84" y="18"/>
                  <a:pt x="82" y="17"/>
                  <a:pt x="81" y="16"/>
                </a:cubicBezTo>
                <a:cubicBezTo>
                  <a:pt x="81" y="17"/>
                  <a:pt x="81" y="17"/>
                  <a:pt x="81" y="17"/>
                </a:cubicBezTo>
                <a:cubicBezTo>
                  <a:pt x="80" y="17"/>
                  <a:pt x="79" y="16"/>
                  <a:pt x="79" y="16"/>
                </a:cubicBezTo>
                <a:cubicBezTo>
                  <a:pt x="79" y="16"/>
                  <a:pt x="78" y="15"/>
                  <a:pt x="78" y="15"/>
                </a:cubicBezTo>
                <a:cubicBezTo>
                  <a:pt x="77" y="15"/>
                  <a:pt x="77" y="15"/>
                  <a:pt x="77" y="15"/>
                </a:cubicBezTo>
                <a:cubicBezTo>
                  <a:pt x="69" y="12"/>
                  <a:pt x="57" y="9"/>
                  <a:pt x="48" y="11"/>
                </a:cubicBezTo>
                <a:cubicBezTo>
                  <a:pt x="55" y="10"/>
                  <a:pt x="63" y="12"/>
                  <a:pt x="71" y="13"/>
                </a:cubicBezTo>
                <a:cubicBezTo>
                  <a:pt x="71" y="14"/>
                  <a:pt x="72" y="14"/>
                  <a:pt x="72" y="14"/>
                </a:cubicBezTo>
                <a:cubicBezTo>
                  <a:pt x="76" y="15"/>
                  <a:pt x="81" y="18"/>
                  <a:pt x="85" y="19"/>
                </a:cubicBezTo>
                <a:cubicBezTo>
                  <a:pt x="85" y="19"/>
                  <a:pt x="85" y="20"/>
                  <a:pt x="85" y="20"/>
                </a:cubicBezTo>
                <a:cubicBezTo>
                  <a:pt x="85" y="19"/>
                  <a:pt x="86" y="19"/>
                  <a:pt x="86" y="19"/>
                </a:cubicBezTo>
                <a:cubicBezTo>
                  <a:pt x="87" y="20"/>
                  <a:pt x="88" y="20"/>
                  <a:pt x="89" y="21"/>
                </a:cubicBezTo>
                <a:cubicBezTo>
                  <a:pt x="90" y="21"/>
                  <a:pt x="92" y="23"/>
                  <a:pt x="92" y="23"/>
                </a:cubicBezTo>
                <a:cubicBezTo>
                  <a:pt x="93" y="23"/>
                  <a:pt x="93" y="23"/>
                  <a:pt x="93" y="23"/>
                </a:cubicBezTo>
                <a:cubicBezTo>
                  <a:pt x="93" y="24"/>
                  <a:pt x="94" y="24"/>
                  <a:pt x="94" y="24"/>
                </a:cubicBezTo>
                <a:cubicBezTo>
                  <a:pt x="95" y="24"/>
                  <a:pt x="96" y="25"/>
                  <a:pt x="97" y="25"/>
                </a:cubicBezTo>
                <a:cubicBezTo>
                  <a:pt x="97" y="26"/>
                  <a:pt x="98" y="26"/>
                  <a:pt x="99" y="27"/>
                </a:cubicBezTo>
                <a:cubicBezTo>
                  <a:pt x="100" y="27"/>
                  <a:pt x="99" y="27"/>
                  <a:pt x="100" y="27"/>
                </a:cubicBezTo>
                <a:cubicBezTo>
                  <a:pt x="105" y="30"/>
                  <a:pt x="109" y="33"/>
                  <a:pt x="114" y="38"/>
                </a:cubicBezTo>
                <a:cubicBezTo>
                  <a:pt x="114" y="37"/>
                  <a:pt x="114" y="37"/>
                  <a:pt x="114" y="37"/>
                </a:cubicBezTo>
                <a:cubicBezTo>
                  <a:pt x="114" y="38"/>
                  <a:pt x="114" y="37"/>
                  <a:pt x="115" y="38"/>
                </a:cubicBezTo>
                <a:cubicBezTo>
                  <a:pt x="115" y="38"/>
                  <a:pt x="115" y="38"/>
                  <a:pt x="114" y="38"/>
                </a:cubicBezTo>
                <a:cubicBezTo>
                  <a:pt x="115" y="39"/>
                  <a:pt x="116" y="40"/>
                  <a:pt x="117" y="41"/>
                </a:cubicBezTo>
                <a:cubicBezTo>
                  <a:pt x="118" y="41"/>
                  <a:pt x="117" y="40"/>
                  <a:pt x="117" y="40"/>
                </a:cubicBezTo>
                <a:cubicBezTo>
                  <a:pt x="118" y="40"/>
                  <a:pt x="118" y="40"/>
                  <a:pt x="118" y="41"/>
                </a:cubicBezTo>
                <a:cubicBezTo>
                  <a:pt x="118" y="41"/>
                  <a:pt x="118" y="40"/>
                  <a:pt x="117" y="41"/>
                </a:cubicBezTo>
                <a:cubicBezTo>
                  <a:pt x="118" y="42"/>
                  <a:pt x="118" y="41"/>
                  <a:pt x="119" y="42"/>
                </a:cubicBezTo>
                <a:cubicBezTo>
                  <a:pt x="118" y="42"/>
                  <a:pt x="120" y="43"/>
                  <a:pt x="120" y="43"/>
                </a:cubicBezTo>
                <a:cubicBezTo>
                  <a:pt x="121" y="43"/>
                  <a:pt x="121" y="43"/>
                  <a:pt x="121" y="43"/>
                </a:cubicBezTo>
                <a:cubicBezTo>
                  <a:pt x="121" y="43"/>
                  <a:pt x="122" y="44"/>
                  <a:pt x="122" y="44"/>
                </a:cubicBezTo>
                <a:cubicBezTo>
                  <a:pt x="122" y="44"/>
                  <a:pt x="122" y="44"/>
                  <a:pt x="122" y="44"/>
                </a:cubicBezTo>
                <a:cubicBezTo>
                  <a:pt x="122" y="44"/>
                  <a:pt x="124" y="45"/>
                  <a:pt x="124" y="46"/>
                </a:cubicBezTo>
                <a:cubicBezTo>
                  <a:pt x="123" y="45"/>
                  <a:pt x="122" y="45"/>
                  <a:pt x="121" y="44"/>
                </a:cubicBezTo>
                <a:cubicBezTo>
                  <a:pt x="121" y="45"/>
                  <a:pt x="125" y="47"/>
                  <a:pt x="125" y="48"/>
                </a:cubicBezTo>
                <a:cubicBezTo>
                  <a:pt x="121" y="45"/>
                  <a:pt x="118" y="42"/>
                  <a:pt x="114" y="39"/>
                </a:cubicBezTo>
                <a:cubicBezTo>
                  <a:pt x="114" y="39"/>
                  <a:pt x="114" y="39"/>
                  <a:pt x="114" y="39"/>
                </a:cubicBezTo>
                <a:cubicBezTo>
                  <a:pt x="113" y="39"/>
                  <a:pt x="113" y="38"/>
                  <a:pt x="113" y="38"/>
                </a:cubicBezTo>
                <a:cubicBezTo>
                  <a:pt x="113" y="38"/>
                  <a:pt x="113" y="39"/>
                  <a:pt x="114" y="38"/>
                </a:cubicBezTo>
                <a:cubicBezTo>
                  <a:pt x="113" y="37"/>
                  <a:pt x="111" y="36"/>
                  <a:pt x="110" y="36"/>
                </a:cubicBezTo>
                <a:cubicBezTo>
                  <a:pt x="111" y="36"/>
                  <a:pt x="111" y="37"/>
                  <a:pt x="111" y="37"/>
                </a:cubicBezTo>
                <a:cubicBezTo>
                  <a:pt x="108" y="34"/>
                  <a:pt x="103" y="32"/>
                  <a:pt x="100" y="30"/>
                </a:cubicBezTo>
                <a:cubicBezTo>
                  <a:pt x="96" y="27"/>
                  <a:pt x="92" y="24"/>
                  <a:pt x="87" y="21"/>
                </a:cubicBezTo>
                <a:cubicBezTo>
                  <a:pt x="87" y="21"/>
                  <a:pt x="87" y="21"/>
                  <a:pt x="87" y="21"/>
                </a:cubicBezTo>
                <a:cubicBezTo>
                  <a:pt x="85" y="21"/>
                  <a:pt x="83" y="19"/>
                  <a:pt x="81" y="19"/>
                </a:cubicBezTo>
                <a:cubicBezTo>
                  <a:pt x="81" y="19"/>
                  <a:pt x="80" y="18"/>
                  <a:pt x="80" y="18"/>
                </a:cubicBezTo>
                <a:cubicBezTo>
                  <a:pt x="80" y="18"/>
                  <a:pt x="79" y="17"/>
                  <a:pt x="79" y="18"/>
                </a:cubicBezTo>
                <a:cubicBezTo>
                  <a:pt x="80" y="18"/>
                  <a:pt x="80" y="18"/>
                  <a:pt x="80" y="19"/>
                </a:cubicBezTo>
                <a:cubicBezTo>
                  <a:pt x="79" y="18"/>
                  <a:pt x="76" y="17"/>
                  <a:pt x="75" y="16"/>
                </a:cubicBezTo>
                <a:cubicBezTo>
                  <a:pt x="73" y="16"/>
                  <a:pt x="70" y="15"/>
                  <a:pt x="68" y="15"/>
                </a:cubicBezTo>
                <a:cubicBezTo>
                  <a:pt x="69" y="16"/>
                  <a:pt x="72" y="16"/>
                  <a:pt x="72" y="17"/>
                </a:cubicBezTo>
                <a:cubicBezTo>
                  <a:pt x="71" y="16"/>
                  <a:pt x="69" y="17"/>
                  <a:pt x="68" y="16"/>
                </a:cubicBezTo>
                <a:cubicBezTo>
                  <a:pt x="68" y="17"/>
                  <a:pt x="67" y="17"/>
                  <a:pt x="67" y="16"/>
                </a:cubicBezTo>
                <a:cubicBezTo>
                  <a:pt x="65" y="17"/>
                  <a:pt x="62" y="15"/>
                  <a:pt x="61" y="16"/>
                </a:cubicBezTo>
                <a:cubicBezTo>
                  <a:pt x="60" y="15"/>
                  <a:pt x="60" y="15"/>
                  <a:pt x="59" y="15"/>
                </a:cubicBezTo>
                <a:cubicBezTo>
                  <a:pt x="59" y="15"/>
                  <a:pt x="60" y="15"/>
                  <a:pt x="59" y="15"/>
                </a:cubicBezTo>
                <a:cubicBezTo>
                  <a:pt x="59" y="16"/>
                  <a:pt x="60" y="15"/>
                  <a:pt x="60" y="16"/>
                </a:cubicBezTo>
                <a:cubicBezTo>
                  <a:pt x="56" y="16"/>
                  <a:pt x="53" y="16"/>
                  <a:pt x="49" y="16"/>
                </a:cubicBezTo>
                <a:cubicBezTo>
                  <a:pt x="49" y="18"/>
                  <a:pt x="47" y="17"/>
                  <a:pt x="47" y="17"/>
                </a:cubicBezTo>
                <a:cubicBezTo>
                  <a:pt x="47" y="18"/>
                  <a:pt x="45" y="18"/>
                  <a:pt x="44" y="18"/>
                </a:cubicBezTo>
                <a:cubicBezTo>
                  <a:pt x="43" y="18"/>
                  <a:pt x="41" y="19"/>
                  <a:pt x="41" y="20"/>
                </a:cubicBezTo>
                <a:cubicBezTo>
                  <a:pt x="42" y="20"/>
                  <a:pt x="42" y="19"/>
                  <a:pt x="43" y="19"/>
                </a:cubicBezTo>
                <a:cubicBezTo>
                  <a:pt x="43" y="20"/>
                  <a:pt x="43" y="20"/>
                  <a:pt x="43" y="20"/>
                </a:cubicBezTo>
                <a:cubicBezTo>
                  <a:pt x="43" y="20"/>
                  <a:pt x="42" y="20"/>
                  <a:pt x="42" y="21"/>
                </a:cubicBezTo>
                <a:cubicBezTo>
                  <a:pt x="43" y="20"/>
                  <a:pt x="44" y="20"/>
                  <a:pt x="44" y="20"/>
                </a:cubicBezTo>
                <a:cubicBezTo>
                  <a:pt x="44" y="21"/>
                  <a:pt x="43" y="22"/>
                  <a:pt x="42" y="22"/>
                </a:cubicBezTo>
                <a:cubicBezTo>
                  <a:pt x="41" y="23"/>
                  <a:pt x="40" y="23"/>
                  <a:pt x="39" y="24"/>
                </a:cubicBezTo>
                <a:cubicBezTo>
                  <a:pt x="40" y="24"/>
                  <a:pt x="39" y="25"/>
                  <a:pt x="38" y="26"/>
                </a:cubicBezTo>
                <a:cubicBezTo>
                  <a:pt x="38" y="27"/>
                  <a:pt x="39" y="26"/>
                  <a:pt x="38" y="27"/>
                </a:cubicBezTo>
                <a:cubicBezTo>
                  <a:pt x="38" y="27"/>
                  <a:pt x="38" y="27"/>
                  <a:pt x="39" y="27"/>
                </a:cubicBezTo>
                <a:cubicBezTo>
                  <a:pt x="39" y="28"/>
                  <a:pt x="39" y="28"/>
                  <a:pt x="38" y="29"/>
                </a:cubicBezTo>
                <a:cubicBezTo>
                  <a:pt x="38" y="29"/>
                  <a:pt x="38" y="29"/>
                  <a:pt x="38" y="28"/>
                </a:cubicBezTo>
                <a:cubicBezTo>
                  <a:pt x="38" y="29"/>
                  <a:pt x="38" y="30"/>
                  <a:pt x="38" y="30"/>
                </a:cubicBezTo>
                <a:cubicBezTo>
                  <a:pt x="37" y="30"/>
                  <a:pt x="38" y="30"/>
                  <a:pt x="38" y="30"/>
                </a:cubicBezTo>
                <a:cubicBezTo>
                  <a:pt x="37" y="31"/>
                  <a:pt x="37" y="31"/>
                  <a:pt x="38" y="31"/>
                </a:cubicBezTo>
                <a:cubicBezTo>
                  <a:pt x="38" y="31"/>
                  <a:pt x="37" y="31"/>
                  <a:pt x="38" y="31"/>
                </a:cubicBezTo>
                <a:cubicBezTo>
                  <a:pt x="38" y="32"/>
                  <a:pt x="38" y="31"/>
                  <a:pt x="38" y="32"/>
                </a:cubicBezTo>
                <a:cubicBezTo>
                  <a:pt x="39" y="32"/>
                  <a:pt x="38" y="31"/>
                  <a:pt x="39" y="31"/>
                </a:cubicBezTo>
                <a:cubicBezTo>
                  <a:pt x="39" y="32"/>
                  <a:pt x="39" y="32"/>
                  <a:pt x="39" y="32"/>
                </a:cubicBezTo>
                <a:cubicBezTo>
                  <a:pt x="39" y="32"/>
                  <a:pt x="39" y="32"/>
                  <a:pt x="40" y="32"/>
                </a:cubicBezTo>
                <a:cubicBezTo>
                  <a:pt x="40" y="32"/>
                  <a:pt x="40" y="32"/>
                  <a:pt x="40" y="32"/>
                </a:cubicBezTo>
                <a:cubicBezTo>
                  <a:pt x="40" y="32"/>
                  <a:pt x="39" y="32"/>
                  <a:pt x="39" y="32"/>
                </a:cubicBezTo>
                <a:cubicBezTo>
                  <a:pt x="39" y="32"/>
                  <a:pt x="39" y="31"/>
                  <a:pt x="40" y="31"/>
                </a:cubicBezTo>
                <a:cubicBezTo>
                  <a:pt x="40" y="32"/>
                  <a:pt x="40" y="33"/>
                  <a:pt x="40" y="33"/>
                </a:cubicBezTo>
                <a:cubicBezTo>
                  <a:pt x="40" y="33"/>
                  <a:pt x="40" y="33"/>
                  <a:pt x="40" y="33"/>
                </a:cubicBezTo>
                <a:cubicBezTo>
                  <a:pt x="40" y="33"/>
                  <a:pt x="40" y="33"/>
                  <a:pt x="40" y="33"/>
                </a:cubicBezTo>
                <a:cubicBezTo>
                  <a:pt x="40" y="33"/>
                  <a:pt x="40" y="33"/>
                  <a:pt x="41" y="33"/>
                </a:cubicBezTo>
                <a:cubicBezTo>
                  <a:pt x="41" y="33"/>
                  <a:pt x="40" y="33"/>
                  <a:pt x="41" y="33"/>
                </a:cubicBezTo>
                <a:cubicBezTo>
                  <a:pt x="41" y="33"/>
                  <a:pt x="41" y="33"/>
                  <a:pt x="41" y="33"/>
                </a:cubicBezTo>
                <a:close/>
                <a:moveTo>
                  <a:pt x="149" y="20"/>
                </a:moveTo>
                <a:cubicBezTo>
                  <a:pt x="150" y="20"/>
                  <a:pt x="150" y="21"/>
                  <a:pt x="150" y="21"/>
                </a:cubicBezTo>
                <a:cubicBezTo>
                  <a:pt x="150" y="21"/>
                  <a:pt x="149" y="20"/>
                  <a:pt x="149" y="20"/>
                </a:cubicBezTo>
                <a:close/>
                <a:moveTo>
                  <a:pt x="180" y="63"/>
                </a:moveTo>
                <a:cubicBezTo>
                  <a:pt x="180" y="64"/>
                  <a:pt x="181" y="65"/>
                  <a:pt x="181" y="67"/>
                </a:cubicBezTo>
                <a:cubicBezTo>
                  <a:pt x="181" y="66"/>
                  <a:pt x="181" y="66"/>
                  <a:pt x="181" y="66"/>
                </a:cubicBezTo>
                <a:cubicBezTo>
                  <a:pt x="181" y="65"/>
                  <a:pt x="180" y="64"/>
                  <a:pt x="180" y="64"/>
                </a:cubicBezTo>
                <a:cubicBezTo>
                  <a:pt x="180" y="64"/>
                  <a:pt x="180" y="64"/>
                  <a:pt x="180" y="63"/>
                </a:cubicBezTo>
                <a:close/>
                <a:moveTo>
                  <a:pt x="99" y="172"/>
                </a:moveTo>
                <a:cubicBezTo>
                  <a:pt x="99" y="171"/>
                  <a:pt x="98" y="171"/>
                  <a:pt x="98" y="171"/>
                </a:cubicBezTo>
                <a:cubicBezTo>
                  <a:pt x="98" y="171"/>
                  <a:pt x="99" y="171"/>
                  <a:pt x="100" y="171"/>
                </a:cubicBezTo>
                <a:cubicBezTo>
                  <a:pt x="99" y="171"/>
                  <a:pt x="100" y="171"/>
                  <a:pt x="99" y="172"/>
                </a:cubicBezTo>
                <a:cubicBezTo>
                  <a:pt x="100" y="172"/>
                  <a:pt x="102" y="171"/>
                  <a:pt x="101" y="172"/>
                </a:cubicBezTo>
                <a:cubicBezTo>
                  <a:pt x="101" y="171"/>
                  <a:pt x="100" y="172"/>
                  <a:pt x="99" y="172"/>
                </a:cubicBezTo>
                <a:close/>
                <a:moveTo>
                  <a:pt x="64" y="26"/>
                </a:moveTo>
                <a:cubicBezTo>
                  <a:pt x="64" y="26"/>
                  <a:pt x="65" y="26"/>
                  <a:pt x="65" y="26"/>
                </a:cubicBezTo>
                <a:cubicBezTo>
                  <a:pt x="65" y="26"/>
                  <a:pt x="65" y="26"/>
                  <a:pt x="65" y="26"/>
                </a:cubicBezTo>
                <a:cubicBezTo>
                  <a:pt x="65" y="26"/>
                  <a:pt x="65" y="26"/>
                  <a:pt x="64" y="26"/>
                </a:cubicBezTo>
                <a:cubicBezTo>
                  <a:pt x="64" y="26"/>
                  <a:pt x="64" y="26"/>
                  <a:pt x="64" y="26"/>
                </a:cubicBezTo>
                <a:close/>
                <a:moveTo>
                  <a:pt x="95" y="77"/>
                </a:moveTo>
                <a:cubicBezTo>
                  <a:pt x="95" y="78"/>
                  <a:pt x="95" y="77"/>
                  <a:pt x="95" y="77"/>
                </a:cubicBezTo>
                <a:cubicBezTo>
                  <a:pt x="95" y="78"/>
                  <a:pt x="95" y="78"/>
                  <a:pt x="95" y="77"/>
                </a:cubicBezTo>
                <a:close/>
                <a:moveTo>
                  <a:pt x="117" y="88"/>
                </a:moveTo>
                <a:cubicBezTo>
                  <a:pt x="117" y="88"/>
                  <a:pt x="117" y="88"/>
                  <a:pt x="117" y="89"/>
                </a:cubicBezTo>
                <a:cubicBezTo>
                  <a:pt x="117" y="88"/>
                  <a:pt x="117" y="88"/>
                  <a:pt x="117" y="88"/>
                </a:cubicBezTo>
                <a:close/>
                <a:moveTo>
                  <a:pt x="41" y="33"/>
                </a:moveTo>
                <a:cubicBezTo>
                  <a:pt x="40" y="33"/>
                  <a:pt x="40" y="33"/>
                  <a:pt x="40" y="33"/>
                </a:cubicBezTo>
                <a:cubicBezTo>
                  <a:pt x="40" y="33"/>
                  <a:pt x="40" y="33"/>
                  <a:pt x="40" y="33"/>
                </a:cubicBezTo>
                <a:cubicBezTo>
                  <a:pt x="40" y="33"/>
                  <a:pt x="40" y="33"/>
                  <a:pt x="40" y="33"/>
                </a:cubicBezTo>
                <a:cubicBezTo>
                  <a:pt x="40" y="33"/>
                  <a:pt x="40" y="33"/>
                  <a:pt x="41" y="33"/>
                </a:cubicBezTo>
                <a:cubicBezTo>
                  <a:pt x="41" y="33"/>
                  <a:pt x="41" y="33"/>
                  <a:pt x="41" y="33"/>
                </a:cubicBezTo>
                <a:close/>
                <a:moveTo>
                  <a:pt x="39" y="27"/>
                </a:moveTo>
                <a:cubicBezTo>
                  <a:pt x="39" y="27"/>
                  <a:pt x="39" y="27"/>
                  <a:pt x="40" y="26"/>
                </a:cubicBezTo>
                <a:cubicBezTo>
                  <a:pt x="40" y="27"/>
                  <a:pt x="40" y="27"/>
                  <a:pt x="39" y="27"/>
                </a:cubicBezTo>
                <a:cubicBezTo>
                  <a:pt x="39" y="27"/>
                  <a:pt x="39" y="27"/>
                  <a:pt x="39" y="27"/>
                </a:cubicBezTo>
                <a:close/>
                <a:moveTo>
                  <a:pt x="44" y="20"/>
                </a:moveTo>
                <a:cubicBezTo>
                  <a:pt x="44" y="19"/>
                  <a:pt x="45" y="19"/>
                  <a:pt x="45" y="19"/>
                </a:cubicBezTo>
                <a:cubicBezTo>
                  <a:pt x="44" y="19"/>
                  <a:pt x="45" y="20"/>
                  <a:pt x="44" y="20"/>
                </a:cubicBezTo>
                <a:close/>
                <a:moveTo>
                  <a:pt x="62" y="34"/>
                </a:moveTo>
                <a:cubicBezTo>
                  <a:pt x="61" y="34"/>
                  <a:pt x="63" y="34"/>
                  <a:pt x="63" y="35"/>
                </a:cubicBezTo>
                <a:cubicBezTo>
                  <a:pt x="62" y="35"/>
                  <a:pt x="62" y="34"/>
                  <a:pt x="62" y="34"/>
                </a:cubicBezTo>
                <a:close/>
                <a:moveTo>
                  <a:pt x="66" y="36"/>
                </a:moveTo>
                <a:cubicBezTo>
                  <a:pt x="65" y="36"/>
                  <a:pt x="66" y="36"/>
                  <a:pt x="66" y="36"/>
                </a:cubicBezTo>
                <a:cubicBezTo>
                  <a:pt x="66" y="36"/>
                  <a:pt x="68" y="36"/>
                  <a:pt x="67" y="37"/>
                </a:cubicBezTo>
                <a:cubicBezTo>
                  <a:pt x="67" y="36"/>
                  <a:pt x="66" y="36"/>
                  <a:pt x="66" y="36"/>
                </a:cubicBezTo>
                <a:close/>
                <a:moveTo>
                  <a:pt x="128" y="14"/>
                </a:moveTo>
                <a:cubicBezTo>
                  <a:pt x="128" y="14"/>
                  <a:pt x="130" y="15"/>
                  <a:pt x="130" y="15"/>
                </a:cubicBezTo>
                <a:cubicBezTo>
                  <a:pt x="129" y="15"/>
                  <a:pt x="128" y="14"/>
                  <a:pt x="128" y="14"/>
                </a:cubicBezTo>
                <a:close/>
                <a:moveTo>
                  <a:pt x="119" y="42"/>
                </a:moveTo>
                <a:cubicBezTo>
                  <a:pt x="120" y="41"/>
                  <a:pt x="120" y="43"/>
                  <a:pt x="121" y="43"/>
                </a:cubicBezTo>
                <a:cubicBezTo>
                  <a:pt x="120" y="43"/>
                  <a:pt x="119" y="42"/>
                  <a:pt x="119" y="42"/>
                </a:cubicBezTo>
                <a:close/>
                <a:moveTo>
                  <a:pt x="138" y="61"/>
                </a:moveTo>
                <a:cubicBezTo>
                  <a:pt x="138" y="62"/>
                  <a:pt x="137" y="60"/>
                  <a:pt x="137" y="60"/>
                </a:cubicBezTo>
                <a:cubicBezTo>
                  <a:pt x="137" y="61"/>
                  <a:pt x="137" y="61"/>
                  <a:pt x="137" y="61"/>
                </a:cubicBezTo>
                <a:cubicBezTo>
                  <a:pt x="140" y="62"/>
                  <a:pt x="141" y="67"/>
                  <a:pt x="143" y="69"/>
                </a:cubicBezTo>
                <a:cubicBezTo>
                  <a:pt x="144" y="72"/>
                  <a:pt x="146" y="74"/>
                  <a:pt x="146" y="76"/>
                </a:cubicBezTo>
                <a:cubicBezTo>
                  <a:pt x="146" y="76"/>
                  <a:pt x="146" y="76"/>
                  <a:pt x="146" y="76"/>
                </a:cubicBezTo>
                <a:cubicBezTo>
                  <a:pt x="146" y="77"/>
                  <a:pt x="146" y="78"/>
                  <a:pt x="146" y="79"/>
                </a:cubicBezTo>
                <a:cubicBezTo>
                  <a:pt x="146" y="79"/>
                  <a:pt x="146" y="79"/>
                  <a:pt x="146" y="80"/>
                </a:cubicBezTo>
                <a:cubicBezTo>
                  <a:pt x="146" y="79"/>
                  <a:pt x="146" y="80"/>
                  <a:pt x="145" y="80"/>
                </a:cubicBezTo>
                <a:cubicBezTo>
                  <a:pt x="145" y="79"/>
                  <a:pt x="146" y="79"/>
                  <a:pt x="146" y="79"/>
                </a:cubicBezTo>
                <a:cubicBezTo>
                  <a:pt x="145" y="79"/>
                  <a:pt x="145" y="79"/>
                  <a:pt x="145" y="78"/>
                </a:cubicBezTo>
                <a:cubicBezTo>
                  <a:pt x="145" y="78"/>
                  <a:pt x="145" y="78"/>
                  <a:pt x="145" y="77"/>
                </a:cubicBezTo>
                <a:cubicBezTo>
                  <a:pt x="145" y="77"/>
                  <a:pt x="145" y="77"/>
                  <a:pt x="145" y="77"/>
                </a:cubicBezTo>
                <a:cubicBezTo>
                  <a:pt x="144" y="77"/>
                  <a:pt x="145" y="79"/>
                  <a:pt x="144" y="79"/>
                </a:cubicBezTo>
                <a:cubicBezTo>
                  <a:pt x="144" y="78"/>
                  <a:pt x="144" y="78"/>
                  <a:pt x="144" y="77"/>
                </a:cubicBezTo>
                <a:cubicBezTo>
                  <a:pt x="144" y="78"/>
                  <a:pt x="144" y="78"/>
                  <a:pt x="144" y="79"/>
                </a:cubicBezTo>
                <a:cubicBezTo>
                  <a:pt x="145" y="81"/>
                  <a:pt x="146" y="80"/>
                  <a:pt x="147" y="82"/>
                </a:cubicBezTo>
                <a:cubicBezTo>
                  <a:pt x="147" y="82"/>
                  <a:pt x="147" y="81"/>
                  <a:pt x="147" y="81"/>
                </a:cubicBezTo>
                <a:cubicBezTo>
                  <a:pt x="148" y="82"/>
                  <a:pt x="147" y="84"/>
                  <a:pt x="148" y="85"/>
                </a:cubicBezTo>
                <a:cubicBezTo>
                  <a:pt x="148" y="86"/>
                  <a:pt x="148" y="86"/>
                  <a:pt x="148" y="86"/>
                </a:cubicBezTo>
                <a:cubicBezTo>
                  <a:pt x="148" y="87"/>
                  <a:pt x="148" y="88"/>
                  <a:pt x="148" y="88"/>
                </a:cubicBezTo>
                <a:cubicBezTo>
                  <a:pt x="148" y="89"/>
                  <a:pt x="148" y="89"/>
                  <a:pt x="148" y="89"/>
                </a:cubicBezTo>
                <a:cubicBezTo>
                  <a:pt x="147" y="91"/>
                  <a:pt x="148" y="94"/>
                  <a:pt x="147" y="95"/>
                </a:cubicBezTo>
                <a:cubicBezTo>
                  <a:pt x="147" y="96"/>
                  <a:pt x="146" y="99"/>
                  <a:pt x="146" y="100"/>
                </a:cubicBezTo>
                <a:cubicBezTo>
                  <a:pt x="146" y="101"/>
                  <a:pt x="144" y="105"/>
                  <a:pt x="142" y="106"/>
                </a:cubicBezTo>
                <a:cubicBezTo>
                  <a:pt x="141" y="108"/>
                  <a:pt x="142" y="108"/>
                  <a:pt x="141" y="109"/>
                </a:cubicBezTo>
                <a:cubicBezTo>
                  <a:pt x="141" y="109"/>
                  <a:pt x="142" y="108"/>
                  <a:pt x="142" y="108"/>
                </a:cubicBezTo>
                <a:cubicBezTo>
                  <a:pt x="142" y="108"/>
                  <a:pt x="142" y="109"/>
                  <a:pt x="141" y="110"/>
                </a:cubicBezTo>
                <a:cubicBezTo>
                  <a:pt x="141" y="110"/>
                  <a:pt x="141" y="110"/>
                  <a:pt x="141" y="110"/>
                </a:cubicBezTo>
                <a:cubicBezTo>
                  <a:pt x="139" y="112"/>
                  <a:pt x="137" y="116"/>
                  <a:pt x="134" y="117"/>
                </a:cubicBezTo>
                <a:cubicBezTo>
                  <a:pt x="134" y="116"/>
                  <a:pt x="135" y="116"/>
                  <a:pt x="135" y="115"/>
                </a:cubicBezTo>
                <a:cubicBezTo>
                  <a:pt x="135" y="116"/>
                  <a:pt x="132" y="117"/>
                  <a:pt x="133" y="118"/>
                </a:cubicBezTo>
                <a:cubicBezTo>
                  <a:pt x="132" y="118"/>
                  <a:pt x="132" y="118"/>
                  <a:pt x="132" y="118"/>
                </a:cubicBezTo>
                <a:cubicBezTo>
                  <a:pt x="131" y="118"/>
                  <a:pt x="131" y="117"/>
                  <a:pt x="132" y="117"/>
                </a:cubicBezTo>
                <a:cubicBezTo>
                  <a:pt x="132" y="117"/>
                  <a:pt x="131" y="118"/>
                  <a:pt x="131" y="117"/>
                </a:cubicBezTo>
                <a:cubicBezTo>
                  <a:pt x="132" y="116"/>
                  <a:pt x="133" y="116"/>
                  <a:pt x="134" y="115"/>
                </a:cubicBezTo>
                <a:cubicBezTo>
                  <a:pt x="134" y="115"/>
                  <a:pt x="133" y="115"/>
                  <a:pt x="132" y="116"/>
                </a:cubicBezTo>
                <a:cubicBezTo>
                  <a:pt x="134" y="114"/>
                  <a:pt x="135" y="112"/>
                  <a:pt x="138" y="110"/>
                </a:cubicBezTo>
                <a:cubicBezTo>
                  <a:pt x="137" y="109"/>
                  <a:pt x="137" y="110"/>
                  <a:pt x="136" y="110"/>
                </a:cubicBezTo>
                <a:cubicBezTo>
                  <a:pt x="138" y="109"/>
                  <a:pt x="138" y="107"/>
                  <a:pt x="139" y="106"/>
                </a:cubicBezTo>
                <a:cubicBezTo>
                  <a:pt x="139" y="106"/>
                  <a:pt x="139" y="106"/>
                  <a:pt x="139" y="106"/>
                </a:cubicBezTo>
                <a:cubicBezTo>
                  <a:pt x="140" y="106"/>
                  <a:pt x="139" y="106"/>
                  <a:pt x="139" y="107"/>
                </a:cubicBezTo>
                <a:cubicBezTo>
                  <a:pt x="140" y="106"/>
                  <a:pt x="140" y="106"/>
                  <a:pt x="139" y="105"/>
                </a:cubicBezTo>
                <a:cubicBezTo>
                  <a:pt x="140" y="105"/>
                  <a:pt x="140" y="104"/>
                  <a:pt x="140" y="104"/>
                </a:cubicBezTo>
                <a:cubicBezTo>
                  <a:pt x="140" y="104"/>
                  <a:pt x="140" y="104"/>
                  <a:pt x="140" y="105"/>
                </a:cubicBezTo>
                <a:cubicBezTo>
                  <a:pt x="141" y="105"/>
                  <a:pt x="141" y="103"/>
                  <a:pt x="141" y="102"/>
                </a:cubicBezTo>
                <a:cubicBezTo>
                  <a:pt x="141" y="101"/>
                  <a:pt x="142" y="102"/>
                  <a:pt x="142" y="102"/>
                </a:cubicBezTo>
                <a:cubicBezTo>
                  <a:pt x="142" y="101"/>
                  <a:pt x="144" y="96"/>
                  <a:pt x="144" y="96"/>
                </a:cubicBezTo>
                <a:cubicBezTo>
                  <a:pt x="144" y="95"/>
                  <a:pt x="144" y="95"/>
                  <a:pt x="144" y="95"/>
                </a:cubicBezTo>
                <a:cubicBezTo>
                  <a:pt x="144" y="94"/>
                  <a:pt x="144" y="94"/>
                  <a:pt x="144" y="94"/>
                </a:cubicBezTo>
                <a:cubicBezTo>
                  <a:pt x="144" y="93"/>
                  <a:pt x="145" y="92"/>
                  <a:pt x="145" y="91"/>
                </a:cubicBezTo>
                <a:cubicBezTo>
                  <a:pt x="145" y="90"/>
                  <a:pt x="145" y="91"/>
                  <a:pt x="145" y="91"/>
                </a:cubicBezTo>
                <a:cubicBezTo>
                  <a:pt x="145" y="90"/>
                  <a:pt x="145" y="90"/>
                  <a:pt x="145" y="90"/>
                </a:cubicBezTo>
                <a:cubicBezTo>
                  <a:pt x="145" y="90"/>
                  <a:pt x="145" y="90"/>
                  <a:pt x="145" y="89"/>
                </a:cubicBezTo>
                <a:cubicBezTo>
                  <a:pt x="145" y="89"/>
                  <a:pt x="146" y="89"/>
                  <a:pt x="146" y="89"/>
                </a:cubicBezTo>
                <a:cubicBezTo>
                  <a:pt x="146" y="89"/>
                  <a:pt x="146" y="89"/>
                  <a:pt x="145" y="89"/>
                </a:cubicBezTo>
                <a:cubicBezTo>
                  <a:pt x="145" y="88"/>
                  <a:pt x="146" y="88"/>
                  <a:pt x="146" y="87"/>
                </a:cubicBezTo>
                <a:cubicBezTo>
                  <a:pt x="145" y="88"/>
                  <a:pt x="144" y="86"/>
                  <a:pt x="145" y="86"/>
                </a:cubicBezTo>
                <a:cubicBezTo>
                  <a:pt x="145" y="86"/>
                  <a:pt x="145" y="87"/>
                  <a:pt x="145" y="87"/>
                </a:cubicBezTo>
                <a:cubicBezTo>
                  <a:pt x="145" y="87"/>
                  <a:pt x="145" y="86"/>
                  <a:pt x="146" y="87"/>
                </a:cubicBezTo>
                <a:cubicBezTo>
                  <a:pt x="145" y="86"/>
                  <a:pt x="146" y="86"/>
                  <a:pt x="146" y="85"/>
                </a:cubicBezTo>
                <a:cubicBezTo>
                  <a:pt x="145" y="85"/>
                  <a:pt x="145" y="84"/>
                  <a:pt x="144" y="85"/>
                </a:cubicBezTo>
                <a:cubicBezTo>
                  <a:pt x="145" y="84"/>
                  <a:pt x="145" y="83"/>
                  <a:pt x="145" y="83"/>
                </a:cubicBezTo>
                <a:cubicBezTo>
                  <a:pt x="145" y="83"/>
                  <a:pt x="145" y="83"/>
                  <a:pt x="145" y="84"/>
                </a:cubicBezTo>
                <a:cubicBezTo>
                  <a:pt x="145" y="84"/>
                  <a:pt x="146" y="84"/>
                  <a:pt x="146" y="83"/>
                </a:cubicBezTo>
                <a:cubicBezTo>
                  <a:pt x="146" y="83"/>
                  <a:pt x="146" y="84"/>
                  <a:pt x="146" y="83"/>
                </a:cubicBezTo>
                <a:cubicBezTo>
                  <a:pt x="146" y="83"/>
                  <a:pt x="146" y="82"/>
                  <a:pt x="146" y="82"/>
                </a:cubicBezTo>
                <a:cubicBezTo>
                  <a:pt x="146" y="81"/>
                  <a:pt x="146" y="82"/>
                  <a:pt x="146" y="82"/>
                </a:cubicBezTo>
                <a:cubicBezTo>
                  <a:pt x="146" y="80"/>
                  <a:pt x="145" y="81"/>
                  <a:pt x="144" y="80"/>
                </a:cubicBezTo>
                <a:cubicBezTo>
                  <a:pt x="144" y="80"/>
                  <a:pt x="144" y="80"/>
                  <a:pt x="144" y="80"/>
                </a:cubicBezTo>
                <a:cubicBezTo>
                  <a:pt x="143" y="79"/>
                  <a:pt x="143" y="75"/>
                  <a:pt x="142" y="73"/>
                </a:cubicBezTo>
                <a:cubicBezTo>
                  <a:pt x="142" y="73"/>
                  <a:pt x="142" y="73"/>
                  <a:pt x="142" y="72"/>
                </a:cubicBezTo>
                <a:cubicBezTo>
                  <a:pt x="142" y="72"/>
                  <a:pt x="143" y="72"/>
                  <a:pt x="143" y="73"/>
                </a:cubicBezTo>
                <a:cubicBezTo>
                  <a:pt x="143" y="73"/>
                  <a:pt x="143" y="73"/>
                  <a:pt x="143" y="73"/>
                </a:cubicBezTo>
                <a:cubicBezTo>
                  <a:pt x="143" y="74"/>
                  <a:pt x="143" y="76"/>
                  <a:pt x="144" y="77"/>
                </a:cubicBezTo>
                <a:cubicBezTo>
                  <a:pt x="143" y="75"/>
                  <a:pt x="143" y="74"/>
                  <a:pt x="143" y="72"/>
                </a:cubicBezTo>
                <a:cubicBezTo>
                  <a:pt x="144" y="72"/>
                  <a:pt x="143" y="72"/>
                  <a:pt x="144" y="72"/>
                </a:cubicBezTo>
                <a:cubicBezTo>
                  <a:pt x="143" y="71"/>
                  <a:pt x="143" y="73"/>
                  <a:pt x="143" y="72"/>
                </a:cubicBezTo>
                <a:cubicBezTo>
                  <a:pt x="143" y="71"/>
                  <a:pt x="142" y="70"/>
                  <a:pt x="142" y="69"/>
                </a:cubicBezTo>
                <a:cubicBezTo>
                  <a:pt x="142" y="69"/>
                  <a:pt x="141" y="69"/>
                  <a:pt x="142" y="70"/>
                </a:cubicBezTo>
                <a:cubicBezTo>
                  <a:pt x="141" y="69"/>
                  <a:pt x="142" y="69"/>
                  <a:pt x="141" y="68"/>
                </a:cubicBezTo>
                <a:cubicBezTo>
                  <a:pt x="141" y="68"/>
                  <a:pt x="141" y="69"/>
                  <a:pt x="141" y="69"/>
                </a:cubicBezTo>
                <a:cubicBezTo>
                  <a:pt x="141" y="69"/>
                  <a:pt x="141" y="68"/>
                  <a:pt x="141" y="68"/>
                </a:cubicBezTo>
                <a:cubicBezTo>
                  <a:pt x="141" y="68"/>
                  <a:pt x="141" y="68"/>
                  <a:pt x="141" y="69"/>
                </a:cubicBezTo>
                <a:cubicBezTo>
                  <a:pt x="140" y="69"/>
                  <a:pt x="140" y="68"/>
                  <a:pt x="140" y="68"/>
                </a:cubicBezTo>
                <a:cubicBezTo>
                  <a:pt x="140" y="67"/>
                  <a:pt x="140" y="66"/>
                  <a:pt x="139" y="66"/>
                </a:cubicBezTo>
                <a:cubicBezTo>
                  <a:pt x="138" y="63"/>
                  <a:pt x="136" y="61"/>
                  <a:pt x="135" y="58"/>
                </a:cubicBezTo>
                <a:cubicBezTo>
                  <a:pt x="135" y="58"/>
                  <a:pt x="135" y="58"/>
                  <a:pt x="135" y="58"/>
                </a:cubicBezTo>
                <a:cubicBezTo>
                  <a:pt x="133" y="57"/>
                  <a:pt x="132" y="55"/>
                  <a:pt x="131" y="53"/>
                </a:cubicBezTo>
                <a:cubicBezTo>
                  <a:pt x="132" y="54"/>
                  <a:pt x="134" y="57"/>
                  <a:pt x="135" y="58"/>
                </a:cubicBezTo>
                <a:cubicBezTo>
                  <a:pt x="136" y="59"/>
                  <a:pt x="137" y="60"/>
                  <a:pt x="138" y="61"/>
                </a:cubicBezTo>
                <a:close/>
                <a:moveTo>
                  <a:pt x="126" y="49"/>
                </a:moveTo>
                <a:cubicBezTo>
                  <a:pt x="128" y="49"/>
                  <a:pt x="129" y="52"/>
                  <a:pt x="131" y="53"/>
                </a:cubicBezTo>
                <a:cubicBezTo>
                  <a:pt x="129" y="53"/>
                  <a:pt x="127" y="50"/>
                  <a:pt x="126" y="49"/>
                </a:cubicBezTo>
                <a:close/>
                <a:moveTo>
                  <a:pt x="115" y="73"/>
                </a:moveTo>
                <a:cubicBezTo>
                  <a:pt x="116" y="73"/>
                  <a:pt x="116" y="74"/>
                  <a:pt x="117" y="75"/>
                </a:cubicBezTo>
                <a:cubicBezTo>
                  <a:pt x="116" y="75"/>
                  <a:pt x="115" y="74"/>
                  <a:pt x="115" y="73"/>
                </a:cubicBezTo>
                <a:close/>
                <a:moveTo>
                  <a:pt x="146" y="78"/>
                </a:moveTo>
                <a:cubicBezTo>
                  <a:pt x="147" y="78"/>
                  <a:pt x="147" y="78"/>
                  <a:pt x="147" y="79"/>
                </a:cubicBezTo>
                <a:cubicBezTo>
                  <a:pt x="147" y="79"/>
                  <a:pt x="147" y="79"/>
                  <a:pt x="147" y="79"/>
                </a:cubicBezTo>
                <a:lnTo>
                  <a:pt x="146" y="78"/>
                </a:lnTo>
                <a:close/>
                <a:moveTo>
                  <a:pt x="116" y="85"/>
                </a:moveTo>
                <a:cubicBezTo>
                  <a:pt x="116" y="85"/>
                  <a:pt x="116" y="85"/>
                  <a:pt x="116" y="85"/>
                </a:cubicBezTo>
                <a:cubicBezTo>
                  <a:pt x="116" y="85"/>
                  <a:pt x="116" y="85"/>
                  <a:pt x="116" y="85"/>
                </a:cubicBezTo>
                <a:close/>
                <a:moveTo>
                  <a:pt x="145" y="81"/>
                </a:moveTo>
                <a:cubicBezTo>
                  <a:pt x="145" y="82"/>
                  <a:pt x="144" y="82"/>
                  <a:pt x="144" y="81"/>
                </a:cubicBezTo>
                <a:cubicBezTo>
                  <a:pt x="144" y="81"/>
                  <a:pt x="145" y="81"/>
                  <a:pt x="145" y="81"/>
                </a:cubicBezTo>
                <a:close/>
                <a:moveTo>
                  <a:pt x="145" y="82"/>
                </a:moveTo>
                <a:cubicBezTo>
                  <a:pt x="145" y="82"/>
                  <a:pt x="145" y="82"/>
                  <a:pt x="145" y="82"/>
                </a:cubicBezTo>
                <a:cubicBezTo>
                  <a:pt x="145" y="82"/>
                  <a:pt x="145" y="83"/>
                  <a:pt x="144" y="83"/>
                </a:cubicBezTo>
                <a:cubicBezTo>
                  <a:pt x="144" y="82"/>
                  <a:pt x="145" y="82"/>
                  <a:pt x="145" y="82"/>
                </a:cubicBezTo>
                <a:close/>
                <a:moveTo>
                  <a:pt x="119" y="85"/>
                </a:moveTo>
                <a:cubicBezTo>
                  <a:pt x="119" y="85"/>
                  <a:pt x="119" y="85"/>
                  <a:pt x="119" y="85"/>
                </a:cubicBezTo>
                <a:cubicBezTo>
                  <a:pt x="119" y="85"/>
                  <a:pt x="119" y="85"/>
                  <a:pt x="119" y="85"/>
                </a:cubicBezTo>
                <a:close/>
                <a:moveTo>
                  <a:pt x="117" y="86"/>
                </a:moveTo>
                <a:cubicBezTo>
                  <a:pt x="117" y="86"/>
                  <a:pt x="117" y="86"/>
                  <a:pt x="117" y="86"/>
                </a:cubicBezTo>
                <a:cubicBezTo>
                  <a:pt x="117" y="86"/>
                  <a:pt x="116" y="86"/>
                  <a:pt x="117" y="86"/>
                </a:cubicBezTo>
                <a:close/>
                <a:moveTo>
                  <a:pt x="150" y="89"/>
                </a:moveTo>
                <a:cubicBezTo>
                  <a:pt x="151" y="89"/>
                  <a:pt x="150" y="90"/>
                  <a:pt x="150" y="91"/>
                </a:cubicBezTo>
                <a:cubicBezTo>
                  <a:pt x="150" y="91"/>
                  <a:pt x="150" y="90"/>
                  <a:pt x="150" y="89"/>
                </a:cubicBezTo>
                <a:close/>
                <a:moveTo>
                  <a:pt x="116" y="86"/>
                </a:moveTo>
                <a:cubicBezTo>
                  <a:pt x="117" y="86"/>
                  <a:pt x="116" y="86"/>
                  <a:pt x="116" y="86"/>
                </a:cubicBezTo>
                <a:cubicBezTo>
                  <a:pt x="116" y="86"/>
                  <a:pt x="116" y="86"/>
                  <a:pt x="116" y="86"/>
                </a:cubicBezTo>
                <a:cubicBezTo>
                  <a:pt x="116" y="86"/>
                  <a:pt x="116" y="86"/>
                  <a:pt x="116" y="86"/>
                </a:cubicBezTo>
                <a:close/>
                <a:moveTo>
                  <a:pt x="178" y="99"/>
                </a:moveTo>
                <a:cubicBezTo>
                  <a:pt x="178" y="99"/>
                  <a:pt x="178" y="100"/>
                  <a:pt x="178" y="100"/>
                </a:cubicBezTo>
                <a:cubicBezTo>
                  <a:pt x="178" y="101"/>
                  <a:pt x="177" y="100"/>
                  <a:pt x="177" y="102"/>
                </a:cubicBezTo>
                <a:cubicBezTo>
                  <a:pt x="177" y="102"/>
                  <a:pt x="177" y="100"/>
                  <a:pt x="178" y="99"/>
                </a:cubicBezTo>
                <a:close/>
                <a:moveTo>
                  <a:pt x="176" y="103"/>
                </a:moveTo>
                <a:cubicBezTo>
                  <a:pt x="176" y="105"/>
                  <a:pt x="176" y="106"/>
                  <a:pt x="175" y="108"/>
                </a:cubicBezTo>
                <a:cubicBezTo>
                  <a:pt x="174" y="107"/>
                  <a:pt x="176" y="104"/>
                  <a:pt x="176" y="103"/>
                </a:cubicBezTo>
                <a:close/>
                <a:moveTo>
                  <a:pt x="180" y="105"/>
                </a:moveTo>
                <a:cubicBezTo>
                  <a:pt x="179" y="106"/>
                  <a:pt x="179" y="108"/>
                  <a:pt x="179" y="108"/>
                </a:cubicBezTo>
                <a:cubicBezTo>
                  <a:pt x="178" y="108"/>
                  <a:pt x="179" y="104"/>
                  <a:pt x="180" y="105"/>
                </a:cubicBezTo>
                <a:close/>
                <a:moveTo>
                  <a:pt x="176" y="105"/>
                </a:moveTo>
                <a:cubicBezTo>
                  <a:pt x="177" y="105"/>
                  <a:pt x="176" y="106"/>
                  <a:pt x="176" y="107"/>
                </a:cubicBezTo>
                <a:cubicBezTo>
                  <a:pt x="176" y="106"/>
                  <a:pt x="176" y="105"/>
                  <a:pt x="176" y="105"/>
                </a:cubicBezTo>
                <a:close/>
                <a:moveTo>
                  <a:pt x="174" y="111"/>
                </a:moveTo>
                <a:cubicBezTo>
                  <a:pt x="174" y="112"/>
                  <a:pt x="174" y="113"/>
                  <a:pt x="173" y="114"/>
                </a:cubicBezTo>
                <a:cubicBezTo>
                  <a:pt x="172" y="114"/>
                  <a:pt x="173" y="113"/>
                  <a:pt x="174" y="112"/>
                </a:cubicBezTo>
                <a:cubicBezTo>
                  <a:pt x="173" y="112"/>
                  <a:pt x="173" y="114"/>
                  <a:pt x="173" y="114"/>
                </a:cubicBezTo>
                <a:cubicBezTo>
                  <a:pt x="173" y="113"/>
                  <a:pt x="173" y="112"/>
                  <a:pt x="174" y="111"/>
                </a:cubicBezTo>
                <a:close/>
                <a:moveTo>
                  <a:pt x="168" y="123"/>
                </a:moveTo>
                <a:cubicBezTo>
                  <a:pt x="169" y="124"/>
                  <a:pt x="167" y="126"/>
                  <a:pt x="166" y="127"/>
                </a:cubicBezTo>
                <a:cubicBezTo>
                  <a:pt x="166" y="126"/>
                  <a:pt x="168" y="125"/>
                  <a:pt x="168" y="123"/>
                </a:cubicBezTo>
                <a:close/>
                <a:moveTo>
                  <a:pt x="167" y="124"/>
                </a:moveTo>
                <a:cubicBezTo>
                  <a:pt x="167" y="125"/>
                  <a:pt x="165" y="127"/>
                  <a:pt x="165" y="127"/>
                </a:cubicBezTo>
                <a:cubicBezTo>
                  <a:pt x="165" y="127"/>
                  <a:pt x="166" y="126"/>
                  <a:pt x="165" y="126"/>
                </a:cubicBezTo>
                <a:cubicBezTo>
                  <a:pt x="166" y="126"/>
                  <a:pt x="166" y="125"/>
                  <a:pt x="167" y="124"/>
                </a:cubicBezTo>
                <a:close/>
                <a:moveTo>
                  <a:pt x="142" y="109"/>
                </a:moveTo>
                <a:cubicBezTo>
                  <a:pt x="142" y="111"/>
                  <a:pt x="141" y="112"/>
                  <a:pt x="140" y="113"/>
                </a:cubicBezTo>
                <a:cubicBezTo>
                  <a:pt x="140" y="113"/>
                  <a:pt x="140" y="113"/>
                  <a:pt x="140" y="112"/>
                </a:cubicBezTo>
                <a:cubicBezTo>
                  <a:pt x="141" y="111"/>
                  <a:pt x="141" y="110"/>
                  <a:pt x="142" y="109"/>
                </a:cubicBezTo>
                <a:close/>
                <a:moveTo>
                  <a:pt x="166" y="127"/>
                </a:moveTo>
                <a:cubicBezTo>
                  <a:pt x="166" y="128"/>
                  <a:pt x="164" y="131"/>
                  <a:pt x="163" y="131"/>
                </a:cubicBezTo>
                <a:cubicBezTo>
                  <a:pt x="164" y="130"/>
                  <a:pt x="165" y="128"/>
                  <a:pt x="166" y="127"/>
                </a:cubicBezTo>
                <a:close/>
                <a:moveTo>
                  <a:pt x="164" y="128"/>
                </a:moveTo>
                <a:cubicBezTo>
                  <a:pt x="164" y="128"/>
                  <a:pt x="163" y="129"/>
                  <a:pt x="163" y="130"/>
                </a:cubicBezTo>
                <a:cubicBezTo>
                  <a:pt x="163" y="129"/>
                  <a:pt x="163" y="129"/>
                  <a:pt x="164" y="128"/>
                </a:cubicBezTo>
                <a:close/>
                <a:moveTo>
                  <a:pt x="163" y="130"/>
                </a:moveTo>
                <a:cubicBezTo>
                  <a:pt x="162" y="131"/>
                  <a:pt x="161" y="133"/>
                  <a:pt x="159" y="134"/>
                </a:cubicBezTo>
                <a:cubicBezTo>
                  <a:pt x="159" y="133"/>
                  <a:pt x="162" y="131"/>
                  <a:pt x="161" y="131"/>
                </a:cubicBezTo>
                <a:cubicBezTo>
                  <a:pt x="162" y="130"/>
                  <a:pt x="162" y="130"/>
                  <a:pt x="162" y="130"/>
                </a:cubicBezTo>
                <a:cubicBezTo>
                  <a:pt x="162" y="130"/>
                  <a:pt x="162" y="131"/>
                  <a:pt x="163" y="130"/>
                </a:cubicBezTo>
                <a:close/>
                <a:moveTo>
                  <a:pt x="114" y="92"/>
                </a:moveTo>
                <a:cubicBezTo>
                  <a:pt x="114" y="92"/>
                  <a:pt x="114" y="92"/>
                  <a:pt x="113" y="92"/>
                </a:cubicBezTo>
                <a:cubicBezTo>
                  <a:pt x="113" y="92"/>
                  <a:pt x="113" y="92"/>
                  <a:pt x="114" y="92"/>
                </a:cubicBezTo>
                <a:close/>
                <a:moveTo>
                  <a:pt x="157" y="136"/>
                </a:moveTo>
                <a:cubicBezTo>
                  <a:pt x="155" y="139"/>
                  <a:pt x="152" y="141"/>
                  <a:pt x="149" y="144"/>
                </a:cubicBezTo>
                <a:cubicBezTo>
                  <a:pt x="149" y="144"/>
                  <a:pt x="150" y="143"/>
                  <a:pt x="151" y="142"/>
                </a:cubicBezTo>
                <a:cubicBezTo>
                  <a:pt x="151" y="143"/>
                  <a:pt x="149" y="144"/>
                  <a:pt x="148" y="145"/>
                </a:cubicBezTo>
                <a:cubicBezTo>
                  <a:pt x="147" y="145"/>
                  <a:pt x="148" y="144"/>
                  <a:pt x="148" y="144"/>
                </a:cubicBezTo>
                <a:cubicBezTo>
                  <a:pt x="151" y="141"/>
                  <a:pt x="153" y="139"/>
                  <a:pt x="157" y="136"/>
                </a:cubicBezTo>
                <a:close/>
                <a:moveTo>
                  <a:pt x="131" y="117"/>
                </a:moveTo>
                <a:cubicBezTo>
                  <a:pt x="131" y="118"/>
                  <a:pt x="130" y="119"/>
                  <a:pt x="129" y="119"/>
                </a:cubicBezTo>
                <a:cubicBezTo>
                  <a:pt x="129" y="119"/>
                  <a:pt x="130" y="118"/>
                  <a:pt x="131" y="117"/>
                </a:cubicBezTo>
                <a:close/>
                <a:moveTo>
                  <a:pt x="129" y="120"/>
                </a:moveTo>
                <a:cubicBezTo>
                  <a:pt x="130" y="121"/>
                  <a:pt x="126" y="122"/>
                  <a:pt x="129" y="121"/>
                </a:cubicBezTo>
                <a:cubicBezTo>
                  <a:pt x="129" y="121"/>
                  <a:pt x="129" y="120"/>
                  <a:pt x="129" y="120"/>
                </a:cubicBezTo>
                <a:close/>
                <a:moveTo>
                  <a:pt x="144" y="147"/>
                </a:moveTo>
                <a:cubicBezTo>
                  <a:pt x="145" y="147"/>
                  <a:pt x="143" y="148"/>
                  <a:pt x="143" y="149"/>
                </a:cubicBezTo>
                <a:cubicBezTo>
                  <a:pt x="143" y="148"/>
                  <a:pt x="143" y="148"/>
                  <a:pt x="144" y="147"/>
                </a:cubicBezTo>
                <a:close/>
                <a:moveTo>
                  <a:pt x="142" y="148"/>
                </a:moveTo>
                <a:cubicBezTo>
                  <a:pt x="142" y="149"/>
                  <a:pt x="141" y="149"/>
                  <a:pt x="141" y="150"/>
                </a:cubicBezTo>
                <a:cubicBezTo>
                  <a:pt x="141" y="149"/>
                  <a:pt x="141" y="149"/>
                  <a:pt x="141" y="149"/>
                </a:cubicBezTo>
                <a:lnTo>
                  <a:pt x="142" y="148"/>
                </a:lnTo>
                <a:close/>
                <a:moveTo>
                  <a:pt x="136" y="154"/>
                </a:moveTo>
                <a:cubicBezTo>
                  <a:pt x="136" y="154"/>
                  <a:pt x="135" y="155"/>
                  <a:pt x="134" y="154"/>
                </a:cubicBezTo>
                <a:cubicBezTo>
                  <a:pt x="134" y="155"/>
                  <a:pt x="134" y="155"/>
                  <a:pt x="134" y="155"/>
                </a:cubicBezTo>
                <a:cubicBezTo>
                  <a:pt x="133" y="155"/>
                  <a:pt x="134" y="155"/>
                  <a:pt x="134" y="154"/>
                </a:cubicBezTo>
                <a:cubicBezTo>
                  <a:pt x="134" y="154"/>
                  <a:pt x="135" y="154"/>
                  <a:pt x="136" y="154"/>
                </a:cubicBezTo>
                <a:close/>
                <a:moveTo>
                  <a:pt x="132" y="155"/>
                </a:moveTo>
                <a:cubicBezTo>
                  <a:pt x="132" y="155"/>
                  <a:pt x="132" y="155"/>
                  <a:pt x="132" y="155"/>
                </a:cubicBezTo>
                <a:cubicBezTo>
                  <a:pt x="133" y="156"/>
                  <a:pt x="131" y="156"/>
                  <a:pt x="131" y="156"/>
                </a:cubicBezTo>
                <a:cubicBezTo>
                  <a:pt x="131" y="156"/>
                  <a:pt x="131" y="155"/>
                  <a:pt x="132" y="155"/>
                </a:cubicBezTo>
                <a:close/>
                <a:moveTo>
                  <a:pt x="125" y="159"/>
                </a:moveTo>
                <a:cubicBezTo>
                  <a:pt x="125" y="160"/>
                  <a:pt x="124" y="160"/>
                  <a:pt x="123" y="161"/>
                </a:cubicBezTo>
                <a:cubicBezTo>
                  <a:pt x="123" y="160"/>
                  <a:pt x="125" y="160"/>
                  <a:pt x="125" y="159"/>
                </a:cubicBezTo>
                <a:close/>
                <a:moveTo>
                  <a:pt x="126" y="165"/>
                </a:moveTo>
                <a:cubicBezTo>
                  <a:pt x="125" y="165"/>
                  <a:pt x="124" y="165"/>
                  <a:pt x="124" y="164"/>
                </a:cubicBezTo>
                <a:cubicBezTo>
                  <a:pt x="124" y="164"/>
                  <a:pt x="126" y="164"/>
                  <a:pt x="126" y="165"/>
                </a:cubicBezTo>
                <a:close/>
                <a:moveTo>
                  <a:pt x="124" y="161"/>
                </a:moveTo>
                <a:cubicBezTo>
                  <a:pt x="124" y="161"/>
                  <a:pt x="122" y="162"/>
                  <a:pt x="124" y="161"/>
                </a:cubicBezTo>
                <a:cubicBezTo>
                  <a:pt x="124" y="162"/>
                  <a:pt x="122" y="162"/>
                  <a:pt x="121" y="163"/>
                </a:cubicBezTo>
                <a:cubicBezTo>
                  <a:pt x="122" y="162"/>
                  <a:pt x="122" y="162"/>
                  <a:pt x="124" y="161"/>
                </a:cubicBezTo>
                <a:close/>
                <a:moveTo>
                  <a:pt x="101" y="98"/>
                </a:moveTo>
                <a:cubicBezTo>
                  <a:pt x="100" y="99"/>
                  <a:pt x="101" y="99"/>
                  <a:pt x="101" y="99"/>
                </a:cubicBezTo>
                <a:cubicBezTo>
                  <a:pt x="100" y="99"/>
                  <a:pt x="100" y="99"/>
                  <a:pt x="99" y="99"/>
                </a:cubicBezTo>
                <a:cubicBezTo>
                  <a:pt x="99" y="99"/>
                  <a:pt x="100" y="99"/>
                  <a:pt x="101" y="98"/>
                </a:cubicBezTo>
                <a:close/>
                <a:moveTo>
                  <a:pt x="123" y="165"/>
                </a:moveTo>
                <a:cubicBezTo>
                  <a:pt x="124" y="165"/>
                  <a:pt x="120" y="166"/>
                  <a:pt x="121" y="165"/>
                </a:cubicBezTo>
                <a:cubicBezTo>
                  <a:pt x="122" y="165"/>
                  <a:pt x="122" y="165"/>
                  <a:pt x="123" y="165"/>
                </a:cubicBezTo>
                <a:close/>
                <a:moveTo>
                  <a:pt x="121" y="161"/>
                </a:moveTo>
                <a:cubicBezTo>
                  <a:pt x="121" y="162"/>
                  <a:pt x="119" y="162"/>
                  <a:pt x="118" y="162"/>
                </a:cubicBezTo>
                <a:cubicBezTo>
                  <a:pt x="119" y="162"/>
                  <a:pt x="120" y="162"/>
                  <a:pt x="121" y="161"/>
                </a:cubicBezTo>
                <a:close/>
                <a:moveTo>
                  <a:pt x="99" y="99"/>
                </a:moveTo>
                <a:cubicBezTo>
                  <a:pt x="99" y="100"/>
                  <a:pt x="98" y="100"/>
                  <a:pt x="98" y="99"/>
                </a:cubicBezTo>
                <a:cubicBezTo>
                  <a:pt x="98" y="99"/>
                  <a:pt x="98" y="99"/>
                  <a:pt x="99" y="99"/>
                </a:cubicBezTo>
                <a:close/>
                <a:moveTo>
                  <a:pt x="116" y="164"/>
                </a:moveTo>
                <a:cubicBezTo>
                  <a:pt x="116" y="165"/>
                  <a:pt x="115" y="165"/>
                  <a:pt x="115" y="165"/>
                </a:cubicBezTo>
                <a:cubicBezTo>
                  <a:pt x="115" y="165"/>
                  <a:pt x="115" y="165"/>
                  <a:pt x="116" y="164"/>
                </a:cubicBezTo>
                <a:close/>
                <a:moveTo>
                  <a:pt x="110" y="167"/>
                </a:moveTo>
                <a:cubicBezTo>
                  <a:pt x="107" y="168"/>
                  <a:pt x="105" y="169"/>
                  <a:pt x="104" y="169"/>
                </a:cubicBezTo>
                <a:cubicBezTo>
                  <a:pt x="103" y="168"/>
                  <a:pt x="104" y="168"/>
                  <a:pt x="104" y="168"/>
                </a:cubicBezTo>
                <a:cubicBezTo>
                  <a:pt x="104" y="168"/>
                  <a:pt x="106" y="167"/>
                  <a:pt x="106" y="168"/>
                </a:cubicBezTo>
                <a:cubicBezTo>
                  <a:pt x="106" y="167"/>
                  <a:pt x="108" y="167"/>
                  <a:pt x="110" y="167"/>
                </a:cubicBezTo>
                <a:close/>
                <a:moveTo>
                  <a:pt x="109" y="167"/>
                </a:moveTo>
                <a:cubicBezTo>
                  <a:pt x="108" y="167"/>
                  <a:pt x="108" y="166"/>
                  <a:pt x="110" y="166"/>
                </a:cubicBezTo>
                <a:cubicBezTo>
                  <a:pt x="109" y="167"/>
                  <a:pt x="111" y="166"/>
                  <a:pt x="112" y="167"/>
                </a:cubicBezTo>
                <a:cubicBezTo>
                  <a:pt x="110" y="167"/>
                  <a:pt x="110" y="167"/>
                  <a:pt x="109" y="167"/>
                </a:cubicBezTo>
                <a:close/>
                <a:moveTo>
                  <a:pt x="106" y="171"/>
                </a:moveTo>
                <a:cubicBezTo>
                  <a:pt x="105" y="171"/>
                  <a:pt x="104" y="171"/>
                  <a:pt x="103" y="171"/>
                </a:cubicBezTo>
                <a:cubicBezTo>
                  <a:pt x="104" y="171"/>
                  <a:pt x="104" y="171"/>
                  <a:pt x="106" y="171"/>
                </a:cubicBezTo>
                <a:close/>
                <a:moveTo>
                  <a:pt x="87" y="98"/>
                </a:moveTo>
                <a:cubicBezTo>
                  <a:pt x="87" y="99"/>
                  <a:pt x="87" y="99"/>
                  <a:pt x="87" y="99"/>
                </a:cubicBezTo>
                <a:cubicBezTo>
                  <a:pt x="87" y="99"/>
                  <a:pt x="86" y="98"/>
                  <a:pt x="86" y="99"/>
                </a:cubicBezTo>
                <a:cubicBezTo>
                  <a:pt x="86" y="98"/>
                  <a:pt x="87" y="98"/>
                  <a:pt x="87" y="98"/>
                </a:cubicBezTo>
                <a:close/>
                <a:moveTo>
                  <a:pt x="79" y="168"/>
                </a:moveTo>
                <a:cubicBezTo>
                  <a:pt x="78" y="169"/>
                  <a:pt x="76" y="168"/>
                  <a:pt x="75" y="169"/>
                </a:cubicBezTo>
                <a:cubicBezTo>
                  <a:pt x="73" y="168"/>
                  <a:pt x="73" y="168"/>
                  <a:pt x="71" y="168"/>
                </a:cubicBezTo>
                <a:cubicBezTo>
                  <a:pt x="71" y="167"/>
                  <a:pt x="71" y="167"/>
                  <a:pt x="71" y="167"/>
                </a:cubicBezTo>
                <a:cubicBezTo>
                  <a:pt x="73" y="168"/>
                  <a:pt x="76" y="168"/>
                  <a:pt x="79" y="168"/>
                </a:cubicBezTo>
                <a:close/>
                <a:moveTo>
                  <a:pt x="85" y="98"/>
                </a:moveTo>
                <a:cubicBezTo>
                  <a:pt x="85" y="98"/>
                  <a:pt x="85" y="98"/>
                  <a:pt x="85" y="98"/>
                </a:cubicBezTo>
                <a:cubicBezTo>
                  <a:pt x="85" y="98"/>
                  <a:pt x="86" y="98"/>
                  <a:pt x="85" y="98"/>
                </a:cubicBezTo>
                <a:close/>
                <a:moveTo>
                  <a:pt x="71" y="168"/>
                </a:moveTo>
                <a:cubicBezTo>
                  <a:pt x="69" y="168"/>
                  <a:pt x="66" y="167"/>
                  <a:pt x="65" y="166"/>
                </a:cubicBezTo>
                <a:cubicBezTo>
                  <a:pt x="63" y="167"/>
                  <a:pt x="61" y="167"/>
                  <a:pt x="59" y="165"/>
                </a:cubicBezTo>
                <a:cubicBezTo>
                  <a:pt x="60" y="165"/>
                  <a:pt x="62" y="166"/>
                  <a:pt x="63" y="165"/>
                </a:cubicBezTo>
                <a:cubicBezTo>
                  <a:pt x="67" y="167"/>
                  <a:pt x="69" y="167"/>
                  <a:pt x="71" y="168"/>
                </a:cubicBezTo>
                <a:close/>
                <a:moveTo>
                  <a:pt x="70" y="165"/>
                </a:moveTo>
                <a:cubicBezTo>
                  <a:pt x="70" y="166"/>
                  <a:pt x="68" y="165"/>
                  <a:pt x="68" y="165"/>
                </a:cubicBezTo>
                <a:cubicBezTo>
                  <a:pt x="68" y="165"/>
                  <a:pt x="69" y="165"/>
                  <a:pt x="70" y="165"/>
                </a:cubicBezTo>
                <a:cubicBezTo>
                  <a:pt x="70" y="165"/>
                  <a:pt x="70" y="165"/>
                  <a:pt x="70" y="165"/>
                </a:cubicBezTo>
                <a:close/>
                <a:moveTo>
                  <a:pt x="67" y="164"/>
                </a:moveTo>
                <a:cubicBezTo>
                  <a:pt x="66" y="165"/>
                  <a:pt x="65" y="164"/>
                  <a:pt x="64" y="164"/>
                </a:cubicBezTo>
                <a:cubicBezTo>
                  <a:pt x="64" y="163"/>
                  <a:pt x="63" y="163"/>
                  <a:pt x="63" y="163"/>
                </a:cubicBezTo>
                <a:cubicBezTo>
                  <a:pt x="65" y="163"/>
                  <a:pt x="66" y="164"/>
                  <a:pt x="67" y="164"/>
                </a:cubicBezTo>
                <a:close/>
                <a:moveTo>
                  <a:pt x="84" y="94"/>
                </a:moveTo>
                <a:cubicBezTo>
                  <a:pt x="84" y="95"/>
                  <a:pt x="84" y="95"/>
                  <a:pt x="84" y="95"/>
                </a:cubicBezTo>
                <a:cubicBezTo>
                  <a:pt x="84" y="94"/>
                  <a:pt x="84" y="95"/>
                  <a:pt x="84" y="94"/>
                </a:cubicBezTo>
                <a:close/>
                <a:moveTo>
                  <a:pt x="62" y="167"/>
                </a:moveTo>
                <a:cubicBezTo>
                  <a:pt x="62" y="168"/>
                  <a:pt x="60" y="167"/>
                  <a:pt x="59" y="167"/>
                </a:cubicBezTo>
                <a:cubicBezTo>
                  <a:pt x="60" y="167"/>
                  <a:pt x="59" y="166"/>
                  <a:pt x="58" y="166"/>
                </a:cubicBezTo>
                <a:cubicBezTo>
                  <a:pt x="59" y="166"/>
                  <a:pt x="61" y="167"/>
                  <a:pt x="62" y="167"/>
                </a:cubicBezTo>
                <a:close/>
                <a:moveTo>
                  <a:pt x="60" y="165"/>
                </a:moveTo>
                <a:cubicBezTo>
                  <a:pt x="60" y="165"/>
                  <a:pt x="60" y="165"/>
                  <a:pt x="60" y="165"/>
                </a:cubicBezTo>
                <a:cubicBezTo>
                  <a:pt x="58" y="164"/>
                  <a:pt x="58" y="164"/>
                  <a:pt x="58" y="164"/>
                </a:cubicBezTo>
                <a:cubicBezTo>
                  <a:pt x="58" y="164"/>
                  <a:pt x="60" y="164"/>
                  <a:pt x="60" y="165"/>
                </a:cubicBezTo>
                <a:close/>
                <a:moveTo>
                  <a:pt x="84" y="94"/>
                </a:moveTo>
                <a:cubicBezTo>
                  <a:pt x="83" y="94"/>
                  <a:pt x="84" y="94"/>
                  <a:pt x="83" y="94"/>
                </a:cubicBezTo>
                <a:cubicBezTo>
                  <a:pt x="84" y="94"/>
                  <a:pt x="84" y="94"/>
                  <a:pt x="84" y="94"/>
                </a:cubicBezTo>
                <a:close/>
                <a:moveTo>
                  <a:pt x="83" y="96"/>
                </a:moveTo>
                <a:cubicBezTo>
                  <a:pt x="83" y="96"/>
                  <a:pt x="83" y="96"/>
                  <a:pt x="83" y="96"/>
                </a:cubicBezTo>
                <a:cubicBezTo>
                  <a:pt x="83" y="95"/>
                  <a:pt x="83" y="96"/>
                  <a:pt x="83" y="96"/>
                </a:cubicBezTo>
                <a:close/>
                <a:moveTo>
                  <a:pt x="82" y="97"/>
                </a:moveTo>
                <a:cubicBezTo>
                  <a:pt x="82" y="97"/>
                  <a:pt x="82" y="97"/>
                  <a:pt x="82" y="97"/>
                </a:cubicBezTo>
                <a:cubicBezTo>
                  <a:pt x="82" y="96"/>
                  <a:pt x="82" y="96"/>
                  <a:pt x="82" y="97"/>
                </a:cubicBezTo>
                <a:close/>
                <a:moveTo>
                  <a:pt x="82" y="96"/>
                </a:moveTo>
                <a:cubicBezTo>
                  <a:pt x="82" y="96"/>
                  <a:pt x="82" y="96"/>
                  <a:pt x="82" y="96"/>
                </a:cubicBezTo>
                <a:cubicBezTo>
                  <a:pt x="82" y="96"/>
                  <a:pt x="82" y="96"/>
                  <a:pt x="82" y="97"/>
                </a:cubicBezTo>
                <a:cubicBezTo>
                  <a:pt x="82" y="97"/>
                  <a:pt x="82" y="97"/>
                  <a:pt x="81" y="97"/>
                </a:cubicBezTo>
                <a:cubicBezTo>
                  <a:pt x="81" y="97"/>
                  <a:pt x="81" y="96"/>
                  <a:pt x="81" y="96"/>
                </a:cubicBezTo>
                <a:cubicBezTo>
                  <a:pt x="82" y="96"/>
                  <a:pt x="82" y="96"/>
                  <a:pt x="82" y="96"/>
                </a:cubicBezTo>
                <a:close/>
                <a:moveTo>
                  <a:pt x="48" y="162"/>
                </a:moveTo>
                <a:cubicBezTo>
                  <a:pt x="48" y="162"/>
                  <a:pt x="47" y="161"/>
                  <a:pt x="47" y="161"/>
                </a:cubicBezTo>
                <a:cubicBezTo>
                  <a:pt x="46" y="161"/>
                  <a:pt x="48" y="161"/>
                  <a:pt x="47" y="161"/>
                </a:cubicBezTo>
                <a:cubicBezTo>
                  <a:pt x="47" y="161"/>
                  <a:pt x="48" y="162"/>
                  <a:pt x="48" y="162"/>
                </a:cubicBezTo>
                <a:cubicBezTo>
                  <a:pt x="47" y="162"/>
                  <a:pt x="47" y="162"/>
                  <a:pt x="46" y="161"/>
                </a:cubicBezTo>
                <a:cubicBezTo>
                  <a:pt x="46" y="161"/>
                  <a:pt x="47" y="162"/>
                  <a:pt x="48" y="162"/>
                </a:cubicBezTo>
                <a:close/>
                <a:moveTo>
                  <a:pt x="83" y="93"/>
                </a:moveTo>
                <a:cubicBezTo>
                  <a:pt x="83" y="93"/>
                  <a:pt x="82" y="93"/>
                  <a:pt x="83" y="93"/>
                </a:cubicBezTo>
                <a:cubicBezTo>
                  <a:pt x="83" y="93"/>
                  <a:pt x="83" y="93"/>
                  <a:pt x="83" y="93"/>
                </a:cubicBezTo>
                <a:close/>
                <a:moveTo>
                  <a:pt x="81" y="96"/>
                </a:moveTo>
                <a:cubicBezTo>
                  <a:pt x="81" y="96"/>
                  <a:pt x="81" y="96"/>
                  <a:pt x="81" y="96"/>
                </a:cubicBezTo>
                <a:cubicBezTo>
                  <a:pt x="81" y="96"/>
                  <a:pt x="81" y="96"/>
                  <a:pt x="81" y="95"/>
                </a:cubicBezTo>
                <a:cubicBezTo>
                  <a:pt x="81" y="95"/>
                  <a:pt x="81" y="95"/>
                  <a:pt x="81" y="96"/>
                </a:cubicBezTo>
                <a:close/>
                <a:moveTo>
                  <a:pt x="42" y="157"/>
                </a:moveTo>
                <a:cubicBezTo>
                  <a:pt x="42" y="157"/>
                  <a:pt x="42" y="157"/>
                  <a:pt x="41" y="158"/>
                </a:cubicBezTo>
                <a:cubicBezTo>
                  <a:pt x="41" y="157"/>
                  <a:pt x="41" y="157"/>
                  <a:pt x="41" y="157"/>
                </a:cubicBezTo>
                <a:cubicBezTo>
                  <a:pt x="41" y="157"/>
                  <a:pt x="41" y="156"/>
                  <a:pt x="41" y="156"/>
                </a:cubicBezTo>
                <a:cubicBezTo>
                  <a:pt x="41" y="156"/>
                  <a:pt x="41" y="157"/>
                  <a:pt x="42" y="157"/>
                </a:cubicBezTo>
                <a:cubicBezTo>
                  <a:pt x="42" y="157"/>
                  <a:pt x="42" y="157"/>
                  <a:pt x="42" y="157"/>
                </a:cubicBezTo>
                <a:close/>
                <a:moveTo>
                  <a:pt x="39" y="156"/>
                </a:moveTo>
                <a:cubicBezTo>
                  <a:pt x="39" y="156"/>
                  <a:pt x="39" y="156"/>
                  <a:pt x="40" y="156"/>
                </a:cubicBezTo>
                <a:cubicBezTo>
                  <a:pt x="41" y="156"/>
                  <a:pt x="41" y="157"/>
                  <a:pt x="39" y="156"/>
                </a:cubicBezTo>
                <a:close/>
                <a:moveTo>
                  <a:pt x="81" y="93"/>
                </a:moveTo>
                <a:cubicBezTo>
                  <a:pt x="81" y="93"/>
                  <a:pt x="80" y="93"/>
                  <a:pt x="81" y="93"/>
                </a:cubicBezTo>
                <a:cubicBezTo>
                  <a:pt x="80" y="93"/>
                  <a:pt x="81" y="93"/>
                  <a:pt x="80" y="93"/>
                </a:cubicBezTo>
                <a:cubicBezTo>
                  <a:pt x="80" y="93"/>
                  <a:pt x="80" y="93"/>
                  <a:pt x="80" y="93"/>
                </a:cubicBezTo>
                <a:cubicBezTo>
                  <a:pt x="81" y="92"/>
                  <a:pt x="80" y="93"/>
                  <a:pt x="81" y="93"/>
                </a:cubicBezTo>
                <a:close/>
                <a:moveTo>
                  <a:pt x="37" y="148"/>
                </a:moveTo>
                <a:cubicBezTo>
                  <a:pt x="34" y="147"/>
                  <a:pt x="29" y="143"/>
                  <a:pt x="27" y="141"/>
                </a:cubicBezTo>
                <a:cubicBezTo>
                  <a:pt x="29" y="141"/>
                  <a:pt x="34" y="146"/>
                  <a:pt x="37" y="148"/>
                </a:cubicBezTo>
                <a:close/>
                <a:moveTo>
                  <a:pt x="33" y="147"/>
                </a:moveTo>
                <a:cubicBezTo>
                  <a:pt x="33" y="147"/>
                  <a:pt x="33" y="147"/>
                  <a:pt x="33" y="147"/>
                </a:cubicBezTo>
                <a:cubicBezTo>
                  <a:pt x="32" y="146"/>
                  <a:pt x="31" y="146"/>
                  <a:pt x="31" y="145"/>
                </a:cubicBezTo>
                <a:cubicBezTo>
                  <a:pt x="32" y="145"/>
                  <a:pt x="32" y="146"/>
                  <a:pt x="33" y="147"/>
                </a:cubicBezTo>
                <a:close/>
                <a:moveTo>
                  <a:pt x="31" y="145"/>
                </a:moveTo>
                <a:cubicBezTo>
                  <a:pt x="31" y="146"/>
                  <a:pt x="31" y="146"/>
                  <a:pt x="31" y="146"/>
                </a:cubicBezTo>
                <a:cubicBezTo>
                  <a:pt x="30" y="145"/>
                  <a:pt x="29" y="144"/>
                  <a:pt x="30" y="144"/>
                </a:cubicBezTo>
                <a:lnTo>
                  <a:pt x="31" y="145"/>
                </a:lnTo>
                <a:close/>
                <a:moveTo>
                  <a:pt x="28" y="146"/>
                </a:moveTo>
                <a:cubicBezTo>
                  <a:pt x="28" y="146"/>
                  <a:pt x="28" y="146"/>
                  <a:pt x="28" y="146"/>
                </a:cubicBezTo>
                <a:cubicBezTo>
                  <a:pt x="26" y="145"/>
                  <a:pt x="28" y="145"/>
                  <a:pt x="27" y="144"/>
                </a:cubicBezTo>
                <a:cubicBezTo>
                  <a:pt x="27" y="144"/>
                  <a:pt x="28" y="145"/>
                  <a:pt x="28" y="145"/>
                </a:cubicBezTo>
                <a:cubicBezTo>
                  <a:pt x="28" y="145"/>
                  <a:pt x="28" y="145"/>
                  <a:pt x="28" y="146"/>
                </a:cubicBezTo>
                <a:close/>
                <a:moveTo>
                  <a:pt x="25" y="138"/>
                </a:moveTo>
                <a:cubicBezTo>
                  <a:pt x="25" y="139"/>
                  <a:pt x="23" y="137"/>
                  <a:pt x="23" y="137"/>
                </a:cubicBezTo>
                <a:cubicBezTo>
                  <a:pt x="24" y="136"/>
                  <a:pt x="24" y="138"/>
                  <a:pt x="25" y="138"/>
                </a:cubicBezTo>
                <a:close/>
                <a:moveTo>
                  <a:pt x="80" y="84"/>
                </a:moveTo>
                <a:cubicBezTo>
                  <a:pt x="79" y="84"/>
                  <a:pt x="79" y="84"/>
                  <a:pt x="79" y="84"/>
                </a:cubicBezTo>
                <a:cubicBezTo>
                  <a:pt x="80" y="84"/>
                  <a:pt x="79" y="84"/>
                  <a:pt x="80" y="84"/>
                </a:cubicBezTo>
                <a:close/>
                <a:moveTo>
                  <a:pt x="5" y="87"/>
                </a:moveTo>
                <a:cubicBezTo>
                  <a:pt x="6" y="83"/>
                  <a:pt x="7" y="86"/>
                  <a:pt x="7" y="91"/>
                </a:cubicBezTo>
                <a:cubicBezTo>
                  <a:pt x="7" y="91"/>
                  <a:pt x="7" y="90"/>
                  <a:pt x="7" y="89"/>
                </a:cubicBezTo>
                <a:cubicBezTo>
                  <a:pt x="7" y="88"/>
                  <a:pt x="7" y="91"/>
                  <a:pt x="8" y="91"/>
                </a:cubicBezTo>
                <a:cubicBezTo>
                  <a:pt x="8" y="92"/>
                  <a:pt x="7" y="91"/>
                  <a:pt x="7" y="91"/>
                </a:cubicBezTo>
                <a:cubicBezTo>
                  <a:pt x="8" y="96"/>
                  <a:pt x="8" y="96"/>
                  <a:pt x="9" y="100"/>
                </a:cubicBezTo>
                <a:cubicBezTo>
                  <a:pt x="9" y="101"/>
                  <a:pt x="9" y="103"/>
                  <a:pt x="9" y="104"/>
                </a:cubicBezTo>
                <a:cubicBezTo>
                  <a:pt x="10" y="105"/>
                  <a:pt x="9" y="102"/>
                  <a:pt x="10" y="103"/>
                </a:cubicBezTo>
                <a:cubicBezTo>
                  <a:pt x="10" y="106"/>
                  <a:pt x="10" y="106"/>
                  <a:pt x="11" y="109"/>
                </a:cubicBezTo>
                <a:cubicBezTo>
                  <a:pt x="12" y="109"/>
                  <a:pt x="10" y="106"/>
                  <a:pt x="11" y="107"/>
                </a:cubicBezTo>
                <a:cubicBezTo>
                  <a:pt x="11" y="109"/>
                  <a:pt x="12" y="110"/>
                  <a:pt x="13" y="111"/>
                </a:cubicBezTo>
                <a:cubicBezTo>
                  <a:pt x="13" y="112"/>
                  <a:pt x="12" y="112"/>
                  <a:pt x="12" y="111"/>
                </a:cubicBezTo>
                <a:cubicBezTo>
                  <a:pt x="12" y="112"/>
                  <a:pt x="13" y="112"/>
                  <a:pt x="13" y="112"/>
                </a:cubicBezTo>
                <a:cubicBezTo>
                  <a:pt x="14" y="114"/>
                  <a:pt x="14" y="114"/>
                  <a:pt x="14" y="115"/>
                </a:cubicBezTo>
                <a:cubicBezTo>
                  <a:pt x="12" y="114"/>
                  <a:pt x="10" y="107"/>
                  <a:pt x="9" y="104"/>
                </a:cubicBezTo>
                <a:cubicBezTo>
                  <a:pt x="8" y="99"/>
                  <a:pt x="7" y="95"/>
                  <a:pt x="6" y="89"/>
                </a:cubicBezTo>
                <a:cubicBezTo>
                  <a:pt x="6" y="89"/>
                  <a:pt x="6" y="90"/>
                  <a:pt x="6" y="91"/>
                </a:cubicBezTo>
                <a:cubicBezTo>
                  <a:pt x="6" y="91"/>
                  <a:pt x="6" y="88"/>
                  <a:pt x="6" y="88"/>
                </a:cubicBezTo>
                <a:cubicBezTo>
                  <a:pt x="6" y="87"/>
                  <a:pt x="6" y="86"/>
                  <a:pt x="5" y="87"/>
                </a:cubicBezTo>
                <a:close/>
                <a:moveTo>
                  <a:pt x="82" y="82"/>
                </a:moveTo>
                <a:cubicBezTo>
                  <a:pt x="82" y="82"/>
                  <a:pt x="82" y="82"/>
                  <a:pt x="82" y="82"/>
                </a:cubicBezTo>
                <a:cubicBezTo>
                  <a:pt x="82" y="82"/>
                  <a:pt x="82" y="82"/>
                  <a:pt x="82" y="82"/>
                </a:cubicBezTo>
                <a:close/>
                <a:moveTo>
                  <a:pt x="83" y="82"/>
                </a:moveTo>
                <a:cubicBezTo>
                  <a:pt x="83" y="82"/>
                  <a:pt x="83" y="82"/>
                  <a:pt x="83" y="82"/>
                </a:cubicBezTo>
                <a:close/>
                <a:moveTo>
                  <a:pt x="73" y="86"/>
                </a:moveTo>
                <a:cubicBezTo>
                  <a:pt x="73" y="86"/>
                  <a:pt x="72" y="86"/>
                  <a:pt x="73" y="85"/>
                </a:cubicBezTo>
                <a:cubicBezTo>
                  <a:pt x="73" y="86"/>
                  <a:pt x="73" y="86"/>
                  <a:pt x="73" y="86"/>
                </a:cubicBezTo>
                <a:close/>
                <a:moveTo>
                  <a:pt x="82" y="82"/>
                </a:moveTo>
                <a:cubicBezTo>
                  <a:pt x="81" y="83"/>
                  <a:pt x="82" y="83"/>
                  <a:pt x="82" y="83"/>
                </a:cubicBezTo>
                <a:cubicBezTo>
                  <a:pt x="82" y="83"/>
                  <a:pt x="83" y="83"/>
                  <a:pt x="83" y="83"/>
                </a:cubicBezTo>
                <a:cubicBezTo>
                  <a:pt x="83" y="83"/>
                  <a:pt x="82" y="83"/>
                  <a:pt x="83" y="82"/>
                </a:cubicBezTo>
                <a:cubicBezTo>
                  <a:pt x="82" y="82"/>
                  <a:pt x="82" y="83"/>
                  <a:pt x="82" y="82"/>
                </a:cubicBezTo>
                <a:close/>
                <a:moveTo>
                  <a:pt x="13" y="107"/>
                </a:moveTo>
                <a:cubicBezTo>
                  <a:pt x="12" y="107"/>
                  <a:pt x="12" y="105"/>
                  <a:pt x="11" y="105"/>
                </a:cubicBezTo>
                <a:cubicBezTo>
                  <a:pt x="12" y="105"/>
                  <a:pt x="12" y="106"/>
                  <a:pt x="13" y="107"/>
                </a:cubicBezTo>
                <a:close/>
                <a:moveTo>
                  <a:pt x="77" y="84"/>
                </a:moveTo>
                <a:cubicBezTo>
                  <a:pt x="76" y="84"/>
                  <a:pt x="76" y="84"/>
                  <a:pt x="76" y="85"/>
                </a:cubicBezTo>
                <a:cubicBezTo>
                  <a:pt x="76" y="85"/>
                  <a:pt x="76" y="84"/>
                  <a:pt x="76" y="84"/>
                </a:cubicBezTo>
                <a:cubicBezTo>
                  <a:pt x="77" y="84"/>
                  <a:pt x="77" y="84"/>
                  <a:pt x="77" y="84"/>
                </a:cubicBezTo>
                <a:close/>
                <a:moveTo>
                  <a:pt x="75" y="85"/>
                </a:moveTo>
                <a:cubicBezTo>
                  <a:pt x="75" y="85"/>
                  <a:pt x="75" y="85"/>
                  <a:pt x="75" y="85"/>
                </a:cubicBezTo>
                <a:cubicBezTo>
                  <a:pt x="74" y="85"/>
                  <a:pt x="75" y="85"/>
                  <a:pt x="75" y="85"/>
                </a:cubicBezTo>
                <a:cubicBezTo>
                  <a:pt x="75" y="85"/>
                  <a:pt x="75" y="85"/>
                  <a:pt x="75" y="85"/>
                </a:cubicBezTo>
                <a:close/>
                <a:moveTo>
                  <a:pt x="75" y="85"/>
                </a:moveTo>
                <a:cubicBezTo>
                  <a:pt x="75" y="85"/>
                  <a:pt x="75" y="85"/>
                  <a:pt x="75" y="86"/>
                </a:cubicBezTo>
                <a:cubicBezTo>
                  <a:pt x="75" y="86"/>
                  <a:pt x="75" y="86"/>
                  <a:pt x="76" y="86"/>
                </a:cubicBezTo>
                <a:cubicBezTo>
                  <a:pt x="75" y="85"/>
                  <a:pt x="75" y="85"/>
                  <a:pt x="76" y="85"/>
                </a:cubicBezTo>
                <a:cubicBezTo>
                  <a:pt x="76" y="85"/>
                  <a:pt x="75" y="85"/>
                  <a:pt x="75" y="85"/>
                </a:cubicBezTo>
                <a:cubicBezTo>
                  <a:pt x="75" y="85"/>
                  <a:pt x="75" y="85"/>
                  <a:pt x="76" y="85"/>
                </a:cubicBezTo>
                <a:cubicBezTo>
                  <a:pt x="76" y="85"/>
                  <a:pt x="75" y="85"/>
                  <a:pt x="75" y="85"/>
                </a:cubicBezTo>
                <a:close/>
                <a:moveTo>
                  <a:pt x="12" y="99"/>
                </a:moveTo>
                <a:cubicBezTo>
                  <a:pt x="11" y="99"/>
                  <a:pt x="11" y="98"/>
                  <a:pt x="11" y="97"/>
                </a:cubicBezTo>
                <a:cubicBezTo>
                  <a:pt x="11" y="97"/>
                  <a:pt x="11" y="98"/>
                  <a:pt x="12" y="99"/>
                </a:cubicBezTo>
                <a:close/>
                <a:moveTo>
                  <a:pt x="15" y="94"/>
                </a:moveTo>
                <a:cubicBezTo>
                  <a:pt x="13" y="90"/>
                  <a:pt x="14" y="82"/>
                  <a:pt x="15" y="78"/>
                </a:cubicBezTo>
                <a:cubicBezTo>
                  <a:pt x="15" y="77"/>
                  <a:pt x="14" y="78"/>
                  <a:pt x="14" y="79"/>
                </a:cubicBezTo>
                <a:cubicBezTo>
                  <a:pt x="14" y="78"/>
                  <a:pt x="14" y="77"/>
                  <a:pt x="14" y="76"/>
                </a:cubicBezTo>
                <a:cubicBezTo>
                  <a:pt x="14" y="76"/>
                  <a:pt x="14" y="77"/>
                  <a:pt x="15" y="77"/>
                </a:cubicBezTo>
                <a:cubicBezTo>
                  <a:pt x="15" y="77"/>
                  <a:pt x="15" y="75"/>
                  <a:pt x="15" y="74"/>
                </a:cubicBezTo>
                <a:cubicBezTo>
                  <a:pt x="16" y="80"/>
                  <a:pt x="14" y="86"/>
                  <a:pt x="15" y="94"/>
                </a:cubicBezTo>
                <a:cubicBezTo>
                  <a:pt x="15" y="94"/>
                  <a:pt x="15" y="94"/>
                  <a:pt x="15" y="94"/>
                </a:cubicBezTo>
                <a:close/>
                <a:moveTo>
                  <a:pt x="6" y="95"/>
                </a:moveTo>
                <a:cubicBezTo>
                  <a:pt x="6" y="94"/>
                  <a:pt x="6" y="93"/>
                  <a:pt x="5" y="92"/>
                </a:cubicBezTo>
                <a:cubicBezTo>
                  <a:pt x="6" y="92"/>
                  <a:pt x="6" y="92"/>
                  <a:pt x="6" y="92"/>
                </a:cubicBezTo>
                <a:cubicBezTo>
                  <a:pt x="6" y="93"/>
                  <a:pt x="6" y="93"/>
                  <a:pt x="6" y="95"/>
                </a:cubicBezTo>
                <a:close/>
                <a:moveTo>
                  <a:pt x="76" y="86"/>
                </a:moveTo>
                <a:cubicBezTo>
                  <a:pt x="75" y="86"/>
                  <a:pt x="75" y="86"/>
                  <a:pt x="75" y="86"/>
                </a:cubicBezTo>
                <a:cubicBezTo>
                  <a:pt x="75" y="86"/>
                  <a:pt x="75" y="86"/>
                  <a:pt x="76" y="86"/>
                </a:cubicBezTo>
                <a:cubicBezTo>
                  <a:pt x="75" y="86"/>
                  <a:pt x="76" y="86"/>
                  <a:pt x="76" y="86"/>
                </a:cubicBezTo>
                <a:close/>
                <a:moveTo>
                  <a:pt x="7" y="84"/>
                </a:moveTo>
                <a:cubicBezTo>
                  <a:pt x="7" y="84"/>
                  <a:pt x="7" y="84"/>
                  <a:pt x="6" y="84"/>
                </a:cubicBezTo>
                <a:cubicBezTo>
                  <a:pt x="6" y="81"/>
                  <a:pt x="7" y="80"/>
                  <a:pt x="7" y="77"/>
                </a:cubicBezTo>
                <a:cubicBezTo>
                  <a:pt x="8" y="79"/>
                  <a:pt x="7" y="82"/>
                  <a:pt x="7" y="84"/>
                </a:cubicBezTo>
                <a:close/>
                <a:moveTo>
                  <a:pt x="6" y="70"/>
                </a:moveTo>
                <a:cubicBezTo>
                  <a:pt x="6" y="72"/>
                  <a:pt x="6" y="72"/>
                  <a:pt x="6" y="72"/>
                </a:cubicBezTo>
                <a:cubicBezTo>
                  <a:pt x="7" y="64"/>
                  <a:pt x="11" y="55"/>
                  <a:pt x="16" y="49"/>
                </a:cubicBezTo>
                <a:cubicBezTo>
                  <a:pt x="16" y="48"/>
                  <a:pt x="15" y="48"/>
                  <a:pt x="16" y="48"/>
                </a:cubicBezTo>
                <a:cubicBezTo>
                  <a:pt x="16" y="47"/>
                  <a:pt x="17" y="47"/>
                  <a:pt x="17" y="46"/>
                </a:cubicBezTo>
                <a:cubicBezTo>
                  <a:pt x="18" y="46"/>
                  <a:pt x="16" y="48"/>
                  <a:pt x="16" y="49"/>
                </a:cubicBezTo>
                <a:cubicBezTo>
                  <a:pt x="16" y="49"/>
                  <a:pt x="16" y="49"/>
                  <a:pt x="16" y="49"/>
                </a:cubicBezTo>
                <a:cubicBezTo>
                  <a:pt x="15" y="52"/>
                  <a:pt x="11" y="58"/>
                  <a:pt x="9" y="65"/>
                </a:cubicBezTo>
                <a:cubicBezTo>
                  <a:pt x="9" y="66"/>
                  <a:pt x="8" y="67"/>
                  <a:pt x="8" y="68"/>
                </a:cubicBezTo>
                <a:cubicBezTo>
                  <a:pt x="7" y="69"/>
                  <a:pt x="8" y="68"/>
                  <a:pt x="8" y="68"/>
                </a:cubicBezTo>
                <a:cubicBezTo>
                  <a:pt x="8" y="69"/>
                  <a:pt x="7" y="70"/>
                  <a:pt x="8" y="71"/>
                </a:cubicBezTo>
                <a:cubicBezTo>
                  <a:pt x="7" y="72"/>
                  <a:pt x="7" y="71"/>
                  <a:pt x="7" y="71"/>
                </a:cubicBezTo>
                <a:cubicBezTo>
                  <a:pt x="7" y="74"/>
                  <a:pt x="6" y="75"/>
                  <a:pt x="6" y="77"/>
                </a:cubicBezTo>
                <a:cubicBezTo>
                  <a:pt x="6" y="77"/>
                  <a:pt x="6" y="75"/>
                  <a:pt x="7" y="74"/>
                </a:cubicBezTo>
                <a:cubicBezTo>
                  <a:pt x="7" y="76"/>
                  <a:pt x="6" y="79"/>
                  <a:pt x="6" y="81"/>
                </a:cubicBezTo>
                <a:cubicBezTo>
                  <a:pt x="5" y="81"/>
                  <a:pt x="5" y="78"/>
                  <a:pt x="5" y="81"/>
                </a:cubicBezTo>
                <a:cubicBezTo>
                  <a:pt x="4" y="79"/>
                  <a:pt x="6" y="73"/>
                  <a:pt x="6" y="72"/>
                </a:cubicBezTo>
                <a:cubicBezTo>
                  <a:pt x="5" y="76"/>
                  <a:pt x="5" y="83"/>
                  <a:pt x="4" y="85"/>
                </a:cubicBezTo>
                <a:cubicBezTo>
                  <a:pt x="3" y="79"/>
                  <a:pt x="5" y="75"/>
                  <a:pt x="6" y="70"/>
                </a:cubicBezTo>
                <a:close/>
                <a:moveTo>
                  <a:pt x="10" y="83"/>
                </a:moveTo>
                <a:cubicBezTo>
                  <a:pt x="10" y="83"/>
                  <a:pt x="9" y="82"/>
                  <a:pt x="10" y="81"/>
                </a:cubicBezTo>
                <a:cubicBezTo>
                  <a:pt x="10" y="81"/>
                  <a:pt x="10" y="82"/>
                  <a:pt x="10" y="83"/>
                </a:cubicBezTo>
                <a:close/>
                <a:moveTo>
                  <a:pt x="10" y="79"/>
                </a:moveTo>
                <a:cubicBezTo>
                  <a:pt x="10" y="79"/>
                  <a:pt x="10" y="79"/>
                  <a:pt x="10" y="79"/>
                </a:cubicBezTo>
                <a:cubicBezTo>
                  <a:pt x="11" y="73"/>
                  <a:pt x="11" y="73"/>
                  <a:pt x="12" y="68"/>
                </a:cubicBezTo>
                <a:cubicBezTo>
                  <a:pt x="14" y="67"/>
                  <a:pt x="11" y="76"/>
                  <a:pt x="11" y="79"/>
                </a:cubicBezTo>
                <a:cubicBezTo>
                  <a:pt x="10" y="81"/>
                  <a:pt x="10" y="81"/>
                  <a:pt x="10" y="79"/>
                </a:cubicBezTo>
                <a:close/>
                <a:moveTo>
                  <a:pt x="8" y="76"/>
                </a:moveTo>
                <a:cubicBezTo>
                  <a:pt x="7" y="75"/>
                  <a:pt x="8" y="74"/>
                  <a:pt x="7" y="74"/>
                </a:cubicBezTo>
                <a:cubicBezTo>
                  <a:pt x="8" y="73"/>
                  <a:pt x="8" y="70"/>
                  <a:pt x="9" y="70"/>
                </a:cubicBezTo>
                <a:cubicBezTo>
                  <a:pt x="8" y="72"/>
                  <a:pt x="9" y="73"/>
                  <a:pt x="8" y="76"/>
                </a:cubicBezTo>
                <a:close/>
                <a:moveTo>
                  <a:pt x="19" y="62"/>
                </a:moveTo>
                <a:cubicBezTo>
                  <a:pt x="19" y="62"/>
                  <a:pt x="19" y="62"/>
                  <a:pt x="19" y="61"/>
                </a:cubicBezTo>
                <a:cubicBezTo>
                  <a:pt x="19" y="62"/>
                  <a:pt x="19" y="62"/>
                  <a:pt x="19" y="63"/>
                </a:cubicBezTo>
                <a:cubicBezTo>
                  <a:pt x="19" y="62"/>
                  <a:pt x="20" y="60"/>
                  <a:pt x="20" y="60"/>
                </a:cubicBezTo>
                <a:cubicBezTo>
                  <a:pt x="20" y="61"/>
                  <a:pt x="19" y="65"/>
                  <a:pt x="19" y="66"/>
                </a:cubicBezTo>
                <a:cubicBezTo>
                  <a:pt x="18" y="67"/>
                  <a:pt x="18" y="66"/>
                  <a:pt x="18" y="66"/>
                </a:cubicBezTo>
                <a:cubicBezTo>
                  <a:pt x="17" y="66"/>
                  <a:pt x="17" y="67"/>
                  <a:pt x="17" y="67"/>
                </a:cubicBezTo>
                <a:cubicBezTo>
                  <a:pt x="17" y="68"/>
                  <a:pt x="18" y="66"/>
                  <a:pt x="18" y="67"/>
                </a:cubicBezTo>
                <a:cubicBezTo>
                  <a:pt x="17" y="69"/>
                  <a:pt x="17" y="70"/>
                  <a:pt x="17" y="72"/>
                </a:cubicBezTo>
                <a:cubicBezTo>
                  <a:pt x="16" y="73"/>
                  <a:pt x="16" y="71"/>
                  <a:pt x="16" y="74"/>
                </a:cubicBezTo>
                <a:cubicBezTo>
                  <a:pt x="15" y="74"/>
                  <a:pt x="16" y="71"/>
                  <a:pt x="16" y="70"/>
                </a:cubicBezTo>
                <a:cubicBezTo>
                  <a:pt x="15" y="71"/>
                  <a:pt x="16" y="75"/>
                  <a:pt x="15" y="75"/>
                </a:cubicBezTo>
                <a:cubicBezTo>
                  <a:pt x="16" y="70"/>
                  <a:pt x="17" y="64"/>
                  <a:pt x="20" y="60"/>
                </a:cubicBezTo>
                <a:cubicBezTo>
                  <a:pt x="20" y="61"/>
                  <a:pt x="19" y="61"/>
                  <a:pt x="19" y="62"/>
                </a:cubicBezTo>
                <a:close/>
                <a:moveTo>
                  <a:pt x="10" y="70"/>
                </a:moveTo>
                <a:cubicBezTo>
                  <a:pt x="10" y="72"/>
                  <a:pt x="10" y="69"/>
                  <a:pt x="9" y="70"/>
                </a:cubicBezTo>
                <a:cubicBezTo>
                  <a:pt x="9" y="70"/>
                  <a:pt x="10" y="69"/>
                  <a:pt x="10" y="69"/>
                </a:cubicBezTo>
                <a:cubicBezTo>
                  <a:pt x="10" y="69"/>
                  <a:pt x="10" y="70"/>
                  <a:pt x="10" y="70"/>
                </a:cubicBezTo>
                <a:close/>
                <a:moveTo>
                  <a:pt x="10" y="68"/>
                </a:moveTo>
                <a:cubicBezTo>
                  <a:pt x="10" y="65"/>
                  <a:pt x="13" y="58"/>
                  <a:pt x="13" y="60"/>
                </a:cubicBezTo>
                <a:cubicBezTo>
                  <a:pt x="12" y="62"/>
                  <a:pt x="11" y="65"/>
                  <a:pt x="10" y="68"/>
                </a:cubicBezTo>
                <a:close/>
                <a:moveTo>
                  <a:pt x="24" y="66"/>
                </a:moveTo>
                <a:cubicBezTo>
                  <a:pt x="23" y="66"/>
                  <a:pt x="23" y="65"/>
                  <a:pt x="23" y="66"/>
                </a:cubicBezTo>
                <a:cubicBezTo>
                  <a:pt x="23" y="65"/>
                  <a:pt x="24" y="63"/>
                  <a:pt x="25" y="62"/>
                </a:cubicBezTo>
                <a:cubicBezTo>
                  <a:pt x="25" y="63"/>
                  <a:pt x="23" y="65"/>
                  <a:pt x="24" y="66"/>
                </a:cubicBezTo>
                <a:close/>
                <a:moveTo>
                  <a:pt x="25" y="63"/>
                </a:moveTo>
                <a:cubicBezTo>
                  <a:pt x="26" y="61"/>
                  <a:pt x="26" y="61"/>
                  <a:pt x="26" y="61"/>
                </a:cubicBezTo>
                <a:cubicBezTo>
                  <a:pt x="26" y="61"/>
                  <a:pt x="26" y="61"/>
                  <a:pt x="26" y="61"/>
                </a:cubicBezTo>
                <a:cubicBezTo>
                  <a:pt x="26" y="61"/>
                  <a:pt x="26" y="62"/>
                  <a:pt x="26" y="62"/>
                </a:cubicBezTo>
                <a:cubicBezTo>
                  <a:pt x="26" y="63"/>
                  <a:pt x="25" y="63"/>
                  <a:pt x="25" y="63"/>
                </a:cubicBezTo>
                <a:close/>
                <a:moveTo>
                  <a:pt x="13" y="59"/>
                </a:moveTo>
                <a:cubicBezTo>
                  <a:pt x="14" y="56"/>
                  <a:pt x="17" y="51"/>
                  <a:pt x="19" y="47"/>
                </a:cubicBezTo>
                <a:cubicBezTo>
                  <a:pt x="19" y="50"/>
                  <a:pt x="16" y="54"/>
                  <a:pt x="14" y="58"/>
                </a:cubicBezTo>
                <a:cubicBezTo>
                  <a:pt x="14" y="57"/>
                  <a:pt x="14" y="58"/>
                  <a:pt x="13" y="59"/>
                </a:cubicBezTo>
                <a:close/>
                <a:moveTo>
                  <a:pt x="31" y="55"/>
                </a:moveTo>
                <a:cubicBezTo>
                  <a:pt x="32" y="54"/>
                  <a:pt x="32" y="52"/>
                  <a:pt x="33" y="52"/>
                </a:cubicBezTo>
                <a:cubicBezTo>
                  <a:pt x="33" y="52"/>
                  <a:pt x="34" y="51"/>
                  <a:pt x="34" y="51"/>
                </a:cubicBezTo>
                <a:cubicBezTo>
                  <a:pt x="35" y="51"/>
                  <a:pt x="35" y="50"/>
                  <a:pt x="35" y="51"/>
                </a:cubicBezTo>
                <a:cubicBezTo>
                  <a:pt x="35" y="51"/>
                  <a:pt x="35" y="51"/>
                  <a:pt x="34" y="51"/>
                </a:cubicBezTo>
                <a:cubicBezTo>
                  <a:pt x="34" y="52"/>
                  <a:pt x="34" y="52"/>
                  <a:pt x="35" y="51"/>
                </a:cubicBezTo>
                <a:cubicBezTo>
                  <a:pt x="33" y="54"/>
                  <a:pt x="32" y="55"/>
                  <a:pt x="30" y="57"/>
                </a:cubicBezTo>
                <a:cubicBezTo>
                  <a:pt x="30" y="57"/>
                  <a:pt x="30" y="56"/>
                  <a:pt x="31" y="55"/>
                </a:cubicBezTo>
                <a:cubicBezTo>
                  <a:pt x="30" y="55"/>
                  <a:pt x="30" y="56"/>
                  <a:pt x="30" y="57"/>
                </a:cubicBezTo>
                <a:cubicBezTo>
                  <a:pt x="30" y="57"/>
                  <a:pt x="29" y="58"/>
                  <a:pt x="29" y="57"/>
                </a:cubicBezTo>
                <a:cubicBezTo>
                  <a:pt x="28" y="57"/>
                  <a:pt x="30" y="56"/>
                  <a:pt x="30" y="55"/>
                </a:cubicBezTo>
                <a:cubicBezTo>
                  <a:pt x="29" y="56"/>
                  <a:pt x="28" y="58"/>
                  <a:pt x="28" y="59"/>
                </a:cubicBezTo>
                <a:cubicBezTo>
                  <a:pt x="28" y="59"/>
                  <a:pt x="29" y="58"/>
                  <a:pt x="28" y="60"/>
                </a:cubicBezTo>
                <a:cubicBezTo>
                  <a:pt x="27" y="59"/>
                  <a:pt x="26" y="60"/>
                  <a:pt x="25" y="62"/>
                </a:cubicBezTo>
                <a:cubicBezTo>
                  <a:pt x="25" y="62"/>
                  <a:pt x="25" y="61"/>
                  <a:pt x="25" y="61"/>
                </a:cubicBezTo>
                <a:cubicBezTo>
                  <a:pt x="27" y="58"/>
                  <a:pt x="30" y="51"/>
                  <a:pt x="33" y="48"/>
                </a:cubicBezTo>
                <a:cubicBezTo>
                  <a:pt x="34" y="48"/>
                  <a:pt x="33" y="49"/>
                  <a:pt x="34" y="49"/>
                </a:cubicBezTo>
                <a:cubicBezTo>
                  <a:pt x="34" y="48"/>
                  <a:pt x="34" y="48"/>
                  <a:pt x="35" y="47"/>
                </a:cubicBezTo>
                <a:cubicBezTo>
                  <a:pt x="35" y="47"/>
                  <a:pt x="35" y="47"/>
                  <a:pt x="35" y="47"/>
                </a:cubicBezTo>
                <a:cubicBezTo>
                  <a:pt x="36" y="47"/>
                  <a:pt x="35" y="47"/>
                  <a:pt x="36" y="46"/>
                </a:cubicBezTo>
                <a:cubicBezTo>
                  <a:pt x="36" y="46"/>
                  <a:pt x="35" y="46"/>
                  <a:pt x="36" y="46"/>
                </a:cubicBezTo>
                <a:cubicBezTo>
                  <a:pt x="37" y="45"/>
                  <a:pt x="37" y="45"/>
                  <a:pt x="37" y="45"/>
                </a:cubicBezTo>
                <a:cubicBezTo>
                  <a:pt x="37" y="45"/>
                  <a:pt x="37" y="45"/>
                  <a:pt x="37" y="45"/>
                </a:cubicBezTo>
                <a:cubicBezTo>
                  <a:pt x="37" y="45"/>
                  <a:pt x="37" y="46"/>
                  <a:pt x="36" y="47"/>
                </a:cubicBezTo>
                <a:cubicBezTo>
                  <a:pt x="37" y="46"/>
                  <a:pt x="37" y="47"/>
                  <a:pt x="37" y="47"/>
                </a:cubicBezTo>
                <a:cubicBezTo>
                  <a:pt x="36" y="47"/>
                  <a:pt x="36" y="48"/>
                  <a:pt x="35" y="48"/>
                </a:cubicBezTo>
                <a:cubicBezTo>
                  <a:pt x="35" y="49"/>
                  <a:pt x="35" y="49"/>
                  <a:pt x="35" y="49"/>
                </a:cubicBezTo>
                <a:cubicBezTo>
                  <a:pt x="34" y="51"/>
                  <a:pt x="32" y="52"/>
                  <a:pt x="31" y="55"/>
                </a:cubicBezTo>
                <a:close/>
                <a:moveTo>
                  <a:pt x="20" y="45"/>
                </a:moveTo>
                <a:cubicBezTo>
                  <a:pt x="20" y="45"/>
                  <a:pt x="20" y="46"/>
                  <a:pt x="20" y="46"/>
                </a:cubicBezTo>
                <a:cubicBezTo>
                  <a:pt x="18" y="48"/>
                  <a:pt x="18" y="48"/>
                  <a:pt x="17" y="50"/>
                </a:cubicBezTo>
                <a:cubicBezTo>
                  <a:pt x="19" y="49"/>
                  <a:pt x="15" y="55"/>
                  <a:pt x="14" y="55"/>
                </a:cubicBezTo>
                <a:cubicBezTo>
                  <a:pt x="15" y="51"/>
                  <a:pt x="19" y="48"/>
                  <a:pt x="20" y="45"/>
                </a:cubicBezTo>
                <a:close/>
                <a:moveTo>
                  <a:pt x="18" y="46"/>
                </a:moveTo>
                <a:cubicBezTo>
                  <a:pt x="18" y="46"/>
                  <a:pt x="19" y="45"/>
                  <a:pt x="19" y="45"/>
                </a:cubicBezTo>
                <a:cubicBezTo>
                  <a:pt x="20" y="45"/>
                  <a:pt x="19" y="46"/>
                  <a:pt x="18" y="46"/>
                </a:cubicBezTo>
                <a:close/>
                <a:moveTo>
                  <a:pt x="21" y="45"/>
                </a:moveTo>
                <a:cubicBezTo>
                  <a:pt x="20" y="45"/>
                  <a:pt x="20" y="44"/>
                  <a:pt x="21" y="43"/>
                </a:cubicBezTo>
                <a:cubicBezTo>
                  <a:pt x="22" y="43"/>
                  <a:pt x="21" y="44"/>
                  <a:pt x="21" y="44"/>
                </a:cubicBezTo>
                <a:cubicBezTo>
                  <a:pt x="24" y="42"/>
                  <a:pt x="25" y="40"/>
                  <a:pt x="27" y="39"/>
                </a:cubicBezTo>
                <a:cubicBezTo>
                  <a:pt x="25" y="41"/>
                  <a:pt x="24" y="42"/>
                  <a:pt x="23" y="44"/>
                </a:cubicBezTo>
                <a:cubicBezTo>
                  <a:pt x="23" y="44"/>
                  <a:pt x="23" y="44"/>
                  <a:pt x="22" y="45"/>
                </a:cubicBezTo>
                <a:cubicBezTo>
                  <a:pt x="22" y="44"/>
                  <a:pt x="23" y="44"/>
                  <a:pt x="23" y="43"/>
                </a:cubicBezTo>
                <a:cubicBezTo>
                  <a:pt x="23" y="43"/>
                  <a:pt x="22" y="44"/>
                  <a:pt x="21" y="45"/>
                </a:cubicBezTo>
                <a:close/>
                <a:moveTo>
                  <a:pt x="28" y="36"/>
                </a:moveTo>
                <a:cubicBezTo>
                  <a:pt x="28" y="36"/>
                  <a:pt x="30" y="34"/>
                  <a:pt x="30" y="35"/>
                </a:cubicBezTo>
                <a:cubicBezTo>
                  <a:pt x="30" y="35"/>
                  <a:pt x="29" y="36"/>
                  <a:pt x="29" y="36"/>
                </a:cubicBezTo>
                <a:cubicBezTo>
                  <a:pt x="29" y="36"/>
                  <a:pt x="29" y="36"/>
                  <a:pt x="28" y="36"/>
                </a:cubicBezTo>
                <a:close/>
                <a:moveTo>
                  <a:pt x="86" y="91"/>
                </a:moveTo>
                <a:cubicBezTo>
                  <a:pt x="85" y="90"/>
                  <a:pt x="86" y="91"/>
                  <a:pt x="86" y="90"/>
                </a:cubicBezTo>
                <a:cubicBezTo>
                  <a:pt x="86" y="91"/>
                  <a:pt x="86" y="91"/>
                  <a:pt x="86" y="91"/>
                </a:cubicBezTo>
                <a:cubicBezTo>
                  <a:pt x="86" y="91"/>
                  <a:pt x="86" y="90"/>
                  <a:pt x="86" y="91"/>
                </a:cubicBezTo>
                <a:close/>
                <a:moveTo>
                  <a:pt x="87" y="88"/>
                </a:moveTo>
                <a:cubicBezTo>
                  <a:pt x="87" y="87"/>
                  <a:pt x="88" y="88"/>
                  <a:pt x="88" y="87"/>
                </a:cubicBezTo>
                <a:cubicBezTo>
                  <a:pt x="88" y="86"/>
                  <a:pt x="88" y="87"/>
                  <a:pt x="88" y="87"/>
                </a:cubicBezTo>
                <a:cubicBezTo>
                  <a:pt x="89" y="87"/>
                  <a:pt x="88" y="87"/>
                  <a:pt x="89" y="87"/>
                </a:cubicBezTo>
                <a:cubicBezTo>
                  <a:pt x="88" y="88"/>
                  <a:pt x="88" y="88"/>
                  <a:pt x="88" y="88"/>
                </a:cubicBezTo>
                <a:cubicBezTo>
                  <a:pt x="88" y="88"/>
                  <a:pt x="88" y="88"/>
                  <a:pt x="87" y="88"/>
                </a:cubicBezTo>
                <a:cubicBezTo>
                  <a:pt x="87" y="88"/>
                  <a:pt x="87" y="88"/>
                  <a:pt x="87" y="88"/>
                </a:cubicBezTo>
                <a:close/>
                <a:moveTo>
                  <a:pt x="50" y="24"/>
                </a:moveTo>
                <a:cubicBezTo>
                  <a:pt x="49" y="24"/>
                  <a:pt x="51" y="23"/>
                  <a:pt x="51" y="23"/>
                </a:cubicBezTo>
                <a:cubicBezTo>
                  <a:pt x="51" y="23"/>
                  <a:pt x="50" y="24"/>
                  <a:pt x="50" y="24"/>
                </a:cubicBezTo>
                <a:close/>
                <a:moveTo>
                  <a:pt x="49" y="21"/>
                </a:moveTo>
                <a:cubicBezTo>
                  <a:pt x="49" y="20"/>
                  <a:pt x="51" y="20"/>
                  <a:pt x="51" y="19"/>
                </a:cubicBezTo>
                <a:cubicBezTo>
                  <a:pt x="51" y="20"/>
                  <a:pt x="50" y="20"/>
                  <a:pt x="49" y="21"/>
                </a:cubicBezTo>
                <a:close/>
                <a:moveTo>
                  <a:pt x="61" y="17"/>
                </a:moveTo>
                <a:cubicBezTo>
                  <a:pt x="60" y="17"/>
                  <a:pt x="62" y="16"/>
                  <a:pt x="63" y="16"/>
                </a:cubicBezTo>
                <a:cubicBezTo>
                  <a:pt x="63" y="16"/>
                  <a:pt x="61" y="16"/>
                  <a:pt x="61" y="17"/>
                </a:cubicBezTo>
                <a:close/>
                <a:moveTo>
                  <a:pt x="91" y="77"/>
                </a:moveTo>
                <a:cubicBezTo>
                  <a:pt x="91" y="76"/>
                  <a:pt x="91" y="76"/>
                  <a:pt x="91" y="76"/>
                </a:cubicBezTo>
                <a:cubicBezTo>
                  <a:pt x="92" y="75"/>
                  <a:pt x="92" y="77"/>
                  <a:pt x="92" y="78"/>
                </a:cubicBezTo>
                <a:cubicBezTo>
                  <a:pt x="92" y="78"/>
                  <a:pt x="91" y="78"/>
                  <a:pt x="91" y="77"/>
                </a:cubicBezTo>
                <a:close/>
                <a:moveTo>
                  <a:pt x="87" y="26"/>
                </a:moveTo>
                <a:cubicBezTo>
                  <a:pt x="86" y="25"/>
                  <a:pt x="87" y="25"/>
                  <a:pt x="88" y="25"/>
                </a:cubicBezTo>
                <a:cubicBezTo>
                  <a:pt x="88" y="25"/>
                  <a:pt x="88" y="25"/>
                  <a:pt x="88" y="26"/>
                </a:cubicBezTo>
                <a:cubicBezTo>
                  <a:pt x="88" y="26"/>
                  <a:pt x="87" y="26"/>
                  <a:pt x="87" y="26"/>
                </a:cubicBezTo>
                <a:close/>
                <a:moveTo>
                  <a:pt x="94" y="74"/>
                </a:moveTo>
                <a:cubicBezTo>
                  <a:pt x="94" y="74"/>
                  <a:pt x="94" y="74"/>
                  <a:pt x="95" y="73"/>
                </a:cubicBezTo>
                <a:cubicBezTo>
                  <a:pt x="95" y="72"/>
                  <a:pt x="95" y="72"/>
                  <a:pt x="95" y="71"/>
                </a:cubicBezTo>
                <a:cubicBezTo>
                  <a:pt x="95" y="71"/>
                  <a:pt x="95" y="72"/>
                  <a:pt x="95" y="72"/>
                </a:cubicBezTo>
                <a:cubicBezTo>
                  <a:pt x="95" y="73"/>
                  <a:pt x="95" y="73"/>
                  <a:pt x="94" y="74"/>
                </a:cubicBezTo>
                <a:cubicBezTo>
                  <a:pt x="94" y="74"/>
                  <a:pt x="94" y="74"/>
                  <a:pt x="94" y="75"/>
                </a:cubicBezTo>
                <a:lnTo>
                  <a:pt x="94" y="74"/>
                </a:lnTo>
                <a:close/>
                <a:moveTo>
                  <a:pt x="104" y="46"/>
                </a:moveTo>
                <a:cubicBezTo>
                  <a:pt x="104" y="46"/>
                  <a:pt x="105" y="46"/>
                  <a:pt x="105" y="46"/>
                </a:cubicBezTo>
                <a:cubicBezTo>
                  <a:pt x="105" y="46"/>
                  <a:pt x="104" y="46"/>
                  <a:pt x="104" y="46"/>
                </a:cubicBezTo>
                <a:cubicBezTo>
                  <a:pt x="104" y="46"/>
                  <a:pt x="104" y="46"/>
                  <a:pt x="104" y="46"/>
                </a:cubicBezTo>
                <a:close/>
                <a:moveTo>
                  <a:pt x="95" y="73"/>
                </a:moveTo>
                <a:cubicBezTo>
                  <a:pt x="95" y="73"/>
                  <a:pt x="95" y="73"/>
                  <a:pt x="95" y="73"/>
                </a:cubicBezTo>
                <a:cubicBezTo>
                  <a:pt x="95" y="73"/>
                  <a:pt x="95" y="73"/>
                  <a:pt x="95" y="74"/>
                </a:cubicBezTo>
                <a:cubicBezTo>
                  <a:pt x="95" y="73"/>
                  <a:pt x="95" y="73"/>
                  <a:pt x="95" y="73"/>
                </a:cubicBezTo>
                <a:close/>
                <a:moveTo>
                  <a:pt x="115" y="27"/>
                </a:moveTo>
                <a:cubicBezTo>
                  <a:pt x="115" y="27"/>
                  <a:pt x="117" y="28"/>
                  <a:pt x="117" y="28"/>
                </a:cubicBezTo>
                <a:cubicBezTo>
                  <a:pt x="116" y="28"/>
                  <a:pt x="115" y="28"/>
                  <a:pt x="115" y="27"/>
                </a:cubicBezTo>
                <a:close/>
                <a:moveTo>
                  <a:pt x="125" y="36"/>
                </a:moveTo>
                <a:cubicBezTo>
                  <a:pt x="125" y="36"/>
                  <a:pt x="125" y="36"/>
                  <a:pt x="125" y="36"/>
                </a:cubicBezTo>
                <a:cubicBezTo>
                  <a:pt x="125" y="36"/>
                  <a:pt x="126" y="37"/>
                  <a:pt x="124" y="36"/>
                </a:cubicBezTo>
                <a:cubicBezTo>
                  <a:pt x="125" y="36"/>
                  <a:pt x="124" y="36"/>
                  <a:pt x="125" y="36"/>
                </a:cubicBezTo>
                <a:close/>
              </a:path>
            </a:pathLst>
          </a:custGeom>
          <a:solidFill>
            <a:schemeClr val="tx1"/>
          </a:solidFill>
          <a:ln>
            <a:noFill/>
          </a:ln>
        </p:spPr>
        <p:txBody>
          <a:bodyPr anchor="ctr" anchorCtr="1"/>
          <a:lstStyle/>
          <a:p>
            <a:endParaRPr lang="zh-CN" altLang="en-US"/>
          </a:p>
        </p:txBody>
      </p:sp>
      <p:sp>
        <p:nvSpPr>
          <p:cNvPr id="9" name="KSO_Shape"/>
          <p:cNvSpPr>
            <a:spLocks/>
          </p:cNvSpPr>
          <p:nvPr/>
        </p:nvSpPr>
        <p:spPr bwMode="auto">
          <a:xfrm>
            <a:off x="3111456" y="3148846"/>
            <a:ext cx="4747021" cy="952500"/>
          </a:xfrm>
          <a:custGeom>
            <a:avLst/>
            <a:gdLst>
              <a:gd name="T0" fmla="*/ 1323566 w 373"/>
              <a:gd name="T1" fmla="*/ 135467 h 54"/>
              <a:gd name="T2" fmla="*/ 1278316 w 373"/>
              <a:gd name="T3" fmla="*/ 139230 h 54"/>
              <a:gd name="T4" fmla="*/ 1214212 w 373"/>
              <a:gd name="T5" fmla="*/ 150519 h 54"/>
              <a:gd name="T6" fmla="*/ 1055836 w 373"/>
              <a:gd name="T7" fmla="*/ 154281 h 54"/>
              <a:gd name="T8" fmla="*/ 871065 w 373"/>
              <a:gd name="T9" fmla="*/ 135467 h 54"/>
              <a:gd name="T10" fmla="*/ 803190 w 373"/>
              <a:gd name="T11" fmla="*/ 150519 h 54"/>
              <a:gd name="T12" fmla="*/ 690065 w 373"/>
              <a:gd name="T13" fmla="*/ 158044 h 54"/>
              <a:gd name="T14" fmla="*/ 659898 w 373"/>
              <a:gd name="T15" fmla="*/ 173096 h 54"/>
              <a:gd name="T16" fmla="*/ 607106 w 373"/>
              <a:gd name="T17" fmla="*/ 191911 h 54"/>
              <a:gd name="T18" fmla="*/ 573168 w 373"/>
              <a:gd name="T19" fmla="*/ 184385 h 54"/>
              <a:gd name="T20" fmla="*/ 452501 w 373"/>
              <a:gd name="T21" fmla="*/ 191911 h 54"/>
              <a:gd name="T22" fmla="*/ 422335 w 373"/>
              <a:gd name="T23" fmla="*/ 188148 h 54"/>
              <a:gd name="T24" fmla="*/ 248876 w 373"/>
              <a:gd name="T25" fmla="*/ 191911 h 54"/>
              <a:gd name="T26" fmla="*/ 241334 w 373"/>
              <a:gd name="T27" fmla="*/ 158044 h 54"/>
              <a:gd name="T28" fmla="*/ 196084 w 373"/>
              <a:gd name="T29" fmla="*/ 150519 h 54"/>
              <a:gd name="T30" fmla="*/ 105584 w 373"/>
              <a:gd name="T31" fmla="*/ 142993 h 54"/>
              <a:gd name="T32" fmla="*/ 45250 w 373"/>
              <a:gd name="T33" fmla="*/ 112889 h 54"/>
              <a:gd name="T34" fmla="*/ 33938 w 373"/>
              <a:gd name="T35" fmla="*/ 67733 h 54"/>
              <a:gd name="T36" fmla="*/ 154605 w 373"/>
              <a:gd name="T37" fmla="*/ 41393 h 54"/>
              <a:gd name="T38" fmla="*/ 233792 w 373"/>
              <a:gd name="T39" fmla="*/ 45156 h 54"/>
              <a:gd name="T40" fmla="*/ 294126 w 373"/>
              <a:gd name="T41" fmla="*/ 37630 h 54"/>
              <a:gd name="T42" fmla="*/ 358230 w 373"/>
              <a:gd name="T43" fmla="*/ 41393 h 54"/>
              <a:gd name="T44" fmla="*/ 407251 w 373"/>
              <a:gd name="T45" fmla="*/ 37630 h 54"/>
              <a:gd name="T46" fmla="*/ 463814 w 373"/>
              <a:gd name="T47" fmla="*/ 30104 h 54"/>
              <a:gd name="T48" fmla="*/ 588252 w 373"/>
              <a:gd name="T49" fmla="*/ 11289 h 54"/>
              <a:gd name="T50" fmla="*/ 633502 w 373"/>
              <a:gd name="T51" fmla="*/ 11289 h 54"/>
              <a:gd name="T52" fmla="*/ 686294 w 373"/>
              <a:gd name="T53" fmla="*/ 30104 h 54"/>
              <a:gd name="T54" fmla="*/ 731544 w 373"/>
              <a:gd name="T55" fmla="*/ 3763 h 54"/>
              <a:gd name="T56" fmla="*/ 697606 w 373"/>
              <a:gd name="T57" fmla="*/ 33867 h 54"/>
              <a:gd name="T58" fmla="*/ 901232 w 373"/>
              <a:gd name="T59" fmla="*/ 18815 h 54"/>
              <a:gd name="T60" fmla="*/ 920086 w 373"/>
              <a:gd name="T61" fmla="*/ 30104 h 54"/>
              <a:gd name="T62" fmla="*/ 1014357 w 373"/>
              <a:gd name="T63" fmla="*/ 26341 h 54"/>
              <a:gd name="T64" fmla="*/ 1097316 w 373"/>
              <a:gd name="T65" fmla="*/ 30104 h 54"/>
              <a:gd name="T66" fmla="*/ 1168962 w 373"/>
              <a:gd name="T67" fmla="*/ 30104 h 54"/>
              <a:gd name="T68" fmla="*/ 1180274 w 373"/>
              <a:gd name="T69" fmla="*/ 37630 h 54"/>
              <a:gd name="T70" fmla="*/ 1244379 w 373"/>
              <a:gd name="T71" fmla="*/ 56444 h 54"/>
              <a:gd name="T72" fmla="*/ 1327337 w 373"/>
              <a:gd name="T73" fmla="*/ 82785 h 54"/>
              <a:gd name="T74" fmla="*/ 1376358 w 373"/>
              <a:gd name="T75" fmla="*/ 90311 h 54"/>
              <a:gd name="T76" fmla="*/ 1357504 w 373"/>
              <a:gd name="T77" fmla="*/ 94074 h 54"/>
              <a:gd name="T78" fmla="*/ 1346191 w 373"/>
              <a:gd name="T79" fmla="*/ 86548 h 54"/>
              <a:gd name="T80" fmla="*/ 1334879 w 373"/>
              <a:gd name="T81" fmla="*/ 109126 h 54"/>
              <a:gd name="T82" fmla="*/ 1376358 w 373"/>
              <a:gd name="T83" fmla="*/ 120415 h 54"/>
              <a:gd name="T84" fmla="*/ 897461 w 373"/>
              <a:gd name="T85" fmla="*/ 22578 h 54"/>
              <a:gd name="T86" fmla="*/ 1316025 w 373"/>
              <a:gd name="T87" fmla="*/ 97837 h 54"/>
              <a:gd name="T88" fmla="*/ 1293400 w 373"/>
              <a:gd name="T89" fmla="*/ 60207 h 54"/>
              <a:gd name="T90" fmla="*/ 1255691 w 373"/>
              <a:gd name="T91" fmla="*/ 67733 h 54"/>
              <a:gd name="T92" fmla="*/ 1251920 w 373"/>
              <a:gd name="T93" fmla="*/ 135467 h 54"/>
              <a:gd name="T94" fmla="*/ 946482 w 373"/>
              <a:gd name="T95" fmla="*/ 22578 h 54"/>
              <a:gd name="T96" fmla="*/ 901232 w 373"/>
              <a:gd name="T97" fmla="*/ 37630 h 54"/>
              <a:gd name="T98" fmla="*/ 825815 w 373"/>
              <a:gd name="T99" fmla="*/ 18815 h 54"/>
              <a:gd name="T100" fmla="*/ 784336 w 373"/>
              <a:gd name="T101" fmla="*/ 22578 h 54"/>
              <a:gd name="T102" fmla="*/ 833357 w 373"/>
              <a:gd name="T103" fmla="*/ 22578 h 54"/>
              <a:gd name="T104" fmla="*/ 724002 w 373"/>
              <a:gd name="T105" fmla="*/ 150519 h 54"/>
              <a:gd name="T106" fmla="*/ 697606 w 373"/>
              <a:gd name="T107" fmla="*/ 150519 h 54"/>
              <a:gd name="T108" fmla="*/ 678752 w 373"/>
              <a:gd name="T109" fmla="*/ 30104 h 54"/>
              <a:gd name="T110" fmla="*/ 633502 w 373"/>
              <a:gd name="T111" fmla="*/ 176859 h 54"/>
              <a:gd name="T112" fmla="*/ 633502 w 373"/>
              <a:gd name="T113" fmla="*/ 176859 h 54"/>
              <a:gd name="T114" fmla="*/ 588252 w 373"/>
              <a:gd name="T115" fmla="*/ 173096 h 54"/>
              <a:gd name="T116" fmla="*/ 426105 w 373"/>
              <a:gd name="T117" fmla="*/ 41393 h 54"/>
              <a:gd name="T118" fmla="*/ 267730 w 373"/>
              <a:gd name="T119" fmla="*/ 154281 h 54"/>
              <a:gd name="T120" fmla="*/ 241334 w 373"/>
              <a:gd name="T121" fmla="*/ 150519 h 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73" h="54">
                <a:moveTo>
                  <a:pt x="368" y="33"/>
                </a:moveTo>
                <a:cubicBezTo>
                  <a:pt x="368" y="32"/>
                  <a:pt x="367" y="33"/>
                  <a:pt x="367" y="32"/>
                </a:cubicBezTo>
                <a:cubicBezTo>
                  <a:pt x="364" y="32"/>
                  <a:pt x="361" y="34"/>
                  <a:pt x="361" y="35"/>
                </a:cubicBezTo>
                <a:cubicBezTo>
                  <a:pt x="360" y="35"/>
                  <a:pt x="359" y="34"/>
                  <a:pt x="357" y="35"/>
                </a:cubicBezTo>
                <a:cubicBezTo>
                  <a:pt x="356" y="35"/>
                  <a:pt x="358" y="34"/>
                  <a:pt x="357" y="34"/>
                </a:cubicBezTo>
                <a:cubicBezTo>
                  <a:pt x="357" y="34"/>
                  <a:pt x="357" y="34"/>
                  <a:pt x="356" y="34"/>
                </a:cubicBezTo>
                <a:cubicBezTo>
                  <a:pt x="355" y="34"/>
                  <a:pt x="357" y="35"/>
                  <a:pt x="354" y="35"/>
                </a:cubicBezTo>
                <a:cubicBezTo>
                  <a:pt x="354" y="35"/>
                  <a:pt x="355" y="35"/>
                  <a:pt x="354" y="35"/>
                </a:cubicBezTo>
                <a:cubicBezTo>
                  <a:pt x="352" y="35"/>
                  <a:pt x="351" y="35"/>
                  <a:pt x="351" y="36"/>
                </a:cubicBezTo>
                <a:cubicBezTo>
                  <a:pt x="350" y="36"/>
                  <a:pt x="350" y="36"/>
                  <a:pt x="349" y="36"/>
                </a:cubicBezTo>
                <a:cubicBezTo>
                  <a:pt x="349" y="37"/>
                  <a:pt x="349" y="38"/>
                  <a:pt x="348" y="38"/>
                </a:cubicBezTo>
                <a:cubicBezTo>
                  <a:pt x="346" y="38"/>
                  <a:pt x="348" y="38"/>
                  <a:pt x="349" y="38"/>
                </a:cubicBezTo>
                <a:cubicBezTo>
                  <a:pt x="349" y="37"/>
                  <a:pt x="347" y="38"/>
                  <a:pt x="347" y="37"/>
                </a:cubicBezTo>
                <a:cubicBezTo>
                  <a:pt x="346" y="37"/>
                  <a:pt x="347" y="38"/>
                  <a:pt x="346" y="38"/>
                </a:cubicBezTo>
                <a:cubicBezTo>
                  <a:pt x="345" y="39"/>
                  <a:pt x="342" y="38"/>
                  <a:pt x="341" y="39"/>
                </a:cubicBezTo>
                <a:cubicBezTo>
                  <a:pt x="340" y="39"/>
                  <a:pt x="340" y="38"/>
                  <a:pt x="341" y="38"/>
                </a:cubicBezTo>
                <a:cubicBezTo>
                  <a:pt x="339" y="38"/>
                  <a:pt x="340" y="38"/>
                  <a:pt x="340" y="39"/>
                </a:cubicBezTo>
                <a:cubicBezTo>
                  <a:pt x="339" y="38"/>
                  <a:pt x="338" y="38"/>
                  <a:pt x="339" y="37"/>
                </a:cubicBezTo>
                <a:cubicBezTo>
                  <a:pt x="337" y="37"/>
                  <a:pt x="338" y="38"/>
                  <a:pt x="338" y="39"/>
                </a:cubicBezTo>
                <a:cubicBezTo>
                  <a:pt x="336" y="38"/>
                  <a:pt x="334" y="39"/>
                  <a:pt x="334" y="41"/>
                </a:cubicBezTo>
                <a:cubicBezTo>
                  <a:pt x="333" y="40"/>
                  <a:pt x="331" y="40"/>
                  <a:pt x="331" y="39"/>
                </a:cubicBezTo>
                <a:cubicBezTo>
                  <a:pt x="330" y="39"/>
                  <a:pt x="329" y="39"/>
                  <a:pt x="329" y="40"/>
                </a:cubicBezTo>
                <a:cubicBezTo>
                  <a:pt x="328" y="40"/>
                  <a:pt x="330" y="39"/>
                  <a:pt x="329" y="39"/>
                </a:cubicBezTo>
                <a:cubicBezTo>
                  <a:pt x="327" y="39"/>
                  <a:pt x="328" y="40"/>
                  <a:pt x="326" y="40"/>
                </a:cubicBezTo>
                <a:cubicBezTo>
                  <a:pt x="326" y="38"/>
                  <a:pt x="324" y="39"/>
                  <a:pt x="323" y="38"/>
                </a:cubicBezTo>
                <a:cubicBezTo>
                  <a:pt x="321" y="39"/>
                  <a:pt x="324" y="41"/>
                  <a:pt x="320" y="41"/>
                </a:cubicBezTo>
                <a:cubicBezTo>
                  <a:pt x="321" y="41"/>
                  <a:pt x="322" y="41"/>
                  <a:pt x="322" y="40"/>
                </a:cubicBezTo>
                <a:cubicBezTo>
                  <a:pt x="318" y="40"/>
                  <a:pt x="315" y="41"/>
                  <a:pt x="313" y="42"/>
                </a:cubicBezTo>
                <a:cubicBezTo>
                  <a:pt x="314" y="41"/>
                  <a:pt x="311" y="40"/>
                  <a:pt x="308" y="40"/>
                </a:cubicBezTo>
                <a:cubicBezTo>
                  <a:pt x="307" y="41"/>
                  <a:pt x="306" y="41"/>
                  <a:pt x="304" y="41"/>
                </a:cubicBezTo>
                <a:cubicBezTo>
                  <a:pt x="305" y="42"/>
                  <a:pt x="304" y="42"/>
                  <a:pt x="304" y="43"/>
                </a:cubicBezTo>
                <a:cubicBezTo>
                  <a:pt x="303" y="43"/>
                  <a:pt x="300" y="43"/>
                  <a:pt x="299" y="42"/>
                </a:cubicBezTo>
                <a:cubicBezTo>
                  <a:pt x="295" y="42"/>
                  <a:pt x="293" y="43"/>
                  <a:pt x="289" y="43"/>
                </a:cubicBezTo>
                <a:cubicBezTo>
                  <a:pt x="291" y="42"/>
                  <a:pt x="294" y="43"/>
                  <a:pt x="295" y="42"/>
                </a:cubicBezTo>
                <a:cubicBezTo>
                  <a:pt x="295" y="41"/>
                  <a:pt x="295" y="41"/>
                  <a:pt x="294" y="41"/>
                </a:cubicBezTo>
                <a:cubicBezTo>
                  <a:pt x="289" y="41"/>
                  <a:pt x="286" y="43"/>
                  <a:pt x="280" y="41"/>
                </a:cubicBezTo>
                <a:cubicBezTo>
                  <a:pt x="278" y="42"/>
                  <a:pt x="278" y="42"/>
                  <a:pt x="277" y="43"/>
                </a:cubicBezTo>
                <a:cubicBezTo>
                  <a:pt x="270" y="42"/>
                  <a:pt x="270" y="47"/>
                  <a:pt x="262" y="46"/>
                </a:cubicBezTo>
                <a:cubicBezTo>
                  <a:pt x="260" y="43"/>
                  <a:pt x="257" y="40"/>
                  <a:pt x="253" y="40"/>
                </a:cubicBezTo>
                <a:cubicBezTo>
                  <a:pt x="253" y="38"/>
                  <a:pt x="250" y="38"/>
                  <a:pt x="248" y="38"/>
                </a:cubicBezTo>
                <a:cubicBezTo>
                  <a:pt x="246" y="38"/>
                  <a:pt x="245" y="37"/>
                  <a:pt x="242" y="37"/>
                </a:cubicBezTo>
                <a:cubicBezTo>
                  <a:pt x="240" y="36"/>
                  <a:pt x="235" y="36"/>
                  <a:pt x="234" y="35"/>
                </a:cubicBezTo>
                <a:cubicBezTo>
                  <a:pt x="232" y="35"/>
                  <a:pt x="235" y="37"/>
                  <a:pt x="234" y="38"/>
                </a:cubicBezTo>
                <a:cubicBezTo>
                  <a:pt x="233" y="38"/>
                  <a:pt x="233" y="37"/>
                  <a:pt x="233" y="36"/>
                </a:cubicBezTo>
                <a:cubicBezTo>
                  <a:pt x="233" y="36"/>
                  <a:pt x="231" y="36"/>
                  <a:pt x="231" y="36"/>
                </a:cubicBezTo>
                <a:cubicBezTo>
                  <a:pt x="230" y="36"/>
                  <a:pt x="230" y="36"/>
                  <a:pt x="230" y="36"/>
                </a:cubicBezTo>
                <a:cubicBezTo>
                  <a:pt x="230" y="37"/>
                  <a:pt x="232" y="37"/>
                  <a:pt x="231" y="38"/>
                </a:cubicBezTo>
                <a:cubicBezTo>
                  <a:pt x="229" y="38"/>
                  <a:pt x="230" y="37"/>
                  <a:pt x="228" y="36"/>
                </a:cubicBezTo>
                <a:cubicBezTo>
                  <a:pt x="228" y="36"/>
                  <a:pt x="229" y="37"/>
                  <a:pt x="228" y="38"/>
                </a:cubicBezTo>
                <a:cubicBezTo>
                  <a:pt x="227" y="38"/>
                  <a:pt x="227" y="37"/>
                  <a:pt x="228" y="37"/>
                </a:cubicBezTo>
                <a:cubicBezTo>
                  <a:pt x="228" y="37"/>
                  <a:pt x="227" y="37"/>
                  <a:pt x="228" y="36"/>
                </a:cubicBezTo>
                <a:cubicBezTo>
                  <a:pt x="226" y="37"/>
                  <a:pt x="220" y="37"/>
                  <a:pt x="218" y="39"/>
                </a:cubicBezTo>
                <a:cubicBezTo>
                  <a:pt x="217" y="39"/>
                  <a:pt x="216" y="39"/>
                  <a:pt x="215" y="38"/>
                </a:cubicBezTo>
                <a:cubicBezTo>
                  <a:pt x="214" y="39"/>
                  <a:pt x="214" y="40"/>
                  <a:pt x="213" y="40"/>
                </a:cubicBezTo>
                <a:cubicBezTo>
                  <a:pt x="214" y="39"/>
                  <a:pt x="214" y="38"/>
                  <a:pt x="215" y="37"/>
                </a:cubicBezTo>
                <a:cubicBezTo>
                  <a:pt x="210" y="35"/>
                  <a:pt x="205" y="38"/>
                  <a:pt x="202" y="39"/>
                </a:cubicBezTo>
                <a:cubicBezTo>
                  <a:pt x="197" y="37"/>
                  <a:pt x="194" y="40"/>
                  <a:pt x="192" y="41"/>
                </a:cubicBezTo>
                <a:cubicBezTo>
                  <a:pt x="192" y="42"/>
                  <a:pt x="193" y="41"/>
                  <a:pt x="194" y="41"/>
                </a:cubicBezTo>
                <a:cubicBezTo>
                  <a:pt x="193" y="42"/>
                  <a:pt x="191" y="42"/>
                  <a:pt x="189" y="42"/>
                </a:cubicBezTo>
                <a:cubicBezTo>
                  <a:pt x="188" y="41"/>
                  <a:pt x="190" y="42"/>
                  <a:pt x="190" y="41"/>
                </a:cubicBezTo>
                <a:cubicBezTo>
                  <a:pt x="190" y="40"/>
                  <a:pt x="188" y="41"/>
                  <a:pt x="187" y="41"/>
                </a:cubicBezTo>
                <a:cubicBezTo>
                  <a:pt x="186" y="42"/>
                  <a:pt x="188" y="43"/>
                  <a:pt x="188" y="44"/>
                </a:cubicBezTo>
                <a:cubicBezTo>
                  <a:pt x="186" y="43"/>
                  <a:pt x="187" y="42"/>
                  <a:pt x="183" y="42"/>
                </a:cubicBezTo>
                <a:cubicBezTo>
                  <a:pt x="182" y="43"/>
                  <a:pt x="183" y="43"/>
                  <a:pt x="182" y="44"/>
                </a:cubicBezTo>
                <a:cubicBezTo>
                  <a:pt x="181" y="44"/>
                  <a:pt x="182" y="43"/>
                  <a:pt x="182" y="42"/>
                </a:cubicBezTo>
                <a:cubicBezTo>
                  <a:pt x="181" y="43"/>
                  <a:pt x="181" y="43"/>
                  <a:pt x="180" y="43"/>
                </a:cubicBezTo>
                <a:cubicBezTo>
                  <a:pt x="180" y="43"/>
                  <a:pt x="181" y="43"/>
                  <a:pt x="180" y="44"/>
                </a:cubicBezTo>
                <a:cubicBezTo>
                  <a:pt x="179" y="44"/>
                  <a:pt x="179" y="44"/>
                  <a:pt x="179" y="45"/>
                </a:cubicBezTo>
                <a:cubicBezTo>
                  <a:pt x="178" y="44"/>
                  <a:pt x="179" y="43"/>
                  <a:pt x="179" y="43"/>
                </a:cubicBezTo>
                <a:cubicBezTo>
                  <a:pt x="177" y="43"/>
                  <a:pt x="176" y="43"/>
                  <a:pt x="175" y="44"/>
                </a:cubicBezTo>
                <a:cubicBezTo>
                  <a:pt x="175" y="44"/>
                  <a:pt x="176" y="44"/>
                  <a:pt x="178" y="44"/>
                </a:cubicBezTo>
                <a:cubicBezTo>
                  <a:pt x="176" y="44"/>
                  <a:pt x="175" y="45"/>
                  <a:pt x="175" y="46"/>
                </a:cubicBezTo>
                <a:cubicBezTo>
                  <a:pt x="175" y="46"/>
                  <a:pt x="175" y="45"/>
                  <a:pt x="174" y="45"/>
                </a:cubicBezTo>
                <a:cubicBezTo>
                  <a:pt x="173" y="46"/>
                  <a:pt x="174" y="46"/>
                  <a:pt x="174" y="47"/>
                </a:cubicBezTo>
                <a:cubicBezTo>
                  <a:pt x="173" y="47"/>
                  <a:pt x="173" y="47"/>
                  <a:pt x="172" y="47"/>
                </a:cubicBezTo>
                <a:cubicBezTo>
                  <a:pt x="174" y="46"/>
                  <a:pt x="174" y="45"/>
                  <a:pt x="173" y="44"/>
                </a:cubicBezTo>
                <a:cubicBezTo>
                  <a:pt x="172" y="45"/>
                  <a:pt x="172" y="45"/>
                  <a:pt x="172" y="46"/>
                </a:cubicBezTo>
                <a:cubicBezTo>
                  <a:pt x="172" y="46"/>
                  <a:pt x="172" y="45"/>
                  <a:pt x="172" y="45"/>
                </a:cubicBezTo>
                <a:cubicBezTo>
                  <a:pt x="171" y="47"/>
                  <a:pt x="171" y="48"/>
                  <a:pt x="171" y="50"/>
                </a:cubicBezTo>
                <a:cubicBezTo>
                  <a:pt x="168" y="51"/>
                  <a:pt x="163" y="51"/>
                  <a:pt x="161" y="52"/>
                </a:cubicBezTo>
                <a:cubicBezTo>
                  <a:pt x="160" y="52"/>
                  <a:pt x="161" y="52"/>
                  <a:pt x="161" y="51"/>
                </a:cubicBezTo>
                <a:cubicBezTo>
                  <a:pt x="160" y="51"/>
                  <a:pt x="158" y="51"/>
                  <a:pt x="157" y="51"/>
                </a:cubicBezTo>
                <a:cubicBezTo>
                  <a:pt x="157" y="51"/>
                  <a:pt x="157" y="50"/>
                  <a:pt x="158" y="50"/>
                </a:cubicBezTo>
                <a:cubicBezTo>
                  <a:pt x="158" y="50"/>
                  <a:pt x="158" y="50"/>
                  <a:pt x="157" y="50"/>
                </a:cubicBezTo>
                <a:cubicBezTo>
                  <a:pt x="156" y="50"/>
                  <a:pt x="155" y="51"/>
                  <a:pt x="154" y="51"/>
                </a:cubicBezTo>
                <a:cubicBezTo>
                  <a:pt x="154" y="52"/>
                  <a:pt x="154" y="53"/>
                  <a:pt x="153" y="54"/>
                </a:cubicBezTo>
                <a:cubicBezTo>
                  <a:pt x="152" y="54"/>
                  <a:pt x="152" y="54"/>
                  <a:pt x="151" y="54"/>
                </a:cubicBezTo>
                <a:cubicBezTo>
                  <a:pt x="150" y="54"/>
                  <a:pt x="152" y="54"/>
                  <a:pt x="152" y="54"/>
                </a:cubicBezTo>
                <a:cubicBezTo>
                  <a:pt x="151" y="53"/>
                  <a:pt x="149" y="53"/>
                  <a:pt x="149" y="53"/>
                </a:cubicBezTo>
                <a:cubicBezTo>
                  <a:pt x="149" y="53"/>
                  <a:pt x="150" y="50"/>
                  <a:pt x="152" y="49"/>
                </a:cubicBezTo>
                <a:cubicBezTo>
                  <a:pt x="151" y="49"/>
                  <a:pt x="150" y="49"/>
                  <a:pt x="148" y="49"/>
                </a:cubicBezTo>
                <a:cubicBezTo>
                  <a:pt x="148" y="50"/>
                  <a:pt x="147" y="51"/>
                  <a:pt x="147" y="51"/>
                </a:cubicBezTo>
                <a:cubicBezTo>
                  <a:pt x="145" y="51"/>
                  <a:pt x="143" y="52"/>
                  <a:pt x="140" y="52"/>
                </a:cubicBezTo>
                <a:cubicBezTo>
                  <a:pt x="141" y="52"/>
                  <a:pt x="142" y="52"/>
                  <a:pt x="143" y="52"/>
                </a:cubicBezTo>
                <a:cubicBezTo>
                  <a:pt x="143" y="51"/>
                  <a:pt x="143" y="51"/>
                  <a:pt x="143" y="51"/>
                </a:cubicBezTo>
                <a:cubicBezTo>
                  <a:pt x="140" y="51"/>
                  <a:pt x="137" y="51"/>
                  <a:pt x="135" y="52"/>
                </a:cubicBezTo>
                <a:cubicBezTo>
                  <a:pt x="134" y="52"/>
                  <a:pt x="134" y="51"/>
                  <a:pt x="135" y="51"/>
                </a:cubicBezTo>
                <a:cubicBezTo>
                  <a:pt x="131" y="51"/>
                  <a:pt x="128" y="50"/>
                  <a:pt x="125" y="51"/>
                </a:cubicBezTo>
                <a:cubicBezTo>
                  <a:pt x="124" y="51"/>
                  <a:pt x="120" y="52"/>
                  <a:pt x="120" y="51"/>
                </a:cubicBezTo>
                <a:cubicBezTo>
                  <a:pt x="122" y="51"/>
                  <a:pt x="123" y="51"/>
                  <a:pt x="125" y="50"/>
                </a:cubicBezTo>
                <a:cubicBezTo>
                  <a:pt x="125" y="50"/>
                  <a:pt x="124" y="50"/>
                  <a:pt x="124" y="49"/>
                </a:cubicBezTo>
                <a:cubicBezTo>
                  <a:pt x="121" y="49"/>
                  <a:pt x="120" y="50"/>
                  <a:pt x="118" y="51"/>
                </a:cubicBezTo>
                <a:cubicBezTo>
                  <a:pt x="117" y="50"/>
                  <a:pt x="119" y="50"/>
                  <a:pt x="118" y="49"/>
                </a:cubicBezTo>
                <a:cubicBezTo>
                  <a:pt x="117" y="50"/>
                  <a:pt x="116" y="50"/>
                  <a:pt x="116" y="50"/>
                </a:cubicBezTo>
                <a:cubicBezTo>
                  <a:pt x="115" y="50"/>
                  <a:pt x="118" y="49"/>
                  <a:pt x="116" y="49"/>
                </a:cubicBezTo>
                <a:cubicBezTo>
                  <a:pt x="116" y="50"/>
                  <a:pt x="114" y="50"/>
                  <a:pt x="115" y="51"/>
                </a:cubicBezTo>
                <a:cubicBezTo>
                  <a:pt x="114" y="52"/>
                  <a:pt x="114" y="51"/>
                  <a:pt x="114" y="50"/>
                </a:cubicBezTo>
                <a:cubicBezTo>
                  <a:pt x="113" y="50"/>
                  <a:pt x="113" y="51"/>
                  <a:pt x="112" y="50"/>
                </a:cubicBezTo>
                <a:cubicBezTo>
                  <a:pt x="112" y="51"/>
                  <a:pt x="111" y="52"/>
                  <a:pt x="109" y="52"/>
                </a:cubicBezTo>
                <a:cubicBezTo>
                  <a:pt x="112" y="51"/>
                  <a:pt x="110" y="50"/>
                  <a:pt x="111" y="49"/>
                </a:cubicBezTo>
                <a:cubicBezTo>
                  <a:pt x="110" y="50"/>
                  <a:pt x="107" y="49"/>
                  <a:pt x="107" y="51"/>
                </a:cubicBezTo>
                <a:cubicBezTo>
                  <a:pt x="104" y="50"/>
                  <a:pt x="95" y="48"/>
                  <a:pt x="93" y="51"/>
                </a:cubicBezTo>
                <a:cubicBezTo>
                  <a:pt x="91" y="50"/>
                  <a:pt x="90" y="52"/>
                  <a:pt x="86" y="52"/>
                </a:cubicBezTo>
                <a:cubicBezTo>
                  <a:pt x="87" y="51"/>
                  <a:pt x="89" y="51"/>
                  <a:pt x="90" y="50"/>
                </a:cubicBezTo>
                <a:cubicBezTo>
                  <a:pt x="89" y="50"/>
                  <a:pt x="87" y="48"/>
                  <a:pt x="86" y="50"/>
                </a:cubicBezTo>
                <a:cubicBezTo>
                  <a:pt x="87" y="48"/>
                  <a:pt x="80" y="47"/>
                  <a:pt x="75" y="47"/>
                </a:cubicBezTo>
                <a:cubicBezTo>
                  <a:pt x="74" y="49"/>
                  <a:pt x="71" y="51"/>
                  <a:pt x="66" y="51"/>
                </a:cubicBezTo>
                <a:cubicBezTo>
                  <a:pt x="66" y="51"/>
                  <a:pt x="68" y="51"/>
                  <a:pt x="68" y="51"/>
                </a:cubicBezTo>
                <a:cubicBezTo>
                  <a:pt x="68" y="50"/>
                  <a:pt x="65" y="51"/>
                  <a:pt x="65" y="50"/>
                </a:cubicBezTo>
                <a:cubicBezTo>
                  <a:pt x="67" y="50"/>
                  <a:pt x="69" y="50"/>
                  <a:pt x="71" y="49"/>
                </a:cubicBezTo>
                <a:cubicBezTo>
                  <a:pt x="70" y="49"/>
                  <a:pt x="68" y="50"/>
                  <a:pt x="66" y="49"/>
                </a:cubicBezTo>
                <a:cubicBezTo>
                  <a:pt x="68" y="49"/>
                  <a:pt x="71" y="49"/>
                  <a:pt x="73" y="48"/>
                </a:cubicBezTo>
                <a:cubicBezTo>
                  <a:pt x="73" y="48"/>
                  <a:pt x="72" y="47"/>
                  <a:pt x="73" y="47"/>
                </a:cubicBezTo>
                <a:cubicBezTo>
                  <a:pt x="71" y="46"/>
                  <a:pt x="68" y="45"/>
                  <a:pt x="67" y="43"/>
                </a:cubicBezTo>
                <a:cubicBezTo>
                  <a:pt x="67" y="43"/>
                  <a:pt x="65" y="43"/>
                  <a:pt x="64" y="43"/>
                </a:cubicBezTo>
                <a:cubicBezTo>
                  <a:pt x="64" y="43"/>
                  <a:pt x="66" y="42"/>
                  <a:pt x="64" y="42"/>
                </a:cubicBezTo>
                <a:cubicBezTo>
                  <a:pt x="63" y="42"/>
                  <a:pt x="63" y="43"/>
                  <a:pt x="61" y="44"/>
                </a:cubicBezTo>
                <a:cubicBezTo>
                  <a:pt x="62" y="43"/>
                  <a:pt x="63" y="42"/>
                  <a:pt x="64" y="42"/>
                </a:cubicBezTo>
                <a:cubicBezTo>
                  <a:pt x="64" y="41"/>
                  <a:pt x="63" y="41"/>
                  <a:pt x="62" y="41"/>
                </a:cubicBezTo>
                <a:cubicBezTo>
                  <a:pt x="63" y="41"/>
                  <a:pt x="64" y="40"/>
                  <a:pt x="63" y="39"/>
                </a:cubicBezTo>
                <a:cubicBezTo>
                  <a:pt x="62" y="39"/>
                  <a:pt x="63" y="40"/>
                  <a:pt x="62" y="41"/>
                </a:cubicBezTo>
                <a:cubicBezTo>
                  <a:pt x="60" y="41"/>
                  <a:pt x="58" y="40"/>
                  <a:pt x="56" y="40"/>
                </a:cubicBezTo>
                <a:cubicBezTo>
                  <a:pt x="54" y="40"/>
                  <a:pt x="56" y="41"/>
                  <a:pt x="56" y="41"/>
                </a:cubicBezTo>
                <a:cubicBezTo>
                  <a:pt x="55" y="42"/>
                  <a:pt x="55" y="40"/>
                  <a:pt x="55" y="40"/>
                </a:cubicBezTo>
                <a:cubicBezTo>
                  <a:pt x="54" y="40"/>
                  <a:pt x="53" y="40"/>
                  <a:pt x="52" y="40"/>
                </a:cubicBezTo>
                <a:cubicBezTo>
                  <a:pt x="53" y="42"/>
                  <a:pt x="50" y="42"/>
                  <a:pt x="46" y="42"/>
                </a:cubicBezTo>
                <a:cubicBezTo>
                  <a:pt x="47" y="41"/>
                  <a:pt x="44" y="41"/>
                  <a:pt x="42" y="41"/>
                </a:cubicBezTo>
                <a:cubicBezTo>
                  <a:pt x="42" y="41"/>
                  <a:pt x="41" y="42"/>
                  <a:pt x="41" y="43"/>
                </a:cubicBezTo>
                <a:cubicBezTo>
                  <a:pt x="38" y="42"/>
                  <a:pt x="39" y="41"/>
                  <a:pt x="40" y="40"/>
                </a:cubicBezTo>
                <a:cubicBezTo>
                  <a:pt x="38" y="40"/>
                  <a:pt x="37" y="40"/>
                  <a:pt x="36" y="40"/>
                </a:cubicBezTo>
                <a:cubicBezTo>
                  <a:pt x="38" y="40"/>
                  <a:pt x="34" y="41"/>
                  <a:pt x="36" y="41"/>
                </a:cubicBezTo>
                <a:cubicBezTo>
                  <a:pt x="34" y="42"/>
                  <a:pt x="31" y="43"/>
                  <a:pt x="29" y="43"/>
                </a:cubicBezTo>
                <a:cubicBezTo>
                  <a:pt x="30" y="42"/>
                  <a:pt x="31" y="42"/>
                  <a:pt x="31" y="41"/>
                </a:cubicBezTo>
                <a:cubicBezTo>
                  <a:pt x="29" y="41"/>
                  <a:pt x="32" y="38"/>
                  <a:pt x="28" y="38"/>
                </a:cubicBezTo>
                <a:cubicBezTo>
                  <a:pt x="30" y="37"/>
                  <a:pt x="26" y="38"/>
                  <a:pt x="26" y="37"/>
                </a:cubicBezTo>
                <a:cubicBezTo>
                  <a:pt x="28" y="38"/>
                  <a:pt x="32" y="38"/>
                  <a:pt x="35" y="38"/>
                </a:cubicBezTo>
                <a:cubicBezTo>
                  <a:pt x="36" y="38"/>
                  <a:pt x="36" y="39"/>
                  <a:pt x="36" y="39"/>
                </a:cubicBezTo>
                <a:cubicBezTo>
                  <a:pt x="41" y="39"/>
                  <a:pt x="41" y="38"/>
                  <a:pt x="42" y="36"/>
                </a:cubicBezTo>
                <a:cubicBezTo>
                  <a:pt x="37" y="35"/>
                  <a:pt x="33" y="34"/>
                  <a:pt x="27" y="33"/>
                </a:cubicBezTo>
                <a:cubicBezTo>
                  <a:pt x="25" y="33"/>
                  <a:pt x="26" y="35"/>
                  <a:pt x="25" y="36"/>
                </a:cubicBezTo>
                <a:cubicBezTo>
                  <a:pt x="22" y="34"/>
                  <a:pt x="24" y="32"/>
                  <a:pt x="20" y="32"/>
                </a:cubicBezTo>
                <a:cubicBezTo>
                  <a:pt x="18" y="32"/>
                  <a:pt x="18" y="32"/>
                  <a:pt x="16" y="32"/>
                </a:cubicBezTo>
                <a:cubicBezTo>
                  <a:pt x="15" y="31"/>
                  <a:pt x="11" y="32"/>
                  <a:pt x="12" y="30"/>
                </a:cubicBezTo>
                <a:cubicBezTo>
                  <a:pt x="11" y="30"/>
                  <a:pt x="11" y="30"/>
                  <a:pt x="10" y="31"/>
                </a:cubicBezTo>
                <a:cubicBezTo>
                  <a:pt x="11" y="30"/>
                  <a:pt x="9" y="29"/>
                  <a:pt x="8" y="28"/>
                </a:cubicBezTo>
                <a:cubicBezTo>
                  <a:pt x="4" y="28"/>
                  <a:pt x="3" y="26"/>
                  <a:pt x="0" y="26"/>
                </a:cubicBezTo>
                <a:cubicBezTo>
                  <a:pt x="1" y="25"/>
                  <a:pt x="1" y="24"/>
                  <a:pt x="3" y="25"/>
                </a:cubicBezTo>
                <a:cubicBezTo>
                  <a:pt x="0" y="22"/>
                  <a:pt x="8" y="23"/>
                  <a:pt x="8" y="21"/>
                </a:cubicBezTo>
                <a:cubicBezTo>
                  <a:pt x="12" y="21"/>
                  <a:pt x="11" y="19"/>
                  <a:pt x="13" y="19"/>
                </a:cubicBezTo>
                <a:cubicBezTo>
                  <a:pt x="11" y="18"/>
                  <a:pt x="8" y="19"/>
                  <a:pt x="6" y="20"/>
                </a:cubicBezTo>
                <a:cubicBezTo>
                  <a:pt x="6" y="19"/>
                  <a:pt x="8" y="19"/>
                  <a:pt x="9" y="19"/>
                </a:cubicBezTo>
                <a:cubicBezTo>
                  <a:pt x="9" y="19"/>
                  <a:pt x="9" y="18"/>
                  <a:pt x="9" y="18"/>
                </a:cubicBezTo>
                <a:cubicBezTo>
                  <a:pt x="11" y="18"/>
                  <a:pt x="12" y="18"/>
                  <a:pt x="14" y="18"/>
                </a:cubicBezTo>
                <a:cubicBezTo>
                  <a:pt x="16" y="17"/>
                  <a:pt x="15" y="15"/>
                  <a:pt x="19" y="15"/>
                </a:cubicBezTo>
                <a:cubicBezTo>
                  <a:pt x="21" y="15"/>
                  <a:pt x="26" y="14"/>
                  <a:pt x="28" y="15"/>
                </a:cubicBezTo>
                <a:cubicBezTo>
                  <a:pt x="26" y="15"/>
                  <a:pt x="28" y="16"/>
                  <a:pt x="29" y="16"/>
                </a:cubicBezTo>
                <a:cubicBezTo>
                  <a:pt x="30" y="16"/>
                  <a:pt x="30" y="16"/>
                  <a:pt x="31" y="16"/>
                </a:cubicBezTo>
                <a:cubicBezTo>
                  <a:pt x="32" y="14"/>
                  <a:pt x="33" y="13"/>
                  <a:pt x="32" y="12"/>
                </a:cubicBezTo>
                <a:cubicBezTo>
                  <a:pt x="28" y="12"/>
                  <a:pt x="28" y="13"/>
                  <a:pt x="28" y="15"/>
                </a:cubicBezTo>
                <a:cubicBezTo>
                  <a:pt x="26" y="12"/>
                  <a:pt x="34" y="10"/>
                  <a:pt x="37" y="12"/>
                </a:cubicBezTo>
                <a:cubicBezTo>
                  <a:pt x="38" y="12"/>
                  <a:pt x="39" y="11"/>
                  <a:pt x="41" y="11"/>
                </a:cubicBezTo>
                <a:cubicBezTo>
                  <a:pt x="43" y="12"/>
                  <a:pt x="46" y="12"/>
                  <a:pt x="48" y="12"/>
                </a:cubicBezTo>
                <a:cubicBezTo>
                  <a:pt x="49" y="12"/>
                  <a:pt x="53" y="12"/>
                  <a:pt x="54" y="11"/>
                </a:cubicBezTo>
                <a:cubicBezTo>
                  <a:pt x="54" y="10"/>
                  <a:pt x="51" y="9"/>
                  <a:pt x="53" y="9"/>
                </a:cubicBezTo>
                <a:cubicBezTo>
                  <a:pt x="55" y="9"/>
                  <a:pt x="55" y="11"/>
                  <a:pt x="56" y="10"/>
                </a:cubicBezTo>
                <a:cubicBezTo>
                  <a:pt x="57" y="11"/>
                  <a:pt x="55" y="12"/>
                  <a:pt x="57" y="13"/>
                </a:cubicBezTo>
                <a:cubicBezTo>
                  <a:pt x="58" y="13"/>
                  <a:pt x="60" y="13"/>
                  <a:pt x="61" y="12"/>
                </a:cubicBezTo>
                <a:cubicBezTo>
                  <a:pt x="60" y="12"/>
                  <a:pt x="58" y="12"/>
                  <a:pt x="58" y="13"/>
                </a:cubicBezTo>
                <a:cubicBezTo>
                  <a:pt x="57" y="12"/>
                  <a:pt x="60" y="12"/>
                  <a:pt x="60" y="11"/>
                </a:cubicBezTo>
                <a:cubicBezTo>
                  <a:pt x="60" y="12"/>
                  <a:pt x="60" y="12"/>
                  <a:pt x="62" y="12"/>
                </a:cubicBezTo>
                <a:cubicBezTo>
                  <a:pt x="62" y="12"/>
                  <a:pt x="62" y="11"/>
                  <a:pt x="61" y="11"/>
                </a:cubicBezTo>
                <a:cubicBezTo>
                  <a:pt x="61" y="11"/>
                  <a:pt x="63" y="11"/>
                  <a:pt x="64" y="11"/>
                </a:cubicBezTo>
                <a:cubicBezTo>
                  <a:pt x="63" y="10"/>
                  <a:pt x="64" y="10"/>
                  <a:pt x="64" y="9"/>
                </a:cubicBezTo>
                <a:cubicBezTo>
                  <a:pt x="65" y="9"/>
                  <a:pt x="64" y="10"/>
                  <a:pt x="64" y="11"/>
                </a:cubicBezTo>
                <a:cubicBezTo>
                  <a:pt x="66" y="11"/>
                  <a:pt x="70" y="13"/>
                  <a:pt x="72" y="11"/>
                </a:cubicBezTo>
                <a:cubicBezTo>
                  <a:pt x="71" y="11"/>
                  <a:pt x="69" y="11"/>
                  <a:pt x="69" y="9"/>
                </a:cubicBezTo>
                <a:cubicBezTo>
                  <a:pt x="70" y="10"/>
                  <a:pt x="71" y="10"/>
                  <a:pt x="72" y="11"/>
                </a:cubicBezTo>
                <a:cubicBezTo>
                  <a:pt x="74" y="11"/>
                  <a:pt x="73" y="10"/>
                  <a:pt x="73" y="10"/>
                </a:cubicBezTo>
                <a:cubicBezTo>
                  <a:pt x="75" y="9"/>
                  <a:pt x="75" y="10"/>
                  <a:pt x="78" y="10"/>
                </a:cubicBezTo>
                <a:cubicBezTo>
                  <a:pt x="79" y="9"/>
                  <a:pt x="78" y="7"/>
                  <a:pt x="80" y="7"/>
                </a:cubicBezTo>
                <a:cubicBezTo>
                  <a:pt x="80" y="8"/>
                  <a:pt x="79" y="9"/>
                  <a:pt x="79" y="10"/>
                </a:cubicBezTo>
                <a:cubicBezTo>
                  <a:pt x="80" y="10"/>
                  <a:pt x="82" y="11"/>
                  <a:pt x="82" y="12"/>
                </a:cubicBezTo>
                <a:cubicBezTo>
                  <a:pt x="84" y="11"/>
                  <a:pt x="84" y="12"/>
                  <a:pt x="86" y="12"/>
                </a:cubicBezTo>
                <a:cubicBezTo>
                  <a:pt x="86" y="11"/>
                  <a:pt x="85" y="11"/>
                  <a:pt x="83" y="11"/>
                </a:cubicBezTo>
                <a:cubicBezTo>
                  <a:pt x="83" y="10"/>
                  <a:pt x="83" y="10"/>
                  <a:pt x="83" y="9"/>
                </a:cubicBezTo>
                <a:cubicBezTo>
                  <a:pt x="84" y="10"/>
                  <a:pt x="84" y="9"/>
                  <a:pt x="86" y="9"/>
                </a:cubicBezTo>
                <a:cubicBezTo>
                  <a:pt x="83" y="10"/>
                  <a:pt x="86" y="11"/>
                  <a:pt x="86" y="12"/>
                </a:cubicBezTo>
                <a:cubicBezTo>
                  <a:pt x="89" y="12"/>
                  <a:pt x="93" y="13"/>
                  <a:pt x="95" y="11"/>
                </a:cubicBezTo>
                <a:cubicBezTo>
                  <a:pt x="96" y="12"/>
                  <a:pt x="96" y="12"/>
                  <a:pt x="96" y="12"/>
                </a:cubicBezTo>
                <a:cubicBezTo>
                  <a:pt x="97" y="12"/>
                  <a:pt x="101" y="12"/>
                  <a:pt x="102" y="11"/>
                </a:cubicBezTo>
                <a:cubicBezTo>
                  <a:pt x="100" y="11"/>
                  <a:pt x="101" y="9"/>
                  <a:pt x="103" y="9"/>
                </a:cubicBezTo>
                <a:cubicBezTo>
                  <a:pt x="103" y="8"/>
                  <a:pt x="102" y="8"/>
                  <a:pt x="102" y="7"/>
                </a:cubicBezTo>
                <a:cubicBezTo>
                  <a:pt x="104" y="8"/>
                  <a:pt x="103" y="9"/>
                  <a:pt x="105" y="10"/>
                </a:cubicBezTo>
                <a:cubicBezTo>
                  <a:pt x="105" y="9"/>
                  <a:pt x="104" y="7"/>
                  <a:pt x="106" y="6"/>
                </a:cubicBezTo>
                <a:cubicBezTo>
                  <a:pt x="107" y="6"/>
                  <a:pt x="108" y="7"/>
                  <a:pt x="109" y="6"/>
                </a:cubicBezTo>
                <a:cubicBezTo>
                  <a:pt x="109" y="8"/>
                  <a:pt x="106" y="8"/>
                  <a:pt x="105" y="9"/>
                </a:cubicBezTo>
                <a:cubicBezTo>
                  <a:pt x="106" y="9"/>
                  <a:pt x="108" y="9"/>
                  <a:pt x="108" y="10"/>
                </a:cubicBezTo>
                <a:cubicBezTo>
                  <a:pt x="109" y="10"/>
                  <a:pt x="111" y="10"/>
                  <a:pt x="110" y="10"/>
                </a:cubicBezTo>
                <a:cubicBezTo>
                  <a:pt x="110" y="9"/>
                  <a:pt x="112" y="10"/>
                  <a:pt x="112" y="10"/>
                </a:cubicBezTo>
                <a:cubicBezTo>
                  <a:pt x="113" y="10"/>
                  <a:pt x="114" y="10"/>
                  <a:pt x="116" y="10"/>
                </a:cubicBezTo>
                <a:cubicBezTo>
                  <a:pt x="116" y="9"/>
                  <a:pt x="114" y="8"/>
                  <a:pt x="116" y="8"/>
                </a:cubicBezTo>
                <a:cubicBezTo>
                  <a:pt x="116" y="9"/>
                  <a:pt x="116" y="9"/>
                  <a:pt x="116" y="9"/>
                </a:cubicBezTo>
                <a:cubicBezTo>
                  <a:pt x="119" y="8"/>
                  <a:pt x="119" y="10"/>
                  <a:pt x="122" y="9"/>
                </a:cubicBezTo>
                <a:cubicBezTo>
                  <a:pt x="122" y="8"/>
                  <a:pt x="121" y="8"/>
                  <a:pt x="121" y="7"/>
                </a:cubicBezTo>
                <a:cubicBezTo>
                  <a:pt x="122" y="7"/>
                  <a:pt x="123" y="8"/>
                  <a:pt x="124" y="8"/>
                </a:cubicBezTo>
                <a:cubicBezTo>
                  <a:pt x="124" y="8"/>
                  <a:pt x="123" y="8"/>
                  <a:pt x="123" y="8"/>
                </a:cubicBezTo>
                <a:cubicBezTo>
                  <a:pt x="126" y="8"/>
                  <a:pt x="125" y="7"/>
                  <a:pt x="126" y="6"/>
                </a:cubicBezTo>
                <a:cubicBezTo>
                  <a:pt x="127" y="6"/>
                  <a:pt x="125" y="7"/>
                  <a:pt x="127" y="7"/>
                </a:cubicBezTo>
                <a:cubicBezTo>
                  <a:pt x="129" y="7"/>
                  <a:pt x="128" y="6"/>
                  <a:pt x="129" y="6"/>
                </a:cubicBezTo>
                <a:cubicBezTo>
                  <a:pt x="129" y="5"/>
                  <a:pt x="128" y="6"/>
                  <a:pt x="128" y="5"/>
                </a:cubicBezTo>
                <a:cubicBezTo>
                  <a:pt x="129" y="5"/>
                  <a:pt x="130" y="4"/>
                  <a:pt x="131" y="3"/>
                </a:cubicBezTo>
                <a:cubicBezTo>
                  <a:pt x="133" y="3"/>
                  <a:pt x="135" y="4"/>
                  <a:pt x="135" y="5"/>
                </a:cubicBezTo>
                <a:cubicBezTo>
                  <a:pt x="142" y="4"/>
                  <a:pt x="145" y="6"/>
                  <a:pt x="150" y="5"/>
                </a:cubicBezTo>
                <a:cubicBezTo>
                  <a:pt x="150" y="5"/>
                  <a:pt x="151" y="4"/>
                  <a:pt x="151" y="4"/>
                </a:cubicBezTo>
                <a:cubicBezTo>
                  <a:pt x="154" y="4"/>
                  <a:pt x="155" y="4"/>
                  <a:pt x="156" y="3"/>
                </a:cubicBezTo>
                <a:cubicBezTo>
                  <a:pt x="157" y="3"/>
                  <a:pt x="156" y="4"/>
                  <a:pt x="156" y="5"/>
                </a:cubicBezTo>
                <a:cubicBezTo>
                  <a:pt x="157" y="4"/>
                  <a:pt x="157" y="4"/>
                  <a:pt x="158" y="3"/>
                </a:cubicBezTo>
                <a:cubicBezTo>
                  <a:pt x="159" y="4"/>
                  <a:pt x="157" y="4"/>
                  <a:pt x="158" y="4"/>
                </a:cubicBezTo>
                <a:cubicBezTo>
                  <a:pt x="160" y="4"/>
                  <a:pt x="159" y="4"/>
                  <a:pt x="160" y="3"/>
                </a:cubicBezTo>
                <a:cubicBezTo>
                  <a:pt x="162" y="4"/>
                  <a:pt x="159" y="4"/>
                  <a:pt x="160" y="4"/>
                </a:cubicBezTo>
                <a:cubicBezTo>
                  <a:pt x="160" y="5"/>
                  <a:pt x="161" y="5"/>
                  <a:pt x="161" y="5"/>
                </a:cubicBezTo>
                <a:cubicBezTo>
                  <a:pt x="163" y="4"/>
                  <a:pt x="164" y="3"/>
                  <a:pt x="166" y="2"/>
                </a:cubicBezTo>
                <a:cubicBezTo>
                  <a:pt x="167" y="2"/>
                  <a:pt x="167" y="2"/>
                  <a:pt x="168" y="2"/>
                </a:cubicBezTo>
                <a:cubicBezTo>
                  <a:pt x="167" y="3"/>
                  <a:pt x="170" y="2"/>
                  <a:pt x="168" y="3"/>
                </a:cubicBezTo>
                <a:cubicBezTo>
                  <a:pt x="170" y="4"/>
                  <a:pt x="172" y="3"/>
                  <a:pt x="173" y="3"/>
                </a:cubicBezTo>
                <a:cubicBezTo>
                  <a:pt x="173" y="3"/>
                  <a:pt x="173" y="4"/>
                  <a:pt x="173" y="4"/>
                </a:cubicBezTo>
                <a:cubicBezTo>
                  <a:pt x="175" y="3"/>
                  <a:pt x="176" y="5"/>
                  <a:pt x="178" y="4"/>
                </a:cubicBezTo>
                <a:cubicBezTo>
                  <a:pt x="178" y="5"/>
                  <a:pt x="176" y="4"/>
                  <a:pt x="176" y="5"/>
                </a:cubicBezTo>
                <a:cubicBezTo>
                  <a:pt x="175" y="5"/>
                  <a:pt x="177" y="5"/>
                  <a:pt x="177" y="6"/>
                </a:cubicBezTo>
                <a:cubicBezTo>
                  <a:pt x="177" y="4"/>
                  <a:pt x="183" y="2"/>
                  <a:pt x="187" y="3"/>
                </a:cubicBezTo>
                <a:cubicBezTo>
                  <a:pt x="186" y="4"/>
                  <a:pt x="187" y="4"/>
                  <a:pt x="185" y="4"/>
                </a:cubicBezTo>
                <a:cubicBezTo>
                  <a:pt x="185" y="4"/>
                  <a:pt x="186" y="4"/>
                  <a:pt x="186" y="4"/>
                </a:cubicBezTo>
                <a:cubicBezTo>
                  <a:pt x="181" y="4"/>
                  <a:pt x="178" y="6"/>
                  <a:pt x="182" y="8"/>
                </a:cubicBezTo>
                <a:cubicBezTo>
                  <a:pt x="183" y="8"/>
                  <a:pt x="183" y="7"/>
                  <a:pt x="182" y="6"/>
                </a:cubicBezTo>
                <a:cubicBezTo>
                  <a:pt x="184" y="6"/>
                  <a:pt x="184" y="5"/>
                  <a:pt x="186" y="5"/>
                </a:cubicBezTo>
                <a:cubicBezTo>
                  <a:pt x="186" y="6"/>
                  <a:pt x="185" y="6"/>
                  <a:pt x="185" y="6"/>
                </a:cubicBezTo>
                <a:cubicBezTo>
                  <a:pt x="185" y="6"/>
                  <a:pt x="187" y="5"/>
                  <a:pt x="187" y="5"/>
                </a:cubicBezTo>
                <a:cubicBezTo>
                  <a:pt x="188" y="5"/>
                  <a:pt x="186" y="5"/>
                  <a:pt x="187" y="6"/>
                </a:cubicBezTo>
                <a:cubicBezTo>
                  <a:pt x="188" y="6"/>
                  <a:pt x="189" y="5"/>
                  <a:pt x="190" y="5"/>
                </a:cubicBezTo>
                <a:cubicBezTo>
                  <a:pt x="189" y="4"/>
                  <a:pt x="189" y="4"/>
                  <a:pt x="188" y="3"/>
                </a:cubicBezTo>
                <a:cubicBezTo>
                  <a:pt x="189" y="3"/>
                  <a:pt x="190" y="3"/>
                  <a:pt x="191" y="2"/>
                </a:cubicBezTo>
                <a:cubicBezTo>
                  <a:pt x="190" y="1"/>
                  <a:pt x="192" y="1"/>
                  <a:pt x="194" y="1"/>
                </a:cubicBezTo>
                <a:cubicBezTo>
                  <a:pt x="194" y="1"/>
                  <a:pt x="193" y="1"/>
                  <a:pt x="193" y="2"/>
                </a:cubicBezTo>
                <a:cubicBezTo>
                  <a:pt x="194" y="2"/>
                  <a:pt x="193" y="3"/>
                  <a:pt x="195" y="3"/>
                </a:cubicBezTo>
                <a:cubicBezTo>
                  <a:pt x="193" y="4"/>
                  <a:pt x="192" y="6"/>
                  <a:pt x="189" y="5"/>
                </a:cubicBezTo>
                <a:cubicBezTo>
                  <a:pt x="188" y="6"/>
                  <a:pt x="187" y="7"/>
                  <a:pt x="187" y="8"/>
                </a:cubicBezTo>
                <a:cubicBezTo>
                  <a:pt x="186" y="8"/>
                  <a:pt x="186" y="7"/>
                  <a:pt x="185" y="7"/>
                </a:cubicBezTo>
                <a:cubicBezTo>
                  <a:pt x="184" y="7"/>
                  <a:pt x="186" y="8"/>
                  <a:pt x="185" y="8"/>
                </a:cubicBezTo>
                <a:cubicBezTo>
                  <a:pt x="184" y="8"/>
                  <a:pt x="185" y="7"/>
                  <a:pt x="184" y="7"/>
                </a:cubicBezTo>
                <a:cubicBezTo>
                  <a:pt x="183" y="7"/>
                  <a:pt x="184" y="8"/>
                  <a:pt x="182" y="8"/>
                </a:cubicBezTo>
                <a:cubicBezTo>
                  <a:pt x="183" y="8"/>
                  <a:pt x="184" y="9"/>
                  <a:pt x="185" y="9"/>
                </a:cubicBezTo>
                <a:cubicBezTo>
                  <a:pt x="187" y="8"/>
                  <a:pt x="189" y="8"/>
                  <a:pt x="190" y="6"/>
                </a:cubicBezTo>
                <a:cubicBezTo>
                  <a:pt x="192" y="6"/>
                  <a:pt x="193" y="7"/>
                  <a:pt x="195" y="7"/>
                </a:cubicBezTo>
                <a:cubicBezTo>
                  <a:pt x="196" y="6"/>
                  <a:pt x="198" y="5"/>
                  <a:pt x="200" y="6"/>
                </a:cubicBezTo>
                <a:cubicBezTo>
                  <a:pt x="200" y="6"/>
                  <a:pt x="199" y="6"/>
                  <a:pt x="199" y="6"/>
                </a:cubicBezTo>
                <a:cubicBezTo>
                  <a:pt x="204" y="7"/>
                  <a:pt x="208" y="3"/>
                  <a:pt x="209" y="2"/>
                </a:cubicBezTo>
                <a:cubicBezTo>
                  <a:pt x="211" y="0"/>
                  <a:pt x="212" y="1"/>
                  <a:pt x="215" y="1"/>
                </a:cubicBezTo>
                <a:cubicBezTo>
                  <a:pt x="216" y="2"/>
                  <a:pt x="217" y="3"/>
                  <a:pt x="218" y="4"/>
                </a:cubicBezTo>
                <a:cubicBezTo>
                  <a:pt x="223" y="0"/>
                  <a:pt x="231" y="4"/>
                  <a:pt x="233" y="7"/>
                </a:cubicBezTo>
                <a:cubicBezTo>
                  <a:pt x="232" y="6"/>
                  <a:pt x="238" y="7"/>
                  <a:pt x="239" y="5"/>
                </a:cubicBezTo>
                <a:cubicBezTo>
                  <a:pt x="240" y="5"/>
                  <a:pt x="239" y="6"/>
                  <a:pt x="240" y="6"/>
                </a:cubicBezTo>
                <a:cubicBezTo>
                  <a:pt x="240" y="7"/>
                  <a:pt x="239" y="6"/>
                  <a:pt x="238" y="6"/>
                </a:cubicBezTo>
                <a:cubicBezTo>
                  <a:pt x="239" y="7"/>
                  <a:pt x="238" y="7"/>
                  <a:pt x="239" y="7"/>
                </a:cubicBezTo>
                <a:cubicBezTo>
                  <a:pt x="241" y="8"/>
                  <a:pt x="240" y="6"/>
                  <a:pt x="242" y="6"/>
                </a:cubicBezTo>
                <a:cubicBezTo>
                  <a:pt x="242" y="7"/>
                  <a:pt x="241" y="7"/>
                  <a:pt x="241" y="7"/>
                </a:cubicBezTo>
                <a:cubicBezTo>
                  <a:pt x="242" y="7"/>
                  <a:pt x="242" y="7"/>
                  <a:pt x="242" y="7"/>
                </a:cubicBezTo>
                <a:cubicBezTo>
                  <a:pt x="244" y="8"/>
                  <a:pt x="243" y="6"/>
                  <a:pt x="245" y="6"/>
                </a:cubicBezTo>
                <a:cubicBezTo>
                  <a:pt x="245" y="7"/>
                  <a:pt x="244" y="7"/>
                  <a:pt x="244" y="7"/>
                </a:cubicBezTo>
                <a:cubicBezTo>
                  <a:pt x="244" y="7"/>
                  <a:pt x="244" y="7"/>
                  <a:pt x="244" y="8"/>
                </a:cubicBezTo>
                <a:cubicBezTo>
                  <a:pt x="248" y="7"/>
                  <a:pt x="249" y="5"/>
                  <a:pt x="252" y="5"/>
                </a:cubicBezTo>
                <a:cubicBezTo>
                  <a:pt x="255" y="6"/>
                  <a:pt x="260" y="6"/>
                  <a:pt x="261" y="7"/>
                </a:cubicBezTo>
                <a:cubicBezTo>
                  <a:pt x="262" y="7"/>
                  <a:pt x="263" y="6"/>
                  <a:pt x="264" y="7"/>
                </a:cubicBezTo>
                <a:cubicBezTo>
                  <a:pt x="267" y="7"/>
                  <a:pt x="266" y="5"/>
                  <a:pt x="270" y="5"/>
                </a:cubicBezTo>
                <a:cubicBezTo>
                  <a:pt x="269" y="5"/>
                  <a:pt x="268" y="5"/>
                  <a:pt x="268" y="5"/>
                </a:cubicBezTo>
                <a:cubicBezTo>
                  <a:pt x="268" y="6"/>
                  <a:pt x="269" y="5"/>
                  <a:pt x="270" y="5"/>
                </a:cubicBezTo>
                <a:cubicBezTo>
                  <a:pt x="268" y="6"/>
                  <a:pt x="267" y="6"/>
                  <a:pt x="266" y="7"/>
                </a:cubicBezTo>
                <a:cubicBezTo>
                  <a:pt x="266" y="7"/>
                  <a:pt x="267" y="7"/>
                  <a:pt x="267" y="7"/>
                </a:cubicBezTo>
                <a:cubicBezTo>
                  <a:pt x="268" y="7"/>
                  <a:pt x="268" y="7"/>
                  <a:pt x="269" y="7"/>
                </a:cubicBezTo>
                <a:cubicBezTo>
                  <a:pt x="271" y="8"/>
                  <a:pt x="272" y="8"/>
                  <a:pt x="273" y="7"/>
                </a:cubicBezTo>
                <a:cubicBezTo>
                  <a:pt x="274" y="7"/>
                  <a:pt x="272" y="7"/>
                  <a:pt x="272" y="7"/>
                </a:cubicBezTo>
                <a:cubicBezTo>
                  <a:pt x="273" y="8"/>
                  <a:pt x="273" y="8"/>
                  <a:pt x="273" y="8"/>
                </a:cubicBezTo>
                <a:cubicBezTo>
                  <a:pt x="274" y="8"/>
                  <a:pt x="274" y="8"/>
                  <a:pt x="274" y="7"/>
                </a:cubicBezTo>
                <a:cubicBezTo>
                  <a:pt x="275" y="8"/>
                  <a:pt x="275" y="8"/>
                  <a:pt x="275" y="8"/>
                </a:cubicBezTo>
                <a:cubicBezTo>
                  <a:pt x="276" y="8"/>
                  <a:pt x="277" y="8"/>
                  <a:pt x="278" y="9"/>
                </a:cubicBezTo>
                <a:cubicBezTo>
                  <a:pt x="281" y="8"/>
                  <a:pt x="283" y="6"/>
                  <a:pt x="285" y="6"/>
                </a:cubicBezTo>
                <a:cubicBezTo>
                  <a:pt x="286" y="6"/>
                  <a:pt x="286" y="6"/>
                  <a:pt x="286" y="7"/>
                </a:cubicBezTo>
                <a:cubicBezTo>
                  <a:pt x="287" y="6"/>
                  <a:pt x="290" y="7"/>
                  <a:pt x="291" y="8"/>
                </a:cubicBezTo>
                <a:cubicBezTo>
                  <a:pt x="290" y="8"/>
                  <a:pt x="289" y="7"/>
                  <a:pt x="287" y="7"/>
                </a:cubicBezTo>
                <a:cubicBezTo>
                  <a:pt x="286" y="7"/>
                  <a:pt x="286" y="8"/>
                  <a:pt x="286" y="8"/>
                </a:cubicBezTo>
                <a:cubicBezTo>
                  <a:pt x="288" y="9"/>
                  <a:pt x="291" y="9"/>
                  <a:pt x="292" y="11"/>
                </a:cubicBezTo>
                <a:cubicBezTo>
                  <a:pt x="293" y="10"/>
                  <a:pt x="294" y="9"/>
                  <a:pt x="292" y="10"/>
                </a:cubicBezTo>
                <a:cubicBezTo>
                  <a:pt x="294" y="9"/>
                  <a:pt x="296" y="9"/>
                  <a:pt x="300" y="9"/>
                </a:cubicBezTo>
                <a:cubicBezTo>
                  <a:pt x="301" y="9"/>
                  <a:pt x="302" y="7"/>
                  <a:pt x="304" y="8"/>
                </a:cubicBezTo>
                <a:cubicBezTo>
                  <a:pt x="304" y="9"/>
                  <a:pt x="302" y="9"/>
                  <a:pt x="302" y="10"/>
                </a:cubicBezTo>
                <a:cubicBezTo>
                  <a:pt x="305" y="9"/>
                  <a:pt x="306" y="7"/>
                  <a:pt x="310" y="7"/>
                </a:cubicBezTo>
                <a:cubicBezTo>
                  <a:pt x="310" y="7"/>
                  <a:pt x="310" y="8"/>
                  <a:pt x="310" y="8"/>
                </a:cubicBezTo>
                <a:cubicBezTo>
                  <a:pt x="305" y="8"/>
                  <a:pt x="303" y="10"/>
                  <a:pt x="302" y="11"/>
                </a:cubicBezTo>
                <a:cubicBezTo>
                  <a:pt x="304" y="11"/>
                  <a:pt x="305" y="11"/>
                  <a:pt x="303" y="12"/>
                </a:cubicBezTo>
                <a:cubicBezTo>
                  <a:pt x="307" y="12"/>
                  <a:pt x="307" y="10"/>
                  <a:pt x="310" y="10"/>
                </a:cubicBezTo>
                <a:cubicBezTo>
                  <a:pt x="310" y="10"/>
                  <a:pt x="310" y="10"/>
                  <a:pt x="309" y="10"/>
                </a:cubicBezTo>
                <a:cubicBezTo>
                  <a:pt x="309" y="10"/>
                  <a:pt x="310" y="10"/>
                  <a:pt x="310" y="10"/>
                </a:cubicBezTo>
                <a:cubicBezTo>
                  <a:pt x="311" y="10"/>
                  <a:pt x="311" y="10"/>
                  <a:pt x="312" y="10"/>
                </a:cubicBezTo>
                <a:cubicBezTo>
                  <a:pt x="313" y="10"/>
                  <a:pt x="313" y="10"/>
                  <a:pt x="313" y="11"/>
                </a:cubicBezTo>
                <a:cubicBezTo>
                  <a:pt x="314" y="11"/>
                  <a:pt x="313" y="10"/>
                  <a:pt x="314" y="10"/>
                </a:cubicBezTo>
                <a:cubicBezTo>
                  <a:pt x="314" y="10"/>
                  <a:pt x="313" y="10"/>
                  <a:pt x="313" y="10"/>
                </a:cubicBezTo>
                <a:cubicBezTo>
                  <a:pt x="315" y="10"/>
                  <a:pt x="319" y="10"/>
                  <a:pt x="322" y="10"/>
                </a:cubicBezTo>
                <a:cubicBezTo>
                  <a:pt x="322" y="11"/>
                  <a:pt x="319" y="12"/>
                  <a:pt x="321" y="12"/>
                </a:cubicBezTo>
                <a:cubicBezTo>
                  <a:pt x="321" y="13"/>
                  <a:pt x="320" y="12"/>
                  <a:pt x="319" y="12"/>
                </a:cubicBezTo>
                <a:cubicBezTo>
                  <a:pt x="321" y="13"/>
                  <a:pt x="323" y="13"/>
                  <a:pt x="324" y="15"/>
                </a:cubicBezTo>
                <a:cubicBezTo>
                  <a:pt x="325" y="14"/>
                  <a:pt x="326" y="14"/>
                  <a:pt x="326" y="14"/>
                </a:cubicBezTo>
                <a:cubicBezTo>
                  <a:pt x="326" y="14"/>
                  <a:pt x="325" y="14"/>
                  <a:pt x="325" y="14"/>
                </a:cubicBezTo>
                <a:cubicBezTo>
                  <a:pt x="326" y="13"/>
                  <a:pt x="328" y="14"/>
                  <a:pt x="329" y="15"/>
                </a:cubicBezTo>
                <a:cubicBezTo>
                  <a:pt x="330" y="15"/>
                  <a:pt x="330" y="14"/>
                  <a:pt x="330" y="14"/>
                </a:cubicBezTo>
                <a:cubicBezTo>
                  <a:pt x="331" y="14"/>
                  <a:pt x="330" y="15"/>
                  <a:pt x="330" y="15"/>
                </a:cubicBezTo>
                <a:cubicBezTo>
                  <a:pt x="330" y="15"/>
                  <a:pt x="331" y="15"/>
                  <a:pt x="332" y="15"/>
                </a:cubicBezTo>
                <a:cubicBezTo>
                  <a:pt x="330" y="16"/>
                  <a:pt x="331" y="16"/>
                  <a:pt x="331" y="17"/>
                </a:cubicBezTo>
                <a:cubicBezTo>
                  <a:pt x="332" y="17"/>
                  <a:pt x="334" y="16"/>
                  <a:pt x="333" y="15"/>
                </a:cubicBezTo>
                <a:cubicBezTo>
                  <a:pt x="331" y="15"/>
                  <a:pt x="334" y="15"/>
                  <a:pt x="333" y="16"/>
                </a:cubicBezTo>
                <a:cubicBezTo>
                  <a:pt x="334" y="14"/>
                  <a:pt x="332" y="13"/>
                  <a:pt x="331" y="12"/>
                </a:cubicBezTo>
                <a:cubicBezTo>
                  <a:pt x="332" y="12"/>
                  <a:pt x="333" y="12"/>
                  <a:pt x="333" y="11"/>
                </a:cubicBezTo>
                <a:cubicBezTo>
                  <a:pt x="334" y="11"/>
                  <a:pt x="335" y="11"/>
                  <a:pt x="335" y="12"/>
                </a:cubicBezTo>
                <a:cubicBezTo>
                  <a:pt x="341" y="11"/>
                  <a:pt x="344" y="14"/>
                  <a:pt x="344" y="16"/>
                </a:cubicBezTo>
                <a:cubicBezTo>
                  <a:pt x="347" y="18"/>
                  <a:pt x="349" y="20"/>
                  <a:pt x="352" y="22"/>
                </a:cubicBezTo>
                <a:cubicBezTo>
                  <a:pt x="352" y="22"/>
                  <a:pt x="353" y="22"/>
                  <a:pt x="354" y="22"/>
                </a:cubicBezTo>
                <a:cubicBezTo>
                  <a:pt x="354" y="21"/>
                  <a:pt x="353" y="21"/>
                  <a:pt x="353" y="20"/>
                </a:cubicBezTo>
                <a:cubicBezTo>
                  <a:pt x="354" y="20"/>
                  <a:pt x="355" y="20"/>
                  <a:pt x="355" y="20"/>
                </a:cubicBezTo>
                <a:cubicBezTo>
                  <a:pt x="356" y="22"/>
                  <a:pt x="361" y="22"/>
                  <a:pt x="363" y="22"/>
                </a:cubicBezTo>
                <a:cubicBezTo>
                  <a:pt x="365" y="22"/>
                  <a:pt x="363" y="24"/>
                  <a:pt x="364" y="24"/>
                </a:cubicBezTo>
                <a:cubicBezTo>
                  <a:pt x="362" y="24"/>
                  <a:pt x="363" y="22"/>
                  <a:pt x="360" y="22"/>
                </a:cubicBezTo>
                <a:cubicBezTo>
                  <a:pt x="359" y="22"/>
                  <a:pt x="360" y="23"/>
                  <a:pt x="360" y="23"/>
                </a:cubicBezTo>
                <a:cubicBezTo>
                  <a:pt x="362" y="23"/>
                  <a:pt x="363" y="24"/>
                  <a:pt x="363" y="25"/>
                </a:cubicBezTo>
                <a:cubicBezTo>
                  <a:pt x="364" y="25"/>
                  <a:pt x="365" y="25"/>
                  <a:pt x="365" y="24"/>
                </a:cubicBezTo>
                <a:cubicBezTo>
                  <a:pt x="366" y="25"/>
                  <a:pt x="367" y="26"/>
                  <a:pt x="365" y="25"/>
                </a:cubicBezTo>
                <a:cubicBezTo>
                  <a:pt x="365" y="25"/>
                  <a:pt x="366" y="25"/>
                  <a:pt x="365" y="25"/>
                </a:cubicBezTo>
                <a:cubicBezTo>
                  <a:pt x="365" y="25"/>
                  <a:pt x="364" y="26"/>
                  <a:pt x="365" y="26"/>
                </a:cubicBezTo>
                <a:cubicBezTo>
                  <a:pt x="365" y="26"/>
                  <a:pt x="364" y="25"/>
                  <a:pt x="363" y="26"/>
                </a:cubicBezTo>
                <a:cubicBezTo>
                  <a:pt x="364" y="25"/>
                  <a:pt x="363" y="25"/>
                  <a:pt x="361" y="25"/>
                </a:cubicBezTo>
                <a:cubicBezTo>
                  <a:pt x="361" y="25"/>
                  <a:pt x="363" y="25"/>
                  <a:pt x="362" y="26"/>
                </a:cubicBezTo>
                <a:cubicBezTo>
                  <a:pt x="361" y="26"/>
                  <a:pt x="361" y="25"/>
                  <a:pt x="361" y="25"/>
                </a:cubicBezTo>
                <a:cubicBezTo>
                  <a:pt x="360" y="25"/>
                  <a:pt x="361" y="26"/>
                  <a:pt x="361" y="26"/>
                </a:cubicBezTo>
                <a:cubicBezTo>
                  <a:pt x="360" y="26"/>
                  <a:pt x="360" y="26"/>
                  <a:pt x="360" y="25"/>
                </a:cubicBezTo>
                <a:cubicBezTo>
                  <a:pt x="359" y="25"/>
                  <a:pt x="358" y="27"/>
                  <a:pt x="359" y="26"/>
                </a:cubicBezTo>
                <a:cubicBezTo>
                  <a:pt x="357" y="26"/>
                  <a:pt x="357" y="27"/>
                  <a:pt x="357" y="27"/>
                </a:cubicBezTo>
                <a:cubicBezTo>
                  <a:pt x="356" y="27"/>
                  <a:pt x="355" y="27"/>
                  <a:pt x="355" y="26"/>
                </a:cubicBezTo>
                <a:cubicBezTo>
                  <a:pt x="358" y="27"/>
                  <a:pt x="359" y="23"/>
                  <a:pt x="356" y="24"/>
                </a:cubicBezTo>
                <a:cubicBezTo>
                  <a:pt x="355" y="24"/>
                  <a:pt x="357" y="23"/>
                  <a:pt x="359" y="23"/>
                </a:cubicBezTo>
                <a:cubicBezTo>
                  <a:pt x="359" y="24"/>
                  <a:pt x="358" y="24"/>
                  <a:pt x="358" y="25"/>
                </a:cubicBezTo>
                <a:cubicBezTo>
                  <a:pt x="361" y="24"/>
                  <a:pt x="358" y="23"/>
                  <a:pt x="359" y="22"/>
                </a:cubicBezTo>
                <a:cubicBezTo>
                  <a:pt x="357" y="22"/>
                  <a:pt x="357" y="23"/>
                  <a:pt x="357" y="22"/>
                </a:cubicBezTo>
                <a:cubicBezTo>
                  <a:pt x="357" y="22"/>
                  <a:pt x="357" y="23"/>
                  <a:pt x="357" y="23"/>
                </a:cubicBezTo>
                <a:cubicBezTo>
                  <a:pt x="359" y="23"/>
                  <a:pt x="356" y="22"/>
                  <a:pt x="358" y="23"/>
                </a:cubicBezTo>
                <a:cubicBezTo>
                  <a:pt x="359" y="23"/>
                  <a:pt x="357" y="23"/>
                  <a:pt x="357" y="23"/>
                </a:cubicBezTo>
                <a:cubicBezTo>
                  <a:pt x="356" y="23"/>
                  <a:pt x="356" y="23"/>
                  <a:pt x="356" y="22"/>
                </a:cubicBezTo>
                <a:cubicBezTo>
                  <a:pt x="354" y="23"/>
                  <a:pt x="354" y="22"/>
                  <a:pt x="353" y="23"/>
                </a:cubicBezTo>
                <a:cubicBezTo>
                  <a:pt x="354" y="23"/>
                  <a:pt x="354" y="24"/>
                  <a:pt x="355" y="24"/>
                </a:cubicBezTo>
                <a:cubicBezTo>
                  <a:pt x="355" y="25"/>
                  <a:pt x="355" y="25"/>
                  <a:pt x="355" y="25"/>
                </a:cubicBezTo>
                <a:cubicBezTo>
                  <a:pt x="354" y="25"/>
                  <a:pt x="355" y="25"/>
                  <a:pt x="354" y="24"/>
                </a:cubicBezTo>
                <a:cubicBezTo>
                  <a:pt x="355" y="26"/>
                  <a:pt x="352" y="28"/>
                  <a:pt x="354" y="30"/>
                </a:cubicBezTo>
                <a:cubicBezTo>
                  <a:pt x="356" y="30"/>
                  <a:pt x="354" y="29"/>
                  <a:pt x="354" y="29"/>
                </a:cubicBezTo>
                <a:cubicBezTo>
                  <a:pt x="354" y="29"/>
                  <a:pt x="354" y="29"/>
                  <a:pt x="355" y="29"/>
                </a:cubicBezTo>
                <a:cubicBezTo>
                  <a:pt x="356" y="29"/>
                  <a:pt x="355" y="28"/>
                  <a:pt x="356" y="28"/>
                </a:cubicBezTo>
                <a:cubicBezTo>
                  <a:pt x="356" y="29"/>
                  <a:pt x="355" y="30"/>
                  <a:pt x="355" y="31"/>
                </a:cubicBezTo>
                <a:cubicBezTo>
                  <a:pt x="355" y="31"/>
                  <a:pt x="356" y="31"/>
                  <a:pt x="356" y="31"/>
                </a:cubicBezTo>
                <a:cubicBezTo>
                  <a:pt x="357" y="31"/>
                  <a:pt x="357" y="31"/>
                  <a:pt x="358" y="31"/>
                </a:cubicBezTo>
                <a:cubicBezTo>
                  <a:pt x="358" y="30"/>
                  <a:pt x="359" y="30"/>
                  <a:pt x="359" y="29"/>
                </a:cubicBezTo>
                <a:cubicBezTo>
                  <a:pt x="358" y="29"/>
                  <a:pt x="358" y="30"/>
                  <a:pt x="356" y="29"/>
                </a:cubicBezTo>
                <a:cubicBezTo>
                  <a:pt x="360" y="29"/>
                  <a:pt x="360" y="28"/>
                  <a:pt x="360" y="27"/>
                </a:cubicBezTo>
                <a:cubicBezTo>
                  <a:pt x="362" y="28"/>
                  <a:pt x="362" y="31"/>
                  <a:pt x="365" y="32"/>
                </a:cubicBezTo>
                <a:cubicBezTo>
                  <a:pt x="366" y="32"/>
                  <a:pt x="367" y="31"/>
                  <a:pt x="366" y="30"/>
                </a:cubicBezTo>
                <a:cubicBezTo>
                  <a:pt x="367" y="31"/>
                  <a:pt x="368" y="31"/>
                  <a:pt x="368" y="32"/>
                </a:cubicBezTo>
                <a:cubicBezTo>
                  <a:pt x="368" y="31"/>
                  <a:pt x="370" y="31"/>
                  <a:pt x="372" y="31"/>
                </a:cubicBezTo>
                <a:cubicBezTo>
                  <a:pt x="372" y="31"/>
                  <a:pt x="372" y="32"/>
                  <a:pt x="373" y="32"/>
                </a:cubicBezTo>
                <a:cubicBezTo>
                  <a:pt x="372" y="33"/>
                  <a:pt x="373" y="32"/>
                  <a:pt x="368" y="33"/>
                </a:cubicBezTo>
                <a:close/>
                <a:moveTo>
                  <a:pt x="233" y="36"/>
                </a:moveTo>
                <a:cubicBezTo>
                  <a:pt x="233" y="35"/>
                  <a:pt x="232" y="34"/>
                  <a:pt x="231" y="33"/>
                </a:cubicBezTo>
                <a:cubicBezTo>
                  <a:pt x="232" y="34"/>
                  <a:pt x="229" y="35"/>
                  <a:pt x="233" y="36"/>
                </a:cubicBezTo>
                <a:close/>
                <a:moveTo>
                  <a:pt x="238" y="6"/>
                </a:moveTo>
                <a:cubicBezTo>
                  <a:pt x="236" y="6"/>
                  <a:pt x="236" y="7"/>
                  <a:pt x="235" y="7"/>
                </a:cubicBezTo>
                <a:cubicBezTo>
                  <a:pt x="236" y="8"/>
                  <a:pt x="235" y="9"/>
                  <a:pt x="236" y="9"/>
                </a:cubicBezTo>
                <a:cubicBezTo>
                  <a:pt x="237" y="8"/>
                  <a:pt x="237" y="8"/>
                  <a:pt x="236" y="7"/>
                </a:cubicBezTo>
                <a:cubicBezTo>
                  <a:pt x="237" y="7"/>
                  <a:pt x="238" y="8"/>
                  <a:pt x="239" y="7"/>
                </a:cubicBezTo>
                <a:cubicBezTo>
                  <a:pt x="238" y="7"/>
                  <a:pt x="238" y="7"/>
                  <a:pt x="238" y="6"/>
                </a:cubicBezTo>
                <a:close/>
                <a:moveTo>
                  <a:pt x="351" y="28"/>
                </a:moveTo>
                <a:cubicBezTo>
                  <a:pt x="350" y="28"/>
                  <a:pt x="352" y="27"/>
                  <a:pt x="351" y="26"/>
                </a:cubicBezTo>
                <a:cubicBezTo>
                  <a:pt x="349" y="27"/>
                  <a:pt x="350" y="28"/>
                  <a:pt x="351" y="28"/>
                </a:cubicBezTo>
                <a:close/>
                <a:moveTo>
                  <a:pt x="349" y="26"/>
                </a:moveTo>
                <a:cubicBezTo>
                  <a:pt x="348" y="26"/>
                  <a:pt x="348" y="27"/>
                  <a:pt x="346" y="27"/>
                </a:cubicBezTo>
                <a:cubicBezTo>
                  <a:pt x="347" y="27"/>
                  <a:pt x="346" y="28"/>
                  <a:pt x="347" y="28"/>
                </a:cubicBezTo>
                <a:cubicBezTo>
                  <a:pt x="347" y="27"/>
                  <a:pt x="348" y="28"/>
                  <a:pt x="349" y="28"/>
                </a:cubicBezTo>
                <a:cubicBezTo>
                  <a:pt x="349" y="28"/>
                  <a:pt x="350" y="26"/>
                  <a:pt x="349" y="26"/>
                </a:cubicBezTo>
                <a:close/>
                <a:moveTo>
                  <a:pt x="341" y="38"/>
                </a:moveTo>
                <a:cubicBezTo>
                  <a:pt x="342" y="38"/>
                  <a:pt x="343" y="38"/>
                  <a:pt x="344" y="38"/>
                </a:cubicBezTo>
                <a:cubicBezTo>
                  <a:pt x="343" y="38"/>
                  <a:pt x="341" y="38"/>
                  <a:pt x="341" y="38"/>
                </a:cubicBezTo>
                <a:close/>
                <a:moveTo>
                  <a:pt x="337" y="12"/>
                </a:moveTo>
                <a:cubicBezTo>
                  <a:pt x="339" y="13"/>
                  <a:pt x="341" y="15"/>
                  <a:pt x="343" y="16"/>
                </a:cubicBezTo>
                <a:cubicBezTo>
                  <a:pt x="342" y="13"/>
                  <a:pt x="341" y="13"/>
                  <a:pt x="337" y="12"/>
                </a:cubicBezTo>
                <a:close/>
                <a:moveTo>
                  <a:pt x="338" y="14"/>
                </a:moveTo>
                <a:cubicBezTo>
                  <a:pt x="340" y="14"/>
                  <a:pt x="337" y="15"/>
                  <a:pt x="339" y="16"/>
                </a:cubicBezTo>
                <a:cubicBezTo>
                  <a:pt x="338" y="15"/>
                  <a:pt x="340" y="16"/>
                  <a:pt x="340" y="15"/>
                </a:cubicBezTo>
                <a:cubicBezTo>
                  <a:pt x="339" y="15"/>
                  <a:pt x="339" y="13"/>
                  <a:pt x="338" y="14"/>
                </a:cubicBezTo>
                <a:close/>
                <a:moveTo>
                  <a:pt x="336" y="14"/>
                </a:moveTo>
                <a:cubicBezTo>
                  <a:pt x="335" y="14"/>
                  <a:pt x="336" y="15"/>
                  <a:pt x="338" y="15"/>
                </a:cubicBezTo>
                <a:cubicBezTo>
                  <a:pt x="338" y="14"/>
                  <a:pt x="337" y="14"/>
                  <a:pt x="336" y="14"/>
                </a:cubicBezTo>
                <a:close/>
                <a:moveTo>
                  <a:pt x="333" y="18"/>
                </a:moveTo>
                <a:cubicBezTo>
                  <a:pt x="333" y="19"/>
                  <a:pt x="334" y="19"/>
                  <a:pt x="335" y="19"/>
                </a:cubicBezTo>
                <a:cubicBezTo>
                  <a:pt x="333" y="20"/>
                  <a:pt x="334" y="20"/>
                  <a:pt x="334" y="21"/>
                </a:cubicBezTo>
                <a:cubicBezTo>
                  <a:pt x="336" y="21"/>
                  <a:pt x="336" y="21"/>
                  <a:pt x="337" y="20"/>
                </a:cubicBezTo>
                <a:cubicBezTo>
                  <a:pt x="335" y="19"/>
                  <a:pt x="336" y="18"/>
                  <a:pt x="333" y="18"/>
                </a:cubicBezTo>
                <a:close/>
                <a:moveTo>
                  <a:pt x="335" y="16"/>
                </a:moveTo>
                <a:cubicBezTo>
                  <a:pt x="334" y="16"/>
                  <a:pt x="333" y="16"/>
                  <a:pt x="333" y="16"/>
                </a:cubicBezTo>
                <a:cubicBezTo>
                  <a:pt x="335" y="16"/>
                  <a:pt x="334" y="17"/>
                  <a:pt x="335" y="17"/>
                </a:cubicBezTo>
                <a:cubicBezTo>
                  <a:pt x="336" y="17"/>
                  <a:pt x="335" y="16"/>
                  <a:pt x="335" y="16"/>
                </a:cubicBezTo>
                <a:close/>
                <a:moveTo>
                  <a:pt x="332" y="36"/>
                </a:moveTo>
                <a:cubicBezTo>
                  <a:pt x="332" y="36"/>
                  <a:pt x="332" y="37"/>
                  <a:pt x="333" y="37"/>
                </a:cubicBezTo>
                <a:cubicBezTo>
                  <a:pt x="334" y="36"/>
                  <a:pt x="333" y="36"/>
                  <a:pt x="332" y="36"/>
                </a:cubicBezTo>
                <a:close/>
                <a:moveTo>
                  <a:pt x="254" y="7"/>
                </a:moveTo>
                <a:cubicBezTo>
                  <a:pt x="256" y="8"/>
                  <a:pt x="258" y="8"/>
                  <a:pt x="260" y="9"/>
                </a:cubicBezTo>
                <a:cubicBezTo>
                  <a:pt x="261" y="8"/>
                  <a:pt x="256" y="5"/>
                  <a:pt x="254" y="7"/>
                </a:cubicBezTo>
                <a:close/>
                <a:moveTo>
                  <a:pt x="251" y="6"/>
                </a:moveTo>
                <a:cubicBezTo>
                  <a:pt x="250" y="7"/>
                  <a:pt x="252" y="7"/>
                  <a:pt x="250" y="7"/>
                </a:cubicBezTo>
                <a:cubicBezTo>
                  <a:pt x="252" y="8"/>
                  <a:pt x="252" y="6"/>
                  <a:pt x="254" y="6"/>
                </a:cubicBezTo>
                <a:cubicBezTo>
                  <a:pt x="252" y="6"/>
                  <a:pt x="253" y="6"/>
                  <a:pt x="251" y="6"/>
                </a:cubicBezTo>
                <a:close/>
                <a:moveTo>
                  <a:pt x="239" y="36"/>
                </a:moveTo>
                <a:cubicBezTo>
                  <a:pt x="240" y="37"/>
                  <a:pt x="241" y="37"/>
                  <a:pt x="242" y="36"/>
                </a:cubicBezTo>
                <a:cubicBezTo>
                  <a:pt x="241" y="36"/>
                  <a:pt x="241" y="36"/>
                  <a:pt x="242" y="35"/>
                </a:cubicBezTo>
                <a:cubicBezTo>
                  <a:pt x="242" y="35"/>
                  <a:pt x="243" y="35"/>
                  <a:pt x="242" y="35"/>
                </a:cubicBezTo>
                <a:cubicBezTo>
                  <a:pt x="240" y="35"/>
                  <a:pt x="240" y="36"/>
                  <a:pt x="239" y="36"/>
                </a:cubicBezTo>
                <a:close/>
                <a:moveTo>
                  <a:pt x="238" y="9"/>
                </a:moveTo>
                <a:cubicBezTo>
                  <a:pt x="239" y="9"/>
                  <a:pt x="237" y="10"/>
                  <a:pt x="238" y="10"/>
                </a:cubicBezTo>
                <a:cubicBezTo>
                  <a:pt x="238" y="10"/>
                  <a:pt x="238" y="10"/>
                  <a:pt x="239" y="10"/>
                </a:cubicBezTo>
                <a:cubicBezTo>
                  <a:pt x="239" y="10"/>
                  <a:pt x="239" y="10"/>
                  <a:pt x="239" y="10"/>
                </a:cubicBezTo>
                <a:cubicBezTo>
                  <a:pt x="240" y="10"/>
                  <a:pt x="238" y="9"/>
                  <a:pt x="238" y="9"/>
                </a:cubicBezTo>
                <a:close/>
                <a:moveTo>
                  <a:pt x="235" y="34"/>
                </a:moveTo>
                <a:cubicBezTo>
                  <a:pt x="235" y="35"/>
                  <a:pt x="236" y="36"/>
                  <a:pt x="236" y="35"/>
                </a:cubicBezTo>
                <a:cubicBezTo>
                  <a:pt x="235" y="35"/>
                  <a:pt x="237" y="34"/>
                  <a:pt x="235" y="34"/>
                </a:cubicBezTo>
                <a:close/>
                <a:moveTo>
                  <a:pt x="227" y="6"/>
                </a:moveTo>
                <a:cubicBezTo>
                  <a:pt x="228" y="6"/>
                  <a:pt x="229" y="6"/>
                  <a:pt x="229" y="6"/>
                </a:cubicBezTo>
                <a:cubicBezTo>
                  <a:pt x="228" y="6"/>
                  <a:pt x="229" y="5"/>
                  <a:pt x="229" y="5"/>
                </a:cubicBezTo>
                <a:cubicBezTo>
                  <a:pt x="226" y="3"/>
                  <a:pt x="224" y="2"/>
                  <a:pt x="219" y="4"/>
                </a:cubicBezTo>
                <a:cubicBezTo>
                  <a:pt x="218" y="4"/>
                  <a:pt x="220" y="5"/>
                  <a:pt x="219" y="5"/>
                </a:cubicBezTo>
                <a:cubicBezTo>
                  <a:pt x="219" y="4"/>
                  <a:pt x="218" y="4"/>
                  <a:pt x="217" y="3"/>
                </a:cubicBezTo>
                <a:cubicBezTo>
                  <a:pt x="214" y="4"/>
                  <a:pt x="214" y="2"/>
                  <a:pt x="212" y="2"/>
                </a:cubicBezTo>
                <a:cubicBezTo>
                  <a:pt x="212" y="3"/>
                  <a:pt x="209" y="4"/>
                  <a:pt x="208" y="5"/>
                </a:cubicBezTo>
                <a:cubicBezTo>
                  <a:pt x="209" y="5"/>
                  <a:pt x="209" y="5"/>
                  <a:pt x="209" y="5"/>
                </a:cubicBezTo>
                <a:cubicBezTo>
                  <a:pt x="210" y="5"/>
                  <a:pt x="211" y="4"/>
                  <a:pt x="211" y="5"/>
                </a:cubicBezTo>
                <a:cubicBezTo>
                  <a:pt x="210" y="5"/>
                  <a:pt x="210" y="6"/>
                  <a:pt x="209" y="6"/>
                </a:cubicBezTo>
                <a:cubicBezTo>
                  <a:pt x="209" y="6"/>
                  <a:pt x="209" y="6"/>
                  <a:pt x="209" y="6"/>
                </a:cubicBezTo>
                <a:cubicBezTo>
                  <a:pt x="209" y="6"/>
                  <a:pt x="210" y="7"/>
                  <a:pt x="209" y="7"/>
                </a:cubicBezTo>
                <a:cubicBezTo>
                  <a:pt x="208" y="7"/>
                  <a:pt x="209" y="7"/>
                  <a:pt x="208" y="6"/>
                </a:cubicBezTo>
                <a:cubicBezTo>
                  <a:pt x="209" y="8"/>
                  <a:pt x="211" y="9"/>
                  <a:pt x="213" y="10"/>
                </a:cubicBezTo>
                <a:cubicBezTo>
                  <a:pt x="213" y="9"/>
                  <a:pt x="214" y="9"/>
                  <a:pt x="213" y="8"/>
                </a:cubicBezTo>
                <a:cubicBezTo>
                  <a:pt x="216" y="9"/>
                  <a:pt x="216" y="7"/>
                  <a:pt x="218" y="6"/>
                </a:cubicBezTo>
                <a:cubicBezTo>
                  <a:pt x="220" y="7"/>
                  <a:pt x="222" y="5"/>
                  <a:pt x="223" y="4"/>
                </a:cubicBezTo>
                <a:cubicBezTo>
                  <a:pt x="225" y="5"/>
                  <a:pt x="226" y="5"/>
                  <a:pt x="227" y="6"/>
                </a:cubicBezTo>
                <a:close/>
                <a:moveTo>
                  <a:pt x="227" y="13"/>
                </a:moveTo>
                <a:cubicBezTo>
                  <a:pt x="228" y="13"/>
                  <a:pt x="227" y="12"/>
                  <a:pt x="228" y="12"/>
                </a:cubicBezTo>
                <a:cubicBezTo>
                  <a:pt x="226" y="12"/>
                  <a:pt x="226" y="13"/>
                  <a:pt x="227" y="13"/>
                </a:cubicBezTo>
                <a:close/>
                <a:moveTo>
                  <a:pt x="221" y="6"/>
                </a:moveTo>
                <a:cubicBezTo>
                  <a:pt x="223" y="6"/>
                  <a:pt x="224" y="6"/>
                  <a:pt x="225" y="7"/>
                </a:cubicBezTo>
                <a:cubicBezTo>
                  <a:pt x="225" y="6"/>
                  <a:pt x="221" y="5"/>
                  <a:pt x="221" y="6"/>
                </a:cubicBezTo>
                <a:close/>
                <a:moveTo>
                  <a:pt x="222" y="7"/>
                </a:moveTo>
                <a:cubicBezTo>
                  <a:pt x="223" y="7"/>
                  <a:pt x="224" y="7"/>
                  <a:pt x="224" y="7"/>
                </a:cubicBezTo>
                <a:cubicBezTo>
                  <a:pt x="223" y="7"/>
                  <a:pt x="222" y="7"/>
                  <a:pt x="222" y="7"/>
                </a:cubicBezTo>
                <a:close/>
                <a:moveTo>
                  <a:pt x="219" y="15"/>
                </a:moveTo>
                <a:cubicBezTo>
                  <a:pt x="218" y="15"/>
                  <a:pt x="219" y="15"/>
                  <a:pt x="219" y="16"/>
                </a:cubicBezTo>
                <a:cubicBezTo>
                  <a:pt x="221" y="16"/>
                  <a:pt x="219" y="15"/>
                  <a:pt x="219" y="15"/>
                </a:cubicBezTo>
                <a:close/>
                <a:moveTo>
                  <a:pt x="192" y="40"/>
                </a:moveTo>
                <a:cubicBezTo>
                  <a:pt x="193" y="41"/>
                  <a:pt x="193" y="39"/>
                  <a:pt x="193" y="39"/>
                </a:cubicBezTo>
                <a:cubicBezTo>
                  <a:pt x="193" y="40"/>
                  <a:pt x="192" y="40"/>
                  <a:pt x="192" y="40"/>
                </a:cubicBezTo>
                <a:close/>
                <a:moveTo>
                  <a:pt x="189" y="39"/>
                </a:moveTo>
                <a:cubicBezTo>
                  <a:pt x="188" y="39"/>
                  <a:pt x="186" y="40"/>
                  <a:pt x="187" y="40"/>
                </a:cubicBezTo>
                <a:cubicBezTo>
                  <a:pt x="187" y="40"/>
                  <a:pt x="188" y="41"/>
                  <a:pt x="189" y="41"/>
                </a:cubicBezTo>
                <a:cubicBezTo>
                  <a:pt x="190" y="40"/>
                  <a:pt x="190" y="39"/>
                  <a:pt x="189" y="39"/>
                </a:cubicBezTo>
                <a:close/>
                <a:moveTo>
                  <a:pt x="183" y="41"/>
                </a:moveTo>
                <a:cubicBezTo>
                  <a:pt x="183" y="41"/>
                  <a:pt x="184" y="42"/>
                  <a:pt x="184" y="42"/>
                </a:cubicBezTo>
                <a:cubicBezTo>
                  <a:pt x="184" y="41"/>
                  <a:pt x="184" y="41"/>
                  <a:pt x="185" y="40"/>
                </a:cubicBezTo>
                <a:cubicBezTo>
                  <a:pt x="183" y="40"/>
                  <a:pt x="183" y="41"/>
                  <a:pt x="183" y="41"/>
                </a:cubicBezTo>
                <a:close/>
                <a:moveTo>
                  <a:pt x="179" y="10"/>
                </a:moveTo>
                <a:cubicBezTo>
                  <a:pt x="178" y="11"/>
                  <a:pt x="178" y="12"/>
                  <a:pt x="180" y="12"/>
                </a:cubicBezTo>
                <a:cubicBezTo>
                  <a:pt x="180" y="11"/>
                  <a:pt x="180" y="11"/>
                  <a:pt x="179" y="10"/>
                </a:cubicBezTo>
                <a:close/>
                <a:moveTo>
                  <a:pt x="177" y="7"/>
                </a:moveTo>
                <a:cubicBezTo>
                  <a:pt x="176" y="7"/>
                  <a:pt x="177" y="7"/>
                  <a:pt x="177" y="6"/>
                </a:cubicBezTo>
                <a:cubicBezTo>
                  <a:pt x="176" y="6"/>
                  <a:pt x="175" y="6"/>
                  <a:pt x="174" y="6"/>
                </a:cubicBezTo>
                <a:cubicBezTo>
                  <a:pt x="175" y="7"/>
                  <a:pt x="171" y="8"/>
                  <a:pt x="174" y="9"/>
                </a:cubicBezTo>
                <a:cubicBezTo>
                  <a:pt x="176" y="8"/>
                  <a:pt x="178" y="8"/>
                  <a:pt x="180" y="8"/>
                </a:cubicBezTo>
                <a:cubicBezTo>
                  <a:pt x="180" y="7"/>
                  <a:pt x="180" y="8"/>
                  <a:pt x="180" y="7"/>
                </a:cubicBezTo>
                <a:cubicBezTo>
                  <a:pt x="178" y="7"/>
                  <a:pt x="178" y="7"/>
                  <a:pt x="177" y="7"/>
                </a:cubicBezTo>
                <a:close/>
                <a:moveTo>
                  <a:pt x="177" y="41"/>
                </a:moveTo>
                <a:cubicBezTo>
                  <a:pt x="178" y="41"/>
                  <a:pt x="179" y="40"/>
                  <a:pt x="178" y="39"/>
                </a:cubicBezTo>
                <a:cubicBezTo>
                  <a:pt x="177" y="40"/>
                  <a:pt x="176" y="40"/>
                  <a:pt x="177" y="41"/>
                </a:cubicBezTo>
                <a:close/>
                <a:moveTo>
                  <a:pt x="171" y="5"/>
                </a:moveTo>
                <a:cubicBezTo>
                  <a:pt x="172" y="5"/>
                  <a:pt x="172" y="4"/>
                  <a:pt x="173" y="4"/>
                </a:cubicBezTo>
                <a:cubicBezTo>
                  <a:pt x="171" y="4"/>
                  <a:pt x="170" y="5"/>
                  <a:pt x="171" y="5"/>
                </a:cubicBezTo>
                <a:close/>
                <a:moveTo>
                  <a:pt x="168" y="47"/>
                </a:moveTo>
                <a:cubicBezTo>
                  <a:pt x="169" y="47"/>
                  <a:pt x="170" y="47"/>
                  <a:pt x="170" y="47"/>
                </a:cubicBezTo>
                <a:cubicBezTo>
                  <a:pt x="170" y="46"/>
                  <a:pt x="171" y="45"/>
                  <a:pt x="170" y="45"/>
                </a:cubicBezTo>
                <a:cubicBezTo>
                  <a:pt x="170" y="45"/>
                  <a:pt x="170" y="45"/>
                  <a:pt x="169" y="45"/>
                </a:cubicBezTo>
                <a:cubicBezTo>
                  <a:pt x="168" y="45"/>
                  <a:pt x="169" y="44"/>
                  <a:pt x="168" y="43"/>
                </a:cubicBezTo>
                <a:cubicBezTo>
                  <a:pt x="168" y="44"/>
                  <a:pt x="168" y="44"/>
                  <a:pt x="167" y="44"/>
                </a:cubicBezTo>
                <a:cubicBezTo>
                  <a:pt x="168" y="44"/>
                  <a:pt x="167" y="44"/>
                  <a:pt x="167" y="43"/>
                </a:cubicBezTo>
                <a:cubicBezTo>
                  <a:pt x="166" y="44"/>
                  <a:pt x="165" y="46"/>
                  <a:pt x="166" y="47"/>
                </a:cubicBezTo>
                <a:cubicBezTo>
                  <a:pt x="167" y="46"/>
                  <a:pt x="167" y="44"/>
                  <a:pt x="168" y="45"/>
                </a:cubicBezTo>
                <a:cubicBezTo>
                  <a:pt x="168" y="45"/>
                  <a:pt x="167" y="46"/>
                  <a:pt x="168" y="47"/>
                </a:cubicBezTo>
                <a:close/>
                <a:moveTo>
                  <a:pt x="165" y="48"/>
                </a:moveTo>
                <a:cubicBezTo>
                  <a:pt x="166" y="48"/>
                  <a:pt x="167" y="47"/>
                  <a:pt x="167" y="47"/>
                </a:cubicBezTo>
                <a:cubicBezTo>
                  <a:pt x="166" y="47"/>
                  <a:pt x="165" y="47"/>
                  <a:pt x="165" y="48"/>
                </a:cubicBezTo>
                <a:close/>
                <a:moveTo>
                  <a:pt x="164" y="6"/>
                </a:moveTo>
                <a:cubicBezTo>
                  <a:pt x="164" y="6"/>
                  <a:pt x="164" y="6"/>
                  <a:pt x="164" y="6"/>
                </a:cubicBezTo>
                <a:cubicBezTo>
                  <a:pt x="165" y="6"/>
                  <a:pt x="166" y="5"/>
                  <a:pt x="165" y="5"/>
                </a:cubicBezTo>
                <a:cubicBezTo>
                  <a:pt x="166" y="6"/>
                  <a:pt x="164" y="5"/>
                  <a:pt x="164" y="6"/>
                </a:cubicBezTo>
                <a:close/>
                <a:moveTo>
                  <a:pt x="160" y="45"/>
                </a:moveTo>
                <a:cubicBezTo>
                  <a:pt x="158" y="45"/>
                  <a:pt x="157" y="46"/>
                  <a:pt x="156" y="46"/>
                </a:cubicBezTo>
                <a:cubicBezTo>
                  <a:pt x="157" y="47"/>
                  <a:pt x="160" y="46"/>
                  <a:pt x="161" y="45"/>
                </a:cubicBezTo>
                <a:cubicBezTo>
                  <a:pt x="160" y="45"/>
                  <a:pt x="160" y="45"/>
                  <a:pt x="160" y="45"/>
                </a:cubicBezTo>
                <a:close/>
                <a:moveTo>
                  <a:pt x="155" y="5"/>
                </a:moveTo>
                <a:cubicBezTo>
                  <a:pt x="153" y="5"/>
                  <a:pt x="156" y="4"/>
                  <a:pt x="154" y="4"/>
                </a:cubicBezTo>
                <a:cubicBezTo>
                  <a:pt x="152" y="4"/>
                  <a:pt x="151" y="5"/>
                  <a:pt x="152" y="6"/>
                </a:cubicBezTo>
                <a:cubicBezTo>
                  <a:pt x="153" y="6"/>
                  <a:pt x="152" y="7"/>
                  <a:pt x="155" y="7"/>
                </a:cubicBezTo>
                <a:cubicBezTo>
                  <a:pt x="155" y="6"/>
                  <a:pt x="156" y="5"/>
                  <a:pt x="155" y="5"/>
                </a:cubicBezTo>
                <a:cubicBezTo>
                  <a:pt x="155" y="5"/>
                  <a:pt x="155" y="5"/>
                  <a:pt x="155" y="5"/>
                </a:cubicBezTo>
                <a:close/>
                <a:moveTo>
                  <a:pt x="113" y="11"/>
                </a:moveTo>
                <a:cubicBezTo>
                  <a:pt x="113" y="11"/>
                  <a:pt x="114" y="11"/>
                  <a:pt x="113" y="11"/>
                </a:cubicBezTo>
                <a:cubicBezTo>
                  <a:pt x="115" y="12"/>
                  <a:pt x="115" y="11"/>
                  <a:pt x="115" y="11"/>
                </a:cubicBezTo>
                <a:cubicBezTo>
                  <a:pt x="114" y="11"/>
                  <a:pt x="114" y="11"/>
                  <a:pt x="113" y="11"/>
                </a:cubicBezTo>
                <a:close/>
                <a:moveTo>
                  <a:pt x="112" y="49"/>
                </a:moveTo>
                <a:cubicBezTo>
                  <a:pt x="112" y="49"/>
                  <a:pt x="111" y="50"/>
                  <a:pt x="113" y="50"/>
                </a:cubicBezTo>
                <a:cubicBezTo>
                  <a:pt x="112" y="49"/>
                  <a:pt x="114" y="49"/>
                  <a:pt x="114" y="49"/>
                </a:cubicBezTo>
                <a:cubicBezTo>
                  <a:pt x="113" y="49"/>
                  <a:pt x="113" y="49"/>
                  <a:pt x="112" y="49"/>
                </a:cubicBezTo>
                <a:close/>
                <a:moveTo>
                  <a:pt x="71" y="39"/>
                </a:moveTo>
                <a:cubicBezTo>
                  <a:pt x="71" y="40"/>
                  <a:pt x="72" y="41"/>
                  <a:pt x="71" y="41"/>
                </a:cubicBezTo>
                <a:cubicBezTo>
                  <a:pt x="73" y="41"/>
                  <a:pt x="73" y="41"/>
                  <a:pt x="75" y="41"/>
                </a:cubicBezTo>
                <a:cubicBezTo>
                  <a:pt x="76" y="40"/>
                  <a:pt x="74" y="39"/>
                  <a:pt x="72" y="39"/>
                </a:cubicBezTo>
                <a:cubicBezTo>
                  <a:pt x="73" y="39"/>
                  <a:pt x="75" y="39"/>
                  <a:pt x="75" y="38"/>
                </a:cubicBezTo>
                <a:cubicBezTo>
                  <a:pt x="73" y="38"/>
                  <a:pt x="73" y="39"/>
                  <a:pt x="71" y="39"/>
                </a:cubicBezTo>
                <a:close/>
                <a:moveTo>
                  <a:pt x="70" y="42"/>
                </a:moveTo>
                <a:cubicBezTo>
                  <a:pt x="71" y="43"/>
                  <a:pt x="72" y="44"/>
                  <a:pt x="75" y="44"/>
                </a:cubicBezTo>
                <a:cubicBezTo>
                  <a:pt x="75" y="43"/>
                  <a:pt x="73" y="42"/>
                  <a:pt x="75" y="42"/>
                </a:cubicBezTo>
                <a:cubicBezTo>
                  <a:pt x="73" y="42"/>
                  <a:pt x="71" y="41"/>
                  <a:pt x="70" y="42"/>
                </a:cubicBezTo>
                <a:close/>
                <a:moveTo>
                  <a:pt x="64" y="40"/>
                </a:moveTo>
                <a:cubicBezTo>
                  <a:pt x="64" y="40"/>
                  <a:pt x="64" y="40"/>
                  <a:pt x="65" y="40"/>
                </a:cubicBezTo>
                <a:cubicBezTo>
                  <a:pt x="65" y="40"/>
                  <a:pt x="65" y="39"/>
                  <a:pt x="64" y="40"/>
                </a:cubicBezTo>
                <a:close/>
                <a:moveTo>
                  <a:pt x="58" y="14"/>
                </a:moveTo>
                <a:cubicBezTo>
                  <a:pt x="59" y="14"/>
                  <a:pt x="61" y="14"/>
                  <a:pt x="61" y="13"/>
                </a:cubicBezTo>
                <a:cubicBezTo>
                  <a:pt x="59" y="13"/>
                  <a:pt x="57" y="14"/>
                  <a:pt x="58" y="14"/>
                </a:cubicBezTo>
                <a:close/>
                <a:moveTo>
                  <a:pt x="36" y="35"/>
                </a:moveTo>
                <a:cubicBezTo>
                  <a:pt x="38" y="35"/>
                  <a:pt x="40" y="36"/>
                  <a:pt x="41" y="35"/>
                </a:cubicBezTo>
                <a:cubicBezTo>
                  <a:pt x="40" y="35"/>
                  <a:pt x="38" y="34"/>
                  <a:pt x="36" y="35"/>
                </a:cubicBezTo>
                <a:close/>
              </a:path>
            </a:pathLst>
          </a:custGeom>
          <a:solidFill>
            <a:schemeClr val="tx1"/>
          </a:solidFill>
          <a:ln>
            <a:noFill/>
          </a:ln>
        </p:spPr>
        <p:txBody>
          <a:bodyPr anchor="ctr" anchorCtr="1"/>
          <a:lstStyle/>
          <a:p>
            <a:endParaRPr lang="zh-CN" altLang="en-US"/>
          </a:p>
        </p:txBody>
      </p:sp>
      <p:sp>
        <p:nvSpPr>
          <p:cNvPr id="10" name="KSO_Shape"/>
          <p:cNvSpPr>
            <a:spLocks/>
          </p:cNvSpPr>
          <p:nvPr/>
        </p:nvSpPr>
        <p:spPr bwMode="auto">
          <a:xfrm>
            <a:off x="1728744" y="4329946"/>
            <a:ext cx="1027112" cy="961151"/>
          </a:xfrm>
          <a:custGeom>
            <a:avLst/>
            <a:gdLst>
              <a:gd name="T0" fmla="*/ 255795 w 184"/>
              <a:gd name="T1" fmla="*/ 146862 h 172"/>
              <a:gd name="T2" fmla="*/ 443879 w 184"/>
              <a:gd name="T3" fmla="*/ 305022 h 172"/>
              <a:gd name="T4" fmla="*/ 432594 w 184"/>
              <a:gd name="T5" fmla="*/ 312553 h 172"/>
              <a:gd name="T6" fmla="*/ 425070 w 184"/>
              <a:gd name="T7" fmla="*/ 338913 h 172"/>
              <a:gd name="T8" fmla="*/ 319743 w 184"/>
              <a:gd name="T9" fmla="*/ 365273 h 172"/>
              <a:gd name="T10" fmla="*/ 300935 w 184"/>
              <a:gd name="T11" fmla="*/ 357741 h 172"/>
              <a:gd name="T12" fmla="*/ 289650 w 184"/>
              <a:gd name="T13" fmla="*/ 316319 h 172"/>
              <a:gd name="T14" fmla="*/ 315982 w 184"/>
              <a:gd name="T15" fmla="*/ 331381 h 172"/>
              <a:gd name="T16" fmla="*/ 312220 w 184"/>
              <a:gd name="T17" fmla="*/ 308787 h 172"/>
              <a:gd name="T18" fmla="*/ 312220 w 184"/>
              <a:gd name="T19" fmla="*/ 342678 h 172"/>
              <a:gd name="T20" fmla="*/ 342313 w 184"/>
              <a:gd name="T21" fmla="*/ 335147 h 172"/>
              <a:gd name="T22" fmla="*/ 346075 w 184"/>
              <a:gd name="T23" fmla="*/ 297490 h 172"/>
              <a:gd name="T24" fmla="*/ 394977 w 184"/>
              <a:gd name="T25" fmla="*/ 286193 h 172"/>
              <a:gd name="T26" fmla="*/ 451402 w 184"/>
              <a:gd name="T27" fmla="*/ 293724 h 172"/>
              <a:gd name="T28" fmla="*/ 353598 w 184"/>
              <a:gd name="T29" fmla="*/ 169456 h 172"/>
              <a:gd name="T30" fmla="*/ 477734 w 184"/>
              <a:gd name="T31" fmla="*/ 161925 h 172"/>
              <a:gd name="T32" fmla="*/ 308458 w 184"/>
              <a:gd name="T33" fmla="*/ 94142 h 172"/>
              <a:gd name="T34" fmla="*/ 218178 w 184"/>
              <a:gd name="T35" fmla="*/ 116737 h 172"/>
              <a:gd name="T36" fmla="*/ 255795 w 184"/>
              <a:gd name="T37" fmla="*/ 75314 h 172"/>
              <a:gd name="T38" fmla="*/ 206893 w 184"/>
              <a:gd name="T39" fmla="*/ 75314 h 172"/>
              <a:gd name="T40" fmla="*/ 135421 w 184"/>
              <a:gd name="T41" fmla="*/ 105440 h 172"/>
              <a:gd name="T42" fmla="*/ 274603 w 184"/>
              <a:gd name="T43" fmla="*/ 30126 h 172"/>
              <a:gd name="T44" fmla="*/ 165514 w 184"/>
              <a:gd name="T45" fmla="*/ 64017 h 172"/>
              <a:gd name="T46" fmla="*/ 15047 w 184"/>
              <a:gd name="T47" fmla="*/ 402930 h 172"/>
              <a:gd name="T48" fmla="*/ 157991 w 184"/>
              <a:gd name="T49" fmla="*/ 594980 h 172"/>
              <a:gd name="T50" fmla="*/ 357360 w 184"/>
              <a:gd name="T51" fmla="*/ 640169 h 172"/>
              <a:gd name="T52" fmla="*/ 609393 w 184"/>
              <a:gd name="T53" fmla="*/ 538495 h 172"/>
              <a:gd name="T54" fmla="*/ 605631 w 184"/>
              <a:gd name="T55" fmla="*/ 120502 h 172"/>
              <a:gd name="T56" fmla="*/ 673342 w 184"/>
              <a:gd name="T57" fmla="*/ 391633 h 172"/>
              <a:gd name="T58" fmla="*/ 473972 w 184"/>
              <a:gd name="T59" fmla="*/ 598746 h 172"/>
              <a:gd name="T60" fmla="*/ 669580 w 184"/>
              <a:gd name="T61" fmla="*/ 387867 h 172"/>
              <a:gd name="T62" fmla="*/ 639486 w 184"/>
              <a:gd name="T63" fmla="*/ 222176 h 172"/>
              <a:gd name="T64" fmla="*/ 462687 w 184"/>
              <a:gd name="T65" fmla="*/ 48954 h 172"/>
              <a:gd name="T66" fmla="*/ 297173 w 184"/>
              <a:gd name="T67" fmla="*/ 0 h 172"/>
              <a:gd name="T68" fmla="*/ 583061 w 184"/>
              <a:gd name="T69" fmla="*/ 289959 h 172"/>
              <a:gd name="T70" fmla="*/ 564253 w 184"/>
              <a:gd name="T71" fmla="*/ 278662 h 172"/>
              <a:gd name="T72" fmla="*/ 270841 w 184"/>
              <a:gd name="T73" fmla="*/ 52720 h 172"/>
              <a:gd name="T74" fmla="*/ 428832 w 184"/>
              <a:gd name="T75" fmla="*/ 146862 h 172"/>
              <a:gd name="T76" fmla="*/ 161752 w 184"/>
              <a:gd name="T77" fmla="*/ 75314 h 172"/>
              <a:gd name="T78" fmla="*/ 560491 w 184"/>
              <a:gd name="T79" fmla="*/ 75314 h 172"/>
              <a:gd name="T80" fmla="*/ 150467 w 184"/>
              <a:gd name="T81" fmla="*/ 124268 h 172"/>
              <a:gd name="T82" fmla="*/ 537921 w 184"/>
              <a:gd name="T83" fmla="*/ 259833 h 172"/>
              <a:gd name="T84" fmla="*/ 507827 w 184"/>
              <a:gd name="T85" fmla="*/ 433055 h 172"/>
              <a:gd name="T86" fmla="*/ 545444 w 184"/>
              <a:gd name="T87" fmla="*/ 323850 h 172"/>
              <a:gd name="T88" fmla="*/ 526636 w 184"/>
              <a:gd name="T89" fmla="*/ 256067 h 172"/>
              <a:gd name="T90" fmla="*/ 447640 w 184"/>
              <a:gd name="T91" fmla="*/ 320084 h 172"/>
              <a:gd name="T92" fmla="*/ 650771 w 184"/>
              <a:gd name="T93" fmla="*/ 429290 h 172"/>
              <a:gd name="T94" fmla="*/ 425070 w 184"/>
              <a:gd name="T95" fmla="*/ 346444 h 172"/>
              <a:gd name="T96" fmla="*/ 496542 w 184"/>
              <a:gd name="T97" fmla="*/ 583683 h 172"/>
              <a:gd name="T98" fmla="*/ 432594 w 184"/>
              <a:gd name="T99" fmla="*/ 621340 h 172"/>
              <a:gd name="T100" fmla="*/ 244510 w 184"/>
              <a:gd name="T101" fmla="*/ 625106 h 172"/>
              <a:gd name="T102" fmla="*/ 312220 w 184"/>
              <a:gd name="T103" fmla="*/ 361507 h 172"/>
              <a:gd name="T104" fmla="*/ 154229 w 184"/>
              <a:gd name="T105" fmla="*/ 587449 h 172"/>
              <a:gd name="T106" fmla="*/ 94042 w 184"/>
              <a:gd name="T107" fmla="*/ 519666 h 172"/>
              <a:gd name="T108" fmla="*/ 308458 w 184"/>
              <a:gd name="T109" fmla="*/ 308787 h 172"/>
              <a:gd name="T110" fmla="*/ 285888 w 184"/>
              <a:gd name="T111" fmla="*/ 320084 h 172"/>
              <a:gd name="T112" fmla="*/ 60187 w 184"/>
              <a:gd name="T113" fmla="*/ 184519 h 172"/>
              <a:gd name="T114" fmla="*/ 33855 w 184"/>
              <a:gd name="T115" fmla="*/ 263599 h 172"/>
              <a:gd name="T116" fmla="*/ 94042 w 184"/>
              <a:gd name="T117" fmla="*/ 237239 h 172"/>
              <a:gd name="T118" fmla="*/ 131659 w 184"/>
              <a:gd name="T119" fmla="*/ 176988 h 172"/>
              <a:gd name="T120" fmla="*/ 112851 w 184"/>
              <a:gd name="T121" fmla="*/ 131799 h 172"/>
              <a:gd name="T122" fmla="*/ 327267 w 184"/>
              <a:gd name="T123" fmla="*/ 97908 h 1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84" h="172">
                <a:moveTo>
                  <a:pt x="41" y="33"/>
                </a:moveTo>
                <a:cubicBezTo>
                  <a:pt x="42" y="34"/>
                  <a:pt x="42" y="34"/>
                  <a:pt x="42" y="34"/>
                </a:cubicBezTo>
                <a:cubicBezTo>
                  <a:pt x="43" y="34"/>
                  <a:pt x="41" y="33"/>
                  <a:pt x="44" y="34"/>
                </a:cubicBezTo>
                <a:cubicBezTo>
                  <a:pt x="44" y="33"/>
                  <a:pt x="43" y="33"/>
                  <a:pt x="44" y="33"/>
                </a:cubicBezTo>
                <a:cubicBezTo>
                  <a:pt x="44" y="33"/>
                  <a:pt x="44" y="33"/>
                  <a:pt x="44" y="33"/>
                </a:cubicBezTo>
                <a:cubicBezTo>
                  <a:pt x="44" y="32"/>
                  <a:pt x="45" y="32"/>
                  <a:pt x="45" y="33"/>
                </a:cubicBezTo>
                <a:cubicBezTo>
                  <a:pt x="45" y="33"/>
                  <a:pt x="45" y="33"/>
                  <a:pt x="45" y="33"/>
                </a:cubicBezTo>
                <a:cubicBezTo>
                  <a:pt x="45" y="33"/>
                  <a:pt x="44" y="33"/>
                  <a:pt x="44" y="34"/>
                </a:cubicBezTo>
                <a:cubicBezTo>
                  <a:pt x="45" y="33"/>
                  <a:pt x="45" y="33"/>
                  <a:pt x="46" y="33"/>
                </a:cubicBezTo>
                <a:cubicBezTo>
                  <a:pt x="45" y="33"/>
                  <a:pt x="45" y="33"/>
                  <a:pt x="45" y="33"/>
                </a:cubicBezTo>
                <a:cubicBezTo>
                  <a:pt x="45" y="33"/>
                  <a:pt x="45" y="32"/>
                  <a:pt x="46" y="32"/>
                </a:cubicBezTo>
                <a:cubicBezTo>
                  <a:pt x="46" y="33"/>
                  <a:pt x="46" y="33"/>
                  <a:pt x="46" y="33"/>
                </a:cubicBezTo>
                <a:cubicBezTo>
                  <a:pt x="46" y="33"/>
                  <a:pt x="46" y="32"/>
                  <a:pt x="46" y="32"/>
                </a:cubicBezTo>
                <a:cubicBezTo>
                  <a:pt x="46" y="32"/>
                  <a:pt x="47" y="32"/>
                  <a:pt x="48" y="32"/>
                </a:cubicBezTo>
                <a:cubicBezTo>
                  <a:pt x="49" y="33"/>
                  <a:pt x="50" y="31"/>
                  <a:pt x="51" y="33"/>
                </a:cubicBezTo>
                <a:cubicBezTo>
                  <a:pt x="52" y="32"/>
                  <a:pt x="53" y="32"/>
                  <a:pt x="54" y="33"/>
                </a:cubicBezTo>
                <a:cubicBezTo>
                  <a:pt x="54" y="33"/>
                  <a:pt x="54" y="33"/>
                  <a:pt x="54" y="33"/>
                </a:cubicBezTo>
                <a:cubicBezTo>
                  <a:pt x="55" y="34"/>
                  <a:pt x="57" y="32"/>
                  <a:pt x="58" y="33"/>
                </a:cubicBezTo>
                <a:cubicBezTo>
                  <a:pt x="58" y="33"/>
                  <a:pt x="57" y="33"/>
                  <a:pt x="57" y="33"/>
                </a:cubicBezTo>
                <a:cubicBezTo>
                  <a:pt x="59" y="33"/>
                  <a:pt x="61" y="35"/>
                  <a:pt x="62" y="35"/>
                </a:cubicBezTo>
                <a:cubicBezTo>
                  <a:pt x="62" y="35"/>
                  <a:pt x="62" y="35"/>
                  <a:pt x="62" y="35"/>
                </a:cubicBezTo>
                <a:cubicBezTo>
                  <a:pt x="62" y="35"/>
                  <a:pt x="63" y="36"/>
                  <a:pt x="64" y="36"/>
                </a:cubicBezTo>
                <a:cubicBezTo>
                  <a:pt x="64" y="36"/>
                  <a:pt x="64" y="36"/>
                  <a:pt x="64" y="37"/>
                </a:cubicBezTo>
                <a:cubicBezTo>
                  <a:pt x="65" y="36"/>
                  <a:pt x="66" y="37"/>
                  <a:pt x="67" y="38"/>
                </a:cubicBezTo>
                <a:cubicBezTo>
                  <a:pt x="67" y="38"/>
                  <a:pt x="67" y="38"/>
                  <a:pt x="67" y="38"/>
                </a:cubicBezTo>
                <a:cubicBezTo>
                  <a:pt x="68" y="38"/>
                  <a:pt x="68" y="38"/>
                  <a:pt x="68" y="38"/>
                </a:cubicBezTo>
                <a:cubicBezTo>
                  <a:pt x="68" y="38"/>
                  <a:pt x="68" y="38"/>
                  <a:pt x="68" y="39"/>
                </a:cubicBezTo>
                <a:cubicBezTo>
                  <a:pt x="70" y="39"/>
                  <a:pt x="71" y="40"/>
                  <a:pt x="73" y="40"/>
                </a:cubicBezTo>
                <a:cubicBezTo>
                  <a:pt x="72" y="40"/>
                  <a:pt x="73" y="40"/>
                  <a:pt x="73" y="40"/>
                </a:cubicBezTo>
                <a:cubicBezTo>
                  <a:pt x="73" y="40"/>
                  <a:pt x="73" y="40"/>
                  <a:pt x="73" y="40"/>
                </a:cubicBezTo>
                <a:cubicBezTo>
                  <a:pt x="75" y="42"/>
                  <a:pt x="81" y="43"/>
                  <a:pt x="82" y="45"/>
                </a:cubicBezTo>
                <a:cubicBezTo>
                  <a:pt x="82" y="44"/>
                  <a:pt x="83" y="44"/>
                  <a:pt x="83" y="45"/>
                </a:cubicBezTo>
                <a:cubicBezTo>
                  <a:pt x="83" y="46"/>
                  <a:pt x="83" y="45"/>
                  <a:pt x="83" y="46"/>
                </a:cubicBezTo>
                <a:cubicBezTo>
                  <a:pt x="87" y="48"/>
                  <a:pt x="91" y="51"/>
                  <a:pt x="96" y="54"/>
                </a:cubicBezTo>
                <a:cubicBezTo>
                  <a:pt x="96" y="54"/>
                  <a:pt x="95" y="53"/>
                  <a:pt x="95" y="53"/>
                </a:cubicBezTo>
                <a:cubicBezTo>
                  <a:pt x="97" y="55"/>
                  <a:pt x="98" y="56"/>
                  <a:pt x="100" y="57"/>
                </a:cubicBezTo>
                <a:cubicBezTo>
                  <a:pt x="101" y="59"/>
                  <a:pt x="104" y="61"/>
                  <a:pt x="105" y="61"/>
                </a:cubicBezTo>
                <a:cubicBezTo>
                  <a:pt x="105" y="61"/>
                  <a:pt x="104" y="60"/>
                  <a:pt x="105" y="61"/>
                </a:cubicBezTo>
                <a:cubicBezTo>
                  <a:pt x="106" y="63"/>
                  <a:pt x="107" y="64"/>
                  <a:pt x="109" y="66"/>
                </a:cubicBezTo>
                <a:cubicBezTo>
                  <a:pt x="109" y="67"/>
                  <a:pt x="110" y="68"/>
                  <a:pt x="110" y="67"/>
                </a:cubicBezTo>
                <a:cubicBezTo>
                  <a:pt x="110" y="67"/>
                  <a:pt x="110" y="67"/>
                  <a:pt x="109" y="67"/>
                </a:cubicBezTo>
                <a:cubicBezTo>
                  <a:pt x="109" y="67"/>
                  <a:pt x="109" y="66"/>
                  <a:pt x="109" y="66"/>
                </a:cubicBezTo>
                <a:cubicBezTo>
                  <a:pt x="110" y="67"/>
                  <a:pt x="112" y="69"/>
                  <a:pt x="111" y="68"/>
                </a:cubicBezTo>
                <a:cubicBezTo>
                  <a:pt x="113" y="70"/>
                  <a:pt x="113" y="71"/>
                  <a:pt x="115" y="72"/>
                </a:cubicBezTo>
                <a:cubicBezTo>
                  <a:pt x="114" y="74"/>
                  <a:pt x="116" y="75"/>
                  <a:pt x="116" y="76"/>
                </a:cubicBezTo>
                <a:cubicBezTo>
                  <a:pt x="116" y="76"/>
                  <a:pt x="117" y="76"/>
                  <a:pt x="117" y="77"/>
                </a:cubicBezTo>
                <a:cubicBezTo>
                  <a:pt x="116" y="76"/>
                  <a:pt x="115" y="76"/>
                  <a:pt x="114" y="75"/>
                </a:cubicBezTo>
                <a:cubicBezTo>
                  <a:pt x="115" y="76"/>
                  <a:pt x="115" y="76"/>
                  <a:pt x="115" y="76"/>
                </a:cubicBezTo>
                <a:cubicBezTo>
                  <a:pt x="116" y="76"/>
                  <a:pt x="116" y="77"/>
                  <a:pt x="116" y="78"/>
                </a:cubicBezTo>
                <a:cubicBezTo>
                  <a:pt x="116" y="77"/>
                  <a:pt x="116" y="78"/>
                  <a:pt x="116" y="78"/>
                </a:cubicBezTo>
                <a:cubicBezTo>
                  <a:pt x="117" y="78"/>
                  <a:pt x="116" y="78"/>
                  <a:pt x="117" y="78"/>
                </a:cubicBezTo>
                <a:cubicBezTo>
                  <a:pt x="117" y="78"/>
                  <a:pt x="118" y="79"/>
                  <a:pt x="118" y="80"/>
                </a:cubicBezTo>
                <a:cubicBezTo>
                  <a:pt x="117" y="80"/>
                  <a:pt x="117" y="80"/>
                  <a:pt x="117" y="80"/>
                </a:cubicBezTo>
                <a:cubicBezTo>
                  <a:pt x="118" y="80"/>
                  <a:pt x="117" y="81"/>
                  <a:pt x="118" y="81"/>
                </a:cubicBezTo>
                <a:cubicBezTo>
                  <a:pt x="118" y="80"/>
                  <a:pt x="117" y="80"/>
                  <a:pt x="118" y="80"/>
                </a:cubicBezTo>
                <a:cubicBezTo>
                  <a:pt x="118" y="81"/>
                  <a:pt x="118" y="81"/>
                  <a:pt x="118" y="81"/>
                </a:cubicBezTo>
                <a:cubicBezTo>
                  <a:pt x="118" y="81"/>
                  <a:pt x="118" y="81"/>
                  <a:pt x="118" y="81"/>
                </a:cubicBezTo>
                <a:cubicBezTo>
                  <a:pt x="118" y="82"/>
                  <a:pt x="118" y="81"/>
                  <a:pt x="118" y="82"/>
                </a:cubicBezTo>
                <a:cubicBezTo>
                  <a:pt x="118" y="83"/>
                  <a:pt x="118" y="83"/>
                  <a:pt x="118" y="84"/>
                </a:cubicBezTo>
                <a:cubicBezTo>
                  <a:pt x="119" y="84"/>
                  <a:pt x="119" y="84"/>
                  <a:pt x="119" y="85"/>
                </a:cubicBezTo>
                <a:cubicBezTo>
                  <a:pt x="119" y="85"/>
                  <a:pt x="118" y="85"/>
                  <a:pt x="118" y="85"/>
                </a:cubicBezTo>
                <a:cubicBezTo>
                  <a:pt x="118" y="85"/>
                  <a:pt x="118" y="85"/>
                  <a:pt x="118" y="85"/>
                </a:cubicBezTo>
                <a:cubicBezTo>
                  <a:pt x="118" y="85"/>
                  <a:pt x="118" y="85"/>
                  <a:pt x="117" y="86"/>
                </a:cubicBezTo>
                <a:cubicBezTo>
                  <a:pt x="118" y="86"/>
                  <a:pt x="118" y="86"/>
                  <a:pt x="117" y="86"/>
                </a:cubicBezTo>
                <a:cubicBezTo>
                  <a:pt x="117" y="86"/>
                  <a:pt x="117" y="86"/>
                  <a:pt x="117" y="86"/>
                </a:cubicBezTo>
                <a:cubicBezTo>
                  <a:pt x="117" y="86"/>
                  <a:pt x="117" y="85"/>
                  <a:pt x="116" y="85"/>
                </a:cubicBezTo>
                <a:cubicBezTo>
                  <a:pt x="117" y="85"/>
                  <a:pt x="117" y="85"/>
                  <a:pt x="117" y="85"/>
                </a:cubicBezTo>
                <a:cubicBezTo>
                  <a:pt x="116" y="85"/>
                  <a:pt x="116" y="85"/>
                  <a:pt x="116" y="85"/>
                </a:cubicBezTo>
                <a:cubicBezTo>
                  <a:pt x="117" y="84"/>
                  <a:pt x="115" y="84"/>
                  <a:pt x="116" y="84"/>
                </a:cubicBezTo>
                <a:cubicBezTo>
                  <a:pt x="116" y="84"/>
                  <a:pt x="116" y="84"/>
                  <a:pt x="116" y="84"/>
                </a:cubicBezTo>
                <a:cubicBezTo>
                  <a:pt x="116" y="84"/>
                  <a:pt x="116" y="84"/>
                  <a:pt x="116" y="83"/>
                </a:cubicBezTo>
                <a:cubicBezTo>
                  <a:pt x="114" y="82"/>
                  <a:pt x="115" y="81"/>
                  <a:pt x="112" y="78"/>
                </a:cubicBezTo>
                <a:cubicBezTo>
                  <a:pt x="113" y="78"/>
                  <a:pt x="113" y="79"/>
                  <a:pt x="113" y="80"/>
                </a:cubicBezTo>
                <a:cubicBezTo>
                  <a:pt x="113" y="79"/>
                  <a:pt x="113" y="79"/>
                  <a:pt x="113" y="79"/>
                </a:cubicBezTo>
                <a:cubicBezTo>
                  <a:pt x="113" y="79"/>
                  <a:pt x="113" y="79"/>
                  <a:pt x="113" y="80"/>
                </a:cubicBezTo>
                <a:cubicBezTo>
                  <a:pt x="112" y="79"/>
                  <a:pt x="112" y="78"/>
                  <a:pt x="112" y="78"/>
                </a:cubicBezTo>
                <a:cubicBezTo>
                  <a:pt x="113" y="79"/>
                  <a:pt x="112" y="79"/>
                  <a:pt x="112" y="79"/>
                </a:cubicBezTo>
                <a:cubicBezTo>
                  <a:pt x="112" y="79"/>
                  <a:pt x="112" y="79"/>
                  <a:pt x="112" y="80"/>
                </a:cubicBezTo>
                <a:cubicBezTo>
                  <a:pt x="112" y="80"/>
                  <a:pt x="112" y="80"/>
                  <a:pt x="112" y="79"/>
                </a:cubicBezTo>
                <a:cubicBezTo>
                  <a:pt x="112" y="80"/>
                  <a:pt x="112" y="80"/>
                  <a:pt x="112" y="80"/>
                </a:cubicBezTo>
                <a:cubicBezTo>
                  <a:pt x="115" y="81"/>
                  <a:pt x="114" y="83"/>
                  <a:pt x="115" y="83"/>
                </a:cubicBezTo>
                <a:cubicBezTo>
                  <a:pt x="114" y="84"/>
                  <a:pt x="115" y="84"/>
                  <a:pt x="115" y="84"/>
                </a:cubicBezTo>
                <a:cubicBezTo>
                  <a:pt x="115" y="84"/>
                  <a:pt x="115" y="84"/>
                  <a:pt x="115" y="84"/>
                </a:cubicBezTo>
                <a:cubicBezTo>
                  <a:pt x="116" y="84"/>
                  <a:pt x="115" y="85"/>
                  <a:pt x="115" y="85"/>
                </a:cubicBezTo>
                <a:cubicBezTo>
                  <a:pt x="115" y="85"/>
                  <a:pt x="116" y="86"/>
                  <a:pt x="116" y="86"/>
                </a:cubicBezTo>
                <a:cubicBezTo>
                  <a:pt x="116" y="86"/>
                  <a:pt x="116" y="86"/>
                  <a:pt x="116" y="86"/>
                </a:cubicBezTo>
                <a:cubicBezTo>
                  <a:pt x="116" y="86"/>
                  <a:pt x="116" y="86"/>
                  <a:pt x="116" y="86"/>
                </a:cubicBezTo>
                <a:cubicBezTo>
                  <a:pt x="115" y="86"/>
                  <a:pt x="116" y="86"/>
                  <a:pt x="116" y="86"/>
                </a:cubicBezTo>
                <a:cubicBezTo>
                  <a:pt x="115" y="86"/>
                  <a:pt x="116" y="86"/>
                  <a:pt x="115" y="86"/>
                </a:cubicBezTo>
                <a:cubicBezTo>
                  <a:pt x="116" y="86"/>
                  <a:pt x="116" y="86"/>
                  <a:pt x="116" y="86"/>
                </a:cubicBezTo>
                <a:cubicBezTo>
                  <a:pt x="115" y="86"/>
                  <a:pt x="115" y="86"/>
                  <a:pt x="115" y="87"/>
                </a:cubicBezTo>
                <a:cubicBezTo>
                  <a:pt x="116" y="87"/>
                  <a:pt x="116" y="87"/>
                  <a:pt x="116" y="87"/>
                </a:cubicBezTo>
                <a:cubicBezTo>
                  <a:pt x="117" y="87"/>
                  <a:pt x="117" y="87"/>
                  <a:pt x="117" y="87"/>
                </a:cubicBezTo>
                <a:cubicBezTo>
                  <a:pt x="117" y="87"/>
                  <a:pt x="117" y="87"/>
                  <a:pt x="118" y="87"/>
                </a:cubicBezTo>
                <a:cubicBezTo>
                  <a:pt x="117" y="87"/>
                  <a:pt x="117" y="87"/>
                  <a:pt x="117" y="87"/>
                </a:cubicBezTo>
                <a:cubicBezTo>
                  <a:pt x="117" y="87"/>
                  <a:pt x="117" y="87"/>
                  <a:pt x="118" y="87"/>
                </a:cubicBezTo>
                <a:cubicBezTo>
                  <a:pt x="117" y="88"/>
                  <a:pt x="118" y="88"/>
                  <a:pt x="117" y="88"/>
                </a:cubicBezTo>
                <a:cubicBezTo>
                  <a:pt x="118" y="88"/>
                  <a:pt x="117" y="87"/>
                  <a:pt x="117" y="88"/>
                </a:cubicBezTo>
                <a:cubicBezTo>
                  <a:pt x="117" y="87"/>
                  <a:pt x="117" y="87"/>
                  <a:pt x="116" y="87"/>
                </a:cubicBezTo>
                <a:cubicBezTo>
                  <a:pt x="117" y="88"/>
                  <a:pt x="117" y="87"/>
                  <a:pt x="117" y="88"/>
                </a:cubicBezTo>
                <a:cubicBezTo>
                  <a:pt x="117" y="88"/>
                  <a:pt x="117" y="88"/>
                  <a:pt x="117" y="88"/>
                </a:cubicBezTo>
                <a:cubicBezTo>
                  <a:pt x="117" y="88"/>
                  <a:pt x="117" y="88"/>
                  <a:pt x="116" y="88"/>
                </a:cubicBezTo>
                <a:cubicBezTo>
                  <a:pt x="116" y="88"/>
                  <a:pt x="116" y="89"/>
                  <a:pt x="115" y="88"/>
                </a:cubicBezTo>
                <a:cubicBezTo>
                  <a:pt x="115" y="89"/>
                  <a:pt x="115" y="90"/>
                  <a:pt x="114" y="91"/>
                </a:cubicBezTo>
                <a:cubicBezTo>
                  <a:pt x="114" y="90"/>
                  <a:pt x="114" y="90"/>
                  <a:pt x="114" y="90"/>
                </a:cubicBezTo>
                <a:cubicBezTo>
                  <a:pt x="114" y="90"/>
                  <a:pt x="114" y="91"/>
                  <a:pt x="114" y="91"/>
                </a:cubicBezTo>
                <a:cubicBezTo>
                  <a:pt x="113" y="91"/>
                  <a:pt x="114" y="91"/>
                  <a:pt x="113" y="91"/>
                </a:cubicBezTo>
                <a:cubicBezTo>
                  <a:pt x="114" y="91"/>
                  <a:pt x="113" y="91"/>
                  <a:pt x="113" y="90"/>
                </a:cubicBezTo>
                <a:cubicBezTo>
                  <a:pt x="113" y="91"/>
                  <a:pt x="113" y="91"/>
                  <a:pt x="113" y="91"/>
                </a:cubicBezTo>
                <a:cubicBezTo>
                  <a:pt x="113" y="91"/>
                  <a:pt x="113" y="91"/>
                  <a:pt x="114" y="91"/>
                </a:cubicBezTo>
                <a:cubicBezTo>
                  <a:pt x="113" y="91"/>
                  <a:pt x="113" y="91"/>
                  <a:pt x="113" y="92"/>
                </a:cubicBezTo>
                <a:cubicBezTo>
                  <a:pt x="113" y="91"/>
                  <a:pt x="113" y="93"/>
                  <a:pt x="112" y="93"/>
                </a:cubicBezTo>
                <a:cubicBezTo>
                  <a:pt x="112" y="92"/>
                  <a:pt x="112" y="92"/>
                  <a:pt x="112" y="92"/>
                </a:cubicBezTo>
                <a:cubicBezTo>
                  <a:pt x="111" y="92"/>
                  <a:pt x="112" y="93"/>
                  <a:pt x="112" y="93"/>
                </a:cubicBezTo>
                <a:cubicBezTo>
                  <a:pt x="112" y="93"/>
                  <a:pt x="112" y="93"/>
                  <a:pt x="112" y="93"/>
                </a:cubicBezTo>
                <a:cubicBezTo>
                  <a:pt x="112" y="94"/>
                  <a:pt x="110" y="94"/>
                  <a:pt x="110" y="94"/>
                </a:cubicBezTo>
                <a:cubicBezTo>
                  <a:pt x="110" y="94"/>
                  <a:pt x="110" y="94"/>
                  <a:pt x="110" y="94"/>
                </a:cubicBezTo>
                <a:cubicBezTo>
                  <a:pt x="108" y="95"/>
                  <a:pt x="107" y="96"/>
                  <a:pt x="105" y="97"/>
                </a:cubicBezTo>
                <a:cubicBezTo>
                  <a:pt x="105" y="97"/>
                  <a:pt x="105" y="96"/>
                  <a:pt x="105" y="96"/>
                </a:cubicBezTo>
                <a:cubicBezTo>
                  <a:pt x="104" y="97"/>
                  <a:pt x="101" y="100"/>
                  <a:pt x="101" y="98"/>
                </a:cubicBezTo>
                <a:cubicBezTo>
                  <a:pt x="101" y="98"/>
                  <a:pt x="101" y="98"/>
                  <a:pt x="101" y="98"/>
                </a:cubicBezTo>
                <a:cubicBezTo>
                  <a:pt x="101" y="98"/>
                  <a:pt x="101" y="98"/>
                  <a:pt x="101" y="98"/>
                </a:cubicBezTo>
                <a:cubicBezTo>
                  <a:pt x="101" y="98"/>
                  <a:pt x="100" y="98"/>
                  <a:pt x="99" y="99"/>
                </a:cubicBezTo>
                <a:cubicBezTo>
                  <a:pt x="99" y="98"/>
                  <a:pt x="99" y="98"/>
                  <a:pt x="99" y="98"/>
                </a:cubicBezTo>
                <a:cubicBezTo>
                  <a:pt x="98" y="99"/>
                  <a:pt x="97" y="98"/>
                  <a:pt x="96" y="99"/>
                </a:cubicBezTo>
                <a:cubicBezTo>
                  <a:pt x="96" y="98"/>
                  <a:pt x="97" y="98"/>
                  <a:pt x="97" y="98"/>
                </a:cubicBezTo>
                <a:cubicBezTo>
                  <a:pt x="96" y="99"/>
                  <a:pt x="93" y="99"/>
                  <a:pt x="92" y="99"/>
                </a:cubicBezTo>
                <a:cubicBezTo>
                  <a:pt x="92" y="99"/>
                  <a:pt x="92" y="99"/>
                  <a:pt x="92" y="99"/>
                </a:cubicBezTo>
                <a:cubicBezTo>
                  <a:pt x="91" y="99"/>
                  <a:pt x="89" y="99"/>
                  <a:pt x="87" y="99"/>
                </a:cubicBezTo>
                <a:cubicBezTo>
                  <a:pt x="88" y="99"/>
                  <a:pt x="87" y="99"/>
                  <a:pt x="87" y="99"/>
                </a:cubicBezTo>
                <a:cubicBezTo>
                  <a:pt x="88" y="98"/>
                  <a:pt x="89" y="99"/>
                  <a:pt x="90" y="98"/>
                </a:cubicBezTo>
                <a:cubicBezTo>
                  <a:pt x="90" y="97"/>
                  <a:pt x="90" y="97"/>
                  <a:pt x="90" y="97"/>
                </a:cubicBezTo>
                <a:cubicBezTo>
                  <a:pt x="90" y="98"/>
                  <a:pt x="88" y="97"/>
                  <a:pt x="88" y="98"/>
                </a:cubicBezTo>
                <a:cubicBezTo>
                  <a:pt x="88" y="98"/>
                  <a:pt x="87" y="98"/>
                  <a:pt x="87" y="97"/>
                </a:cubicBezTo>
                <a:cubicBezTo>
                  <a:pt x="87" y="98"/>
                  <a:pt x="85" y="98"/>
                  <a:pt x="85" y="97"/>
                </a:cubicBezTo>
                <a:cubicBezTo>
                  <a:pt x="84" y="98"/>
                  <a:pt x="84" y="97"/>
                  <a:pt x="83" y="97"/>
                </a:cubicBezTo>
                <a:cubicBezTo>
                  <a:pt x="84" y="97"/>
                  <a:pt x="84" y="96"/>
                  <a:pt x="84" y="96"/>
                </a:cubicBezTo>
                <a:cubicBezTo>
                  <a:pt x="84" y="97"/>
                  <a:pt x="84" y="97"/>
                  <a:pt x="84" y="97"/>
                </a:cubicBezTo>
                <a:cubicBezTo>
                  <a:pt x="84" y="96"/>
                  <a:pt x="85" y="97"/>
                  <a:pt x="85" y="96"/>
                </a:cubicBezTo>
                <a:cubicBezTo>
                  <a:pt x="85" y="96"/>
                  <a:pt x="85" y="96"/>
                  <a:pt x="85" y="96"/>
                </a:cubicBezTo>
                <a:cubicBezTo>
                  <a:pt x="85" y="96"/>
                  <a:pt x="85" y="96"/>
                  <a:pt x="84" y="96"/>
                </a:cubicBezTo>
                <a:cubicBezTo>
                  <a:pt x="84" y="96"/>
                  <a:pt x="84" y="95"/>
                  <a:pt x="84" y="96"/>
                </a:cubicBezTo>
                <a:cubicBezTo>
                  <a:pt x="84" y="95"/>
                  <a:pt x="84" y="96"/>
                  <a:pt x="84" y="95"/>
                </a:cubicBezTo>
                <a:cubicBezTo>
                  <a:pt x="84" y="95"/>
                  <a:pt x="85" y="95"/>
                  <a:pt x="85" y="95"/>
                </a:cubicBezTo>
                <a:cubicBezTo>
                  <a:pt x="85" y="94"/>
                  <a:pt x="85" y="94"/>
                  <a:pt x="84" y="94"/>
                </a:cubicBezTo>
                <a:cubicBezTo>
                  <a:pt x="84" y="94"/>
                  <a:pt x="85" y="94"/>
                  <a:pt x="85" y="94"/>
                </a:cubicBezTo>
                <a:cubicBezTo>
                  <a:pt x="84" y="94"/>
                  <a:pt x="84" y="94"/>
                  <a:pt x="84" y="93"/>
                </a:cubicBezTo>
                <a:cubicBezTo>
                  <a:pt x="84" y="93"/>
                  <a:pt x="84" y="93"/>
                  <a:pt x="83" y="93"/>
                </a:cubicBezTo>
                <a:cubicBezTo>
                  <a:pt x="84" y="92"/>
                  <a:pt x="83" y="92"/>
                  <a:pt x="82" y="92"/>
                </a:cubicBezTo>
                <a:cubicBezTo>
                  <a:pt x="82" y="92"/>
                  <a:pt x="82" y="92"/>
                  <a:pt x="82" y="92"/>
                </a:cubicBezTo>
                <a:cubicBezTo>
                  <a:pt x="82" y="92"/>
                  <a:pt x="82" y="92"/>
                  <a:pt x="82" y="91"/>
                </a:cubicBezTo>
                <a:cubicBezTo>
                  <a:pt x="82" y="91"/>
                  <a:pt x="81" y="92"/>
                  <a:pt x="81" y="92"/>
                </a:cubicBezTo>
                <a:cubicBezTo>
                  <a:pt x="81" y="91"/>
                  <a:pt x="82" y="91"/>
                  <a:pt x="82" y="90"/>
                </a:cubicBezTo>
                <a:cubicBezTo>
                  <a:pt x="81" y="91"/>
                  <a:pt x="80" y="90"/>
                  <a:pt x="81" y="90"/>
                </a:cubicBezTo>
                <a:cubicBezTo>
                  <a:pt x="81" y="90"/>
                  <a:pt x="80" y="90"/>
                  <a:pt x="81" y="89"/>
                </a:cubicBezTo>
                <a:cubicBezTo>
                  <a:pt x="80" y="89"/>
                  <a:pt x="80" y="89"/>
                  <a:pt x="80" y="89"/>
                </a:cubicBezTo>
                <a:cubicBezTo>
                  <a:pt x="79" y="90"/>
                  <a:pt x="78" y="90"/>
                  <a:pt x="78" y="91"/>
                </a:cubicBezTo>
                <a:cubicBezTo>
                  <a:pt x="78" y="91"/>
                  <a:pt x="79" y="91"/>
                  <a:pt x="78" y="92"/>
                </a:cubicBezTo>
                <a:cubicBezTo>
                  <a:pt x="78" y="92"/>
                  <a:pt x="79" y="92"/>
                  <a:pt x="79" y="93"/>
                </a:cubicBezTo>
                <a:cubicBezTo>
                  <a:pt x="80" y="92"/>
                  <a:pt x="80" y="94"/>
                  <a:pt x="81" y="94"/>
                </a:cubicBezTo>
                <a:cubicBezTo>
                  <a:pt x="80" y="95"/>
                  <a:pt x="81" y="94"/>
                  <a:pt x="81" y="95"/>
                </a:cubicBezTo>
                <a:cubicBezTo>
                  <a:pt x="80" y="95"/>
                  <a:pt x="80" y="95"/>
                  <a:pt x="80" y="95"/>
                </a:cubicBezTo>
                <a:cubicBezTo>
                  <a:pt x="80" y="94"/>
                  <a:pt x="80" y="94"/>
                  <a:pt x="80" y="94"/>
                </a:cubicBezTo>
                <a:cubicBezTo>
                  <a:pt x="80" y="94"/>
                  <a:pt x="79" y="94"/>
                  <a:pt x="80" y="94"/>
                </a:cubicBezTo>
                <a:cubicBezTo>
                  <a:pt x="79" y="94"/>
                  <a:pt x="80" y="94"/>
                  <a:pt x="80" y="94"/>
                </a:cubicBezTo>
                <a:cubicBezTo>
                  <a:pt x="79" y="94"/>
                  <a:pt x="79" y="94"/>
                  <a:pt x="78" y="94"/>
                </a:cubicBezTo>
                <a:cubicBezTo>
                  <a:pt x="79" y="93"/>
                  <a:pt x="78" y="93"/>
                  <a:pt x="77" y="93"/>
                </a:cubicBezTo>
                <a:cubicBezTo>
                  <a:pt x="78" y="92"/>
                  <a:pt x="78" y="92"/>
                  <a:pt x="78" y="92"/>
                </a:cubicBezTo>
                <a:cubicBezTo>
                  <a:pt x="77" y="92"/>
                  <a:pt x="76" y="91"/>
                  <a:pt x="76" y="90"/>
                </a:cubicBezTo>
                <a:cubicBezTo>
                  <a:pt x="75" y="91"/>
                  <a:pt x="76" y="89"/>
                  <a:pt x="75" y="89"/>
                </a:cubicBezTo>
                <a:cubicBezTo>
                  <a:pt x="75" y="89"/>
                  <a:pt x="75" y="90"/>
                  <a:pt x="75" y="90"/>
                </a:cubicBezTo>
                <a:cubicBezTo>
                  <a:pt x="75" y="90"/>
                  <a:pt x="75" y="90"/>
                  <a:pt x="75" y="90"/>
                </a:cubicBezTo>
                <a:cubicBezTo>
                  <a:pt x="75" y="89"/>
                  <a:pt x="75" y="89"/>
                  <a:pt x="75" y="89"/>
                </a:cubicBezTo>
                <a:cubicBezTo>
                  <a:pt x="75" y="89"/>
                  <a:pt x="75" y="89"/>
                  <a:pt x="75" y="89"/>
                </a:cubicBezTo>
                <a:cubicBezTo>
                  <a:pt x="74" y="88"/>
                  <a:pt x="74" y="88"/>
                  <a:pt x="74" y="88"/>
                </a:cubicBezTo>
                <a:cubicBezTo>
                  <a:pt x="74" y="88"/>
                  <a:pt x="74" y="87"/>
                  <a:pt x="74" y="87"/>
                </a:cubicBezTo>
                <a:cubicBezTo>
                  <a:pt x="74" y="87"/>
                  <a:pt x="74" y="87"/>
                  <a:pt x="74" y="87"/>
                </a:cubicBezTo>
                <a:cubicBezTo>
                  <a:pt x="73" y="88"/>
                  <a:pt x="74" y="87"/>
                  <a:pt x="74" y="88"/>
                </a:cubicBezTo>
                <a:cubicBezTo>
                  <a:pt x="73" y="87"/>
                  <a:pt x="74" y="87"/>
                  <a:pt x="73" y="87"/>
                </a:cubicBezTo>
                <a:cubicBezTo>
                  <a:pt x="73" y="87"/>
                  <a:pt x="73" y="87"/>
                  <a:pt x="73" y="86"/>
                </a:cubicBezTo>
                <a:cubicBezTo>
                  <a:pt x="73" y="87"/>
                  <a:pt x="73" y="87"/>
                  <a:pt x="73" y="87"/>
                </a:cubicBezTo>
                <a:cubicBezTo>
                  <a:pt x="74" y="86"/>
                  <a:pt x="74" y="87"/>
                  <a:pt x="74" y="87"/>
                </a:cubicBezTo>
                <a:cubicBezTo>
                  <a:pt x="74" y="86"/>
                  <a:pt x="75" y="86"/>
                  <a:pt x="74" y="86"/>
                </a:cubicBezTo>
                <a:cubicBezTo>
                  <a:pt x="74" y="85"/>
                  <a:pt x="75" y="85"/>
                  <a:pt x="75" y="85"/>
                </a:cubicBezTo>
                <a:cubicBezTo>
                  <a:pt x="75" y="85"/>
                  <a:pt x="75" y="85"/>
                  <a:pt x="76" y="85"/>
                </a:cubicBezTo>
                <a:cubicBezTo>
                  <a:pt x="76" y="85"/>
                  <a:pt x="75" y="85"/>
                  <a:pt x="76" y="85"/>
                </a:cubicBezTo>
                <a:cubicBezTo>
                  <a:pt x="76" y="85"/>
                  <a:pt x="76" y="85"/>
                  <a:pt x="76" y="84"/>
                </a:cubicBezTo>
                <a:cubicBezTo>
                  <a:pt x="76" y="84"/>
                  <a:pt x="76" y="84"/>
                  <a:pt x="76" y="84"/>
                </a:cubicBezTo>
                <a:cubicBezTo>
                  <a:pt x="76" y="85"/>
                  <a:pt x="77" y="84"/>
                  <a:pt x="77" y="84"/>
                </a:cubicBezTo>
                <a:cubicBezTo>
                  <a:pt x="77" y="84"/>
                  <a:pt x="77" y="84"/>
                  <a:pt x="78" y="84"/>
                </a:cubicBezTo>
                <a:cubicBezTo>
                  <a:pt x="78" y="84"/>
                  <a:pt x="78" y="84"/>
                  <a:pt x="78" y="84"/>
                </a:cubicBezTo>
                <a:cubicBezTo>
                  <a:pt x="79" y="84"/>
                  <a:pt x="78" y="84"/>
                  <a:pt x="78" y="84"/>
                </a:cubicBezTo>
                <a:cubicBezTo>
                  <a:pt x="78" y="84"/>
                  <a:pt x="78" y="84"/>
                  <a:pt x="78" y="84"/>
                </a:cubicBezTo>
                <a:cubicBezTo>
                  <a:pt x="78" y="84"/>
                  <a:pt x="77" y="84"/>
                  <a:pt x="77" y="84"/>
                </a:cubicBezTo>
                <a:cubicBezTo>
                  <a:pt x="78" y="84"/>
                  <a:pt x="78" y="84"/>
                  <a:pt x="78" y="84"/>
                </a:cubicBezTo>
                <a:cubicBezTo>
                  <a:pt x="78" y="84"/>
                  <a:pt x="79" y="84"/>
                  <a:pt x="78" y="84"/>
                </a:cubicBezTo>
                <a:cubicBezTo>
                  <a:pt x="78" y="84"/>
                  <a:pt x="79" y="84"/>
                  <a:pt x="79" y="84"/>
                </a:cubicBezTo>
                <a:cubicBezTo>
                  <a:pt x="78" y="85"/>
                  <a:pt x="79" y="86"/>
                  <a:pt x="79" y="86"/>
                </a:cubicBezTo>
                <a:cubicBezTo>
                  <a:pt x="79" y="86"/>
                  <a:pt x="79" y="86"/>
                  <a:pt x="79" y="86"/>
                </a:cubicBezTo>
                <a:cubicBezTo>
                  <a:pt x="79" y="86"/>
                  <a:pt x="79" y="86"/>
                  <a:pt x="79" y="86"/>
                </a:cubicBezTo>
                <a:cubicBezTo>
                  <a:pt x="79" y="86"/>
                  <a:pt x="80" y="86"/>
                  <a:pt x="79" y="87"/>
                </a:cubicBezTo>
                <a:cubicBezTo>
                  <a:pt x="79" y="87"/>
                  <a:pt x="79" y="87"/>
                  <a:pt x="79" y="87"/>
                </a:cubicBezTo>
                <a:cubicBezTo>
                  <a:pt x="80" y="87"/>
                  <a:pt x="80" y="87"/>
                  <a:pt x="80" y="87"/>
                </a:cubicBezTo>
                <a:cubicBezTo>
                  <a:pt x="80" y="87"/>
                  <a:pt x="80" y="87"/>
                  <a:pt x="80" y="87"/>
                </a:cubicBezTo>
                <a:cubicBezTo>
                  <a:pt x="80" y="88"/>
                  <a:pt x="81" y="88"/>
                  <a:pt x="81" y="89"/>
                </a:cubicBezTo>
                <a:cubicBezTo>
                  <a:pt x="83" y="88"/>
                  <a:pt x="82" y="92"/>
                  <a:pt x="84" y="90"/>
                </a:cubicBezTo>
                <a:cubicBezTo>
                  <a:pt x="84" y="91"/>
                  <a:pt x="84" y="91"/>
                  <a:pt x="84" y="91"/>
                </a:cubicBezTo>
                <a:cubicBezTo>
                  <a:pt x="84" y="91"/>
                  <a:pt x="84" y="91"/>
                  <a:pt x="83" y="91"/>
                </a:cubicBezTo>
                <a:cubicBezTo>
                  <a:pt x="84" y="91"/>
                  <a:pt x="84" y="91"/>
                  <a:pt x="84" y="92"/>
                </a:cubicBezTo>
                <a:cubicBezTo>
                  <a:pt x="84" y="91"/>
                  <a:pt x="84" y="91"/>
                  <a:pt x="84" y="90"/>
                </a:cubicBezTo>
                <a:cubicBezTo>
                  <a:pt x="84" y="90"/>
                  <a:pt x="84" y="90"/>
                  <a:pt x="85" y="90"/>
                </a:cubicBezTo>
                <a:cubicBezTo>
                  <a:pt x="85" y="90"/>
                  <a:pt x="84" y="90"/>
                  <a:pt x="84" y="90"/>
                </a:cubicBezTo>
                <a:cubicBezTo>
                  <a:pt x="84" y="90"/>
                  <a:pt x="84" y="90"/>
                  <a:pt x="84" y="90"/>
                </a:cubicBezTo>
                <a:cubicBezTo>
                  <a:pt x="84" y="90"/>
                  <a:pt x="84" y="90"/>
                  <a:pt x="84" y="89"/>
                </a:cubicBezTo>
                <a:cubicBezTo>
                  <a:pt x="84" y="89"/>
                  <a:pt x="83" y="89"/>
                  <a:pt x="83" y="88"/>
                </a:cubicBezTo>
                <a:cubicBezTo>
                  <a:pt x="83" y="89"/>
                  <a:pt x="83" y="89"/>
                  <a:pt x="84" y="88"/>
                </a:cubicBezTo>
                <a:cubicBezTo>
                  <a:pt x="83" y="88"/>
                  <a:pt x="82" y="87"/>
                  <a:pt x="81" y="86"/>
                </a:cubicBezTo>
                <a:cubicBezTo>
                  <a:pt x="81" y="86"/>
                  <a:pt x="81" y="86"/>
                  <a:pt x="81" y="86"/>
                </a:cubicBezTo>
                <a:cubicBezTo>
                  <a:pt x="81" y="86"/>
                  <a:pt x="81" y="85"/>
                  <a:pt x="80" y="85"/>
                </a:cubicBezTo>
                <a:cubicBezTo>
                  <a:pt x="80" y="85"/>
                  <a:pt x="81" y="85"/>
                  <a:pt x="81" y="85"/>
                </a:cubicBezTo>
                <a:cubicBezTo>
                  <a:pt x="80" y="85"/>
                  <a:pt x="80" y="85"/>
                  <a:pt x="80" y="85"/>
                </a:cubicBezTo>
                <a:cubicBezTo>
                  <a:pt x="80" y="85"/>
                  <a:pt x="80" y="84"/>
                  <a:pt x="80" y="84"/>
                </a:cubicBezTo>
                <a:cubicBezTo>
                  <a:pt x="80" y="84"/>
                  <a:pt x="80" y="84"/>
                  <a:pt x="80" y="84"/>
                </a:cubicBezTo>
                <a:cubicBezTo>
                  <a:pt x="80" y="84"/>
                  <a:pt x="80" y="84"/>
                  <a:pt x="80" y="84"/>
                </a:cubicBezTo>
                <a:cubicBezTo>
                  <a:pt x="80" y="84"/>
                  <a:pt x="80" y="84"/>
                  <a:pt x="79" y="84"/>
                </a:cubicBezTo>
                <a:cubicBezTo>
                  <a:pt x="80" y="84"/>
                  <a:pt x="80" y="84"/>
                  <a:pt x="80" y="84"/>
                </a:cubicBezTo>
                <a:cubicBezTo>
                  <a:pt x="79" y="84"/>
                  <a:pt x="80" y="83"/>
                  <a:pt x="80" y="83"/>
                </a:cubicBezTo>
                <a:cubicBezTo>
                  <a:pt x="80" y="83"/>
                  <a:pt x="80" y="83"/>
                  <a:pt x="80" y="83"/>
                </a:cubicBezTo>
                <a:cubicBezTo>
                  <a:pt x="80" y="83"/>
                  <a:pt x="80" y="83"/>
                  <a:pt x="80" y="83"/>
                </a:cubicBezTo>
                <a:cubicBezTo>
                  <a:pt x="80" y="83"/>
                  <a:pt x="80" y="83"/>
                  <a:pt x="80" y="83"/>
                </a:cubicBezTo>
                <a:cubicBezTo>
                  <a:pt x="81" y="83"/>
                  <a:pt x="80" y="83"/>
                  <a:pt x="80" y="83"/>
                </a:cubicBezTo>
                <a:cubicBezTo>
                  <a:pt x="81" y="83"/>
                  <a:pt x="81" y="83"/>
                  <a:pt x="81" y="83"/>
                </a:cubicBezTo>
                <a:cubicBezTo>
                  <a:pt x="82" y="83"/>
                  <a:pt x="81" y="83"/>
                  <a:pt x="82" y="82"/>
                </a:cubicBezTo>
                <a:cubicBezTo>
                  <a:pt x="82" y="82"/>
                  <a:pt x="82" y="82"/>
                  <a:pt x="82" y="82"/>
                </a:cubicBezTo>
                <a:cubicBezTo>
                  <a:pt x="82" y="82"/>
                  <a:pt x="82" y="82"/>
                  <a:pt x="82" y="82"/>
                </a:cubicBezTo>
                <a:cubicBezTo>
                  <a:pt x="83" y="82"/>
                  <a:pt x="82" y="82"/>
                  <a:pt x="82" y="82"/>
                </a:cubicBezTo>
                <a:cubicBezTo>
                  <a:pt x="82" y="82"/>
                  <a:pt x="82" y="82"/>
                  <a:pt x="83" y="82"/>
                </a:cubicBezTo>
                <a:cubicBezTo>
                  <a:pt x="83" y="82"/>
                  <a:pt x="83" y="82"/>
                  <a:pt x="83" y="82"/>
                </a:cubicBezTo>
                <a:cubicBezTo>
                  <a:pt x="83" y="82"/>
                  <a:pt x="82" y="83"/>
                  <a:pt x="83" y="82"/>
                </a:cubicBezTo>
                <a:cubicBezTo>
                  <a:pt x="83" y="82"/>
                  <a:pt x="82" y="83"/>
                  <a:pt x="83" y="83"/>
                </a:cubicBezTo>
                <a:cubicBezTo>
                  <a:pt x="83" y="83"/>
                  <a:pt x="83" y="82"/>
                  <a:pt x="84" y="82"/>
                </a:cubicBezTo>
                <a:cubicBezTo>
                  <a:pt x="84" y="82"/>
                  <a:pt x="84" y="82"/>
                  <a:pt x="84" y="82"/>
                </a:cubicBezTo>
                <a:cubicBezTo>
                  <a:pt x="83" y="82"/>
                  <a:pt x="83" y="82"/>
                  <a:pt x="83" y="82"/>
                </a:cubicBezTo>
                <a:cubicBezTo>
                  <a:pt x="83" y="82"/>
                  <a:pt x="83" y="82"/>
                  <a:pt x="83" y="82"/>
                </a:cubicBezTo>
                <a:cubicBezTo>
                  <a:pt x="83" y="82"/>
                  <a:pt x="83" y="82"/>
                  <a:pt x="83" y="82"/>
                </a:cubicBezTo>
                <a:cubicBezTo>
                  <a:pt x="83" y="82"/>
                  <a:pt x="84" y="81"/>
                  <a:pt x="84" y="82"/>
                </a:cubicBezTo>
                <a:cubicBezTo>
                  <a:pt x="83" y="82"/>
                  <a:pt x="83" y="82"/>
                  <a:pt x="83" y="82"/>
                </a:cubicBezTo>
                <a:cubicBezTo>
                  <a:pt x="83" y="82"/>
                  <a:pt x="83" y="82"/>
                  <a:pt x="83" y="82"/>
                </a:cubicBezTo>
                <a:cubicBezTo>
                  <a:pt x="83" y="82"/>
                  <a:pt x="84" y="82"/>
                  <a:pt x="84" y="82"/>
                </a:cubicBezTo>
                <a:cubicBezTo>
                  <a:pt x="84" y="82"/>
                  <a:pt x="83" y="82"/>
                  <a:pt x="83" y="82"/>
                </a:cubicBezTo>
                <a:cubicBezTo>
                  <a:pt x="84" y="82"/>
                  <a:pt x="83" y="83"/>
                  <a:pt x="84" y="84"/>
                </a:cubicBezTo>
                <a:cubicBezTo>
                  <a:pt x="84" y="84"/>
                  <a:pt x="84" y="84"/>
                  <a:pt x="84" y="84"/>
                </a:cubicBezTo>
                <a:cubicBezTo>
                  <a:pt x="83" y="84"/>
                  <a:pt x="84" y="85"/>
                  <a:pt x="83" y="85"/>
                </a:cubicBezTo>
                <a:cubicBezTo>
                  <a:pt x="83" y="85"/>
                  <a:pt x="84" y="85"/>
                  <a:pt x="83" y="85"/>
                </a:cubicBezTo>
                <a:cubicBezTo>
                  <a:pt x="83" y="85"/>
                  <a:pt x="83" y="85"/>
                  <a:pt x="83" y="85"/>
                </a:cubicBezTo>
                <a:cubicBezTo>
                  <a:pt x="83" y="85"/>
                  <a:pt x="83" y="85"/>
                  <a:pt x="83" y="85"/>
                </a:cubicBezTo>
                <a:cubicBezTo>
                  <a:pt x="83" y="85"/>
                  <a:pt x="83" y="85"/>
                  <a:pt x="83" y="86"/>
                </a:cubicBezTo>
                <a:cubicBezTo>
                  <a:pt x="83" y="86"/>
                  <a:pt x="83" y="86"/>
                  <a:pt x="83" y="86"/>
                </a:cubicBezTo>
                <a:cubicBezTo>
                  <a:pt x="83" y="87"/>
                  <a:pt x="83" y="87"/>
                  <a:pt x="83" y="88"/>
                </a:cubicBezTo>
                <a:cubicBezTo>
                  <a:pt x="83" y="88"/>
                  <a:pt x="83" y="88"/>
                  <a:pt x="83" y="88"/>
                </a:cubicBezTo>
                <a:cubicBezTo>
                  <a:pt x="83" y="88"/>
                  <a:pt x="83" y="88"/>
                  <a:pt x="83" y="89"/>
                </a:cubicBezTo>
                <a:cubicBezTo>
                  <a:pt x="83" y="88"/>
                  <a:pt x="84" y="88"/>
                  <a:pt x="84" y="88"/>
                </a:cubicBezTo>
                <a:cubicBezTo>
                  <a:pt x="84" y="89"/>
                  <a:pt x="84" y="89"/>
                  <a:pt x="83" y="89"/>
                </a:cubicBezTo>
                <a:cubicBezTo>
                  <a:pt x="83" y="89"/>
                  <a:pt x="84" y="89"/>
                  <a:pt x="83" y="89"/>
                </a:cubicBezTo>
                <a:cubicBezTo>
                  <a:pt x="83" y="89"/>
                  <a:pt x="83" y="89"/>
                  <a:pt x="82" y="89"/>
                </a:cubicBezTo>
                <a:cubicBezTo>
                  <a:pt x="83" y="89"/>
                  <a:pt x="83" y="89"/>
                  <a:pt x="83" y="90"/>
                </a:cubicBezTo>
                <a:cubicBezTo>
                  <a:pt x="83" y="89"/>
                  <a:pt x="83" y="90"/>
                  <a:pt x="84" y="90"/>
                </a:cubicBezTo>
                <a:cubicBezTo>
                  <a:pt x="83" y="90"/>
                  <a:pt x="83" y="90"/>
                  <a:pt x="83" y="90"/>
                </a:cubicBezTo>
                <a:cubicBezTo>
                  <a:pt x="83" y="90"/>
                  <a:pt x="82" y="90"/>
                  <a:pt x="82" y="90"/>
                </a:cubicBezTo>
                <a:cubicBezTo>
                  <a:pt x="82" y="90"/>
                  <a:pt x="83" y="90"/>
                  <a:pt x="83" y="91"/>
                </a:cubicBezTo>
                <a:cubicBezTo>
                  <a:pt x="83" y="91"/>
                  <a:pt x="83" y="90"/>
                  <a:pt x="84" y="90"/>
                </a:cubicBezTo>
                <a:cubicBezTo>
                  <a:pt x="84" y="91"/>
                  <a:pt x="83" y="91"/>
                  <a:pt x="83" y="91"/>
                </a:cubicBezTo>
                <a:cubicBezTo>
                  <a:pt x="83" y="91"/>
                  <a:pt x="83" y="91"/>
                  <a:pt x="83" y="91"/>
                </a:cubicBezTo>
                <a:cubicBezTo>
                  <a:pt x="82" y="91"/>
                  <a:pt x="82" y="92"/>
                  <a:pt x="82" y="92"/>
                </a:cubicBezTo>
                <a:cubicBezTo>
                  <a:pt x="82" y="91"/>
                  <a:pt x="82" y="92"/>
                  <a:pt x="82" y="91"/>
                </a:cubicBezTo>
                <a:cubicBezTo>
                  <a:pt x="82" y="91"/>
                  <a:pt x="82" y="91"/>
                  <a:pt x="82" y="91"/>
                </a:cubicBezTo>
                <a:cubicBezTo>
                  <a:pt x="82" y="92"/>
                  <a:pt x="82" y="92"/>
                  <a:pt x="82" y="92"/>
                </a:cubicBezTo>
                <a:cubicBezTo>
                  <a:pt x="82" y="92"/>
                  <a:pt x="83" y="92"/>
                  <a:pt x="82" y="92"/>
                </a:cubicBezTo>
                <a:cubicBezTo>
                  <a:pt x="83" y="92"/>
                  <a:pt x="83" y="92"/>
                  <a:pt x="83" y="92"/>
                </a:cubicBezTo>
                <a:cubicBezTo>
                  <a:pt x="83" y="92"/>
                  <a:pt x="83" y="92"/>
                  <a:pt x="83" y="92"/>
                </a:cubicBezTo>
                <a:cubicBezTo>
                  <a:pt x="83" y="91"/>
                  <a:pt x="83" y="91"/>
                  <a:pt x="83" y="91"/>
                </a:cubicBezTo>
                <a:cubicBezTo>
                  <a:pt x="84" y="92"/>
                  <a:pt x="84" y="92"/>
                  <a:pt x="84" y="92"/>
                </a:cubicBezTo>
                <a:cubicBezTo>
                  <a:pt x="84" y="92"/>
                  <a:pt x="84" y="92"/>
                  <a:pt x="84" y="91"/>
                </a:cubicBezTo>
                <a:cubicBezTo>
                  <a:pt x="85" y="92"/>
                  <a:pt x="85" y="91"/>
                  <a:pt x="86" y="91"/>
                </a:cubicBezTo>
                <a:cubicBezTo>
                  <a:pt x="86" y="92"/>
                  <a:pt x="86" y="91"/>
                  <a:pt x="86" y="91"/>
                </a:cubicBezTo>
                <a:cubicBezTo>
                  <a:pt x="86" y="91"/>
                  <a:pt x="87" y="90"/>
                  <a:pt x="87" y="91"/>
                </a:cubicBezTo>
                <a:cubicBezTo>
                  <a:pt x="87" y="91"/>
                  <a:pt x="86" y="90"/>
                  <a:pt x="87" y="90"/>
                </a:cubicBezTo>
                <a:cubicBezTo>
                  <a:pt x="87" y="90"/>
                  <a:pt x="87" y="91"/>
                  <a:pt x="87" y="90"/>
                </a:cubicBezTo>
                <a:cubicBezTo>
                  <a:pt x="87" y="91"/>
                  <a:pt x="88" y="91"/>
                  <a:pt x="88" y="91"/>
                </a:cubicBezTo>
                <a:cubicBezTo>
                  <a:pt x="88" y="91"/>
                  <a:pt x="87" y="90"/>
                  <a:pt x="88" y="90"/>
                </a:cubicBezTo>
                <a:cubicBezTo>
                  <a:pt x="88" y="90"/>
                  <a:pt x="88" y="90"/>
                  <a:pt x="88" y="90"/>
                </a:cubicBezTo>
                <a:cubicBezTo>
                  <a:pt x="88" y="90"/>
                  <a:pt x="88" y="90"/>
                  <a:pt x="88" y="91"/>
                </a:cubicBezTo>
                <a:cubicBezTo>
                  <a:pt x="88" y="90"/>
                  <a:pt x="88" y="91"/>
                  <a:pt x="88" y="91"/>
                </a:cubicBezTo>
                <a:cubicBezTo>
                  <a:pt x="89" y="91"/>
                  <a:pt x="89" y="91"/>
                  <a:pt x="89" y="91"/>
                </a:cubicBezTo>
                <a:cubicBezTo>
                  <a:pt x="89" y="91"/>
                  <a:pt x="88" y="90"/>
                  <a:pt x="88" y="90"/>
                </a:cubicBezTo>
                <a:cubicBezTo>
                  <a:pt x="88" y="90"/>
                  <a:pt x="88" y="89"/>
                  <a:pt x="87" y="89"/>
                </a:cubicBezTo>
                <a:cubicBezTo>
                  <a:pt x="88" y="88"/>
                  <a:pt x="90" y="88"/>
                  <a:pt x="91" y="89"/>
                </a:cubicBezTo>
                <a:cubicBezTo>
                  <a:pt x="92" y="89"/>
                  <a:pt x="92" y="90"/>
                  <a:pt x="92" y="90"/>
                </a:cubicBezTo>
                <a:cubicBezTo>
                  <a:pt x="91" y="87"/>
                  <a:pt x="94" y="90"/>
                  <a:pt x="94" y="88"/>
                </a:cubicBezTo>
                <a:cubicBezTo>
                  <a:pt x="94" y="87"/>
                  <a:pt x="94" y="87"/>
                  <a:pt x="93" y="87"/>
                </a:cubicBezTo>
                <a:cubicBezTo>
                  <a:pt x="94" y="87"/>
                  <a:pt x="94" y="86"/>
                  <a:pt x="94" y="85"/>
                </a:cubicBezTo>
                <a:cubicBezTo>
                  <a:pt x="94" y="85"/>
                  <a:pt x="94" y="85"/>
                  <a:pt x="94" y="85"/>
                </a:cubicBezTo>
                <a:cubicBezTo>
                  <a:pt x="94" y="85"/>
                  <a:pt x="94" y="85"/>
                  <a:pt x="94" y="85"/>
                </a:cubicBezTo>
                <a:cubicBezTo>
                  <a:pt x="94" y="85"/>
                  <a:pt x="94" y="85"/>
                  <a:pt x="94" y="84"/>
                </a:cubicBezTo>
                <a:cubicBezTo>
                  <a:pt x="94" y="84"/>
                  <a:pt x="94" y="83"/>
                  <a:pt x="95" y="83"/>
                </a:cubicBezTo>
                <a:cubicBezTo>
                  <a:pt x="94" y="82"/>
                  <a:pt x="94" y="82"/>
                  <a:pt x="94" y="81"/>
                </a:cubicBezTo>
                <a:cubicBezTo>
                  <a:pt x="94" y="82"/>
                  <a:pt x="95" y="81"/>
                  <a:pt x="94" y="81"/>
                </a:cubicBezTo>
                <a:cubicBezTo>
                  <a:pt x="94" y="81"/>
                  <a:pt x="94" y="81"/>
                  <a:pt x="94" y="81"/>
                </a:cubicBezTo>
                <a:cubicBezTo>
                  <a:pt x="94" y="81"/>
                  <a:pt x="95" y="82"/>
                  <a:pt x="95" y="82"/>
                </a:cubicBezTo>
                <a:cubicBezTo>
                  <a:pt x="95" y="81"/>
                  <a:pt x="94" y="81"/>
                  <a:pt x="94" y="80"/>
                </a:cubicBezTo>
                <a:cubicBezTo>
                  <a:pt x="94" y="80"/>
                  <a:pt x="94" y="80"/>
                  <a:pt x="94" y="80"/>
                </a:cubicBezTo>
                <a:cubicBezTo>
                  <a:pt x="94" y="79"/>
                  <a:pt x="94" y="79"/>
                  <a:pt x="94" y="79"/>
                </a:cubicBezTo>
                <a:cubicBezTo>
                  <a:pt x="94" y="79"/>
                  <a:pt x="94" y="79"/>
                  <a:pt x="94" y="78"/>
                </a:cubicBezTo>
                <a:cubicBezTo>
                  <a:pt x="94" y="78"/>
                  <a:pt x="94" y="78"/>
                  <a:pt x="95" y="79"/>
                </a:cubicBezTo>
                <a:cubicBezTo>
                  <a:pt x="95" y="78"/>
                  <a:pt x="95" y="77"/>
                  <a:pt x="95" y="78"/>
                </a:cubicBezTo>
                <a:cubicBezTo>
                  <a:pt x="95" y="78"/>
                  <a:pt x="95" y="78"/>
                  <a:pt x="95" y="79"/>
                </a:cubicBezTo>
                <a:cubicBezTo>
                  <a:pt x="95" y="79"/>
                  <a:pt x="95" y="78"/>
                  <a:pt x="94" y="79"/>
                </a:cubicBezTo>
                <a:cubicBezTo>
                  <a:pt x="95" y="80"/>
                  <a:pt x="95" y="80"/>
                  <a:pt x="94" y="80"/>
                </a:cubicBezTo>
                <a:cubicBezTo>
                  <a:pt x="95" y="81"/>
                  <a:pt x="95" y="80"/>
                  <a:pt x="94" y="79"/>
                </a:cubicBezTo>
                <a:cubicBezTo>
                  <a:pt x="94" y="80"/>
                  <a:pt x="96" y="80"/>
                  <a:pt x="93" y="79"/>
                </a:cubicBezTo>
                <a:cubicBezTo>
                  <a:pt x="93" y="79"/>
                  <a:pt x="93" y="79"/>
                  <a:pt x="93" y="79"/>
                </a:cubicBezTo>
                <a:cubicBezTo>
                  <a:pt x="93" y="79"/>
                  <a:pt x="93" y="79"/>
                  <a:pt x="93" y="79"/>
                </a:cubicBezTo>
                <a:cubicBezTo>
                  <a:pt x="92" y="79"/>
                  <a:pt x="93" y="78"/>
                  <a:pt x="92" y="80"/>
                </a:cubicBezTo>
                <a:cubicBezTo>
                  <a:pt x="92" y="80"/>
                  <a:pt x="92" y="79"/>
                  <a:pt x="92" y="79"/>
                </a:cubicBezTo>
                <a:cubicBezTo>
                  <a:pt x="92" y="79"/>
                  <a:pt x="92" y="79"/>
                  <a:pt x="92" y="80"/>
                </a:cubicBezTo>
                <a:cubicBezTo>
                  <a:pt x="92" y="81"/>
                  <a:pt x="92" y="82"/>
                  <a:pt x="92" y="83"/>
                </a:cubicBezTo>
                <a:cubicBezTo>
                  <a:pt x="91" y="84"/>
                  <a:pt x="91" y="84"/>
                  <a:pt x="91" y="84"/>
                </a:cubicBezTo>
                <a:cubicBezTo>
                  <a:pt x="90" y="84"/>
                  <a:pt x="91" y="81"/>
                  <a:pt x="91" y="81"/>
                </a:cubicBezTo>
                <a:cubicBezTo>
                  <a:pt x="92" y="80"/>
                  <a:pt x="93" y="79"/>
                  <a:pt x="93" y="78"/>
                </a:cubicBezTo>
                <a:cubicBezTo>
                  <a:pt x="93" y="78"/>
                  <a:pt x="93" y="78"/>
                  <a:pt x="94" y="78"/>
                </a:cubicBezTo>
                <a:cubicBezTo>
                  <a:pt x="94" y="77"/>
                  <a:pt x="95" y="76"/>
                  <a:pt x="95" y="76"/>
                </a:cubicBezTo>
                <a:cubicBezTo>
                  <a:pt x="95" y="75"/>
                  <a:pt x="95" y="76"/>
                  <a:pt x="95" y="75"/>
                </a:cubicBezTo>
                <a:cubicBezTo>
                  <a:pt x="95" y="75"/>
                  <a:pt x="96" y="75"/>
                  <a:pt x="96" y="75"/>
                </a:cubicBezTo>
                <a:cubicBezTo>
                  <a:pt x="96" y="75"/>
                  <a:pt x="96" y="75"/>
                  <a:pt x="96" y="74"/>
                </a:cubicBezTo>
                <a:cubicBezTo>
                  <a:pt x="98" y="72"/>
                  <a:pt x="99" y="70"/>
                  <a:pt x="100" y="66"/>
                </a:cubicBezTo>
                <a:cubicBezTo>
                  <a:pt x="99" y="66"/>
                  <a:pt x="100" y="64"/>
                  <a:pt x="99" y="63"/>
                </a:cubicBezTo>
                <a:cubicBezTo>
                  <a:pt x="100" y="63"/>
                  <a:pt x="99" y="62"/>
                  <a:pt x="100" y="61"/>
                </a:cubicBezTo>
                <a:cubicBezTo>
                  <a:pt x="100" y="61"/>
                  <a:pt x="99" y="61"/>
                  <a:pt x="100" y="61"/>
                </a:cubicBezTo>
                <a:cubicBezTo>
                  <a:pt x="100" y="61"/>
                  <a:pt x="100" y="61"/>
                  <a:pt x="100" y="61"/>
                </a:cubicBezTo>
                <a:cubicBezTo>
                  <a:pt x="99" y="61"/>
                  <a:pt x="100" y="60"/>
                  <a:pt x="100" y="60"/>
                </a:cubicBezTo>
                <a:cubicBezTo>
                  <a:pt x="100" y="59"/>
                  <a:pt x="100" y="57"/>
                  <a:pt x="100" y="56"/>
                </a:cubicBezTo>
                <a:cubicBezTo>
                  <a:pt x="101" y="56"/>
                  <a:pt x="102" y="58"/>
                  <a:pt x="103" y="58"/>
                </a:cubicBezTo>
                <a:cubicBezTo>
                  <a:pt x="103" y="59"/>
                  <a:pt x="104" y="59"/>
                  <a:pt x="104" y="60"/>
                </a:cubicBezTo>
                <a:cubicBezTo>
                  <a:pt x="103" y="60"/>
                  <a:pt x="103" y="60"/>
                  <a:pt x="103" y="60"/>
                </a:cubicBezTo>
                <a:cubicBezTo>
                  <a:pt x="103" y="61"/>
                  <a:pt x="104" y="62"/>
                  <a:pt x="105" y="63"/>
                </a:cubicBezTo>
                <a:cubicBezTo>
                  <a:pt x="104" y="64"/>
                  <a:pt x="106" y="64"/>
                  <a:pt x="106" y="65"/>
                </a:cubicBezTo>
                <a:cubicBezTo>
                  <a:pt x="106" y="66"/>
                  <a:pt x="106" y="65"/>
                  <a:pt x="105" y="66"/>
                </a:cubicBezTo>
                <a:cubicBezTo>
                  <a:pt x="107" y="66"/>
                  <a:pt x="108" y="68"/>
                  <a:pt x="108" y="69"/>
                </a:cubicBezTo>
                <a:cubicBezTo>
                  <a:pt x="107" y="71"/>
                  <a:pt x="109" y="73"/>
                  <a:pt x="107" y="74"/>
                </a:cubicBezTo>
                <a:cubicBezTo>
                  <a:pt x="108" y="75"/>
                  <a:pt x="108" y="75"/>
                  <a:pt x="107" y="76"/>
                </a:cubicBezTo>
                <a:cubicBezTo>
                  <a:pt x="107" y="76"/>
                  <a:pt x="106" y="76"/>
                  <a:pt x="105" y="76"/>
                </a:cubicBezTo>
                <a:cubicBezTo>
                  <a:pt x="105" y="77"/>
                  <a:pt x="105" y="78"/>
                  <a:pt x="105" y="79"/>
                </a:cubicBezTo>
                <a:cubicBezTo>
                  <a:pt x="105" y="78"/>
                  <a:pt x="106" y="79"/>
                  <a:pt x="106" y="79"/>
                </a:cubicBezTo>
                <a:cubicBezTo>
                  <a:pt x="106" y="79"/>
                  <a:pt x="105" y="79"/>
                  <a:pt x="105" y="79"/>
                </a:cubicBezTo>
                <a:cubicBezTo>
                  <a:pt x="105" y="80"/>
                  <a:pt x="104" y="80"/>
                  <a:pt x="103" y="81"/>
                </a:cubicBezTo>
                <a:cubicBezTo>
                  <a:pt x="103" y="81"/>
                  <a:pt x="104" y="81"/>
                  <a:pt x="103" y="82"/>
                </a:cubicBezTo>
                <a:cubicBezTo>
                  <a:pt x="103" y="82"/>
                  <a:pt x="103" y="81"/>
                  <a:pt x="103" y="81"/>
                </a:cubicBezTo>
                <a:cubicBezTo>
                  <a:pt x="103" y="82"/>
                  <a:pt x="102" y="82"/>
                  <a:pt x="102" y="82"/>
                </a:cubicBezTo>
                <a:cubicBezTo>
                  <a:pt x="103" y="82"/>
                  <a:pt x="103" y="82"/>
                  <a:pt x="103" y="83"/>
                </a:cubicBezTo>
                <a:cubicBezTo>
                  <a:pt x="103" y="83"/>
                  <a:pt x="103" y="82"/>
                  <a:pt x="104" y="82"/>
                </a:cubicBezTo>
                <a:cubicBezTo>
                  <a:pt x="104" y="84"/>
                  <a:pt x="102" y="85"/>
                  <a:pt x="104" y="86"/>
                </a:cubicBezTo>
                <a:cubicBezTo>
                  <a:pt x="104" y="86"/>
                  <a:pt x="104" y="85"/>
                  <a:pt x="104" y="85"/>
                </a:cubicBezTo>
                <a:cubicBezTo>
                  <a:pt x="105" y="84"/>
                  <a:pt x="105" y="83"/>
                  <a:pt x="106" y="82"/>
                </a:cubicBezTo>
                <a:cubicBezTo>
                  <a:pt x="106" y="82"/>
                  <a:pt x="106" y="82"/>
                  <a:pt x="106" y="82"/>
                </a:cubicBezTo>
                <a:cubicBezTo>
                  <a:pt x="106" y="81"/>
                  <a:pt x="106" y="81"/>
                  <a:pt x="106" y="81"/>
                </a:cubicBezTo>
                <a:cubicBezTo>
                  <a:pt x="106" y="81"/>
                  <a:pt x="106" y="80"/>
                  <a:pt x="106" y="80"/>
                </a:cubicBezTo>
                <a:cubicBezTo>
                  <a:pt x="106" y="80"/>
                  <a:pt x="106" y="79"/>
                  <a:pt x="107" y="79"/>
                </a:cubicBezTo>
                <a:cubicBezTo>
                  <a:pt x="107" y="79"/>
                  <a:pt x="107" y="79"/>
                  <a:pt x="108" y="79"/>
                </a:cubicBezTo>
                <a:cubicBezTo>
                  <a:pt x="108" y="79"/>
                  <a:pt x="108" y="79"/>
                  <a:pt x="108" y="79"/>
                </a:cubicBezTo>
                <a:cubicBezTo>
                  <a:pt x="108" y="80"/>
                  <a:pt x="108" y="82"/>
                  <a:pt x="108" y="83"/>
                </a:cubicBezTo>
                <a:cubicBezTo>
                  <a:pt x="109" y="82"/>
                  <a:pt x="109" y="81"/>
                  <a:pt x="109" y="80"/>
                </a:cubicBezTo>
                <a:cubicBezTo>
                  <a:pt x="111" y="80"/>
                  <a:pt x="111" y="79"/>
                  <a:pt x="111" y="78"/>
                </a:cubicBezTo>
                <a:cubicBezTo>
                  <a:pt x="111" y="78"/>
                  <a:pt x="111" y="78"/>
                  <a:pt x="111" y="78"/>
                </a:cubicBezTo>
                <a:cubicBezTo>
                  <a:pt x="112" y="77"/>
                  <a:pt x="113" y="75"/>
                  <a:pt x="115" y="75"/>
                </a:cubicBezTo>
                <a:cubicBezTo>
                  <a:pt x="115" y="76"/>
                  <a:pt x="117" y="76"/>
                  <a:pt x="117" y="78"/>
                </a:cubicBezTo>
                <a:cubicBezTo>
                  <a:pt x="118" y="77"/>
                  <a:pt x="118" y="78"/>
                  <a:pt x="119" y="78"/>
                </a:cubicBezTo>
                <a:cubicBezTo>
                  <a:pt x="119" y="78"/>
                  <a:pt x="119" y="77"/>
                  <a:pt x="119" y="77"/>
                </a:cubicBezTo>
                <a:cubicBezTo>
                  <a:pt x="120" y="77"/>
                  <a:pt x="120" y="77"/>
                  <a:pt x="120" y="78"/>
                </a:cubicBezTo>
                <a:cubicBezTo>
                  <a:pt x="123" y="78"/>
                  <a:pt x="121" y="76"/>
                  <a:pt x="123" y="75"/>
                </a:cubicBezTo>
                <a:cubicBezTo>
                  <a:pt x="124" y="76"/>
                  <a:pt x="124" y="79"/>
                  <a:pt x="125" y="80"/>
                </a:cubicBezTo>
                <a:cubicBezTo>
                  <a:pt x="125" y="79"/>
                  <a:pt x="126" y="78"/>
                  <a:pt x="126" y="79"/>
                </a:cubicBezTo>
                <a:cubicBezTo>
                  <a:pt x="127" y="78"/>
                  <a:pt x="128" y="77"/>
                  <a:pt x="128" y="76"/>
                </a:cubicBezTo>
                <a:cubicBezTo>
                  <a:pt x="127" y="74"/>
                  <a:pt x="125" y="75"/>
                  <a:pt x="123" y="73"/>
                </a:cubicBezTo>
                <a:cubicBezTo>
                  <a:pt x="125" y="71"/>
                  <a:pt x="122" y="66"/>
                  <a:pt x="122" y="64"/>
                </a:cubicBezTo>
                <a:cubicBezTo>
                  <a:pt x="122" y="65"/>
                  <a:pt x="122" y="65"/>
                  <a:pt x="122" y="65"/>
                </a:cubicBezTo>
                <a:cubicBezTo>
                  <a:pt x="121" y="64"/>
                  <a:pt x="121" y="64"/>
                  <a:pt x="121" y="63"/>
                </a:cubicBezTo>
                <a:cubicBezTo>
                  <a:pt x="120" y="64"/>
                  <a:pt x="120" y="63"/>
                  <a:pt x="120" y="63"/>
                </a:cubicBezTo>
                <a:cubicBezTo>
                  <a:pt x="120" y="63"/>
                  <a:pt x="120" y="63"/>
                  <a:pt x="119" y="63"/>
                </a:cubicBezTo>
                <a:cubicBezTo>
                  <a:pt x="118" y="61"/>
                  <a:pt x="116" y="60"/>
                  <a:pt x="114" y="59"/>
                </a:cubicBezTo>
                <a:cubicBezTo>
                  <a:pt x="114" y="59"/>
                  <a:pt x="114" y="59"/>
                  <a:pt x="113" y="59"/>
                </a:cubicBezTo>
                <a:cubicBezTo>
                  <a:pt x="111" y="56"/>
                  <a:pt x="108" y="55"/>
                  <a:pt x="105" y="54"/>
                </a:cubicBezTo>
                <a:cubicBezTo>
                  <a:pt x="105" y="54"/>
                  <a:pt x="105" y="55"/>
                  <a:pt x="105" y="55"/>
                </a:cubicBezTo>
                <a:cubicBezTo>
                  <a:pt x="105" y="54"/>
                  <a:pt x="104" y="54"/>
                  <a:pt x="103" y="53"/>
                </a:cubicBezTo>
                <a:cubicBezTo>
                  <a:pt x="103" y="54"/>
                  <a:pt x="103" y="54"/>
                  <a:pt x="103" y="54"/>
                </a:cubicBezTo>
                <a:cubicBezTo>
                  <a:pt x="101" y="53"/>
                  <a:pt x="98" y="53"/>
                  <a:pt x="98" y="51"/>
                </a:cubicBezTo>
                <a:cubicBezTo>
                  <a:pt x="98" y="51"/>
                  <a:pt x="98" y="51"/>
                  <a:pt x="98" y="50"/>
                </a:cubicBezTo>
                <a:cubicBezTo>
                  <a:pt x="98" y="50"/>
                  <a:pt x="98" y="50"/>
                  <a:pt x="98" y="49"/>
                </a:cubicBezTo>
                <a:cubicBezTo>
                  <a:pt x="97" y="49"/>
                  <a:pt x="97" y="48"/>
                  <a:pt x="97" y="48"/>
                </a:cubicBezTo>
                <a:cubicBezTo>
                  <a:pt x="97" y="48"/>
                  <a:pt x="97" y="47"/>
                  <a:pt x="97" y="47"/>
                </a:cubicBezTo>
                <a:cubicBezTo>
                  <a:pt x="96" y="47"/>
                  <a:pt x="97" y="47"/>
                  <a:pt x="96" y="47"/>
                </a:cubicBezTo>
                <a:cubicBezTo>
                  <a:pt x="96" y="47"/>
                  <a:pt x="96" y="47"/>
                  <a:pt x="96" y="47"/>
                </a:cubicBezTo>
                <a:cubicBezTo>
                  <a:pt x="96" y="47"/>
                  <a:pt x="97" y="47"/>
                  <a:pt x="97" y="47"/>
                </a:cubicBezTo>
                <a:cubicBezTo>
                  <a:pt x="95" y="47"/>
                  <a:pt x="96" y="46"/>
                  <a:pt x="96" y="45"/>
                </a:cubicBezTo>
                <a:cubicBezTo>
                  <a:pt x="95" y="45"/>
                  <a:pt x="96" y="46"/>
                  <a:pt x="94" y="46"/>
                </a:cubicBezTo>
                <a:cubicBezTo>
                  <a:pt x="95" y="46"/>
                  <a:pt x="94" y="46"/>
                  <a:pt x="94" y="45"/>
                </a:cubicBezTo>
                <a:cubicBezTo>
                  <a:pt x="95" y="45"/>
                  <a:pt x="95" y="45"/>
                  <a:pt x="95" y="45"/>
                </a:cubicBezTo>
                <a:cubicBezTo>
                  <a:pt x="95" y="45"/>
                  <a:pt x="95" y="45"/>
                  <a:pt x="95" y="44"/>
                </a:cubicBezTo>
                <a:cubicBezTo>
                  <a:pt x="94" y="44"/>
                  <a:pt x="94" y="44"/>
                  <a:pt x="94" y="45"/>
                </a:cubicBezTo>
                <a:cubicBezTo>
                  <a:pt x="95" y="44"/>
                  <a:pt x="93" y="45"/>
                  <a:pt x="93" y="44"/>
                </a:cubicBezTo>
                <a:cubicBezTo>
                  <a:pt x="95" y="44"/>
                  <a:pt x="96" y="44"/>
                  <a:pt x="97" y="44"/>
                </a:cubicBezTo>
                <a:cubicBezTo>
                  <a:pt x="98" y="45"/>
                  <a:pt x="100" y="44"/>
                  <a:pt x="100" y="46"/>
                </a:cubicBezTo>
                <a:cubicBezTo>
                  <a:pt x="100" y="46"/>
                  <a:pt x="100" y="46"/>
                  <a:pt x="99" y="46"/>
                </a:cubicBezTo>
                <a:cubicBezTo>
                  <a:pt x="100" y="46"/>
                  <a:pt x="100" y="46"/>
                  <a:pt x="100" y="47"/>
                </a:cubicBezTo>
                <a:cubicBezTo>
                  <a:pt x="102" y="47"/>
                  <a:pt x="102" y="49"/>
                  <a:pt x="103" y="50"/>
                </a:cubicBezTo>
                <a:cubicBezTo>
                  <a:pt x="104" y="50"/>
                  <a:pt x="105" y="50"/>
                  <a:pt x="105" y="50"/>
                </a:cubicBezTo>
                <a:cubicBezTo>
                  <a:pt x="106" y="50"/>
                  <a:pt x="106" y="50"/>
                  <a:pt x="107" y="50"/>
                </a:cubicBezTo>
                <a:cubicBezTo>
                  <a:pt x="107" y="49"/>
                  <a:pt x="109" y="50"/>
                  <a:pt x="109" y="48"/>
                </a:cubicBezTo>
                <a:cubicBezTo>
                  <a:pt x="109" y="49"/>
                  <a:pt x="109" y="49"/>
                  <a:pt x="110" y="49"/>
                </a:cubicBezTo>
                <a:cubicBezTo>
                  <a:pt x="110" y="48"/>
                  <a:pt x="109" y="48"/>
                  <a:pt x="109" y="48"/>
                </a:cubicBezTo>
                <a:cubicBezTo>
                  <a:pt x="109" y="48"/>
                  <a:pt x="110" y="48"/>
                  <a:pt x="110" y="48"/>
                </a:cubicBezTo>
                <a:cubicBezTo>
                  <a:pt x="110" y="47"/>
                  <a:pt x="108" y="46"/>
                  <a:pt x="108" y="44"/>
                </a:cubicBezTo>
                <a:cubicBezTo>
                  <a:pt x="111" y="45"/>
                  <a:pt x="112" y="48"/>
                  <a:pt x="114" y="49"/>
                </a:cubicBezTo>
                <a:cubicBezTo>
                  <a:pt x="114" y="49"/>
                  <a:pt x="114" y="49"/>
                  <a:pt x="114" y="49"/>
                </a:cubicBezTo>
                <a:cubicBezTo>
                  <a:pt x="116" y="51"/>
                  <a:pt x="117" y="49"/>
                  <a:pt x="119" y="51"/>
                </a:cubicBezTo>
                <a:cubicBezTo>
                  <a:pt x="120" y="51"/>
                  <a:pt x="122" y="52"/>
                  <a:pt x="123" y="53"/>
                </a:cubicBezTo>
                <a:cubicBezTo>
                  <a:pt x="123" y="53"/>
                  <a:pt x="125" y="54"/>
                  <a:pt x="125" y="54"/>
                </a:cubicBezTo>
                <a:cubicBezTo>
                  <a:pt x="128" y="57"/>
                  <a:pt x="127" y="52"/>
                  <a:pt x="128" y="52"/>
                </a:cubicBezTo>
                <a:cubicBezTo>
                  <a:pt x="128" y="51"/>
                  <a:pt x="128" y="50"/>
                  <a:pt x="128" y="49"/>
                </a:cubicBezTo>
                <a:cubicBezTo>
                  <a:pt x="129" y="49"/>
                  <a:pt x="129" y="49"/>
                  <a:pt x="129" y="49"/>
                </a:cubicBezTo>
                <a:cubicBezTo>
                  <a:pt x="129" y="49"/>
                  <a:pt x="129" y="49"/>
                  <a:pt x="129" y="49"/>
                </a:cubicBezTo>
                <a:cubicBezTo>
                  <a:pt x="130" y="49"/>
                  <a:pt x="131" y="49"/>
                  <a:pt x="130" y="48"/>
                </a:cubicBezTo>
                <a:cubicBezTo>
                  <a:pt x="128" y="46"/>
                  <a:pt x="127" y="44"/>
                  <a:pt x="127" y="43"/>
                </a:cubicBezTo>
                <a:cubicBezTo>
                  <a:pt x="127" y="43"/>
                  <a:pt x="127" y="42"/>
                  <a:pt x="128" y="43"/>
                </a:cubicBezTo>
                <a:cubicBezTo>
                  <a:pt x="129" y="43"/>
                  <a:pt x="127" y="42"/>
                  <a:pt x="127" y="41"/>
                </a:cubicBezTo>
                <a:cubicBezTo>
                  <a:pt x="129" y="43"/>
                  <a:pt x="128" y="44"/>
                  <a:pt x="129" y="45"/>
                </a:cubicBezTo>
                <a:cubicBezTo>
                  <a:pt x="129" y="45"/>
                  <a:pt x="130" y="45"/>
                  <a:pt x="130" y="45"/>
                </a:cubicBezTo>
                <a:cubicBezTo>
                  <a:pt x="130" y="44"/>
                  <a:pt x="129" y="45"/>
                  <a:pt x="129" y="44"/>
                </a:cubicBezTo>
                <a:cubicBezTo>
                  <a:pt x="130" y="44"/>
                  <a:pt x="129" y="43"/>
                  <a:pt x="129" y="43"/>
                </a:cubicBezTo>
                <a:cubicBezTo>
                  <a:pt x="128" y="42"/>
                  <a:pt x="129" y="42"/>
                  <a:pt x="128" y="41"/>
                </a:cubicBezTo>
                <a:cubicBezTo>
                  <a:pt x="128" y="41"/>
                  <a:pt x="126" y="41"/>
                  <a:pt x="126" y="40"/>
                </a:cubicBezTo>
                <a:cubicBezTo>
                  <a:pt x="128" y="41"/>
                  <a:pt x="126" y="39"/>
                  <a:pt x="127" y="40"/>
                </a:cubicBezTo>
                <a:cubicBezTo>
                  <a:pt x="126" y="38"/>
                  <a:pt x="125" y="38"/>
                  <a:pt x="124" y="37"/>
                </a:cubicBezTo>
                <a:cubicBezTo>
                  <a:pt x="125" y="37"/>
                  <a:pt x="126" y="37"/>
                  <a:pt x="126" y="37"/>
                </a:cubicBezTo>
                <a:cubicBezTo>
                  <a:pt x="125" y="36"/>
                  <a:pt x="126" y="36"/>
                  <a:pt x="126" y="36"/>
                </a:cubicBezTo>
                <a:cubicBezTo>
                  <a:pt x="123" y="33"/>
                  <a:pt x="122" y="31"/>
                  <a:pt x="118" y="29"/>
                </a:cubicBezTo>
                <a:cubicBezTo>
                  <a:pt x="119" y="29"/>
                  <a:pt x="122" y="30"/>
                  <a:pt x="125" y="32"/>
                </a:cubicBezTo>
                <a:cubicBezTo>
                  <a:pt x="125" y="32"/>
                  <a:pt x="126" y="32"/>
                  <a:pt x="126" y="31"/>
                </a:cubicBezTo>
                <a:cubicBezTo>
                  <a:pt x="124" y="29"/>
                  <a:pt x="120" y="26"/>
                  <a:pt x="116" y="25"/>
                </a:cubicBezTo>
                <a:cubicBezTo>
                  <a:pt x="114" y="23"/>
                  <a:pt x="109" y="23"/>
                  <a:pt x="105" y="22"/>
                </a:cubicBezTo>
                <a:cubicBezTo>
                  <a:pt x="105" y="22"/>
                  <a:pt x="104" y="22"/>
                  <a:pt x="104" y="22"/>
                </a:cubicBezTo>
                <a:cubicBezTo>
                  <a:pt x="102" y="21"/>
                  <a:pt x="102" y="21"/>
                  <a:pt x="101" y="21"/>
                </a:cubicBezTo>
                <a:cubicBezTo>
                  <a:pt x="100" y="21"/>
                  <a:pt x="99" y="22"/>
                  <a:pt x="98" y="22"/>
                </a:cubicBezTo>
                <a:cubicBezTo>
                  <a:pt x="93" y="22"/>
                  <a:pt x="89" y="23"/>
                  <a:pt x="83" y="23"/>
                </a:cubicBezTo>
                <a:cubicBezTo>
                  <a:pt x="83" y="23"/>
                  <a:pt x="84" y="23"/>
                  <a:pt x="83" y="23"/>
                </a:cubicBezTo>
                <a:cubicBezTo>
                  <a:pt x="82" y="24"/>
                  <a:pt x="78" y="24"/>
                  <a:pt x="77" y="25"/>
                </a:cubicBezTo>
                <a:cubicBezTo>
                  <a:pt x="82" y="24"/>
                  <a:pt x="86" y="23"/>
                  <a:pt x="91" y="23"/>
                </a:cubicBezTo>
                <a:cubicBezTo>
                  <a:pt x="91" y="23"/>
                  <a:pt x="92" y="23"/>
                  <a:pt x="92" y="24"/>
                </a:cubicBezTo>
                <a:cubicBezTo>
                  <a:pt x="89" y="23"/>
                  <a:pt x="85" y="26"/>
                  <a:pt x="85" y="25"/>
                </a:cubicBezTo>
                <a:cubicBezTo>
                  <a:pt x="85" y="25"/>
                  <a:pt x="84" y="25"/>
                  <a:pt x="82" y="25"/>
                </a:cubicBezTo>
                <a:cubicBezTo>
                  <a:pt x="82" y="27"/>
                  <a:pt x="80" y="26"/>
                  <a:pt x="78" y="26"/>
                </a:cubicBezTo>
                <a:cubicBezTo>
                  <a:pt x="78" y="27"/>
                  <a:pt x="77" y="27"/>
                  <a:pt x="77" y="27"/>
                </a:cubicBezTo>
                <a:cubicBezTo>
                  <a:pt x="77" y="28"/>
                  <a:pt x="78" y="27"/>
                  <a:pt x="78" y="28"/>
                </a:cubicBezTo>
                <a:cubicBezTo>
                  <a:pt x="77" y="29"/>
                  <a:pt x="75" y="29"/>
                  <a:pt x="73" y="30"/>
                </a:cubicBezTo>
                <a:cubicBezTo>
                  <a:pt x="72" y="30"/>
                  <a:pt x="72" y="30"/>
                  <a:pt x="73" y="30"/>
                </a:cubicBezTo>
                <a:cubicBezTo>
                  <a:pt x="72" y="30"/>
                  <a:pt x="70" y="31"/>
                  <a:pt x="70" y="30"/>
                </a:cubicBezTo>
                <a:cubicBezTo>
                  <a:pt x="71" y="30"/>
                  <a:pt x="71" y="30"/>
                  <a:pt x="71" y="30"/>
                </a:cubicBezTo>
                <a:cubicBezTo>
                  <a:pt x="72" y="29"/>
                  <a:pt x="71" y="29"/>
                  <a:pt x="70" y="29"/>
                </a:cubicBezTo>
                <a:cubicBezTo>
                  <a:pt x="71" y="29"/>
                  <a:pt x="71" y="28"/>
                  <a:pt x="72" y="27"/>
                </a:cubicBezTo>
                <a:cubicBezTo>
                  <a:pt x="71" y="28"/>
                  <a:pt x="71" y="28"/>
                  <a:pt x="70" y="28"/>
                </a:cubicBezTo>
                <a:cubicBezTo>
                  <a:pt x="71" y="27"/>
                  <a:pt x="71" y="27"/>
                  <a:pt x="71" y="26"/>
                </a:cubicBezTo>
                <a:cubicBezTo>
                  <a:pt x="70" y="27"/>
                  <a:pt x="69" y="27"/>
                  <a:pt x="68" y="28"/>
                </a:cubicBezTo>
                <a:cubicBezTo>
                  <a:pt x="68" y="28"/>
                  <a:pt x="66" y="29"/>
                  <a:pt x="66" y="29"/>
                </a:cubicBezTo>
                <a:cubicBezTo>
                  <a:pt x="66" y="28"/>
                  <a:pt x="67" y="28"/>
                  <a:pt x="67" y="28"/>
                </a:cubicBezTo>
                <a:cubicBezTo>
                  <a:pt x="67" y="27"/>
                  <a:pt x="68" y="27"/>
                  <a:pt x="68" y="27"/>
                </a:cubicBezTo>
                <a:cubicBezTo>
                  <a:pt x="67" y="27"/>
                  <a:pt x="65" y="30"/>
                  <a:pt x="63" y="29"/>
                </a:cubicBezTo>
                <a:cubicBezTo>
                  <a:pt x="65" y="28"/>
                  <a:pt x="65" y="28"/>
                  <a:pt x="67" y="27"/>
                </a:cubicBezTo>
                <a:cubicBezTo>
                  <a:pt x="67" y="25"/>
                  <a:pt x="64" y="26"/>
                  <a:pt x="62" y="27"/>
                </a:cubicBezTo>
                <a:cubicBezTo>
                  <a:pt x="59" y="28"/>
                  <a:pt x="56" y="29"/>
                  <a:pt x="54" y="30"/>
                </a:cubicBezTo>
                <a:cubicBezTo>
                  <a:pt x="55" y="30"/>
                  <a:pt x="57" y="29"/>
                  <a:pt x="57" y="29"/>
                </a:cubicBezTo>
                <a:cubicBezTo>
                  <a:pt x="57" y="30"/>
                  <a:pt x="56" y="30"/>
                  <a:pt x="56" y="31"/>
                </a:cubicBezTo>
                <a:cubicBezTo>
                  <a:pt x="57" y="30"/>
                  <a:pt x="57" y="30"/>
                  <a:pt x="58" y="30"/>
                </a:cubicBezTo>
                <a:cubicBezTo>
                  <a:pt x="58" y="30"/>
                  <a:pt x="58" y="30"/>
                  <a:pt x="58" y="30"/>
                </a:cubicBezTo>
                <a:cubicBezTo>
                  <a:pt x="57" y="31"/>
                  <a:pt x="55" y="31"/>
                  <a:pt x="55" y="31"/>
                </a:cubicBezTo>
                <a:cubicBezTo>
                  <a:pt x="55" y="31"/>
                  <a:pt x="54" y="31"/>
                  <a:pt x="54" y="31"/>
                </a:cubicBezTo>
                <a:cubicBezTo>
                  <a:pt x="55" y="31"/>
                  <a:pt x="55" y="32"/>
                  <a:pt x="55" y="32"/>
                </a:cubicBezTo>
                <a:cubicBezTo>
                  <a:pt x="57" y="31"/>
                  <a:pt x="57" y="31"/>
                  <a:pt x="58" y="31"/>
                </a:cubicBezTo>
                <a:cubicBezTo>
                  <a:pt x="57" y="33"/>
                  <a:pt x="55" y="33"/>
                  <a:pt x="54" y="35"/>
                </a:cubicBezTo>
                <a:cubicBezTo>
                  <a:pt x="53" y="34"/>
                  <a:pt x="52" y="35"/>
                  <a:pt x="51" y="36"/>
                </a:cubicBezTo>
                <a:cubicBezTo>
                  <a:pt x="52" y="35"/>
                  <a:pt x="52" y="36"/>
                  <a:pt x="52" y="36"/>
                </a:cubicBezTo>
                <a:cubicBezTo>
                  <a:pt x="48" y="38"/>
                  <a:pt x="46" y="39"/>
                  <a:pt x="43" y="42"/>
                </a:cubicBezTo>
                <a:cubicBezTo>
                  <a:pt x="44" y="41"/>
                  <a:pt x="44" y="40"/>
                  <a:pt x="45" y="39"/>
                </a:cubicBezTo>
                <a:cubicBezTo>
                  <a:pt x="45" y="40"/>
                  <a:pt x="44" y="40"/>
                  <a:pt x="43" y="40"/>
                </a:cubicBezTo>
                <a:cubicBezTo>
                  <a:pt x="44" y="39"/>
                  <a:pt x="44" y="38"/>
                  <a:pt x="44" y="38"/>
                </a:cubicBezTo>
                <a:cubicBezTo>
                  <a:pt x="45" y="37"/>
                  <a:pt x="46" y="36"/>
                  <a:pt x="48" y="35"/>
                </a:cubicBezTo>
                <a:cubicBezTo>
                  <a:pt x="47" y="35"/>
                  <a:pt x="46" y="36"/>
                  <a:pt x="45" y="37"/>
                </a:cubicBezTo>
                <a:cubicBezTo>
                  <a:pt x="45" y="37"/>
                  <a:pt x="45" y="37"/>
                  <a:pt x="45" y="37"/>
                </a:cubicBezTo>
                <a:cubicBezTo>
                  <a:pt x="45" y="35"/>
                  <a:pt x="44" y="35"/>
                  <a:pt x="43" y="34"/>
                </a:cubicBezTo>
                <a:cubicBezTo>
                  <a:pt x="48" y="30"/>
                  <a:pt x="53" y="28"/>
                  <a:pt x="58" y="25"/>
                </a:cubicBezTo>
                <a:cubicBezTo>
                  <a:pt x="60" y="24"/>
                  <a:pt x="63" y="24"/>
                  <a:pt x="66" y="22"/>
                </a:cubicBezTo>
                <a:cubicBezTo>
                  <a:pt x="66" y="23"/>
                  <a:pt x="67" y="22"/>
                  <a:pt x="67" y="23"/>
                </a:cubicBezTo>
                <a:cubicBezTo>
                  <a:pt x="69" y="21"/>
                  <a:pt x="72" y="21"/>
                  <a:pt x="73" y="21"/>
                </a:cubicBezTo>
                <a:cubicBezTo>
                  <a:pt x="73" y="20"/>
                  <a:pt x="76" y="20"/>
                  <a:pt x="77" y="20"/>
                </a:cubicBezTo>
                <a:cubicBezTo>
                  <a:pt x="77" y="20"/>
                  <a:pt x="77" y="20"/>
                  <a:pt x="77" y="20"/>
                </a:cubicBezTo>
                <a:cubicBezTo>
                  <a:pt x="79" y="19"/>
                  <a:pt x="81" y="20"/>
                  <a:pt x="84" y="19"/>
                </a:cubicBezTo>
                <a:cubicBezTo>
                  <a:pt x="83" y="19"/>
                  <a:pt x="85" y="18"/>
                  <a:pt x="83" y="19"/>
                </a:cubicBezTo>
                <a:cubicBezTo>
                  <a:pt x="82" y="19"/>
                  <a:pt x="84" y="19"/>
                  <a:pt x="83" y="19"/>
                </a:cubicBezTo>
                <a:cubicBezTo>
                  <a:pt x="83" y="18"/>
                  <a:pt x="80" y="19"/>
                  <a:pt x="79" y="19"/>
                </a:cubicBezTo>
                <a:cubicBezTo>
                  <a:pt x="77" y="20"/>
                  <a:pt x="75" y="19"/>
                  <a:pt x="73" y="20"/>
                </a:cubicBezTo>
                <a:cubicBezTo>
                  <a:pt x="73" y="20"/>
                  <a:pt x="72" y="19"/>
                  <a:pt x="71" y="20"/>
                </a:cubicBezTo>
                <a:cubicBezTo>
                  <a:pt x="73" y="19"/>
                  <a:pt x="71" y="20"/>
                  <a:pt x="71" y="21"/>
                </a:cubicBezTo>
                <a:cubicBezTo>
                  <a:pt x="70" y="21"/>
                  <a:pt x="68" y="21"/>
                  <a:pt x="66" y="22"/>
                </a:cubicBezTo>
                <a:cubicBezTo>
                  <a:pt x="67" y="21"/>
                  <a:pt x="67" y="21"/>
                  <a:pt x="68" y="21"/>
                </a:cubicBezTo>
                <a:cubicBezTo>
                  <a:pt x="68" y="20"/>
                  <a:pt x="68" y="21"/>
                  <a:pt x="68" y="20"/>
                </a:cubicBezTo>
                <a:cubicBezTo>
                  <a:pt x="66" y="20"/>
                  <a:pt x="66" y="21"/>
                  <a:pt x="66" y="21"/>
                </a:cubicBezTo>
                <a:cubicBezTo>
                  <a:pt x="66" y="20"/>
                  <a:pt x="62" y="22"/>
                  <a:pt x="61" y="22"/>
                </a:cubicBezTo>
                <a:cubicBezTo>
                  <a:pt x="61" y="23"/>
                  <a:pt x="61" y="23"/>
                  <a:pt x="61" y="23"/>
                </a:cubicBezTo>
                <a:cubicBezTo>
                  <a:pt x="61" y="23"/>
                  <a:pt x="61" y="23"/>
                  <a:pt x="60" y="23"/>
                </a:cubicBezTo>
                <a:cubicBezTo>
                  <a:pt x="55" y="25"/>
                  <a:pt x="51" y="28"/>
                  <a:pt x="46" y="31"/>
                </a:cubicBezTo>
                <a:cubicBezTo>
                  <a:pt x="45" y="33"/>
                  <a:pt x="41" y="36"/>
                  <a:pt x="40" y="35"/>
                </a:cubicBezTo>
                <a:cubicBezTo>
                  <a:pt x="34" y="39"/>
                  <a:pt x="30" y="44"/>
                  <a:pt x="25" y="51"/>
                </a:cubicBezTo>
                <a:cubicBezTo>
                  <a:pt x="24" y="53"/>
                  <a:pt x="22" y="56"/>
                  <a:pt x="20" y="58"/>
                </a:cubicBezTo>
                <a:cubicBezTo>
                  <a:pt x="21" y="58"/>
                  <a:pt x="20" y="59"/>
                  <a:pt x="20" y="59"/>
                </a:cubicBezTo>
                <a:cubicBezTo>
                  <a:pt x="18" y="61"/>
                  <a:pt x="20" y="57"/>
                  <a:pt x="21" y="55"/>
                </a:cubicBezTo>
                <a:cubicBezTo>
                  <a:pt x="20" y="57"/>
                  <a:pt x="20" y="55"/>
                  <a:pt x="20" y="54"/>
                </a:cubicBezTo>
                <a:cubicBezTo>
                  <a:pt x="22" y="51"/>
                  <a:pt x="24" y="48"/>
                  <a:pt x="26" y="45"/>
                </a:cubicBezTo>
                <a:cubicBezTo>
                  <a:pt x="26" y="44"/>
                  <a:pt x="27" y="44"/>
                  <a:pt x="27" y="44"/>
                </a:cubicBezTo>
                <a:cubicBezTo>
                  <a:pt x="28" y="42"/>
                  <a:pt x="29" y="41"/>
                  <a:pt x="31" y="40"/>
                </a:cubicBezTo>
                <a:cubicBezTo>
                  <a:pt x="31" y="39"/>
                  <a:pt x="31" y="38"/>
                  <a:pt x="32" y="38"/>
                </a:cubicBezTo>
                <a:cubicBezTo>
                  <a:pt x="33" y="37"/>
                  <a:pt x="34" y="37"/>
                  <a:pt x="35" y="36"/>
                </a:cubicBezTo>
                <a:cubicBezTo>
                  <a:pt x="35" y="36"/>
                  <a:pt x="36" y="35"/>
                  <a:pt x="36" y="34"/>
                </a:cubicBezTo>
                <a:cubicBezTo>
                  <a:pt x="36" y="34"/>
                  <a:pt x="36" y="35"/>
                  <a:pt x="36" y="35"/>
                </a:cubicBezTo>
                <a:cubicBezTo>
                  <a:pt x="37" y="34"/>
                  <a:pt x="37" y="34"/>
                  <a:pt x="37" y="33"/>
                </a:cubicBezTo>
                <a:cubicBezTo>
                  <a:pt x="37" y="33"/>
                  <a:pt x="38" y="33"/>
                  <a:pt x="38" y="33"/>
                </a:cubicBezTo>
                <a:cubicBezTo>
                  <a:pt x="39" y="33"/>
                  <a:pt x="40" y="31"/>
                  <a:pt x="41" y="30"/>
                </a:cubicBezTo>
                <a:cubicBezTo>
                  <a:pt x="42" y="30"/>
                  <a:pt x="40" y="31"/>
                  <a:pt x="41" y="31"/>
                </a:cubicBezTo>
                <a:cubicBezTo>
                  <a:pt x="41" y="30"/>
                  <a:pt x="42" y="29"/>
                  <a:pt x="42" y="29"/>
                </a:cubicBezTo>
                <a:cubicBezTo>
                  <a:pt x="44" y="29"/>
                  <a:pt x="45" y="27"/>
                  <a:pt x="45" y="28"/>
                </a:cubicBezTo>
                <a:cubicBezTo>
                  <a:pt x="47" y="26"/>
                  <a:pt x="50" y="24"/>
                  <a:pt x="52" y="23"/>
                </a:cubicBezTo>
                <a:cubicBezTo>
                  <a:pt x="52" y="23"/>
                  <a:pt x="52" y="23"/>
                  <a:pt x="51" y="23"/>
                </a:cubicBezTo>
                <a:cubicBezTo>
                  <a:pt x="54" y="21"/>
                  <a:pt x="54" y="21"/>
                  <a:pt x="55" y="20"/>
                </a:cubicBezTo>
                <a:cubicBezTo>
                  <a:pt x="55" y="20"/>
                  <a:pt x="55" y="20"/>
                  <a:pt x="55" y="20"/>
                </a:cubicBezTo>
                <a:cubicBezTo>
                  <a:pt x="58" y="19"/>
                  <a:pt x="61" y="17"/>
                  <a:pt x="64" y="17"/>
                </a:cubicBezTo>
                <a:cubicBezTo>
                  <a:pt x="64" y="16"/>
                  <a:pt x="64" y="16"/>
                  <a:pt x="64" y="16"/>
                </a:cubicBezTo>
                <a:cubicBezTo>
                  <a:pt x="65" y="16"/>
                  <a:pt x="65" y="16"/>
                  <a:pt x="66" y="15"/>
                </a:cubicBezTo>
                <a:cubicBezTo>
                  <a:pt x="66" y="15"/>
                  <a:pt x="66" y="16"/>
                  <a:pt x="67" y="15"/>
                </a:cubicBezTo>
                <a:cubicBezTo>
                  <a:pt x="66" y="15"/>
                  <a:pt x="68" y="14"/>
                  <a:pt x="69" y="14"/>
                </a:cubicBezTo>
                <a:cubicBezTo>
                  <a:pt x="69" y="14"/>
                  <a:pt x="70" y="14"/>
                  <a:pt x="70" y="14"/>
                </a:cubicBezTo>
                <a:cubicBezTo>
                  <a:pt x="70" y="15"/>
                  <a:pt x="69" y="15"/>
                  <a:pt x="69" y="15"/>
                </a:cubicBezTo>
                <a:cubicBezTo>
                  <a:pt x="71" y="14"/>
                  <a:pt x="71" y="14"/>
                  <a:pt x="71" y="13"/>
                </a:cubicBezTo>
                <a:cubicBezTo>
                  <a:pt x="70" y="13"/>
                  <a:pt x="69" y="14"/>
                  <a:pt x="68" y="14"/>
                </a:cubicBezTo>
                <a:cubicBezTo>
                  <a:pt x="67" y="15"/>
                  <a:pt x="64" y="15"/>
                  <a:pt x="63" y="15"/>
                </a:cubicBezTo>
                <a:cubicBezTo>
                  <a:pt x="63" y="15"/>
                  <a:pt x="63" y="15"/>
                  <a:pt x="63" y="15"/>
                </a:cubicBezTo>
                <a:cubicBezTo>
                  <a:pt x="64" y="15"/>
                  <a:pt x="64" y="15"/>
                  <a:pt x="64" y="15"/>
                </a:cubicBezTo>
                <a:cubicBezTo>
                  <a:pt x="65" y="14"/>
                  <a:pt x="68" y="13"/>
                  <a:pt x="70" y="13"/>
                </a:cubicBezTo>
                <a:cubicBezTo>
                  <a:pt x="69" y="12"/>
                  <a:pt x="71" y="12"/>
                  <a:pt x="71" y="11"/>
                </a:cubicBezTo>
                <a:cubicBezTo>
                  <a:pt x="68" y="12"/>
                  <a:pt x="65" y="13"/>
                  <a:pt x="63" y="14"/>
                </a:cubicBezTo>
                <a:cubicBezTo>
                  <a:pt x="64" y="14"/>
                  <a:pt x="62" y="15"/>
                  <a:pt x="62" y="15"/>
                </a:cubicBezTo>
                <a:cubicBezTo>
                  <a:pt x="61" y="15"/>
                  <a:pt x="59" y="15"/>
                  <a:pt x="59" y="16"/>
                </a:cubicBezTo>
                <a:cubicBezTo>
                  <a:pt x="60" y="16"/>
                  <a:pt x="60" y="16"/>
                  <a:pt x="60" y="16"/>
                </a:cubicBezTo>
                <a:cubicBezTo>
                  <a:pt x="58" y="16"/>
                  <a:pt x="56" y="17"/>
                  <a:pt x="55" y="18"/>
                </a:cubicBezTo>
                <a:cubicBezTo>
                  <a:pt x="56" y="17"/>
                  <a:pt x="55" y="17"/>
                  <a:pt x="57" y="16"/>
                </a:cubicBezTo>
                <a:cubicBezTo>
                  <a:pt x="55" y="17"/>
                  <a:pt x="55" y="17"/>
                  <a:pt x="54" y="18"/>
                </a:cubicBezTo>
                <a:cubicBezTo>
                  <a:pt x="54" y="18"/>
                  <a:pt x="54" y="18"/>
                  <a:pt x="54" y="18"/>
                </a:cubicBezTo>
                <a:cubicBezTo>
                  <a:pt x="51" y="19"/>
                  <a:pt x="46" y="21"/>
                  <a:pt x="43" y="24"/>
                </a:cubicBezTo>
                <a:cubicBezTo>
                  <a:pt x="43" y="24"/>
                  <a:pt x="43" y="23"/>
                  <a:pt x="43" y="24"/>
                </a:cubicBezTo>
                <a:cubicBezTo>
                  <a:pt x="40" y="26"/>
                  <a:pt x="35" y="28"/>
                  <a:pt x="34" y="30"/>
                </a:cubicBezTo>
                <a:cubicBezTo>
                  <a:pt x="34" y="30"/>
                  <a:pt x="35" y="29"/>
                  <a:pt x="36" y="28"/>
                </a:cubicBezTo>
                <a:cubicBezTo>
                  <a:pt x="35" y="28"/>
                  <a:pt x="34" y="30"/>
                  <a:pt x="33" y="30"/>
                </a:cubicBezTo>
                <a:cubicBezTo>
                  <a:pt x="33" y="30"/>
                  <a:pt x="33" y="30"/>
                  <a:pt x="33" y="30"/>
                </a:cubicBezTo>
                <a:cubicBezTo>
                  <a:pt x="32" y="31"/>
                  <a:pt x="32" y="32"/>
                  <a:pt x="31" y="33"/>
                </a:cubicBezTo>
                <a:cubicBezTo>
                  <a:pt x="30" y="34"/>
                  <a:pt x="29" y="34"/>
                  <a:pt x="27" y="36"/>
                </a:cubicBezTo>
                <a:cubicBezTo>
                  <a:pt x="28" y="36"/>
                  <a:pt x="25" y="38"/>
                  <a:pt x="25" y="39"/>
                </a:cubicBezTo>
                <a:cubicBezTo>
                  <a:pt x="28" y="36"/>
                  <a:pt x="23" y="43"/>
                  <a:pt x="22" y="42"/>
                </a:cubicBezTo>
                <a:cubicBezTo>
                  <a:pt x="23" y="41"/>
                  <a:pt x="23" y="41"/>
                  <a:pt x="23" y="40"/>
                </a:cubicBezTo>
                <a:cubicBezTo>
                  <a:pt x="22" y="42"/>
                  <a:pt x="22" y="41"/>
                  <a:pt x="22" y="41"/>
                </a:cubicBezTo>
                <a:cubicBezTo>
                  <a:pt x="21" y="42"/>
                  <a:pt x="20" y="42"/>
                  <a:pt x="19" y="43"/>
                </a:cubicBezTo>
                <a:cubicBezTo>
                  <a:pt x="20" y="43"/>
                  <a:pt x="21" y="42"/>
                  <a:pt x="21" y="42"/>
                </a:cubicBezTo>
                <a:cubicBezTo>
                  <a:pt x="21" y="42"/>
                  <a:pt x="21" y="43"/>
                  <a:pt x="21" y="43"/>
                </a:cubicBezTo>
                <a:cubicBezTo>
                  <a:pt x="20" y="43"/>
                  <a:pt x="19" y="43"/>
                  <a:pt x="19" y="44"/>
                </a:cubicBezTo>
                <a:cubicBezTo>
                  <a:pt x="19" y="44"/>
                  <a:pt x="19" y="44"/>
                  <a:pt x="18" y="44"/>
                </a:cubicBezTo>
                <a:cubicBezTo>
                  <a:pt x="22" y="39"/>
                  <a:pt x="23" y="37"/>
                  <a:pt x="28" y="34"/>
                </a:cubicBezTo>
                <a:cubicBezTo>
                  <a:pt x="30" y="31"/>
                  <a:pt x="33" y="30"/>
                  <a:pt x="35" y="27"/>
                </a:cubicBezTo>
                <a:cubicBezTo>
                  <a:pt x="35" y="27"/>
                  <a:pt x="36" y="26"/>
                  <a:pt x="36" y="27"/>
                </a:cubicBezTo>
                <a:cubicBezTo>
                  <a:pt x="39" y="24"/>
                  <a:pt x="44" y="22"/>
                  <a:pt x="46" y="20"/>
                </a:cubicBezTo>
                <a:cubicBezTo>
                  <a:pt x="45" y="20"/>
                  <a:pt x="44" y="21"/>
                  <a:pt x="44" y="21"/>
                </a:cubicBezTo>
                <a:cubicBezTo>
                  <a:pt x="45" y="20"/>
                  <a:pt x="49" y="17"/>
                  <a:pt x="48" y="19"/>
                </a:cubicBezTo>
                <a:cubicBezTo>
                  <a:pt x="49" y="18"/>
                  <a:pt x="50" y="18"/>
                  <a:pt x="51" y="17"/>
                </a:cubicBezTo>
                <a:cubicBezTo>
                  <a:pt x="51" y="16"/>
                  <a:pt x="49" y="18"/>
                  <a:pt x="49" y="18"/>
                </a:cubicBezTo>
                <a:cubicBezTo>
                  <a:pt x="50" y="17"/>
                  <a:pt x="53" y="15"/>
                  <a:pt x="55" y="15"/>
                </a:cubicBezTo>
                <a:cubicBezTo>
                  <a:pt x="60" y="12"/>
                  <a:pt x="65" y="10"/>
                  <a:pt x="69" y="10"/>
                </a:cubicBezTo>
                <a:cubicBezTo>
                  <a:pt x="69" y="9"/>
                  <a:pt x="70" y="10"/>
                  <a:pt x="70" y="10"/>
                </a:cubicBezTo>
                <a:cubicBezTo>
                  <a:pt x="71" y="9"/>
                  <a:pt x="70" y="9"/>
                  <a:pt x="70" y="9"/>
                </a:cubicBezTo>
                <a:cubicBezTo>
                  <a:pt x="71" y="9"/>
                  <a:pt x="71" y="9"/>
                  <a:pt x="71" y="9"/>
                </a:cubicBezTo>
                <a:cubicBezTo>
                  <a:pt x="72" y="8"/>
                  <a:pt x="72" y="9"/>
                  <a:pt x="73" y="8"/>
                </a:cubicBezTo>
                <a:cubicBezTo>
                  <a:pt x="74" y="8"/>
                  <a:pt x="75" y="8"/>
                  <a:pt x="77" y="7"/>
                </a:cubicBezTo>
                <a:cubicBezTo>
                  <a:pt x="77" y="8"/>
                  <a:pt x="80" y="7"/>
                  <a:pt x="81" y="7"/>
                </a:cubicBezTo>
                <a:cubicBezTo>
                  <a:pt x="87" y="6"/>
                  <a:pt x="96" y="6"/>
                  <a:pt x="102" y="7"/>
                </a:cubicBezTo>
                <a:cubicBezTo>
                  <a:pt x="98" y="6"/>
                  <a:pt x="96" y="6"/>
                  <a:pt x="93" y="5"/>
                </a:cubicBezTo>
                <a:cubicBezTo>
                  <a:pt x="88" y="6"/>
                  <a:pt x="82" y="6"/>
                  <a:pt x="77" y="7"/>
                </a:cubicBezTo>
                <a:cubicBezTo>
                  <a:pt x="77" y="7"/>
                  <a:pt x="77" y="7"/>
                  <a:pt x="76" y="7"/>
                </a:cubicBezTo>
                <a:cubicBezTo>
                  <a:pt x="77" y="6"/>
                  <a:pt x="78" y="6"/>
                  <a:pt x="78" y="6"/>
                </a:cubicBezTo>
                <a:cubicBezTo>
                  <a:pt x="77" y="6"/>
                  <a:pt x="73" y="8"/>
                  <a:pt x="70" y="7"/>
                </a:cubicBezTo>
                <a:cubicBezTo>
                  <a:pt x="70" y="8"/>
                  <a:pt x="69" y="8"/>
                  <a:pt x="68" y="8"/>
                </a:cubicBezTo>
                <a:cubicBezTo>
                  <a:pt x="68" y="10"/>
                  <a:pt x="63" y="11"/>
                  <a:pt x="61" y="12"/>
                </a:cubicBezTo>
                <a:cubicBezTo>
                  <a:pt x="61" y="12"/>
                  <a:pt x="64" y="11"/>
                  <a:pt x="63" y="11"/>
                </a:cubicBezTo>
                <a:cubicBezTo>
                  <a:pt x="62" y="11"/>
                  <a:pt x="61" y="12"/>
                  <a:pt x="60" y="11"/>
                </a:cubicBezTo>
                <a:cubicBezTo>
                  <a:pt x="61" y="11"/>
                  <a:pt x="62" y="11"/>
                  <a:pt x="62" y="10"/>
                </a:cubicBezTo>
                <a:cubicBezTo>
                  <a:pt x="61" y="11"/>
                  <a:pt x="59" y="12"/>
                  <a:pt x="59" y="11"/>
                </a:cubicBezTo>
                <a:cubicBezTo>
                  <a:pt x="58" y="11"/>
                  <a:pt x="60" y="11"/>
                  <a:pt x="59" y="11"/>
                </a:cubicBezTo>
                <a:cubicBezTo>
                  <a:pt x="58" y="11"/>
                  <a:pt x="58" y="11"/>
                  <a:pt x="58" y="12"/>
                </a:cubicBezTo>
                <a:cubicBezTo>
                  <a:pt x="57" y="11"/>
                  <a:pt x="58" y="11"/>
                  <a:pt x="58" y="10"/>
                </a:cubicBezTo>
                <a:cubicBezTo>
                  <a:pt x="57" y="11"/>
                  <a:pt x="57" y="11"/>
                  <a:pt x="57" y="11"/>
                </a:cubicBezTo>
                <a:cubicBezTo>
                  <a:pt x="56" y="11"/>
                  <a:pt x="58" y="10"/>
                  <a:pt x="57" y="11"/>
                </a:cubicBezTo>
                <a:cubicBezTo>
                  <a:pt x="55" y="11"/>
                  <a:pt x="54" y="12"/>
                  <a:pt x="53" y="12"/>
                </a:cubicBezTo>
                <a:cubicBezTo>
                  <a:pt x="53" y="12"/>
                  <a:pt x="53" y="12"/>
                  <a:pt x="54" y="12"/>
                </a:cubicBezTo>
                <a:cubicBezTo>
                  <a:pt x="53" y="12"/>
                  <a:pt x="53" y="13"/>
                  <a:pt x="52" y="13"/>
                </a:cubicBezTo>
                <a:cubicBezTo>
                  <a:pt x="52" y="13"/>
                  <a:pt x="53" y="12"/>
                  <a:pt x="53" y="12"/>
                </a:cubicBezTo>
                <a:cubicBezTo>
                  <a:pt x="51" y="13"/>
                  <a:pt x="48" y="14"/>
                  <a:pt x="47" y="14"/>
                </a:cubicBezTo>
                <a:cubicBezTo>
                  <a:pt x="46" y="15"/>
                  <a:pt x="48" y="15"/>
                  <a:pt x="47" y="15"/>
                </a:cubicBezTo>
                <a:cubicBezTo>
                  <a:pt x="45" y="16"/>
                  <a:pt x="45" y="16"/>
                  <a:pt x="44" y="16"/>
                </a:cubicBezTo>
                <a:cubicBezTo>
                  <a:pt x="44" y="17"/>
                  <a:pt x="45" y="17"/>
                  <a:pt x="44" y="17"/>
                </a:cubicBezTo>
                <a:cubicBezTo>
                  <a:pt x="43" y="18"/>
                  <a:pt x="41" y="19"/>
                  <a:pt x="41" y="18"/>
                </a:cubicBezTo>
                <a:cubicBezTo>
                  <a:pt x="41" y="18"/>
                  <a:pt x="43" y="17"/>
                  <a:pt x="42" y="17"/>
                </a:cubicBezTo>
                <a:cubicBezTo>
                  <a:pt x="41" y="18"/>
                  <a:pt x="40" y="19"/>
                  <a:pt x="39" y="20"/>
                </a:cubicBezTo>
                <a:cubicBezTo>
                  <a:pt x="38" y="21"/>
                  <a:pt x="39" y="19"/>
                  <a:pt x="38" y="20"/>
                </a:cubicBezTo>
                <a:cubicBezTo>
                  <a:pt x="37" y="20"/>
                  <a:pt x="38" y="20"/>
                  <a:pt x="38" y="21"/>
                </a:cubicBezTo>
                <a:cubicBezTo>
                  <a:pt x="37" y="21"/>
                  <a:pt x="34" y="23"/>
                  <a:pt x="35" y="22"/>
                </a:cubicBezTo>
                <a:cubicBezTo>
                  <a:pt x="34" y="23"/>
                  <a:pt x="34" y="23"/>
                  <a:pt x="32" y="24"/>
                </a:cubicBezTo>
                <a:cubicBezTo>
                  <a:pt x="32" y="25"/>
                  <a:pt x="33" y="25"/>
                  <a:pt x="32" y="25"/>
                </a:cubicBezTo>
                <a:cubicBezTo>
                  <a:pt x="27" y="29"/>
                  <a:pt x="24" y="33"/>
                  <a:pt x="20" y="37"/>
                </a:cubicBezTo>
                <a:cubicBezTo>
                  <a:pt x="20" y="37"/>
                  <a:pt x="20" y="37"/>
                  <a:pt x="20" y="37"/>
                </a:cubicBezTo>
                <a:cubicBezTo>
                  <a:pt x="18" y="39"/>
                  <a:pt x="17" y="40"/>
                  <a:pt x="17" y="42"/>
                </a:cubicBezTo>
                <a:cubicBezTo>
                  <a:pt x="16" y="42"/>
                  <a:pt x="16" y="41"/>
                  <a:pt x="17" y="41"/>
                </a:cubicBezTo>
                <a:cubicBezTo>
                  <a:pt x="16" y="43"/>
                  <a:pt x="14" y="44"/>
                  <a:pt x="13" y="45"/>
                </a:cubicBezTo>
                <a:cubicBezTo>
                  <a:pt x="13" y="44"/>
                  <a:pt x="15" y="43"/>
                  <a:pt x="14" y="42"/>
                </a:cubicBezTo>
                <a:cubicBezTo>
                  <a:pt x="13" y="44"/>
                  <a:pt x="13" y="46"/>
                  <a:pt x="11" y="49"/>
                </a:cubicBezTo>
                <a:cubicBezTo>
                  <a:pt x="11" y="49"/>
                  <a:pt x="12" y="48"/>
                  <a:pt x="12" y="49"/>
                </a:cubicBezTo>
                <a:cubicBezTo>
                  <a:pt x="11" y="50"/>
                  <a:pt x="11" y="50"/>
                  <a:pt x="11" y="51"/>
                </a:cubicBezTo>
                <a:cubicBezTo>
                  <a:pt x="10" y="51"/>
                  <a:pt x="9" y="52"/>
                  <a:pt x="9" y="53"/>
                </a:cubicBezTo>
                <a:cubicBezTo>
                  <a:pt x="8" y="56"/>
                  <a:pt x="5" y="59"/>
                  <a:pt x="5" y="63"/>
                </a:cubicBezTo>
                <a:cubicBezTo>
                  <a:pt x="2" y="69"/>
                  <a:pt x="0" y="82"/>
                  <a:pt x="1" y="88"/>
                </a:cubicBezTo>
                <a:cubicBezTo>
                  <a:pt x="1" y="89"/>
                  <a:pt x="1" y="91"/>
                  <a:pt x="1" y="91"/>
                </a:cubicBezTo>
                <a:cubicBezTo>
                  <a:pt x="2" y="94"/>
                  <a:pt x="1" y="95"/>
                  <a:pt x="2" y="97"/>
                </a:cubicBezTo>
                <a:cubicBezTo>
                  <a:pt x="2" y="97"/>
                  <a:pt x="2" y="96"/>
                  <a:pt x="2" y="96"/>
                </a:cubicBezTo>
                <a:cubicBezTo>
                  <a:pt x="2" y="97"/>
                  <a:pt x="2" y="97"/>
                  <a:pt x="3" y="99"/>
                </a:cubicBezTo>
                <a:cubicBezTo>
                  <a:pt x="3" y="100"/>
                  <a:pt x="2" y="99"/>
                  <a:pt x="3" y="100"/>
                </a:cubicBezTo>
                <a:cubicBezTo>
                  <a:pt x="4" y="102"/>
                  <a:pt x="4" y="105"/>
                  <a:pt x="4" y="108"/>
                </a:cubicBezTo>
                <a:cubicBezTo>
                  <a:pt x="5" y="108"/>
                  <a:pt x="4" y="107"/>
                  <a:pt x="4" y="107"/>
                </a:cubicBezTo>
                <a:cubicBezTo>
                  <a:pt x="5" y="108"/>
                  <a:pt x="6" y="111"/>
                  <a:pt x="6" y="112"/>
                </a:cubicBezTo>
                <a:cubicBezTo>
                  <a:pt x="5" y="111"/>
                  <a:pt x="6" y="110"/>
                  <a:pt x="5" y="110"/>
                </a:cubicBezTo>
                <a:cubicBezTo>
                  <a:pt x="5" y="110"/>
                  <a:pt x="5" y="110"/>
                  <a:pt x="5" y="111"/>
                </a:cubicBezTo>
                <a:cubicBezTo>
                  <a:pt x="7" y="115"/>
                  <a:pt x="10" y="121"/>
                  <a:pt x="11" y="123"/>
                </a:cubicBezTo>
                <a:cubicBezTo>
                  <a:pt x="12" y="124"/>
                  <a:pt x="12" y="124"/>
                  <a:pt x="13" y="125"/>
                </a:cubicBezTo>
                <a:cubicBezTo>
                  <a:pt x="13" y="126"/>
                  <a:pt x="13" y="127"/>
                  <a:pt x="15" y="128"/>
                </a:cubicBezTo>
                <a:cubicBezTo>
                  <a:pt x="14" y="128"/>
                  <a:pt x="15" y="129"/>
                  <a:pt x="16" y="130"/>
                </a:cubicBezTo>
                <a:cubicBezTo>
                  <a:pt x="16" y="130"/>
                  <a:pt x="18" y="133"/>
                  <a:pt x="19" y="134"/>
                </a:cubicBezTo>
                <a:cubicBezTo>
                  <a:pt x="18" y="135"/>
                  <a:pt x="17" y="132"/>
                  <a:pt x="17" y="133"/>
                </a:cubicBezTo>
                <a:cubicBezTo>
                  <a:pt x="18" y="134"/>
                  <a:pt x="18" y="134"/>
                  <a:pt x="19" y="135"/>
                </a:cubicBezTo>
                <a:cubicBezTo>
                  <a:pt x="19" y="135"/>
                  <a:pt x="21" y="137"/>
                  <a:pt x="21" y="137"/>
                </a:cubicBezTo>
                <a:cubicBezTo>
                  <a:pt x="20" y="137"/>
                  <a:pt x="19" y="135"/>
                  <a:pt x="18" y="135"/>
                </a:cubicBezTo>
                <a:cubicBezTo>
                  <a:pt x="20" y="137"/>
                  <a:pt x="23" y="140"/>
                  <a:pt x="22" y="140"/>
                </a:cubicBezTo>
                <a:cubicBezTo>
                  <a:pt x="22" y="140"/>
                  <a:pt x="23" y="141"/>
                  <a:pt x="23" y="141"/>
                </a:cubicBezTo>
                <a:cubicBezTo>
                  <a:pt x="21" y="140"/>
                  <a:pt x="21" y="141"/>
                  <a:pt x="20" y="140"/>
                </a:cubicBezTo>
                <a:cubicBezTo>
                  <a:pt x="25" y="143"/>
                  <a:pt x="26" y="147"/>
                  <a:pt x="31" y="149"/>
                </a:cubicBezTo>
                <a:cubicBezTo>
                  <a:pt x="30" y="149"/>
                  <a:pt x="30" y="149"/>
                  <a:pt x="30" y="149"/>
                </a:cubicBezTo>
                <a:cubicBezTo>
                  <a:pt x="31" y="150"/>
                  <a:pt x="31" y="149"/>
                  <a:pt x="32" y="150"/>
                </a:cubicBezTo>
                <a:cubicBezTo>
                  <a:pt x="32" y="150"/>
                  <a:pt x="32" y="151"/>
                  <a:pt x="32" y="151"/>
                </a:cubicBezTo>
                <a:cubicBezTo>
                  <a:pt x="33" y="152"/>
                  <a:pt x="34" y="152"/>
                  <a:pt x="34" y="152"/>
                </a:cubicBezTo>
                <a:cubicBezTo>
                  <a:pt x="33" y="151"/>
                  <a:pt x="33" y="151"/>
                  <a:pt x="33" y="150"/>
                </a:cubicBezTo>
                <a:cubicBezTo>
                  <a:pt x="35" y="152"/>
                  <a:pt x="36" y="152"/>
                  <a:pt x="37" y="154"/>
                </a:cubicBezTo>
                <a:cubicBezTo>
                  <a:pt x="36" y="153"/>
                  <a:pt x="36" y="154"/>
                  <a:pt x="35" y="153"/>
                </a:cubicBezTo>
                <a:cubicBezTo>
                  <a:pt x="35" y="153"/>
                  <a:pt x="35" y="154"/>
                  <a:pt x="36" y="154"/>
                </a:cubicBezTo>
                <a:cubicBezTo>
                  <a:pt x="36" y="154"/>
                  <a:pt x="36" y="154"/>
                  <a:pt x="37" y="154"/>
                </a:cubicBezTo>
                <a:cubicBezTo>
                  <a:pt x="36" y="155"/>
                  <a:pt x="40" y="158"/>
                  <a:pt x="42" y="159"/>
                </a:cubicBezTo>
                <a:cubicBezTo>
                  <a:pt x="43" y="159"/>
                  <a:pt x="41" y="158"/>
                  <a:pt x="42" y="158"/>
                </a:cubicBezTo>
                <a:cubicBezTo>
                  <a:pt x="42" y="158"/>
                  <a:pt x="43" y="159"/>
                  <a:pt x="44" y="159"/>
                </a:cubicBezTo>
                <a:cubicBezTo>
                  <a:pt x="43" y="159"/>
                  <a:pt x="43" y="159"/>
                  <a:pt x="43" y="160"/>
                </a:cubicBezTo>
                <a:cubicBezTo>
                  <a:pt x="44" y="161"/>
                  <a:pt x="44" y="160"/>
                  <a:pt x="45" y="160"/>
                </a:cubicBezTo>
                <a:cubicBezTo>
                  <a:pt x="44" y="161"/>
                  <a:pt x="47" y="162"/>
                  <a:pt x="47" y="162"/>
                </a:cubicBezTo>
                <a:cubicBezTo>
                  <a:pt x="49" y="162"/>
                  <a:pt x="49" y="163"/>
                  <a:pt x="48" y="163"/>
                </a:cubicBezTo>
                <a:cubicBezTo>
                  <a:pt x="50" y="164"/>
                  <a:pt x="51" y="164"/>
                  <a:pt x="52" y="164"/>
                </a:cubicBezTo>
                <a:cubicBezTo>
                  <a:pt x="53" y="165"/>
                  <a:pt x="52" y="164"/>
                  <a:pt x="52" y="165"/>
                </a:cubicBezTo>
                <a:cubicBezTo>
                  <a:pt x="54" y="165"/>
                  <a:pt x="53" y="165"/>
                  <a:pt x="55" y="166"/>
                </a:cubicBezTo>
                <a:cubicBezTo>
                  <a:pt x="55" y="166"/>
                  <a:pt x="56" y="166"/>
                  <a:pt x="56" y="166"/>
                </a:cubicBezTo>
                <a:cubicBezTo>
                  <a:pt x="57" y="167"/>
                  <a:pt x="58" y="167"/>
                  <a:pt x="57" y="167"/>
                </a:cubicBezTo>
                <a:cubicBezTo>
                  <a:pt x="61" y="169"/>
                  <a:pt x="63" y="167"/>
                  <a:pt x="65" y="168"/>
                </a:cubicBezTo>
                <a:cubicBezTo>
                  <a:pt x="66" y="167"/>
                  <a:pt x="67" y="168"/>
                  <a:pt x="69" y="169"/>
                </a:cubicBezTo>
                <a:cubicBezTo>
                  <a:pt x="69" y="169"/>
                  <a:pt x="68" y="168"/>
                  <a:pt x="69" y="168"/>
                </a:cubicBezTo>
                <a:cubicBezTo>
                  <a:pt x="70" y="169"/>
                  <a:pt x="71" y="169"/>
                  <a:pt x="73" y="169"/>
                </a:cubicBezTo>
                <a:cubicBezTo>
                  <a:pt x="73" y="170"/>
                  <a:pt x="72" y="169"/>
                  <a:pt x="72" y="170"/>
                </a:cubicBezTo>
                <a:cubicBezTo>
                  <a:pt x="73" y="170"/>
                  <a:pt x="74" y="170"/>
                  <a:pt x="74" y="170"/>
                </a:cubicBezTo>
                <a:cubicBezTo>
                  <a:pt x="73" y="170"/>
                  <a:pt x="73" y="170"/>
                  <a:pt x="73" y="169"/>
                </a:cubicBezTo>
                <a:cubicBezTo>
                  <a:pt x="74" y="169"/>
                  <a:pt x="74" y="169"/>
                  <a:pt x="75" y="170"/>
                </a:cubicBezTo>
                <a:cubicBezTo>
                  <a:pt x="75" y="170"/>
                  <a:pt x="75" y="170"/>
                  <a:pt x="75" y="170"/>
                </a:cubicBezTo>
                <a:cubicBezTo>
                  <a:pt x="79" y="170"/>
                  <a:pt x="83" y="171"/>
                  <a:pt x="85" y="170"/>
                </a:cubicBezTo>
                <a:cubicBezTo>
                  <a:pt x="86" y="170"/>
                  <a:pt x="85" y="171"/>
                  <a:pt x="86" y="171"/>
                </a:cubicBezTo>
                <a:cubicBezTo>
                  <a:pt x="86" y="170"/>
                  <a:pt x="86" y="170"/>
                  <a:pt x="86" y="170"/>
                </a:cubicBezTo>
                <a:cubicBezTo>
                  <a:pt x="87" y="170"/>
                  <a:pt x="91" y="171"/>
                  <a:pt x="89" y="170"/>
                </a:cubicBezTo>
                <a:cubicBezTo>
                  <a:pt x="91" y="170"/>
                  <a:pt x="91" y="171"/>
                  <a:pt x="92" y="170"/>
                </a:cubicBezTo>
                <a:cubicBezTo>
                  <a:pt x="91" y="170"/>
                  <a:pt x="91" y="170"/>
                  <a:pt x="92" y="170"/>
                </a:cubicBezTo>
                <a:cubicBezTo>
                  <a:pt x="92" y="170"/>
                  <a:pt x="92" y="171"/>
                  <a:pt x="93" y="170"/>
                </a:cubicBezTo>
                <a:cubicBezTo>
                  <a:pt x="93" y="170"/>
                  <a:pt x="94" y="170"/>
                  <a:pt x="95" y="170"/>
                </a:cubicBezTo>
                <a:cubicBezTo>
                  <a:pt x="94" y="170"/>
                  <a:pt x="96" y="170"/>
                  <a:pt x="97" y="170"/>
                </a:cubicBezTo>
                <a:cubicBezTo>
                  <a:pt x="97" y="170"/>
                  <a:pt x="96" y="170"/>
                  <a:pt x="96" y="170"/>
                </a:cubicBezTo>
                <a:cubicBezTo>
                  <a:pt x="97" y="170"/>
                  <a:pt x="99" y="169"/>
                  <a:pt x="99" y="170"/>
                </a:cubicBezTo>
                <a:cubicBezTo>
                  <a:pt x="99" y="170"/>
                  <a:pt x="98" y="170"/>
                  <a:pt x="98" y="170"/>
                </a:cubicBezTo>
                <a:cubicBezTo>
                  <a:pt x="99" y="170"/>
                  <a:pt x="100" y="170"/>
                  <a:pt x="101" y="169"/>
                </a:cubicBezTo>
                <a:cubicBezTo>
                  <a:pt x="102" y="170"/>
                  <a:pt x="104" y="168"/>
                  <a:pt x="105" y="169"/>
                </a:cubicBezTo>
                <a:cubicBezTo>
                  <a:pt x="102" y="169"/>
                  <a:pt x="100" y="171"/>
                  <a:pt x="98" y="170"/>
                </a:cubicBezTo>
                <a:cubicBezTo>
                  <a:pt x="98" y="171"/>
                  <a:pt x="97" y="171"/>
                  <a:pt x="96" y="171"/>
                </a:cubicBezTo>
                <a:cubicBezTo>
                  <a:pt x="96" y="171"/>
                  <a:pt x="95" y="171"/>
                  <a:pt x="95" y="172"/>
                </a:cubicBezTo>
                <a:cubicBezTo>
                  <a:pt x="97" y="172"/>
                  <a:pt x="96" y="171"/>
                  <a:pt x="96" y="171"/>
                </a:cubicBezTo>
                <a:cubicBezTo>
                  <a:pt x="97" y="171"/>
                  <a:pt x="98" y="171"/>
                  <a:pt x="97" y="172"/>
                </a:cubicBezTo>
                <a:cubicBezTo>
                  <a:pt x="97" y="172"/>
                  <a:pt x="96" y="172"/>
                  <a:pt x="96" y="172"/>
                </a:cubicBezTo>
                <a:cubicBezTo>
                  <a:pt x="98" y="172"/>
                  <a:pt x="99" y="172"/>
                  <a:pt x="99" y="172"/>
                </a:cubicBezTo>
                <a:cubicBezTo>
                  <a:pt x="101" y="172"/>
                  <a:pt x="102" y="172"/>
                  <a:pt x="106" y="171"/>
                </a:cubicBezTo>
                <a:cubicBezTo>
                  <a:pt x="107" y="171"/>
                  <a:pt x="106" y="171"/>
                  <a:pt x="107" y="170"/>
                </a:cubicBezTo>
                <a:cubicBezTo>
                  <a:pt x="112" y="170"/>
                  <a:pt x="116" y="168"/>
                  <a:pt x="119" y="167"/>
                </a:cubicBezTo>
                <a:cubicBezTo>
                  <a:pt x="120" y="167"/>
                  <a:pt x="118" y="167"/>
                  <a:pt x="120" y="166"/>
                </a:cubicBezTo>
                <a:cubicBezTo>
                  <a:pt x="121" y="166"/>
                  <a:pt x="121" y="166"/>
                  <a:pt x="121" y="167"/>
                </a:cubicBezTo>
                <a:cubicBezTo>
                  <a:pt x="124" y="165"/>
                  <a:pt x="126" y="165"/>
                  <a:pt x="129" y="164"/>
                </a:cubicBezTo>
                <a:cubicBezTo>
                  <a:pt x="130" y="162"/>
                  <a:pt x="135" y="161"/>
                  <a:pt x="137" y="159"/>
                </a:cubicBezTo>
                <a:cubicBezTo>
                  <a:pt x="135" y="160"/>
                  <a:pt x="133" y="161"/>
                  <a:pt x="132" y="161"/>
                </a:cubicBezTo>
                <a:cubicBezTo>
                  <a:pt x="133" y="160"/>
                  <a:pt x="137" y="158"/>
                  <a:pt x="137" y="159"/>
                </a:cubicBezTo>
                <a:cubicBezTo>
                  <a:pt x="139" y="158"/>
                  <a:pt x="141" y="158"/>
                  <a:pt x="141" y="157"/>
                </a:cubicBezTo>
                <a:cubicBezTo>
                  <a:pt x="142" y="158"/>
                  <a:pt x="145" y="156"/>
                  <a:pt x="147" y="154"/>
                </a:cubicBezTo>
                <a:cubicBezTo>
                  <a:pt x="147" y="154"/>
                  <a:pt x="148" y="154"/>
                  <a:pt x="148" y="153"/>
                </a:cubicBezTo>
                <a:cubicBezTo>
                  <a:pt x="153" y="150"/>
                  <a:pt x="158" y="147"/>
                  <a:pt x="161" y="143"/>
                </a:cubicBezTo>
                <a:cubicBezTo>
                  <a:pt x="161" y="143"/>
                  <a:pt x="161" y="143"/>
                  <a:pt x="162" y="143"/>
                </a:cubicBezTo>
                <a:cubicBezTo>
                  <a:pt x="161" y="142"/>
                  <a:pt x="161" y="142"/>
                  <a:pt x="162" y="141"/>
                </a:cubicBezTo>
                <a:cubicBezTo>
                  <a:pt x="162" y="141"/>
                  <a:pt x="162" y="142"/>
                  <a:pt x="163" y="141"/>
                </a:cubicBezTo>
                <a:cubicBezTo>
                  <a:pt x="163" y="141"/>
                  <a:pt x="163" y="140"/>
                  <a:pt x="164" y="140"/>
                </a:cubicBezTo>
                <a:cubicBezTo>
                  <a:pt x="164" y="139"/>
                  <a:pt x="163" y="140"/>
                  <a:pt x="164" y="139"/>
                </a:cubicBezTo>
                <a:cubicBezTo>
                  <a:pt x="164" y="139"/>
                  <a:pt x="165" y="138"/>
                  <a:pt x="165" y="138"/>
                </a:cubicBezTo>
                <a:cubicBezTo>
                  <a:pt x="165" y="138"/>
                  <a:pt x="165" y="139"/>
                  <a:pt x="165" y="139"/>
                </a:cubicBezTo>
                <a:cubicBezTo>
                  <a:pt x="166" y="138"/>
                  <a:pt x="166" y="138"/>
                  <a:pt x="167" y="136"/>
                </a:cubicBezTo>
                <a:cubicBezTo>
                  <a:pt x="167" y="136"/>
                  <a:pt x="166" y="137"/>
                  <a:pt x="166" y="137"/>
                </a:cubicBezTo>
                <a:cubicBezTo>
                  <a:pt x="170" y="129"/>
                  <a:pt x="177" y="120"/>
                  <a:pt x="180" y="110"/>
                </a:cubicBezTo>
                <a:cubicBezTo>
                  <a:pt x="180" y="110"/>
                  <a:pt x="179" y="113"/>
                  <a:pt x="180" y="112"/>
                </a:cubicBezTo>
                <a:cubicBezTo>
                  <a:pt x="181" y="107"/>
                  <a:pt x="181" y="106"/>
                  <a:pt x="182" y="103"/>
                </a:cubicBezTo>
                <a:cubicBezTo>
                  <a:pt x="183" y="102"/>
                  <a:pt x="182" y="101"/>
                  <a:pt x="182" y="100"/>
                </a:cubicBezTo>
                <a:cubicBezTo>
                  <a:pt x="183" y="99"/>
                  <a:pt x="183" y="94"/>
                  <a:pt x="184" y="92"/>
                </a:cubicBezTo>
                <a:cubicBezTo>
                  <a:pt x="183" y="92"/>
                  <a:pt x="184" y="90"/>
                  <a:pt x="183" y="89"/>
                </a:cubicBezTo>
                <a:cubicBezTo>
                  <a:pt x="184" y="89"/>
                  <a:pt x="184" y="88"/>
                  <a:pt x="184" y="88"/>
                </a:cubicBezTo>
                <a:cubicBezTo>
                  <a:pt x="184" y="87"/>
                  <a:pt x="184" y="85"/>
                  <a:pt x="184" y="84"/>
                </a:cubicBezTo>
                <a:cubicBezTo>
                  <a:pt x="184" y="84"/>
                  <a:pt x="184" y="82"/>
                  <a:pt x="184" y="81"/>
                </a:cubicBezTo>
                <a:cubicBezTo>
                  <a:pt x="184" y="80"/>
                  <a:pt x="184" y="81"/>
                  <a:pt x="183" y="80"/>
                </a:cubicBezTo>
                <a:cubicBezTo>
                  <a:pt x="184" y="78"/>
                  <a:pt x="182" y="75"/>
                  <a:pt x="183" y="74"/>
                </a:cubicBezTo>
                <a:cubicBezTo>
                  <a:pt x="182" y="73"/>
                  <a:pt x="181" y="67"/>
                  <a:pt x="182" y="66"/>
                </a:cubicBezTo>
                <a:cubicBezTo>
                  <a:pt x="181" y="66"/>
                  <a:pt x="179" y="61"/>
                  <a:pt x="180" y="61"/>
                </a:cubicBezTo>
                <a:cubicBezTo>
                  <a:pt x="179" y="59"/>
                  <a:pt x="178" y="59"/>
                  <a:pt x="177" y="57"/>
                </a:cubicBezTo>
                <a:cubicBezTo>
                  <a:pt x="177" y="57"/>
                  <a:pt x="178" y="58"/>
                  <a:pt x="178" y="58"/>
                </a:cubicBezTo>
                <a:cubicBezTo>
                  <a:pt x="175" y="50"/>
                  <a:pt x="171" y="46"/>
                  <a:pt x="167" y="39"/>
                </a:cubicBezTo>
                <a:cubicBezTo>
                  <a:pt x="167" y="39"/>
                  <a:pt x="167" y="39"/>
                  <a:pt x="167" y="39"/>
                </a:cubicBezTo>
                <a:cubicBezTo>
                  <a:pt x="166" y="36"/>
                  <a:pt x="161" y="33"/>
                  <a:pt x="163" y="32"/>
                </a:cubicBezTo>
                <a:cubicBezTo>
                  <a:pt x="162" y="31"/>
                  <a:pt x="162" y="33"/>
                  <a:pt x="161" y="32"/>
                </a:cubicBezTo>
                <a:cubicBezTo>
                  <a:pt x="159" y="29"/>
                  <a:pt x="157" y="28"/>
                  <a:pt x="156" y="26"/>
                </a:cubicBezTo>
                <a:cubicBezTo>
                  <a:pt x="155" y="25"/>
                  <a:pt x="154" y="24"/>
                  <a:pt x="152" y="23"/>
                </a:cubicBezTo>
                <a:cubicBezTo>
                  <a:pt x="152" y="22"/>
                  <a:pt x="153" y="23"/>
                  <a:pt x="153" y="23"/>
                </a:cubicBezTo>
                <a:cubicBezTo>
                  <a:pt x="151" y="21"/>
                  <a:pt x="150" y="20"/>
                  <a:pt x="149" y="18"/>
                </a:cubicBezTo>
                <a:cubicBezTo>
                  <a:pt x="148" y="19"/>
                  <a:pt x="147" y="17"/>
                  <a:pt x="147" y="18"/>
                </a:cubicBezTo>
                <a:cubicBezTo>
                  <a:pt x="148" y="19"/>
                  <a:pt x="149" y="20"/>
                  <a:pt x="149" y="21"/>
                </a:cubicBezTo>
                <a:cubicBezTo>
                  <a:pt x="148" y="21"/>
                  <a:pt x="148" y="20"/>
                  <a:pt x="148" y="20"/>
                </a:cubicBezTo>
                <a:cubicBezTo>
                  <a:pt x="149" y="22"/>
                  <a:pt x="151" y="23"/>
                  <a:pt x="153" y="25"/>
                </a:cubicBezTo>
                <a:cubicBezTo>
                  <a:pt x="153" y="25"/>
                  <a:pt x="153" y="25"/>
                  <a:pt x="153" y="25"/>
                </a:cubicBezTo>
                <a:cubicBezTo>
                  <a:pt x="154" y="26"/>
                  <a:pt x="155" y="27"/>
                  <a:pt x="156" y="28"/>
                </a:cubicBezTo>
                <a:cubicBezTo>
                  <a:pt x="159" y="32"/>
                  <a:pt x="165" y="37"/>
                  <a:pt x="167" y="43"/>
                </a:cubicBezTo>
                <a:cubicBezTo>
                  <a:pt x="169" y="44"/>
                  <a:pt x="171" y="47"/>
                  <a:pt x="173" y="50"/>
                </a:cubicBezTo>
                <a:cubicBezTo>
                  <a:pt x="172" y="50"/>
                  <a:pt x="170" y="46"/>
                  <a:pt x="169" y="46"/>
                </a:cubicBezTo>
                <a:cubicBezTo>
                  <a:pt x="170" y="48"/>
                  <a:pt x="174" y="54"/>
                  <a:pt x="173" y="54"/>
                </a:cubicBezTo>
                <a:cubicBezTo>
                  <a:pt x="173" y="54"/>
                  <a:pt x="174" y="53"/>
                  <a:pt x="174" y="54"/>
                </a:cubicBezTo>
                <a:cubicBezTo>
                  <a:pt x="175" y="55"/>
                  <a:pt x="174" y="55"/>
                  <a:pt x="175" y="56"/>
                </a:cubicBezTo>
                <a:cubicBezTo>
                  <a:pt x="176" y="56"/>
                  <a:pt x="178" y="62"/>
                  <a:pt x="178" y="65"/>
                </a:cubicBezTo>
                <a:cubicBezTo>
                  <a:pt x="178" y="64"/>
                  <a:pt x="178" y="64"/>
                  <a:pt x="178" y="64"/>
                </a:cubicBezTo>
                <a:cubicBezTo>
                  <a:pt x="178" y="65"/>
                  <a:pt x="180" y="67"/>
                  <a:pt x="180" y="69"/>
                </a:cubicBezTo>
                <a:cubicBezTo>
                  <a:pt x="180" y="68"/>
                  <a:pt x="179" y="67"/>
                  <a:pt x="179" y="67"/>
                </a:cubicBezTo>
                <a:cubicBezTo>
                  <a:pt x="179" y="69"/>
                  <a:pt x="180" y="69"/>
                  <a:pt x="180" y="70"/>
                </a:cubicBezTo>
                <a:cubicBezTo>
                  <a:pt x="180" y="71"/>
                  <a:pt x="180" y="69"/>
                  <a:pt x="180" y="69"/>
                </a:cubicBezTo>
                <a:cubicBezTo>
                  <a:pt x="181" y="73"/>
                  <a:pt x="181" y="79"/>
                  <a:pt x="182" y="82"/>
                </a:cubicBezTo>
                <a:cubicBezTo>
                  <a:pt x="182" y="83"/>
                  <a:pt x="182" y="81"/>
                  <a:pt x="182" y="81"/>
                </a:cubicBezTo>
                <a:cubicBezTo>
                  <a:pt x="182" y="82"/>
                  <a:pt x="182" y="84"/>
                  <a:pt x="182" y="84"/>
                </a:cubicBezTo>
                <a:cubicBezTo>
                  <a:pt x="182" y="84"/>
                  <a:pt x="182" y="83"/>
                  <a:pt x="182" y="83"/>
                </a:cubicBezTo>
                <a:cubicBezTo>
                  <a:pt x="182" y="90"/>
                  <a:pt x="182" y="96"/>
                  <a:pt x="179" y="104"/>
                </a:cubicBezTo>
                <a:cubicBezTo>
                  <a:pt x="178" y="105"/>
                  <a:pt x="177" y="111"/>
                  <a:pt x="176" y="113"/>
                </a:cubicBezTo>
                <a:cubicBezTo>
                  <a:pt x="175" y="116"/>
                  <a:pt x="173" y="120"/>
                  <a:pt x="171" y="124"/>
                </a:cubicBezTo>
                <a:cubicBezTo>
                  <a:pt x="167" y="130"/>
                  <a:pt x="163" y="134"/>
                  <a:pt x="160" y="138"/>
                </a:cubicBezTo>
                <a:cubicBezTo>
                  <a:pt x="159" y="138"/>
                  <a:pt x="159" y="138"/>
                  <a:pt x="159" y="139"/>
                </a:cubicBezTo>
                <a:cubicBezTo>
                  <a:pt x="159" y="139"/>
                  <a:pt x="159" y="139"/>
                  <a:pt x="159" y="139"/>
                </a:cubicBezTo>
                <a:cubicBezTo>
                  <a:pt x="158" y="140"/>
                  <a:pt x="156" y="141"/>
                  <a:pt x="156" y="141"/>
                </a:cubicBezTo>
                <a:cubicBezTo>
                  <a:pt x="155" y="142"/>
                  <a:pt x="155" y="142"/>
                  <a:pt x="155" y="143"/>
                </a:cubicBezTo>
                <a:cubicBezTo>
                  <a:pt x="155" y="142"/>
                  <a:pt x="156" y="141"/>
                  <a:pt x="157" y="141"/>
                </a:cubicBezTo>
                <a:cubicBezTo>
                  <a:pt x="156" y="142"/>
                  <a:pt x="156" y="142"/>
                  <a:pt x="155" y="143"/>
                </a:cubicBezTo>
                <a:cubicBezTo>
                  <a:pt x="154" y="143"/>
                  <a:pt x="155" y="143"/>
                  <a:pt x="153" y="144"/>
                </a:cubicBezTo>
                <a:cubicBezTo>
                  <a:pt x="153" y="144"/>
                  <a:pt x="153" y="144"/>
                  <a:pt x="153" y="143"/>
                </a:cubicBezTo>
                <a:cubicBezTo>
                  <a:pt x="152" y="145"/>
                  <a:pt x="150" y="146"/>
                  <a:pt x="149" y="147"/>
                </a:cubicBezTo>
                <a:cubicBezTo>
                  <a:pt x="151" y="146"/>
                  <a:pt x="151" y="146"/>
                  <a:pt x="152" y="145"/>
                </a:cubicBezTo>
                <a:cubicBezTo>
                  <a:pt x="151" y="146"/>
                  <a:pt x="150" y="146"/>
                  <a:pt x="149" y="148"/>
                </a:cubicBezTo>
                <a:cubicBezTo>
                  <a:pt x="149" y="148"/>
                  <a:pt x="150" y="147"/>
                  <a:pt x="149" y="147"/>
                </a:cubicBezTo>
                <a:cubicBezTo>
                  <a:pt x="148" y="149"/>
                  <a:pt x="145" y="149"/>
                  <a:pt x="143" y="151"/>
                </a:cubicBezTo>
                <a:cubicBezTo>
                  <a:pt x="144" y="150"/>
                  <a:pt x="145" y="150"/>
                  <a:pt x="144" y="150"/>
                </a:cubicBezTo>
                <a:cubicBezTo>
                  <a:pt x="143" y="151"/>
                  <a:pt x="143" y="151"/>
                  <a:pt x="142" y="151"/>
                </a:cubicBezTo>
                <a:cubicBezTo>
                  <a:pt x="142" y="153"/>
                  <a:pt x="139" y="153"/>
                  <a:pt x="138" y="154"/>
                </a:cubicBezTo>
                <a:cubicBezTo>
                  <a:pt x="137" y="155"/>
                  <a:pt x="137" y="154"/>
                  <a:pt x="137" y="154"/>
                </a:cubicBezTo>
                <a:cubicBezTo>
                  <a:pt x="136" y="155"/>
                  <a:pt x="134" y="157"/>
                  <a:pt x="133" y="157"/>
                </a:cubicBezTo>
                <a:cubicBezTo>
                  <a:pt x="132" y="156"/>
                  <a:pt x="134" y="156"/>
                  <a:pt x="134" y="156"/>
                </a:cubicBezTo>
                <a:cubicBezTo>
                  <a:pt x="131" y="157"/>
                  <a:pt x="130" y="158"/>
                  <a:pt x="129" y="159"/>
                </a:cubicBezTo>
                <a:cubicBezTo>
                  <a:pt x="128" y="159"/>
                  <a:pt x="128" y="159"/>
                  <a:pt x="128" y="159"/>
                </a:cubicBezTo>
                <a:cubicBezTo>
                  <a:pt x="129" y="159"/>
                  <a:pt x="126" y="161"/>
                  <a:pt x="125" y="161"/>
                </a:cubicBezTo>
                <a:cubicBezTo>
                  <a:pt x="124" y="161"/>
                  <a:pt x="124" y="160"/>
                  <a:pt x="125" y="160"/>
                </a:cubicBezTo>
                <a:cubicBezTo>
                  <a:pt x="125" y="160"/>
                  <a:pt x="126" y="160"/>
                  <a:pt x="126" y="159"/>
                </a:cubicBezTo>
                <a:cubicBezTo>
                  <a:pt x="125" y="159"/>
                  <a:pt x="127" y="158"/>
                  <a:pt x="127" y="158"/>
                </a:cubicBezTo>
                <a:cubicBezTo>
                  <a:pt x="128" y="158"/>
                  <a:pt x="128" y="158"/>
                  <a:pt x="128" y="158"/>
                </a:cubicBezTo>
                <a:cubicBezTo>
                  <a:pt x="130" y="157"/>
                  <a:pt x="133" y="156"/>
                  <a:pt x="135" y="155"/>
                </a:cubicBezTo>
                <a:cubicBezTo>
                  <a:pt x="135" y="155"/>
                  <a:pt x="135" y="155"/>
                  <a:pt x="135" y="155"/>
                </a:cubicBezTo>
                <a:cubicBezTo>
                  <a:pt x="134" y="155"/>
                  <a:pt x="136" y="155"/>
                  <a:pt x="136" y="154"/>
                </a:cubicBezTo>
                <a:cubicBezTo>
                  <a:pt x="135" y="155"/>
                  <a:pt x="136" y="153"/>
                  <a:pt x="137" y="153"/>
                </a:cubicBezTo>
                <a:cubicBezTo>
                  <a:pt x="137" y="153"/>
                  <a:pt x="137" y="153"/>
                  <a:pt x="137" y="153"/>
                </a:cubicBezTo>
                <a:cubicBezTo>
                  <a:pt x="138" y="152"/>
                  <a:pt x="140" y="152"/>
                  <a:pt x="140" y="151"/>
                </a:cubicBezTo>
                <a:cubicBezTo>
                  <a:pt x="141" y="151"/>
                  <a:pt x="140" y="152"/>
                  <a:pt x="141" y="151"/>
                </a:cubicBezTo>
                <a:cubicBezTo>
                  <a:pt x="141" y="151"/>
                  <a:pt x="141" y="151"/>
                  <a:pt x="141" y="151"/>
                </a:cubicBezTo>
                <a:cubicBezTo>
                  <a:pt x="142" y="150"/>
                  <a:pt x="145" y="148"/>
                  <a:pt x="146" y="147"/>
                </a:cubicBezTo>
                <a:cubicBezTo>
                  <a:pt x="146" y="147"/>
                  <a:pt x="144" y="147"/>
                  <a:pt x="146" y="146"/>
                </a:cubicBezTo>
                <a:cubicBezTo>
                  <a:pt x="146" y="147"/>
                  <a:pt x="149" y="144"/>
                  <a:pt x="150" y="145"/>
                </a:cubicBezTo>
                <a:cubicBezTo>
                  <a:pt x="152" y="142"/>
                  <a:pt x="154" y="142"/>
                  <a:pt x="155" y="139"/>
                </a:cubicBezTo>
                <a:cubicBezTo>
                  <a:pt x="156" y="139"/>
                  <a:pt x="157" y="138"/>
                  <a:pt x="157" y="138"/>
                </a:cubicBezTo>
                <a:cubicBezTo>
                  <a:pt x="157" y="138"/>
                  <a:pt x="156" y="139"/>
                  <a:pt x="157" y="138"/>
                </a:cubicBezTo>
                <a:cubicBezTo>
                  <a:pt x="161" y="135"/>
                  <a:pt x="166" y="129"/>
                  <a:pt x="170" y="124"/>
                </a:cubicBezTo>
                <a:cubicBezTo>
                  <a:pt x="169" y="124"/>
                  <a:pt x="169" y="124"/>
                  <a:pt x="169" y="124"/>
                </a:cubicBezTo>
                <a:cubicBezTo>
                  <a:pt x="170" y="123"/>
                  <a:pt x="170" y="123"/>
                  <a:pt x="170" y="123"/>
                </a:cubicBezTo>
                <a:cubicBezTo>
                  <a:pt x="170" y="123"/>
                  <a:pt x="170" y="123"/>
                  <a:pt x="170" y="123"/>
                </a:cubicBezTo>
                <a:cubicBezTo>
                  <a:pt x="170" y="122"/>
                  <a:pt x="172" y="120"/>
                  <a:pt x="172" y="120"/>
                </a:cubicBezTo>
                <a:cubicBezTo>
                  <a:pt x="172" y="120"/>
                  <a:pt x="173" y="119"/>
                  <a:pt x="173" y="119"/>
                </a:cubicBezTo>
                <a:cubicBezTo>
                  <a:pt x="173" y="118"/>
                  <a:pt x="173" y="119"/>
                  <a:pt x="173" y="117"/>
                </a:cubicBezTo>
                <a:cubicBezTo>
                  <a:pt x="173" y="118"/>
                  <a:pt x="172" y="119"/>
                  <a:pt x="172" y="119"/>
                </a:cubicBezTo>
                <a:cubicBezTo>
                  <a:pt x="173" y="115"/>
                  <a:pt x="176" y="111"/>
                  <a:pt x="177" y="107"/>
                </a:cubicBezTo>
                <a:cubicBezTo>
                  <a:pt x="177" y="106"/>
                  <a:pt x="176" y="108"/>
                  <a:pt x="176" y="107"/>
                </a:cubicBezTo>
                <a:cubicBezTo>
                  <a:pt x="177" y="106"/>
                  <a:pt x="177" y="104"/>
                  <a:pt x="178" y="103"/>
                </a:cubicBezTo>
                <a:cubicBezTo>
                  <a:pt x="178" y="104"/>
                  <a:pt x="177" y="108"/>
                  <a:pt x="178" y="106"/>
                </a:cubicBezTo>
                <a:cubicBezTo>
                  <a:pt x="178" y="104"/>
                  <a:pt x="177" y="102"/>
                  <a:pt x="179" y="100"/>
                </a:cubicBezTo>
                <a:cubicBezTo>
                  <a:pt x="177" y="100"/>
                  <a:pt x="179" y="94"/>
                  <a:pt x="178" y="92"/>
                </a:cubicBezTo>
                <a:cubicBezTo>
                  <a:pt x="179" y="91"/>
                  <a:pt x="179" y="89"/>
                  <a:pt x="179" y="87"/>
                </a:cubicBezTo>
                <a:cubicBezTo>
                  <a:pt x="178" y="90"/>
                  <a:pt x="178" y="93"/>
                  <a:pt x="177" y="94"/>
                </a:cubicBezTo>
                <a:cubicBezTo>
                  <a:pt x="177" y="93"/>
                  <a:pt x="177" y="92"/>
                  <a:pt x="177" y="92"/>
                </a:cubicBezTo>
                <a:cubicBezTo>
                  <a:pt x="176" y="95"/>
                  <a:pt x="177" y="94"/>
                  <a:pt x="177" y="96"/>
                </a:cubicBezTo>
                <a:cubicBezTo>
                  <a:pt x="177" y="96"/>
                  <a:pt x="177" y="94"/>
                  <a:pt x="178" y="94"/>
                </a:cubicBezTo>
                <a:cubicBezTo>
                  <a:pt x="178" y="97"/>
                  <a:pt x="177" y="100"/>
                  <a:pt x="176" y="102"/>
                </a:cubicBezTo>
                <a:cubicBezTo>
                  <a:pt x="177" y="101"/>
                  <a:pt x="176" y="102"/>
                  <a:pt x="176" y="101"/>
                </a:cubicBezTo>
                <a:cubicBezTo>
                  <a:pt x="176" y="100"/>
                  <a:pt x="177" y="98"/>
                  <a:pt x="177" y="98"/>
                </a:cubicBezTo>
                <a:cubicBezTo>
                  <a:pt x="176" y="98"/>
                  <a:pt x="176" y="93"/>
                  <a:pt x="177" y="90"/>
                </a:cubicBezTo>
                <a:cubicBezTo>
                  <a:pt x="176" y="89"/>
                  <a:pt x="177" y="87"/>
                  <a:pt x="177" y="86"/>
                </a:cubicBezTo>
                <a:cubicBezTo>
                  <a:pt x="177" y="87"/>
                  <a:pt x="177" y="86"/>
                  <a:pt x="177" y="85"/>
                </a:cubicBezTo>
                <a:cubicBezTo>
                  <a:pt x="177" y="85"/>
                  <a:pt x="177" y="81"/>
                  <a:pt x="177" y="83"/>
                </a:cubicBezTo>
                <a:cubicBezTo>
                  <a:pt x="176" y="82"/>
                  <a:pt x="177" y="81"/>
                  <a:pt x="177" y="81"/>
                </a:cubicBezTo>
                <a:cubicBezTo>
                  <a:pt x="177" y="80"/>
                  <a:pt x="176" y="79"/>
                  <a:pt x="176" y="78"/>
                </a:cubicBezTo>
                <a:cubicBezTo>
                  <a:pt x="176" y="78"/>
                  <a:pt x="176" y="78"/>
                  <a:pt x="176" y="77"/>
                </a:cubicBezTo>
                <a:cubicBezTo>
                  <a:pt x="176" y="76"/>
                  <a:pt x="176" y="77"/>
                  <a:pt x="176" y="77"/>
                </a:cubicBezTo>
                <a:cubicBezTo>
                  <a:pt x="176" y="76"/>
                  <a:pt x="176" y="76"/>
                  <a:pt x="176" y="76"/>
                </a:cubicBezTo>
                <a:cubicBezTo>
                  <a:pt x="175" y="75"/>
                  <a:pt x="175" y="71"/>
                  <a:pt x="175" y="71"/>
                </a:cubicBezTo>
                <a:cubicBezTo>
                  <a:pt x="175" y="71"/>
                  <a:pt x="175" y="72"/>
                  <a:pt x="175" y="72"/>
                </a:cubicBezTo>
                <a:cubicBezTo>
                  <a:pt x="174" y="70"/>
                  <a:pt x="174" y="68"/>
                  <a:pt x="174" y="67"/>
                </a:cubicBezTo>
                <a:cubicBezTo>
                  <a:pt x="173" y="67"/>
                  <a:pt x="174" y="66"/>
                  <a:pt x="173" y="65"/>
                </a:cubicBezTo>
                <a:cubicBezTo>
                  <a:pt x="172" y="64"/>
                  <a:pt x="170" y="59"/>
                  <a:pt x="171" y="59"/>
                </a:cubicBezTo>
                <a:cubicBezTo>
                  <a:pt x="170" y="58"/>
                  <a:pt x="169" y="57"/>
                  <a:pt x="169" y="56"/>
                </a:cubicBezTo>
                <a:cubicBezTo>
                  <a:pt x="168" y="55"/>
                  <a:pt x="170" y="58"/>
                  <a:pt x="170" y="59"/>
                </a:cubicBezTo>
                <a:cubicBezTo>
                  <a:pt x="169" y="58"/>
                  <a:pt x="168" y="55"/>
                  <a:pt x="167" y="54"/>
                </a:cubicBezTo>
                <a:cubicBezTo>
                  <a:pt x="167" y="53"/>
                  <a:pt x="167" y="52"/>
                  <a:pt x="168" y="52"/>
                </a:cubicBezTo>
                <a:cubicBezTo>
                  <a:pt x="167" y="51"/>
                  <a:pt x="167" y="52"/>
                  <a:pt x="166" y="51"/>
                </a:cubicBezTo>
                <a:cubicBezTo>
                  <a:pt x="166" y="51"/>
                  <a:pt x="167" y="52"/>
                  <a:pt x="167" y="52"/>
                </a:cubicBezTo>
                <a:cubicBezTo>
                  <a:pt x="165" y="51"/>
                  <a:pt x="164" y="49"/>
                  <a:pt x="165" y="49"/>
                </a:cubicBezTo>
                <a:cubicBezTo>
                  <a:pt x="165" y="49"/>
                  <a:pt x="166" y="49"/>
                  <a:pt x="166" y="49"/>
                </a:cubicBezTo>
                <a:cubicBezTo>
                  <a:pt x="165" y="49"/>
                  <a:pt x="164" y="47"/>
                  <a:pt x="163" y="47"/>
                </a:cubicBezTo>
                <a:cubicBezTo>
                  <a:pt x="164" y="48"/>
                  <a:pt x="164" y="47"/>
                  <a:pt x="165" y="48"/>
                </a:cubicBezTo>
                <a:cubicBezTo>
                  <a:pt x="165" y="49"/>
                  <a:pt x="164" y="48"/>
                  <a:pt x="164" y="49"/>
                </a:cubicBezTo>
                <a:cubicBezTo>
                  <a:pt x="163" y="48"/>
                  <a:pt x="163" y="47"/>
                  <a:pt x="162" y="46"/>
                </a:cubicBezTo>
                <a:cubicBezTo>
                  <a:pt x="162" y="46"/>
                  <a:pt x="163" y="47"/>
                  <a:pt x="163" y="46"/>
                </a:cubicBezTo>
                <a:cubicBezTo>
                  <a:pt x="162" y="45"/>
                  <a:pt x="162" y="46"/>
                  <a:pt x="162" y="45"/>
                </a:cubicBezTo>
                <a:cubicBezTo>
                  <a:pt x="161" y="45"/>
                  <a:pt x="161" y="44"/>
                  <a:pt x="161" y="44"/>
                </a:cubicBezTo>
                <a:cubicBezTo>
                  <a:pt x="159" y="42"/>
                  <a:pt x="158" y="40"/>
                  <a:pt x="156" y="38"/>
                </a:cubicBezTo>
                <a:cubicBezTo>
                  <a:pt x="155" y="38"/>
                  <a:pt x="157" y="39"/>
                  <a:pt x="157" y="40"/>
                </a:cubicBezTo>
                <a:cubicBezTo>
                  <a:pt x="154" y="38"/>
                  <a:pt x="152" y="35"/>
                  <a:pt x="149" y="33"/>
                </a:cubicBezTo>
                <a:cubicBezTo>
                  <a:pt x="149" y="33"/>
                  <a:pt x="150" y="33"/>
                  <a:pt x="150" y="33"/>
                </a:cubicBezTo>
                <a:cubicBezTo>
                  <a:pt x="148" y="32"/>
                  <a:pt x="148" y="31"/>
                  <a:pt x="147" y="31"/>
                </a:cubicBezTo>
                <a:cubicBezTo>
                  <a:pt x="145" y="28"/>
                  <a:pt x="138" y="22"/>
                  <a:pt x="136" y="19"/>
                </a:cubicBezTo>
                <a:cubicBezTo>
                  <a:pt x="134" y="18"/>
                  <a:pt x="132" y="17"/>
                  <a:pt x="131" y="15"/>
                </a:cubicBezTo>
                <a:cubicBezTo>
                  <a:pt x="130" y="15"/>
                  <a:pt x="128" y="13"/>
                  <a:pt x="127" y="13"/>
                </a:cubicBezTo>
                <a:cubicBezTo>
                  <a:pt x="127" y="13"/>
                  <a:pt x="127" y="13"/>
                  <a:pt x="127" y="13"/>
                </a:cubicBezTo>
                <a:cubicBezTo>
                  <a:pt x="124" y="10"/>
                  <a:pt x="121" y="10"/>
                  <a:pt x="117" y="7"/>
                </a:cubicBezTo>
                <a:cubicBezTo>
                  <a:pt x="117" y="7"/>
                  <a:pt x="120" y="8"/>
                  <a:pt x="119" y="9"/>
                </a:cubicBezTo>
                <a:cubicBezTo>
                  <a:pt x="121" y="11"/>
                  <a:pt x="122" y="11"/>
                  <a:pt x="124" y="13"/>
                </a:cubicBezTo>
                <a:cubicBezTo>
                  <a:pt x="123" y="13"/>
                  <a:pt x="123" y="12"/>
                  <a:pt x="123" y="13"/>
                </a:cubicBezTo>
                <a:cubicBezTo>
                  <a:pt x="123" y="13"/>
                  <a:pt x="123" y="13"/>
                  <a:pt x="123" y="13"/>
                </a:cubicBezTo>
                <a:cubicBezTo>
                  <a:pt x="122" y="12"/>
                  <a:pt x="122" y="12"/>
                  <a:pt x="121" y="12"/>
                </a:cubicBezTo>
                <a:cubicBezTo>
                  <a:pt x="123" y="13"/>
                  <a:pt x="125" y="14"/>
                  <a:pt x="126" y="16"/>
                </a:cubicBezTo>
                <a:cubicBezTo>
                  <a:pt x="125" y="16"/>
                  <a:pt x="123" y="13"/>
                  <a:pt x="122" y="14"/>
                </a:cubicBezTo>
                <a:cubicBezTo>
                  <a:pt x="123" y="15"/>
                  <a:pt x="124" y="16"/>
                  <a:pt x="126" y="17"/>
                </a:cubicBezTo>
                <a:cubicBezTo>
                  <a:pt x="125" y="17"/>
                  <a:pt x="126" y="18"/>
                  <a:pt x="126" y="18"/>
                </a:cubicBezTo>
                <a:cubicBezTo>
                  <a:pt x="125" y="18"/>
                  <a:pt x="124" y="17"/>
                  <a:pt x="124" y="16"/>
                </a:cubicBezTo>
                <a:cubicBezTo>
                  <a:pt x="124" y="17"/>
                  <a:pt x="124" y="17"/>
                  <a:pt x="124" y="17"/>
                </a:cubicBezTo>
                <a:cubicBezTo>
                  <a:pt x="123" y="16"/>
                  <a:pt x="123" y="16"/>
                  <a:pt x="122" y="16"/>
                </a:cubicBezTo>
                <a:cubicBezTo>
                  <a:pt x="122" y="16"/>
                  <a:pt x="123" y="16"/>
                  <a:pt x="123" y="16"/>
                </a:cubicBezTo>
                <a:cubicBezTo>
                  <a:pt x="122" y="15"/>
                  <a:pt x="120" y="15"/>
                  <a:pt x="120" y="14"/>
                </a:cubicBezTo>
                <a:cubicBezTo>
                  <a:pt x="119" y="14"/>
                  <a:pt x="120" y="14"/>
                  <a:pt x="119" y="14"/>
                </a:cubicBezTo>
                <a:cubicBezTo>
                  <a:pt x="119" y="14"/>
                  <a:pt x="118" y="14"/>
                  <a:pt x="118" y="14"/>
                </a:cubicBezTo>
                <a:cubicBezTo>
                  <a:pt x="118" y="13"/>
                  <a:pt x="118" y="13"/>
                  <a:pt x="118" y="13"/>
                </a:cubicBezTo>
                <a:cubicBezTo>
                  <a:pt x="117" y="13"/>
                  <a:pt x="116" y="12"/>
                  <a:pt x="115" y="12"/>
                </a:cubicBezTo>
                <a:cubicBezTo>
                  <a:pt x="115" y="12"/>
                  <a:pt x="112" y="10"/>
                  <a:pt x="111" y="10"/>
                </a:cubicBezTo>
                <a:cubicBezTo>
                  <a:pt x="112" y="11"/>
                  <a:pt x="114" y="11"/>
                  <a:pt x="115" y="13"/>
                </a:cubicBezTo>
                <a:cubicBezTo>
                  <a:pt x="118" y="15"/>
                  <a:pt x="121" y="17"/>
                  <a:pt x="123" y="18"/>
                </a:cubicBezTo>
                <a:cubicBezTo>
                  <a:pt x="124" y="19"/>
                  <a:pt x="125" y="21"/>
                  <a:pt x="126" y="21"/>
                </a:cubicBezTo>
                <a:cubicBezTo>
                  <a:pt x="127" y="22"/>
                  <a:pt x="129" y="23"/>
                  <a:pt x="129" y="24"/>
                </a:cubicBezTo>
                <a:cubicBezTo>
                  <a:pt x="129" y="23"/>
                  <a:pt x="128" y="23"/>
                  <a:pt x="127" y="22"/>
                </a:cubicBezTo>
                <a:cubicBezTo>
                  <a:pt x="127" y="22"/>
                  <a:pt x="127" y="23"/>
                  <a:pt x="127" y="22"/>
                </a:cubicBezTo>
                <a:cubicBezTo>
                  <a:pt x="117" y="14"/>
                  <a:pt x="104" y="9"/>
                  <a:pt x="91" y="3"/>
                </a:cubicBezTo>
                <a:cubicBezTo>
                  <a:pt x="91" y="4"/>
                  <a:pt x="87" y="2"/>
                  <a:pt x="86" y="1"/>
                </a:cubicBezTo>
                <a:cubicBezTo>
                  <a:pt x="85" y="1"/>
                  <a:pt x="84" y="0"/>
                  <a:pt x="83" y="1"/>
                </a:cubicBezTo>
                <a:cubicBezTo>
                  <a:pt x="84" y="1"/>
                  <a:pt x="86" y="1"/>
                  <a:pt x="86" y="2"/>
                </a:cubicBezTo>
                <a:cubicBezTo>
                  <a:pt x="85" y="2"/>
                  <a:pt x="86" y="3"/>
                  <a:pt x="85" y="3"/>
                </a:cubicBezTo>
                <a:cubicBezTo>
                  <a:pt x="82" y="2"/>
                  <a:pt x="81" y="0"/>
                  <a:pt x="79" y="0"/>
                </a:cubicBezTo>
                <a:cubicBezTo>
                  <a:pt x="81" y="1"/>
                  <a:pt x="81" y="2"/>
                  <a:pt x="84" y="3"/>
                </a:cubicBezTo>
                <a:cubicBezTo>
                  <a:pt x="84" y="3"/>
                  <a:pt x="83" y="4"/>
                  <a:pt x="84" y="4"/>
                </a:cubicBezTo>
                <a:cubicBezTo>
                  <a:pt x="84" y="3"/>
                  <a:pt x="85" y="4"/>
                  <a:pt x="86" y="4"/>
                </a:cubicBezTo>
                <a:cubicBezTo>
                  <a:pt x="86" y="4"/>
                  <a:pt x="86" y="5"/>
                  <a:pt x="86" y="5"/>
                </a:cubicBezTo>
                <a:cubicBezTo>
                  <a:pt x="85" y="5"/>
                  <a:pt x="84" y="5"/>
                  <a:pt x="82" y="5"/>
                </a:cubicBezTo>
                <a:cubicBezTo>
                  <a:pt x="82" y="5"/>
                  <a:pt x="83" y="6"/>
                  <a:pt x="84" y="6"/>
                </a:cubicBezTo>
                <a:cubicBezTo>
                  <a:pt x="87" y="8"/>
                  <a:pt x="94" y="10"/>
                  <a:pt x="97" y="12"/>
                </a:cubicBezTo>
                <a:cubicBezTo>
                  <a:pt x="98" y="12"/>
                  <a:pt x="97" y="13"/>
                  <a:pt x="98" y="13"/>
                </a:cubicBezTo>
                <a:cubicBezTo>
                  <a:pt x="100" y="14"/>
                  <a:pt x="103" y="15"/>
                  <a:pt x="105" y="17"/>
                </a:cubicBezTo>
                <a:cubicBezTo>
                  <a:pt x="106" y="17"/>
                  <a:pt x="107" y="18"/>
                  <a:pt x="108" y="19"/>
                </a:cubicBezTo>
                <a:cubicBezTo>
                  <a:pt x="109" y="19"/>
                  <a:pt x="109" y="19"/>
                  <a:pt x="110" y="20"/>
                </a:cubicBezTo>
                <a:cubicBezTo>
                  <a:pt x="109" y="20"/>
                  <a:pt x="110" y="20"/>
                  <a:pt x="110" y="20"/>
                </a:cubicBezTo>
                <a:cubicBezTo>
                  <a:pt x="109" y="20"/>
                  <a:pt x="108" y="19"/>
                  <a:pt x="108" y="19"/>
                </a:cubicBezTo>
                <a:cubicBezTo>
                  <a:pt x="108" y="20"/>
                  <a:pt x="109" y="20"/>
                  <a:pt x="109" y="21"/>
                </a:cubicBezTo>
                <a:cubicBezTo>
                  <a:pt x="107" y="20"/>
                  <a:pt x="106" y="20"/>
                  <a:pt x="105" y="19"/>
                </a:cubicBezTo>
                <a:cubicBezTo>
                  <a:pt x="105" y="20"/>
                  <a:pt x="105" y="20"/>
                  <a:pt x="106" y="20"/>
                </a:cubicBezTo>
                <a:cubicBezTo>
                  <a:pt x="107" y="20"/>
                  <a:pt x="109" y="21"/>
                  <a:pt x="110" y="21"/>
                </a:cubicBezTo>
                <a:cubicBezTo>
                  <a:pt x="111" y="21"/>
                  <a:pt x="111" y="22"/>
                  <a:pt x="110" y="22"/>
                </a:cubicBezTo>
                <a:cubicBezTo>
                  <a:pt x="111" y="24"/>
                  <a:pt x="114" y="25"/>
                  <a:pt x="115" y="26"/>
                </a:cubicBezTo>
                <a:cubicBezTo>
                  <a:pt x="115" y="27"/>
                  <a:pt x="114" y="26"/>
                  <a:pt x="114" y="26"/>
                </a:cubicBezTo>
                <a:cubicBezTo>
                  <a:pt x="115" y="27"/>
                  <a:pt x="113" y="26"/>
                  <a:pt x="113" y="27"/>
                </a:cubicBezTo>
                <a:cubicBezTo>
                  <a:pt x="115" y="27"/>
                  <a:pt x="116" y="28"/>
                  <a:pt x="118" y="29"/>
                </a:cubicBezTo>
                <a:cubicBezTo>
                  <a:pt x="126" y="38"/>
                  <a:pt x="138" y="46"/>
                  <a:pt x="144" y="57"/>
                </a:cubicBezTo>
                <a:cubicBezTo>
                  <a:pt x="147" y="59"/>
                  <a:pt x="149" y="63"/>
                  <a:pt x="150" y="65"/>
                </a:cubicBezTo>
                <a:cubicBezTo>
                  <a:pt x="151" y="66"/>
                  <a:pt x="153" y="69"/>
                  <a:pt x="153" y="70"/>
                </a:cubicBezTo>
                <a:cubicBezTo>
                  <a:pt x="154" y="71"/>
                  <a:pt x="155" y="75"/>
                  <a:pt x="155" y="76"/>
                </a:cubicBezTo>
                <a:cubicBezTo>
                  <a:pt x="155" y="75"/>
                  <a:pt x="155" y="76"/>
                  <a:pt x="155" y="77"/>
                </a:cubicBezTo>
                <a:cubicBezTo>
                  <a:pt x="154" y="74"/>
                  <a:pt x="154" y="73"/>
                  <a:pt x="153" y="73"/>
                </a:cubicBezTo>
                <a:cubicBezTo>
                  <a:pt x="153" y="72"/>
                  <a:pt x="153" y="72"/>
                  <a:pt x="153" y="72"/>
                </a:cubicBezTo>
                <a:cubicBezTo>
                  <a:pt x="153" y="72"/>
                  <a:pt x="153" y="72"/>
                  <a:pt x="153" y="72"/>
                </a:cubicBezTo>
                <a:cubicBezTo>
                  <a:pt x="153" y="71"/>
                  <a:pt x="152" y="73"/>
                  <a:pt x="152" y="72"/>
                </a:cubicBezTo>
                <a:cubicBezTo>
                  <a:pt x="153" y="71"/>
                  <a:pt x="151" y="70"/>
                  <a:pt x="152" y="70"/>
                </a:cubicBezTo>
                <a:cubicBezTo>
                  <a:pt x="153" y="71"/>
                  <a:pt x="152" y="71"/>
                  <a:pt x="153" y="71"/>
                </a:cubicBezTo>
                <a:cubicBezTo>
                  <a:pt x="152" y="69"/>
                  <a:pt x="151" y="67"/>
                  <a:pt x="150" y="66"/>
                </a:cubicBezTo>
                <a:cubicBezTo>
                  <a:pt x="150" y="67"/>
                  <a:pt x="152" y="68"/>
                  <a:pt x="152" y="69"/>
                </a:cubicBezTo>
                <a:cubicBezTo>
                  <a:pt x="152" y="70"/>
                  <a:pt x="152" y="70"/>
                  <a:pt x="151" y="70"/>
                </a:cubicBezTo>
                <a:cubicBezTo>
                  <a:pt x="152" y="72"/>
                  <a:pt x="152" y="73"/>
                  <a:pt x="152" y="73"/>
                </a:cubicBezTo>
                <a:cubicBezTo>
                  <a:pt x="150" y="70"/>
                  <a:pt x="152" y="71"/>
                  <a:pt x="151" y="69"/>
                </a:cubicBezTo>
                <a:cubicBezTo>
                  <a:pt x="151" y="69"/>
                  <a:pt x="151" y="69"/>
                  <a:pt x="151" y="69"/>
                </a:cubicBezTo>
                <a:cubicBezTo>
                  <a:pt x="150" y="67"/>
                  <a:pt x="150" y="66"/>
                  <a:pt x="149" y="65"/>
                </a:cubicBezTo>
                <a:cubicBezTo>
                  <a:pt x="149" y="64"/>
                  <a:pt x="149" y="62"/>
                  <a:pt x="148" y="63"/>
                </a:cubicBezTo>
                <a:cubicBezTo>
                  <a:pt x="148" y="64"/>
                  <a:pt x="149" y="65"/>
                  <a:pt x="148" y="66"/>
                </a:cubicBezTo>
                <a:cubicBezTo>
                  <a:pt x="149" y="68"/>
                  <a:pt x="151" y="68"/>
                  <a:pt x="151" y="70"/>
                </a:cubicBezTo>
                <a:cubicBezTo>
                  <a:pt x="150" y="69"/>
                  <a:pt x="150" y="68"/>
                  <a:pt x="149" y="68"/>
                </a:cubicBezTo>
                <a:cubicBezTo>
                  <a:pt x="149" y="69"/>
                  <a:pt x="150" y="69"/>
                  <a:pt x="150" y="70"/>
                </a:cubicBezTo>
                <a:cubicBezTo>
                  <a:pt x="150" y="70"/>
                  <a:pt x="150" y="69"/>
                  <a:pt x="150" y="69"/>
                </a:cubicBezTo>
                <a:cubicBezTo>
                  <a:pt x="150" y="70"/>
                  <a:pt x="151" y="72"/>
                  <a:pt x="151" y="73"/>
                </a:cubicBezTo>
                <a:cubicBezTo>
                  <a:pt x="150" y="71"/>
                  <a:pt x="149" y="69"/>
                  <a:pt x="148" y="68"/>
                </a:cubicBezTo>
                <a:cubicBezTo>
                  <a:pt x="149" y="68"/>
                  <a:pt x="149" y="68"/>
                  <a:pt x="149" y="68"/>
                </a:cubicBezTo>
                <a:cubicBezTo>
                  <a:pt x="148" y="68"/>
                  <a:pt x="148" y="68"/>
                  <a:pt x="148" y="68"/>
                </a:cubicBezTo>
                <a:cubicBezTo>
                  <a:pt x="149" y="70"/>
                  <a:pt x="150" y="71"/>
                  <a:pt x="150" y="72"/>
                </a:cubicBezTo>
                <a:cubicBezTo>
                  <a:pt x="149" y="71"/>
                  <a:pt x="148" y="71"/>
                  <a:pt x="149" y="70"/>
                </a:cubicBezTo>
                <a:cubicBezTo>
                  <a:pt x="148" y="70"/>
                  <a:pt x="147" y="67"/>
                  <a:pt x="146" y="66"/>
                </a:cubicBezTo>
                <a:cubicBezTo>
                  <a:pt x="147" y="70"/>
                  <a:pt x="149" y="71"/>
                  <a:pt x="150" y="74"/>
                </a:cubicBezTo>
                <a:cubicBezTo>
                  <a:pt x="150" y="75"/>
                  <a:pt x="149" y="73"/>
                  <a:pt x="149" y="74"/>
                </a:cubicBezTo>
                <a:cubicBezTo>
                  <a:pt x="151" y="77"/>
                  <a:pt x="150" y="82"/>
                  <a:pt x="151" y="85"/>
                </a:cubicBezTo>
                <a:cubicBezTo>
                  <a:pt x="150" y="82"/>
                  <a:pt x="149" y="79"/>
                  <a:pt x="149" y="77"/>
                </a:cubicBezTo>
                <a:cubicBezTo>
                  <a:pt x="149" y="76"/>
                  <a:pt x="149" y="78"/>
                  <a:pt x="149" y="77"/>
                </a:cubicBezTo>
                <a:cubicBezTo>
                  <a:pt x="149" y="75"/>
                  <a:pt x="147" y="71"/>
                  <a:pt x="145" y="69"/>
                </a:cubicBezTo>
                <a:cubicBezTo>
                  <a:pt x="146" y="69"/>
                  <a:pt x="146" y="69"/>
                  <a:pt x="146" y="69"/>
                </a:cubicBezTo>
                <a:cubicBezTo>
                  <a:pt x="144" y="68"/>
                  <a:pt x="144" y="65"/>
                  <a:pt x="143" y="64"/>
                </a:cubicBezTo>
                <a:cubicBezTo>
                  <a:pt x="143" y="64"/>
                  <a:pt x="143" y="64"/>
                  <a:pt x="143" y="65"/>
                </a:cubicBezTo>
                <a:cubicBezTo>
                  <a:pt x="141" y="61"/>
                  <a:pt x="138" y="58"/>
                  <a:pt x="136" y="56"/>
                </a:cubicBezTo>
                <a:cubicBezTo>
                  <a:pt x="136" y="55"/>
                  <a:pt x="136" y="55"/>
                  <a:pt x="136" y="55"/>
                </a:cubicBezTo>
                <a:cubicBezTo>
                  <a:pt x="134" y="53"/>
                  <a:pt x="129" y="49"/>
                  <a:pt x="127" y="46"/>
                </a:cubicBezTo>
                <a:cubicBezTo>
                  <a:pt x="127" y="46"/>
                  <a:pt x="127" y="46"/>
                  <a:pt x="126" y="46"/>
                </a:cubicBezTo>
                <a:cubicBezTo>
                  <a:pt x="119" y="38"/>
                  <a:pt x="109" y="33"/>
                  <a:pt x="101" y="27"/>
                </a:cubicBezTo>
                <a:cubicBezTo>
                  <a:pt x="102" y="27"/>
                  <a:pt x="102" y="28"/>
                  <a:pt x="102" y="28"/>
                </a:cubicBezTo>
                <a:cubicBezTo>
                  <a:pt x="99" y="25"/>
                  <a:pt x="95" y="23"/>
                  <a:pt x="92" y="22"/>
                </a:cubicBezTo>
                <a:cubicBezTo>
                  <a:pt x="91" y="21"/>
                  <a:pt x="91" y="21"/>
                  <a:pt x="91" y="20"/>
                </a:cubicBezTo>
                <a:cubicBezTo>
                  <a:pt x="91" y="21"/>
                  <a:pt x="91" y="21"/>
                  <a:pt x="91" y="21"/>
                </a:cubicBezTo>
                <a:cubicBezTo>
                  <a:pt x="90" y="20"/>
                  <a:pt x="87" y="19"/>
                  <a:pt x="85" y="18"/>
                </a:cubicBezTo>
                <a:cubicBezTo>
                  <a:pt x="86" y="18"/>
                  <a:pt x="86" y="18"/>
                  <a:pt x="86" y="18"/>
                </a:cubicBezTo>
                <a:cubicBezTo>
                  <a:pt x="84" y="18"/>
                  <a:pt x="82" y="17"/>
                  <a:pt x="81" y="16"/>
                </a:cubicBezTo>
                <a:cubicBezTo>
                  <a:pt x="81" y="17"/>
                  <a:pt x="81" y="17"/>
                  <a:pt x="81" y="17"/>
                </a:cubicBezTo>
                <a:cubicBezTo>
                  <a:pt x="80" y="17"/>
                  <a:pt x="79" y="16"/>
                  <a:pt x="79" y="16"/>
                </a:cubicBezTo>
                <a:cubicBezTo>
                  <a:pt x="79" y="16"/>
                  <a:pt x="78" y="15"/>
                  <a:pt x="78" y="15"/>
                </a:cubicBezTo>
                <a:cubicBezTo>
                  <a:pt x="77" y="15"/>
                  <a:pt x="77" y="15"/>
                  <a:pt x="77" y="15"/>
                </a:cubicBezTo>
                <a:cubicBezTo>
                  <a:pt x="69" y="12"/>
                  <a:pt x="57" y="9"/>
                  <a:pt x="48" y="11"/>
                </a:cubicBezTo>
                <a:cubicBezTo>
                  <a:pt x="55" y="10"/>
                  <a:pt x="63" y="12"/>
                  <a:pt x="71" y="13"/>
                </a:cubicBezTo>
                <a:cubicBezTo>
                  <a:pt x="71" y="14"/>
                  <a:pt x="72" y="14"/>
                  <a:pt x="72" y="14"/>
                </a:cubicBezTo>
                <a:cubicBezTo>
                  <a:pt x="76" y="15"/>
                  <a:pt x="81" y="18"/>
                  <a:pt x="85" y="19"/>
                </a:cubicBezTo>
                <a:cubicBezTo>
                  <a:pt x="85" y="19"/>
                  <a:pt x="85" y="20"/>
                  <a:pt x="85" y="20"/>
                </a:cubicBezTo>
                <a:cubicBezTo>
                  <a:pt x="85" y="19"/>
                  <a:pt x="86" y="19"/>
                  <a:pt x="86" y="19"/>
                </a:cubicBezTo>
                <a:cubicBezTo>
                  <a:pt x="87" y="20"/>
                  <a:pt x="88" y="20"/>
                  <a:pt x="89" y="21"/>
                </a:cubicBezTo>
                <a:cubicBezTo>
                  <a:pt x="90" y="21"/>
                  <a:pt x="92" y="23"/>
                  <a:pt x="92" y="23"/>
                </a:cubicBezTo>
                <a:cubicBezTo>
                  <a:pt x="93" y="23"/>
                  <a:pt x="93" y="23"/>
                  <a:pt x="93" y="23"/>
                </a:cubicBezTo>
                <a:cubicBezTo>
                  <a:pt x="93" y="24"/>
                  <a:pt x="94" y="24"/>
                  <a:pt x="94" y="24"/>
                </a:cubicBezTo>
                <a:cubicBezTo>
                  <a:pt x="95" y="24"/>
                  <a:pt x="96" y="25"/>
                  <a:pt x="97" y="25"/>
                </a:cubicBezTo>
                <a:cubicBezTo>
                  <a:pt x="97" y="26"/>
                  <a:pt x="98" y="26"/>
                  <a:pt x="99" y="27"/>
                </a:cubicBezTo>
                <a:cubicBezTo>
                  <a:pt x="100" y="27"/>
                  <a:pt x="99" y="27"/>
                  <a:pt x="100" y="27"/>
                </a:cubicBezTo>
                <a:cubicBezTo>
                  <a:pt x="105" y="30"/>
                  <a:pt x="109" y="33"/>
                  <a:pt x="114" y="38"/>
                </a:cubicBezTo>
                <a:cubicBezTo>
                  <a:pt x="114" y="37"/>
                  <a:pt x="114" y="37"/>
                  <a:pt x="114" y="37"/>
                </a:cubicBezTo>
                <a:cubicBezTo>
                  <a:pt x="114" y="38"/>
                  <a:pt x="114" y="37"/>
                  <a:pt x="115" y="38"/>
                </a:cubicBezTo>
                <a:cubicBezTo>
                  <a:pt x="115" y="38"/>
                  <a:pt x="115" y="38"/>
                  <a:pt x="114" y="38"/>
                </a:cubicBezTo>
                <a:cubicBezTo>
                  <a:pt x="115" y="39"/>
                  <a:pt x="116" y="40"/>
                  <a:pt x="117" y="41"/>
                </a:cubicBezTo>
                <a:cubicBezTo>
                  <a:pt x="118" y="41"/>
                  <a:pt x="117" y="40"/>
                  <a:pt x="117" y="40"/>
                </a:cubicBezTo>
                <a:cubicBezTo>
                  <a:pt x="118" y="40"/>
                  <a:pt x="118" y="40"/>
                  <a:pt x="118" y="41"/>
                </a:cubicBezTo>
                <a:cubicBezTo>
                  <a:pt x="118" y="41"/>
                  <a:pt x="118" y="40"/>
                  <a:pt x="117" y="41"/>
                </a:cubicBezTo>
                <a:cubicBezTo>
                  <a:pt x="118" y="42"/>
                  <a:pt x="118" y="41"/>
                  <a:pt x="119" y="42"/>
                </a:cubicBezTo>
                <a:cubicBezTo>
                  <a:pt x="118" y="42"/>
                  <a:pt x="120" y="43"/>
                  <a:pt x="120" y="43"/>
                </a:cubicBezTo>
                <a:cubicBezTo>
                  <a:pt x="121" y="43"/>
                  <a:pt x="121" y="43"/>
                  <a:pt x="121" y="43"/>
                </a:cubicBezTo>
                <a:cubicBezTo>
                  <a:pt x="121" y="43"/>
                  <a:pt x="122" y="44"/>
                  <a:pt x="122" y="44"/>
                </a:cubicBezTo>
                <a:cubicBezTo>
                  <a:pt x="122" y="44"/>
                  <a:pt x="122" y="44"/>
                  <a:pt x="122" y="44"/>
                </a:cubicBezTo>
                <a:cubicBezTo>
                  <a:pt x="122" y="44"/>
                  <a:pt x="124" y="45"/>
                  <a:pt x="124" y="46"/>
                </a:cubicBezTo>
                <a:cubicBezTo>
                  <a:pt x="123" y="45"/>
                  <a:pt x="122" y="45"/>
                  <a:pt x="121" y="44"/>
                </a:cubicBezTo>
                <a:cubicBezTo>
                  <a:pt x="121" y="45"/>
                  <a:pt x="125" y="47"/>
                  <a:pt x="125" y="48"/>
                </a:cubicBezTo>
                <a:cubicBezTo>
                  <a:pt x="121" y="45"/>
                  <a:pt x="118" y="42"/>
                  <a:pt x="114" y="39"/>
                </a:cubicBezTo>
                <a:cubicBezTo>
                  <a:pt x="114" y="39"/>
                  <a:pt x="114" y="39"/>
                  <a:pt x="114" y="39"/>
                </a:cubicBezTo>
                <a:cubicBezTo>
                  <a:pt x="113" y="39"/>
                  <a:pt x="113" y="38"/>
                  <a:pt x="113" y="38"/>
                </a:cubicBezTo>
                <a:cubicBezTo>
                  <a:pt x="113" y="38"/>
                  <a:pt x="113" y="39"/>
                  <a:pt x="114" y="38"/>
                </a:cubicBezTo>
                <a:cubicBezTo>
                  <a:pt x="113" y="37"/>
                  <a:pt x="111" y="36"/>
                  <a:pt x="110" y="36"/>
                </a:cubicBezTo>
                <a:cubicBezTo>
                  <a:pt x="111" y="36"/>
                  <a:pt x="111" y="37"/>
                  <a:pt x="111" y="37"/>
                </a:cubicBezTo>
                <a:cubicBezTo>
                  <a:pt x="108" y="34"/>
                  <a:pt x="103" y="32"/>
                  <a:pt x="100" y="30"/>
                </a:cubicBezTo>
                <a:cubicBezTo>
                  <a:pt x="96" y="27"/>
                  <a:pt x="92" y="24"/>
                  <a:pt x="87" y="21"/>
                </a:cubicBezTo>
                <a:cubicBezTo>
                  <a:pt x="87" y="21"/>
                  <a:pt x="87" y="21"/>
                  <a:pt x="87" y="21"/>
                </a:cubicBezTo>
                <a:cubicBezTo>
                  <a:pt x="85" y="21"/>
                  <a:pt x="83" y="19"/>
                  <a:pt x="81" y="19"/>
                </a:cubicBezTo>
                <a:cubicBezTo>
                  <a:pt x="81" y="19"/>
                  <a:pt x="80" y="18"/>
                  <a:pt x="80" y="18"/>
                </a:cubicBezTo>
                <a:cubicBezTo>
                  <a:pt x="80" y="18"/>
                  <a:pt x="79" y="17"/>
                  <a:pt x="79" y="18"/>
                </a:cubicBezTo>
                <a:cubicBezTo>
                  <a:pt x="80" y="18"/>
                  <a:pt x="80" y="18"/>
                  <a:pt x="80" y="19"/>
                </a:cubicBezTo>
                <a:cubicBezTo>
                  <a:pt x="79" y="18"/>
                  <a:pt x="76" y="17"/>
                  <a:pt x="75" y="16"/>
                </a:cubicBezTo>
                <a:cubicBezTo>
                  <a:pt x="73" y="16"/>
                  <a:pt x="70" y="15"/>
                  <a:pt x="68" y="15"/>
                </a:cubicBezTo>
                <a:cubicBezTo>
                  <a:pt x="69" y="16"/>
                  <a:pt x="72" y="16"/>
                  <a:pt x="72" y="17"/>
                </a:cubicBezTo>
                <a:cubicBezTo>
                  <a:pt x="71" y="16"/>
                  <a:pt x="69" y="17"/>
                  <a:pt x="68" y="16"/>
                </a:cubicBezTo>
                <a:cubicBezTo>
                  <a:pt x="68" y="17"/>
                  <a:pt x="67" y="17"/>
                  <a:pt x="67" y="16"/>
                </a:cubicBezTo>
                <a:cubicBezTo>
                  <a:pt x="65" y="17"/>
                  <a:pt x="62" y="15"/>
                  <a:pt x="61" y="16"/>
                </a:cubicBezTo>
                <a:cubicBezTo>
                  <a:pt x="60" y="15"/>
                  <a:pt x="60" y="15"/>
                  <a:pt x="59" y="15"/>
                </a:cubicBezTo>
                <a:cubicBezTo>
                  <a:pt x="59" y="15"/>
                  <a:pt x="60" y="15"/>
                  <a:pt x="59" y="15"/>
                </a:cubicBezTo>
                <a:cubicBezTo>
                  <a:pt x="59" y="16"/>
                  <a:pt x="60" y="15"/>
                  <a:pt x="60" y="16"/>
                </a:cubicBezTo>
                <a:cubicBezTo>
                  <a:pt x="56" y="16"/>
                  <a:pt x="53" y="16"/>
                  <a:pt x="49" y="16"/>
                </a:cubicBezTo>
                <a:cubicBezTo>
                  <a:pt x="49" y="18"/>
                  <a:pt x="47" y="17"/>
                  <a:pt x="47" y="17"/>
                </a:cubicBezTo>
                <a:cubicBezTo>
                  <a:pt x="47" y="18"/>
                  <a:pt x="45" y="18"/>
                  <a:pt x="44" y="18"/>
                </a:cubicBezTo>
                <a:cubicBezTo>
                  <a:pt x="43" y="18"/>
                  <a:pt x="41" y="19"/>
                  <a:pt x="41" y="20"/>
                </a:cubicBezTo>
                <a:cubicBezTo>
                  <a:pt x="42" y="20"/>
                  <a:pt x="42" y="19"/>
                  <a:pt x="43" y="19"/>
                </a:cubicBezTo>
                <a:cubicBezTo>
                  <a:pt x="43" y="20"/>
                  <a:pt x="43" y="20"/>
                  <a:pt x="43" y="20"/>
                </a:cubicBezTo>
                <a:cubicBezTo>
                  <a:pt x="43" y="20"/>
                  <a:pt x="42" y="20"/>
                  <a:pt x="42" y="21"/>
                </a:cubicBezTo>
                <a:cubicBezTo>
                  <a:pt x="43" y="20"/>
                  <a:pt x="44" y="20"/>
                  <a:pt x="44" y="20"/>
                </a:cubicBezTo>
                <a:cubicBezTo>
                  <a:pt x="44" y="21"/>
                  <a:pt x="43" y="22"/>
                  <a:pt x="42" y="22"/>
                </a:cubicBezTo>
                <a:cubicBezTo>
                  <a:pt x="41" y="23"/>
                  <a:pt x="40" y="23"/>
                  <a:pt x="39" y="24"/>
                </a:cubicBezTo>
                <a:cubicBezTo>
                  <a:pt x="40" y="24"/>
                  <a:pt x="39" y="25"/>
                  <a:pt x="38" y="26"/>
                </a:cubicBezTo>
                <a:cubicBezTo>
                  <a:pt x="38" y="27"/>
                  <a:pt x="39" y="26"/>
                  <a:pt x="38" y="27"/>
                </a:cubicBezTo>
                <a:cubicBezTo>
                  <a:pt x="38" y="27"/>
                  <a:pt x="38" y="27"/>
                  <a:pt x="39" y="27"/>
                </a:cubicBezTo>
                <a:cubicBezTo>
                  <a:pt x="39" y="28"/>
                  <a:pt x="39" y="28"/>
                  <a:pt x="38" y="29"/>
                </a:cubicBezTo>
                <a:cubicBezTo>
                  <a:pt x="38" y="29"/>
                  <a:pt x="38" y="29"/>
                  <a:pt x="38" y="28"/>
                </a:cubicBezTo>
                <a:cubicBezTo>
                  <a:pt x="38" y="29"/>
                  <a:pt x="38" y="30"/>
                  <a:pt x="38" y="30"/>
                </a:cubicBezTo>
                <a:cubicBezTo>
                  <a:pt x="37" y="30"/>
                  <a:pt x="38" y="30"/>
                  <a:pt x="38" y="30"/>
                </a:cubicBezTo>
                <a:cubicBezTo>
                  <a:pt x="37" y="31"/>
                  <a:pt x="37" y="31"/>
                  <a:pt x="38" y="31"/>
                </a:cubicBezTo>
                <a:cubicBezTo>
                  <a:pt x="38" y="31"/>
                  <a:pt x="37" y="31"/>
                  <a:pt x="38" y="31"/>
                </a:cubicBezTo>
                <a:cubicBezTo>
                  <a:pt x="38" y="32"/>
                  <a:pt x="38" y="31"/>
                  <a:pt x="38" y="32"/>
                </a:cubicBezTo>
                <a:cubicBezTo>
                  <a:pt x="39" y="32"/>
                  <a:pt x="38" y="31"/>
                  <a:pt x="39" y="31"/>
                </a:cubicBezTo>
                <a:cubicBezTo>
                  <a:pt x="39" y="32"/>
                  <a:pt x="39" y="32"/>
                  <a:pt x="39" y="32"/>
                </a:cubicBezTo>
                <a:cubicBezTo>
                  <a:pt x="39" y="32"/>
                  <a:pt x="39" y="32"/>
                  <a:pt x="40" y="32"/>
                </a:cubicBezTo>
                <a:cubicBezTo>
                  <a:pt x="40" y="32"/>
                  <a:pt x="40" y="32"/>
                  <a:pt x="40" y="32"/>
                </a:cubicBezTo>
                <a:cubicBezTo>
                  <a:pt x="40" y="32"/>
                  <a:pt x="39" y="32"/>
                  <a:pt x="39" y="32"/>
                </a:cubicBezTo>
                <a:cubicBezTo>
                  <a:pt x="39" y="32"/>
                  <a:pt x="39" y="31"/>
                  <a:pt x="40" y="31"/>
                </a:cubicBezTo>
                <a:cubicBezTo>
                  <a:pt x="40" y="32"/>
                  <a:pt x="40" y="33"/>
                  <a:pt x="40" y="33"/>
                </a:cubicBezTo>
                <a:cubicBezTo>
                  <a:pt x="40" y="33"/>
                  <a:pt x="40" y="33"/>
                  <a:pt x="40" y="33"/>
                </a:cubicBezTo>
                <a:cubicBezTo>
                  <a:pt x="40" y="33"/>
                  <a:pt x="40" y="33"/>
                  <a:pt x="40" y="33"/>
                </a:cubicBezTo>
                <a:cubicBezTo>
                  <a:pt x="40" y="33"/>
                  <a:pt x="40" y="33"/>
                  <a:pt x="41" y="33"/>
                </a:cubicBezTo>
                <a:cubicBezTo>
                  <a:pt x="41" y="33"/>
                  <a:pt x="40" y="33"/>
                  <a:pt x="41" y="33"/>
                </a:cubicBezTo>
                <a:cubicBezTo>
                  <a:pt x="41" y="33"/>
                  <a:pt x="41" y="33"/>
                  <a:pt x="41" y="33"/>
                </a:cubicBezTo>
                <a:close/>
                <a:moveTo>
                  <a:pt x="149" y="20"/>
                </a:moveTo>
                <a:cubicBezTo>
                  <a:pt x="150" y="20"/>
                  <a:pt x="150" y="21"/>
                  <a:pt x="150" y="21"/>
                </a:cubicBezTo>
                <a:cubicBezTo>
                  <a:pt x="150" y="21"/>
                  <a:pt x="149" y="20"/>
                  <a:pt x="149" y="20"/>
                </a:cubicBezTo>
                <a:close/>
                <a:moveTo>
                  <a:pt x="180" y="63"/>
                </a:moveTo>
                <a:cubicBezTo>
                  <a:pt x="180" y="64"/>
                  <a:pt x="181" y="65"/>
                  <a:pt x="181" y="67"/>
                </a:cubicBezTo>
                <a:cubicBezTo>
                  <a:pt x="181" y="66"/>
                  <a:pt x="181" y="66"/>
                  <a:pt x="181" y="66"/>
                </a:cubicBezTo>
                <a:cubicBezTo>
                  <a:pt x="181" y="65"/>
                  <a:pt x="180" y="64"/>
                  <a:pt x="180" y="64"/>
                </a:cubicBezTo>
                <a:cubicBezTo>
                  <a:pt x="180" y="64"/>
                  <a:pt x="180" y="64"/>
                  <a:pt x="180" y="63"/>
                </a:cubicBezTo>
                <a:close/>
                <a:moveTo>
                  <a:pt x="99" y="172"/>
                </a:moveTo>
                <a:cubicBezTo>
                  <a:pt x="99" y="171"/>
                  <a:pt x="98" y="171"/>
                  <a:pt x="98" y="171"/>
                </a:cubicBezTo>
                <a:cubicBezTo>
                  <a:pt x="98" y="171"/>
                  <a:pt x="99" y="171"/>
                  <a:pt x="100" y="171"/>
                </a:cubicBezTo>
                <a:cubicBezTo>
                  <a:pt x="99" y="171"/>
                  <a:pt x="100" y="171"/>
                  <a:pt x="99" y="172"/>
                </a:cubicBezTo>
                <a:cubicBezTo>
                  <a:pt x="100" y="172"/>
                  <a:pt x="102" y="171"/>
                  <a:pt x="101" y="172"/>
                </a:cubicBezTo>
                <a:cubicBezTo>
                  <a:pt x="101" y="171"/>
                  <a:pt x="100" y="172"/>
                  <a:pt x="99" y="172"/>
                </a:cubicBezTo>
                <a:close/>
                <a:moveTo>
                  <a:pt x="64" y="26"/>
                </a:moveTo>
                <a:cubicBezTo>
                  <a:pt x="64" y="26"/>
                  <a:pt x="65" y="26"/>
                  <a:pt x="65" y="26"/>
                </a:cubicBezTo>
                <a:cubicBezTo>
                  <a:pt x="65" y="26"/>
                  <a:pt x="65" y="26"/>
                  <a:pt x="65" y="26"/>
                </a:cubicBezTo>
                <a:cubicBezTo>
                  <a:pt x="65" y="26"/>
                  <a:pt x="65" y="26"/>
                  <a:pt x="64" y="26"/>
                </a:cubicBezTo>
                <a:cubicBezTo>
                  <a:pt x="64" y="26"/>
                  <a:pt x="64" y="26"/>
                  <a:pt x="64" y="26"/>
                </a:cubicBezTo>
                <a:close/>
                <a:moveTo>
                  <a:pt x="95" y="77"/>
                </a:moveTo>
                <a:cubicBezTo>
                  <a:pt x="95" y="78"/>
                  <a:pt x="95" y="77"/>
                  <a:pt x="95" y="77"/>
                </a:cubicBezTo>
                <a:cubicBezTo>
                  <a:pt x="95" y="78"/>
                  <a:pt x="95" y="78"/>
                  <a:pt x="95" y="77"/>
                </a:cubicBezTo>
                <a:close/>
                <a:moveTo>
                  <a:pt x="117" y="88"/>
                </a:moveTo>
                <a:cubicBezTo>
                  <a:pt x="117" y="88"/>
                  <a:pt x="117" y="88"/>
                  <a:pt x="117" y="89"/>
                </a:cubicBezTo>
                <a:cubicBezTo>
                  <a:pt x="117" y="88"/>
                  <a:pt x="117" y="88"/>
                  <a:pt x="117" y="88"/>
                </a:cubicBezTo>
                <a:close/>
                <a:moveTo>
                  <a:pt x="41" y="33"/>
                </a:moveTo>
                <a:cubicBezTo>
                  <a:pt x="40" y="33"/>
                  <a:pt x="40" y="33"/>
                  <a:pt x="40" y="33"/>
                </a:cubicBezTo>
                <a:cubicBezTo>
                  <a:pt x="40" y="33"/>
                  <a:pt x="40" y="33"/>
                  <a:pt x="40" y="33"/>
                </a:cubicBezTo>
                <a:cubicBezTo>
                  <a:pt x="40" y="33"/>
                  <a:pt x="40" y="33"/>
                  <a:pt x="40" y="33"/>
                </a:cubicBezTo>
                <a:cubicBezTo>
                  <a:pt x="40" y="33"/>
                  <a:pt x="40" y="33"/>
                  <a:pt x="41" y="33"/>
                </a:cubicBezTo>
                <a:cubicBezTo>
                  <a:pt x="41" y="33"/>
                  <a:pt x="41" y="33"/>
                  <a:pt x="41" y="33"/>
                </a:cubicBezTo>
                <a:close/>
                <a:moveTo>
                  <a:pt x="39" y="27"/>
                </a:moveTo>
                <a:cubicBezTo>
                  <a:pt x="39" y="27"/>
                  <a:pt x="39" y="27"/>
                  <a:pt x="40" y="26"/>
                </a:cubicBezTo>
                <a:cubicBezTo>
                  <a:pt x="40" y="27"/>
                  <a:pt x="40" y="27"/>
                  <a:pt x="39" y="27"/>
                </a:cubicBezTo>
                <a:cubicBezTo>
                  <a:pt x="39" y="27"/>
                  <a:pt x="39" y="27"/>
                  <a:pt x="39" y="27"/>
                </a:cubicBezTo>
                <a:close/>
                <a:moveTo>
                  <a:pt x="44" y="20"/>
                </a:moveTo>
                <a:cubicBezTo>
                  <a:pt x="44" y="19"/>
                  <a:pt x="45" y="19"/>
                  <a:pt x="45" y="19"/>
                </a:cubicBezTo>
                <a:cubicBezTo>
                  <a:pt x="44" y="19"/>
                  <a:pt x="45" y="20"/>
                  <a:pt x="44" y="20"/>
                </a:cubicBezTo>
                <a:close/>
                <a:moveTo>
                  <a:pt x="62" y="34"/>
                </a:moveTo>
                <a:cubicBezTo>
                  <a:pt x="61" y="34"/>
                  <a:pt x="63" y="34"/>
                  <a:pt x="63" y="35"/>
                </a:cubicBezTo>
                <a:cubicBezTo>
                  <a:pt x="62" y="35"/>
                  <a:pt x="62" y="34"/>
                  <a:pt x="62" y="34"/>
                </a:cubicBezTo>
                <a:close/>
                <a:moveTo>
                  <a:pt x="66" y="36"/>
                </a:moveTo>
                <a:cubicBezTo>
                  <a:pt x="65" y="36"/>
                  <a:pt x="66" y="36"/>
                  <a:pt x="66" y="36"/>
                </a:cubicBezTo>
                <a:cubicBezTo>
                  <a:pt x="66" y="36"/>
                  <a:pt x="68" y="36"/>
                  <a:pt x="67" y="37"/>
                </a:cubicBezTo>
                <a:cubicBezTo>
                  <a:pt x="67" y="36"/>
                  <a:pt x="66" y="36"/>
                  <a:pt x="66" y="36"/>
                </a:cubicBezTo>
                <a:close/>
                <a:moveTo>
                  <a:pt x="128" y="14"/>
                </a:moveTo>
                <a:cubicBezTo>
                  <a:pt x="128" y="14"/>
                  <a:pt x="130" y="15"/>
                  <a:pt x="130" y="15"/>
                </a:cubicBezTo>
                <a:cubicBezTo>
                  <a:pt x="129" y="15"/>
                  <a:pt x="128" y="14"/>
                  <a:pt x="128" y="14"/>
                </a:cubicBezTo>
                <a:close/>
                <a:moveTo>
                  <a:pt x="119" y="42"/>
                </a:moveTo>
                <a:cubicBezTo>
                  <a:pt x="120" y="41"/>
                  <a:pt x="120" y="43"/>
                  <a:pt x="121" y="43"/>
                </a:cubicBezTo>
                <a:cubicBezTo>
                  <a:pt x="120" y="43"/>
                  <a:pt x="119" y="42"/>
                  <a:pt x="119" y="42"/>
                </a:cubicBezTo>
                <a:close/>
                <a:moveTo>
                  <a:pt x="138" y="61"/>
                </a:moveTo>
                <a:cubicBezTo>
                  <a:pt x="138" y="62"/>
                  <a:pt x="137" y="60"/>
                  <a:pt x="137" y="60"/>
                </a:cubicBezTo>
                <a:cubicBezTo>
                  <a:pt x="137" y="61"/>
                  <a:pt x="137" y="61"/>
                  <a:pt x="137" y="61"/>
                </a:cubicBezTo>
                <a:cubicBezTo>
                  <a:pt x="140" y="62"/>
                  <a:pt x="141" y="67"/>
                  <a:pt x="143" y="69"/>
                </a:cubicBezTo>
                <a:cubicBezTo>
                  <a:pt x="144" y="72"/>
                  <a:pt x="146" y="74"/>
                  <a:pt x="146" y="76"/>
                </a:cubicBezTo>
                <a:cubicBezTo>
                  <a:pt x="146" y="76"/>
                  <a:pt x="146" y="76"/>
                  <a:pt x="146" y="76"/>
                </a:cubicBezTo>
                <a:cubicBezTo>
                  <a:pt x="146" y="77"/>
                  <a:pt x="146" y="78"/>
                  <a:pt x="146" y="79"/>
                </a:cubicBezTo>
                <a:cubicBezTo>
                  <a:pt x="146" y="79"/>
                  <a:pt x="146" y="79"/>
                  <a:pt x="146" y="80"/>
                </a:cubicBezTo>
                <a:cubicBezTo>
                  <a:pt x="146" y="79"/>
                  <a:pt x="146" y="80"/>
                  <a:pt x="145" y="80"/>
                </a:cubicBezTo>
                <a:cubicBezTo>
                  <a:pt x="145" y="79"/>
                  <a:pt x="146" y="79"/>
                  <a:pt x="146" y="79"/>
                </a:cubicBezTo>
                <a:cubicBezTo>
                  <a:pt x="145" y="79"/>
                  <a:pt x="145" y="79"/>
                  <a:pt x="145" y="78"/>
                </a:cubicBezTo>
                <a:cubicBezTo>
                  <a:pt x="145" y="78"/>
                  <a:pt x="145" y="78"/>
                  <a:pt x="145" y="77"/>
                </a:cubicBezTo>
                <a:cubicBezTo>
                  <a:pt x="145" y="77"/>
                  <a:pt x="145" y="77"/>
                  <a:pt x="145" y="77"/>
                </a:cubicBezTo>
                <a:cubicBezTo>
                  <a:pt x="144" y="77"/>
                  <a:pt x="145" y="79"/>
                  <a:pt x="144" y="79"/>
                </a:cubicBezTo>
                <a:cubicBezTo>
                  <a:pt x="144" y="78"/>
                  <a:pt x="144" y="78"/>
                  <a:pt x="144" y="77"/>
                </a:cubicBezTo>
                <a:cubicBezTo>
                  <a:pt x="144" y="78"/>
                  <a:pt x="144" y="78"/>
                  <a:pt x="144" y="79"/>
                </a:cubicBezTo>
                <a:cubicBezTo>
                  <a:pt x="145" y="81"/>
                  <a:pt x="146" y="80"/>
                  <a:pt x="147" y="82"/>
                </a:cubicBezTo>
                <a:cubicBezTo>
                  <a:pt x="147" y="82"/>
                  <a:pt x="147" y="81"/>
                  <a:pt x="147" y="81"/>
                </a:cubicBezTo>
                <a:cubicBezTo>
                  <a:pt x="148" y="82"/>
                  <a:pt x="147" y="84"/>
                  <a:pt x="148" y="85"/>
                </a:cubicBezTo>
                <a:cubicBezTo>
                  <a:pt x="148" y="86"/>
                  <a:pt x="148" y="86"/>
                  <a:pt x="148" y="86"/>
                </a:cubicBezTo>
                <a:cubicBezTo>
                  <a:pt x="148" y="87"/>
                  <a:pt x="148" y="88"/>
                  <a:pt x="148" y="88"/>
                </a:cubicBezTo>
                <a:cubicBezTo>
                  <a:pt x="148" y="89"/>
                  <a:pt x="148" y="89"/>
                  <a:pt x="148" y="89"/>
                </a:cubicBezTo>
                <a:cubicBezTo>
                  <a:pt x="147" y="91"/>
                  <a:pt x="148" y="94"/>
                  <a:pt x="147" y="95"/>
                </a:cubicBezTo>
                <a:cubicBezTo>
                  <a:pt x="147" y="96"/>
                  <a:pt x="146" y="99"/>
                  <a:pt x="146" y="100"/>
                </a:cubicBezTo>
                <a:cubicBezTo>
                  <a:pt x="146" y="101"/>
                  <a:pt x="144" y="105"/>
                  <a:pt x="142" y="106"/>
                </a:cubicBezTo>
                <a:cubicBezTo>
                  <a:pt x="141" y="108"/>
                  <a:pt x="142" y="108"/>
                  <a:pt x="141" y="109"/>
                </a:cubicBezTo>
                <a:cubicBezTo>
                  <a:pt x="141" y="109"/>
                  <a:pt x="142" y="108"/>
                  <a:pt x="142" y="108"/>
                </a:cubicBezTo>
                <a:cubicBezTo>
                  <a:pt x="142" y="108"/>
                  <a:pt x="142" y="109"/>
                  <a:pt x="141" y="110"/>
                </a:cubicBezTo>
                <a:cubicBezTo>
                  <a:pt x="141" y="110"/>
                  <a:pt x="141" y="110"/>
                  <a:pt x="141" y="110"/>
                </a:cubicBezTo>
                <a:cubicBezTo>
                  <a:pt x="139" y="112"/>
                  <a:pt x="137" y="116"/>
                  <a:pt x="134" y="117"/>
                </a:cubicBezTo>
                <a:cubicBezTo>
                  <a:pt x="134" y="116"/>
                  <a:pt x="135" y="116"/>
                  <a:pt x="135" y="115"/>
                </a:cubicBezTo>
                <a:cubicBezTo>
                  <a:pt x="135" y="116"/>
                  <a:pt x="132" y="117"/>
                  <a:pt x="133" y="118"/>
                </a:cubicBezTo>
                <a:cubicBezTo>
                  <a:pt x="132" y="118"/>
                  <a:pt x="132" y="118"/>
                  <a:pt x="132" y="118"/>
                </a:cubicBezTo>
                <a:cubicBezTo>
                  <a:pt x="131" y="118"/>
                  <a:pt x="131" y="117"/>
                  <a:pt x="132" y="117"/>
                </a:cubicBezTo>
                <a:cubicBezTo>
                  <a:pt x="132" y="117"/>
                  <a:pt x="131" y="118"/>
                  <a:pt x="131" y="117"/>
                </a:cubicBezTo>
                <a:cubicBezTo>
                  <a:pt x="132" y="116"/>
                  <a:pt x="133" y="116"/>
                  <a:pt x="134" y="115"/>
                </a:cubicBezTo>
                <a:cubicBezTo>
                  <a:pt x="134" y="115"/>
                  <a:pt x="133" y="115"/>
                  <a:pt x="132" y="116"/>
                </a:cubicBezTo>
                <a:cubicBezTo>
                  <a:pt x="134" y="114"/>
                  <a:pt x="135" y="112"/>
                  <a:pt x="138" y="110"/>
                </a:cubicBezTo>
                <a:cubicBezTo>
                  <a:pt x="137" y="109"/>
                  <a:pt x="137" y="110"/>
                  <a:pt x="136" y="110"/>
                </a:cubicBezTo>
                <a:cubicBezTo>
                  <a:pt x="138" y="109"/>
                  <a:pt x="138" y="107"/>
                  <a:pt x="139" y="106"/>
                </a:cubicBezTo>
                <a:cubicBezTo>
                  <a:pt x="139" y="106"/>
                  <a:pt x="139" y="106"/>
                  <a:pt x="139" y="106"/>
                </a:cubicBezTo>
                <a:cubicBezTo>
                  <a:pt x="140" y="106"/>
                  <a:pt x="139" y="106"/>
                  <a:pt x="139" y="107"/>
                </a:cubicBezTo>
                <a:cubicBezTo>
                  <a:pt x="140" y="106"/>
                  <a:pt x="140" y="106"/>
                  <a:pt x="139" y="105"/>
                </a:cubicBezTo>
                <a:cubicBezTo>
                  <a:pt x="140" y="105"/>
                  <a:pt x="140" y="104"/>
                  <a:pt x="140" y="104"/>
                </a:cubicBezTo>
                <a:cubicBezTo>
                  <a:pt x="140" y="104"/>
                  <a:pt x="140" y="104"/>
                  <a:pt x="140" y="105"/>
                </a:cubicBezTo>
                <a:cubicBezTo>
                  <a:pt x="141" y="105"/>
                  <a:pt x="141" y="103"/>
                  <a:pt x="141" y="102"/>
                </a:cubicBezTo>
                <a:cubicBezTo>
                  <a:pt x="141" y="101"/>
                  <a:pt x="142" y="102"/>
                  <a:pt x="142" y="102"/>
                </a:cubicBezTo>
                <a:cubicBezTo>
                  <a:pt x="142" y="101"/>
                  <a:pt x="144" y="96"/>
                  <a:pt x="144" y="96"/>
                </a:cubicBezTo>
                <a:cubicBezTo>
                  <a:pt x="144" y="95"/>
                  <a:pt x="144" y="95"/>
                  <a:pt x="144" y="95"/>
                </a:cubicBezTo>
                <a:cubicBezTo>
                  <a:pt x="144" y="94"/>
                  <a:pt x="144" y="94"/>
                  <a:pt x="144" y="94"/>
                </a:cubicBezTo>
                <a:cubicBezTo>
                  <a:pt x="144" y="93"/>
                  <a:pt x="145" y="92"/>
                  <a:pt x="145" y="91"/>
                </a:cubicBezTo>
                <a:cubicBezTo>
                  <a:pt x="145" y="90"/>
                  <a:pt x="145" y="91"/>
                  <a:pt x="145" y="91"/>
                </a:cubicBezTo>
                <a:cubicBezTo>
                  <a:pt x="145" y="90"/>
                  <a:pt x="145" y="90"/>
                  <a:pt x="145" y="90"/>
                </a:cubicBezTo>
                <a:cubicBezTo>
                  <a:pt x="145" y="90"/>
                  <a:pt x="145" y="90"/>
                  <a:pt x="145" y="89"/>
                </a:cubicBezTo>
                <a:cubicBezTo>
                  <a:pt x="145" y="89"/>
                  <a:pt x="146" y="89"/>
                  <a:pt x="146" y="89"/>
                </a:cubicBezTo>
                <a:cubicBezTo>
                  <a:pt x="146" y="89"/>
                  <a:pt x="146" y="89"/>
                  <a:pt x="145" y="89"/>
                </a:cubicBezTo>
                <a:cubicBezTo>
                  <a:pt x="145" y="88"/>
                  <a:pt x="146" y="88"/>
                  <a:pt x="146" y="87"/>
                </a:cubicBezTo>
                <a:cubicBezTo>
                  <a:pt x="145" y="88"/>
                  <a:pt x="144" y="86"/>
                  <a:pt x="145" y="86"/>
                </a:cubicBezTo>
                <a:cubicBezTo>
                  <a:pt x="145" y="86"/>
                  <a:pt x="145" y="87"/>
                  <a:pt x="145" y="87"/>
                </a:cubicBezTo>
                <a:cubicBezTo>
                  <a:pt x="145" y="87"/>
                  <a:pt x="145" y="86"/>
                  <a:pt x="146" y="87"/>
                </a:cubicBezTo>
                <a:cubicBezTo>
                  <a:pt x="145" y="86"/>
                  <a:pt x="146" y="86"/>
                  <a:pt x="146" y="85"/>
                </a:cubicBezTo>
                <a:cubicBezTo>
                  <a:pt x="145" y="85"/>
                  <a:pt x="145" y="84"/>
                  <a:pt x="144" y="85"/>
                </a:cubicBezTo>
                <a:cubicBezTo>
                  <a:pt x="145" y="84"/>
                  <a:pt x="145" y="83"/>
                  <a:pt x="145" y="83"/>
                </a:cubicBezTo>
                <a:cubicBezTo>
                  <a:pt x="145" y="83"/>
                  <a:pt x="145" y="83"/>
                  <a:pt x="145" y="84"/>
                </a:cubicBezTo>
                <a:cubicBezTo>
                  <a:pt x="145" y="84"/>
                  <a:pt x="146" y="84"/>
                  <a:pt x="146" y="83"/>
                </a:cubicBezTo>
                <a:cubicBezTo>
                  <a:pt x="146" y="83"/>
                  <a:pt x="146" y="84"/>
                  <a:pt x="146" y="83"/>
                </a:cubicBezTo>
                <a:cubicBezTo>
                  <a:pt x="146" y="83"/>
                  <a:pt x="146" y="82"/>
                  <a:pt x="146" y="82"/>
                </a:cubicBezTo>
                <a:cubicBezTo>
                  <a:pt x="146" y="81"/>
                  <a:pt x="146" y="82"/>
                  <a:pt x="146" y="82"/>
                </a:cubicBezTo>
                <a:cubicBezTo>
                  <a:pt x="146" y="80"/>
                  <a:pt x="145" y="81"/>
                  <a:pt x="144" y="80"/>
                </a:cubicBezTo>
                <a:cubicBezTo>
                  <a:pt x="144" y="80"/>
                  <a:pt x="144" y="80"/>
                  <a:pt x="144" y="80"/>
                </a:cubicBezTo>
                <a:cubicBezTo>
                  <a:pt x="143" y="79"/>
                  <a:pt x="143" y="75"/>
                  <a:pt x="142" y="73"/>
                </a:cubicBezTo>
                <a:cubicBezTo>
                  <a:pt x="142" y="73"/>
                  <a:pt x="142" y="73"/>
                  <a:pt x="142" y="72"/>
                </a:cubicBezTo>
                <a:cubicBezTo>
                  <a:pt x="142" y="72"/>
                  <a:pt x="143" y="72"/>
                  <a:pt x="143" y="73"/>
                </a:cubicBezTo>
                <a:cubicBezTo>
                  <a:pt x="143" y="73"/>
                  <a:pt x="143" y="73"/>
                  <a:pt x="143" y="73"/>
                </a:cubicBezTo>
                <a:cubicBezTo>
                  <a:pt x="143" y="74"/>
                  <a:pt x="143" y="76"/>
                  <a:pt x="144" y="77"/>
                </a:cubicBezTo>
                <a:cubicBezTo>
                  <a:pt x="143" y="75"/>
                  <a:pt x="143" y="74"/>
                  <a:pt x="143" y="72"/>
                </a:cubicBezTo>
                <a:cubicBezTo>
                  <a:pt x="144" y="72"/>
                  <a:pt x="143" y="72"/>
                  <a:pt x="144" y="72"/>
                </a:cubicBezTo>
                <a:cubicBezTo>
                  <a:pt x="143" y="71"/>
                  <a:pt x="143" y="73"/>
                  <a:pt x="143" y="72"/>
                </a:cubicBezTo>
                <a:cubicBezTo>
                  <a:pt x="143" y="71"/>
                  <a:pt x="142" y="70"/>
                  <a:pt x="142" y="69"/>
                </a:cubicBezTo>
                <a:cubicBezTo>
                  <a:pt x="142" y="69"/>
                  <a:pt x="141" y="69"/>
                  <a:pt x="142" y="70"/>
                </a:cubicBezTo>
                <a:cubicBezTo>
                  <a:pt x="141" y="69"/>
                  <a:pt x="142" y="69"/>
                  <a:pt x="141" y="68"/>
                </a:cubicBezTo>
                <a:cubicBezTo>
                  <a:pt x="141" y="68"/>
                  <a:pt x="141" y="69"/>
                  <a:pt x="141" y="69"/>
                </a:cubicBezTo>
                <a:cubicBezTo>
                  <a:pt x="141" y="69"/>
                  <a:pt x="141" y="68"/>
                  <a:pt x="141" y="68"/>
                </a:cubicBezTo>
                <a:cubicBezTo>
                  <a:pt x="141" y="68"/>
                  <a:pt x="141" y="68"/>
                  <a:pt x="141" y="69"/>
                </a:cubicBezTo>
                <a:cubicBezTo>
                  <a:pt x="140" y="69"/>
                  <a:pt x="140" y="68"/>
                  <a:pt x="140" y="68"/>
                </a:cubicBezTo>
                <a:cubicBezTo>
                  <a:pt x="140" y="67"/>
                  <a:pt x="140" y="66"/>
                  <a:pt x="139" y="66"/>
                </a:cubicBezTo>
                <a:cubicBezTo>
                  <a:pt x="138" y="63"/>
                  <a:pt x="136" y="61"/>
                  <a:pt x="135" y="58"/>
                </a:cubicBezTo>
                <a:cubicBezTo>
                  <a:pt x="135" y="58"/>
                  <a:pt x="135" y="58"/>
                  <a:pt x="135" y="58"/>
                </a:cubicBezTo>
                <a:cubicBezTo>
                  <a:pt x="133" y="57"/>
                  <a:pt x="132" y="55"/>
                  <a:pt x="131" y="53"/>
                </a:cubicBezTo>
                <a:cubicBezTo>
                  <a:pt x="132" y="54"/>
                  <a:pt x="134" y="57"/>
                  <a:pt x="135" y="58"/>
                </a:cubicBezTo>
                <a:cubicBezTo>
                  <a:pt x="136" y="59"/>
                  <a:pt x="137" y="60"/>
                  <a:pt x="138" y="61"/>
                </a:cubicBezTo>
                <a:close/>
                <a:moveTo>
                  <a:pt x="126" y="49"/>
                </a:moveTo>
                <a:cubicBezTo>
                  <a:pt x="128" y="49"/>
                  <a:pt x="129" y="52"/>
                  <a:pt x="131" y="53"/>
                </a:cubicBezTo>
                <a:cubicBezTo>
                  <a:pt x="129" y="53"/>
                  <a:pt x="127" y="50"/>
                  <a:pt x="126" y="49"/>
                </a:cubicBezTo>
                <a:close/>
                <a:moveTo>
                  <a:pt x="115" y="73"/>
                </a:moveTo>
                <a:cubicBezTo>
                  <a:pt x="116" y="73"/>
                  <a:pt x="116" y="74"/>
                  <a:pt x="117" y="75"/>
                </a:cubicBezTo>
                <a:cubicBezTo>
                  <a:pt x="116" y="75"/>
                  <a:pt x="115" y="74"/>
                  <a:pt x="115" y="73"/>
                </a:cubicBezTo>
                <a:close/>
                <a:moveTo>
                  <a:pt x="146" y="78"/>
                </a:moveTo>
                <a:cubicBezTo>
                  <a:pt x="147" y="78"/>
                  <a:pt x="147" y="78"/>
                  <a:pt x="147" y="79"/>
                </a:cubicBezTo>
                <a:cubicBezTo>
                  <a:pt x="147" y="79"/>
                  <a:pt x="147" y="79"/>
                  <a:pt x="147" y="79"/>
                </a:cubicBezTo>
                <a:lnTo>
                  <a:pt x="146" y="78"/>
                </a:lnTo>
                <a:close/>
                <a:moveTo>
                  <a:pt x="116" y="85"/>
                </a:moveTo>
                <a:cubicBezTo>
                  <a:pt x="116" y="85"/>
                  <a:pt x="116" y="85"/>
                  <a:pt x="116" y="85"/>
                </a:cubicBezTo>
                <a:cubicBezTo>
                  <a:pt x="116" y="85"/>
                  <a:pt x="116" y="85"/>
                  <a:pt x="116" y="85"/>
                </a:cubicBezTo>
                <a:close/>
                <a:moveTo>
                  <a:pt x="145" y="81"/>
                </a:moveTo>
                <a:cubicBezTo>
                  <a:pt x="145" y="82"/>
                  <a:pt x="144" y="82"/>
                  <a:pt x="144" y="81"/>
                </a:cubicBezTo>
                <a:cubicBezTo>
                  <a:pt x="144" y="81"/>
                  <a:pt x="145" y="81"/>
                  <a:pt x="145" y="81"/>
                </a:cubicBezTo>
                <a:close/>
                <a:moveTo>
                  <a:pt x="145" y="82"/>
                </a:moveTo>
                <a:cubicBezTo>
                  <a:pt x="145" y="82"/>
                  <a:pt x="145" y="82"/>
                  <a:pt x="145" y="82"/>
                </a:cubicBezTo>
                <a:cubicBezTo>
                  <a:pt x="145" y="82"/>
                  <a:pt x="145" y="83"/>
                  <a:pt x="144" y="83"/>
                </a:cubicBezTo>
                <a:cubicBezTo>
                  <a:pt x="144" y="82"/>
                  <a:pt x="145" y="82"/>
                  <a:pt x="145" y="82"/>
                </a:cubicBezTo>
                <a:close/>
                <a:moveTo>
                  <a:pt x="119" y="85"/>
                </a:moveTo>
                <a:cubicBezTo>
                  <a:pt x="119" y="85"/>
                  <a:pt x="119" y="85"/>
                  <a:pt x="119" y="85"/>
                </a:cubicBezTo>
                <a:cubicBezTo>
                  <a:pt x="119" y="85"/>
                  <a:pt x="119" y="85"/>
                  <a:pt x="119" y="85"/>
                </a:cubicBezTo>
                <a:close/>
                <a:moveTo>
                  <a:pt x="117" y="86"/>
                </a:moveTo>
                <a:cubicBezTo>
                  <a:pt x="117" y="86"/>
                  <a:pt x="117" y="86"/>
                  <a:pt x="117" y="86"/>
                </a:cubicBezTo>
                <a:cubicBezTo>
                  <a:pt x="117" y="86"/>
                  <a:pt x="116" y="86"/>
                  <a:pt x="117" y="86"/>
                </a:cubicBezTo>
                <a:close/>
                <a:moveTo>
                  <a:pt x="150" y="89"/>
                </a:moveTo>
                <a:cubicBezTo>
                  <a:pt x="151" y="89"/>
                  <a:pt x="150" y="90"/>
                  <a:pt x="150" y="91"/>
                </a:cubicBezTo>
                <a:cubicBezTo>
                  <a:pt x="150" y="91"/>
                  <a:pt x="150" y="90"/>
                  <a:pt x="150" y="89"/>
                </a:cubicBezTo>
                <a:close/>
                <a:moveTo>
                  <a:pt x="116" y="86"/>
                </a:moveTo>
                <a:cubicBezTo>
                  <a:pt x="117" y="86"/>
                  <a:pt x="116" y="86"/>
                  <a:pt x="116" y="86"/>
                </a:cubicBezTo>
                <a:cubicBezTo>
                  <a:pt x="116" y="86"/>
                  <a:pt x="116" y="86"/>
                  <a:pt x="116" y="86"/>
                </a:cubicBezTo>
                <a:cubicBezTo>
                  <a:pt x="116" y="86"/>
                  <a:pt x="116" y="86"/>
                  <a:pt x="116" y="86"/>
                </a:cubicBezTo>
                <a:close/>
                <a:moveTo>
                  <a:pt x="178" y="99"/>
                </a:moveTo>
                <a:cubicBezTo>
                  <a:pt x="178" y="99"/>
                  <a:pt x="178" y="100"/>
                  <a:pt x="178" y="100"/>
                </a:cubicBezTo>
                <a:cubicBezTo>
                  <a:pt x="178" y="101"/>
                  <a:pt x="177" y="100"/>
                  <a:pt x="177" y="102"/>
                </a:cubicBezTo>
                <a:cubicBezTo>
                  <a:pt x="177" y="102"/>
                  <a:pt x="177" y="100"/>
                  <a:pt x="178" y="99"/>
                </a:cubicBezTo>
                <a:close/>
                <a:moveTo>
                  <a:pt x="176" y="103"/>
                </a:moveTo>
                <a:cubicBezTo>
                  <a:pt x="176" y="105"/>
                  <a:pt x="176" y="106"/>
                  <a:pt x="175" y="108"/>
                </a:cubicBezTo>
                <a:cubicBezTo>
                  <a:pt x="174" y="107"/>
                  <a:pt x="176" y="104"/>
                  <a:pt x="176" y="103"/>
                </a:cubicBezTo>
                <a:close/>
                <a:moveTo>
                  <a:pt x="180" y="105"/>
                </a:moveTo>
                <a:cubicBezTo>
                  <a:pt x="179" y="106"/>
                  <a:pt x="179" y="108"/>
                  <a:pt x="179" y="108"/>
                </a:cubicBezTo>
                <a:cubicBezTo>
                  <a:pt x="178" y="108"/>
                  <a:pt x="179" y="104"/>
                  <a:pt x="180" y="105"/>
                </a:cubicBezTo>
                <a:close/>
                <a:moveTo>
                  <a:pt x="176" y="105"/>
                </a:moveTo>
                <a:cubicBezTo>
                  <a:pt x="177" y="105"/>
                  <a:pt x="176" y="106"/>
                  <a:pt x="176" y="107"/>
                </a:cubicBezTo>
                <a:cubicBezTo>
                  <a:pt x="176" y="106"/>
                  <a:pt x="176" y="105"/>
                  <a:pt x="176" y="105"/>
                </a:cubicBezTo>
                <a:close/>
                <a:moveTo>
                  <a:pt x="174" y="111"/>
                </a:moveTo>
                <a:cubicBezTo>
                  <a:pt x="174" y="112"/>
                  <a:pt x="174" y="113"/>
                  <a:pt x="173" y="114"/>
                </a:cubicBezTo>
                <a:cubicBezTo>
                  <a:pt x="172" y="114"/>
                  <a:pt x="173" y="113"/>
                  <a:pt x="174" y="112"/>
                </a:cubicBezTo>
                <a:cubicBezTo>
                  <a:pt x="173" y="112"/>
                  <a:pt x="173" y="114"/>
                  <a:pt x="173" y="114"/>
                </a:cubicBezTo>
                <a:cubicBezTo>
                  <a:pt x="173" y="113"/>
                  <a:pt x="173" y="112"/>
                  <a:pt x="174" y="111"/>
                </a:cubicBezTo>
                <a:close/>
                <a:moveTo>
                  <a:pt x="168" y="123"/>
                </a:moveTo>
                <a:cubicBezTo>
                  <a:pt x="169" y="124"/>
                  <a:pt x="167" y="126"/>
                  <a:pt x="166" y="127"/>
                </a:cubicBezTo>
                <a:cubicBezTo>
                  <a:pt x="166" y="126"/>
                  <a:pt x="168" y="125"/>
                  <a:pt x="168" y="123"/>
                </a:cubicBezTo>
                <a:close/>
                <a:moveTo>
                  <a:pt x="167" y="124"/>
                </a:moveTo>
                <a:cubicBezTo>
                  <a:pt x="167" y="125"/>
                  <a:pt x="165" y="127"/>
                  <a:pt x="165" y="127"/>
                </a:cubicBezTo>
                <a:cubicBezTo>
                  <a:pt x="165" y="127"/>
                  <a:pt x="166" y="126"/>
                  <a:pt x="165" y="126"/>
                </a:cubicBezTo>
                <a:cubicBezTo>
                  <a:pt x="166" y="126"/>
                  <a:pt x="166" y="125"/>
                  <a:pt x="167" y="124"/>
                </a:cubicBezTo>
                <a:close/>
                <a:moveTo>
                  <a:pt x="142" y="109"/>
                </a:moveTo>
                <a:cubicBezTo>
                  <a:pt x="142" y="111"/>
                  <a:pt x="141" y="112"/>
                  <a:pt x="140" y="113"/>
                </a:cubicBezTo>
                <a:cubicBezTo>
                  <a:pt x="140" y="113"/>
                  <a:pt x="140" y="113"/>
                  <a:pt x="140" y="112"/>
                </a:cubicBezTo>
                <a:cubicBezTo>
                  <a:pt x="141" y="111"/>
                  <a:pt x="141" y="110"/>
                  <a:pt x="142" y="109"/>
                </a:cubicBezTo>
                <a:close/>
                <a:moveTo>
                  <a:pt x="166" y="127"/>
                </a:moveTo>
                <a:cubicBezTo>
                  <a:pt x="166" y="128"/>
                  <a:pt x="164" y="131"/>
                  <a:pt x="163" y="131"/>
                </a:cubicBezTo>
                <a:cubicBezTo>
                  <a:pt x="164" y="130"/>
                  <a:pt x="165" y="128"/>
                  <a:pt x="166" y="127"/>
                </a:cubicBezTo>
                <a:close/>
                <a:moveTo>
                  <a:pt x="164" y="128"/>
                </a:moveTo>
                <a:cubicBezTo>
                  <a:pt x="164" y="128"/>
                  <a:pt x="163" y="129"/>
                  <a:pt x="163" y="130"/>
                </a:cubicBezTo>
                <a:cubicBezTo>
                  <a:pt x="163" y="129"/>
                  <a:pt x="163" y="129"/>
                  <a:pt x="164" y="128"/>
                </a:cubicBezTo>
                <a:close/>
                <a:moveTo>
                  <a:pt x="163" y="130"/>
                </a:moveTo>
                <a:cubicBezTo>
                  <a:pt x="162" y="131"/>
                  <a:pt x="161" y="133"/>
                  <a:pt x="159" y="134"/>
                </a:cubicBezTo>
                <a:cubicBezTo>
                  <a:pt x="159" y="133"/>
                  <a:pt x="162" y="131"/>
                  <a:pt x="161" y="131"/>
                </a:cubicBezTo>
                <a:cubicBezTo>
                  <a:pt x="162" y="130"/>
                  <a:pt x="162" y="130"/>
                  <a:pt x="162" y="130"/>
                </a:cubicBezTo>
                <a:cubicBezTo>
                  <a:pt x="162" y="130"/>
                  <a:pt x="162" y="131"/>
                  <a:pt x="163" y="130"/>
                </a:cubicBezTo>
                <a:close/>
                <a:moveTo>
                  <a:pt x="114" y="92"/>
                </a:moveTo>
                <a:cubicBezTo>
                  <a:pt x="114" y="92"/>
                  <a:pt x="114" y="92"/>
                  <a:pt x="113" y="92"/>
                </a:cubicBezTo>
                <a:cubicBezTo>
                  <a:pt x="113" y="92"/>
                  <a:pt x="113" y="92"/>
                  <a:pt x="114" y="92"/>
                </a:cubicBezTo>
                <a:close/>
                <a:moveTo>
                  <a:pt x="157" y="136"/>
                </a:moveTo>
                <a:cubicBezTo>
                  <a:pt x="155" y="139"/>
                  <a:pt x="152" y="141"/>
                  <a:pt x="149" y="144"/>
                </a:cubicBezTo>
                <a:cubicBezTo>
                  <a:pt x="149" y="144"/>
                  <a:pt x="150" y="143"/>
                  <a:pt x="151" y="142"/>
                </a:cubicBezTo>
                <a:cubicBezTo>
                  <a:pt x="151" y="143"/>
                  <a:pt x="149" y="144"/>
                  <a:pt x="148" y="145"/>
                </a:cubicBezTo>
                <a:cubicBezTo>
                  <a:pt x="147" y="145"/>
                  <a:pt x="148" y="144"/>
                  <a:pt x="148" y="144"/>
                </a:cubicBezTo>
                <a:cubicBezTo>
                  <a:pt x="151" y="141"/>
                  <a:pt x="153" y="139"/>
                  <a:pt x="157" y="136"/>
                </a:cubicBezTo>
                <a:close/>
                <a:moveTo>
                  <a:pt x="131" y="117"/>
                </a:moveTo>
                <a:cubicBezTo>
                  <a:pt x="131" y="118"/>
                  <a:pt x="130" y="119"/>
                  <a:pt x="129" y="119"/>
                </a:cubicBezTo>
                <a:cubicBezTo>
                  <a:pt x="129" y="119"/>
                  <a:pt x="130" y="118"/>
                  <a:pt x="131" y="117"/>
                </a:cubicBezTo>
                <a:close/>
                <a:moveTo>
                  <a:pt x="129" y="120"/>
                </a:moveTo>
                <a:cubicBezTo>
                  <a:pt x="130" y="121"/>
                  <a:pt x="126" y="122"/>
                  <a:pt x="129" y="121"/>
                </a:cubicBezTo>
                <a:cubicBezTo>
                  <a:pt x="129" y="121"/>
                  <a:pt x="129" y="120"/>
                  <a:pt x="129" y="120"/>
                </a:cubicBezTo>
                <a:close/>
                <a:moveTo>
                  <a:pt x="144" y="147"/>
                </a:moveTo>
                <a:cubicBezTo>
                  <a:pt x="145" y="147"/>
                  <a:pt x="143" y="148"/>
                  <a:pt x="143" y="149"/>
                </a:cubicBezTo>
                <a:cubicBezTo>
                  <a:pt x="143" y="148"/>
                  <a:pt x="143" y="148"/>
                  <a:pt x="144" y="147"/>
                </a:cubicBezTo>
                <a:close/>
                <a:moveTo>
                  <a:pt x="142" y="148"/>
                </a:moveTo>
                <a:cubicBezTo>
                  <a:pt x="142" y="149"/>
                  <a:pt x="141" y="149"/>
                  <a:pt x="141" y="150"/>
                </a:cubicBezTo>
                <a:cubicBezTo>
                  <a:pt x="141" y="149"/>
                  <a:pt x="141" y="149"/>
                  <a:pt x="141" y="149"/>
                </a:cubicBezTo>
                <a:lnTo>
                  <a:pt x="142" y="148"/>
                </a:lnTo>
                <a:close/>
                <a:moveTo>
                  <a:pt x="136" y="154"/>
                </a:moveTo>
                <a:cubicBezTo>
                  <a:pt x="136" y="154"/>
                  <a:pt x="135" y="155"/>
                  <a:pt x="134" y="154"/>
                </a:cubicBezTo>
                <a:cubicBezTo>
                  <a:pt x="134" y="155"/>
                  <a:pt x="134" y="155"/>
                  <a:pt x="134" y="155"/>
                </a:cubicBezTo>
                <a:cubicBezTo>
                  <a:pt x="133" y="155"/>
                  <a:pt x="134" y="155"/>
                  <a:pt x="134" y="154"/>
                </a:cubicBezTo>
                <a:cubicBezTo>
                  <a:pt x="134" y="154"/>
                  <a:pt x="135" y="154"/>
                  <a:pt x="136" y="154"/>
                </a:cubicBezTo>
                <a:close/>
                <a:moveTo>
                  <a:pt x="132" y="155"/>
                </a:moveTo>
                <a:cubicBezTo>
                  <a:pt x="132" y="155"/>
                  <a:pt x="132" y="155"/>
                  <a:pt x="132" y="155"/>
                </a:cubicBezTo>
                <a:cubicBezTo>
                  <a:pt x="133" y="156"/>
                  <a:pt x="131" y="156"/>
                  <a:pt x="131" y="156"/>
                </a:cubicBezTo>
                <a:cubicBezTo>
                  <a:pt x="131" y="156"/>
                  <a:pt x="131" y="155"/>
                  <a:pt x="132" y="155"/>
                </a:cubicBezTo>
                <a:close/>
                <a:moveTo>
                  <a:pt x="125" y="159"/>
                </a:moveTo>
                <a:cubicBezTo>
                  <a:pt x="125" y="160"/>
                  <a:pt x="124" y="160"/>
                  <a:pt x="123" y="161"/>
                </a:cubicBezTo>
                <a:cubicBezTo>
                  <a:pt x="123" y="160"/>
                  <a:pt x="125" y="160"/>
                  <a:pt x="125" y="159"/>
                </a:cubicBezTo>
                <a:close/>
                <a:moveTo>
                  <a:pt x="126" y="165"/>
                </a:moveTo>
                <a:cubicBezTo>
                  <a:pt x="125" y="165"/>
                  <a:pt x="124" y="165"/>
                  <a:pt x="124" y="164"/>
                </a:cubicBezTo>
                <a:cubicBezTo>
                  <a:pt x="124" y="164"/>
                  <a:pt x="126" y="164"/>
                  <a:pt x="126" y="165"/>
                </a:cubicBezTo>
                <a:close/>
                <a:moveTo>
                  <a:pt x="124" y="161"/>
                </a:moveTo>
                <a:cubicBezTo>
                  <a:pt x="124" y="161"/>
                  <a:pt x="122" y="162"/>
                  <a:pt x="124" y="161"/>
                </a:cubicBezTo>
                <a:cubicBezTo>
                  <a:pt x="124" y="162"/>
                  <a:pt x="122" y="162"/>
                  <a:pt x="121" y="163"/>
                </a:cubicBezTo>
                <a:cubicBezTo>
                  <a:pt x="122" y="162"/>
                  <a:pt x="122" y="162"/>
                  <a:pt x="124" y="161"/>
                </a:cubicBezTo>
                <a:close/>
                <a:moveTo>
                  <a:pt x="101" y="98"/>
                </a:moveTo>
                <a:cubicBezTo>
                  <a:pt x="100" y="99"/>
                  <a:pt x="101" y="99"/>
                  <a:pt x="101" y="99"/>
                </a:cubicBezTo>
                <a:cubicBezTo>
                  <a:pt x="100" y="99"/>
                  <a:pt x="100" y="99"/>
                  <a:pt x="99" y="99"/>
                </a:cubicBezTo>
                <a:cubicBezTo>
                  <a:pt x="99" y="99"/>
                  <a:pt x="100" y="99"/>
                  <a:pt x="101" y="98"/>
                </a:cubicBezTo>
                <a:close/>
                <a:moveTo>
                  <a:pt x="123" y="165"/>
                </a:moveTo>
                <a:cubicBezTo>
                  <a:pt x="124" y="165"/>
                  <a:pt x="120" y="166"/>
                  <a:pt x="121" y="165"/>
                </a:cubicBezTo>
                <a:cubicBezTo>
                  <a:pt x="122" y="165"/>
                  <a:pt x="122" y="165"/>
                  <a:pt x="123" y="165"/>
                </a:cubicBezTo>
                <a:close/>
                <a:moveTo>
                  <a:pt x="121" y="161"/>
                </a:moveTo>
                <a:cubicBezTo>
                  <a:pt x="121" y="162"/>
                  <a:pt x="119" y="162"/>
                  <a:pt x="118" y="162"/>
                </a:cubicBezTo>
                <a:cubicBezTo>
                  <a:pt x="119" y="162"/>
                  <a:pt x="120" y="162"/>
                  <a:pt x="121" y="161"/>
                </a:cubicBezTo>
                <a:close/>
                <a:moveTo>
                  <a:pt x="99" y="99"/>
                </a:moveTo>
                <a:cubicBezTo>
                  <a:pt x="99" y="100"/>
                  <a:pt x="98" y="100"/>
                  <a:pt x="98" y="99"/>
                </a:cubicBezTo>
                <a:cubicBezTo>
                  <a:pt x="98" y="99"/>
                  <a:pt x="98" y="99"/>
                  <a:pt x="99" y="99"/>
                </a:cubicBezTo>
                <a:close/>
                <a:moveTo>
                  <a:pt x="116" y="164"/>
                </a:moveTo>
                <a:cubicBezTo>
                  <a:pt x="116" y="165"/>
                  <a:pt x="115" y="165"/>
                  <a:pt x="115" y="165"/>
                </a:cubicBezTo>
                <a:cubicBezTo>
                  <a:pt x="115" y="165"/>
                  <a:pt x="115" y="165"/>
                  <a:pt x="116" y="164"/>
                </a:cubicBezTo>
                <a:close/>
                <a:moveTo>
                  <a:pt x="110" y="167"/>
                </a:moveTo>
                <a:cubicBezTo>
                  <a:pt x="107" y="168"/>
                  <a:pt x="105" y="169"/>
                  <a:pt x="104" y="169"/>
                </a:cubicBezTo>
                <a:cubicBezTo>
                  <a:pt x="103" y="168"/>
                  <a:pt x="104" y="168"/>
                  <a:pt x="104" y="168"/>
                </a:cubicBezTo>
                <a:cubicBezTo>
                  <a:pt x="104" y="168"/>
                  <a:pt x="106" y="167"/>
                  <a:pt x="106" y="168"/>
                </a:cubicBezTo>
                <a:cubicBezTo>
                  <a:pt x="106" y="167"/>
                  <a:pt x="108" y="167"/>
                  <a:pt x="110" y="167"/>
                </a:cubicBezTo>
                <a:close/>
                <a:moveTo>
                  <a:pt x="109" y="167"/>
                </a:moveTo>
                <a:cubicBezTo>
                  <a:pt x="108" y="167"/>
                  <a:pt x="108" y="166"/>
                  <a:pt x="110" y="166"/>
                </a:cubicBezTo>
                <a:cubicBezTo>
                  <a:pt x="109" y="167"/>
                  <a:pt x="111" y="166"/>
                  <a:pt x="112" y="167"/>
                </a:cubicBezTo>
                <a:cubicBezTo>
                  <a:pt x="110" y="167"/>
                  <a:pt x="110" y="167"/>
                  <a:pt x="109" y="167"/>
                </a:cubicBezTo>
                <a:close/>
                <a:moveTo>
                  <a:pt x="106" y="171"/>
                </a:moveTo>
                <a:cubicBezTo>
                  <a:pt x="105" y="171"/>
                  <a:pt x="104" y="171"/>
                  <a:pt x="103" y="171"/>
                </a:cubicBezTo>
                <a:cubicBezTo>
                  <a:pt x="104" y="171"/>
                  <a:pt x="104" y="171"/>
                  <a:pt x="106" y="171"/>
                </a:cubicBezTo>
                <a:close/>
                <a:moveTo>
                  <a:pt x="87" y="98"/>
                </a:moveTo>
                <a:cubicBezTo>
                  <a:pt x="87" y="99"/>
                  <a:pt x="87" y="99"/>
                  <a:pt x="87" y="99"/>
                </a:cubicBezTo>
                <a:cubicBezTo>
                  <a:pt x="87" y="99"/>
                  <a:pt x="86" y="98"/>
                  <a:pt x="86" y="99"/>
                </a:cubicBezTo>
                <a:cubicBezTo>
                  <a:pt x="86" y="98"/>
                  <a:pt x="87" y="98"/>
                  <a:pt x="87" y="98"/>
                </a:cubicBezTo>
                <a:close/>
                <a:moveTo>
                  <a:pt x="79" y="168"/>
                </a:moveTo>
                <a:cubicBezTo>
                  <a:pt x="78" y="169"/>
                  <a:pt x="76" y="168"/>
                  <a:pt x="75" y="169"/>
                </a:cubicBezTo>
                <a:cubicBezTo>
                  <a:pt x="73" y="168"/>
                  <a:pt x="73" y="168"/>
                  <a:pt x="71" y="168"/>
                </a:cubicBezTo>
                <a:cubicBezTo>
                  <a:pt x="71" y="167"/>
                  <a:pt x="71" y="167"/>
                  <a:pt x="71" y="167"/>
                </a:cubicBezTo>
                <a:cubicBezTo>
                  <a:pt x="73" y="168"/>
                  <a:pt x="76" y="168"/>
                  <a:pt x="79" y="168"/>
                </a:cubicBezTo>
                <a:close/>
                <a:moveTo>
                  <a:pt x="85" y="98"/>
                </a:moveTo>
                <a:cubicBezTo>
                  <a:pt x="85" y="98"/>
                  <a:pt x="85" y="98"/>
                  <a:pt x="85" y="98"/>
                </a:cubicBezTo>
                <a:cubicBezTo>
                  <a:pt x="85" y="98"/>
                  <a:pt x="86" y="98"/>
                  <a:pt x="85" y="98"/>
                </a:cubicBezTo>
                <a:close/>
                <a:moveTo>
                  <a:pt x="71" y="168"/>
                </a:moveTo>
                <a:cubicBezTo>
                  <a:pt x="69" y="168"/>
                  <a:pt x="66" y="167"/>
                  <a:pt x="65" y="166"/>
                </a:cubicBezTo>
                <a:cubicBezTo>
                  <a:pt x="63" y="167"/>
                  <a:pt x="61" y="167"/>
                  <a:pt x="59" y="165"/>
                </a:cubicBezTo>
                <a:cubicBezTo>
                  <a:pt x="60" y="165"/>
                  <a:pt x="62" y="166"/>
                  <a:pt x="63" y="165"/>
                </a:cubicBezTo>
                <a:cubicBezTo>
                  <a:pt x="67" y="167"/>
                  <a:pt x="69" y="167"/>
                  <a:pt x="71" y="168"/>
                </a:cubicBezTo>
                <a:close/>
                <a:moveTo>
                  <a:pt x="70" y="165"/>
                </a:moveTo>
                <a:cubicBezTo>
                  <a:pt x="70" y="166"/>
                  <a:pt x="68" y="165"/>
                  <a:pt x="68" y="165"/>
                </a:cubicBezTo>
                <a:cubicBezTo>
                  <a:pt x="68" y="165"/>
                  <a:pt x="69" y="165"/>
                  <a:pt x="70" y="165"/>
                </a:cubicBezTo>
                <a:cubicBezTo>
                  <a:pt x="70" y="165"/>
                  <a:pt x="70" y="165"/>
                  <a:pt x="70" y="165"/>
                </a:cubicBezTo>
                <a:close/>
                <a:moveTo>
                  <a:pt x="67" y="164"/>
                </a:moveTo>
                <a:cubicBezTo>
                  <a:pt x="66" y="165"/>
                  <a:pt x="65" y="164"/>
                  <a:pt x="64" y="164"/>
                </a:cubicBezTo>
                <a:cubicBezTo>
                  <a:pt x="64" y="163"/>
                  <a:pt x="63" y="163"/>
                  <a:pt x="63" y="163"/>
                </a:cubicBezTo>
                <a:cubicBezTo>
                  <a:pt x="65" y="163"/>
                  <a:pt x="66" y="164"/>
                  <a:pt x="67" y="164"/>
                </a:cubicBezTo>
                <a:close/>
                <a:moveTo>
                  <a:pt x="84" y="94"/>
                </a:moveTo>
                <a:cubicBezTo>
                  <a:pt x="84" y="95"/>
                  <a:pt x="84" y="95"/>
                  <a:pt x="84" y="95"/>
                </a:cubicBezTo>
                <a:cubicBezTo>
                  <a:pt x="84" y="94"/>
                  <a:pt x="84" y="95"/>
                  <a:pt x="84" y="94"/>
                </a:cubicBezTo>
                <a:close/>
                <a:moveTo>
                  <a:pt x="62" y="167"/>
                </a:moveTo>
                <a:cubicBezTo>
                  <a:pt x="62" y="168"/>
                  <a:pt x="60" y="167"/>
                  <a:pt x="59" y="167"/>
                </a:cubicBezTo>
                <a:cubicBezTo>
                  <a:pt x="60" y="167"/>
                  <a:pt x="59" y="166"/>
                  <a:pt x="58" y="166"/>
                </a:cubicBezTo>
                <a:cubicBezTo>
                  <a:pt x="59" y="166"/>
                  <a:pt x="61" y="167"/>
                  <a:pt x="62" y="167"/>
                </a:cubicBezTo>
                <a:close/>
                <a:moveTo>
                  <a:pt x="60" y="165"/>
                </a:moveTo>
                <a:cubicBezTo>
                  <a:pt x="60" y="165"/>
                  <a:pt x="60" y="165"/>
                  <a:pt x="60" y="165"/>
                </a:cubicBezTo>
                <a:cubicBezTo>
                  <a:pt x="58" y="164"/>
                  <a:pt x="58" y="164"/>
                  <a:pt x="58" y="164"/>
                </a:cubicBezTo>
                <a:cubicBezTo>
                  <a:pt x="58" y="164"/>
                  <a:pt x="60" y="164"/>
                  <a:pt x="60" y="165"/>
                </a:cubicBezTo>
                <a:close/>
                <a:moveTo>
                  <a:pt x="84" y="94"/>
                </a:moveTo>
                <a:cubicBezTo>
                  <a:pt x="83" y="94"/>
                  <a:pt x="84" y="94"/>
                  <a:pt x="83" y="94"/>
                </a:cubicBezTo>
                <a:cubicBezTo>
                  <a:pt x="84" y="94"/>
                  <a:pt x="84" y="94"/>
                  <a:pt x="84" y="94"/>
                </a:cubicBezTo>
                <a:close/>
                <a:moveTo>
                  <a:pt x="83" y="96"/>
                </a:moveTo>
                <a:cubicBezTo>
                  <a:pt x="83" y="96"/>
                  <a:pt x="83" y="96"/>
                  <a:pt x="83" y="96"/>
                </a:cubicBezTo>
                <a:cubicBezTo>
                  <a:pt x="83" y="95"/>
                  <a:pt x="83" y="96"/>
                  <a:pt x="83" y="96"/>
                </a:cubicBezTo>
                <a:close/>
                <a:moveTo>
                  <a:pt x="82" y="97"/>
                </a:moveTo>
                <a:cubicBezTo>
                  <a:pt x="82" y="97"/>
                  <a:pt x="82" y="97"/>
                  <a:pt x="82" y="97"/>
                </a:cubicBezTo>
                <a:cubicBezTo>
                  <a:pt x="82" y="96"/>
                  <a:pt x="82" y="96"/>
                  <a:pt x="82" y="97"/>
                </a:cubicBezTo>
                <a:close/>
                <a:moveTo>
                  <a:pt x="82" y="96"/>
                </a:moveTo>
                <a:cubicBezTo>
                  <a:pt x="82" y="96"/>
                  <a:pt x="82" y="96"/>
                  <a:pt x="82" y="96"/>
                </a:cubicBezTo>
                <a:cubicBezTo>
                  <a:pt x="82" y="96"/>
                  <a:pt x="82" y="96"/>
                  <a:pt x="82" y="97"/>
                </a:cubicBezTo>
                <a:cubicBezTo>
                  <a:pt x="82" y="97"/>
                  <a:pt x="82" y="97"/>
                  <a:pt x="81" y="97"/>
                </a:cubicBezTo>
                <a:cubicBezTo>
                  <a:pt x="81" y="97"/>
                  <a:pt x="81" y="96"/>
                  <a:pt x="81" y="96"/>
                </a:cubicBezTo>
                <a:cubicBezTo>
                  <a:pt x="82" y="96"/>
                  <a:pt x="82" y="96"/>
                  <a:pt x="82" y="96"/>
                </a:cubicBezTo>
                <a:close/>
                <a:moveTo>
                  <a:pt x="48" y="162"/>
                </a:moveTo>
                <a:cubicBezTo>
                  <a:pt x="48" y="162"/>
                  <a:pt x="47" y="161"/>
                  <a:pt x="47" y="161"/>
                </a:cubicBezTo>
                <a:cubicBezTo>
                  <a:pt x="46" y="161"/>
                  <a:pt x="48" y="161"/>
                  <a:pt x="47" y="161"/>
                </a:cubicBezTo>
                <a:cubicBezTo>
                  <a:pt x="47" y="161"/>
                  <a:pt x="48" y="162"/>
                  <a:pt x="48" y="162"/>
                </a:cubicBezTo>
                <a:cubicBezTo>
                  <a:pt x="47" y="162"/>
                  <a:pt x="47" y="162"/>
                  <a:pt x="46" y="161"/>
                </a:cubicBezTo>
                <a:cubicBezTo>
                  <a:pt x="46" y="161"/>
                  <a:pt x="47" y="162"/>
                  <a:pt x="48" y="162"/>
                </a:cubicBezTo>
                <a:close/>
                <a:moveTo>
                  <a:pt x="83" y="93"/>
                </a:moveTo>
                <a:cubicBezTo>
                  <a:pt x="83" y="93"/>
                  <a:pt x="82" y="93"/>
                  <a:pt x="83" y="93"/>
                </a:cubicBezTo>
                <a:cubicBezTo>
                  <a:pt x="83" y="93"/>
                  <a:pt x="83" y="93"/>
                  <a:pt x="83" y="93"/>
                </a:cubicBezTo>
                <a:close/>
                <a:moveTo>
                  <a:pt x="81" y="96"/>
                </a:moveTo>
                <a:cubicBezTo>
                  <a:pt x="81" y="96"/>
                  <a:pt x="81" y="96"/>
                  <a:pt x="81" y="96"/>
                </a:cubicBezTo>
                <a:cubicBezTo>
                  <a:pt x="81" y="96"/>
                  <a:pt x="81" y="96"/>
                  <a:pt x="81" y="95"/>
                </a:cubicBezTo>
                <a:cubicBezTo>
                  <a:pt x="81" y="95"/>
                  <a:pt x="81" y="95"/>
                  <a:pt x="81" y="96"/>
                </a:cubicBezTo>
                <a:close/>
                <a:moveTo>
                  <a:pt x="42" y="157"/>
                </a:moveTo>
                <a:cubicBezTo>
                  <a:pt x="42" y="157"/>
                  <a:pt x="42" y="157"/>
                  <a:pt x="41" y="158"/>
                </a:cubicBezTo>
                <a:cubicBezTo>
                  <a:pt x="41" y="157"/>
                  <a:pt x="41" y="157"/>
                  <a:pt x="41" y="157"/>
                </a:cubicBezTo>
                <a:cubicBezTo>
                  <a:pt x="41" y="157"/>
                  <a:pt x="41" y="156"/>
                  <a:pt x="41" y="156"/>
                </a:cubicBezTo>
                <a:cubicBezTo>
                  <a:pt x="41" y="156"/>
                  <a:pt x="41" y="157"/>
                  <a:pt x="42" y="157"/>
                </a:cubicBezTo>
                <a:cubicBezTo>
                  <a:pt x="42" y="157"/>
                  <a:pt x="42" y="157"/>
                  <a:pt x="42" y="157"/>
                </a:cubicBezTo>
                <a:close/>
                <a:moveTo>
                  <a:pt x="39" y="156"/>
                </a:moveTo>
                <a:cubicBezTo>
                  <a:pt x="39" y="156"/>
                  <a:pt x="39" y="156"/>
                  <a:pt x="40" y="156"/>
                </a:cubicBezTo>
                <a:cubicBezTo>
                  <a:pt x="41" y="156"/>
                  <a:pt x="41" y="157"/>
                  <a:pt x="39" y="156"/>
                </a:cubicBezTo>
                <a:close/>
                <a:moveTo>
                  <a:pt x="81" y="93"/>
                </a:moveTo>
                <a:cubicBezTo>
                  <a:pt x="81" y="93"/>
                  <a:pt x="80" y="93"/>
                  <a:pt x="81" y="93"/>
                </a:cubicBezTo>
                <a:cubicBezTo>
                  <a:pt x="80" y="93"/>
                  <a:pt x="81" y="93"/>
                  <a:pt x="80" y="93"/>
                </a:cubicBezTo>
                <a:cubicBezTo>
                  <a:pt x="80" y="93"/>
                  <a:pt x="80" y="93"/>
                  <a:pt x="80" y="93"/>
                </a:cubicBezTo>
                <a:cubicBezTo>
                  <a:pt x="81" y="92"/>
                  <a:pt x="80" y="93"/>
                  <a:pt x="81" y="93"/>
                </a:cubicBezTo>
                <a:close/>
                <a:moveTo>
                  <a:pt x="37" y="148"/>
                </a:moveTo>
                <a:cubicBezTo>
                  <a:pt x="34" y="147"/>
                  <a:pt x="29" y="143"/>
                  <a:pt x="27" y="141"/>
                </a:cubicBezTo>
                <a:cubicBezTo>
                  <a:pt x="29" y="141"/>
                  <a:pt x="34" y="146"/>
                  <a:pt x="37" y="148"/>
                </a:cubicBezTo>
                <a:close/>
                <a:moveTo>
                  <a:pt x="33" y="147"/>
                </a:moveTo>
                <a:cubicBezTo>
                  <a:pt x="33" y="147"/>
                  <a:pt x="33" y="147"/>
                  <a:pt x="33" y="147"/>
                </a:cubicBezTo>
                <a:cubicBezTo>
                  <a:pt x="32" y="146"/>
                  <a:pt x="31" y="146"/>
                  <a:pt x="31" y="145"/>
                </a:cubicBezTo>
                <a:cubicBezTo>
                  <a:pt x="32" y="145"/>
                  <a:pt x="32" y="146"/>
                  <a:pt x="33" y="147"/>
                </a:cubicBezTo>
                <a:close/>
                <a:moveTo>
                  <a:pt x="31" y="145"/>
                </a:moveTo>
                <a:cubicBezTo>
                  <a:pt x="31" y="146"/>
                  <a:pt x="31" y="146"/>
                  <a:pt x="31" y="146"/>
                </a:cubicBezTo>
                <a:cubicBezTo>
                  <a:pt x="30" y="145"/>
                  <a:pt x="29" y="144"/>
                  <a:pt x="30" y="144"/>
                </a:cubicBezTo>
                <a:lnTo>
                  <a:pt x="31" y="145"/>
                </a:lnTo>
                <a:close/>
                <a:moveTo>
                  <a:pt x="28" y="146"/>
                </a:moveTo>
                <a:cubicBezTo>
                  <a:pt x="28" y="146"/>
                  <a:pt x="28" y="146"/>
                  <a:pt x="28" y="146"/>
                </a:cubicBezTo>
                <a:cubicBezTo>
                  <a:pt x="26" y="145"/>
                  <a:pt x="28" y="145"/>
                  <a:pt x="27" y="144"/>
                </a:cubicBezTo>
                <a:cubicBezTo>
                  <a:pt x="27" y="144"/>
                  <a:pt x="28" y="145"/>
                  <a:pt x="28" y="145"/>
                </a:cubicBezTo>
                <a:cubicBezTo>
                  <a:pt x="28" y="145"/>
                  <a:pt x="28" y="145"/>
                  <a:pt x="28" y="146"/>
                </a:cubicBezTo>
                <a:close/>
                <a:moveTo>
                  <a:pt x="25" y="138"/>
                </a:moveTo>
                <a:cubicBezTo>
                  <a:pt x="25" y="139"/>
                  <a:pt x="23" y="137"/>
                  <a:pt x="23" y="137"/>
                </a:cubicBezTo>
                <a:cubicBezTo>
                  <a:pt x="24" y="136"/>
                  <a:pt x="24" y="138"/>
                  <a:pt x="25" y="138"/>
                </a:cubicBezTo>
                <a:close/>
                <a:moveTo>
                  <a:pt x="80" y="84"/>
                </a:moveTo>
                <a:cubicBezTo>
                  <a:pt x="79" y="84"/>
                  <a:pt x="79" y="84"/>
                  <a:pt x="79" y="84"/>
                </a:cubicBezTo>
                <a:cubicBezTo>
                  <a:pt x="80" y="84"/>
                  <a:pt x="79" y="84"/>
                  <a:pt x="80" y="84"/>
                </a:cubicBezTo>
                <a:close/>
                <a:moveTo>
                  <a:pt x="5" y="87"/>
                </a:moveTo>
                <a:cubicBezTo>
                  <a:pt x="6" y="83"/>
                  <a:pt x="7" y="86"/>
                  <a:pt x="7" y="91"/>
                </a:cubicBezTo>
                <a:cubicBezTo>
                  <a:pt x="7" y="91"/>
                  <a:pt x="7" y="90"/>
                  <a:pt x="7" y="89"/>
                </a:cubicBezTo>
                <a:cubicBezTo>
                  <a:pt x="7" y="88"/>
                  <a:pt x="7" y="91"/>
                  <a:pt x="8" y="91"/>
                </a:cubicBezTo>
                <a:cubicBezTo>
                  <a:pt x="8" y="92"/>
                  <a:pt x="7" y="91"/>
                  <a:pt x="7" y="91"/>
                </a:cubicBezTo>
                <a:cubicBezTo>
                  <a:pt x="8" y="96"/>
                  <a:pt x="8" y="96"/>
                  <a:pt x="9" y="100"/>
                </a:cubicBezTo>
                <a:cubicBezTo>
                  <a:pt x="9" y="101"/>
                  <a:pt x="9" y="103"/>
                  <a:pt x="9" y="104"/>
                </a:cubicBezTo>
                <a:cubicBezTo>
                  <a:pt x="10" y="105"/>
                  <a:pt x="9" y="102"/>
                  <a:pt x="10" y="103"/>
                </a:cubicBezTo>
                <a:cubicBezTo>
                  <a:pt x="10" y="106"/>
                  <a:pt x="10" y="106"/>
                  <a:pt x="11" y="109"/>
                </a:cubicBezTo>
                <a:cubicBezTo>
                  <a:pt x="12" y="109"/>
                  <a:pt x="10" y="106"/>
                  <a:pt x="11" y="107"/>
                </a:cubicBezTo>
                <a:cubicBezTo>
                  <a:pt x="11" y="109"/>
                  <a:pt x="12" y="110"/>
                  <a:pt x="13" y="111"/>
                </a:cubicBezTo>
                <a:cubicBezTo>
                  <a:pt x="13" y="112"/>
                  <a:pt x="12" y="112"/>
                  <a:pt x="12" y="111"/>
                </a:cubicBezTo>
                <a:cubicBezTo>
                  <a:pt x="12" y="112"/>
                  <a:pt x="13" y="112"/>
                  <a:pt x="13" y="112"/>
                </a:cubicBezTo>
                <a:cubicBezTo>
                  <a:pt x="14" y="114"/>
                  <a:pt x="14" y="114"/>
                  <a:pt x="14" y="115"/>
                </a:cubicBezTo>
                <a:cubicBezTo>
                  <a:pt x="12" y="114"/>
                  <a:pt x="10" y="107"/>
                  <a:pt x="9" y="104"/>
                </a:cubicBezTo>
                <a:cubicBezTo>
                  <a:pt x="8" y="99"/>
                  <a:pt x="7" y="95"/>
                  <a:pt x="6" y="89"/>
                </a:cubicBezTo>
                <a:cubicBezTo>
                  <a:pt x="6" y="89"/>
                  <a:pt x="6" y="90"/>
                  <a:pt x="6" y="91"/>
                </a:cubicBezTo>
                <a:cubicBezTo>
                  <a:pt x="6" y="91"/>
                  <a:pt x="6" y="88"/>
                  <a:pt x="6" y="88"/>
                </a:cubicBezTo>
                <a:cubicBezTo>
                  <a:pt x="6" y="87"/>
                  <a:pt x="6" y="86"/>
                  <a:pt x="5" y="87"/>
                </a:cubicBezTo>
                <a:close/>
                <a:moveTo>
                  <a:pt x="82" y="82"/>
                </a:moveTo>
                <a:cubicBezTo>
                  <a:pt x="82" y="82"/>
                  <a:pt x="82" y="82"/>
                  <a:pt x="82" y="82"/>
                </a:cubicBezTo>
                <a:cubicBezTo>
                  <a:pt x="82" y="82"/>
                  <a:pt x="82" y="82"/>
                  <a:pt x="82" y="82"/>
                </a:cubicBezTo>
                <a:close/>
                <a:moveTo>
                  <a:pt x="83" y="82"/>
                </a:moveTo>
                <a:cubicBezTo>
                  <a:pt x="83" y="82"/>
                  <a:pt x="83" y="82"/>
                  <a:pt x="83" y="82"/>
                </a:cubicBezTo>
                <a:close/>
                <a:moveTo>
                  <a:pt x="73" y="86"/>
                </a:moveTo>
                <a:cubicBezTo>
                  <a:pt x="73" y="86"/>
                  <a:pt x="72" y="86"/>
                  <a:pt x="73" y="85"/>
                </a:cubicBezTo>
                <a:cubicBezTo>
                  <a:pt x="73" y="86"/>
                  <a:pt x="73" y="86"/>
                  <a:pt x="73" y="86"/>
                </a:cubicBezTo>
                <a:close/>
                <a:moveTo>
                  <a:pt x="82" y="82"/>
                </a:moveTo>
                <a:cubicBezTo>
                  <a:pt x="81" y="83"/>
                  <a:pt x="82" y="83"/>
                  <a:pt x="82" y="83"/>
                </a:cubicBezTo>
                <a:cubicBezTo>
                  <a:pt x="82" y="83"/>
                  <a:pt x="83" y="83"/>
                  <a:pt x="83" y="83"/>
                </a:cubicBezTo>
                <a:cubicBezTo>
                  <a:pt x="83" y="83"/>
                  <a:pt x="82" y="83"/>
                  <a:pt x="83" y="82"/>
                </a:cubicBezTo>
                <a:cubicBezTo>
                  <a:pt x="82" y="82"/>
                  <a:pt x="82" y="83"/>
                  <a:pt x="82" y="82"/>
                </a:cubicBezTo>
                <a:close/>
                <a:moveTo>
                  <a:pt x="13" y="107"/>
                </a:moveTo>
                <a:cubicBezTo>
                  <a:pt x="12" y="107"/>
                  <a:pt x="12" y="105"/>
                  <a:pt x="11" y="105"/>
                </a:cubicBezTo>
                <a:cubicBezTo>
                  <a:pt x="12" y="105"/>
                  <a:pt x="12" y="106"/>
                  <a:pt x="13" y="107"/>
                </a:cubicBezTo>
                <a:close/>
                <a:moveTo>
                  <a:pt x="77" y="84"/>
                </a:moveTo>
                <a:cubicBezTo>
                  <a:pt x="76" y="84"/>
                  <a:pt x="76" y="84"/>
                  <a:pt x="76" y="85"/>
                </a:cubicBezTo>
                <a:cubicBezTo>
                  <a:pt x="76" y="85"/>
                  <a:pt x="76" y="84"/>
                  <a:pt x="76" y="84"/>
                </a:cubicBezTo>
                <a:cubicBezTo>
                  <a:pt x="77" y="84"/>
                  <a:pt x="77" y="84"/>
                  <a:pt x="77" y="84"/>
                </a:cubicBezTo>
                <a:close/>
                <a:moveTo>
                  <a:pt x="75" y="85"/>
                </a:moveTo>
                <a:cubicBezTo>
                  <a:pt x="75" y="85"/>
                  <a:pt x="75" y="85"/>
                  <a:pt x="75" y="85"/>
                </a:cubicBezTo>
                <a:cubicBezTo>
                  <a:pt x="74" y="85"/>
                  <a:pt x="75" y="85"/>
                  <a:pt x="75" y="85"/>
                </a:cubicBezTo>
                <a:cubicBezTo>
                  <a:pt x="75" y="85"/>
                  <a:pt x="75" y="85"/>
                  <a:pt x="75" y="85"/>
                </a:cubicBezTo>
                <a:close/>
                <a:moveTo>
                  <a:pt x="75" y="85"/>
                </a:moveTo>
                <a:cubicBezTo>
                  <a:pt x="75" y="85"/>
                  <a:pt x="75" y="85"/>
                  <a:pt x="75" y="86"/>
                </a:cubicBezTo>
                <a:cubicBezTo>
                  <a:pt x="75" y="86"/>
                  <a:pt x="75" y="86"/>
                  <a:pt x="76" y="86"/>
                </a:cubicBezTo>
                <a:cubicBezTo>
                  <a:pt x="75" y="85"/>
                  <a:pt x="75" y="85"/>
                  <a:pt x="76" y="85"/>
                </a:cubicBezTo>
                <a:cubicBezTo>
                  <a:pt x="76" y="85"/>
                  <a:pt x="75" y="85"/>
                  <a:pt x="75" y="85"/>
                </a:cubicBezTo>
                <a:cubicBezTo>
                  <a:pt x="75" y="85"/>
                  <a:pt x="75" y="85"/>
                  <a:pt x="76" y="85"/>
                </a:cubicBezTo>
                <a:cubicBezTo>
                  <a:pt x="76" y="85"/>
                  <a:pt x="75" y="85"/>
                  <a:pt x="75" y="85"/>
                </a:cubicBezTo>
                <a:close/>
                <a:moveTo>
                  <a:pt x="12" y="99"/>
                </a:moveTo>
                <a:cubicBezTo>
                  <a:pt x="11" y="99"/>
                  <a:pt x="11" y="98"/>
                  <a:pt x="11" y="97"/>
                </a:cubicBezTo>
                <a:cubicBezTo>
                  <a:pt x="11" y="97"/>
                  <a:pt x="11" y="98"/>
                  <a:pt x="12" y="99"/>
                </a:cubicBezTo>
                <a:close/>
                <a:moveTo>
                  <a:pt x="15" y="94"/>
                </a:moveTo>
                <a:cubicBezTo>
                  <a:pt x="13" y="90"/>
                  <a:pt x="14" y="82"/>
                  <a:pt x="15" y="78"/>
                </a:cubicBezTo>
                <a:cubicBezTo>
                  <a:pt x="15" y="77"/>
                  <a:pt x="14" y="78"/>
                  <a:pt x="14" y="79"/>
                </a:cubicBezTo>
                <a:cubicBezTo>
                  <a:pt x="14" y="78"/>
                  <a:pt x="14" y="77"/>
                  <a:pt x="14" y="76"/>
                </a:cubicBezTo>
                <a:cubicBezTo>
                  <a:pt x="14" y="76"/>
                  <a:pt x="14" y="77"/>
                  <a:pt x="15" y="77"/>
                </a:cubicBezTo>
                <a:cubicBezTo>
                  <a:pt x="15" y="77"/>
                  <a:pt x="15" y="75"/>
                  <a:pt x="15" y="74"/>
                </a:cubicBezTo>
                <a:cubicBezTo>
                  <a:pt x="16" y="80"/>
                  <a:pt x="14" y="86"/>
                  <a:pt x="15" y="94"/>
                </a:cubicBezTo>
                <a:cubicBezTo>
                  <a:pt x="15" y="94"/>
                  <a:pt x="15" y="94"/>
                  <a:pt x="15" y="94"/>
                </a:cubicBezTo>
                <a:close/>
                <a:moveTo>
                  <a:pt x="6" y="95"/>
                </a:moveTo>
                <a:cubicBezTo>
                  <a:pt x="6" y="94"/>
                  <a:pt x="6" y="93"/>
                  <a:pt x="5" y="92"/>
                </a:cubicBezTo>
                <a:cubicBezTo>
                  <a:pt x="6" y="92"/>
                  <a:pt x="6" y="92"/>
                  <a:pt x="6" y="92"/>
                </a:cubicBezTo>
                <a:cubicBezTo>
                  <a:pt x="6" y="93"/>
                  <a:pt x="6" y="93"/>
                  <a:pt x="6" y="95"/>
                </a:cubicBezTo>
                <a:close/>
                <a:moveTo>
                  <a:pt x="76" y="86"/>
                </a:moveTo>
                <a:cubicBezTo>
                  <a:pt x="75" y="86"/>
                  <a:pt x="75" y="86"/>
                  <a:pt x="75" y="86"/>
                </a:cubicBezTo>
                <a:cubicBezTo>
                  <a:pt x="75" y="86"/>
                  <a:pt x="75" y="86"/>
                  <a:pt x="76" y="86"/>
                </a:cubicBezTo>
                <a:cubicBezTo>
                  <a:pt x="75" y="86"/>
                  <a:pt x="76" y="86"/>
                  <a:pt x="76" y="86"/>
                </a:cubicBezTo>
                <a:close/>
                <a:moveTo>
                  <a:pt x="7" y="84"/>
                </a:moveTo>
                <a:cubicBezTo>
                  <a:pt x="7" y="84"/>
                  <a:pt x="7" y="84"/>
                  <a:pt x="6" y="84"/>
                </a:cubicBezTo>
                <a:cubicBezTo>
                  <a:pt x="6" y="81"/>
                  <a:pt x="7" y="80"/>
                  <a:pt x="7" y="77"/>
                </a:cubicBezTo>
                <a:cubicBezTo>
                  <a:pt x="8" y="79"/>
                  <a:pt x="7" y="82"/>
                  <a:pt x="7" y="84"/>
                </a:cubicBezTo>
                <a:close/>
                <a:moveTo>
                  <a:pt x="6" y="70"/>
                </a:moveTo>
                <a:cubicBezTo>
                  <a:pt x="6" y="72"/>
                  <a:pt x="6" y="72"/>
                  <a:pt x="6" y="72"/>
                </a:cubicBezTo>
                <a:cubicBezTo>
                  <a:pt x="7" y="64"/>
                  <a:pt x="11" y="55"/>
                  <a:pt x="16" y="49"/>
                </a:cubicBezTo>
                <a:cubicBezTo>
                  <a:pt x="16" y="48"/>
                  <a:pt x="15" y="48"/>
                  <a:pt x="16" y="48"/>
                </a:cubicBezTo>
                <a:cubicBezTo>
                  <a:pt x="16" y="47"/>
                  <a:pt x="17" y="47"/>
                  <a:pt x="17" y="46"/>
                </a:cubicBezTo>
                <a:cubicBezTo>
                  <a:pt x="18" y="46"/>
                  <a:pt x="16" y="48"/>
                  <a:pt x="16" y="49"/>
                </a:cubicBezTo>
                <a:cubicBezTo>
                  <a:pt x="16" y="49"/>
                  <a:pt x="16" y="49"/>
                  <a:pt x="16" y="49"/>
                </a:cubicBezTo>
                <a:cubicBezTo>
                  <a:pt x="15" y="52"/>
                  <a:pt x="11" y="58"/>
                  <a:pt x="9" y="65"/>
                </a:cubicBezTo>
                <a:cubicBezTo>
                  <a:pt x="9" y="66"/>
                  <a:pt x="8" y="67"/>
                  <a:pt x="8" y="68"/>
                </a:cubicBezTo>
                <a:cubicBezTo>
                  <a:pt x="7" y="69"/>
                  <a:pt x="8" y="68"/>
                  <a:pt x="8" y="68"/>
                </a:cubicBezTo>
                <a:cubicBezTo>
                  <a:pt x="8" y="69"/>
                  <a:pt x="7" y="70"/>
                  <a:pt x="8" y="71"/>
                </a:cubicBezTo>
                <a:cubicBezTo>
                  <a:pt x="7" y="72"/>
                  <a:pt x="7" y="71"/>
                  <a:pt x="7" y="71"/>
                </a:cubicBezTo>
                <a:cubicBezTo>
                  <a:pt x="7" y="74"/>
                  <a:pt x="6" y="75"/>
                  <a:pt x="6" y="77"/>
                </a:cubicBezTo>
                <a:cubicBezTo>
                  <a:pt x="6" y="77"/>
                  <a:pt x="6" y="75"/>
                  <a:pt x="7" y="74"/>
                </a:cubicBezTo>
                <a:cubicBezTo>
                  <a:pt x="7" y="76"/>
                  <a:pt x="6" y="79"/>
                  <a:pt x="6" y="81"/>
                </a:cubicBezTo>
                <a:cubicBezTo>
                  <a:pt x="5" y="81"/>
                  <a:pt x="5" y="78"/>
                  <a:pt x="5" y="81"/>
                </a:cubicBezTo>
                <a:cubicBezTo>
                  <a:pt x="4" y="79"/>
                  <a:pt x="6" y="73"/>
                  <a:pt x="6" y="72"/>
                </a:cubicBezTo>
                <a:cubicBezTo>
                  <a:pt x="5" y="76"/>
                  <a:pt x="5" y="83"/>
                  <a:pt x="4" y="85"/>
                </a:cubicBezTo>
                <a:cubicBezTo>
                  <a:pt x="3" y="79"/>
                  <a:pt x="5" y="75"/>
                  <a:pt x="6" y="70"/>
                </a:cubicBezTo>
                <a:close/>
                <a:moveTo>
                  <a:pt x="10" y="83"/>
                </a:moveTo>
                <a:cubicBezTo>
                  <a:pt x="10" y="83"/>
                  <a:pt x="9" y="82"/>
                  <a:pt x="10" y="81"/>
                </a:cubicBezTo>
                <a:cubicBezTo>
                  <a:pt x="10" y="81"/>
                  <a:pt x="10" y="82"/>
                  <a:pt x="10" y="83"/>
                </a:cubicBezTo>
                <a:close/>
                <a:moveTo>
                  <a:pt x="10" y="79"/>
                </a:moveTo>
                <a:cubicBezTo>
                  <a:pt x="10" y="79"/>
                  <a:pt x="10" y="79"/>
                  <a:pt x="10" y="79"/>
                </a:cubicBezTo>
                <a:cubicBezTo>
                  <a:pt x="11" y="73"/>
                  <a:pt x="11" y="73"/>
                  <a:pt x="12" y="68"/>
                </a:cubicBezTo>
                <a:cubicBezTo>
                  <a:pt x="14" y="67"/>
                  <a:pt x="11" y="76"/>
                  <a:pt x="11" y="79"/>
                </a:cubicBezTo>
                <a:cubicBezTo>
                  <a:pt x="10" y="81"/>
                  <a:pt x="10" y="81"/>
                  <a:pt x="10" y="79"/>
                </a:cubicBezTo>
                <a:close/>
                <a:moveTo>
                  <a:pt x="8" y="76"/>
                </a:moveTo>
                <a:cubicBezTo>
                  <a:pt x="7" y="75"/>
                  <a:pt x="8" y="74"/>
                  <a:pt x="7" y="74"/>
                </a:cubicBezTo>
                <a:cubicBezTo>
                  <a:pt x="8" y="73"/>
                  <a:pt x="8" y="70"/>
                  <a:pt x="9" y="70"/>
                </a:cubicBezTo>
                <a:cubicBezTo>
                  <a:pt x="8" y="72"/>
                  <a:pt x="9" y="73"/>
                  <a:pt x="8" y="76"/>
                </a:cubicBezTo>
                <a:close/>
                <a:moveTo>
                  <a:pt x="19" y="62"/>
                </a:moveTo>
                <a:cubicBezTo>
                  <a:pt x="19" y="62"/>
                  <a:pt x="19" y="62"/>
                  <a:pt x="19" y="61"/>
                </a:cubicBezTo>
                <a:cubicBezTo>
                  <a:pt x="19" y="62"/>
                  <a:pt x="19" y="62"/>
                  <a:pt x="19" y="63"/>
                </a:cubicBezTo>
                <a:cubicBezTo>
                  <a:pt x="19" y="62"/>
                  <a:pt x="20" y="60"/>
                  <a:pt x="20" y="60"/>
                </a:cubicBezTo>
                <a:cubicBezTo>
                  <a:pt x="20" y="61"/>
                  <a:pt x="19" y="65"/>
                  <a:pt x="19" y="66"/>
                </a:cubicBezTo>
                <a:cubicBezTo>
                  <a:pt x="18" y="67"/>
                  <a:pt x="18" y="66"/>
                  <a:pt x="18" y="66"/>
                </a:cubicBezTo>
                <a:cubicBezTo>
                  <a:pt x="17" y="66"/>
                  <a:pt x="17" y="67"/>
                  <a:pt x="17" y="67"/>
                </a:cubicBezTo>
                <a:cubicBezTo>
                  <a:pt x="17" y="68"/>
                  <a:pt x="18" y="66"/>
                  <a:pt x="18" y="67"/>
                </a:cubicBezTo>
                <a:cubicBezTo>
                  <a:pt x="17" y="69"/>
                  <a:pt x="17" y="70"/>
                  <a:pt x="17" y="72"/>
                </a:cubicBezTo>
                <a:cubicBezTo>
                  <a:pt x="16" y="73"/>
                  <a:pt x="16" y="71"/>
                  <a:pt x="16" y="74"/>
                </a:cubicBezTo>
                <a:cubicBezTo>
                  <a:pt x="15" y="74"/>
                  <a:pt x="16" y="71"/>
                  <a:pt x="16" y="70"/>
                </a:cubicBezTo>
                <a:cubicBezTo>
                  <a:pt x="15" y="71"/>
                  <a:pt x="16" y="75"/>
                  <a:pt x="15" y="75"/>
                </a:cubicBezTo>
                <a:cubicBezTo>
                  <a:pt x="16" y="70"/>
                  <a:pt x="17" y="64"/>
                  <a:pt x="20" y="60"/>
                </a:cubicBezTo>
                <a:cubicBezTo>
                  <a:pt x="20" y="61"/>
                  <a:pt x="19" y="61"/>
                  <a:pt x="19" y="62"/>
                </a:cubicBezTo>
                <a:close/>
                <a:moveTo>
                  <a:pt x="10" y="70"/>
                </a:moveTo>
                <a:cubicBezTo>
                  <a:pt x="10" y="72"/>
                  <a:pt x="10" y="69"/>
                  <a:pt x="9" y="70"/>
                </a:cubicBezTo>
                <a:cubicBezTo>
                  <a:pt x="9" y="70"/>
                  <a:pt x="10" y="69"/>
                  <a:pt x="10" y="69"/>
                </a:cubicBezTo>
                <a:cubicBezTo>
                  <a:pt x="10" y="69"/>
                  <a:pt x="10" y="70"/>
                  <a:pt x="10" y="70"/>
                </a:cubicBezTo>
                <a:close/>
                <a:moveTo>
                  <a:pt x="10" y="68"/>
                </a:moveTo>
                <a:cubicBezTo>
                  <a:pt x="10" y="65"/>
                  <a:pt x="13" y="58"/>
                  <a:pt x="13" y="60"/>
                </a:cubicBezTo>
                <a:cubicBezTo>
                  <a:pt x="12" y="62"/>
                  <a:pt x="11" y="65"/>
                  <a:pt x="10" y="68"/>
                </a:cubicBezTo>
                <a:close/>
                <a:moveTo>
                  <a:pt x="24" y="66"/>
                </a:moveTo>
                <a:cubicBezTo>
                  <a:pt x="23" y="66"/>
                  <a:pt x="23" y="65"/>
                  <a:pt x="23" y="66"/>
                </a:cubicBezTo>
                <a:cubicBezTo>
                  <a:pt x="23" y="65"/>
                  <a:pt x="24" y="63"/>
                  <a:pt x="25" y="62"/>
                </a:cubicBezTo>
                <a:cubicBezTo>
                  <a:pt x="25" y="63"/>
                  <a:pt x="23" y="65"/>
                  <a:pt x="24" y="66"/>
                </a:cubicBezTo>
                <a:close/>
                <a:moveTo>
                  <a:pt x="25" y="63"/>
                </a:moveTo>
                <a:cubicBezTo>
                  <a:pt x="26" y="61"/>
                  <a:pt x="26" y="61"/>
                  <a:pt x="26" y="61"/>
                </a:cubicBezTo>
                <a:cubicBezTo>
                  <a:pt x="26" y="61"/>
                  <a:pt x="26" y="61"/>
                  <a:pt x="26" y="61"/>
                </a:cubicBezTo>
                <a:cubicBezTo>
                  <a:pt x="26" y="61"/>
                  <a:pt x="26" y="62"/>
                  <a:pt x="26" y="62"/>
                </a:cubicBezTo>
                <a:cubicBezTo>
                  <a:pt x="26" y="63"/>
                  <a:pt x="25" y="63"/>
                  <a:pt x="25" y="63"/>
                </a:cubicBezTo>
                <a:close/>
                <a:moveTo>
                  <a:pt x="13" y="59"/>
                </a:moveTo>
                <a:cubicBezTo>
                  <a:pt x="14" y="56"/>
                  <a:pt x="17" y="51"/>
                  <a:pt x="19" y="47"/>
                </a:cubicBezTo>
                <a:cubicBezTo>
                  <a:pt x="19" y="50"/>
                  <a:pt x="16" y="54"/>
                  <a:pt x="14" y="58"/>
                </a:cubicBezTo>
                <a:cubicBezTo>
                  <a:pt x="14" y="57"/>
                  <a:pt x="14" y="58"/>
                  <a:pt x="13" y="59"/>
                </a:cubicBezTo>
                <a:close/>
                <a:moveTo>
                  <a:pt x="31" y="55"/>
                </a:moveTo>
                <a:cubicBezTo>
                  <a:pt x="32" y="54"/>
                  <a:pt x="32" y="52"/>
                  <a:pt x="33" y="52"/>
                </a:cubicBezTo>
                <a:cubicBezTo>
                  <a:pt x="33" y="52"/>
                  <a:pt x="34" y="51"/>
                  <a:pt x="34" y="51"/>
                </a:cubicBezTo>
                <a:cubicBezTo>
                  <a:pt x="35" y="51"/>
                  <a:pt x="35" y="50"/>
                  <a:pt x="35" y="51"/>
                </a:cubicBezTo>
                <a:cubicBezTo>
                  <a:pt x="35" y="51"/>
                  <a:pt x="35" y="51"/>
                  <a:pt x="34" y="51"/>
                </a:cubicBezTo>
                <a:cubicBezTo>
                  <a:pt x="34" y="52"/>
                  <a:pt x="34" y="52"/>
                  <a:pt x="35" y="51"/>
                </a:cubicBezTo>
                <a:cubicBezTo>
                  <a:pt x="33" y="54"/>
                  <a:pt x="32" y="55"/>
                  <a:pt x="30" y="57"/>
                </a:cubicBezTo>
                <a:cubicBezTo>
                  <a:pt x="30" y="57"/>
                  <a:pt x="30" y="56"/>
                  <a:pt x="31" y="55"/>
                </a:cubicBezTo>
                <a:cubicBezTo>
                  <a:pt x="30" y="55"/>
                  <a:pt x="30" y="56"/>
                  <a:pt x="30" y="57"/>
                </a:cubicBezTo>
                <a:cubicBezTo>
                  <a:pt x="30" y="57"/>
                  <a:pt x="29" y="58"/>
                  <a:pt x="29" y="57"/>
                </a:cubicBezTo>
                <a:cubicBezTo>
                  <a:pt x="28" y="57"/>
                  <a:pt x="30" y="56"/>
                  <a:pt x="30" y="55"/>
                </a:cubicBezTo>
                <a:cubicBezTo>
                  <a:pt x="29" y="56"/>
                  <a:pt x="28" y="58"/>
                  <a:pt x="28" y="59"/>
                </a:cubicBezTo>
                <a:cubicBezTo>
                  <a:pt x="28" y="59"/>
                  <a:pt x="29" y="58"/>
                  <a:pt x="28" y="60"/>
                </a:cubicBezTo>
                <a:cubicBezTo>
                  <a:pt x="27" y="59"/>
                  <a:pt x="26" y="60"/>
                  <a:pt x="25" y="62"/>
                </a:cubicBezTo>
                <a:cubicBezTo>
                  <a:pt x="25" y="62"/>
                  <a:pt x="25" y="61"/>
                  <a:pt x="25" y="61"/>
                </a:cubicBezTo>
                <a:cubicBezTo>
                  <a:pt x="27" y="58"/>
                  <a:pt x="30" y="51"/>
                  <a:pt x="33" y="48"/>
                </a:cubicBezTo>
                <a:cubicBezTo>
                  <a:pt x="34" y="48"/>
                  <a:pt x="33" y="49"/>
                  <a:pt x="34" y="49"/>
                </a:cubicBezTo>
                <a:cubicBezTo>
                  <a:pt x="34" y="48"/>
                  <a:pt x="34" y="48"/>
                  <a:pt x="35" y="47"/>
                </a:cubicBezTo>
                <a:cubicBezTo>
                  <a:pt x="35" y="47"/>
                  <a:pt x="35" y="47"/>
                  <a:pt x="35" y="47"/>
                </a:cubicBezTo>
                <a:cubicBezTo>
                  <a:pt x="36" y="47"/>
                  <a:pt x="35" y="47"/>
                  <a:pt x="36" y="46"/>
                </a:cubicBezTo>
                <a:cubicBezTo>
                  <a:pt x="36" y="46"/>
                  <a:pt x="35" y="46"/>
                  <a:pt x="36" y="46"/>
                </a:cubicBezTo>
                <a:cubicBezTo>
                  <a:pt x="37" y="45"/>
                  <a:pt x="37" y="45"/>
                  <a:pt x="37" y="45"/>
                </a:cubicBezTo>
                <a:cubicBezTo>
                  <a:pt x="37" y="45"/>
                  <a:pt x="37" y="45"/>
                  <a:pt x="37" y="45"/>
                </a:cubicBezTo>
                <a:cubicBezTo>
                  <a:pt x="37" y="45"/>
                  <a:pt x="37" y="46"/>
                  <a:pt x="36" y="47"/>
                </a:cubicBezTo>
                <a:cubicBezTo>
                  <a:pt x="37" y="46"/>
                  <a:pt x="37" y="47"/>
                  <a:pt x="37" y="47"/>
                </a:cubicBezTo>
                <a:cubicBezTo>
                  <a:pt x="36" y="47"/>
                  <a:pt x="36" y="48"/>
                  <a:pt x="35" y="48"/>
                </a:cubicBezTo>
                <a:cubicBezTo>
                  <a:pt x="35" y="49"/>
                  <a:pt x="35" y="49"/>
                  <a:pt x="35" y="49"/>
                </a:cubicBezTo>
                <a:cubicBezTo>
                  <a:pt x="34" y="51"/>
                  <a:pt x="32" y="52"/>
                  <a:pt x="31" y="55"/>
                </a:cubicBezTo>
                <a:close/>
                <a:moveTo>
                  <a:pt x="20" y="45"/>
                </a:moveTo>
                <a:cubicBezTo>
                  <a:pt x="20" y="45"/>
                  <a:pt x="20" y="46"/>
                  <a:pt x="20" y="46"/>
                </a:cubicBezTo>
                <a:cubicBezTo>
                  <a:pt x="18" y="48"/>
                  <a:pt x="18" y="48"/>
                  <a:pt x="17" y="50"/>
                </a:cubicBezTo>
                <a:cubicBezTo>
                  <a:pt x="19" y="49"/>
                  <a:pt x="15" y="55"/>
                  <a:pt x="14" y="55"/>
                </a:cubicBezTo>
                <a:cubicBezTo>
                  <a:pt x="15" y="51"/>
                  <a:pt x="19" y="48"/>
                  <a:pt x="20" y="45"/>
                </a:cubicBezTo>
                <a:close/>
                <a:moveTo>
                  <a:pt x="18" y="46"/>
                </a:moveTo>
                <a:cubicBezTo>
                  <a:pt x="18" y="46"/>
                  <a:pt x="19" y="45"/>
                  <a:pt x="19" y="45"/>
                </a:cubicBezTo>
                <a:cubicBezTo>
                  <a:pt x="20" y="45"/>
                  <a:pt x="19" y="46"/>
                  <a:pt x="18" y="46"/>
                </a:cubicBezTo>
                <a:close/>
                <a:moveTo>
                  <a:pt x="21" y="45"/>
                </a:moveTo>
                <a:cubicBezTo>
                  <a:pt x="20" y="45"/>
                  <a:pt x="20" y="44"/>
                  <a:pt x="21" y="43"/>
                </a:cubicBezTo>
                <a:cubicBezTo>
                  <a:pt x="22" y="43"/>
                  <a:pt x="21" y="44"/>
                  <a:pt x="21" y="44"/>
                </a:cubicBezTo>
                <a:cubicBezTo>
                  <a:pt x="24" y="42"/>
                  <a:pt x="25" y="40"/>
                  <a:pt x="27" y="39"/>
                </a:cubicBezTo>
                <a:cubicBezTo>
                  <a:pt x="25" y="41"/>
                  <a:pt x="24" y="42"/>
                  <a:pt x="23" y="44"/>
                </a:cubicBezTo>
                <a:cubicBezTo>
                  <a:pt x="23" y="44"/>
                  <a:pt x="23" y="44"/>
                  <a:pt x="22" y="45"/>
                </a:cubicBezTo>
                <a:cubicBezTo>
                  <a:pt x="22" y="44"/>
                  <a:pt x="23" y="44"/>
                  <a:pt x="23" y="43"/>
                </a:cubicBezTo>
                <a:cubicBezTo>
                  <a:pt x="23" y="43"/>
                  <a:pt x="22" y="44"/>
                  <a:pt x="21" y="45"/>
                </a:cubicBezTo>
                <a:close/>
                <a:moveTo>
                  <a:pt x="28" y="36"/>
                </a:moveTo>
                <a:cubicBezTo>
                  <a:pt x="28" y="36"/>
                  <a:pt x="30" y="34"/>
                  <a:pt x="30" y="35"/>
                </a:cubicBezTo>
                <a:cubicBezTo>
                  <a:pt x="30" y="35"/>
                  <a:pt x="29" y="36"/>
                  <a:pt x="29" y="36"/>
                </a:cubicBezTo>
                <a:cubicBezTo>
                  <a:pt x="29" y="36"/>
                  <a:pt x="29" y="36"/>
                  <a:pt x="28" y="36"/>
                </a:cubicBezTo>
                <a:close/>
                <a:moveTo>
                  <a:pt x="86" y="91"/>
                </a:moveTo>
                <a:cubicBezTo>
                  <a:pt x="85" y="90"/>
                  <a:pt x="86" y="91"/>
                  <a:pt x="86" y="90"/>
                </a:cubicBezTo>
                <a:cubicBezTo>
                  <a:pt x="86" y="91"/>
                  <a:pt x="86" y="91"/>
                  <a:pt x="86" y="91"/>
                </a:cubicBezTo>
                <a:cubicBezTo>
                  <a:pt x="86" y="91"/>
                  <a:pt x="86" y="90"/>
                  <a:pt x="86" y="91"/>
                </a:cubicBezTo>
                <a:close/>
                <a:moveTo>
                  <a:pt x="87" y="88"/>
                </a:moveTo>
                <a:cubicBezTo>
                  <a:pt x="87" y="87"/>
                  <a:pt x="88" y="88"/>
                  <a:pt x="88" y="87"/>
                </a:cubicBezTo>
                <a:cubicBezTo>
                  <a:pt x="88" y="86"/>
                  <a:pt x="88" y="87"/>
                  <a:pt x="88" y="87"/>
                </a:cubicBezTo>
                <a:cubicBezTo>
                  <a:pt x="89" y="87"/>
                  <a:pt x="88" y="87"/>
                  <a:pt x="89" y="87"/>
                </a:cubicBezTo>
                <a:cubicBezTo>
                  <a:pt x="88" y="88"/>
                  <a:pt x="88" y="88"/>
                  <a:pt x="88" y="88"/>
                </a:cubicBezTo>
                <a:cubicBezTo>
                  <a:pt x="88" y="88"/>
                  <a:pt x="88" y="88"/>
                  <a:pt x="87" y="88"/>
                </a:cubicBezTo>
                <a:cubicBezTo>
                  <a:pt x="87" y="88"/>
                  <a:pt x="87" y="88"/>
                  <a:pt x="87" y="88"/>
                </a:cubicBezTo>
                <a:close/>
                <a:moveTo>
                  <a:pt x="50" y="24"/>
                </a:moveTo>
                <a:cubicBezTo>
                  <a:pt x="49" y="24"/>
                  <a:pt x="51" y="23"/>
                  <a:pt x="51" y="23"/>
                </a:cubicBezTo>
                <a:cubicBezTo>
                  <a:pt x="51" y="23"/>
                  <a:pt x="50" y="24"/>
                  <a:pt x="50" y="24"/>
                </a:cubicBezTo>
                <a:close/>
                <a:moveTo>
                  <a:pt x="49" y="21"/>
                </a:moveTo>
                <a:cubicBezTo>
                  <a:pt x="49" y="20"/>
                  <a:pt x="51" y="20"/>
                  <a:pt x="51" y="19"/>
                </a:cubicBezTo>
                <a:cubicBezTo>
                  <a:pt x="51" y="20"/>
                  <a:pt x="50" y="20"/>
                  <a:pt x="49" y="21"/>
                </a:cubicBezTo>
                <a:close/>
                <a:moveTo>
                  <a:pt x="61" y="17"/>
                </a:moveTo>
                <a:cubicBezTo>
                  <a:pt x="60" y="17"/>
                  <a:pt x="62" y="16"/>
                  <a:pt x="63" y="16"/>
                </a:cubicBezTo>
                <a:cubicBezTo>
                  <a:pt x="63" y="16"/>
                  <a:pt x="61" y="16"/>
                  <a:pt x="61" y="17"/>
                </a:cubicBezTo>
                <a:close/>
                <a:moveTo>
                  <a:pt x="91" y="77"/>
                </a:moveTo>
                <a:cubicBezTo>
                  <a:pt x="91" y="76"/>
                  <a:pt x="91" y="76"/>
                  <a:pt x="91" y="76"/>
                </a:cubicBezTo>
                <a:cubicBezTo>
                  <a:pt x="92" y="75"/>
                  <a:pt x="92" y="77"/>
                  <a:pt x="92" y="78"/>
                </a:cubicBezTo>
                <a:cubicBezTo>
                  <a:pt x="92" y="78"/>
                  <a:pt x="91" y="78"/>
                  <a:pt x="91" y="77"/>
                </a:cubicBezTo>
                <a:close/>
                <a:moveTo>
                  <a:pt x="87" y="26"/>
                </a:moveTo>
                <a:cubicBezTo>
                  <a:pt x="86" y="25"/>
                  <a:pt x="87" y="25"/>
                  <a:pt x="88" y="25"/>
                </a:cubicBezTo>
                <a:cubicBezTo>
                  <a:pt x="88" y="25"/>
                  <a:pt x="88" y="25"/>
                  <a:pt x="88" y="26"/>
                </a:cubicBezTo>
                <a:cubicBezTo>
                  <a:pt x="88" y="26"/>
                  <a:pt x="87" y="26"/>
                  <a:pt x="87" y="26"/>
                </a:cubicBezTo>
                <a:close/>
                <a:moveTo>
                  <a:pt x="94" y="74"/>
                </a:moveTo>
                <a:cubicBezTo>
                  <a:pt x="94" y="74"/>
                  <a:pt x="94" y="74"/>
                  <a:pt x="95" y="73"/>
                </a:cubicBezTo>
                <a:cubicBezTo>
                  <a:pt x="95" y="72"/>
                  <a:pt x="95" y="72"/>
                  <a:pt x="95" y="71"/>
                </a:cubicBezTo>
                <a:cubicBezTo>
                  <a:pt x="95" y="71"/>
                  <a:pt x="95" y="72"/>
                  <a:pt x="95" y="72"/>
                </a:cubicBezTo>
                <a:cubicBezTo>
                  <a:pt x="95" y="73"/>
                  <a:pt x="95" y="73"/>
                  <a:pt x="94" y="74"/>
                </a:cubicBezTo>
                <a:cubicBezTo>
                  <a:pt x="94" y="74"/>
                  <a:pt x="94" y="74"/>
                  <a:pt x="94" y="75"/>
                </a:cubicBezTo>
                <a:lnTo>
                  <a:pt x="94" y="74"/>
                </a:lnTo>
                <a:close/>
                <a:moveTo>
                  <a:pt x="104" y="46"/>
                </a:moveTo>
                <a:cubicBezTo>
                  <a:pt x="104" y="46"/>
                  <a:pt x="105" y="46"/>
                  <a:pt x="105" y="46"/>
                </a:cubicBezTo>
                <a:cubicBezTo>
                  <a:pt x="105" y="46"/>
                  <a:pt x="104" y="46"/>
                  <a:pt x="104" y="46"/>
                </a:cubicBezTo>
                <a:cubicBezTo>
                  <a:pt x="104" y="46"/>
                  <a:pt x="104" y="46"/>
                  <a:pt x="104" y="46"/>
                </a:cubicBezTo>
                <a:close/>
                <a:moveTo>
                  <a:pt x="95" y="73"/>
                </a:moveTo>
                <a:cubicBezTo>
                  <a:pt x="95" y="73"/>
                  <a:pt x="95" y="73"/>
                  <a:pt x="95" y="73"/>
                </a:cubicBezTo>
                <a:cubicBezTo>
                  <a:pt x="95" y="73"/>
                  <a:pt x="95" y="73"/>
                  <a:pt x="95" y="74"/>
                </a:cubicBezTo>
                <a:cubicBezTo>
                  <a:pt x="95" y="73"/>
                  <a:pt x="95" y="73"/>
                  <a:pt x="95" y="73"/>
                </a:cubicBezTo>
                <a:close/>
                <a:moveTo>
                  <a:pt x="115" y="27"/>
                </a:moveTo>
                <a:cubicBezTo>
                  <a:pt x="115" y="27"/>
                  <a:pt x="117" y="28"/>
                  <a:pt x="117" y="28"/>
                </a:cubicBezTo>
                <a:cubicBezTo>
                  <a:pt x="116" y="28"/>
                  <a:pt x="115" y="28"/>
                  <a:pt x="115" y="27"/>
                </a:cubicBezTo>
                <a:close/>
                <a:moveTo>
                  <a:pt x="125" y="36"/>
                </a:moveTo>
                <a:cubicBezTo>
                  <a:pt x="125" y="36"/>
                  <a:pt x="125" y="36"/>
                  <a:pt x="125" y="36"/>
                </a:cubicBezTo>
                <a:cubicBezTo>
                  <a:pt x="125" y="36"/>
                  <a:pt x="126" y="37"/>
                  <a:pt x="124" y="36"/>
                </a:cubicBezTo>
                <a:cubicBezTo>
                  <a:pt x="125" y="36"/>
                  <a:pt x="124" y="36"/>
                  <a:pt x="125" y="36"/>
                </a:cubicBezTo>
                <a:close/>
              </a:path>
            </a:pathLst>
          </a:custGeom>
          <a:solidFill>
            <a:schemeClr val="tx1"/>
          </a:solidFill>
          <a:ln>
            <a:noFill/>
          </a:ln>
        </p:spPr>
        <p:txBody>
          <a:bodyPr anchor="ctr" anchorCtr="1"/>
          <a:lstStyle/>
          <a:p>
            <a:endParaRPr lang="zh-CN" altLang="en-US"/>
          </a:p>
        </p:txBody>
      </p:sp>
      <p:sp>
        <p:nvSpPr>
          <p:cNvPr id="11" name="KSO_Shape"/>
          <p:cNvSpPr>
            <a:spLocks/>
          </p:cNvSpPr>
          <p:nvPr/>
        </p:nvSpPr>
        <p:spPr bwMode="auto">
          <a:xfrm>
            <a:off x="3106737" y="4329946"/>
            <a:ext cx="4747021" cy="952500"/>
          </a:xfrm>
          <a:custGeom>
            <a:avLst/>
            <a:gdLst>
              <a:gd name="T0" fmla="*/ 1323566 w 373"/>
              <a:gd name="T1" fmla="*/ 135467 h 54"/>
              <a:gd name="T2" fmla="*/ 1278316 w 373"/>
              <a:gd name="T3" fmla="*/ 139230 h 54"/>
              <a:gd name="T4" fmla="*/ 1214212 w 373"/>
              <a:gd name="T5" fmla="*/ 150519 h 54"/>
              <a:gd name="T6" fmla="*/ 1055836 w 373"/>
              <a:gd name="T7" fmla="*/ 154281 h 54"/>
              <a:gd name="T8" fmla="*/ 871065 w 373"/>
              <a:gd name="T9" fmla="*/ 135467 h 54"/>
              <a:gd name="T10" fmla="*/ 803190 w 373"/>
              <a:gd name="T11" fmla="*/ 150519 h 54"/>
              <a:gd name="T12" fmla="*/ 690065 w 373"/>
              <a:gd name="T13" fmla="*/ 158044 h 54"/>
              <a:gd name="T14" fmla="*/ 659898 w 373"/>
              <a:gd name="T15" fmla="*/ 173096 h 54"/>
              <a:gd name="T16" fmla="*/ 607106 w 373"/>
              <a:gd name="T17" fmla="*/ 191911 h 54"/>
              <a:gd name="T18" fmla="*/ 573168 w 373"/>
              <a:gd name="T19" fmla="*/ 184385 h 54"/>
              <a:gd name="T20" fmla="*/ 452501 w 373"/>
              <a:gd name="T21" fmla="*/ 191911 h 54"/>
              <a:gd name="T22" fmla="*/ 422335 w 373"/>
              <a:gd name="T23" fmla="*/ 188148 h 54"/>
              <a:gd name="T24" fmla="*/ 248876 w 373"/>
              <a:gd name="T25" fmla="*/ 191911 h 54"/>
              <a:gd name="T26" fmla="*/ 241334 w 373"/>
              <a:gd name="T27" fmla="*/ 158044 h 54"/>
              <a:gd name="T28" fmla="*/ 196084 w 373"/>
              <a:gd name="T29" fmla="*/ 150519 h 54"/>
              <a:gd name="T30" fmla="*/ 105584 w 373"/>
              <a:gd name="T31" fmla="*/ 142993 h 54"/>
              <a:gd name="T32" fmla="*/ 45250 w 373"/>
              <a:gd name="T33" fmla="*/ 112889 h 54"/>
              <a:gd name="T34" fmla="*/ 33938 w 373"/>
              <a:gd name="T35" fmla="*/ 67733 h 54"/>
              <a:gd name="T36" fmla="*/ 154605 w 373"/>
              <a:gd name="T37" fmla="*/ 41393 h 54"/>
              <a:gd name="T38" fmla="*/ 233792 w 373"/>
              <a:gd name="T39" fmla="*/ 45156 h 54"/>
              <a:gd name="T40" fmla="*/ 294126 w 373"/>
              <a:gd name="T41" fmla="*/ 37630 h 54"/>
              <a:gd name="T42" fmla="*/ 358230 w 373"/>
              <a:gd name="T43" fmla="*/ 41393 h 54"/>
              <a:gd name="T44" fmla="*/ 407251 w 373"/>
              <a:gd name="T45" fmla="*/ 37630 h 54"/>
              <a:gd name="T46" fmla="*/ 463814 w 373"/>
              <a:gd name="T47" fmla="*/ 30104 h 54"/>
              <a:gd name="T48" fmla="*/ 588252 w 373"/>
              <a:gd name="T49" fmla="*/ 11289 h 54"/>
              <a:gd name="T50" fmla="*/ 633502 w 373"/>
              <a:gd name="T51" fmla="*/ 11289 h 54"/>
              <a:gd name="T52" fmla="*/ 686294 w 373"/>
              <a:gd name="T53" fmla="*/ 30104 h 54"/>
              <a:gd name="T54" fmla="*/ 731544 w 373"/>
              <a:gd name="T55" fmla="*/ 3763 h 54"/>
              <a:gd name="T56" fmla="*/ 697606 w 373"/>
              <a:gd name="T57" fmla="*/ 33867 h 54"/>
              <a:gd name="T58" fmla="*/ 901232 w 373"/>
              <a:gd name="T59" fmla="*/ 18815 h 54"/>
              <a:gd name="T60" fmla="*/ 920086 w 373"/>
              <a:gd name="T61" fmla="*/ 30104 h 54"/>
              <a:gd name="T62" fmla="*/ 1014357 w 373"/>
              <a:gd name="T63" fmla="*/ 26341 h 54"/>
              <a:gd name="T64" fmla="*/ 1097316 w 373"/>
              <a:gd name="T65" fmla="*/ 30104 h 54"/>
              <a:gd name="T66" fmla="*/ 1168962 w 373"/>
              <a:gd name="T67" fmla="*/ 30104 h 54"/>
              <a:gd name="T68" fmla="*/ 1180274 w 373"/>
              <a:gd name="T69" fmla="*/ 37630 h 54"/>
              <a:gd name="T70" fmla="*/ 1244379 w 373"/>
              <a:gd name="T71" fmla="*/ 56444 h 54"/>
              <a:gd name="T72" fmla="*/ 1327337 w 373"/>
              <a:gd name="T73" fmla="*/ 82785 h 54"/>
              <a:gd name="T74" fmla="*/ 1376358 w 373"/>
              <a:gd name="T75" fmla="*/ 90311 h 54"/>
              <a:gd name="T76" fmla="*/ 1357504 w 373"/>
              <a:gd name="T77" fmla="*/ 94074 h 54"/>
              <a:gd name="T78" fmla="*/ 1346191 w 373"/>
              <a:gd name="T79" fmla="*/ 86548 h 54"/>
              <a:gd name="T80" fmla="*/ 1334879 w 373"/>
              <a:gd name="T81" fmla="*/ 109126 h 54"/>
              <a:gd name="T82" fmla="*/ 1376358 w 373"/>
              <a:gd name="T83" fmla="*/ 120415 h 54"/>
              <a:gd name="T84" fmla="*/ 897461 w 373"/>
              <a:gd name="T85" fmla="*/ 22578 h 54"/>
              <a:gd name="T86" fmla="*/ 1316025 w 373"/>
              <a:gd name="T87" fmla="*/ 97837 h 54"/>
              <a:gd name="T88" fmla="*/ 1293400 w 373"/>
              <a:gd name="T89" fmla="*/ 60207 h 54"/>
              <a:gd name="T90" fmla="*/ 1255691 w 373"/>
              <a:gd name="T91" fmla="*/ 67733 h 54"/>
              <a:gd name="T92" fmla="*/ 1251920 w 373"/>
              <a:gd name="T93" fmla="*/ 135467 h 54"/>
              <a:gd name="T94" fmla="*/ 946482 w 373"/>
              <a:gd name="T95" fmla="*/ 22578 h 54"/>
              <a:gd name="T96" fmla="*/ 901232 w 373"/>
              <a:gd name="T97" fmla="*/ 37630 h 54"/>
              <a:gd name="T98" fmla="*/ 825815 w 373"/>
              <a:gd name="T99" fmla="*/ 18815 h 54"/>
              <a:gd name="T100" fmla="*/ 784336 w 373"/>
              <a:gd name="T101" fmla="*/ 22578 h 54"/>
              <a:gd name="T102" fmla="*/ 833357 w 373"/>
              <a:gd name="T103" fmla="*/ 22578 h 54"/>
              <a:gd name="T104" fmla="*/ 724002 w 373"/>
              <a:gd name="T105" fmla="*/ 150519 h 54"/>
              <a:gd name="T106" fmla="*/ 697606 w 373"/>
              <a:gd name="T107" fmla="*/ 150519 h 54"/>
              <a:gd name="T108" fmla="*/ 678752 w 373"/>
              <a:gd name="T109" fmla="*/ 30104 h 54"/>
              <a:gd name="T110" fmla="*/ 633502 w 373"/>
              <a:gd name="T111" fmla="*/ 176859 h 54"/>
              <a:gd name="T112" fmla="*/ 633502 w 373"/>
              <a:gd name="T113" fmla="*/ 176859 h 54"/>
              <a:gd name="T114" fmla="*/ 588252 w 373"/>
              <a:gd name="T115" fmla="*/ 173096 h 54"/>
              <a:gd name="T116" fmla="*/ 426105 w 373"/>
              <a:gd name="T117" fmla="*/ 41393 h 54"/>
              <a:gd name="T118" fmla="*/ 267730 w 373"/>
              <a:gd name="T119" fmla="*/ 154281 h 54"/>
              <a:gd name="T120" fmla="*/ 241334 w 373"/>
              <a:gd name="T121" fmla="*/ 150519 h 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73" h="54">
                <a:moveTo>
                  <a:pt x="368" y="33"/>
                </a:moveTo>
                <a:cubicBezTo>
                  <a:pt x="368" y="32"/>
                  <a:pt x="367" y="33"/>
                  <a:pt x="367" y="32"/>
                </a:cubicBezTo>
                <a:cubicBezTo>
                  <a:pt x="364" y="32"/>
                  <a:pt x="361" y="34"/>
                  <a:pt x="361" y="35"/>
                </a:cubicBezTo>
                <a:cubicBezTo>
                  <a:pt x="360" y="35"/>
                  <a:pt x="359" y="34"/>
                  <a:pt x="357" y="35"/>
                </a:cubicBezTo>
                <a:cubicBezTo>
                  <a:pt x="356" y="35"/>
                  <a:pt x="358" y="34"/>
                  <a:pt x="357" y="34"/>
                </a:cubicBezTo>
                <a:cubicBezTo>
                  <a:pt x="357" y="34"/>
                  <a:pt x="357" y="34"/>
                  <a:pt x="356" y="34"/>
                </a:cubicBezTo>
                <a:cubicBezTo>
                  <a:pt x="355" y="34"/>
                  <a:pt x="357" y="35"/>
                  <a:pt x="354" y="35"/>
                </a:cubicBezTo>
                <a:cubicBezTo>
                  <a:pt x="354" y="35"/>
                  <a:pt x="355" y="35"/>
                  <a:pt x="354" y="35"/>
                </a:cubicBezTo>
                <a:cubicBezTo>
                  <a:pt x="352" y="35"/>
                  <a:pt x="351" y="35"/>
                  <a:pt x="351" y="36"/>
                </a:cubicBezTo>
                <a:cubicBezTo>
                  <a:pt x="350" y="36"/>
                  <a:pt x="350" y="36"/>
                  <a:pt x="349" y="36"/>
                </a:cubicBezTo>
                <a:cubicBezTo>
                  <a:pt x="349" y="37"/>
                  <a:pt x="349" y="38"/>
                  <a:pt x="348" y="38"/>
                </a:cubicBezTo>
                <a:cubicBezTo>
                  <a:pt x="346" y="38"/>
                  <a:pt x="348" y="38"/>
                  <a:pt x="349" y="38"/>
                </a:cubicBezTo>
                <a:cubicBezTo>
                  <a:pt x="349" y="37"/>
                  <a:pt x="347" y="38"/>
                  <a:pt x="347" y="37"/>
                </a:cubicBezTo>
                <a:cubicBezTo>
                  <a:pt x="346" y="37"/>
                  <a:pt x="347" y="38"/>
                  <a:pt x="346" y="38"/>
                </a:cubicBezTo>
                <a:cubicBezTo>
                  <a:pt x="345" y="39"/>
                  <a:pt x="342" y="38"/>
                  <a:pt x="341" y="39"/>
                </a:cubicBezTo>
                <a:cubicBezTo>
                  <a:pt x="340" y="39"/>
                  <a:pt x="340" y="38"/>
                  <a:pt x="341" y="38"/>
                </a:cubicBezTo>
                <a:cubicBezTo>
                  <a:pt x="339" y="38"/>
                  <a:pt x="340" y="38"/>
                  <a:pt x="340" y="39"/>
                </a:cubicBezTo>
                <a:cubicBezTo>
                  <a:pt x="339" y="38"/>
                  <a:pt x="338" y="38"/>
                  <a:pt x="339" y="37"/>
                </a:cubicBezTo>
                <a:cubicBezTo>
                  <a:pt x="337" y="37"/>
                  <a:pt x="338" y="38"/>
                  <a:pt x="338" y="39"/>
                </a:cubicBezTo>
                <a:cubicBezTo>
                  <a:pt x="336" y="38"/>
                  <a:pt x="334" y="39"/>
                  <a:pt x="334" y="41"/>
                </a:cubicBezTo>
                <a:cubicBezTo>
                  <a:pt x="333" y="40"/>
                  <a:pt x="331" y="40"/>
                  <a:pt x="331" y="39"/>
                </a:cubicBezTo>
                <a:cubicBezTo>
                  <a:pt x="330" y="39"/>
                  <a:pt x="329" y="39"/>
                  <a:pt x="329" y="40"/>
                </a:cubicBezTo>
                <a:cubicBezTo>
                  <a:pt x="328" y="40"/>
                  <a:pt x="330" y="39"/>
                  <a:pt x="329" y="39"/>
                </a:cubicBezTo>
                <a:cubicBezTo>
                  <a:pt x="327" y="39"/>
                  <a:pt x="328" y="40"/>
                  <a:pt x="326" y="40"/>
                </a:cubicBezTo>
                <a:cubicBezTo>
                  <a:pt x="326" y="38"/>
                  <a:pt x="324" y="39"/>
                  <a:pt x="323" y="38"/>
                </a:cubicBezTo>
                <a:cubicBezTo>
                  <a:pt x="321" y="39"/>
                  <a:pt x="324" y="41"/>
                  <a:pt x="320" y="41"/>
                </a:cubicBezTo>
                <a:cubicBezTo>
                  <a:pt x="321" y="41"/>
                  <a:pt x="322" y="41"/>
                  <a:pt x="322" y="40"/>
                </a:cubicBezTo>
                <a:cubicBezTo>
                  <a:pt x="318" y="40"/>
                  <a:pt x="315" y="41"/>
                  <a:pt x="313" y="42"/>
                </a:cubicBezTo>
                <a:cubicBezTo>
                  <a:pt x="314" y="41"/>
                  <a:pt x="311" y="40"/>
                  <a:pt x="308" y="40"/>
                </a:cubicBezTo>
                <a:cubicBezTo>
                  <a:pt x="307" y="41"/>
                  <a:pt x="306" y="41"/>
                  <a:pt x="304" y="41"/>
                </a:cubicBezTo>
                <a:cubicBezTo>
                  <a:pt x="305" y="42"/>
                  <a:pt x="304" y="42"/>
                  <a:pt x="304" y="43"/>
                </a:cubicBezTo>
                <a:cubicBezTo>
                  <a:pt x="303" y="43"/>
                  <a:pt x="300" y="43"/>
                  <a:pt x="299" y="42"/>
                </a:cubicBezTo>
                <a:cubicBezTo>
                  <a:pt x="295" y="42"/>
                  <a:pt x="293" y="43"/>
                  <a:pt x="289" y="43"/>
                </a:cubicBezTo>
                <a:cubicBezTo>
                  <a:pt x="291" y="42"/>
                  <a:pt x="294" y="43"/>
                  <a:pt x="295" y="42"/>
                </a:cubicBezTo>
                <a:cubicBezTo>
                  <a:pt x="295" y="41"/>
                  <a:pt x="295" y="41"/>
                  <a:pt x="294" y="41"/>
                </a:cubicBezTo>
                <a:cubicBezTo>
                  <a:pt x="289" y="41"/>
                  <a:pt x="286" y="43"/>
                  <a:pt x="280" y="41"/>
                </a:cubicBezTo>
                <a:cubicBezTo>
                  <a:pt x="278" y="42"/>
                  <a:pt x="278" y="42"/>
                  <a:pt x="277" y="43"/>
                </a:cubicBezTo>
                <a:cubicBezTo>
                  <a:pt x="270" y="42"/>
                  <a:pt x="270" y="47"/>
                  <a:pt x="262" y="46"/>
                </a:cubicBezTo>
                <a:cubicBezTo>
                  <a:pt x="260" y="43"/>
                  <a:pt x="257" y="40"/>
                  <a:pt x="253" y="40"/>
                </a:cubicBezTo>
                <a:cubicBezTo>
                  <a:pt x="253" y="38"/>
                  <a:pt x="250" y="38"/>
                  <a:pt x="248" y="38"/>
                </a:cubicBezTo>
                <a:cubicBezTo>
                  <a:pt x="246" y="38"/>
                  <a:pt x="245" y="37"/>
                  <a:pt x="242" y="37"/>
                </a:cubicBezTo>
                <a:cubicBezTo>
                  <a:pt x="240" y="36"/>
                  <a:pt x="235" y="36"/>
                  <a:pt x="234" y="35"/>
                </a:cubicBezTo>
                <a:cubicBezTo>
                  <a:pt x="232" y="35"/>
                  <a:pt x="235" y="37"/>
                  <a:pt x="234" y="38"/>
                </a:cubicBezTo>
                <a:cubicBezTo>
                  <a:pt x="233" y="38"/>
                  <a:pt x="233" y="37"/>
                  <a:pt x="233" y="36"/>
                </a:cubicBezTo>
                <a:cubicBezTo>
                  <a:pt x="233" y="36"/>
                  <a:pt x="231" y="36"/>
                  <a:pt x="231" y="36"/>
                </a:cubicBezTo>
                <a:cubicBezTo>
                  <a:pt x="230" y="36"/>
                  <a:pt x="230" y="36"/>
                  <a:pt x="230" y="36"/>
                </a:cubicBezTo>
                <a:cubicBezTo>
                  <a:pt x="230" y="37"/>
                  <a:pt x="232" y="37"/>
                  <a:pt x="231" y="38"/>
                </a:cubicBezTo>
                <a:cubicBezTo>
                  <a:pt x="229" y="38"/>
                  <a:pt x="230" y="37"/>
                  <a:pt x="228" y="36"/>
                </a:cubicBezTo>
                <a:cubicBezTo>
                  <a:pt x="228" y="36"/>
                  <a:pt x="229" y="37"/>
                  <a:pt x="228" y="38"/>
                </a:cubicBezTo>
                <a:cubicBezTo>
                  <a:pt x="227" y="38"/>
                  <a:pt x="227" y="37"/>
                  <a:pt x="228" y="37"/>
                </a:cubicBezTo>
                <a:cubicBezTo>
                  <a:pt x="228" y="37"/>
                  <a:pt x="227" y="37"/>
                  <a:pt x="228" y="36"/>
                </a:cubicBezTo>
                <a:cubicBezTo>
                  <a:pt x="226" y="37"/>
                  <a:pt x="220" y="37"/>
                  <a:pt x="218" y="39"/>
                </a:cubicBezTo>
                <a:cubicBezTo>
                  <a:pt x="217" y="39"/>
                  <a:pt x="216" y="39"/>
                  <a:pt x="215" y="38"/>
                </a:cubicBezTo>
                <a:cubicBezTo>
                  <a:pt x="214" y="39"/>
                  <a:pt x="214" y="40"/>
                  <a:pt x="213" y="40"/>
                </a:cubicBezTo>
                <a:cubicBezTo>
                  <a:pt x="214" y="39"/>
                  <a:pt x="214" y="38"/>
                  <a:pt x="215" y="37"/>
                </a:cubicBezTo>
                <a:cubicBezTo>
                  <a:pt x="210" y="35"/>
                  <a:pt x="205" y="38"/>
                  <a:pt x="202" y="39"/>
                </a:cubicBezTo>
                <a:cubicBezTo>
                  <a:pt x="197" y="37"/>
                  <a:pt x="194" y="40"/>
                  <a:pt x="192" y="41"/>
                </a:cubicBezTo>
                <a:cubicBezTo>
                  <a:pt x="192" y="42"/>
                  <a:pt x="193" y="41"/>
                  <a:pt x="194" y="41"/>
                </a:cubicBezTo>
                <a:cubicBezTo>
                  <a:pt x="193" y="42"/>
                  <a:pt x="191" y="42"/>
                  <a:pt x="189" y="42"/>
                </a:cubicBezTo>
                <a:cubicBezTo>
                  <a:pt x="188" y="41"/>
                  <a:pt x="190" y="42"/>
                  <a:pt x="190" y="41"/>
                </a:cubicBezTo>
                <a:cubicBezTo>
                  <a:pt x="190" y="40"/>
                  <a:pt x="188" y="41"/>
                  <a:pt x="187" y="41"/>
                </a:cubicBezTo>
                <a:cubicBezTo>
                  <a:pt x="186" y="42"/>
                  <a:pt x="188" y="43"/>
                  <a:pt x="188" y="44"/>
                </a:cubicBezTo>
                <a:cubicBezTo>
                  <a:pt x="186" y="43"/>
                  <a:pt x="187" y="42"/>
                  <a:pt x="183" y="42"/>
                </a:cubicBezTo>
                <a:cubicBezTo>
                  <a:pt x="182" y="43"/>
                  <a:pt x="183" y="43"/>
                  <a:pt x="182" y="44"/>
                </a:cubicBezTo>
                <a:cubicBezTo>
                  <a:pt x="181" y="44"/>
                  <a:pt x="182" y="43"/>
                  <a:pt x="182" y="42"/>
                </a:cubicBezTo>
                <a:cubicBezTo>
                  <a:pt x="181" y="43"/>
                  <a:pt x="181" y="43"/>
                  <a:pt x="180" y="43"/>
                </a:cubicBezTo>
                <a:cubicBezTo>
                  <a:pt x="180" y="43"/>
                  <a:pt x="181" y="43"/>
                  <a:pt x="180" y="44"/>
                </a:cubicBezTo>
                <a:cubicBezTo>
                  <a:pt x="179" y="44"/>
                  <a:pt x="179" y="44"/>
                  <a:pt x="179" y="45"/>
                </a:cubicBezTo>
                <a:cubicBezTo>
                  <a:pt x="178" y="44"/>
                  <a:pt x="179" y="43"/>
                  <a:pt x="179" y="43"/>
                </a:cubicBezTo>
                <a:cubicBezTo>
                  <a:pt x="177" y="43"/>
                  <a:pt x="176" y="43"/>
                  <a:pt x="175" y="44"/>
                </a:cubicBezTo>
                <a:cubicBezTo>
                  <a:pt x="175" y="44"/>
                  <a:pt x="176" y="44"/>
                  <a:pt x="178" y="44"/>
                </a:cubicBezTo>
                <a:cubicBezTo>
                  <a:pt x="176" y="44"/>
                  <a:pt x="175" y="45"/>
                  <a:pt x="175" y="46"/>
                </a:cubicBezTo>
                <a:cubicBezTo>
                  <a:pt x="175" y="46"/>
                  <a:pt x="175" y="45"/>
                  <a:pt x="174" y="45"/>
                </a:cubicBezTo>
                <a:cubicBezTo>
                  <a:pt x="173" y="46"/>
                  <a:pt x="174" y="46"/>
                  <a:pt x="174" y="47"/>
                </a:cubicBezTo>
                <a:cubicBezTo>
                  <a:pt x="173" y="47"/>
                  <a:pt x="173" y="47"/>
                  <a:pt x="172" y="47"/>
                </a:cubicBezTo>
                <a:cubicBezTo>
                  <a:pt x="174" y="46"/>
                  <a:pt x="174" y="45"/>
                  <a:pt x="173" y="44"/>
                </a:cubicBezTo>
                <a:cubicBezTo>
                  <a:pt x="172" y="45"/>
                  <a:pt x="172" y="45"/>
                  <a:pt x="172" y="46"/>
                </a:cubicBezTo>
                <a:cubicBezTo>
                  <a:pt x="172" y="46"/>
                  <a:pt x="172" y="45"/>
                  <a:pt x="172" y="45"/>
                </a:cubicBezTo>
                <a:cubicBezTo>
                  <a:pt x="171" y="47"/>
                  <a:pt x="171" y="48"/>
                  <a:pt x="171" y="50"/>
                </a:cubicBezTo>
                <a:cubicBezTo>
                  <a:pt x="168" y="51"/>
                  <a:pt x="163" y="51"/>
                  <a:pt x="161" y="52"/>
                </a:cubicBezTo>
                <a:cubicBezTo>
                  <a:pt x="160" y="52"/>
                  <a:pt x="161" y="52"/>
                  <a:pt x="161" y="51"/>
                </a:cubicBezTo>
                <a:cubicBezTo>
                  <a:pt x="160" y="51"/>
                  <a:pt x="158" y="51"/>
                  <a:pt x="157" y="51"/>
                </a:cubicBezTo>
                <a:cubicBezTo>
                  <a:pt x="157" y="51"/>
                  <a:pt x="157" y="50"/>
                  <a:pt x="158" y="50"/>
                </a:cubicBezTo>
                <a:cubicBezTo>
                  <a:pt x="158" y="50"/>
                  <a:pt x="158" y="50"/>
                  <a:pt x="157" y="50"/>
                </a:cubicBezTo>
                <a:cubicBezTo>
                  <a:pt x="156" y="50"/>
                  <a:pt x="155" y="51"/>
                  <a:pt x="154" y="51"/>
                </a:cubicBezTo>
                <a:cubicBezTo>
                  <a:pt x="154" y="52"/>
                  <a:pt x="154" y="53"/>
                  <a:pt x="153" y="54"/>
                </a:cubicBezTo>
                <a:cubicBezTo>
                  <a:pt x="152" y="54"/>
                  <a:pt x="152" y="54"/>
                  <a:pt x="151" y="54"/>
                </a:cubicBezTo>
                <a:cubicBezTo>
                  <a:pt x="150" y="54"/>
                  <a:pt x="152" y="54"/>
                  <a:pt x="152" y="54"/>
                </a:cubicBezTo>
                <a:cubicBezTo>
                  <a:pt x="151" y="53"/>
                  <a:pt x="149" y="53"/>
                  <a:pt x="149" y="53"/>
                </a:cubicBezTo>
                <a:cubicBezTo>
                  <a:pt x="149" y="53"/>
                  <a:pt x="150" y="50"/>
                  <a:pt x="152" y="49"/>
                </a:cubicBezTo>
                <a:cubicBezTo>
                  <a:pt x="151" y="49"/>
                  <a:pt x="150" y="49"/>
                  <a:pt x="148" y="49"/>
                </a:cubicBezTo>
                <a:cubicBezTo>
                  <a:pt x="148" y="50"/>
                  <a:pt x="147" y="51"/>
                  <a:pt x="147" y="51"/>
                </a:cubicBezTo>
                <a:cubicBezTo>
                  <a:pt x="145" y="51"/>
                  <a:pt x="143" y="52"/>
                  <a:pt x="140" y="52"/>
                </a:cubicBezTo>
                <a:cubicBezTo>
                  <a:pt x="141" y="52"/>
                  <a:pt x="142" y="52"/>
                  <a:pt x="143" y="52"/>
                </a:cubicBezTo>
                <a:cubicBezTo>
                  <a:pt x="143" y="51"/>
                  <a:pt x="143" y="51"/>
                  <a:pt x="143" y="51"/>
                </a:cubicBezTo>
                <a:cubicBezTo>
                  <a:pt x="140" y="51"/>
                  <a:pt x="137" y="51"/>
                  <a:pt x="135" y="52"/>
                </a:cubicBezTo>
                <a:cubicBezTo>
                  <a:pt x="134" y="52"/>
                  <a:pt x="134" y="51"/>
                  <a:pt x="135" y="51"/>
                </a:cubicBezTo>
                <a:cubicBezTo>
                  <a:pt x="131" y="51"/>
                  <a:pt x="128" y="50"/>
                  <a:pt x="125" y="51"/>
                </a:cubicBezTo>
                <a:cubicBezTo>
                  <a:pt x="124" y="51"/>
                  <a:pt x="120" y="52"/>
                  <a:pt x="120" y="51"/>
                </a:cubicBezTo>
                <a:cubicBezTo>
                  <a:pt x="122" y="51"/>
                  <a:pt x="123" y="51"/>
                  <a:pt x="125" y="50"/>
                </a:cubicBezTo>
                <a:cubicBezTo>
                  <a:pt x="125" y="50"/>
                  <a:pt x="124" y="50"/>
                  <a:pt x="124" y="49"/>
                </a:cubicBezTo>
                <a:cubicBezTo>
                  <a:pt x="121" y="49"/>
                  <a:pt x="120" y="50"/>
                  <a:pt x="118" y="51"/>
                </a:cubicBezTo>
                <a:cubicBezTo>
                  <a:pt x="117" y="50"/>
                  <a:pt x="119" y="50"/>
                  <a:pt x="118" y="49"/>
                </a:cubicBezTo>
                <a:cubicBezTo>
                  <a:pt x="117" y="50"/>
                  <a:pt x="116" y="50"/>
                  <a:pt x="116" y="50"/>
                </a:cubicBezTo>
                <a:cubicBezTo>
                  <a:pt x="115" y="50"/>
                  <a:pt x="118" y="49"/>
                  <a:pt x="116" y="49"/>
                </a:cubicBezTo>
                <a:cubicBezTo>
                  <a:pt x="116" y="50"/>
                  <a:pt x="114" y="50"/>
                  <a:pt x="115" y="51"/>
                </a:cubicBezTo>
                <a:cubicBezTo>
                  <a:pt x="114" y="52"/>
                  <a:pt x="114" y="51"/>
                  <a:pt x="114" y="50"/>
                </a:cubicBezTo>
                <a:cubicBezTo>
                  <a:pt x="113" y="50"/>
                  <a:pt x="113" y="51"/>
                  <a:pt x="112" y="50"/>
                </a:cubicBezTo>
                <a:cubicBezTo>
                  <a:pt x="112" y="51"/>
                  <a:pt x="111" y="52"/>
                  <a:pt x="109" y="52"/>
                </a:cubicBezTo>
                <a:cubicBezTo>
                  <a:pt x="112" y="51"/>
                  <a:pt x="110" y="50"/>
                  <a:pt x="111" y="49"/>
                </a:cubicBezTo>
                <a:cubicBezTo>
                  <a:pt x="110" y="50"/>
                  <a:pt x="107" y="49"/>
                  <a:pt x="107" y="51"/>
                </a:cubicBezTo>
                <a:cubicBezTo>
                  <a:pt x="104" y="50"/>
                  <a:pt x="95" y="48"/>
                  <a:pt x="93" y="51"/>
                </a:cubicBezTo>
                <a:cubicBezTo>
                  <a:pt x="91" y="50"/>
                  <a:pt x="90" y="52"/>
                  <a:pt x="86" y="52"/>
                </a:cubicBezTo>
                <a:cubicBezTo>
                  <a:pt x="87" y="51"/>
                  <a:pt x="89" y="51"/>
                  <a:pt x="90" y="50"/>
                </a:cubicBezTo>
                <a:cubicBezTo>
                  <a:pt x="89" y="50"/>
                  <a:pt x="87" y="48"/>
                  <a:pt x="86" y="50"/>
                </a:cubicBezTo>
                <a:cubicBezTo>
                  <a:pt x="87" y="48"/>
                  <a:pt x="80" y="47"/>
                  <a:pt x="75" y="47"/>
                </a:cubicBezTo>
                <a:cubicBezTo>
                  <a:pt x="74" y="49"/>
                  <a:pt x="71" y="51"/>
                  <a:pt x="66" y="51"/>
                </a:cubicBezTo>
                <a:cubicBezTo>
                  <a:pt x="66" y="51"/>
                  <a:pt x="68" y="51"/>
                  <a:pt x="68" y="51"/>
                </a:cubicBezTo>
                <a:cubicBezTo>
                  <a:pt x="68" y="50"/>
                  <a:pt x="65" y="51"/>
                  <a:pt x="65" y="50"/>
                </a:cubicBezTo>
                <a:cubicBezTo>
                  <a:pt x="67" y="50"/>
                  <a:pt x="69" y="50"/>
                  <a:pt x="71" y="49"/>
                </a:cubicBezTo>
                <a:cubicBezTo>
                  <a:pt x="70" y="49"/>
                  <a:pt x="68" y="50"/>
                  <a:pt x="66" y="49"/>
                </a:cubicBezTo>
                <a:cubicBezTo>
                  <a:pt x="68" y="49"/>
                  <a:pt x="71" y="49"/>
                  <a:pt x="73" y="48"/>
                </a:cubicBezTo>
                <a:cubicBezTo>
                  <a:pt x="73" y="48"/>
                  <a:pt x="72" y="47"/>
                  <a:pt x="73" y="47"/>
                </a:cubicBezTo>
                <a:cubicBezTo>
                  <a:pt x="71" y="46"/>
                  <a:pt x="68" y="45"/>
                  <a:pt x="67" y="43"/>
                </a:cubicBezTo>
                <a:cubicBezTo>
                  <a:pt x="67" y="43"/>
                  <a:pt x="65" y="43"/>
                  <a:pt x="64" y="43"/>
                </a:cubicBezTo>
                <a:cubicBezTo>
                  <a:pt x="64" y="43"/>
                  <a:pt x="66" y="42"/>
                  <a:pt x="64" y="42"/>
                </a:cubicBezTo>
                <a:cubicBezTo>
                  <a:pt x="63" y="42"/>
                  <a:pt x="63" y="43"/>
                  <a:pt x="61" y="44"/>
                </a:cubicBezTo>
                <a:cubicBezTo>
                  <a:pt x="62" y="43"/>
                  <a:pt x="63" y="42"/>
                  <a:pt x="64" y="42"/>
                </a:cubicBezTo>
                <a:cubicBezTo>
                  <a:pt x="64" y="41"/>
                  <a:pt x="63" y="41"/>
                  <a:pt x="62" y="41"/>
                </a:cubicBezTo>
                <a:cubicBezTo>
                  <a:pt x="63" y="41"/>
                  <a:pt x="64" y="40"/>
                  <a:pt x="63" y="39"/>
                </a:cubicBezTo>
                <a:cubicBezTo>
                  <a:pt x="62" y="39"/>
                  <a:pt x="63" y="40"/>
                  <a:pt x="62" y="41"/>
                </a:cubicBezTo>
                <a:cubicBezTo>
                  <a:pt x="60" y="41"/>
                  <a:pt x="58" y="40"/>
                  <a:pt x="56" y="40"/>
                </a:cubicBezTo>
                <a:cubicBezTo>
                  <a:pt x="54" y="40"/>
                  <a:pt x="56" y="41"/>
                  <a:pt x="56" y="41"/>
                </a:cubicBezTo>
                <a:cubicBezTo>
                  <a:pt x="55" y="42"/>
                  <a:pt x="55" y="40"/>
                  <a:pt x="55" y="40"/>
                </a:cubicBezTo>
                <a:cubicBezTo>
                  <a:pt x="54" y="40"/>
                  <a:pt x="53" y="40"/>
                  <a:pt x="52" y="40"/>
                </a:cubicBezTo>
                <a:cubicBezTo>
                  <a:pt x="53" y="42"/>
                  <a:pt x="50" y="42"/>
                  <a:pt x="46" y="42"/>
                </a:cubicBezTo>
                <a:cubicBezTo>
                  <a:pt x="47" y="41"/>
                  <a:pt x="44" y="41"/>
                  <a:pt x="42" y="41"/>
                </a:cubicBezTo>
                <a:cubicBezTo>
                  <a:pt x="42" y="41"/>
                  <a:pt x="41" y="42"/>
                  <a:pt x="41" y="43"/>
                </a:cubicBezTo>
                <a:cubicBezTo>
                  <a:pt x="38" y="42"/>
                  <a:pt x="39" y="41"/>
                  <a:pt x="40" y="40"/>
                </a:cubicBezTo>
                <a:cubicBezTo>
                  <a:pt x="38" y="40"/>
                  <a:pt x="37" y="40"/>
                  <a:pt x="36" y="40"/>
                </a:cubicBezTo>
                <a:cubicBezTo>
                  <a:pt x="38" y="40"/>
                  <a:pt x="34" y="41"/>
                  <a:pt x="36" y="41"/>
                </a:cubicBezTo>
                <a:cubicBezTo>
                  <a:pt x="34" y="42"/>
                  <a:pt x="31" y="43"/>
                  <a:pt x="29" y="43"/>
                </a:cubicBezTo>
                <a:cubicBezTo>
                  <a:pt x="30" y="42"/>
                  <a:pt x="31" y="42"/>
                  <a:pt x="31" y="41"/>
                </a:cubicBezTo>
                <a:cubicBezTo>
                  <a:pt x="29" y="41"/>
                  <a:pt x="32" y="38"/>
                  <a:pt x="28" y="38"/>
                </a:cubicBezTo>
                <a:cubicBezTo>
                  <a:pt x="30" y="37"/>
                  <a:pt x="26" y="38"/>
                  <a:pt x="26" y="37"/>
                </a:cubicBezTo>
                <a:cubicBezTo>
                  <a:pt x="28" y="38"/>
                  <a:pt x="32" y="38"/>
                  <a:pt x="35" y="38"/>
                </a:cubicBezTo>
                <a:cubicBezTo>
                  <a:pt x="36" y="38"/>
                  <a:pt x="36" y="39"/>
                  <a:pt x="36" y="39"/>
                </a:cubicBezTo>
                <a:cubicBezTo>
                  <a:pt x="41" y="39"/>
                  <a:pt x="41" y="38"/>
                  <a:pt x="42" y="36"/>
                </a:cubicBezTo>
                <a:cubicBezTo>
                  <a:pt x="37" y="35"/>
                  <a:pt x="33" y="34"/>
                  <a:pt x="27" y="33"/>
                </a:cubicBezTo>
                <a:cubicBezTo>
                  <a:pt x="25" y="33"/>
                  <a:pt x="26" y="35"/>
                  <a:pt x="25" y="36"/>
                </a:cubicBezTo>
                <a:cubicBezTo>
                  <a:pt x="22" y="34"/>
                  <a:pt x="24" y="32"/>
                  <a:pt x="20" y="32"/>
                </a:cubicBezTo>
                <a:cubicBezTo>
                  <a:pt x="18" y="32"/>
                  <a:pt x="18" y="32"/>
                  <a:pt x="16" y="32"/>
                </a:cubicBezTo>
                <a:cubicBezTo>
                  <a:pt x="15" y="31"/>
                  <a:pt x="11" y="32"/>
                  <a:pt x="12" y="30"/>
                </a:cubicBezTo>
                <a:cubicBezTo>
                  <a:pt x="11" y="30"/>
                  <a:pt x="11" y="30"/>
                  <a:pt x="10" y="31"/>
                </a:cubicBezTo>
                <a:cubicBezTo>
                  <a:pt x="11" y="30"/>
                  <a:pt x="9" y="29"/>
                  <a:pt x="8" y="28"/>
                </a:cubicBezTo>
                <a:cubicBezTo>
                  <a:pt x="4" y="28"/>
                  <a:pt x="3" y="26"/>
                  <a:pt x="0" y="26"/>
                </a:cubicBezTo>
                <a:cubicBezTo>
                  <a:pt x="1" y="25"/>
                  <a:pt x="1" y="24"/>
                  <a:pt x="3" y="25"/>
                </a:cubicBezTo>
                <a:cubicBezTo>
                  <a:pt x="0" y="22"/>
                  <a:pt x="8" y="23"/>
                  <a:pt x="8" y="21"/>
                </a:cubicBezTo>
                <a:cubicBezTo>
                  <a:pt x="12" y="21"/>
                  <a:pt x="11" y="19"/>
                  <a:pt x="13" y="19"/>
                </a:cubicBezTo>
                <a:cubicBezTo>
                  <a:pt x="11" y="18"/>
                  <a:pt x="8" y="19"/>
                  <a:pt x="6" y="20"/>
                </a:cubicBezTo>
                <a:cubicBezTo>
                  <a:pt x="6" y="19"/>
                  <a:pt x="8" y="19"/>
                  <a:pt x="9" y="19"/>
                </a:cubicBezTo>
                <a:cubicBezTo>
                  <a:pt x="9" y="19"/>
                  <a:pt x="9" y="18"/>
                  <a:pt x="9" y="18"/>
                </a:cubicBezTo>
                <a:cubicBezTo>
                  <a:pt x="11" y="18"/>
                  <a:pt x="12" y="18"/>
                  <a:pt x="14" y="18"/>
                </a:cubicBezTo>
                <a:cubicBezTo>
                  <a:pt x="16" y="17"/>
                  <a:pt x="15" y="15"/>
                  <a:pt x="19" y="15"/>
                </a:cubicBezTo>
                <a:cubicBezTo>
                  <a:pt x="21" y="15"/>
                  <a:pt x="26" y="14"/>
                  <a:pt x="28" y="15"/>
                </a:cubicBezTo>
                <a:cubicBezTo>
                  <a:pt x="26" y="15"/>
                  <a:pt x="28" y="16"/>
                  <a:pt x="29" y="16"/>
                </a:cubicBezTo>
                <a:cubicBezTo>
                  <a:pt x="30" y="16"/>
                  <a:pt x="30" y="16"/>
                  <a:pt x="31" y="16"/>
                </a:cubicBezTo>
                <a:cubicBezTo>
                  <a:pt x="32" y="14"/>
                  <a:pt x="33" y="13"/>
                  <a:pt x="32" y="12"/>
                </a:cubicBezTo>
                <a:cubicBezTo>
                  <a:pt x="28" y="12"/>
                  <a:pt x="28" y="13"/>
                  <a:pt x="28" y="15"/>
                </a:cubicBezTo>
                <a:cubicBezTo>
                  <a:pt x="26" y="12"/>
                  <a:pt x="34" y="10"/>
                  <a:pt x="37" y="12"/>
                </a:cubicBezTo>
                <a:cubicBezTo>
                  <a:pt x="38" y="12"/>
                  <a:pt x="39" y="11"/>
                  <a:pt x="41" y="11"/>
                </a:cubicBezTo>
                <a:cubicBezTo>
                  <a:pt x="43" y="12"/>
                  <a:pt x="46" y="12"/>
                  <a:pt x="48" y="12"/>
                </a:cubicBezTo>
                <a:cubicBezTo>
                  <a:pt x="49" y="12"/>
                  <a:pt x="53" y="12"/>
                  <a:pt x="54" y="11"/>
                </a:cubicBezTo>
                <a:cubicBezTo>
                  <a:pt x="54" y="10"/>
                  <a:pt x="51" y="9"/>
                  <a:pt x="53" y="9"/>
                </a:cubicBezTo>
                <a:cubicBezTo>
                  <a:pt x="55" y="9"/>
                  <a:pt x="55" y="11"/>
                  <a:pt x="56" y="10"/>
                </a:cubicBezTo>
                <a:cubicBezTo>
                  <a:pt x="57" y="11"/>
                  <a:pt x="55" y="12"/>
                  <a:pt x="57" y="13"/>
                </a:cubicBezTo>
                <a:cubicBezTo>
                  <a:pt x="58" y="13"/>
                  <a:pt x="60" y="13"/>
                  <a:pt x="61" y="12"/>
                </a:cubicBezTo>
                <a:cubicBezTo>
                  <a:pt x="60" y="12"/>
                  <a:pt x="58" y="12"/>
                  <a:pt x="58" y="13"/>
                </a:cubicBezTo>
                <a:cubicBezTo>
                  <a:pt x="57" y="12"/>
                  <a:pt x="60" y="12"/>
                  <a:pt x="60" y="11"/>
                </a:cubicBezTo>
                <a:cubicBezTo>
                  <a:pt x="60" y="12"/>
                  <a:pt x="60" y="12"/>
                  <a:pt x="62" y="12"/>
                </a:cubicBezTo>
                <a:cubicBezTo>
                  <a:pt x="62" y="12"/>
                  <a:pt x="62" y="11"/>
                  <a:pt x="61" y="11"/>
                </a:cubicBezTo>
                <a:cubicBezTo>
                  <a:pt x="61" y="11"/>
                  <a:pt x="63" y="11"/>
                  <a:pt x="64" y="11"/>
                </a:cubicBezTo>
                <a:cubicBezTo>
                  <a:pt x="63" y="10"/>
                  <a:pt x="64" y="10"/>
                  <a:pt x="64" y="9"/>
                </a:cubicBezTo>
                <a:cubicBezTo>
                  <a:pt x="65" y="9"/>
                  <a:pt x="64" y="10"/>
                  <a:pt x="64" y="11"/>
                </a:cubicBezTo>
                <a:cubicBezTo>
                  <a:pt x="66" y="11"/>
                  <a:pt x="70" y="13"/>
                  <a:pt x="72" y="11"/>
                </a:cubicBezTo>
                <a:cubicBezTo>
                  <a:pt x="71" y="11"/>
                  <a:pt x="69" y="11"/>
                  <a:pt x="69" y="9"/>
                </a:cubicBezTo>
                <a:cubicBezTo>
                  <a:pt x="70" y="10"/>
                  <a:pt x="71" y="10"/>
                  <a:pt x="72" y="11"/>
                </a:cubicBezTo>
                <a:cubicBezTo>
                  <a:pt x="74" y="11"/>
                  <a:pt x="73" y="10"/>
                  <a:pt x="73" y="10"/>
                </a:cubicBezTo>
                <a:cubicBezTo>
                  <a:pt x="75" y="9"/>
                  <a:pt x="75" y="10"/>
                  <a:pt x="78" y="10"/>
                </a:cubicBezTo>
                <a:cubicBezTo>
                  <a:pt x="79" y="9"/>
                  <a:pt x="78" y="7"/>
                  <a:pt x="80" y="7"/>
                </a:cubicBezTo>
                <a:cubicBezTo>
                  <a:pt x="80" y="8"/>
                  <a:pt x="79" y="9"/>
                  <a:pt x="79" y="10"/>
                </a:cubicBezTo>
                <a:cubicBezTo>
                  <a:pt x="80" y="10"/>
                  <a:pt x="82" y="11"/>
                  <a:pt x="82" y="12"/>
                </a:cubicBezTo>
                <a:cubicBezTo>
                  <a:pt x="84" y="11"/>
                  <a:pt x="84" y="12"/>
                  <a:pt x="86" y="12"/>
                </a:cubicBezTo>
                <a:cubicBezTo>
                  <a:pt x="86" y="11"/>
                  <a:pt x="85" y="11"/>
                  <a:pt x="83" y="11"/>
                </a:cubicBezTo>
                <a:cubicBezTo>
                  <a:pt x="83" y="10"/>
                  <a:pt x="83" y="10"/>
                  <a:pt x="83" y="9"/>
                </a:cubicBezTo>
                <a:cubicBezTo>
                  <a:pt x="84" y="10"/>
                  <a:pt x="84" y="9"/>
                  <a:pt x="86" y="9"/>
                </a:cubicBezTo>
                <a:cubicBezTo>
                  <a:pt x="83" y="10"/>
                  <a:pt x="86" y="11"/>
                  <a:pt x="86" y="12"/>
                </a:cubicBezTo>
                <a:cubicBezTo>
                  <a:pt x="89" y="12"/>
                  <a:pt x="93" y="13"/>
                  <a:pt x="95" y="11"/>
                </a:cubicBezTo>
                <a:cubicBezTo>
                  <a:pt x="96" y="12"/>
                  <a:pt x="96" y="12"/>
                  <a:pt x="96" y="12"/>
                </a:cubicBezTo>
                <a:cubicBezTo>
                  <a:pt x="97" y="12"/>
                  <a:pt x="101" y="12"/>
                  <a:pt x="102" y="11"/>
                </a:cubicBezTo>
                <a:cubicBezTo>
                  <a:pt x="100" y="11"/>
                  <a:pt x="101" y="9"/>
                  <a:pt x="103" y="9"/>
                </a:cubicBezTo>
                <a:cubicBezTo>
                  <a:pt x="103" y="8"/>
                  <a:pt x="102" y="8"/>
                  <a:pt x="102" y="7"/>
                </a:cubicBezTo>
                <a:cubicBezTo>
                  <a:pt x="104" y="8"/>
                  <a:pt x="103" y="9"/>
                  <a:pt x="105" y="10"/>
                </a:cubicBezTo>
                <a:cubicBezTo>
                  <a:pt x="105" y="9"/>
                  <a:pt x="104" y="7"/>
                  <a:pt x="106" y="6"/>
                </a:cubicBezTo>
                <a:cubicBezTo>
                  <a:pt x="107" y="6"/>
                  <a:pt x="108" y="7"/>
                  <a:pt x="109" y="6"/>
                </a:cubicBezTo>
                <a:cubicBezTo>
                  <a:pt x="109" y="8"/>
                  <a:pt x="106" y="8"/>
                  <a:pt x="105" y="9"/>
                </a:cubicBezTo>
                <a:cubicBezTo>
                  <a:pt x="106" y="9"/>
                  <a:pt x="108" y="9"/>
                  <a:pt x="108" y="10"/>
                </a:cubicBezTo>
                <a:cubicBezTo>
                  <a:pt x="109" y="10"/>
                  <a:pt x="111" y="10"/>
                  <a:pt x="110" y="10"/>
                </a:cubicBezTo>
                <a:cubicBezTo>
                  <a:pt x="110" y="9"/>
                  <a:pt x="112" y="10"/>
                  <a:pt x="112" y="10"/>
                </a:cubicBezTo>
                <a:cubicBezTo>
                  <a:pt x="113" y="10"/>
                  <a:pt x="114" y="10"/>
                  <a:pt x="116" y="10"/>
                </a:cubicBezTo>
                <a:cubicBezTo>
                  <a:pt x="116" y="9"/>
                  <a:pt x="114" y="8"/>
                  <a:pt x="116" y="8"/>
                </a:cubicBezTo>
                <a:cubicBezTo>
                  <a:pt x="116" y="9"/>
                  <a:pt x="116" y="9"/>
                  <a:pt x="116" y="9"/>
                </a:cubicBezTo>
                <a:cubicBezTo>
                  <a:pt x="119" y="8"/>
                  <a:pt x="119" y="10"/>
                  <a:pt x="122" y="9"/>
                </a:cubicBezTo>
                <a:cubicBezTo>
                  <a:pt x="122" y="8"/>
                  <a:pt x="121" y="8"/>
                  <a:pt x="121" y="7"/>
                </a:cubicBezTo>
                <a:cubicBezTo>
                  <a:pt x="122" y="7"/>
                  <a:pt x="123" y="8"/>
                  <a:pt x="124" y="8"/>
                </a:cubicBezTo>
                <a:cubicBezTo>
                  <a:pt x="124" y="8"/>
                  <a:pt x="123" y="8"/>
                  <a:pt x="123" y="8"/>
                </a:cubicBezTo>
                <a:cubicBezTo>
                  <a:pt x="126" y="8"/>
                  <a:pt x="125" y="7"/>
                  <a:pt x="126" y="6"/>
                </a:cubicBezTo>
                <a:cubicBezTo>
                  <a:pt x="127" y="6"/>
                  <a:pt x="125" y="7"/>
                  <a:pt x="127" y="7"/>
                </a:cubicBezTo>
                <a:cubicBezTo>
                  <a:pt x="129" y="7"/>
                  <a:pt x="128" y="6"/>
                  <a:pt x="129" y="6"/>
                </a:cubicBezTo>
                <a:cubicBezTo>
                  <a:pt x="129" y="5"/>
                  <a:pt x="128" y="6"/>
                  <a:pt x="128" y="5"/>
                </a:cubicBezTo>
                <a:cubicBezTo>
                  <a:pt x="129" y="5"/>
                  <a:pt x="130" y="4"/>
                  <a:pt x="131" y="3"/>
                </a:cubicBezTo>
                <a:cubicBezTo>
                  <a:pt x="133" y="3"/>
                  <a:pt x="135" y="4"/>
                  <a:pt x="135" y="5"/>
                </a:cubicBezTo>
                <a:cubicBezTo>
                  <a:pt x="142" y="4"/>
                  <a:pt x="145" y="6"/>
                  <a:pt x="150" y="5"/>
                </a:cubicBezTo>
                <a:cubicBezTo>
                  <a:pt x="150" y="5"/>
                  <a:pt x="151" y="4"/>
                  <a:pt x="151" y="4"/>
                </a:cubicBezTo>
                <a:cubicBezTo>
                  <a:pt x="154" y="4"/>
                  <a:pt x="155" y="4"/>
                  <a:pt x="156" y="3"/>
                </a:cubicBezTo>
                <a:cubicBezTo>
                  <a:pt x="157" y="3"/>
                  <a:pt x="156" y="4"/>
                  <a:pt x="156" y="5"/>
                </a:cubicBezTo>
                <a:cubicBezTo>
                  <a:pt x="157" y="4"/>
                  <a:pt x="157" y="4"/>
                  <a:pt x="158" y="3"/>
                </a:cubicBezTo>
                <a:cubicBezTo>
                  <a:pt x="159" y="4"/>
                  <a:pt x="157" y="4"/>
                  <a:pt x="158" y="4"/>
                </a:cubicBezTo>
                <a:cubicBezTo>
                  <a:pt x="160" y="4"/>
                  <a:pt x="159" y="4"/>
                  <a:pt x="160" y="3"/>
                </a:cubicBezTo>
                <a:cubicBezTo>
                  <a:pt x="162" y="4"/>
                  <a:pt x="159" y="4"/>
                  <a:pt x="160" y="4"/>
                </a:cubicBezTo>
                <a:cubicBezTo>
                  <a:pt x="160" y="5"/>
                  <a:pt x="161" y="5"/>
                  <a:pt x="161" y="5"/>
                </a:cubicBezTo>
                <a:cubicBezTo>
                  <a:pt x="163" y="4"/>
                  <a:pt x="164" y="3"/>
                  <a:pt x="166" y="2"/>
                </a:cubicBezTo>
                <a:cubicBezTo>
                  <a:pt x="167" y="2"/>
                  <a:pt x="167" y="2"/>
                  <a:pt x="168" y="2"/>
                </a:cubicBezTo>
                <a:cubicBezTo>
                  <a:pt x="167" y="3"/>
                  <a:pt x="170" y="2"/>
                  <a:pt x="168" y="3"/>
                </a:cubicBezTo>
                <a:cubicBezTo>
                  <a:pt x="170" y="4"/>
                  <a:pt x="172" y="3"/>
                  <a:pt x="173" y="3"/>
                </a:cubicBezTo>
                <a:cubicBezTo>
                  <a:pt x="173" y="3"/>
                  <a:pt x="173" y="4"/>
                  <a:pt x="173" y="4"/>
                </a:cubicBezTo>
                <a:cubicBezTo>
                  <a:pt x="175" y="3"/>
                  <a:pt x="176" y="5"/>
                  <a:pt x="178" y="4"/>
                </a:cubicBezTo>
                <a:cubicBezTo>
                  <a:pt x="178" y="5"/>
                  <a:pt x="176" y="4"/>
                  <a:pt x="176" y="5"/>
                </a:cubicBezTo>
                <a:cubicBezTo>
                  <a:pt x="175" y="5"/>
                  <a:pt x="177" y="5"/>
                  <a:pt x="177" y="6"/>
                </a:cubicBezTo>
                <a:cubicBezTo>
                  <a:pt x="177" y="4"/>
                  <a:pt x="183" y="2"/>
                  <a:pt x="187" y="3"/>
                </a:cubicBezTo>
                <a:cubicBezTo>
                  <a:pt x="186" y="4"/>
                  <a:pt x="187" y="4"/>
                  <a:pt x="185" y="4"/>
                </a:cubicBezTo>
                <a:cubicBezTo>
                  <a:pt x="185" y="4"/>
                  <a:pt x="186" y="4"/>
                  <a:pt x="186" y="4"/>
                </a:cubicBezTo>
                <a:cubicBezTo>
                  <a:pt x="181" y="4"/>
                  <a:pt x="178" y="6"/>
                  <a:pt x="182" y="8"/>
                </a:cubicBezTo>
                <a:cubicBezTo>
                  <a:pt x="183" y="8"/>
                  <a:pt x="183" y="7"/>
                  <a:pt x="182" y="6"/>
                </a:cubicBezTo>
                <a:cubicBezTo>
                  <a:pt x="184" y="6"/>
                  <a:pt x="184" y="5"/>
                  <a:pt x="186" y="5"/>
                </a:cubicBezTo>
                <a:cubicBezTo>
                  <a:pt x="186" y="6"/>
                  <a:pt x="185" y="6"/>
                  <a:pt x="185" y="6"/>
                </a:cubicBezTo>
                <a:cubicBezTo>
                  <a:pt x="185" y="6"/>
                  <a:pt x="187" y="5"/>
                  <a:pt x="187" y="5"/>
                </a:cubicBezTo>
                <a:cubicBezTo>
                  <a:pt x="188" y="5"/>
                  <a:pt x="186" y="5"/>
                  <a:pt x="187" y="6"/>
                </a:cubicBezTo>
                <a:cubicBezTo>
                  <a:pt x="188" y="6"/>
                  <a:pt x="189" y="5"/>
                  <a:pt x="190" y="5"/>
                </a:cubicBezTo>
                <a:cubicBezTo>
                  <a:pt x="189" y="4"/>
                  <a:pt x="189" y="4"/>
                  <a:pt x="188" y="3"/>
                </a:cubicBezTo>
                <a:cubicBezTo>
                  <a:pt x="189" y="3"/>
                  <a:pt x="190" y="3"/>
                  <a:pt x="191" y="2"/>
                </a:cubicBezTo>
                <a:cubicBezTo>
                  <a:pt x="190" y="1"/>
                  <a:pt x="192" y="1"/>
                  <a:pt x="194" y="1"/>
                </a:cubicBezTo>
                <a:cubicBezTo>
                  <a:pt x="194" y="1"/>
                  <a:pt x="193" y="1"/>
                  <a:pt x="193" y="2"/>
                </a:cubicBezTo>
                <a:cubicBezTo>
                  <a:pt x="194" y="2"/>
                  <a:pt x="193" y="3"/>
                  <a:pt x="195" y="3"/>
                </a:cubicBezTo>
                <a:cubicBezTo>
                  <a:pt x="193" y="4"/>
                  <a:pt x="192" y="6"/>
                  <a:pt x="189" y="5"/>
                </a:cubicBezTo>
                <a:cubicBezTo>
                  <a:pt x="188" y="6"/>
                  <a:pt x="187" y="7"/>
                  <a:pt x="187" y="8"/>
                </a:cubicBezTo>
                <a:cubicBezTo>
                  <a:pt x="186" y="8"/>
                  <a:pt x="186" y="7"/>
                  <a:pt x="185" y="7"/>
                </a:cubicBezTo>
                <a:cubicBezTo>
                  <a:pt x="184" y="7"/>
                  <a:pt x="186" y="8"/>
                  <a:pt x="185" y="8"/>
                </a:cubicBezTo>
                <a:cubicBezTo>
                  <a:pt x="184" y="8"/>
                  <a:pt x="185" y="7"/>
                  <a:pt x="184" y="7"/>
                </a:cubicBezTo>
                <a:cubicBezTo>
                  <a:pt x="183" y="7"/>
                  <a:pt x="184" y="8"/>
                  <a:pt x="182" y="8"/>
                </a:cubicBezTo>
                <a:cubicBezTo>
                  <a:pt x="183" y="8"/>
                  <a:pt x="184" y="9"/>
                  <a:pt x="185" y="9"/>
                </a:cubicBezTo>
                <a:cubicBezTo>
                  <a:pt x="187" y="8"/>
                  <a:pt x="189" y="8"/>
                  <a:pt x="190" y="6"/>
                </a:cubicBezTo>
                <a:cubicBezTo>
                  <a:pt x="192" y="6"/>
                  <a:pt x="193" y="7"/>
                  <a:pt x="195" y="7"/>
                </a:cubicBezTo>
                <a:cubicBezTo>
                  <a:pt x="196" y="6"/>
                  <a:pt x="198" y="5"/>
                  <a:pt x="200" y="6"/>
                </a:cubicBezTo>
                <a:cubicBezTo>
                  <a:pt x="200" y="6"/>
                  <a:pt x="199" y="6"/>
                  <a:pt x="199" y="6"/>
                </a:cubicBezTo>
                <a:cubicBezTo>
                  <a:pt x="204" y="7"/>
                  <a:pt x="208" y="3"/>
                  <a:pt x="209" y="2"/>
                </a:cubicBezTo>
                <a:cubicBezTo>
                  <a:pt x="211" y="0"/>
                  <a:pt x="212" y="1"/>
                  <a:pt x="215" y="1"/>
                </a:cubicBezTo>
                <a:cubicBezTo>
                  <a:pt x="216" y="2"/>
                  <a:pt x="217" y="3"/>
                  <a:pt x="218" y="4"/>
                </a:cubicBezTo>
                <a:cubicBezTo>
                  <a:pt x="223" y="0"/>
                  <a:pt x="231" y="4"/>
                  <a:pt x="233" y="7"/>
                </a:cubicBezTo>
                <a:cubicBezTo>
                  <a:pt x="232" y="6"/>
                  <a:pt x="238" y="7"/>
                  <a:pt x="239" y="5"/>
                </a:cubicBezTo>
                <a:cubicBezTo>
                  <a:pt x="240" y="5"/>
                  <a:pt x="239" y="6"/>
                  <a:pt x="240" y="6"/>
                </a:cubicBezTo>
                <a:cubicBezTo>
                  <a:pt x="240" y="7"/>
                  <a:pt x="239" y="6"/>
                  <a:pt x="238" y="6"/>
                </a:cubicBezTo>
                <a:cubicBezTo>
                  <a:pt x="239" y="7"/>
                  <a:pt x="238" y="7"/>
                  <a:pt x="239" y="7"/>
                </a:cubicBezTo>
                <a:cubicBezTo>
                  <a:pt x="241" y="8"/>
                  <a:pt x="240" y="6"/>
                  <a:pt x="242" y="6"/>
                </a:cubicBezTo>
                <a:cubicBezTo>
                  <a:pt x="242" y="7"/>
                  <a:pt x="241" y="7"/>
                  <a:pt x="241" y="7"/>
                </a:cubicBezTo>
                <a:cubicBezTo>
                  <a:pt x="242" y="7"/>
                  <a:pt x="242" y="7"/>
                  <a:pt x="242" y="7"/>
                </a:cubicBezTo>
                <a:cubicBezTo>
                  <a:pt x="244" y="8"/>
                  <a:pt x="243" y="6"/>
                  <a:pt x="245" y="6"/>
                </a:cubicBezTo>
                <a:cubicBezTo>
                  <a:pt x="245" y="7"/>
                  <a:pt x="244" y="7"/>
                  <a:pt x="244" y="7"/>
                </a:cubicBezTo>
                <a:cubicBezTo>
                  <a:pt x="244" y="7"/>
                  <a:pt x="244" y="7"/>
                  <a:pt x="244" y="8"/>
                </a:cubicBezTo>
                <a:cubicBezTo>
                  <a:pt x="248" y="7"/>
                  <a:pt x="249" y="5"/>
                  <a:pt x="252" y="5"/>
                </a:cubicBezTo>
                <a:cubicBezTo>
                  <a:pt x="255" y="6"/>
                  <a:pt x="260" y="6"/>
                  <a:pt x="261" y="7"/>
                </a:cubicBezTo>
                <a:cubicBezTo>
                  <a:pt x="262" y="7"/>
                  <a:pt x="263" y="6"/>
                  <a:pt x="264" y="7"/>
                </a:cubicBezTo>
                <a:cubicBezTo>
                  <a:pt x="267" y="7"/>
                  <a:pt x="266" y="5"/>
                  <a:pt x="270" y="5"/>
                </a:cubicBezTo>
                <a:cubicBezTo>
                  <a:pt x="269" y="5"/>
                  <a:pt x="268" y="5"/>
                  <a:pt x="268" y="5"/>
                </a:cubicBezTo>
                <a:cubicBezTo>
                  <a:pt x="268" y="6"/>
                  <a:pt x="269" y="5"/>
                  <a:pt x="270" y="5"/>
                </a:cubicBezTo>
                <a:cubicBezTo>
                  <a:pt x="268" y="6"/>
                  <a:pt x="267" y="6"/>
                  <a:pt x="266" y="7"/>
                </a:cubicBezTo>
                <a:cubicBezTo>
                  <a:pt x="266" y="7"/>
                  <a:pt x="267" y="7"/>
                  <a:pt x="267" y="7"/>
                </a:cubicBezTo>
                <a:cubicBezTo>
                  <a:pt x="268" y="7"/>
                  <a:pt x="268" y="7"/>
                  <a:pt x="269" y="7"/>
                </a:cubicBezTo>
                <a:cubicBezTo>
                  <a:pt x="271" y="8"/>
                  <a:pt x="272" y="8"/>
                  <a:pt x="273" y="7"/>
                </a:cubicBezTo>
                <a:cubicBezTo>
                  <a:pt x="274" y="7"/>
                  <a:pt x="272" y="7"/>
                  <a:pt x="272" y="7"/>
                </a:cubicBezTo>
                <a:cubicBezTo>
                  <a:pt x="273" y="8"/>
                  <a:pt x="273" y="8"/>
                  <a:pt x="273" y="8"/>
                </a:cubicBezTo>
                <a:cubicBezTo>
                  <a:pt x="274" y="8"/>
                  <a:pt x="274" y="8"/>
                  <a:pt x="274" y="7"/>
                </a:cubicBezTo>
                <a:cubicBezTo>
                  <a:pt x="275" y="8"/>
                  <a:pt x="275" y="8"/>
                  <a:pt x="275" y="8"/>
                </a:cubicBezTo>
                <a:cubicBezTo>
                  <a:pt x="276" y="8"/>
                  <a:pt x="277" y="8"/>
                  <a:pt x="278" y="9"/>
                </a:cubicBezTo>
                <a:cubicBezTo>
                  <a:pt x="281" y="8"/>
                  <a:pt x="283" y="6"/>
                  <a:pt x="285" y="6"/>
                </a:cubicBezTo>
                <a:cubicBezTo>
                  <a:pt x="286" y="6"/>
                  <a:pt x="286" y="6"/>
                  <a:pt x="286" y="7"/>
                </a:cubicBezTo>
                <a:cubicBezTo>
                  <a:pt x="287" y="6"/>
                  <a:pt x="290" y="7"/>
                  <a:pt x="291" y="8"/>
                </a:cubicBezTo>
                <a:cubicBezTo>
                  <a:pt x="290" y="8"/>
                  <a:pt x="289" y="7"/>
                  <a:pt x="287" y="7"/>
                </a:cubicBezTo>
                <a:cubicBezTo>
                  <a:pt x="286" y="7"/>
                  <a:pt x="286" y="8"/>
                  <a:pt x="286" y="8"/>
                </a:cubicBezTo>
                <a:cubicBezTo>
                  <a:pt x="288" y="9"/>
                  <a:pt x="291" y="9"/>
                  <a:pt x="292" y="11"/>
                </a:cubicBezTo>
                <a:cubicBezTo>
                  <a:pt x="293" y="10"/>
                  <a:pt x="294" y="9"/>
                  <a:pt x="292" y="10"/>
                </a:cubicBezTo>
                <a:cubicBezTo>
                  <a:pt x="294" y="9"/>
                  <a:pt x="296" y="9"/>
                  <a:pt x="300" y="9"/>
                </a:cubicBezTo>
                <a:cubicBezTo>
                  <a:pt x="301" y="9"/>
                  <a:pt x="302" y="7"/>
                  <a:pt x="304" y="8"/>
                </a:cubicBezTo>
                <a:cubicBezTo>
                  <a:pt x="304" y="9"/>
                  <a:pt x="302" y="9"/>
                  <a:pt x="302" y="10"/>
                </a:cubicBezTo>
                <a:cubicBezTo>
                  <a:pt x="305" y="9"/>
                  <a:pt x="306" y="7"/>
                  <a:pt x="310" y="7"/>
                </a:cubicBezTo>
                <a:cubicBezTo>
                  <a:pt x="310" y="7"/>
                  <a:pt x="310" y="8"/>
                  <a:pt x="310" y="8"/>
                </a:cubicBezTo>
                <a:cubicBezTo>
                  <a:pt x="305" y="8"/>
                  <a:pt x="303" y="10"/>
                  <a:pt x="302" y="11"/>
                </a:cubicBezTo>
                <a:cubicBezTo>
                  <a:pt x="304" y="11"/>
                  <a:pt x="305" y="11"/>
                  <a:pt x="303" y="12"/>
                </a:cubicBezTo>
                <a:cubicBezTo>
                  <a:pt x="307" y="12"/>
                  <a:pt x="307" y="10"/>
                  <a:pt x="310" y="10"/>
                </a:cubicBezTo>
                <a:cubicBezTo>
                  <a:pt x="310" y="10"/>
                  <a:pt x="310" y="10"/>
                  <a:pt x="309" y="10"/>
                </a:cubicBezTo>
                <a:cubicBezTo>
                  <a:pt x="309" y="10"/>
                  <a:pt x="310" y="10"/>
                  <a:pt x="310" y="10"/>
                </a:cubicBezTo>
                <a:cubicBezTo>
                  <a:pt x="311" y="10"/>
                  <a:pt x="311" y="10"/>
                  <a:pt x="312" y="10"/>
                </a:cubicBezTo>
                <a:cubicBezTo>
                  <a:pt x="313" y="10"/>
                  <a:pt x="313" y="10"/>
                  <a:pt x="313" y="11"/>
                </a:cubicBezTo>
                <a:cubicBezTo>
                  <a:pt x="314" y="11"/>
                  <a:pt x="313" y="10"/>
                  <a:pt x="314" y="10"/>
                </a:cubicBezTo>
                <a:cubicBezTo>
                  <a:pt x="314" y="10"/>
                  <a:pt x="313" y="10"/>
                  <a:pt x="313" y="10"/>
                </a:cubicBezTo>
                <a:cubicBezTo>
                  <a:pt x="315" y="10"/>
                  <a:pt x="319" y="10"/>
                  <a:pt x="322" y="10"/>
                </a:cubicBezTo>
                <a:cubicBezTo>
                  <a:pt x="322" y="11"/>
                  <a:pt x="319" y="12"/>
                  <a:pt x="321" y="12"/>
                </a:cubicBezTo>
                <a:cubicBezTo>
                  <a:pt x="321" y="13"/>
                  <a:pt x="320" y="12"/>
                  <a:pt x="319" y="12"/>
                </a:cubicBezTo>
                <a:cubicBezTo>
                  <a:pt x="321" y="13"/>
                  <a:pt x="323" y="13"/>
                  <a:pt x="324" y="15"/>
                </a:cubicBezTo>
                <a:cubicBezTo>
                  <a:pt x="325" y="14"/>
                  <a:pt x="326" y="14"/>
                  <a:pt x="326" y="14"/>
                </a:cubicBezTo>
                <a:cubicBezTo>
                  <a:pt x="326" y="14"/>
                  <a:pt x="325" y="14"/>
                  <a:pt x="325" y="14"/>
                </a:cubicBezTo>
                <a:cubicBezTo>
                  <a:pt x="326" y="13"/>
                  <a:pt x="328" y="14"/>
                  <a:pt x="329" y="15"/>
                </a:cubicBezTo>
                <a:cubicBezTo>
                  <a:pt x="330" y="15"/>
                  <a:pt x="330" y="14"/>
                  <a:pt x="330" y="14"/>
                </a:cubicBezTo>
                <a:cubicBezTo>
                  <a:pt x="331" y="14"/>
                  <a:pt x="330" y="15"/>
                  <a:pt x="330" y="15"/>
                </a:cubicBezTo>
                <a:cubicBezTo>
                  <a:pt x="330" y="15"/>
                  <a:pt x="331" y="15"/>
                  <a:pt x="332" y="15"/>
                </a:cubicBezTo>
                <a:cubicBezTo>
                  <a:pt x="330" y="16"/>
                  <a:pt x="331" y="16"/>
                  <a:pt x="331" y="17"/>
                </a:cubicBezTo>
                <a:cubicBezTo>
                  <a:pt x="332" y="17"/>
                  <a:pt x="334" y="16"/>
                  <a:pt x="333" y="15"/>
                </a:cubicBezTo>
                <a:cubicBezTo>
                  <a:pt x="331" y="15"/>
                  <a:pt x="334" y="15"/>
                  <a:pt x="333" y="16"/>
                </a:cubicBezTo>
                <a:cubicBezTo>
                  <a:pt x="334" y="14"/>
                  <a:pt x="332" y="13"/>
                  <a:pt x="331" y="12"/>
                </a:cubicBezTo>
                <a:cubicBezTo>
                  <a:pt x="332" y="12"/>
                  <a:pt x="333" y="12"/>
                  <a:pt x="333" y="11"/>
                </a:cubicBezTo>
                <a:cubicBezTo>
                  <a:pt x="334" y="11"/>
                  <a:pt x="335" y="11"/>
                  <a:pt x="335" y="12"/>
                </a:cubicBezTo>
                <a:cubicBezTo>
                  <a:pt x="341" y="11"/>
                  <a:pt x="344" y="14"/>
                  <a:pt x="344" y="16"/>
                </a:cubicBezTo>
                <a:cubicBezTo>
                  <a:pt x="347" y="18"/>
                  <a:pt x="349" y="20"/>
                  <a:pt x="352" y="22"/>
                </a:cubicBezTo>
                <a:cubicBezTo>
                  <a:pt x="352" y="22"/>
                  <a:pt x="353" y="22"/>
                  <a:pt x="354" y="22"/>
                </a:cubicBezTo>
                <a:cubicBezTo>
                  <a:pt x="354" y="21"/>
                  <a:pt x="353" y="21"/>
                  <a:pt x="353" y="20"/>
                </a:cubicBezTo>
                <a:cubicBezTo>
                  <a:pt x="354" y="20"/>
                  <a:pt x="355" y="20"/>
                  <a:pt x="355" y="20"/>
                </a:cubicBezTo>
                <a:cubicBezTo>
                  <a:pt x="356" y="22"/>
                  <a:pt x="361" y="22"/>
                  <a:pt x="363" y="22"/>
                </a:cubicBezTo>
                <a:cubicBezTo>
                  <a:pt x="365" y="22"/>
                  <a:pt x="363" y="24"/>
                  <a:pt x="364" y="24"/>
                </a:cubicBezTo>
                <a:cubicBezTo>
                  <a:pt x="362" y="24"/>
                  <a:pt x="363" y="22"/>
                  <a:pt x="360" y="22"/>
                </a:cubicBezTo>
                <a:cubicBezTo>
                  <a:pt x="359" y="22"/>
                  <a:pt x="360" y="23"/>
                  <a:pt x="360" y="23"/>
                </a:cubicBezTo>
                <a:cubicBezTo>
                  <a:pt x="362" y="23"/>
                  <a:pt x="363" y="24"/>
                  <a:pt x="363" y="25"/>
                </a:cubicBezTo>
                <a:cubicBezTo>
                  <a:pt x="364" y="25"/>
                  <a:pt x="365" y="25"/>
                  <a:pt x="365" y="24"/>
                </a:cubicBezTo>
                <a:cubicBezTo>
                  <a:pt x="366" y="25"/>
                  <a:pt x="367" y="26"/>
                  <a:pt x="365" y="25"/>
                </a:cubicBezTo>
                <a:cubicBezTo>
                  <a:pt x="365" y="25"/>
                  <a:pt x="366" y="25"/>
                  <a:pt x="365" y="25"/>
                </a:cubicBezTo>
                <a:cubicBezTo>
                  <a:pt x="365" y="25"/>
                  <a:pt x="364" y="26"/>
                  <a:pt x="365" y="26"/>
                </a:cubicBezTo>
                <a:cubicBezTo>
                  <a:pt x="365" y="26"/>
                  <a:pt x="364" y="25"/>
                  <a:pt x="363" y="26"/>
                </a:cubicBezTo>
                <a:cubicBezTo>
                  <a:pt x="364" y="25"/>
                  <a:pt x="363" y="25"/>
                  <a:pt x="361" y="25"/>
                </a:cubicBezTo>
                <a:cubicBezTo>
                  <a:pt x="361" y="25"/>
                  <a:pt x="363" y="25"/>
                  <a:pt x="362" y="26"/>
                </a:cubicBezTo>
                <a:cubicBezTo>
                  <a:pt x="361" y="26"/>
                  <a:pt x="361" y="25"/>
                  <a:pt x="361" y="25"/>
                </a:cubicBezTo>
                <a:cubicBezTo>
                  <a:pt x="360" y="25"/>
                  <a:pt x="361" y="26"/>
                  <a:pt x="361" y="26"/>
                </a:cubicBezTo>
                <a:cubicBezTo>
                  <a:pt x="360" y="26"/>
                  <a:pt x="360" y="26"/>
                  <a:pt x="360" y="25"/>
                </a:cubicBezTo>
                <a:cubicBezTo>
                  <a:pt x="359" y="25"/>
                  <a:pt x="358" y="27"/>
                  <a:pt x="359" y="26"/>
                </a:cubicBezTo>
                <a:cubicBezTo>
                  <a:pt x="357" y="26"/>
                  <a:pt x="357" y="27"/>
                  <a:pt x="357" y="27"/>
                </a:cubicBezTo>
                <a:cubicBezTo>
                  <a:pt x="356" y="27"/>
                  <a:pt x="355" y="27"/>
                  <a:pt x="355" y="26"/>
                </a:cubicBezTo>
                <a:cubicBezTo>
                  <a:pt x="358" y="27"/>
                  <a:pt x="359" y="23"/>
                  <a:pt x="356" y="24"/>
                </a:cubicBezTo>
                <a:cubicBezTo>
                  <a:pt x="355" y="24"/>
                  <a:pt x="357" y="23"/>
                  <a:pt x="359" y="23"/>
                </a:cubicBezTo>
                <a:cubicBezTo>
                  <a:pt x="359" y="24"/>
                  <a:pt x="358" y="24"/>
                  <a:pt x="358" y="25"/>
                </a:cubicBezTo>
                <a:cubicBezTo>
                  <a:pt x="361" y="24"/>
                  <a:pt x="358" y="23"/>
                  <a:pt x="359" y="22"/>
                </a:cubicBezTo>
                <a:cubicBezTo>
                  <a:pt x="357" y="22"/>
                  <a:pt x="357" y="23"/>
                  <a:pt x="357" y="22"/>
                </a:cubicBezTo>
                <a:cubicBezTo>
                  <a:pt x="357" y="22"/>
                  <a:pt x="357" y="23"/>
                  <a:pt x="357" y="23"/>
                </a:cubicBezTo>
                <a:cubicBezTo>
                  <a:pt x="359" y="23"/>
                  <a:pt x="356" y="22"/>
                  <a:pt x="358" y="23"/>
                </a:cubicBezTo>
                <a:cubicBezTo>
                  <a:pt x="359" y="23"/>
                  <a:pt x="357" y="23"/>
                  <a:pt x="357" y="23"/>
                </a:cubicBezTo>
                <a:cubicBezTo>
                  <a:pt x="356" y="23"/>
                  <a:pt x="356" y="23"/>
                  <a:pt x="356" y="22"/>
                </a:cubicBezTo>
                <a:cubicBezTo>
                  <a:pt x="354" y="23"/>
                  <a:pt x="354" y="22"/>
                  <a:pt x="353" y="23"/>
                </a:cubicBezTo>
                <a:cubicBezTo>
                  <a:pt x="354" y="23"/>
                  <a:pt x="354" y="24"/>
                  <a:pt x="355" y="24"/>
                </a:cubicBezTo>
                <a:cubicBezTo>
                  <a:pt x="355" y="25"/>
                  <a:pt x="355" y="25"/>
                  <a:pt x="355" y="25"/>
                </a:cubicBezTo>
                <a:cubicBezTo>
                  <a:pt x="354" y="25"/>
                  <a:pt x="355" y="25"/>
                  <a:pt x="354" y="24"/>
                </a:cubicBezTo>
                <a:cubicBezTo>
                  <a:pt x="355" y="26"/>
                  <a:pt x="352" y="28"/>
                  <a:pt x="354" y="30"/>
                </a:cubicBezTo>
                <a:cubicBezTo>
                  <a:pt x="356" y="30"/>
                  <a:pt x="354" y="29"/>
                  <a:pt x="354" y="29"/>
                </a:cubicBezTo>
                <a:cubicBezTo>
                  <a:pt x="354" y="29"/>
                  <a:pt x="354" y="29"/>
                  <a:pt x="355" y="29"/>
                </a:cubicBezTo>
                <a:cubicBezTo>
                  <a:pt x="356" y="29"/>
                  <a:pt x="355" y="28"/>
                  <a:pt x="356" y="28"/>
                </a:cubicBezTo>
                <a:cubicBezTo>
                  <a:pt x="356" y="29"/>
                  <a:pt x="355" y="30"/>
                  <a:pt x="355" y="31"/>
                </a:cubicBezTo>
                <a:cubicBezTo>
                  <a:pt x="355" y="31"/>
                  <a:pt x="356" y="31"/>
                  <a:pt x="356" y="31"/>
                </a:cubicBezTo>
                <a:cubicBezTo>
                  <a:pt x="357" y="31"/>
                  <a:pt x="357" y="31"/>
                  <a:pt x="358" y="31"/>
                </a:cubicBezTo>
                <a:cubicBezTo>
                  <a:pt x="358" y="30"/>
                  <a:pt x="359" y="30"/>
                  <a:pt x="359" y="29"/>
                </a:cubicBezTo>
                <a:cubicBezTo>
                  <a:pt x="358" y="29"/>
                  <a:pt x="358" y="30"/>
                  <a:pt x="356" y="29"/>
                </a:cubicBezTo>
                <a:cubicBezTo>
                  <a:pt x="360" y="29"/>
                  <a:pt x="360" y="28"/>
                  <a:pt x="360" y="27"/>
                </a:cubicBezTo>
                <a:cubicBezTo>
                  <a:pt x="362" y="28"/>
                  <a:pt x="362" y="31"/>
                  <a:pt x="365" y="32"/>
                </a:cubicBezTo>
                <a:cubicBezTo>
                  <a:pt x="366" y="32"/>
                  <a:pt x="367" y="31"/>
                  <a:pt x="366" y="30"/>
                </a:cubicBezTo>
                <a:cubicBezTo>
                  <a:pt x="367" y="31"/>
                  <a:pt x="368" y="31"/>
                  <a:pt x="368" y="32"/>
                </a:cubicBezTo>
                <a:cubicBezTo>
                  <a:pt x="368" y="31"/>
                  <a:pt x="370" y="31"/>
                  <a:pt x="372" y="31"/>
                </a:cubicBezTo>
                <a:cubicBezTo>
                  <a:pt x="372" y="31"/>
                  <a:pt x="372" y="32"/>
                  <a:pt x="373" y="32"/>
                </a:cubicBezTo>
                <a:cubicBezTo>
                  <a:pt x="372" y="33"/>
                  <a:pt x="373" y="32"/>
                  <a:pt x="368" y="33"/>
                </a:cubicBezTo>
                <a:close/>
                <a:moveTo>
                  <a:pt x="233" y="36"/>
                </a:moveTo>
                <a:cubicBezTo>
                  <a:pt x="233" y="35"/>
                  <a:pt x="232" y="34"/>
                  <a:pt x="231" y="33"/>
                </a:cubicBezTo>
                <a:cubicBezTo>
                  <a:pt x="232" y="34"/>
                  <a:pt x="229" y="35"/>
                  <a:pt x="233" y="36"/>
                </a:cubicBezTo>
                <a:close/>
                <a:moveTo>
                  <a:pt x="238" y="6"/>
                </a:moveTo>
                <a:cubicBezTo>
                  <a:pt x="236" y="6"/>
                  <a:pt x="236" y="7"/>
                  <a:pt x="235" y="7"/>
                </a:cubicBezTo>
                <a:cubicBezTo>
                  <a:pt x="236" y="8"/>
                  <a:pt x="235" y="9"/>
                  <a:pt x="236" y="9"/>
                </a:cubicBezTo>
                <a:cubicBezTo>
                  <a:pt x="237" y="8"/>
                  <a:pt x="237" y="8"/>
                  <a:pt x="236" y="7"/>
                </a:cubicBezTo>
                <a:cubicBezTo>
                  <a:pt x="237" y="7"/>
                  <a:pt x="238" y="8"/>
                  <a:pt x="239" y="7"/>
                </a:cubicBezTo>
                <a:cubicBezTo>
                  <a:pt x="238" y="7"/>
                  <a:pt x="238" y="7"/>
                  <a:pt x="238" y="6"/>
                </a:cubicBezTo>
                <a:close/>
                <a:moveTo>
                  <a:pt x="351" y="28"/>
                </a:moveTo>
                <a:cubicBezTo>
                  <a:pt x="350" y="28"/>
                  <a:pt x="352" y="27"/>
                  <a:pt x="351" y="26"/>
                </a:cubicBezTo>
                <a:cubicBezTo>
                  <a:pt x="349" y="27"/>
                  <a:pt x="350" y="28"/>
                  <a:pt x="351" y="28"/>
                </a:cubicBezTo>
                <a:close/>
                <a:moveTo>
                  <a:pt x="349" y="26"/>
                </a:moveTo>
                <a:cubicBezTo>
                  <a:pt x="348" y="26"/>
                  <a:pt x="348" y="27"/>
                  <a:pt x="346" y="27"/>
                </a:cubicBezTo>
                <a:cubicBezTo>
                  <a:pt x="347" y="27"/>
                  <a:pt x="346" y="28"/>
                  <a:pt x="347" y="28"/>
                </a:cubicBezTo>
                <a:cubicBezTo>
                  <a:pt x="347" y="27"/>
                  <a:pt x="348" y="28"/>
                  <a:pt x="349" y="28"/>
                </a:cubicBezTo>
                <a:cubicBezTo>
                  <a:pt x="349" y="28"/>
                  <a:pt x="350" y="26"/>
                  <a:pt x="349" y="26"/>
                </a:cubicBezTo>
                <a:close/>
                <a:moveTo>
                  <a:pt x="341" y="38"/>
                </a:moveTo>
                <a:cubicBezTo>
                  <a:pt x="342" y="38"/>
                  <a:pt x="343" y="38"/>
                  <a:pt x="344" y="38"/>
                </a:cubicBezTo>
                <a:cubicBezTo>
                  <a:pt x="343" y="38"/>
                  <a:pt x="341" y="38"/>
                  <a:pt x="341" y="38"/>
                </a:cubicBezTo>
                <a:close/>
                <a:moveTo>
                  <a:pt x="337" y="12"/>
                </a:moveTo>
                <a:cubicBezTo>
                  <a:pt x="339" y="13"/>
                  <a:pt x="341" y="15"/>
                  <a:pt x="343" y="16"/>
                </a:cubicBezTo>
                <a:cubicBezTo>
                  <a:pt x="342" y="13"/>
                  <a:pt x="341" y="13"/>
                  <a:pt x="337" y="12"/>
                </a:cubicBezTo>
                <a:close/>
                <a:moveTo>
                  <a:pt x="338" y="14"/>
                </a:moveTo>
                <a:cubicBezTo>
                  <a:pt x="340" y="14"/>
                  <a:pt x="337" y="15"/>
                  <a:pt x="339" y="16"/>
                </a:cubicBezTo>
                <a:cubicBezTo>
                  <a:pt x="338" y="15"/>
                  <a:pt x="340" y="16"/>
                  <a:pt x="340" y="15"/>
                </a:cubicBezTo>
                <a:cubicBezTo>
                  <a:pt x="339" y="15"/>
                  <a:pt x="339" y="13"/>
                  <a:pt x="338" y="14"/>
                </a:cubicBezTo>
                <a:close/>
                <a:moveTo>
                  <a:pt x="336" y="14"/>
                </a:moveTo>
                <a:cubicBezTo>
                  <a:pt x="335" y="14"/>
                  <a:pt x="336" y="15"/>
                  <a:pt x="338" y="15"/>
                </a:cubicBezTo>
                <a:cubicBezTo>
                  <a:pt x="338" y="14"/>
                  <a:pt x="337" y="14"/>
                  <a:pt x="336" y="14"/>
                </a:cubicBezTo>
                <a:close/>
                <a:moveTo>
                  <a:pt x="333" y="18"/>
                </a:moveTo>
                <a:cubicBezTo>
                  <a:pt x="333" y="19"/>
                  <a:pt x="334" y="19"/>
                  <a:pt x="335" y="19"/>
                </a:cubicBezTo>
                <a:cubicBezTo>
                  <a:pt x="333" y="20"/>
                  <a:pt x="334" y="20"/>
                  <a:pt x="334" y="21"/>
                </a:cubicBezTo>
                <a:cubicBezTo>
                  <a:pt x="336" y="21"/>
                  <a:pt x="336" y="21"/>
                  <a:pt x="337" y="20"/>
                </a:cubicBezTo>
                <a:cubicBezTo>
                  <a:pt x="335" y="19"/>
                  <a:pt x="336" y="18"/>
                  <a:pt x="333" y="18"/>
                </a:cubicBezTo>
                <a:close/>
                <a:moveTo>
                  <a:pt x="335" y="16"/>
                </a:moveTo>
                <a:cubicBezTo>
                  <a:pt x="334" y="16"/>
                  <a:pt x="333" y="16"/>
                  <a:pt x="333" y="16"/>
                </a:cubicBezTo>
                <a:cubicBezTo>
                  <a:pt x="335" y="16"/>
                  <a:pt x="334" y="17"/>
                  <a:pt x="335" y="17"/>
                </a:cubicBezTo>
                <a:cubicBezTo>
                  <a:pt x="336" y="17"/>
                  <a:pt x="335" y="16"/>
                  <a:pt x="335" y="16"/>
                </a:cubicBezTo>
                <a:close/>
                <a:moveTo>
                  <a:pt x="332" y="36"/>
                </a:moveTo>
                <a:cubicBezTo>
                  <a:pt x="332" y="36"/>
                  <a:pt x="332" y="37"/>
                  <a:pt x="333" y="37"/>
                </a:cubicBezTo>
                <a:cubicBezTo>
                  <a:pt x="334" y="36"/>
                  <a:pt x="333" y="36"/>
                  <a:pt x="332" y="36"/>
                </a:cubicBezTo>
                <a:close/>
                <a:moveTo>
                  <a:pt x="254" y="7"/>
                </a:moveTo>
                <a:cubicBezTo>
                  <a:pt x="256" y="8"/>
                  <a:pt x="258" y="8"/>
                  <a:pt x="260" y="9"/>
                </a:cubicBezTo>
                <a:cubicBezTo>
                  <a:pt x="261" y="8"/>
                  <a:pt x="256" y="5"/>
                  <a:pt x="254" y="7"/>
                </a:cubicBezTo>
                <a:close/>
                <a:moveTo>
                  <a:pt x="251" y="6"/>
                </a:moveTo>
                <a:cubicBezTo>
                  <a:pt x="250" y="7"/>
                  <a:pt x="252" y="7"/>
                  <a:pt x="250" y="7"/>
                </a:cubicBezTo>
                <a:cubicBezTo>
                  <a:pt x="252" y="8"/>
                  <a:pt x="252" y="6"/>
                  <a:pt x="254" y="6"/>
                </a:cubicBezTo>
                <a:cubicBezTo>
                  <a:pt x="252" y="6"/>
                  <a:pt x="253" y="6"/>
                  <a:pt x="251" y="6"/>
                </a:cubicBezTo>
                <a:close/>
                <a:moveTo>
                  <a:pt x="239" y="36"/>
                </a:moveTo>
                <a:cubicBezTo>
                  <a:pt x="240" y="37"/>
                  <a:pt x="241" y="37"/>
                  <a:pt x="242" y="36"/>
                </a:cubicBezTo>
                <a:cubicBezTo>
                  <a:pt x="241" y="36"/>
                  <a:pt x="241" y="36"/>
                  <a:pt x="242" y="35"/>
                </a:cubicBezTo>
                <a:cubicBezTo>
                  <a:pt x="242" y="35"/>
                  <a:pt x="243" y="35"/>
                  <a:pt x="242" y="35"/>
                </a:cubicBezTo>
                <a:cubicBezTo>
                  <a:pt x="240" y="35"/>
                  <a:pt x="240" y="36"/>
                  <a:pt x="239" y="36"/>
                </a:cubicBezTo>
                <a:close/>
                <a:moveTo>
                  <a:pt x="238" y="9"/>
                </a:moveTo>
                <a:cubicBezTo>
                  <a:pt x="239" y="9"/>
                  <a:pt x="237" y="10"/>
                  <a:pt x="238" y="10"/>
                </a:cubicBezTo>
                <a:cubicBezTo>
                  <a:pt x="238" y="10"/>
                  <a:pt x="238" y="10"/>
                  <a:pt x="239" y="10"/>
                </a:cubicBezTo>
                <a:cubicBezTo>
                  <a:pt x="239" y="10"/>
                  <a:pt x="239" y="10"/>
                  <a:pt x="239" y="10"/>
                </a:cubicBezTo>
                <a:cubicBezTo>
                  <a:pt x="240" y="10"/>
                  <a:pt x="238" y="9"/>
                  <a:pt x="238" y="9"/>
                </a:cubicBezTo>
                <a:close/>
                <a:moveTo>
                  <a:pt x="235" y="34"/>
                </a:moveTo>
                <a:cubicBezTo>
                  <a:pt x="235" y="35"/>
                  <a:pt x="236" y="36"/>
                  <a:pt x="236" y="35"/>
                </a:cubicBezTo>
                <a:cubicBezTo>
                  <a:pt x="235" y="35"/>
                  <a:pt x="237" y="34"/>
                  <a:pt x="235" y="34"/>
                </a:cubicBezTo>
                <a:close/>
                <a:moveTo>
                  <a:pt x="227" y="6"/>
                </a:moveTo>
                <a:cubicBezTo>
                  <a:pt x="228" y="6"/>
                  <a:pt x="229" y="6"/>
                  <a:pt x="229" y="6"/>
                </a:cubicBezTo>
                <a:cubicBezTo>
                  <a:pt x="228" y="6"/>
                  <a:pt x="229" y="5"/>
                  <a:pt x="229" y="5"/>
                </a:cubicBezTo>
                <a:cubicBezTo>
                  <a:pt x="226" y="3"/>
                  <a:pt x="224" y="2"/>
                  <a:pt x="219" y="4"/>
                </a:cubicBezTo>
                <a:cubicBezTo>
                  <a:pt x="218" y="4"/>
                  <a:pt x="220" y="5"/>
                  <a:pt x="219" y="5"/>
                </a:cubicBezTo>
                <a:cubicBezTo>
                  <a:pt x="219" y="4"/>
                  <a:pt x="218" y="4"/>
                  <a:pt x="217" y="3"/>
                </a:cubicBezTo>
                <a:cubicBezTo>
                  <a:pt x="214" y="4"/>
                  <a:pt x="214" y="2"/>
                  <a:pt x="212" y="2"/>
                </a:cubicBezTo>
                <a:cubicBezTo>
                  <a:pt x="212" y="3"/>
                  <a:pt x="209" y="4"/>
                  <a:pt x="208" y="5"/>
                </a:cubicBezTo>
                <a:cubicBezTo>
                  <a:pt x="209" y="5"/>
                  <a:pt x="209" y="5"/>
                  <a:pt x="209" y="5"/>
                </a:cubicBezTo>
                <a:cubicBezTo>
                  <a:pt x="210" y="5"/>
                  <a:pt x="211" y="4"/>
                  <a:pt x="211" y="5"/>
                </a:cubicBezTo>
                <a:cubicBezTo>
                  <a:pt x="210" y="5"/>
                  <a:pt x="210" y="6"/>
                  <a:pt x="209" y="6"/>
                </a:cubicBezTo>
                <a:cubicBezTo>
                  <a:pt x="209" y="6"/>
                  <a:pt x="209" y="6"/>
                  <a:pt x="209" y="6"/>
                </a:cubicBezTo>
                <a:cubicBezTo>
                  <a:pt x="209" y="6"/>
                  <a:pt x="210" y="7"/>
                  <a:pt x="209" y="7"/>
                </a:cubicBezTo>
                <a:cubicBezTo>
                  <a:pt x="208" y="7"/>
                  <a:pt x="209" y="7"/>
                  <a:pt x="208" y="6"/>
                </a:cubicBezTo>
                <a:cubicBezTo>
                  <a:pt x="209" y="8"/>
                  <a:pt x="211" y="9"/>
                  <a:pt x="213" y="10"/>
                </a:cubicBezTo>
                <a:cubicBezTo>
                  <a:pt x="213" y="9"/>
                  <a:pt x="214" y="9"/>
                  <a:pt x="213" y="8"/>
                </a:cubicBezTo>
                <a:cubicBezTo>
                  <a:pt x="216" y="9"/>
                  <a:pt x="216" y="7"/>
                  <a:pt x="218" y="6"/>
                </a:cubicBezTo>
                <a:cubicBezTo>
                  <a:pt x="220" y="7"/>
                  <a:pt x="222" y="5"/>
                  <a:pt x="223" y="4"/>
                </a:cubicBezTo>
                <a:cubicBezTo>
                  <a:pt x="225" y="5"/>
                  <a:pt x="226" y="5"/>
                  <a:pt x="227" y="6"/>
                </a:cubicBezTo>
                <a:close/>
                <a:moveTo>
                  <a:pt x="227" y="13"/>
                </a:moveTo>
                <a:cubicBezTo>
                  <a:pt x="228" y="13"/>
                  <a:pt x="227" y="12"/>
                  <a:pt x="228" y="12"/>
                </a:cubicBezTo>
                <a:cubicBezTo>
                  <a:pt x="226" y="12"/>
                  <a:pt x="226" y="13"/>
                  <a:pt x="227" y="13"/>
                </a:cubicBezTo>
                <a:close/>
                <a:moveTo>
                  <a:pt x="221" y="6"/>
                </a:moveTo>
                <a:cubicBezTo>
                  <a:pt x="223" y="6"/>
                  <a:pt x="224" y="6"/>
                  <a:pt x="225" y="7"/>
                </a:cubicBezTo>
                <a:cubicBezTo>
                  <a:pt x="225" y="6"/>
                  <a:pt x="221" y="5"/>
                  <a:pt x="221" y="6"/>
                </a:cubicBezTo>
                <a:close/>
                <a:moveTo>
                  <a:pt x="222" y="7"/>
                </a:moveTo>
                <a:cubicBezTo>
                  <a:pt x="223" y="7"/>
                  <a:pt x="224" y="7"/>
                  <a:pt x="224" y="7"/>
                </a:cubicBezTo>
                <a:cubicBezTo>
                  <a:pt x="223" y="7"/>
                  <a:pt x="222" y="7"/>
                  <a:pt x="222" y="7"/>
                </a:cubicBezTo>
                <a:close/>
                <a:moveTo>
                  <a:pt x="219" y="15"/>
                </a:moveTo>
                <a:cubicBezTo>
                  <a:pt x="218" y="15"/>
                  <a:pt x="219" y="15"/>
                  <a:pt x="219" y="16"/>
                </a:cubicBezTo>
                <a:cubicBezTo>
                  <a:pt x="221" y="16"/>
                  <a:pt x="219" y="15"/>
                  <a:pt x="219" y="15"/>
                </a:cubicBezTo>
                <a:close/>
                <a:moveTo>
                  <a:pt x="192" y="40"/>
                </a:moveTo>
                <a:cubicBezTo>
                  <a:pt x="193" y="41"/>
                  <a:pt x="193" y="39"/>
                  <a:pt x="193" y="39"/>
                </a:cubicBezTo>
                <a:cubicBezTo>
                  <a:pt x="193" y="40"/>
                  <a:pt x="192" y="40"/>
                  <a:pt x="192" y="40"/>
                </a:cubicBezTo>
                <a:close/>
                <a:moveTo>
                  <a:pt x="189" y="39"/>
                </a:moveTo>
                <a:cubicBezTo>
                  <a:pt x="188" y="39"/>
                  <a:pt x="186" y="40"/>
                  <a:pt x="187" y="40"/>
                </a:cubicBezTo>
                <a:cubicBezTo>
                  <a:pt x="187" y="40"/>
                  <a:pt x="188" y="41"/>
                  <a:pt x="189" y="41"/>
                </a:cubicBezTo>
                <a:cubicBezTo>
                  <a:pt x="190" y="40"/>
                  <a:pt x="190" y="39"/>
                  <a:pt x="189" y="39"/>
                </a:cubicBezTo>
                <a:close/>
                <a:moveTo>
                  <a:pt x="183" y="41"/>
                </a:moveTo>
                <a:cubicBezTo>
                  <a:pt x="183" y="41"/>
                  <a:pt x="184" y="42"/>
                  <a:pt x="184" y="42"/>
                </a:cubicBezTo>
                <a:cubicBezTo>
                  <a:pt x="184" y="41"/>
                  <a:pt x="184" y="41"/>
                  <a:pt x="185" y="40"/>
                </a:cubicBezTo>
                <a:cubicBezTo>
                  <a:pt x="183" y="40"/>
                  <a:pt x="183" y="41"/>
                  <a:pt x="183" y="41"/>
                </a:cubicBezTo>
                <a:close/>
                <a:moveTo>
                  <a:pt x="179" y="10"/>
                </a:moveTo>
                <a:cubicBezTo>
                  <a:pt x="178" y="11"/>
                  <a:pt x="178" y="12"/>
                  <a:pt x="180" y="12"/>
                </a:cubicBezTo>
                <a:cubicBezTo>
                  <a:pt x="180" y="11"/>
                  <a:pt x="180" y="11"/>
                  <a:pt x="179" y="10"/>
                </a:cubicBezTo>
                <a:close/>
                <a:moveTo>
                  <a:pt x="177" y="7"/>
                </a:moveTo>
                <a:cubicBezTo>
                  <a:pt x="176" y="7"/>
                  <a:pt x="177" y="7"/>
                  <a:pt x="177" y="6"/>
                </a:cubicBezTo>
                <a:cubicBezTo>
                  <a:pt x="176" y="6"/>
                  <a:pt x="175" y="6"/>
                  <a:pt x="174" y="6"/>
                </a:cubicBezTo>
                <a:cubicBezTo>
                  <a:pt x="175" y="7"/>
                  <a:pt x="171" y="8"/>
                  <a:pt x="174" y="9"/>
                </a:cubicBezTo>
                <a:cubicBezTo>
                  <a:pt x="176" y="8"/>
                  <a:pt x="178" y="8"/>
                  <a:pt x="180" y="8"/>
                </a:cubicBezTo>
                <a:cubicBezTo>
                  <a:pt x="180" y="7"/>
                  <a:pt x="180" y="8"/>
                  <a:pt x="180" y="7"/>
                </a:cubicBezTo>
                <a:cubicBezTo>
                  <a:pt x="178" y="7"/>
                  <a:pt x="178" y="7"/>
                  <a:pt x="177" y="7"/>
                </a:cubicBezTo>
                <a:close/>
                <a:moveTo>
                  <a:pt x="177" y="41"/>
                </a:moveTo>
                <a:cubicBezTo>
                  <a:pt x="178" y="41"/>
                  <a:pt x="179" y="40"/>
                  <a:pt x="178" y="39"/>
                </a:cubicBezTo>
                <a:cubicBezTo>
                  <a:pt x="177" y="40"/>
                  <a:pt x="176" y="40"/>
                  <a:pt x="177" y="41"/>
                </a:cubicBezTo>
                <a:close/>
                <a:moveTo>
                  <a:pt x="171" y="5"/>
                </a:moveTo>
                <a:cubicBezTo>
                  <a:pt x="172" y="5"/>
                  <a:pt x="172" y="4"/>
                  <a:pt x="173" y="4"/>
                </a:cubicBezTo>
                <a:cubicBezTo>
                  <a:pt x="171" y="4"/>
                  <a:pt x="170" y="5"/>
                  <a:pt x="171" y="5"/>
                </a:cubicBezTo>
                <a:close/>
                <a:moveTo>
                  <a:pt x="168" y="47"/>
                </a:moveTo>
                <a:cubicBezTo>
                  <a:pt x="169" y="47"/>
                  <a:pt x="170" y="47"/>
                  <a:pt x="170" y="47"/>
                </a:cubicBezTo>
                <a:cubicBezTo>
                  <a:pt x="170" y="46"/>
                  <a:pt x="171" y="45"/>
                  <a:pt x="170" y="45"/>
                </a:cubicBezTo>
                <a:cubicBezTo>
                  <a:pt x="170" y="45"/>
                  <a:pt x="170" y="45"/>
                  <a:pt x="169" y="45"/>
                </a:cubicBezTo>
                <a:cubicBezTo>
                  <a:pt x="168" y="45"/>
                  <a:pt x="169" y="44"/>
                  <a:pt x="168" y="43"/>
                </a:cubicBezTo>
                <a:cubicBezTo>
                  <a:pt x="168" y="44"/>
                  <a:pt x="168" y="44"/>
                  <a:pt x="167" y="44"/>
                </a:cubicBezTo>
                <a:cubicBezTo>
                  <a:pt x="168" y="44"/>
                  <a:pt x="167" y="44"/>
                  <a:pt x="167" y="43"/>
                </a:cubicBezTo>
                <a:cubicBezTo>
                  <a:pt x="166" y="44"/>
                  <a:pt x="165" y="46"/>
                  <a:pt x="166" y="47"/>
                </a:cubicBezTo>
                <a:cubicBezTo>
                  <a:pt x="167" y="46"/>
                  <a:pt x="167" y="44"/>
                  <a:pt x="168" y="45"/>
                </a:cubicBezTo>
                <a:cubicBezTo>
                  <a:pt x="168" y="45"/>
                  <a:pt x="167" y="46"/>
                  <a:pt x="168" y="47"/>
                </a:cubicBezTo>
                <a:close/>
                <a:moveTo>
                  <a:pt x="165" y="48"/>
                </a:moveTo>
                <a:cubicBezTo>
                  <a:pt x="166" y="48"/>
                  <a:pt x="167" y="47"/>
                  <a:pt x="167" y="47"/>
                </a:cubicBezTo>
                <a:cubicBezTo>
                  <a:pt x="166" y="47"/>
                  <a:pt x="165" y="47"/>
                  <a:pt x="165" y="48"/>
                </a:cubicBezTo>
                <a:close/>
                <a:moveTo>
                  <a:pt x="164" y="6"/>
                </a:moveTo>
                <a:cubicBezTo>
                  <a:pt x="164" y="6"/>
                  <a:pt x="164" y="6"/>
                  <a:pt x="164" y="6"/>
                </a:cubicBezTo>
                <a:cubicBezTo>
                  <a:pt x="165" y="6"/>
                  <a:pt x="166" y="5"/>
                  <a:pt x="165" y="5"/>
                </a:cubicBezTo>
                <a:cubicBezTo>
                  <a:pt x="166" y="6"/>
                  <a:pt x="164" y="5"/>
                  <a:pt x="164" y="6"/>
                </a:cubicBezTo>
                <a:close/>
                <a:moveTo>
                  <a:pt x="160" y="45"/>
                </a:moveTo>
                <a:cubicBezTo>
                  <a:pt x="158" y="45"/>
                  <a:pt x="157" y="46"/>
                  <a:pt x="156" y="46"/>
                </a:cubicBezTo>
                <a:cubicBezTo>
                  <a:pt x="157" y="47"/>
                  <a:pt x="160" y="46"/>
                  <a:pt x="161" y="45"/>
                </a:cubicBezTo>
                <a:cubicBezTo>
                  <a:pt x="160" y="45"/>
                  <a:pt x="160" y="45"/>
                  <a:pt x="160" y="45"/>
                </a:cubicBezTo>
                <a:close/>
                <a:moveTo>
                  <a:pt x="155" y="5"/>
                </a:moveTo>
                <a:cubicBezTo>
                  <a:pt x="153" y="5"/>
                  <a:pt x="156" y="4"/>
                  <a:pt x="154" y="4"/>
                </a:cubicBezTo>
                <a:cubicBezTo>
                  <a:pt x="152" y="4"/>
                  <a:pt x="151" y="5"/>
                  <a:pt x="152" y="6"/>
                </a:cubicBezTo>
                <a:cubicBezTo>
                  <a:pt x="153" y="6"/>
                  <a:pt x="152" y="7"/>
                  <a:pt x="155" y="7"/>
                </a:cubicBezTo>
                <a:cubicBezTo>
                  <a:pt x="155" y="6"/>
                  <a:pt x="156" y="5"/>
                  <a:pt x="155" y="5"/>
                </a:cubicBezTo>
                <a:cubicBezTo>
                  <a:pt x="155" y="5"/>
                  <a:pt x="155" y="5"/>
                  <a:pt x="155" y="5"/>
                </a:cubicBezTo>
                <a:close/>
                <a:moveTo>
                  <a:pt x="113" y="11"/>
                </a:moveTo>
                <a:cubicBezTo>
                  <a:pt x="113" y="11"/>
                  <a:pt x="114" y="11"/>
                  <a:pt x="113" y="11"/>
                </a:cubicBezTo>
                <a:cubicBezTo>
                  <a:pt x="115" y="12"/>
                  <a:pt x="115" y="11"/>
                  <a:pt x="115" y="11"/>
                </a:cubicBezTo>
                <a:cubicBezTo>
                  <a:pt x="114" y="11"/>
                  <a:pt x="114" y="11"/>
                  <a:pt x="113" y="11"/>
                </a:cubicBezTo>
                <a:close/>
                <a:moveTo>
                  <a:pt x="112" y="49"/>
                </a:moveTo>
                <a:cubicBezTo>
                  <a:pt x="112" y="49"/>
                  <a:pt x="111" y="50"/>
                  <a:pt x="113" y="50"/>
                </a:cubicBezTo>
                <a:cubicBezTo>
                  <a:pt x="112" y="49"/>
                  <a:pt x="114" y="49"/>
                  <a:pt x="114" y="49"/>
                </a:cubicBezTo>
                <a:cubicBezTo>
                  <a:pt x="113" y="49"/>
                  <a:pt x="113" y="49"/>
                  <a:pt x="112" y="49"/>
                </a:cubicBezTo>
                <a:close/>
                <a:moveTo>
                  <a:pt x="71" y="39"/>
                </a:moveTo>
                <a:cubicBezTo>
                  <a:pt x="71" y="40"/>
                  <a:pt x="72" y="41"/>
                  <a:pt x="71" y="41"/>
                </a:cubicBezTo>
                <a:cubicBezTo>
                  <a:pt x="73" y="41"/>
                  <a:pt x="73" y="41"/>
                  <a:pt x="75" y="41"/>
                </a:cubicBezTo>
                <a:cubicBezTo>
                  <a:pt x="76" y="40"/>
                  <a:pt x="74" y="39"/>
                  <a:pt x="72" y="39"/>
                </a:cubicBezTo>
                <a:cubicBezTo>
                  <a:pt x="73" y="39"/>
                  <a:pt x="75" y="39"/>
                  <a:pt x="75" y="38"/>
                </a:cubicBezTo>
                <a:cubicBezTo>
                  <a:pt x="73" y="38"/>
                  <a:pt x="73" y="39"/>
                  <a:pt x="71" y="39"/>
                </a:cubicBezTo>
                <a:close/>
                <a:moveTo>
                  <a:pt x="70" y="42"/>
                </a:moveTo>
                <a:cubicBezTo>
                  <a:pt x="71" y="43"/>
                  <a:pt x="72" y="44"/>
                  <a:pt x="75" y="44"/>
                </a:cubicBezTo>
                <a:cubicBezTo>
                  <a:pt x="75" y="43"/>
                  <a:pt x="73" y="42"/>
                  <a:pt x="75" y="42"/>
                </a:cubicBezTo>
                <a:cubicBezTo>
                  <a:pt x="73" y="42"/>
                  <a:pt x="71" y="41"/>
                  <a:pt x="70" y="42"/>
                </a:cubicBezTo>
                <a:close/>
                <a:moveTo>
                  <a:pt x="64" y="40"/>
                </a:moveTo>
                <a:cubicBezTo>
                  <a:pt x="64" y="40"/>
                  <a:pt x="64" y="40"/>
                  <a:pt x="65" y="40"/>
                </a:cubicBezTo>
                <a:cubicBezTo>
                  <a:pt x="65" y="40"/>
                  <a:pt x="65" y="39"/>
                  <a:pt x="64" y="40"/>
                </a:cubicBezTo>
                <a:close/>
                <a:moveTo>
                  <a:pt x="58" y="14"/>
                </a:moveTo>
                <a:cubicBezTo>
                  <a:pt x="59" y="14"/>
                  <a:pt x="61" y="14"/>
                  <a:pt x="61" y="13"/>
                </a:cubicBezTo>
                <a:cubicBezTo>
                  <a:pt x="59" y="13"/>
                  <a:pt x="57" y="14"/>
                  <a:pt x="58" y="14"/>
                </a:cubicBezTo>
                <a:close/>
                <a:moveTo>
                  <a:pt x="36" y="35"/>
                </a:moveTo>
                <a:cubicBezTo>
                  <a:pt x="38" y="35"/>
                  <a:pt x="40" y="36"/>
                  <a:pt x="41" y="35"/>
                </a:cubicBezTo>
                <a:cubicBezTo>
                  <a:pt x="40" y="35"/>
                  <a:pt x="38" y="34"/>
                  <a:pt x="36" y="35"/>
                </a:cubicBezTo>
                <a:close/>
              </a:path>
            </a:pathLst>
          </a:custGeom>
          <a:solidFill>
            <a:schemeClr val="tx1"/>
          </a:solidFill>
          <a:ln>
            <a:noFill/>
          </a:ln>
        </p:spPr>
        <p:txBody>
          <a:bodyPr anchor="ctr" anchorCtr="1"/>
          <a:lstStyle/>
          <a:p>
            <a:endParaRPr lang="zh-CN" altLang="en-US"/>
          </a:p>
        </p:txBody>
      </p:sp>
      <p:sp>
        <p:nvSpPr>
          <p:cNvPr id="12" name="KSO_Shape"/>
          <p:cNvSpPr>
            <a:spLocks/>
          </p:cNvSpPr>
          <p:nvPr/>
        </p:nvSpPr>
        <p:spPr bwMode="auto">
          <a:xfrm>
            <a:off x="1724025" y="5511046"/>
            <a:ext cx="1027112" cy="961151"/>
          </a:xfrm>
          <a:custGeom>
            <a:avLst/>
            <a:gdLst>
              <a:gd name="T0" fmla="*/ 255795 w 184"/>
              <a:gd name="T1" fmla="*/ 146862 h 172"/>
              <a:gd name="T2" fmla="*/ 443879 w 184"/>
              <a:gd name="T3" fmla="*/ 305022 h 172"/>
              <a:gd name="T4" fmla="*/ 432594 w 184"/>
              <a:gd name="T5" fmla="*/ 312553 h 172"/>
              <a:gd name="T6" fmla="*/ 425070 w 184"/>
              <a:gd name="T7" fmla="*/ 338913 h 172"/>
              <a:gd name="T8" fmla="*/ 319743 w 184"/>
              <a:gd name="T9" fmla="*/ 365273 h 172"/>
              <a:gd name="T10" fmla="*/ 300935 w 184"/>
              <a:gd name="T11" fmla="*/ 357741 h 172"/>
              <a:gd name="T12" fmla="*/ 289650 w 184"/>
              <a:gd name="T13" fmla="*/ 316319 h 172"/>
              <a:gd name="T14" fmla="*/ 315982 w 184"/>
              <a:gd name="T15" fmla="*/ 331381 h 172"/>
              <a:gd name="T16" fmla="*/ 312220 w 184"/>
              <a:gd name="T17" fmla="*/ 308787 h 172"/>
              <a:gd name="T18" fmla="*/ 312220 w 184"/>
              <a:gd name="T19" fmla="*/ 342678 h 172"/>
              <a:gd name="T20" fmla="*/ 342313 w 184"/>
              <a:gd name="T21" fmla="*/ 335147 h 172"/>
              <a:gd name="T22" fmla="*/ 346075 w 184"/>
              <a:gd name="T23" fmla="*/ 297490 h 172"/>
              <a:gd name="T24" fmla="*/ 394977 w 184"/>
              <a:gd name="T25" fmla="*/ 286193 h 172"/>
              <a:gd name="T26" fmla="*/ 451402 w 184"/>
              <a:gd name="T27" fmla="*/ 293724 h 172"/>
              <a:gd name="T28" fmla="*/ 353598 w 184"/>
              <a:gd name="T29" fmla="*/ 169456 h 172"/>
              <a:gd name="T30" fmla="*/ 477734 w 184"/>
              <a:gd name="T31" fmla="*/ 161925 h 172"/>
              <a:gd name="T32" fmla="*/ 308458 w 184"/>
              <a:gd name="T33" fmla="*/ 94142 h 172"/>
              <a:gd name="T34" fmla="*/ 218178 w 184"/>
              <a:gd name="T35" fmla="*/ 116737 h 172"/>
              <a:gd name="T36" fmla="*/ 255795 w 184"/>
              <a:gd name="T37" fmla="*/ 75314 h 172"/>
              <a:gd name="T38" fmla="*/ 206893 w 184"/>
              <a:gd name="T39" fmla="*/ 75314 h 172"/>
              <a:gd name="T40" fmla="*/ 135421 w 184"/>
              <a:gd name="T41" fmla="*/ 105440 h 172"/>
              <a:gd name="T42" fmla="*/ 274603 w 184"/>
              <a:gd name="T43" fmla="*/ 30126 h 172"/>
              <a:gd name="T44" fmla="*/ 165514 w 184"/>
              <a:gd name="T45" fmla="*/ 64017 h 172"/>
              <a:gd name="T46" fmla="*/ 15047 w 184"/>
              <a:gd name="T47" fmla="*/ 402930 h 172"/>
              <a:gd name="T48" fmla="*/ 157991 w 184"/>
              <a:gd name="T49" fmla="*/ 594980 h 172"/>
              <a:gd name="T50" fmla="*/ 357360 w 184"/>
              <a:gd name="T51" fmla="*/ 640169 h 172"/>
              <a:gd name="T52" fmla="*/ 609393 w 184"/>
              <a:gd name="T53" fmla="*/ 538495 h 172"/>
              <a:gd name="T54" fmla="*/ 605631 w 184"/>
              <a:gd name="T55" fmla="*/ 120502 h 172"/>
              <a:gd name="T56" fmla="*/ 673342 w 184"/>
              <a:gd name="T57" fmla="*/ 391633 h 172"/>
              <a:gd name="T58" fmla="*/ 473972 w 184"/>
              <a:gd name="T59" fmla="*/ 598746 h 172"/>
              <a:gd name="T60" fmla="*/ 669580 w 184"/>
              <a:gd name="T61" fmla="*/ 387867 h 172"/>
              <a:gd name="T62" fmla="*/ 639486 w 184"/>
              <a:gd name="T63" fmla="*/ 222176 h 172"/>
              <a:gd name="T64" fmla="*/ 462687 w 184"/>
              <a:gd name="T65" fmla="*/ 48954 h 172"/>
              <a:gd name="T66" fmla="*/ 297173 w 184"/>
              <a:gd name="T67" fmla="*/ 0 h 172"/>
              <a:gd name="T68" fmla="*/ 583061 w 184"/>
              <a:gd name="T69" fmla="*/ 289959 h 172"/>
              <a:gd name="T70" fmla="*/ 564253 w 184"/>
              <a:gd name="T71" fmla="*/ 278662 h 172"/>
              <a:gd name="T72" fmla="*/ 270841 w 184"/>
              <a:gd name="T73" fmla="*/ 52720 h 172"/>
              <a:gd name="T74" fmla="*/ 428832 w 184"/>
              <a:gd name="T75" fmla="*/ 146862 h 172"/>
              <a:gd name="T76" fmla="*/ 161752 w 184"/>
              <a:gd name="T77" fmla="*/ 75314 h 172"/>
              <a:gd name="T78" fmla="*/ 560491 w 184"/>
              <a:gd name="T79" fmla="*/ 75314 h 172"/>
              <a:gd name="T80" fmla="*/ 150467 w 184"/>
              <a:gd name="T81" fmla="*/ 124268 h 172"/>
              <a:gd name="T82" fmla="*/ 537921 w 184"/>
              <a:gd name="T83" fmla="*/ 259833 h 172"/>
              <a:gd name="T84" fmla="*/ 507827 w 184"/>
              <a:gd name="T85" fmla="*/ 433055 h 172"/>
              <a:gd name="T86" fmla="*/ 545444 w 184"/>
              <a:gd name="T87" fmla="*/ 323850 h 172"/>
              <a:gd name="T88" fmla="*/ 526636 w 184"/>
              <a:gd name="T89" fmla="*/ 256067 h 172"/>
              <a:gd name="T90" fmla="*/ 447640 w 184"/>
              <a:gd name="T91" fmla="*/ 320084 h 172"/>
              <a:gd name="T92" fmla="*/ 650771 w 184"/>
              <a:gd name="T93" fmla="*/ 429290 h 172"/>
              <a:gd name="T94" fmla="*/ 425070 w 184"/>
              <a:gd name="T95" fmla="*/ 346444 h 172"/>
              <a:gd name="T96" fmla="*/ 496542 w 184"/>
              <a:gd name="T97" fmla="*/ 583683 h 172"/>
              <a:gd name="T98" fmla="*/ 432594 w 184"/>
              <a:gd name="T99" fmla="*/ 621340 h 172"/>
              <a:gd name="T100" fmla="*/ 244510 w 184"/>
              <a:gd name="T101" fmla="*/ 625106 h 172"/>
              <a:gd name="T102" fmla="*/ 312220 w 184"/>
              <a:gd name="T103" fmla="*/ 361507 h 172"/>
              <a:gd name="T104" fmla="*/ 154229 w 184"/>
              <a:gd name="T105" fmla="*/ 587449 h 172"/>
              <a:gd name="T106" fmla="*/ 94042 w 184"/>
              <a:gd name="T107" fmla="*/ 519666 h 172"/>
              <a:gd name="T108" fmla="*/ 308458 w 184"/>
              <a:gd name="T109" fmla="*/ 308787 h 172"/>
              <a:gd name="T110" fmla="*/ 285888 w 184"/>
              <a:gd name="T111" fmla="*/ 320084 h 172"/>
              <a:gd name="T112" fmla="*/ 60187 w 184"/>
              <a:gd name="T113" fmla="*/ 184519 h 172"/>
              <a:gd name="T114" fmla="*/ 33855 w 184"/>
              <a:gd name="T115" fmla="*/ 263599 h 172"/>
              <a:gd name="T116" fmla="*/ 94042 w 184"/>
              <a:gd name="T117" fmla="*/ 237239 h 172"/>
              <a:gd name="T118" fmla="*/ 131659 w 184"/>
              <a:gd name="T119" fmla="*/ 176988 h 172"/>
              <a:gd name="T120" fmla="*/ 112851 w 184"/>
              <a:gd name="T121" fmla="*/ 131799 h 172"/>
              <a:gd name="T122" fmla="*/ 327267 w 184"/>
              <a:gd name="T123" fmla="*/ 97908 h 1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84" h="172">
                <a:moveTo>
                  <a:pt x="41" y="33"/>
                </a:moveTo>
                <a:cubicBezTo>
                  <a:pt x="42" y="34"/>
                  <a:pt x="42" y="34"/>
                  <a:pt x="42" y="34"/>
                </a:cubicBezTo>
                <a:cubicBezTo>
                  <a:pt x="43" y="34"/>
                  <a:pt x="41" y="33"/>
                  <a:pt x="44" y="34"/>
                </a:cubicBezTo>
                <a:cubicBezTo>
                  <a:pt x="44" y="33"/>
                  <a:pt x="43" y="33"/>
                  <a:pt x="44" y="33"/>
                </a:cubicBezTo>
                <a:cubicBezTo>
                  <a:pt x="44" y="33"/>
                  <a:pt x="44" y="33"/>
                  <a:pt x="44" y="33"/>
                </a:cubicBezTo>
                <a:cubicBezTo>
                  <a:pt x="44" y="32"/>
                  <a:pt x="45" y="32"/>
                  <a:pt x="45" y="33"/>
                </a:cubicBezTo>
                <a:cubicBezTo>
                  <a:pt x="45" y="33"/>
                  <a:pt x="45" y="33"/>
                  <a:pt x="45" y="33"/>
                </a:cubicBezTo>
                <a:cubicBezTo>
                  <a:pt x="45" y="33"/>
                  <a:pt x="44" y="33"/>
                  <a:pt x="44" y="34"/>
                </a:cubicBezTo>
                <a:cubicBezTo>
                  <a:pt x="45" y="33"/>
                  <a:pt x="45" y="33"/>
                  <a:pt x="46" y="33"/>
                </a:cubicBezTo>
                <a:cubicBezTo>
                  <a:pt x="45" y="33"/>
                  <a:pt x="45" y="33"/>
                  <a:pt x="45" y="33"/>
                </a:cubicBezTo>
                <a:cubicBezTo>
                  <a:pt x="45" y="33"/>
                  <a:pt x="45" y="32"/>
                  <a:pt x="46" y="32"/>
                </a:cubicBezTo>
                <a:cubicBezTo>
                  <a:pt x="46" y="33"/>
                  <a:pt x="46" y="33"/>
                  <a:pt x="46" y="33"/>
                </a:cubicBezTo>
                <a:cubicBezTo>
                  <a:pt x="46" y="33"/>
                  <a:pt x="46" y="32"/>
                  <a:pt x="46" y="32"/>
                </a:cubicBezTo>
                <a:cubicBezTo>
                  <a:pt x="46" y="32"/>
                  <a:pt x="47" y="32"/>
                  <a:pt x="48" y="32"/>
                </a:cubicBezTo>
                <a:cubicBezTo>
                  <a:pt x="49" y="33"/>
                  <a:pt x="50" y="31"/>
                  <a:pt x="51" y="33"/>
                </a:cubicBezTo>
                <a:cubicBezTo>
                  <a:pt x="52" y="32"/>
                  <a:pt x="53" y="32"/>
                  <a:pt x="54" y="33"/>
                </a:cubicBezTo>
                <a:cubicBezTo>
                  <a:pt x="54" y="33"/>
                  <a:pt x="54" y="33"/>
                  <a:pt x="54" y="33"/>
                </a:cubicBezTo>
                <a:cubicBezTo>
                  <a:pt x="55" y="34"/>
                  <a:pt x="57" y="32"/>
                  <a:pt x="58" y="33"/>
                </a:cubicBezTo>
                <a:cubicBezTo>
                  <a:pt x="58" y="33"/>
                  <a:pt x="57" y="33"/>
                  <a:pt x="57" y="33"/>
                </a:cubicBezTo>
                <a:cubicBezTo>
                  <a:pt x="59" y="33"/>
                  <a:pt x="61" y="35"/>
                  <a:pt x="62" y="35"/>
                </a:cubicBezTo>
                <a:cubicBezTo>
                  <a:pt x="62" y="35"/>
                  <a:pt x="62" y="35"/>
                  <a:pt x="62" y="35"/>
                </a:cubicBezTo>
                <a:cubicBezTo>
                  <a:pt x="62" y="35"/>
                  <a:pt x="63" y="36"/>
                  <a:pt x="64" y="36"/>
                </a:cubicBezTo>
                <a:cubicBezTo>
                  <a:pt x="64" y="36"/>
                  <a:pt x="64" y="36"/>
                  <a:pt x="64" y="37"/>
                </a:cubicBezTo>
                <a:cubicBezTo>
                  <a:pt x="65" y="36"/>
                  <a:pt x="66" y="37"/>
                  <a:pt x="67" y="38"/>
                </a:cubicBezTo>
                <a:cubicBezTo>
                  <a:pt x="67" y="38"/>
                  <a:pt x="67" y="38"/>
                  <a:pt x="67" y="38"/>
                </a:cubicBezTo>
                <a:cubicBezTo>
                  <a:pt x="68" y="38"/>
                  <a:pt x="68" y="38"/>
                  <a:pt x="68" y="38"/>
                </a:cubicBezTo>
                <a:cubicBezTo>
                  <a:pt x="68" y="38"/>
                  <a:pt x="68" y="38"/>
                  <a:pt x="68" y="39"/>
                </a:cubicBezTo>
                <a:cubicBezTo>
                  <a:pt x="70" y="39"/>
                  <a:pt x="71" y="40"/>
                  <a:pt x="73" y="40"/>
                </a:cubicBezTo>
                <a:cubicBezTo>
                  <a:pt x="72" y="40"/>
                  <a:pt x="73" y="40"/>
                  <a:pt x="73" y="40"/>
                </a:cubicBezTo>
                <a:cubicBezTo>
                  <a:pt x="73" y="40"/>
                  <a:pt x="73" y="40"/>
                  <a:pt x="73" y="40"/>
                </a:cubicBezTo>
                <a:cubicBezTo>
                  <a:pt x="75" y="42"/>
                  <a:pt x="81" y="43"/>
                  <a:pt x="82" y="45"/>
                </a:cubicBezTo>
                <a:cubicBezTo>
                  <a:pt x="82" y="44"/>
                  <a:pt x="83" y="44"/>
                  <a:pt x="83" y="45"/>
                </a:cubicBezTo>
                <a:cubicBezTo>
                  <a:pt x="83" y="46"/>
                  <a:pt x="83" y="45"/>
                  <a:pt x="83" y="46"/>
                </a:cubicBezTo>
                <a:cubicBezTo>
                  <a:pt x="87" y="48"/>
                  <a:pt x="91" y="51"/>
                  <a:pt x="96" y="54"/>
                </a:cubicBezTo>
                <a:cubicBezTo>
                  <a:pt x="96" y="54"/>
                  <a:pt x="95" y="53"/>
                  <a:pt x="95" y="53"/>
                </a:cubicBezTo>
                <a:cubicBezTo>
                  <a:pt x="97" y="55"/>
                  <a:pt x="98" y="56"/>
                  <a:pt x="100" y="57"/>
                </a:cubicBezTo>
                <a:cubicBezTo>
                  <a:pt x="101" y="59"/>
                  <a:pt x="104" y="61"/>
                  <a:pt x="105" y="61"/>
                </a:cubicBezTo>
                <a:cubicBezTo>
                  <a:pt x="105" y="61"/>
                  <a:pt x="104" y="60"/>
                  <a:pt x="105" y="61"/>
                </a:cubicBezTo>
                <a:cubicBezTo>
                  <a:pt x="106" y="63"/>
                  <a:pt x="107" y="64"/>
                  <a:pt x="109" y="66"/>
                </a:cubicBezTo>
                <a:cubicBezTo>
                  <a:pt x="109" y="67"/>
                  <a:pt x="110" y="68"/>
                  <a:pt x="110" y="67"/>
                </a:cubicBezTo>
                <a:cubicBezTo>
                  <a:pt x="110" y="67"/>
                  <a:pt x="110" y="67"/>
                  <a:pt x="109" y="67"/>
                </a:cubicBezTo>
                <a:cubicBezTo>
                  <a:pt x="109" y="67"/>
                  <a:pt x="109" y="66"/>
                  <a:pt x="109" y="66"/>
                </a:cubicBezTo>
                <a:cubicBezTo>
                  <a:pt x="110" y="67"/>
                  <a:pt x="112" y="69"/>
                  <a:pt x="111" y="68"/>
                </a:cubicBezTo>
                <a:cubicBezTo>
                  <a:pt x="113" y="70"/>
                  <a:pt x="113" y="71"/>
                  <a:pt x="115" y="72"/>
                </a:cubicBezTo>
                <a:cubicBezTo>
                  <a:pt x="114" y="74"/>
                  <a:pt x="116" y="75"/>
                  <a:pt x="116" y="76"/>
                </a:cubicBezTo>
                <a:cubicBezTo>
                  <a:pt x="116" y="76"/>
                  <a:pt x="117" y="76"/>
                  <a:pt x="117" y="77"/>
                </a:cubicBezTo>
                <a:cubicBezTo>
                  <a:pt x="116" y="76"/>
                  <a:pt x="115" y="76"/>
                  <a:pt x="114" y="75"/>
                </a:cubicBezTo>
                <a:cubicBezTo>
                  <a:pt x="115" y="76"/>
                  <a:pt x="115" y="76"/>
                  <a:pt x="115" y="76"/>
                </a:cubicBezTo>
                <a:cubicBezTo>
                  <a:pt x="116" y="76"/>
                  <a:pt x="116" y="77"/>
                  <a:pt x="116" y="78"/>
                </a:cubicBezTo>
                <a:cubicBezTo>
                  <a:pt x="116" y="77"/>
                  <a:pt x="116" y="78"/>
                  <a:pt x="116" y="78"/>
                </a:cubicBezTo>
                <a:cubicBezTo>
                  <a:pt x="117" y="78"/>
                  <a:pt x="116" y="78"/>
                  <a:pt x="117" y="78"/>
                </a:cubicBezTo>
                <a:cubicBezTo>
                  <a:pt x="117" y="78"/>
                  <a:pt x="118" y="79"/>
                  <a:pt x="118" y="80"/>
                </a:cubicBezTo>
                <a:cubicBezTo>
                  <a:pt x="117" y="80"/>
                  <a:pt x="117" y="80"/>
                  <a:pt x="117" y="80"/>
                </a:cubicBezTo>
                <a:cubicBezTo>
                  <a:pt x="118" y="80"/>
                  <a:pt x="117" y="81"/>
                  <a:pt x="118" y="81"/>
                </a:cubicBezTo>
                <a:cubicBezTo>
                  <a:pt x="118" y="80"/>
                  <a:pt x="117" y="80"/>
                  <a:pt x="118" y="80"/>
                </a:cubicBezTo>
                <a:cubicBezTo>
                  <a:pt x="118" y="81"/>
                  <a:pt x="118" y="81"/>
                  <a:pt x="118" y="81"/>
                </a:cubicBezTo>
                <a:cubicBezTo>
                  <a:pt x="118" y="81"/>
                  <a:pt x="118" y="81"/>
                  <a:pt x="118" y="81"/>
                </a:cubicBezTo>
                <a:cubicBezTo>
                  <a:pt x="118" y="82"/>
                  <a:pt x="118" y="81"/>
                  <a:pt x="118" y="82"/>
                </a:cubicBezTo>
                <a:cubicBezTo>
                  <a:pt x="118" y="83"/>
                  <a:pt x="118" y="83"/>
                  <a:pt x="118" y="84"/>
                </a:cubicBezTo>
                <a:cubicBezTo>
                  <a:pt x="119" y="84"/>
                  <a:pt x="119" y="84"/>
                  <a:pt x="119" y="85"/>
                </a:cubicBezTo>
                <a:cubicBezTo>
                  <a:pt x="119" y="85"/>
                  <a:pt x="118" y="85"/>
                  <a:pt x="118" y="85"/>
                </a:cubicBezTo>
                <a:cubicBezTo>
                  <a:pt x="118" y="85"/>
                  <a:pt x="118" y="85"/>
                  <a:pt x="118" y="85"/>
                </a:cubicBezTo>
                <a:cubicBezTo>
                  <a:pt x="118" y="85"/>
                  <a:pt x="118" y="85"/>
                  <a:pt x="117" y="86"/>
                </a:cubicBezTo>
                <a:cubicBezTo>
                  <a:pt x="118" y="86"/>
                  <a:pt x="118" y="86"/>
                  <a:pt x="117" y="86"/>
                </a:cubicBezTo>
                <a:cubicBezTo>
                  <a:pt x="117" y="86"/>
                  <a:pt x="117" y="86"/>
                  <a:pt x="117" y="86"/>
                </a:cubicBezTo>
                <a:cubicBezTo>
                  <a:pt x="117" y="86"/>
                  <a:pt x="117" y="85"/>
                  <a:pt x="116" y="85"/>
                </a:cubicBezTo>
                <a:cubicBezTo>
                  <a:pt x="117" y="85"/>
                  <a:pt x="117" y="85"/>
                  <a:pt x="117" y="85"/>
                </a:cubicBezTo>
                <a:cubicBezTo>
                  <a:pt x="116" y="85"/>
                  <a:pt x="116" y="85"/>
                  <a:pt x="116" y="85"/>
                </a:cubicBezTo>
                <a:cubicBezTo>
                  <a:pt x="117" y="84"/>
                  <a:pt x="115" y="84"/>
                  <a:pt x="116" y="84"/>
                </a:cubicBezTo>
                <a:cubicBezTo>
                  <a:pt x="116" y="84"/>
                  <a:pt x="116" y="84"/>
                  <a:pt x="116" y="84"/>
                </a:cubicBezTo>
                <a:cubicBezTo>
                  <a:pt x="116" y="84"/>
                  <a:pt x="116" y="84"/>
                  <a:pt x="116" y="83"/>
                </a:cubicBezTo>
                <a:cubicBezTo>
                  <a:pt x="114" y="82"/>
                  <a:pt x="115" y="81"/>
                  <a:pt x="112" y="78"/>
                </a:cubicBezTo>
                <a:cubicBezTo>
                  <a:pt x="113" y="78"/>
                  <a:pt x="113" y="79"/>
                  <a:pt x="113" y="80"/>
                </a:cubicBezTo>
                <a:cubicBezTo>
                  <a:pt x="113" y="79"/>
                  <a:pt x="113" y="79"/>
                  <a:pt x="113" y="79"/>
                </a:cubicBezTo>
                <a:cubicBezTo>
                  <a:pt x="113" y="79"/>
                  <a:pt x="113" y="79"/>
                  <a:pt x="113" y="80"/>
                </a:cubicBezTo>
                <a:cubicBezTo>
                  <a:pt x="112" y="79"/>
                  <a:pt x="112" y="78"/>
                  <a:pt x="112" y="78"/>
                </a:cubicBezTo>
                <a:cubicBezTo>
                  <a:pt x="113" y="79"/>
                  <a:pt x="112" y="79"/>
                  <a:pt x="112" y="79"/>
                </a:cubicBezTo>
                <a:cubicBezTo>
                  <a:pt x="112" y="79"/>
                  <a:pt x="112" y="79"/>
                  <a:pt x="112" y="80"/>
                </a:cubicBezTo>
                <a:cubicBezTo>
                  <a:pt x="112" y="80"/>
                  <a:pt x="112" y="80"/>
                  <a:pt x="112" y="79"/>
                </a:cubicBezTo>
                <a:cubicBezTo>
                  <a:pt x="112" y="80"/>
                  <a:pt x="112" y="80"/>
                  <a:pt x="112" y="80"/>
                </a:cubicBezTo>
                <a:cubicBezTo>
                  <a:pt x="115" y="81"/>
                  <a:pt x="114" y="83"/>
                  <a:pt x="115" y="83"/>
                </a:cubicBezTo>
                <a:cubicBezTo>
                  <a:pt x="114" y="84"/>
                  <a:pt x="115" y="84"/>
                  <a:pt x="115" y="84"/>
                </a:cubicBezTo>
                <a:cubicBezTo>
                  <a:pt x="115" y="84"/>
                  <a:pt x="115" y="84"/>
                  <a:pt x="115" y="84"/>
                </a:cubicBezTo>
                <a:cubicBezTo>
                  <a:pt x="116" y="84"/>
                  <a:pt x="115" y="85"/>
                  <a:pt x="115" y="85"/>
                </a:cubicBezTo>
                <a:cubicBezTo>
                  <a:pt x="115" y="85"/>
                  <a:pt x="116" y="86"/>
                  <a:pt x="116" y="86"/>
                </a:cubicBezTo>
                <a:cubicBezTo>
                  <a:pt x="116" y="86"/>
                  <a:pt x="116" y="86"/>
                  <a:pt x="116" y="86"/>
                </a:cubicBezTo>
                <a:cubicBezTo>
                  <a:pt x="116" y="86"/>
                  <a:pt x="116" y="86"/>
                  <a:pt x="116" y="86"/>
                </a:cubicBezTo>
                <a:cubicBezTo>
                  <a:pt x="115" y="86"/>
                  <a:pt x="116" y="86"/>
                  <a:pt x="116" y="86"/>
                </a:cubicBezTo>
                <a:cubicBezTo>
                  <a:pt x="115" y="86"/>
                  <a:pt x="116" y="86"/>
                  <a:pt x="115" y="86"/>
                </a:cubicBezTo>
                <a:cubicBezTo>
                  <a:pt x="116" y="86"/>
                  <a:pt x="116" y="86"/>
                  <a:pt x="116" y="86"/>
                </a:cubicBezTo>
                <a:cubicBezTo>
                  <a:pt x="115" y="86"/>
                  <a:pt x="115" y="86"/>
                  <a:pt x="115" y="87"/>
                </a:cubicBezTo>
                <a:cubicBezTo>
                  <a:pt x="116" y="87"/>
                  <a:pt x="116" y="87"/>
                  <a:pt x="116" y="87"/>
                </a:cubicBezTo>
                <a:cubicBezTo>
                  <a:pt x="117" y="87"/>
                  <a:pt x="117" y="87"/>
                  <a:pt x="117" y="87"/>
                </a:cubicBezTo>
                <a:cubicBezTo>
                  <a:pt x="117" y="87"/>
                  <a:pt x="117" y="87"/>
                  <a:pt x="118" y="87"/>
                </a:cubicBezTo>
                <a:cubicBezTo>
                  <a:pt x="117" y="87"/>
                  <a:pt x="117" y="87"/>
                  <a:pt x="117" y="87"/>
                </a:cubicBezTo>
                <a:cubicBezTo>
                  <a:pt x="117" y="87"/>
                  <a:pt x="117" y="87"/>
                  <a:pt x="118" y="87"/>
                </a:cubicBezTo>
                <a:cubicBezTo>
                  <a:pt x="117" y="88"/>
                  <a:pt x="118" y="88"/>
                  <a:pt x="117" y="88"/>
                </a:cubicBezTo>
                <a:cubicBezTo>
                  <a:pt x="118" y="88"/>
                  <a:pt x="117" y="87"/>
                  <a:pt x="117" y="88"/>
                </a:cubicBezTo>
                <a:cubicBezTo>
                  <a:pt x="117" y="87"/>
                  <a:pt x="117" y="87"/>
                  <a:pt x="116" y="87"/>
                </a:cubicBezTo>
                <a:cubicBezTo>
                  <a:pt x="117" y="88"/>
                  <a:pt x="117" y="87"/>
                  <a:pt x="117" y="88"/>
                </a:cubicBezTo>
                <a:cubicBezTo>
                  <a:pt x="117" y="88"/>
                  <a:pt x="117" y="88"/>
                  <a:pt x="117" y="88"/>
                </a:cubicBezTo>
                <a:cubicBezTo>
                  <a:pt x="117" y="88"/>
                  <a:pt x="117" y="88"/>
                  <a:pt x="116" y="88"/>
                </a:cubicBezTo>
                <a:cubicBezTo>
                  <a:pt x="116" y="88"/>
                  <a:pt x="116" y="89"/>
                  <a:pt x="115" y="88"/>
                </a:cubicBezTo>
                <a:cubicBezTo>
                  <a:pt x="115" y="89"/>
                  <a:pt x="115" y="90"/>
                  <a:pt x="114" y="91"/>
                </a:cubicBezTo>
                <a:cubicBezTo>
                  <a:pt x="114" y="90"/>
                  <a:pt x="114" y="90"/>
                  <a:pt x="114" y="90"/>
                </a:cubicBezTo>
                <a:cubicBezTo>
                  <a:pt x="114" y="90"/>
                  <a:pt x="114" y="91"/>
                  <a:pt x="114" y="91"/>
                </a:cubicBezTo>
                <a:cubicBezTo>
                  <a:pt x="113" y="91"/>
                  <a:pt x="114" y="91"/>
                  <a:pt x="113" y="91"/>
                </a:cubicBezTo>
                <a:cubicBezTo>
                  <a:pt x="114" y="91"/>
                  <a:pt x="113" y="91"/>
                  <a:pt x="113" y="90"/>
                </a:cubicBezTo>
                <a:cubicBezTo>
                  <a:pt x="113" y="91"/>
                  <a:pt x="113" y="91"/>
                  <a:pt x="113" y="91"/>
                </a:cubicBezTo>
                <a:cubicBezTo>
                  <a:pt x="113" y="91"/>
                  <a:pt x="113" y="91"/>
                  <a:pt x="114" y="91"/>
                </a:cubicBezTo>
                <a:cubicBezTo>
                  <a:pt x="113" y="91"/>
                  <a:pt x="113" y="91"/>
                  <a:pt x="113" y="92"/>
                </a:cubicBezTo>
                <a:cubicBezTo>
                  <a:pt x="113" y="91"/>
                  <a:pt x="113" y="93"/>
                  <a:pt x="112" y="93"/>
                </a:cubicBezTo>
                <a:cubicBezTo>
                  <a:pt x="112" y="92"/>
                  <a:pt x="112" y="92"/>
                  <a:pt x="112" y="92"/>
                </a:cubicBezTo>
                <a:cubicBezTo>
                  <a:pt x="111" y="92"/>
                  <a:pt x="112" y="93"/>
                  <a:pt x="112" y="93"/>
                </a:cubicBezTo>
                <a:cubicBezTo>
                  <a:pt x="112" y="93"/>
                  <a:pt x="112" y="93"/>
                  <a:pt x="112" y="93"/>
                </a:cubicBezTo>
                <a:cubicBezTo>
                  <a:pt x="112" y="94"/>
                  <a:pt x="110" y="94"/>
                  <a:pt x="110" y="94"/>
                </a:cubicBezTo>
                <a:cubicBezTo>
                  <a:pt x="110" y="94"/>
                  <a:pt x="110" y="94"/>
                  <a:pt x="110" y="94"/>
                </a:cubicBezTo>
                <a:cubicBezTo>
                  <a:pt x="108" y="95"/>
                  <a:pt x="107" y="96"/>
                  <a:pt x="105" y="97"/>
                </a:cubicBezTo>
                <a:cubicBezTo>
                  <a:pt x="105" y="97"/>
                  <a:pt x="105" y="96"/>
                  <a:pt x="105" y="96"/>
                </a:cubicBezTo>
                <a:cubicBezTo>
                  <a:pt x="104" y="97"/>
                  <a:pt x="101" y="100"/>
                  <a:pt x="101" y="98"/>
                </a:cubicBezTo>
                <a:cubicBezTo>
                  <a:pt x="101" y="98"/>
                  <a:pt x="101" y="98"/>
                  <a:pt x="101" y="98"/>
                </a:cubicBezTo>
                <a:cubicBezTo>
                  <a:pt x="101" y="98"/>
                  <a:pt x="101" y="98"/>
                  <a:pt x="101" y="98"/>
                </a:cubicBezTo>
                <a:cubicBezTo>
                  <a:pt x="101" y="98"/>
                  <a:pt x="100" y="98"/>
                  <a:pt x="99" y="99"/>
                </a:cubicBezTo>
                <a:cubicBezTo>
                  <a:pt x="99" y="98"/>
                  <a:pt x="99" y="98"/>
                  <a:pt x="99" y="98"/>
                </a:cubicBezTo>
                <a:cubicBezTo>
                  <a:pt x="98" y="99"/>
                  <a:pt x="97" y="98"/>
                  <a:pt x="96" y="99"/>
                </a:cubicBezTo>
                <a:cubicBezTo>
                  <a:pt x="96" y="98"/>
                  <a:pt x="97" y="98"/>
                  <a:pt x="97" y="98"/>
                </a:cubicBezTo>
                <a:cubicBezTo>
                  <a:pt x="96" y="99"/>
                  <a:pt x="93" y="99"/>
                  <a:pt x="92" y="99"/>
                </a:cubicBezTo>
                <a:cubicBezTo>
                  <a:pt x="92" y="99"/>
                  <a:pt x="92" y="99"/>
                  <a:pt x="92" y="99"/>
                </a:cubicBezTo>
                <a:cubicBezTo>
                  <a:pt x="91" y="99"/>
                  <a:pt x="89" y="99"/>
                  <a:pt x="87" y="99"/>
                </a:cubicBezTo>
                <a:cubicBezTo>
                  <a:pt x="88" y="99"/>
                  <a:pt x="87" y="99"/>
                  <a:pt x="87" y="99"/>
                </a:cubicBezTo>
                <a:cubicBezTo>
                  <a:pt x="88" y="98"/>
                  <a:pt x="89" y="99"/>
                  <a:pt x="90" y="98"/>
                </a:cubicBezTo>
                <a:cubicBezTo>
                  <a:pt x="90" y="97"/>
                  <a:pt x="90" y="97"/>
                  <a:pt x="90" y="97"/>
                </a:cubicBezTo>
                <a:cubicBezTo>
                  <a:pt x="90" y="98"/>
                  <a:pt x="88" y="97"/>
                  <a:pt x="88" y="98"/>
                </a:cubicBezTo>
                <a:cubicBezTo>
                  <a:pt x="88" y="98"/>
                  <a:pt x="87" y="98"/>
                  <a:pt x="87" y="97"/>
                </a:cubicBezTo>
                <a:cubicBezTo>
                  <a:pt x="87" y="98"/>
                  <a:pt x="85" y="98"/>
                  <a:pt x="85" y="97"/>
                </a:cubicBezTo>
                <a:cubicBezTo>
                  <a:pt x="84" y="98"/>
                  <a:pt x="84" y="97"/>
                  <a:pt x="83" y="97"/>
                </a:cubicBezTo>
                <a:cubicBezTo>
                  <a:pt x="84" y="97"/>
                  <a:pt x="84" y="96"/>
                  <a:pt x="84" y="96"/>
                </a:cubicBezTo>
                <a:cubicBezTo>
                  <a:pt x="84" y="97"/>
                  <a:pt x="84" y="97"/>
                  <a:pt x="84" y="97"/>
                </a:cubicBezTo>
                <a:cubicBezTo>
                  <a:pt x="84" y="96"/>
                  <a:pt x="85" y="97"/>
                  <a:pt x="85" y="96"/>
                </a:cubicBezTo>
                <a:cubicBezTo>
                  <a:pt x="85" y="96"/>
                  <a:pt x="85" y="96"/>
                  <a:pt x="85" y="96"/>
                </a:cubicBezTo>
                <a:cubicBezTo>
                  <a:pt x="85" y="96"/>
                  <a:pt x="85" y="96"/>
                  <a:pt x="84" y="96"/>
                </a:cubicBezTo>
                <a:cubicBezTo>
                  <a:pt x="84" y="96"/>
                  <a:pt x="84" y="95"/>
                  <a:pt x="84" y="96"/>
                </a:cubicBezTo>
                <a:cubicBezTo>
                  <a:pt x="84" y="95"/>
                  <a:pt x="84" y="96"/>
                  <a:pt x="84" y="95"/>
                </a:cubicBezTo>
                <a:cubicBezTo>
                  <a:pt x="84" y="95"/>
                  <a:pt x="85" y="95"/>
                  <a:pt x="85" y="95"/>
                </a:cubicBezTo>
                <a:cubicBezTo>
                  <a:pt x="85" y="94"/>
                  <a:pt x="85" y="94"/>
                  <a:pt x="84" y="94"/>
                </a:cubicBezTo>
                <a:cubicBezTo>
                  <a:pt x="84" y="94"/>
                  <a:pt x="85" y="94"/>
                  <a:pt x="85" y="94"/>
                </a:cubicBezTo>
                <a:cubicBezTo>
                  <a:pt x="84" y="94"/>
                  <a:pt x="84" y="94"/>
                  <a:pt x="84" y="93"/>
                </a:cubicBezTo>
                <a:cubicBezTo>
                  <a:pt x="84" y="93"/>
                  <a:pt x="84" y="93"/>
                  <a:pt x="83" y="93"/>
                </a:cubicBezTo>
                <a:cubicBezTo>
                  <a:pt x="84" y="92"/>
                  <a:pt x="83" y="92"/>
                  <a:pt x="82" y="92"/>
                </a:cubicBezTo>
                <a:cubicBezTo>
                  <a:pt x="82" y="92"/>
                  <a:pt x="82" y="92"/>
                  <a:pt x="82" y="92"/>
                </a:cubicBezTo>
                <a:cubicBezTo>
                  <a:pt x="82" y="92"/>
                  <a:pt x="82" y="92"/>
                  <a:pt x="82" y="91"/>
                </a:cubicBezTo>
                <a:cubicBezTo>
                  <a:pt x="82" y="91"/>
                  <a:pt x="81" y="92"/>
                  <a:pt x="81" y="92"/>
                </a:cubicBezTo>
                <a:cubicBezTo>
                  <a:pt x="81" y="91"/>
                  <a:pt x="82" y="91"/>
                  <a:pt x="82" y="90"/>
                </a:cubicBezTo>
                <a:cubicBezTo>
                  <a:pt x="81" y="91"/>
                  <a:pt x="80" y="90"/>
                  <a:pt x="81" y="90"/>
                </a:cubicBezTo>
                <a:cubicBezTo>
                  <a:pt x="81" y="90"/>
                  <a:pt x="80" y="90"/>
                  <a:pt x="81" y="89"/>
                </a:cubicBezTo>
                <a:cubicBezTo>
                  <a:pt x="80" y="89"/>
                  <a:pt x="80" y="89"/>
                  <a:pt x="80" y="89"/>
                </a:cubicBezTo>
                <a:cubicBezTo>
                  <a:pt x="79" y="90"/>
                  <a:pt x="78" y="90"/>
                  <a:pt x="78" y="91"/>
                </a:cubicBezTo>
                <a:cubicBezTo>
                  <a:pt x="78" y="91"/>
                  <a:pt x="79" y="91"/>
                  <a:pt x="78" y="92"/>
                </a:cubicBezTo>
                <a:cubicBezTo>
                  <a:pt x="78" y="92"/>
                  <a:pt x="79" y="92"/>
                  <a:pt x="79" y="93"/>
                </a:cubicBezTo>
                <a:cubicBezTo>
                  <a:pt x="80" y="92"/>
                  <a:pt x="80" y="94"/>
                  <a:pt x="81" y="94"/>
                </a:cubicBezTo>
                <a:cubicBezTo>
                  <a:pt x="80" y="95"/>
                  <a:pt x="81" y="94"/>
                  <a:pt x="81" y="95"/>
                </a:cubicBezTo>
                <a:cubicBezTo>
                  <a:pt x="80" y="95"/>
                  <a:pt x="80" y="95"/>
                  <a:pt x="80" y="95"/>
                </a:cubicBezTo>
                <a:cubicBezTo>
                  <a:pt x="80" y="94"/>
                  <a:pt x="80" y="94"/>
                  <a:pt x="80" y="94"/>
                </a:cubicBezTo>
                <a:cubicBezTo>
                  <a:pt x="80" y="94"/>
                  <a:pt x="79" y="94"/>
                  <a:pt x="80" y="94"/>
                </a:cubicBezTo>
                <a:cubicBezTo>
                  <a:pt x="79" y="94"/>
                  <a:pt x="80" y="94"/>
                  <a:pt x="80" y="94"/>
                </a:cubicBezTo>
                <a:cubicBezTo>
                  <a:pt x="79" y="94"/>
                  <a:pt x="79" y="94"/>
                  <a:pt x="78" y="94"/>
                </a:cubicBezTo>
                <a:cubicBezTo>
                  <a:pt x="79" y="93"/>
                  <a:pt x="78" y="93"/>
                  <a:pt x="77" y="93"/>
                </a:cubicBezTo>
                <a:cubicBezTo>
                  <a:pt x="78" y="92"/>
                  <a:pt x="78" y="92"/>
                  <a:pt x="78" y="92"/>
                </a:cubicBezTo>
                <a:cubicBezTo>
                  <a:pt x="77" y="92"/>
                  <a:pt x="76" y="91"/>
                  <a:pt x="76" y="90"/>
                </a:cubicBezTo>
                <a:cubicBezTo>
                  <a:pt x="75" y="91"/>
                  <a:pt x="76" y="89"/>
                  <a:pt x="75" y="89"/>
                </a:cubicBezTo>
                <a:cubicBezTo>
                  <a:pt x="75" y="89"/>
                  <a:pt x="75" y="90"/>
                  <a:pt x="75" y="90"/>
                </a:cubicBezTo>
                <a:cubicBezTo>
                  <a:pt x="75" y="90"/>
                  <a:pt x="75" y="90"/>
                  <a:pt x="75" y="90"/>
                </a:cubicBezTo>
                <a:cubicBezTo>
                  <a:pt x="75" y="89"/>
                  <a:pt x="75" y="89"/>
                  <a:pt x="75" y="89"/>
                </a:cubicBezTo>
                <a:cubicBezTo>
                  <a:pt x="75" y="89"/>
                  <a:pt x="75" y="89"/>
                  <a:pt x="75" y="89"/>
                </a:cubicBezTo>
                <a:cubicBezTo>
                  <a:pt x="74" y="88"/>
                  <a:pt x="74" y="88"/>
                  <a:pt x="74" y="88"/>
                </a:cubicBezTo>
                <a:cubicBezTo>
                  <a:pt x="74" y="88"/>
                  <a:pt x="74" y="87"/>
                  <a:pt x="74" y="87"/>
                </a:cubicBezTo>
                <a:cubicBezTo>
                  <a:pt x="74" y="87"/>
                  <a:pt x="74" y="87"/>
                  <a:pt x="74" y="87"/>
                </a:cubicBezTo>
                <a:cubicBezTo>
                  <a:pt x="73" y="88"/>
                  <a:pt x="74" y="87"/>
                  <a:pt x="74" y="88"/>
                </a:cubicBezTo>
                <a:cubicBezTo>
                  <a:pt x="73" y="87"/>
                  <a:pt x="74" y="87"/>
                  <a:pt x="73" y="87"/>
                </a:cubicBezTo>
                <a:cubicBezTo>
                  <a:pt x="73" y="87"/>
                  <a:pt x="73" y="87"/>
                  <a:pt x="73" y="86"/>
                </a:cubicBezTo>
                <a:cubicBezTo>
                  <a:pt x="73" y="87"/>
                  <a:pt x="73" y="87"/>
                  <a:pt x="73" y="87"/>
                </a:cubicBezTo>
                <a:cubicBezTo>
                  <a:pt x="74" y="86"/>
                  <a:pt x="74" y="87"/>
                  <a:pt x="74" y="87"/>
                </a:cubicBezTo>
                <a:cubicBezTo>
                  <a:pt x="74" y="86"/>
                  <a:pt x="75" y="86"/>
                  <a:pt x="74" y="86"/>
                </a:cubicBezTo>
                <a:cubicBezTo>
                  <a:pt x="74" y="85"/>
                  <a:pt x="75" y="85"/>
                  <a:pt x="75" y="85"/>
                </a:cubicBezTo>
                <a:cubicBezTo>
                  <a:pt x="75" y="85"/>
                  <a:pt x="75" y="85"/>
                  <a:pt x="76" y="85"/>
                </a:cubicBezTo>
                <a:cubicBezTo>
                  <a:pt x="76" y="85"/>
                  <a:pt x="75" y="85"/>
                  <a:pt x="76" y="85"/>
                </a:cubicBezTo>
                <a:cubicBezTo>
                  <a:pt x="76" y="85"/>
                  <a:pt x="76" y="85"/>
                  <a:pt x="76" y="84"/>
                </a:cubicBezTo>
                <a:cubicBezTo>
                  <a:pt x="76" y="84"/>
                  <a:pt x="76" y="84"/>
                  <a:pt x="76" y="84"/>
                </a:cubicBezTo>
                <a:cubicBezTo>
                  <a:pt x="76" y="85"/>
                  <a:pt x="77" y="84"/>
                  <a:pt x="77" y="84"/>
                </a:cubicBezTo>
                <a:cubicBezTo>
                  <a:pt x="77" y="84"/>
                  <a:pt x="77" y="84"/>
                  <a:pt x="78" y="84"/>
                </a:cubicBezTo>
                <a:cubicBezTo>
                  <a:pt x="78" y="84"/>
                  <a:pt x="78" y="84"/>
                  <a:pt x="78" y="84"/>
                </a:cubicBezTo>
                <a:cubicBezTo>
                  <a:pt x="79" y="84"/>
                  <a:pt x="78" y="84"/>
                  <a:pt x="78" y="84"/>
                </a:cubicBezTo>
                <a:cubicBezTo>
                  <a:pt x="78" y="84"/>
                  <a:pt x="78" y="84"/>
                  <a:pt x="78" y="84"/>
                </a:cubicBezTo>
                <a:cubicBezTo>
                  <a:pt x="78" y="84"/>
                  <a:pt x="77" y="84"/>
                  <a:pt x="77" y="84"/>
                </a:cubicBezTo>
                <a:cubicBezTo>
                  <a:pt x="78" y="84"/>
                  <a:pt x="78" y="84"/>
                  <a:pt x="78" y="84"/>
                </a:cubicBezTo>
                <a:cubicBezTo>
                  <a:pt x="78" y="84"/>
                  <a:pt x="79" y="84"/>
                  <a:pt x="78" y="84"/>
                </a:cubicBezTo>
                <a:cubicBezTo>
                  <a:pt x="78" y="84"/>
                  <a:pt x="79" y="84"/>
                  <a:pt x="79" y="84"/>
                </a:cubicBezTo>
                <a:cubicBezTo>
                  <a:pt x="78" y="85"/>
                  <a:pt x="79" y="86"/>
                  <a:pt x="79" y="86"/>
                </a:cubicBezTo>
                <a:cubicBezTo>
                  <a:pt x="79" y="86"/>
                  <a:pt x="79" y="86"/>
                  <a:pt x="79" y="86"/>
                </a:cubicBezTo>
                <a:cubicBezTo>
                  <a:pt x="79" y="86"/>
                  <a:pt x="79" y="86"/>
                  <a:pt x="79" y="86"/>
                </a:cubicBezTo>
                <a:cubicBezTo>
                  <a:pt x="79" y="86"/>
                  <a:pt x="80" y="86"/>
                  <a:pt x="79" y="87"/>
                </a:cubicBezTo>
                <a:cubicBezTo>
                  <a:pt x="79" y="87"/>
                  <a:pt x="79" y="87"/>
                  <a:pt x="79" y="87"/>
                </a:cubicBezTo>
                <a:cubicBezTo>
                  <a:pt x="80" y="87"/>
                  <a:pt x="80" y="87"/>
                  <a:pt x="80" y="87"/>
                </a:cubicBezTo>
                <a:cubicBezTo>
                  <a:pt x="80" y="87"/>
                  <a:pt x="80" y="87"/>
                  <a:pt x="80" y="87"/>
                </a:cubicBezTo>
                <a:cubicBezTo>
                  <a:pt x="80" y="88"/>
                  <a:pt x="81" y="88"/>
                  <a:pt x="81" y="89"/>
                </a:cubicBezTo>
                <a:cubicBezTo>
                  <a:pt x="83" y="88"/>
                  <a:pt x="82" y="92"/>
                  <a:pt x="84" y="90"/>
                </a:cubicBezTo>
                <a:cubicBezTo>
                  <a:pt x="84" y="91"/>
                  <a:pt x="84" y="91"/>
                  <a:pt x="84" y="91"/>
                </a:cubicBezTo>
                <a:cubicBezTo>
                  <a:pt x="84" y="91"/>
                  <a:pt x="84" y="91"/>
                  <a:pt x="83" y="91"/>
                </a:cubicBezTo>
                <a:cubicBezTo>
                  <a:pt x="84" y="91"/>
                  <a:pt x="84" y="91"/>
                  <a:pt x="84" y="92"/>
                </a:cubicBezTo>
                <a:cubicBezTo>
                  <a:pt x="84" y="91"/>
                  <a:pt x="84" y="91"/>
                  <a:pt x="84" y="90"/>
                </a:cubicBezTo>
                <a:cubicBezTo>
                  <a:pt x="84" y="90"/>
                  <a:pt x="84" y="90"/>
                  <a:pt x="85" y="90"/>
                </a:cubicBezTo>
                <a:cubicBezTo>
                  <a:pt x="85" y="90"/>
                  <a:pt x="84" y="90"/>
                  <a:pt x="84" y="90"/>
                </a:cubicBezTo>
                <a:cubicBezTo>
                  <a:pt x="84" y="90"/>
                  <a:pt x="84" y="90"/>
                  <a:pt x="84" y="90"/>
                </a:cubicBezTo>
                <a:cubicBezTo>
                  <a:pt x="84" y="90"/>
                  <a:pt x="84" y="90"/>
                  <a:pt x="84" y="89"/>
                </a:cubicBezTo>
                <a:cubicBezTo>
                  <a:pt x="84" y="89"/>
                  <a:pt x="83" y="89"/>
                  <a:pt x="83" y="88"/>
                </a:cubicBezTo>
                <a:cubicBezTo>
                  <a:pt x="83" y="89"/>
                  <a:pt x="83" y="89"/>
                  <a:pt x="84" y="88"/>
                </a:cubicBezTo>
                <a:cubicBezTo>
                  <a:pt x="83" y="88"/>
                  <a:pt x="82" y="87"/>
                  <a:pt x="81" y="86"/>
                </a:cubicBezTo>
                <a:cubicBezTo>
                  <a:pt x="81" y="86"/>
                  <a:pt x="81" y="86"/>
                  <a:pt x="81" y="86"/>
                </a:cubicBezTo>
                <a:cubicBezTo>
                  <a:pt x="81" y="86"/>
                  <a:pt x="81" y="85"/>
                  <a:pt x="80" y="85"/>
                </a:cubicBezTo>
                <a:cubicBezTo>
                  <a:pt x="80" y="85"/>
                  <a:pt x="81" y="85"/>
                  <a:pt x="81" y="85"/>
                </a:cubicBezTo>
                <a:cubicBezTo>
                  <a:pt x="80" y="85"/>
                  <a:pt x="80" y="85"/>
                  <a:pt x="80" y="85"/>
                </a:cubicBezTo>
                <a:cubicBezTo>
                  <a:pt x="80" y="85"/>
                  <a:pt x="80" y="84"/>
                  <a:pt x="80" y="84"/>
                </a:cubicBezTo>
                <a:cubicBezTo>
                  <a:pt x="80" y="84"/>
                  <a:pt x="80" y="84"/>
                  <a:pt x="80" y="84"/>
                </a:cubicBezTo>
                <a:cubicBezTo>
                  <a:pt x="80" y="84"/>
                  <a:pt x="80" y="84"/>
                  <a:pt x="80" y="84"/>
                </a:cubicBezTo>
                <a:cubicBezTo>
                  <a:pt x="80" y="84"/>
                  <a:pt x="80" y="84"/>
                  <a:pt x="79" y="84"/>
                </a:cubicBezTo>
                <a:cubicBezTo>
                  <a:pt x="80" y="84"/>
                  <a:pt x="80" y="84"/>
                  <a:pt x="80" y="84"/>
                </a:cubicBezTo>
                <a:cubicBezTo>
                  <a:pt x="79" y="84"/>
                  <a:pt x="80" y="83"/>
                  <a:pt x="80" y="83"/>
                </a:cubicBezTo>
                <a:cubicBezTo>
                  <a:pt x="80" y="83"/>
                  <a:pt x="80" y="83"/>
                  <a:pt x="80" y="83"/>
                </a:cubicBezTo>
                <a:cubicBezTo>
                  <a:pt x="80" y="83"/>
                  <a:pt x="80" y="83"/>
                  <a:pt x="80" y="83"/>
                </a:cubicBezTo>
                <a:cubicBezTo>
                  <a:pt x="80" y="83"/>
                  <a:pt x="80" y="83"/>
                  <a:pt x="80" y="83"/>
                </a:cubicBezTo>
                <a:cubicBezTo>
                  <a:pt x="81" y="83"/>
                  <a:pt x="80" y="83"/>
                  <a:pt x="80" y="83"/>
                </a:cubicBezTo>
                <a:cubicBezTo>
                  <a:pt x="81" y="83"/>
                  <a:pt x="81" y="83"/>
                  <a:pt x="81" y="83"/>
                </a:cubicBezTo>
                <a:cubicBezTo>
                  <a:pt x="82" y="83"/>
                  <a:pt x="81" y="83"/>
                  <a:pt x="82" y="82"/>
                </a:cubicBezTo>
                <a:cubicBezTo>
                  <a:pt x="82" y="82"/>
                  <a:pt x="82" y="82"/>
                  <a:pt x="82" y="82"/>
                </a:cubicBezTo>
                <a:cubicBezTo>
                  <a:pt x="82" y="82"/>
                  <a:pt x="82" y="82"/>
                  <a:pt x="82" y="82"/>
                </a:cubicBezTo>
                <a:cubicBezTo>
                  <a:pt x="83" y="82"/>
                  <a:pt x="82" y="82"/>
                  <a:pt x="82" y="82"/>
                </a:cubicBezTo>
                <a:cubicBezTo>
                  <a:pt x="82" y="82"/>
                  <a:pt x="82" y="82"/>
                  <a:pt x="83" y="82"/>
                </a:cubicBezTo>
                <a:cubicBezTo>
                  <a:pt x="83" y="82"/>
                  <a:pt x="83" y="82"/>
                  <a:pt x="83" y="82"/>
                </a:cubicBezTo>
                <a:cubicBezTo>
                  <a:pt x="83" y="82"/>
                  <a:pt x="82" y="83"/>
                  <a:pt x="83" y="82"/>
                </a:cubicBezTo>
                <a:cubicBezTo>
                  <a:pt x="83" y="82"/>
                  <a:pt x="82" y="83"/>
                  <a:pt x="83" y="83"/>
                </a:cubicBezTo>
                <a:cubicBezTo>
                  <a:pt x="83" y="83"/>
                  <a:pt x="83" y="82"/>
                  <a:pt x="84" y="82"/>
                </a:cubicBezTo>
                <a:cubicBezTo>
                  <a:pt x="84" y="82"/>
                  <a:pt x="84" y="82"/>
                  <a:pt x="84" y="82"/>
                </a:cubicBezTo>
                <a:cubicBezTo>
                  <a:pt x="83" y="82"/>
                  <a:pt x="83" y="82"/>
                  <a:pt x="83" y="82"/>
                </a:cubicBezTo>
                <a:cubicBezTo>
                  <a:pt x="83" y="82"/>
                  <a:pt x="83" y="82"/>
                  <a:pt x="83" y="82"/>
                </a:cubicBezTo>
                <a:cubicBezTo>
                  <a:pt x="83" y="82"/>
                  <a:pt x="83" y="82"/>
                  <a:pt x="83" y="82"/>
                </a:cubicBezTo>
                <a:cubicBezTo>
                  <a:pt x="83" y="82"/>
                  <a:pt x="84" y="81"/>
                  <a:pt x="84" y="82"/>
                </a:cubicBezTo>
                <a:cubicBezTo>
                  <a:pt x="83" y="82"/>
                  <a:pt x="83" y="82"/>
                  <a:pt x="83" y="82"/>
                </a:cubicBezTo>
                <a:cubicBezTo>
                  <a:pt x="83" y="82"/>
                  <a:pt x="83" y="82"/>
                  <a:pt x="83" y="82"/>
                </a:cubicBezTo>
                <a:cubicBezTo>
                  <a:pt x="83" y="82"/>
                  <a:pt x="84" y="82"/>
                  <a:pt x="84" y="82"/>
                </a:cubicBezTo>
                <a:cubicBezTo>
                  <a:pt x="84" y="82"/>
                  <a:pt x="83" y="82"/>
                  <a:pt x="83" y="82"/>
                </a:cubicBezTo>
                <a:cubicBezTo>
                  <a:pt x="84" y="82"/>
                  <a:pt x="83" y="83"/>
                  <a:pt x="84" y="84"/>
                </a:cubicBezTo>
                <a:cubicBezTo>
                  <a:pt x="84" y="84"/>
                  <a:pt x="84" y="84"/>
                  <a:pt x="84" y="84"/>
                </a:cubicBezTo>
                <a:cubicBezTo>
                  <a:pt x="83" y="84"/>
                  <a:pt x="84" y="85"/>
                  <a:pt x="83" y="85"/>
                </a:cubicBezTo>
                <a:cubicBezTo>
                  <a:pt x="83" y="85"/>
                  <a:pt x="84" y="85"/>
                  <a:pt x="83" y="85"/>
                </a:cubicBezTo>
                <a:cubicBezTo>
                  <a:pt x="83" y="85"/>
                  <a:pt x="83" y="85"/>
                  <a:pt x="83" y="85"/>
                </a:cubicBezTo>
                <a:cubicBezTo>
                  <a:pt x="83" y="85"/>
                  <a:pt x="83" y="85"/>
                  <a:pt x="83" y="85"/>
                </a:cubicBezTo>
                <a:cubicBezTo>
                  <a:pt x="83" y="85"/>
                  <a:pt x="83" y="85"/>
                  <a:pt x="83" y="86"/>
                </a:cubicBezTo>
                <a:cubicBezTo>
                  <a:pt x="83" y="86"/>
                  <a:pt x="83" y="86"/>
                  <a:pt x="83" y="86"/>
                </a:cubicBezTo>
                <a:cubicBezTo>
                  <a:pt x="83" y="87"/>
                  <a:pt x="83" y="87"/>
                  <a:pt x="83" y="88"/>
                </a:cubicBezTo>
                <a:cubicBezTo>
                  <a:pt x="83" y="88"/>
                  <a:pt x="83" y="88"/>
                  <a:pt x="83" y="88"/>
                </a:cubicBezTo>
                <a:cubicBezTo>
                  <a:pt x="83" y="88"/>
                  <a:pt x="83" y="88"/>
                  <a:pt x="83" y="89"/>
                </a:cubicBezTo>
                <a:cubicBezTo>
                  <a:pt x="83" y="88"/>
                  <a:pt x="84" y="88"/>
                  <a:pt x="84" y="88"/>
                </a:cubicBezTo>
                <a:cubicBezTo>
                  <a:pt x="84" y="89"/>
                  <a:pt x="84" y="89"/>
                  <a:pt x="83" y="89"/>
                </a:cubicBezTo>
                <a:cubicBezTo>
                  <a:pt x="83" y="89"/>
                  <a:pt x="84" y="89"/>
                  <a:pt x="83" y="89"/>
                </a:cubicBezTo>
                <a:cubicBezTo>
                  <a:pt x="83" y="89"/>
                  <a:pt x="83" y="89"/>
                  <a:pt x="82" y="89"/>
                </a:cubicBezTo>
                <a:cubicBezTo>
                  <a:pt x="83" y="89"/>
                  <a:pt x="83" y="89"/>
                  <a:pt x="83" y="90"/>
                </a:cubicBezTo>
                <a:cubicBezTo>
                  <a:pt x="83" y="89"/>
                  <a:pt x="83" y="90"/>
                  <a:pt x="84" y="90"/>
                </a:cubicBezTo>
                <a:cubicBezTo>
                  <a:pt x="83" y="90"/>
                  <a:pt x="83" y="90"/>
                  <a:pt x="83" y="90"/>
                </a:cubicBezTo>
                <a:cubicBezTo>
                  <a:pt x="83" y="90"/>
                  <a:pt x="82" y="90"/>
                  <a:pt x="82" y="90"/>
                </a:cubicBezTo>
                <a:cubicBezTo>
                  <a:pt x="82" y="90"/>
                  <a:pt x="83" y="90"/>
                  <a:pt x="83" y="91"/>
                </a:cubicBezTo>
                <a:cubicBezTo>
                  <a:pt x="83" y="91"/>
                  <a:pt x="83" y="90"/>
                  <a:pt x="84" y="90"/>
                </a:cubicBezTo>
                <a:cubicBezTo>
                  <a:pt x="84" y="91"/>
                  <a:pt x="83" y="91"/>
                  <a:pt x="83" y="91"/>
                </a:cubicBezTo>
                <a:cubicBezTo>
                  <a:pt x="83" y="91"/>
                  <a:pt x="83" y="91"/>
                  <a:pt x="83" y="91"/>
                </a:cubicBezTo>
                <a:cubicBezTo>
                  <a:pt x="82" y="91"/>
                  <a:pt x="82" y="92"/>
                  <a:pt x="82" y="92"/>
                </a:cubicBezTo>
                <a:cubicBezTo>
                  <a:pt x="82" y="91"/>
                  <a:pt x="82" y="92"/>
                  <a:pt x="82" y="91"/>
                </a:cubicBezTo>
                <a:cubicBezTo>
                  <a:pt x="82" y="91"/>
                  <a:pt x="82" y="91"/>
                  <a:pt x="82" y="91"/>
                </a:cubicBezTo>
                <a:cubicBezTo>
                  <a:pt x="82" y="92"/>
                  <a:pt x="82" y="92"/>
                  <a:pt x="82" y="92"/>
                </a:cubicBezTo>
                <a:cubicBezTo>
                  <a:pt x="82" y="92"/>
                  <a:pt x="83" y="92"/>
                  <a:pt x="82" y="92"/>
                </a:cubicBezTo>
                <a:cubicBezTo>
                  <a:pt x="83" y="92"/>
                  <a:pt x="83" y="92"/>
                  <a:pt x="83" y="92"/>
                </a:cubicBezTo>
                <a:cubicBezTo>
                  <a:pt x="83" y="92"/>
                  <a:pt x="83" y="92"/>
                  <a:pt x="83" y="92"/>
                </a:cubicBezTo>
                <a:cubicBezTo>
                  <a:pt x="83" y="91"/>
                  <a:pt x="83" y="91"/>
                  <a:pt x="83" y="91"/>
                </a:cubicBezTo>
                <a:cubicBezTo>
                  <a:pt x="84" y="92"/>
                  <a:pt x="84" y="92"/>
                  <a:pt x="84" y="92"/>
                </a:cubicBezTo>
                <a:cubicBezTo>
                  <a:pt x="84" y="92"/>
                  <a:pt x="84" y="92"/>
                  <a:pt x="84" y="91"/>
                </a:cubicBezTo>
                <a:cubicBezTo>
                  <a:pt x="85" y="92"/>
                  <a:pt x="85" y="91"/>
                  <a:pt x="86" y="91"/>
                </a:cubicBezTo>
                <a:cubicBezTo>
                  <a:pt x="86" y="92"/>
                  <a:pt x="86" y="91"/>
                  <a:pt x="86" y="91"/>
                </a:cubicBezTo>
                <a:cubicBezTo>
                  <a:pt x="86" y="91"/>
                  <a:pt x="87" y="90"/>
                  <a:pt x="87" y="91"/>
                </a:cubicBezTo>
                <a:cubicBezTo>
                  <a:pt x="87" y="91"/>
                  <a:pt x="86" y="90"/>
                  <a:pt x="87" y="90"/>
                </a:cubicBezTo>
                <a:cubicBezTo>
                  <a:pt x="87" y="90"/>
                  <a:pt x="87" y="91"/>
                  <a:pt x="87" y="90"/>
                </a:cubicBezTo>
                <a:cubicBezTo>
                  <a:pt x="87" y="91"/>
                  <a:pt x="88" y="91"/>
                  <a:pt x="88" y="91"/>
                </a:cubicBezTo>
                <a:cubicBezTo>
                  <a:pt x="88" y="91"/>
                  <a:pt x="87" y="90"/>
                  <a:pt x="88" y="90"/>
                </a:cubicBezTo>
                <a:cubicBezTo>
                  <a:pt x="88" y="90"/>
                  <a:pt x="88" y="90"/>
                  <a:pt x="88" y="90"/>
                </a:cubicBezTo>
                <a:cubicBezTo>
                  <a:pt x="88" y="90"/>
                  <a:pt x="88" y="90"/>
                  <a:pt x="88" y="91"/>
                </a:cubicBezTo>
                <a:cubicBezTo>
                  <a:pt x="88" y="90"/>
                  <a:pt x="88" y="91"/>
                  <a:pt x="88" y="91"/>
                </a:cubicBezTo>
                <a:cubicBezTo>
                  <a:pt x="89" y="91"/>
                  <a:pt x="89" y="91"/>
                  <a:pt x="89" y="91"/>
                </a:cubicBezTo>
                <a:cubicBezTo>
                  <a:pt x="89" y="91"/>
                  <a:pt x="88" y="90"/>
                  <a:pt x="88" y="90"/>
                </a:cubicBezTo>
                <a:cubicBezTo>
                  <a:pt x="88" y="90"/>
                  <a:pt x="88" y="89"/>
                  <a:pt x="87" y="89"/>
                </a:cubicBezTo>
                <a:cubicBezTo>
                  <a:pt x="88" y="88"/>
                  <a:pt x="90" y="88"/>
                  <a:pt x="91" y="89"/>
                </a:cubicBezTo>
                <a:cubicBezTo>
                  <a:pt x="92" y="89"/>
                  <a:pt x="92" y="90"/>
                  <a:pt x="92" y="90"/>
                </a:cubicBezTo>
                <a:cubicBezTo>
                  <a:pt x="91" y="87"/>
                  <a:pt x="94" y="90"/>
                  <a:pt x="94" y="88"/>
                </a:cubicBezTo>
                <a:cubicBezTo>
                  <a:pt x="94" y="87"/>
                  <a:pt x="94" y="87"/>
                  <a:pt x="93" y="87"/>
                </a:cubicBezTo>
                <a:cubicBezTo>
                  <a:pt x="94" y="87"/>
                  <a:pt x="94" y="86"/>
                  <a:pt x="94" y="85"/>
                </a:cubicBezTo>
                <a:cubicBezTo>
                  <a:pt x="94" y="85"/>
                  <a:pt x="94" y="85"/>
                  <a:pt x="94" y="85"/>
                </a:cubicBezTo>
                <a:cubicBezTo>
                  <a:pt x="94" y="85"/>
                  <a:pt x="94" y="85"/>
                  <a:pt x="94" y="85"/>
                </a:cubicBezTo>
                <a:cubicBezTo>
                  <a:pt x="94" y="85"/>
                  <a:pt x="94" y="85"/>
                  <a:pt x="94" y="84"/>
                </a:cubicBezTo>
                <a:cubicBezTo>
                  <a:pt x="94" y="84"/>
                  <a:pt x="94" y="83"/>
                  <a:pt x="95" y="83"/>
                </a:cubicBezTo>
                <a:cubicBezTo>
                  <a:pt x="94" y="82"/>
                  <a:pt x="94" y="82"/>
                  <a:pt x="94" y="81"/>
                </a:cubicBezTo>
                <a:cubicBezTo>
                  <a:pt x="94" y="82"/>
                  <a:pt x="95" y="81"/>
                  <a:pt x="94" y="81"/>
                </a:cubicBezTo>
                <a:cubicBezTo>
                  <a:pt x="94" y="81"/>
                  <a:pt x="94" y="81"/>
                  <a:pt x="94" y="81"/>
                </a:cubicBezTo>
                <a:cubicBezTo>
                  <a:pt x="94" y="81"/>
                  <a:pt x="95" y="82"/>
                  <a:pt x="95" y="82"/>
                </a:cubicBezTo>
                <a:cubicBezTo>
                  <a:pt x="95" y="81"/>
                  <a:pt x="94" y="81"/>
                  <a:pt x="94" y="80"/>
                </a:cubicBezTo>
                <a:cubicBezTo>
                  <a:pt x="94" y="80"/>
                  <a:pt x="94" y="80"/>
                  <a:pt x="94" y="80"/>
                </a:cubicBezTo>
                <a:cubicBezTo>
                  <a:pt x="94" y="79"/>
                  <a:pt x="94" y="79"/>
                  <a:pt x="94" y="79"/>
                </a:cubicBezTo>
                <a:cubicBezTo>
                  <a:pt x="94" y="79"/>
                  <a:pt x="94" y="79"/>
                  <a:pt x="94" y="78"/>
                </a:cubicBezTo>
                <a:cubicBezTo>
                  <a:pt x="94" y="78"/>
                  <a:pt x="94" y="78"/>
                  <a:pt x="95" y="79"/>
                </a:cubicBezTo>
                <a:cubicBezTo>
                  <a:pt x="95" y="78"/>
                  <a:pt x="95" y="77"/>
                  <a:pt x="95" y="78"/>
                </a:cubicBezTo>
                <a:cubicBezTo>
                  <a:pt x="95" y="78"/>
                  <a:pt x="95" y="78"/>
                  <a:pt x="95" y="79"/>
                </a:cubicBezTo>
                <a:cubicBezTo>
                  <a:pt x="95" y="79"/>
                  <a:pt x="95" y="78"/>
                  <a:pt x="94" y="79"/>
                </a:cubicBezTo>
                <a:cubicBezTo>
                  <a:pt x="95" y="80"/>
                  <a:pt x="95" y="80"/>
                  <a:pt x="94" y="80"/>
                </a:cubicBezTo>
                <a:cubicBezTo>
                  <a:pt x="95" y="81"/>
                  <a:pt x="95" y="80"/>
                  <a:pt x="94" y="79"/>
                </a:cubicBezTo>
                <a:cubicBezTo>
                  <a:pt x="94" y="80"/>
                  <a:pt x="96" y="80"/>
                  <a:pt x="93" y="79"/>
                </a:cubicBezTo>
                <a:cubicBezTo>
                  <a:pt x="93" y="79"/>
                  <a:pt x="93" y="79"/>
                  <a:pt x="93" y="79"/>
                </a:cubicBezTo>
                <a:cubicBezTo>
                  <a:pt x="93" y="79"/>
                  <a:pt x="93" y="79"/>
                  <a:pt x="93" y="79"/>
                </a:cubicBezTo>
                <a:cubicBezTo>
                  <a:pt x="92" y="79"/>
                  <a:pt x="93" y="78"/>
                  <a:pt x="92" y="80"/>
                </a:cubicBezTo>
                <a:cubicBezTo>
                  <a:pt x="92" y="80"/>
                  <a:pt x="92" y="79"/>
                  <a:pt x="92" y="79"/>
                </a:cubicBezTo>
                <a:cubicBezTo>
                  <a:pt x="92" y="79"/>
                  <a:pt x="92" y="79"/>
                  <a:pt x="92" y="80"/>
                </a:cubicBezTo>
                <a:cubicBezTo>
                  <a:pt x="92" y="81"/>
                  <a:pt x="92" y="82"/>
                  <a:pt x="92" y="83"/>
                </a:cubicBezTo>
                <a:cubicBezTo>
                  <a:pt x="91" y="84"/>
                  <a:pt x="91" y="84"/>
                  <a:pt x="91" y="84"/>
                </a:cubicBezTo>
                <a:cubicBezTo>
                  <a:pt x="90" y="84"/>
                  <a:pt x="91" y="81"/>
                  <a:pt x="91" y="81"/>
                </a:cubicBezTo>
                <a:cubicBezTo>
                  <a:pt x="92" y="80"/>
                  <a:pt x="93" y="79"/>
                  <a:pt x="93" y="78"/>
                </a:cubicBezTo>
                <a:cubicBezTo>
                  <a:pt x="93" y="78"/>
                  <a:pt x="93" y="78"/>
                  <a:pt x="94" y="78"/>
                </a:cubicBezTo>
                <a:cubicBezTo>
                  <a:pt x="94" y="77"/>
                  <a:pt x="95" y="76"/>
                  <a:pt x="95" y="76"/>
                </a:cubicBezTo>
                <a:cubicBezTo>
                  <a:pt x="95" y="75"/>
                  <a:pt x="95" y="76"/>
                  <a:pt x="95" y="75"/>
                </a:cubicBezTo>
                <a:cubicBezTo>
                  <a:pt x="95" y="75"/>
                  <a:pt x="96" y="75"/>
                  <a:pt x="96" y="75"/>
                </a:cubicBezTo>
                <a:cubicBezTo>
                  <a:pt x="96" y="75"/>
                  <a:pt x="96" y="75"/>
                  <a:pt x="96" y="74"/>
                </a:cubicBezTo>
                <a:cubicBezTo>
                  <a:pt x="98" y="72"/>
                  <a:pt x="99" y="70"/>
                  <a:pt x="100" y="66"/>
                </a:cubicBezTo>
                <a:cubicBezTo>
                  <a:pt x="99" y="66"/>
                  <a:pt x="100" y="64"/>
                  <a:pt x="99" y="63"/>
                </a:cubicBezTo>
                <a:cubicBezTo>
                  <a:pt x="100" y="63"/>
                  <a:pt x="99" y="62"/>
                  <a:pt x="100" y="61"/>
                </a:cubicBezTo>
                <a:cubicBezTo>
                  <a:pt x="100" y="61"/>
                  <a:pt x="99" y="61"/>
                  <a:pt x="100" y="61"/>
                </a:cubicBezTo>
                <a:cubicBezTo>
                  <a:pt x="100" y="61"/>
                  <a:pt x="100" y="61"/>
                  <a:pt x="100" y="61"/>
                </a:cubicBezTo>
                <a:cubicBezTo>
                  <a:pt x="99" y="61"/>
                  <a:pt x="100" y="60"/>
                  <a:pt x="100" y="60"/>
                </a:cubicBezTo>
                <a:cubicBezTo>
                  <a:pt x="100" y="59"/>
                  <a:pt x="100" y="57"/>
                  <a:pt x="100" y="56"/>
                </a:cubicBezTo>
                <a:cubicBezTo>
                  <a:pt x="101" y="56"/>
                  <a:pt x="102" y="58"/>
                  <a:pt x="103" y="58"/>
                </a:cubicBezTo>
                <a:cubicBezTo>
                  <a:pt x="103" y="59"/>
                  <a:pt x="104" y="59"/>
                  <a:pt x="104" y="60"/>
                </a:cubicBezTo>
                <a:cubicBezTo>
                  <a:pt x="103" y="60"/>
                  <a:pt x="103" y="60"/>
                  <a:pt x="103" y="60"/>
                </a:cubicBezTo>
                <a:cubicBezTo>
                  <a:pt x="103" y="61"/>
                  <a:pt x="104" y="62"/>
                  <a:pt x="105" y="63"/>
                </a:cubicBezTo>
                <a:cubicBezTo>
                  <a:pt x="104" y="64"/>
                  <a:pt x="106" y="64"/>
                  <a:pt x="106" y="65"/>
                </a:cubicBezTo>
                <a:cubicBezTo>
                  <a:pt x="106" y="66"/>
                  <a:pt x="106" y="65"/>
                  <a:pt x="105" y="66"/>
                </a:cubicBezTo>
                <a:cubicBezTo>
                  <a:pt x="107" y="66"/>
                  <a:pt x="108" y="68"/>
                  <a:pt x="108" y="69"/>
                </a:cubicBezTo>
                <a:cubicBezTo>
                  <a:pt x="107" y="71"/>
                  <a:pt x="109" y="73"/>
                  <a:pt x="107" y="74"/>
                </a:cubicBezTo>
                <a:cubicBezTo>
                  <a:pt x="108" y="75"/>
                  <a:pt x="108" y="75"/>
                  <a:pt x="107" y="76"/>
                </a:cubicBezTo>
                <a:cubicBezTo>
                  <a:pt x="107" y="76"/>
                  <a:pt x="106" y="76"/>
                  <a:pt x="105" y="76"/>
                </a:cubicBezTo>
                <a:cubicBezTo>
                  <a:pt x="105" y="77"/>
                  <a:pt x="105" y="78"/>
                  <a:pt x="105" y="79"/>
                </a:cubicBezTo>
                <a:cubicBezTo>
                  <a:pt x="105" y="78"/>
                  <a:pt x="106" y="79"/>
                  <a:pt x="106" y="79"/>
                </a:cubicBezTo>
                <a:cubicBezTo>
                  <a:pt x="106" y="79"/>
                  <a:pt x="105" y="79"/>
                  <a:pt x="105" y="79"/>
                </a:cubicBezTo>
                <a:cubicBezTo>
                  <a:pt x="105" y="80"/>
                  <a:pt x="104" y="80"/>
                  <a:pt x="103" y="81"/>
                </a:cubicBezTo>
                <a:cubicBezTo>
                  <a:pt x="103" y="81"/>
                  <a:pt x="104" y="81"/>
                  <a:pt x="103" y="82"/>
                </a:cubicBezTo>
                <a:cubicBezTo>
                  <a:pt x="103" y="82"/>
                  <a:pt x="103" y="81"/>
                  <a:pt x="103" y="81"/>
                </a:cubicBezTo>
                <a:cubicBezTo>
                  <a:pt x="103" y="82"/>
                  <a:pt x="102" y="82"/>
                  <a:pt x="102" y="82"/>
                </a:cubicBezTo>
                <a:cubicBezTo>
                  <a:pt x="103" y="82"/>
                  <a:pt x="103" y="82"/>
                  <a:pt x="103" y="83"/>
                </a:cubicBezTo>
                <a:cubicBezTo>
                  <a:pt x="103" y="83"/>
                  <a:pt x="103" y="82"/>
                  <a:pt x="104" y="82"/>
                </a:cubicBezTo>
                <a:cubicBezTo>
                  <a:pt x="104" y="84"/>
                  <a:pt x="102" y="85"/>
                  <a:pt x="104" y="86"/>
                </a:cubicBezTo>
                <a:cubicBezTo>
                  <a:pt x="104" y="86"/>
                  <a:pt x="104" y="85"/>
                  <a:pt x="104" y="85"/>
                </a:cubicBezTo>
                <a:cubicBezTo>
                  <a:pt x="105" y="84"/>
                  <a:pt x="105" y="83"/>
                  <a:pt x="106" y="82"/>
                </a:cubicBezTo>
                <a:cubicBezTo>
                  <a:pt x="106" y="82"/>
                  <a:pt x="106" y="82"/>
                  <a:pt x="106" y="82"/>
                </a:cubicBezTo>
                <a:cubicBezTo>
                  <a:pt x="106" y="81"/>
                  <a:pt x="106" y="81"/>
                  <a:pt x="106" y="81"/>
                </a:cubicBezTo>
                <a:cubicBezTo>
                  <a:pt x="106" y="81"/>
                  <a:pt x="106" y="80"/>
                  <a:pt x="106" y="80"/>
                </a:cubicBezTo>
                <a:cubicBezTo>
                  <a:pt x="106" y="80"/>
                  <a:pt x="106" y="79"/>
                  <a:pt x="107" y="79"/>
                </a:cubicBezTo>
                <a:cubicBezTo>
                  <a:pt x="107" y="79"/>
                  <a:pt x="107" y="79"/>
                  <a:pt x="108" y="79"/>
                </a:cubicBezTo>
                <a:cubicBezTo>
                  <a:pt x="108" y="79"/>
                  <a:pt x="108" y="79"/>
                  <a:pt x="108" y="79"/>
                </a:cubicBezTo>
                <a:cubicBezTo>
                  <a:pt x="108" y="80"/>
                  <a:pt x="108" y="82"/>
                  <a:pt x="108" y="83"/>
                </a:cubicBezTo>
                <a:cubicBezTo>
                  <a:pt x="109" y="82"/>
                  <a:pt x="109" y="81"/>
                  <a:pt x="109" y="80"/>
                </a:cubicBezTo>
                <a:cubicBezTo>
                  <a:pt x="111" y="80"/>
                  <a:pt x="111" y="79"/>
                  <a:pt x="111" y="78"/>
                </a:cubicBezTo>
                <a:cubicBezTo>
                  <a:pt x="111" y="78"/>
                  <a:pt x="111" y="78"/>
                  <a:pt x="111" y="78"/>
                </a:cubicBezTo>
                <a:cubicBezTo>
                  <a:pt x="112" y="77"/>
                  <a:pt x="113" y="75"/>
                  <a:pt x="115" y="75"/>
                </a:cubicBezTo>
                <a:cubicBezTo>
                  <a:pt x="115" y="76"/>
                  <a:pt x="117" y="76"/>
                  <a:pt x="117" y="78"/>
                </a:cubicBezTo>
                <a:cubicBezTo>
                  <a:pt x="118" y="77"/>
                  <a:pt x="118" y="78"/>
                  <a:pt x="119" y="78"/>
                </a:cubicBezTo>
                <a:cubicBezTo>
                  <a:pt x="119" y="78"/>
                  <a:pt x="119" y="77"/>
                  <a:pt x="119" y="77"/>
                </a:cubicBezTo>
                <a:cubicBezTo>
                  <a:pt x="120" y="77"/>
                  <a:pt x="120" y="77"/>
                  <a:pt x="120" y="78"/>
                </a:cubicBezTo>
                <a:cubicBezTo>
                  <a:pt x="123" y="78"/>
                  <a:pt x="121" y="76"/>
                  <a:pt x="123" y="75"/>
                </a:cubicBezTo>
                <a:cubicBezTo>
                  <a:pt x="124" y="76"/>
                  <a:pt x="124" y="79"/>
                  <a:pt x="125" y="80"/>
                </a:cubicBezTo>
                <a:cubicBezTo>
                  <a:pt x="125" y="79"/>
                  <a:pt x="126" y="78"/>
                  <a:pt x="126" y="79"/>
                </a:cubicBezTo>
                <a:cubicBezTo>
                  <a:pt x="127" y="78"/>
                  <a:pt x="128" y="77"/>
                  <a:pt x="128" y="76"/>
                </a:cubicBezTo>
                <a:cubicBezTo>
                  <a:pt x="127" y="74"/>
                  <a:pt x="125" y="75"/>
                  <a:pt x="123" y="73"/>
                </a:cubicBezTo>
                <a:cubicBezTo>
                  <a:pt x="125" y="71"/>
                  <a:pt x="122" y="66"/>
                  <a:pt x="122" y="64"/>
                </a:cubicBezTo>
                <a:cubicBezTo>
                  <a:pt x="122" y="65"/>
                  <a:pt x="122" y="65"/>
                  <a:pt x="122" y="65"/>
                </a:cubicBezTo>
                <a:cubicBezTo>
                  <a:pt x="121" y="64"/>
                  <a:pt x="121" y="64"/>
                  <a:pt x="121" y="63"/>
                </a:cubicBezTo>
                <a:cubicBezTo>
                  <a:pt x="120" y="64"/>
                  <a:pt x="120" y="63"/>
                  <a:pt x="120" y="63"/>
                </a:cubicBezTo>
                <a:cubicBezTo>
                  <a:pt x="120" y="63"/>
                  <a:pt x="120" y="63"/>
                  <a:pt x="119" y="63"/>
                </a:cubicBezTo>
                <a:cubicBezTo>
                  <a:pt x="118" y="61"/>
                  <a:pt x="116" y="60"/>
                  <a:pt x="114" y="59"/>
                </a:cubicBezTo>
                <a:cubicBezTo>
                  <a:pt x="114" y="59"/>
                  <a:pt x="114" y="59"/>
                  <a:pt x="113" y="59"/>
                </a:cubicBezTo>
                <a:cubicBezTo>
                  <a:pt x="111" y="56"/>
                  <a:pt x="108" y="55"/>
                  <a:pt x="105" y="54"/>
                </a:cubicBezTo>
                <a:cubicBezTo>
                  <a:pt x="105" y="54"/>
                  <a:pt x="105" y="55"/>
                  <a:pt x="105" y="55"/>
                </a:cubicBezTo>
                <a:cubicBezTo>
                  <a:pt x="105" y="54"/>
                  <a:pt x="104" y="54"/>
                  <a:pt x="103" y="53"/>
                </a:cubicBezTo>
                <a:cubicBezTo>
                  <a:pt x="103" y="54"/>
                  <a:pt x="103" y="54"/>
                  <a:pt x="103" y="54"/>
                </a:cubicBezTo>
                <a:cubicBezTo>
                  <a:pt x="101" y="53"/>
                  <a:pt x="98" y="53"/>
                  <a:pt x="98" y="51"/>
                </a:cubicBezTo>
                <a:cubicBezTo>
                  <a:pt x="98" y="51"/>
                  <a:pt x="98" y="51"/>
                  <a:pt x="98" y="50"/>
                </a:cubicBezTo>
                <a:cubicBezTo>
                  <a:pt x="98" y="50"/>
                  <a:pt x="98" y="50"/>
                  <a:pt x="98" y="49"/>
                </a:cubicBezTo>
                <a:cubicBezTo>
                  <a:pt x="97" y="49"/>
                  <a:pt x="97" y="48"/>
                  <a:pt x="97" y="48"/>
                </a:cubicBezTo>
                <a:cubicBezTo>
                  <a:pt x="97" y="48"/>
                  <a:pt x="97" y="47"/>
                  <a:pt x="97" y="47"/>
                </a:cubicBezTo>
                <a:cubicBezTo>
                  <a:pt x="96" y="47"/>
                  <a:pt x="97" y="47"/>
                  <a:pt x="96" y="47"/>
                </a:cubicBezTo>
                <a:cubicBezTo>
                  <a:pt x="96" y="47"/>
                  <a:pt x="96" y="47"/>
                  <a:pt x="96" y="47"/>
                </a:cubicBezTo>
                <a:cubicBezTo>
                  <a:pt x="96" y="47"/>
                  <a:pt x="97" y="47"/>
                  <a:pt x="97" y="47"/>
                </a:cubicBezTo>
                <a:cubicBezTo>
                  <a:pt x="95" y="47"/>
                  <a:pt x="96" y="46"/>
                  <a:pt x="96" y="45"/>
                </a:cubicBezTo>
                <a:cubicBezTo>
                  <a:pt x="95" y="45"/>
                  <a:pt x="96" y="46"/>
                  <a:pt x="94" y="46"/>
                </a:cubicBezTo>
                <a:cubicBezTo>
                  <a:pt x="95" y="46"/>
                  <a:pt x="94" y="46"/>
                  <a:pt x="94" y="45"/>
                </a:cubicBezTo>
                <a:cubicBezTo>
                  <a:pt x="95" y="45"/>
                  <a:pt x="95" y="45"/>
                  <a:pt x="95" y="45"/>
                </a:cubicBezTo>
                <a:cubicBezTo>
                  <a:pt x="95" y="45"/>
                  <a:pt x="95" y="45"/>
                  <a:pt x="95" y="44"/>
                </a:cubicBezTo>
                <a:cubicBezTo>
                  <a:pt x="94" y="44"/>
                  <a:pt x="94" y="44"/>
                  <a:pt x="94" y="45"/>
                </a:cubicBezTo>
                <a:cubicBezTo>
                  <a:pt x="95" y="44"/>
                  <a:pt x="93" y="45"/>
                  <a:pt x="93" y="44"/>
                </a:cubicBezTo>
                <a:cubicBezTo>
                  <a:pt x="95" y="44"/>
                  <a:pt x="96" y="44"/>
                  <a:pt x="97" y="44"/>
                </a:cubicBezTo>
                <a:cubicBezTo>
                  <a:pt x="98" y="45"/>
                  <a:pt x="100" y="44"/>
                  <a:pt x="100" y="46"/>
                </a:cubicBezTo>
                <a:cubicBezTo>
                  <a:pt x="100" y="46"/>
                  <a:pt x="100" y="46"/>
                  <a:pt x="99" y="46"/>
                </a:cubicBezTo>
                <a:cubicBezTo>
                  <a:pt x="100" y="46"/>
                  <a:pt x="100" y="46"/>
                  <a:pt x="100" y="47"/>
                </a:cubicBezTo>
                <a:cubicBezTo>
                  <a:pt x="102" y="47"/>
                  <a:pt x="102" y="49"/>
                  <a:pt x="103" y="50"/>
                </a:cubicBezTo>
                <a:cubicBezTo>
                  <a:pt x="104" y="50"/>
                  <a:pt x="105" y="50"/>
                  <a:pt x="105" y="50"/>
                </a:cubicBezTo>
                <a:cubicBezTo>
                  <a:pt x="106" y="50"/>
                  <a:pt x="106" y="50"/>
                  <a:pt x="107" y="50"/>
                </a:cubicBezTo>
                <a:cubicBezTo>
                  <a:pt x="107" y="49"/>
                  <a:pt x="109" y="50"/>
                  <a:pt x="109" y="48"/>
                </a:cubicBezTo>
                <a:cubicBezTo>
                  <a:pt x="109" y="49"/>
                  <a:pt x="109" y="49"/>
                  <a:pt x="110" y="49"/>
                </a:cubicBezTo>
                <a:cubicBezTo>
                  <a:pt x="110" y="48"/>
                  <a:pt x="109" y="48"/>
                  <a:pt x="109" y="48"/>
                </a:cubicBezTo>
                <a:cubicBezTo>
                  <a:pt x="109" y="48"/>
                  <a:pt x="110" y="48"/>
                  <a:pt x="110" y="48"/>
                </a:cubicBezTo>
                <a:cubicBezTo>
                  <a:pt x="110" y="47"/>
                  <a:pt x="108" y="46"/>
                  <a:pt x="108" y="44"/>
                </a:cubicBezTo>
                <a:cubicBezTo>
                  <a:pt x="111" y="45"/>
                  <a:pt x="112" y="48"/>
                  <a:pt x="114" y="49"/>
                </a:cubicBezTo>
                <a:cubicBezTo>
                  <a:pt x="114" y="49"/>
                  <a:pt x="114" y="49"/>
                  <a:pt x="114" y="49"/>
                </a:cubicBezTo>
                <a:cubicBezTo>
                  <a:pt x="116" y="51"/>
                  <a:pt x="117" y="49"/>
                  <a:pt x="119" y="51"/>
                </a:cubicBezTo>
                <a:cubicBezTo>
                  <a:pt x="120" y="51"/>
                  <a:pt x="122" y="52"/>
                  <a:pt x="123" y="53"/>
                </a:cubicBezTo>
                <a:cubicBezTo>
                  <a:pt x="123" y="53"/>
                  <a:pt x="125" y="54"/>
                  <a:pt x="125" y="54"/>
                </a:cubicBezTo>
                <a:cubicBezTo>
                  <a:pt x="128" y="57"/>
                  <a:pt x="127" y="52"/>
                  <a:pt x="128" y="52"/>
                </a:cubicBezTo>
                <a:cubicBezTo>
                  <a:pt x="128" y="51"/>
                  <a:pt x="128" y="50"/>
                  <a:pt x="128" y="49"/>
                </a:cubicBezTo>
                <a:cubicBezTo>
                  <a:pt x="129" y="49"/>
                  <a:pt x="129" y="49"/>
                  <a:pt x="129" y="49"/>
                </a:cubicBezTo>
                <a:cubicBezTo>
                  <a:pt x="129" y="49"/>
                  <a:pt x="129" y="49"/>
                  <a:pt x="129" y="49"/>
                </a:cubicBezTo>
                <a:cubicBezTo>
                  <a:pt x="130" y="49"/>
                  <a:pt x="131" y="49"/>
                  <a:pt x="130" y="48"/>
                </a:cubicBezTo>
                <a:cubicBezTo>
                  <a:pt x="128" y="46"/>
                  <a:pt x="127" y="44"/>
                  <a:pt x="127" y="43"/>
                </a:cubicBezTo>
                <a:cubicBezTo>
                  <a:pt x="127" y="43"/>
                  <a:pt x="127" y="42"/>
                  <a:pt x="128" y="43"/>
                </a:cubicBezTo>
                <a:cubicBezTo>
                  <a:pt x="129" y="43"/>
                  <a:pt x="127" y="42"/>
                  <a:pt x="127" y="41"/>
                </a:cubicBezTo>
                <a:cubicBezTo>
                  <a:pt x="129" y="43"/>
                  <a:pt x="128" y="44"/>
                  <a:pt x="129" y="45"/>
                </a:cubicBezTo>
                <a:cubicBezTo>
                  <a:pt x="129" y="45"/>
                  <a:pt x="130" y="45"/>
                  <a:pt x="130" y="45"/>
                </a:cubicBezTo>
                <a:cubicBezTo>
                  <a:pt x="130" y="44"/>
                  <a:pt x="129" y="45"/>
                  <a:pt x="129" y="44"/>
                </a:cubicBezTo>
                <a:cubicBezTo>
                  <a:pt x="130" y="44"/>
                  <a:pt x="129" y="43"/>
                  <a:pt x="129" y="43"/>
                </a:cubicBezTo>
                <a:cubicBezTo>
                  <a:pt x="128" y="42"/>
                  <a:pt x="129" y="42"/>
                  <a:pt x="128" y="41"/>
                </a:cubicBezTo>
                <a:cubicBezTo>
                  <a:pt x="128" y="41"/>
                  <a:pt x="126" y="41"/>
                  <a:pt x="126" y="40"/>
                </a:cubicBezTo>
                <a:cubicBezTo>
                  <a:pt x="128" y="41"/>
                  <a:pt x="126" y="39"/>
                  <a:pt x="127" y="40"/>
                </a:cubicBezTo>
                <a:cubicBezTo>
                  <a:pt x="126" y="38"/>
                  <a:pt x="125" y="38"/>
                  <a:pt x="124" y="37"/>
                </a:cubicBezTo>
                <a:cubicBezTo>
                  <a:pt x="125" y="37"/>
                  <a:pt x="126" y="37"/>
                  <a:pt x="126" y="37"/>
                </a:cubicBezTo>
                <a:cubicBezTo>
                  <a:pt x="125" y="36"/>
                  <a:pt x="126" y="36"/>
                  <a:pt x="126" y="36"/>
                </a:cubicBezTo>
                <a:cubicBezTo>
                  <a:pt x="123" y="33"/>
                  <a:pt x="122" y="31"/>
                  <a:pt x="118" y="29"/>
                </a:cubicBezTo>
                <a:cubicBezTo>
                  <a:pt x="119" y="29"/>
                  <a:pt x="122" y="30"/>
                  <a:pt x="125" y="32"/>
                </a:cubicBezTo>
                <a:cubicBezTo>
                  <a:pt x="125" y="32"/>
                  <a:pt x="126" y="32"/>
                  <a:pt x="126" y="31"/>
                </a:cubicBezTo>
                <a:cubicBezTo>
                  <a:pt x="124" y="29"/>
                  <a:pt x="120" y="26"/>
                  <a:pt x="116" y="25"/>
                </a:cubicBezTo>
                <a:cubicBezTo>
                  <a:pt x="114" y="23"/>
                  <a:pt x="109" y="23"/>
                  <a:pt x="105" y="22"/>
                </a:cubicBezTo>
                <a:cubicBezTo>
                  <a:pt x="105" y="22"/>
                  <a:pt x="104" y="22"/>
                  <a:pt x="104" y="22"/>
                </a:cubicBezTo>
                <a:cubicBezTo>
                  <a:pt x="102" y="21"/>
                  <a:pt x="102" y="21"/>
                  <a:pt x="101" y="21"/>
                </a:cubicBezTo>
                <a:cubicBezTo>
                  <a:pt x="100" y="21"/>
                  <a:pt x="99" y="22"/>
                  <a:pt x="98" y="22"/>
                </a:cubicBezTo>
                <a:cubicBezTo>
                  <a:pt x="93" y="22"/>
                  <a:pt x="89" y="23"/>
                  <a:pt x="83" y="23"/>
                </a:cubicBezTo>
                <a:cubicBezTo>
                  <a:pt x="83" y="23"/>
                  <a:pt x="84" y="23"/>
                  <a:pt x="83" y="23"/>
                </a:cubicBezTo>
                <a:cubicBezTo>
                  <a:pt x="82" y="24"/>
                  <a:pt x="78" y="24"/>
                  <a:pt x="77" y="25"/>
                </a:cubicBezTo>
                <a:cubicBezTo>
                  <a:pt x="82" y="24"/>
                  <a:pt x="86" y="23"/>
                  <a:pt x="91" y="23"/>
                </a:cubicBezTo>
                <a:cubicBezTo>
                  <a:pt x="91" y="23"/>
                  <a:pt x="92" y="23"/>
                  <a:pt x="92" y="24"/>
                </a:cubicBezTo>
                <a:cubicBezTo>
                  <a:pt x="89" y="23"/>
                  <a:pt x="85" y="26"/>
                  <a:pt x="85" y="25"/>
                </a:cubicBezTo>
                <a:cubicBezTo>
                  <a:pt x="85" y="25"/>
                  <a:pt x="84" y="25"/>
                  <a:pt x="82" y="25"/>
                </a:cubicBezTo>
                <a:cubicBezTo>
                  <a:pt x="82" y="27"/>
                  <a:pt x="80" y="26"/>
                  <a:pt x="78" y="26"/>
                </a:cubicBezTo>
                <a:cubicBezTo>
                  <a:pt x="78" y="27"/>
                  <a:pt x="77" y="27"/>
                  <a:pt x="77" y="27"/>
                </a:cubicBezTo>
                <a:cubicBezTo>
                  <a:pt x="77" y="28"/>
                  <a:pt x="78" y="27"/>
                  <a:pt x="78" y="28"/>
                </a:cubicBezTo>
                <a:cubicBezTo>
                  <a:pt x="77" y="29"/>
                  <a:pt x="75" y="29"/>
                  <a:pt x="73" y="30"/>
                </a:cubicBezTo>
                <a:cubicBezTo>
                  <a:pt x="72" y="30"/>
                  <a:pt x="72" y="30"/>
                  <a:pt x="73" y="30"/>
                </a:cubicBezTo>
                <a:cubicBezTo>
                  <a:pt x="72" y="30"/>
                  <a:pt x="70" y="31"/>
                  <a:pt x="70" y="30"/>
                </a:cubicBezTo>
                <a:cubicBezTo>
                  <a:pt x="71" y="30"/>
                  <a:pt x="71" y="30"/>
                  <a:pt x="71" y="30"/>
                </a:cubicBezTo>
                <a:cubicBezTo>
                  <a:pt x="72" y="29"/>
                  <a:pt x="71" y="29"/>
                  <a:pt x="70" y="29"/>
                </a:cubicBezTo>
                <a:cubicBezTo>
                  <a:pt x="71" y="29"/>
                  <a:pt x="71" y="28"/>
                  <a:pt x="72" y="27"/>
                </a:cubicBezTo>
                <a:cubicBezTo>
                  <a:pt x="71" y="28"/>
                  <a:pt x="71" y="28"/>
                  <a:pt x="70" y="28"/>
                </a:cubicBezTo>
                <a:cubicBezTo>
                  <a:pt x="71" y="27"/>
                  <a:pt x="71" y="27"/>
                  <a:pt x="71" y="26"/>
                </a:cubicBezTo>
                <a:cubicBezTo>
                  <a:pt x="70" y="27"/>
                  <a:pt x="69" y="27"/>
                  <a:pt x="68" y="28"/>
                </a:cubicBezTo>
                <a:cubicBezTo>
                  <a:pt x="68" y="28"/>
                  <a:pt x="66" y="29"/>
                  <a:pt x="66" y="29"/>
                </a:cubicBezTo>
                <a:cubicBezTo>
                  <a:pt x="66" y="28"/>
                  <a:pt x="67" y="28"/>
                  <a:pt x="67" y="28"/>
                </a:cubicBezTo>
                <a:cubicBezTo>
                  <a:pt x="67" y="27"/>
                  <a:pt x="68" y="27"/>
                  <a:pt x="68" y="27"/>
                </a:cubicBezTo>
                <a:cubicBezTo>
                  <a:pt x="67" y="27"/>
                  <a:pt x="65" y="30"/>
                  <a:pt x="63" y="29"/>
                </a:cubicBezTo>
                <a:cubicBezTo>
                  <a:pt x="65" y="28"/>
                  <a:pt x="65" y="28"/>
                  <a:pt x="67" y="27"/>
                </a:cubicBezTo>
                <a:cubicBezTo>
                  <a:pt x="67" y="25"/>
                  <a:pt x="64" y="26"/>
                  <a:pt x="62" y="27"/>
                </a:cubicBezTo>
                <a:cubicBezTo>
                  <a:pt x="59" y="28"/>
                  <a:pt x="56" y="29"/>
                  <a:pt x="54" y="30"/>
                </a:cubicBezTo>
                <a:cubicBezTo>
                  <a:pt x="55" y="30"/>
                  <a:pt x="57" y="29"/>
                  <a:pt x="57" y="29"/>
                </a:cubicBezTo>
                <a:cubicBezTo>
                  <a:pt x="57" y="30"/>
                  <a:pt x="56" y="30"/>
                  <a:pt x="56" y="31"/>
                </a:cubicBezTo>
                <a:cubicBezTo>
                  <a:pt x="57" y="30"/>
                  <a:pt x="57" y="30"/>
                  <a:pt x="58" y="30"/>
                </a:cubicBezTo>
                <a:cubicBezTo>
                  <a:pt x="58" y="30"/>
                  <a:pt x="58" y="30"/>
                  <a:pt x="58" y="30"/>
                </a:cubicBezTo>
                <a:cubicBezTo>
                  <a:pt x="57" y="31"/>
                  <a:pt x="55" y="31"/>
                  <a:pt x="55" y="31"/>
                </a:cubicBezTo>
                <a:cubicBezTo>
                  <a:pt x="55" y="31"/>
                  <a:pt x="54" y="31"/>
                  <a:pt x="54" y="31"/>
                </a:cubicBezTo>
                <a:cubicBezTo>
                  <a:pt x="55" y="31"/>
                  <a:pt x="55" y="32"/>
                  <a:pt x="55" y="32"/>
                </a:cubicBezTo>
                <a:cubicBezTo>
                  <a:pt x="57" y="31"/>
                  <a:pt x="57" y="31"/>
                  <a:pt x="58" y="31"/>
                </a:cubicBezTo>
                <a:cubicBezTo>
                  <a:pt x="57" y="33"/>
                  <a:pt x="55" y="33"/>
                  <a:pt x="54" y="35"/>
                </a:cubicBezTo>
                <a:cubicBezTo>
                  <a:pt x="53" y="34"/>
                  <a:pt x="52" y="35"/>
                  <a:pt x="51" y="36"/>
                </a:cubicBezTo>
                <a:cubicBezTo>
                  <a:pt x="52" y="35"/>
                  <a:pt x="52" y="36"/>
                  <a:pt x="52" y="36"/>
                </a:cubicBezTo>
                <a:cubicBezTo>
                  <a:pt x="48" y="38"/>
                  <a:pt x="46" y="39"/>
                  <a:pt x="43" y="42"/>
                </a:cubicBezTo>
                <a:cubicBezTo>
                  <a:pt x="44" y="41"/>
                  <a:pt x="44" y="40"/>
                  <a:pt x="45" y="39"/>
                </a:cubicBezTo>
                <a:cubicBezTo>
                  <a:pt x="45" y="40"/>
                  <a:pt x="44" y="40"/>
                  <a:pt x="43" y="40"/>
                </a:cubicBezTo>
                <a:cubicBezTo>
                  <a:pt x="44" y="39"/>
                  <a:pt x="44" y="38"/>
                  <a:pt x="44" y="38"/>
                </a:cubicBezTo>
                <a:cubicBezTo>
                  <a:pt x="45" y="37"/>
                  <a:pt x="46" y="36"/>
                  <a:pt x="48" y="35"/>
                </a:cubicBezTo>
                <a:cubicBezTo>
                  <a:pt x="47" y="35"/>
                  <a:pt x="46" y="36"/>
                  <a:pt x="45" y="37"/>
                </a:cubicBezTo>
                <a:cubicBezTo>
                  <a:pt x="45" y="37"/>
                  <a:pt x="45" y="37"/>
                  <a:pt x="45" y="37"/>
                </a:cubicBezTo>
                <a:cubicBezTo>
                  <a:pt x="45" y="35"/>
                  <a:pt x="44" y="35"/>
                  <a:pt x="43" y="34"/>
                </a:cubicBezTo>
                <a:cubicBezTo>
                  <a:pt x="48" y="30"/>
                  <a:pt x="53" y="28"/>
                  <a:pt x="58" y="25"/>
                </a:cubicBezTo>
                <a:cubicBezTo>
                  <a:pt x="60" y="24"/>
                  <a:pt x="63" y="24"/>
                  <a:pt x="66" y="22"/>
                </a:cubicBezTo>
                <a:cubicBezTo>
                  <a:pt x="66" y="23"/>
                  <a:pt x="67" y="22"/>
                  <a:pt x="67" y="23"/>
                </a:cubicBezTo>
                <a:cubicBezTo>
                  <a:pt x="69" y="21"/>
                  <a:pt x="72" y="21"/>
                  <a:pt x="73" y="21"/>
                </a:cubicBezTo>
                <a:cubicBezTo>
                  <a:pt x="73" y="20"/>
                  <a:pt x="76" y="20"/>
                  <a:pt x="77" y="20"/>
                </a:cubicBezTo>
                <a:cubicBezTo>
                  <a:pt x="77" y="20"/>
                  <a:pt x="77" y="20"/>
                  <a:pt x="77" y="20"/>
                </a:cubicBezTo>
                <a:cubicBezTo>
                  <a:pt x="79" y="19"/>
                  <a:pt x="81" y="20"/>
                  <a:pt x="84" y="19"/>
                </a:cubicBezTo>
                <a:cubicBezTo>
                  <a:pt x="83" y="19"/>
                  <a:pt x="85" y="18"/>
                  <a:pt x="83" y="19"/>
                </a:cubicBezTo>
                <a:cubicBezTo>
                  <a:pt x="82" y="19"/>
                  <a:pt x="84" y="19"/>
                  <a:pt x="83" y="19"/>
                </a:cubicBezTo>
                <a:cubicBezTo>
                  <a:pt x="83" y="18"/>
                  <a:pt x="80" y="19"/>
                  <a:pt x="79" y="19"/>
                </a:cubicBezTo>
                <a:cubicBezTo>
                  <a:pt x="77" y="20"/>
                  <a:pt x="75" y="19"/>
                  <a:pt x="73" y="20"/>
                </a:cubicBezTo>
                <a:cubicBezTo>
                  <a:pt x="73" y="20"/>
                  <a:pt x="72" y="19"/>
                  <a:pt x="71" y="20"/>
                </a:cubicBezTo>
                <a:cubicBezTo>
                  <a:pt x="73" y="19"/>
                  <a:pt x="71" y="20"/>
                  <a:pt x="71" y="21"/>
                </a:cubicBezTo>
                <a:cubicBezTo>
                  <a:pt x="70" y="21"/>
                  <a:pt x="68" y="21"/>
                  <a:pt x="66" y="22"/>
                </a:cubicBezTo>
                <a:cubicBezTo>
                  <a:pt x="67" y="21"/>
                  <a:pt x="67" y="21"/>
                  <a:pt x="68" y="21"/>
                </a:cubicBezTo>
                <a:cubicBezTo>
                  <a:pt x="68" y="20"/>
                  <a:pt x="68" y="21"/>
                  <a:pt x="68" y="20"/>
                </a:cubicBezTo>
                <a:cubicBezTo>
                  <a:pt x="66" y="20"/>
                  <a:pt x="66" y="21"/>
                  <a:pt x="66" y="21"/>
                </a:cubicBezTo>
                <a:cubicBezTo>
                  <a:pt x="66" y="20"/>
                  <a:pt x="62" y="22"/>
                  <a:pt x="61" y="22"/>
                </a:cubicBezTo>
                <a:cubicBezTo>
                  <a:pt x="61" y="23"/>
                  <a:pt x="61" y="23"/>
                  <a:pt x="61" y="23"/>
                </a:cubicBezTo>
                <a:cubicBezTo>
                  <a:pt x="61" y="23"/>
                  <a:pt x="61" y="23"/>
                  <a:pt x="60" y="23"/>
                </a:cubicBezTo>
                <a:cubicBezTo>
                  <a:pt x="55" y="25"/>
                  <a:pt x="51" y="28"/>
                  <a:pt x="46" y="31"/>
                </a:cubicBezTo>
                <a:cubicBezTo>
                  <a:pt x="45" y="33"/>
                  <a:pt x="41" y="36"/>
                  <a:pt x="40" y="35"/>
                </a:cubicBezTo>
                <a:cubicBezTo>
                  <a:pt x="34" y="39"/>
                  <a:pt x="30" y="44"/>
                  <a:pt x="25" y="51"/>
                </a:cubicBezTo>
                <a:cubicBezTo>
                  <a:pt x="24" y="53"/>
                  <a:pt x="22" y="56"/>
                  <a:pt x="20" y="58"/>
                </a:cubicBezTo>
                <a:cubicBezTo>
                  <a:pt x="21" y="58"/>
                  <a:pt x="20" y="59"/>
                  <a:pt x="20" y="59"/>
                </a:cubicBezTo>
                <a:cubicBezTo>
                  <a:pt x="18" y="61"/>
                  <a:pt x="20" y="57"/>
                  <a:pt x="21" y="55"/>
                </a:cubicBezTo>
                <a:cubicBezTo>
                  <a:pt x="20" y="57"/>
                  <a:pt x="20" y="55"/>
                  <a:pt x="20" y="54"/>
                </a:cubicBezTo>
                <a:cubicBezTo>
                  <a:pt x="22" y="51"/>
                  <a:pt x="24" y="48"/>
                  <a:pt x="26" y="45"/>
                </a:cubicBezTo>
                <a:cubicBezTo>
                  <a:pt x="26" y="44"/>
                  <a:pt x="27" y="44"/>
                  <a:pt x="27" y="44"/>
                </a:cubicBezTo>
                <a:cubicBezTo>
                  <a:pt x="28" y="42"/>
                  <a:pt x="29" y="41"/>
                  <a:pt x="31" y="40"/>
                </a:cubicBezTo>
                <a:cubicBezTo>
                  <a:pt x="31" y="39"/>
                  <a:pt x="31" y="38"/>
                  <a:pt x="32" y="38"/>
                </a:cubicBezTo>
                <a:cubicBezTo>
                  <a:pt x="33" y="37"/>
                  <a:pt x="34" y="37"/>
                  <a:pt x="35" y="36"/>
                </a:cubicBezTo>
                <a:cubicBezTo>
                  <a:pt x="35" y="36"/>
                  <a:pt x="36" y="35"/>
                  <a:pt x="36" y="34"/>
                </a:cubicBezTo>
                <a:cubicBezTo>
                  <a:pt x="36" y="34"/>
                  <a:pt x="36" y="35"/>
                  <a:pt x="36" y="35"/>
                </a:cubicBezTo>
                <a:cubicBezTo>
                  <a:pt x="37" y="34"/>
                  <a:pt x="37" y="34"/>
                  <a:pt x="37" y="33"/>
                </a:cubicBezTo>
                <a:cubicBezTo>
                  <a:pt x="37" y="33"/>
                  <a:pt x="38" y="33"/>
                  <a:pt x="38" y="33"/>
                </a:cubicBezTo>
                <a:cubicBezTo>
                  <a:pt x="39" y="33"/>
                  <a:pt x="40" y="31"/>
                  <a:pt x="41" y="30"/>
                </a:cubicBezTo>
                <a:cubicBezTo>
                  <a:pt x="42" y="30"/>
                  <a:pt x="40" y="31"/>
                  <a:pt x="41" y="31"/>
                </a:cubicBezTo>
                <a:cubicBezTo>
                  <a:pt x="41" y="30"/>
                  <a:pt x="42" y="29"/>
                  <a:pt x="42" y="29"/>
                </a:cubicBezTo>
                <a:cubicBezTo>
                  <a:pt x="44" y="29"/>
                  <a:pt x="45" y="27"/>
                  <a:pt x="45" y="28"/>
                </a:cubicBezTo>
                <a:cubicBezTo>
                  <a:pt x="47" y="26"/>
                  <a:pt x="50" y="24"/>
                  <a:pt x="52" y="23"/>
                </a:cubicBezTo>
                <a:cubicBezTo>
                  <a:pt x="52" y="23"/>
                  <a:pt x="52" y="23"/>
                  <a:pt x="51" y="23"/>
                </a:cubicBezTo>
                <a:cubicBezTo>
                  <a:pt x="54" y="21"/>
                  <a:pt x="54" y="21"/>
                  <a:pt x="55" y="20"/>
                </a:cubicBezTo>
                <a:cubicBezTo>
                  <a:pt x="55" y="20"/>
                  <a:pt x="55" y="20"/>
                  <a:pt x="55" y="20"/>
                </a:cubicBezTo>
                <a:cubicBezTo>
                  <a:pt x="58" y="19"/>
                  <a:pt x="61" y="17"/>
                  <a:pt x="64" y="17"/>
                </a:cubicBezTo>
                <a:cubicBezTo>
                  <a:pt x="64" y="16"/>
                  <a:pt x="64" y="16"/>
                  <a:pt x="64" y="16"/>
                </a:cubicBezTo>
                <a:cubicBezTo>
                  <a:pt x="65" y="16"/>
                  <a:pt x="65" y="16"/>
                  <a:pt x="66" y="15"/>
                </a:cubicBezTo>
                <a:cubicBezTo>
                  <a:pt x="66" y="15"/>
                  <a:pt x="66" y="16"/>
                  <a:pt x="67" y="15"/>
                </a:cubicBezTo>
                <a:cubicBezTo>
                  <a:pt x="66" y="15"/>
                  <a:pt x="68" y="14"/>
                  <a:pt x="69" y="14"/>
                </a:cubicBezTo>
                <a:cubicBezTo>
                  <a:pt x="69" y="14"/>
                  <a:pt x="70" y="14"/>
                  <a:pt x="70" y="14"/>
                </a:cubicBezTo>
                <a:cubicBezTo>
                  <a:pt x="70" y="15"/>
                  <a:pt x="69" y="15"/>
                  <a:pt x="69" y="15"/>
                </a:cubicBezTo>
                <a:cubicBezTo>
                  <a:pt x="71" y="14"/>
                  <a:pt x="71" y="14"/>
                  <a:pt x="71" y="13"/>
                </a:cubicBezTo>
                <a:cubicBezTo>
                  <a:pt x="70" y="13"/>
                  <a:pt x="69" y="14"/>
                  <a:pt x="68" y="14"/>
                </a:cubicBezTo>
                <a:cubicBezTo>
                  <a:pt x="67" y="15"/>
                  <a:pt x="64" y="15"/>
                  <a:pt x="63" y="15"/>
                </a:cubicBezTo>
                <a:cubicBezTo>
                  <a:pt x="63" y="15"/>
                  <a:pt x="63" y="15"/>
                  <a:pt x="63" y="15"/>
                </a:cubicBezTo>
                <a:cubicBezTo>
                  <a:pt x="64" y="15"/>
                  <a:pt x="64" y="15"/>
                  <a:pt x="64" y="15"/>
                </a:cubicBezTo>
                <a:cubicBezTo>
                  <a:pt x="65" y="14"/>
                  <a:pt x="68" y="13"/>
                  <a:pt x="70" y="13"/>
                </a:cubicBezTo>
                <a:cubicBezTo>
                  <a:pt x="69" y="12"/>
                  <a:pt x="71" y="12"/>
                  <a:pt x="71" y="11"/>
                </a:cubicBezTo>
                <a:cubicBezTo>
                  <a:pt x="68" y="12"/>
                  <a:pt x="65" y="13"/>
                  <a:pt x="63" y="14"/>
                </a:cubicBezTo>
                <a:cubicBezTo>
                  <a:pt x="64" y="14"/>
                  <a:pt x="62" y="15"/>
                  <a:pt x="62" y="15"/>
                </a:cubicBezTo>
                <a:cubicBezTo>
                  <a:pt x="61" y="15"/>
                  <a:pt x="59" y="15"/>
                  <a:pt x="59" y="16"/>
                </a:cubicBezTo>
                <a:cubicBezTo>
                  <a:pt x="60" y="16"/>
                  <a:pt x="60" y="16"/>
                  <a:pt x="60" y="16"/>
                </a:cubicBezTo>
                <a:cubicBezTo>
                  <a:pt x="58" y="16"/>
                  <a:pt x="56" y="17"/>
                  <a:pt x="55" y="18"/>
                </a:cubicBezTo>
                <a:cubicBezTo>
                  <a:pt x="56" y="17"/>
                  <a:pt x="55" y="17"/>
                  <a:pt x="57" y="16"/>
                </a:cubicBezTo>
                <a:cubicBezTo>
                  <a:pt x="55" y="17"/>
                  <a:pt x="55" y="17"/>
                  <a:pt x="54" y="18"/>
                </a:cubicBezTo>
                <a:cubicBezTo>
                  <a:pt x="54" y="18"/>
                  <a:pt x="54" y="18"/>
                  <a:pt x="54" y="18"/>
                </a:cubicBezTo>
                <a:cubicBezTo>
                  <a:pt x="51" y="19"/>
                  <a:pt x="46" y="21"/>
                  <a:pt x="43" y="24"/>
                </a:cubicBezTo>
                <a:cubicBezTo>
                  <a:pt x="43" y="24"/>
                  <a:pt x="43" y="23"/>
                  <a:pt x="43" y="24"/>
                </a:cubicBezTo>
                <a:cubicBezTo>
                  <a:pt x="40" y="26"/>
                  <a:pt x="35" y="28"/>
                  <a:pt x="34" y="30"/>
                </a:cubicBezTo>
                <a:cubicBezTo>
                  <a:pt x="34" y="30"/>
                  <a:pt x="35" y="29"/>
                  <a:pt x="36" y="28"/>
                </a:cubicBezTo>
                <a:cubicBezTo>
                  <a:pt x="35" y="28"/>
                  <a:pt x="34" y="30"/>
                  <a:pt x="33" y="30"/>
                </a:cubicBezTo>
                <a:cubicBezTo>
                  <a:pt x="33" y="30"/>
                  <a:pt x="33" y="30"/>
                  <a:pt x="33" y="30"/>
                </a:cubicBezTo>
                <a:cubicBezTo>
                  <a:pt x="32" y="31"/>
                  <a:pt x="32" y="32"/>
                  <a:pt x="31" y="33"/>
                </a:cubicBezTo>
                <a:cubicBezTo>
                  <a:pt x="30" y="34"/>
                  <a:pt x="29" y="34"/>
                  <a:pt x="27" y="36"/>
                </a:cubicBezTo>
                <a:cubicBezTo>
                  <a:pt x="28" y="36"/>
                  <a:pt x="25" y="38"/>
                  <a:pt x="25" y="39"/>
                </a:cubicBezTo>
                <a:cubicBezTo>
                  <a:pt x="28" y="36"/>
                  <a:pt x="23" y="43"/>
                  <a:pt x="22" y="42"/>
                </a:cubicBezTo>
                <a:cubicBezTo>
                  <a:pt x="23" y="41"/>
                  <a:pt x="23" y="41"/>
                  <a:pt x="23" y="40"/>
                </a:cubicBezTo>
                <a:cubicBezTo>
                  <a:pt x="22" y="42"/>
                  <a:pt x="22" y="41"/>
                  <a:pt x="22" y="41"/>
                </a:cubicBezTo>
                <a:cubicBezTo>
                  <a:pt x="21" y="42"/>
                  <a:pt x="20" y="42"/>
                  <a:pt x="19" y="43"/>
                </a:cubicBezTo>
                <a:cubicBezTo>
                  <a:pt x="20" y="43"/>
                  <a:pt x="21" y="42"/>
                  <a:pt x="21" y="42"/>
                </a:cubicBezTo>
                <a:cubicBezTo>
                  <a:pt x="21" y="42"/>
                  <a:pt x="21" y="43"/>
                  <a:pt x="21" y="43"/>
                </a:cubicBezTo>
                <a:cubicBezTo>
                  <a:pt x="20" y="43"/>
                  <a:pt x="19" y="43"/>
                  <a:pt x="19" y="44"/>
                </a:cubicBezTo>
                <a:cubicBezTo>
                  <a:pt x="19" y="44"/>
                  <a:pt x="19" y="44"/>
                  <a:pt x="18" y="44"/>
                </a:cubicBezTo>
                <a:cubicBezTo>
                  <a:pt x="22" y="39"/>
                  <a:pt x="23" y="37"/>
                  <a:pt x="28" y="34"/>
                </a:cubicBezTo>
                <a:cubicBezTo>
                  <a:pt x="30" y="31"/>
                  <a:pt x="33" y="30"/>
                  <a:pt x="35" y="27"/>
                </a:cubicBezTo>
                <a:cubicBezTo>
                  <a:pt x="35" y="27"/>
                  <a:pt x="36" y="26"/>
                  <a:pt x="36" y="27"/>
                </a:cubicBezTo>
                <a:cubicBezTo>
                  <a:pt x="39" y="24"/>
                  <a:pt x="44" y="22"/>
                  <a:pt x="46" y="20"/>
                </a:cubicBezTo>
                <a:cubicBezTo>
                  <a:pt x="45" y="20"/>
                  <a:pt x="44" y="21"/>
                  <a:pt x="44" y="21"/>
                </a:cubicBezTo>
                <a:cubicBezTo>
                  <a:pt x="45" y="20"/>
                  <a:pt x="49" y="17"/>
                  <a:pt x="48" y="19"/>
                </a:cubicBezTo>
                <a:cubicBezTo>
                  <a:pt x="49" y="18"/>
                  <a:pt x="50" y="18"/>
                  <a:pt x="51" y="17"/>
                </a:cubicBezTo>
                <a:cubicBezTo>
                  <a:pt x="51" y="16"/>
                  <a:pt x="49" y="18"/>
                  <a:pt x="49" y="18"/>
                </a:cubicBezTo>
                <a:cubicBezTo>
                  <a:pt x="50" y="17"/>
                  <a:pt x="53" y="15"/>
                  <a:pt x="55" y="15"/>
                </a:cubicBezTo>
                <a:cubicBezTo>
                  <a:pt x="60" y="12"/>
                  <a:pt x="65" y="10"/>
                  <a:pt x="69" y="10"/>
                </a:cubicBezTo>
                <a:cubicBezTo>
                  <a:pt x="69" y="9"/>
                  <a:pt x="70" y="10"/>
                  <a:pt x="70" y="10"/>
                </a:cubicBezTo>
                <a:cubicBezTo>
                  <a:pt x="71" y="9"/>
                  <a:pt x="70" y="9"/>
                  <a:pt x="70" y="9"/>
                </a:cubicBezTo>
                <a:cubicBezTo>
                  <a:pt x="71" y="9"/>
                  <a:pt x="71" y="9"/>
                  <a:pt x="71" y="9"/>
                </a:cubicBezTo>
                <a:cubicBezTo>
                  <a:pt x="72" y="8"/>
                  <a:pt x="72" y="9"/>
                  <a:pt x="73" y="8"/>
                </a:cubicBezTo>
                <a:cubicBezTo>
                  <a:pt x="74" y="8"/>
                  <a:pt x="75" y="8"/>
                  <a:pt x="77" y="7"/>
                </a:cubicBezTo>
                <a:cubicBezTo>
                  <a:pt x="77" y="8"/>
                  <a:pt x="80" y="7"/>
                  <a:pt x="81" y="7"/>
                </a:cubicBezTo>
                <a:cubicBezTo>
                  <a:pt x="87" y="6"/>
                  <a:pt x="96" y="6"/>
                  <a:pt x="102" y="7"/>
                </a:cubicBezTo>
                <a:cubicBezTo>
                  <a:pt x="98" y="6"/>
                  <a:pt x="96" y="6"/>
                  <a:pt x="93" y="5"/>
                </a:cubicBezTo>
                <a:cubicBezTo>
                  <a:pt x="88" y="6"/>
                  <a:pt x="82" y="6"/>
                  <a:pt x="77" y="7"/>
                </a:cubicBezTo>
                <a:cubicBezTo>
                  <a:pt x="77" y="7"/>
                  <a:pt x="77" y="7"/>
                  <a:pt x="76" y="7"/>
                </a:cubicBezTo>
                <a:cubicBezTo>
                  <a:pt x="77" y="6"/>
                  <a:pt x="78" y="6"/>
                  <a:pt x="78" y="6"/>
                </a:cubicBezTo>
                <a:cubicBezTo>
                  <a:pt x="77" y="6"/>
                  <a:pt x="73" y="8"/>
                  <a:pt x="70" y="7"/>
                </a:cubicBezTo>
                <a:cubicBezTo>
                  <a:pt x="70" y="8"/>
                  <a:pt x="69" y="8"/>
                  <a:pt x="68" y="8"/>
                </a:cubicBezTo>
                <a:cubicBezTo>
                  <a:pt x="68" y="10"/>
                  <a:pt x="63" y="11"/>
                  <a:pt x="61" y="12"/>
                </a:cubicBezTo>
                <a:cubicBezTo>
                  <a:pt x="61" y="12"/>
                  <a:pt x="64" y="11"/>
                  <a:pt x="63" y="11"/>
                </a:cubicBezTo>
                <a:cubicBezTo>
                  <a:pt x="62" y="11"/>
                  <a:pt x="61" y="12"/>
                  <a:pt x="60" y="11"/>
                </a:cubicBezTo>
                <a:cubicBezTo>
                  <a:pt x="61" y="11"/>
                  <a:pt x="62" y="11"/>
                  <a:pt x="62" y="10"/>
                </a:cubicBezTo>
                <a:cubicBezTo>
                  <a:pt x="61" y="11"/>
                  <a:pt x="59" y="12"/>
                  <a:pt x="59" y="11"/>
                </a:cubicBezTo>
                <a:cubicBezTo>
                  <a:pt x="58" y="11"/>
                  <a:pt x="60" y="11"/>
                  <a:pt x="59" y="11"/>
                </a:cubicBezTo>
                <a:cubicBezTo>
                  <a:pt x="58" y="11"/>
                  <a:pt x="58" y="11"/>
                  <a:pt x="58" y="12"/>
                </a:cubicBezTo>
                <a:cubicBezTo>
                  <a:pt x="57" y="11"/>
                  <a:pt x="58" y="11"/>
                  <a:pt x="58" y="10"/>
                </a:cubicBezTo>
                <a:cubicBezTo>
                  <a:pt x="57" y="11"/>
                  <a:pt x="57" y="11"/>
                  <a:pt x="57" y="11"/>
                </a:cubicBezTo>
                <a:cubicBezTo>
                  <a:pt x="56" y="11"/>
                  <a:pt x="58" y="10"/>
                  <a:pt x="57" y="11"/>
                </a:cubicBezTo>
                <a:cubicBezTo>
                  <a:pt x="55" y="11"/>
                  <a:pt x="54" y="12"/>
                  <a:pt x="53" y="12"/>
                </a:cubicBezTo>
                <a:cubicBezTo>
                  <a:pt x="53" y="12"/>
                  <a:pt x="53" y="12"/>
                  <a:pt x="54" y="12"/>
                </a:cubicBezTo>
                <a:cubicBezTo>
                  <a:pt x="53" y="12"/>
                  <a:pt x="53" y="13"/>
                  <a:pt x="52" y="13"/>
                </a:cubicBezTo>
                <a:cubicBezTo>
                  <a:pt x="52" y="13"/>
                  <a:pt x="53" y="12"/>
                  <a:pt x="53" y="12"/>
                </a:cubicBezTo>
                <a:cubicBezTo>
                  <a:pt x="51" y="13"/>
                  <a:pt x="48" y="14"/>
                  <a:pt x="47" y="14"/>
                </a:cubicBezTo>
                <a:cubicBezTo>
                  <a:pt x="46" y="15"/>
                  <a:pt x="48" y="15"/>
                  <a:pt x="47" y="15"/>
                </a:cubicBezTo>
                <a:cubicBezTo>
                  <a:pt x="45" y="16"/>
                  <a:pt x="45" y="16"/>
                  <a:pt x="44" y="16"/>
                </a:cubicBezTo>
                <a:cubicBezTo>
                  <a:pt x="44" y="17"/>
                  <a:pt x="45" y="17"/>
                  <a:pt x="44" y="17"/>
                </a:cubicBezTo>
                <a:cubicBezTo>
                  <a:pt x="43" y="18"/>
                  <a:pt x="41" y="19"/>
                  <a:pt x="41" y="18"/>
                </a:cubicBezTo>
                <a:cubicBezTo>
                  <a:pt x="41" y="18"/>
                  <a:pt x="43" y="17"/>
                  <a:pt x="42" y="17"/>
                </a:cubicBezTo>
                <a:cubicBezTo>
                  <a:pt x="41" y="18"/>
                  <a:pt x="40" y="19"/>
                  <a:pt x="39" y="20"/>
                </a:cubicBezTo>
                <a:cubicBezTo>
                  <a:pt x="38" y="21"/>
                  <a:pt x="39" y="19"/>
                  <a:pt x="38" y="20"/>
                </a:cubicBezTo>
                <a:cubicBezTo>
                  <a:pt x="37" y="20"/>
                  <a:pt x="38" y="20"/>
                  <a:pt x="38" y="21"/>
                </a:cubicBezTo>
                <a:cubicBezTo>
                  <a:pt x="37" y="21"/>
                  <a:pt x="34" y="23"/>
                  <a:pt x="35" y="22"/>
                </a:cubicBezTo>
                <a:cubicBezTo>
                  <a:pt x="34" y="23"/>
                  <a:pt x="34" y="23"/>
                  <a:pt x="32" y="24"/>
                </a:cubicBezTo>
                <a:cubicBezTo>
                  <a:pt x="32" y="25"/>
                  <a:pt x="33" y="25"/>
                  <a:pt x="32" y="25"/>
                </a:cubicBezTo>
                <a:cubicBezTo>
                  <a:pt x="27" y="29"/>
                  <a:pt x="24" y="33"/>
                  <a:pt x="20" y="37"/>
                </a:cubicBezTo>
                <a:cubicBezTo>
                  <a:pt x="20" y="37"/>
                  <a:pt x="20" y="37"/>
                  <a:pt x="20" y="37"/>
                </a:cubicBezTo>
                <a:cubicBezTo>
                  <a:pt x="18" y="39"/>
                  <a:pt x="17" y="40"/>
                  <a:pt x="17" y="42"/>
                </a:cubicBezTo>
                <a:cubicBezTo>
                  <a:pt x="16" y="42"/>
                  <a:pt x="16" y="41"/>
                  <a:pt x="17" y="41"/>
                </a:cubicBezTo>
                <a:cubicBezTo>
                  <a:pt x="16" y="43"/>
                  <a:pt x="14" y="44"/>
                  <a:pt x="13" y="45"/>
                </a:cubicBezTo>
                <a:cubicBezTo>
                  <a:pt x="13" y="44"/>
                  <a:pt x="15" y="43"/>
                  <a:pt x="14" y="42"/>
                </a:cubicBezTo>
                <a:cubicBezTo>
                  <a:pt x="13" y="44"/>
                  <a:pt x="13" y="46"/>
                  <a:pt x="11" y="49"/>
                </a:cubicBezTo>
                <a:cubicBezTo>
                  <a:pt x="11" y="49"/>
                  <a:pt x="12" y="48"/>
                  <a:pt x="12" y="49"/>
                </a:cubicBezTo>
                <a:cubicBezTo>
                  <a:pt x="11" y="50"/>
                  <a:pt x="11" y="50"/>
                  <a:pt x="11" y="51"/>
                </a:cubicBezTo>
                <a:cubicBezTo>
                  <a:pt x="10" y="51"/>
                  <a:pt x="9" y="52"/>
                  <a:pt x="9" y="53"/>
                </a:cubicBezTo>
                <a:cubicBezTo>
                  <a:pt x="8" y="56"/>
                  <a:pt x="5" y="59"/>
                  <a:pt x="5" y="63"/>
                </a:cubicBezTo>
                <a:cubicBezTo>
                  <a:pt x="2" y="69"/>
                  <a:pt x="0" y="82"/>
                  <a:pt x="1" y="88"/>
                </a:cubicBezTo>
                <a:cubicBezTo>
                  <a:pt x="1" y="89"/>
                  <a:pt x="1" y="91"/>
                  <a:pt x="1" y="91"/>
                </a:cubicBezTo>
                <a:cubicBezTo>
                  <a:pt x="2" y="94"/>
                  <a:pt x="1" y="95"/>
                  <a:pt x="2" y="97"/>
                </a:cubicBezTo>
                <a:cubicBezTo>
                  <a:pt x="2" y="97"/>
                  <a:pt x="2" y="96"/>
                  <a:pt x="2" y="96"/>
                </a:cubicBezTo>
                <a:cubicBezTo>
                  <a:pt x="2" y="97"/>
                  <a:pt x="2" y="97"/>
                  <a:pt x="3" y="99"/>
                </a:cubicBezTo>
                <a:cubicBezTo>
                  <a:pt x="3" y="100"/>
                  <a:pt x="2" y="99"/>
                  <a:pt x="3" y="100"/>
                </a:cubicBezTo>
                <a:cubicBezTo>
                  <a:pt x="4" y="102"/>
                  <a:pt x="4" y="105"/>
                  <a:pt x="4" y="108"/>
                </a:cubicBezTo>
                <a:cubicBezTo>
                  <a:pt x="5" y="108"/>
                  <a:pt x="4" y="107"/>
                  <a:pt x="4" y="107"/>
                </a:cubicBezTo>
                <a:cubicBezTo>
                  <a:pt x="5" y="108"/>
                  <a:pt x="6" y="111"/>
                  <a:pt x="6" y="112"/>
                </a:cubicBezTo>
                <a:cubicBezTo>
                  <a:pt x="5" y="111"/>
                  <a:pt x="6" y="110"/>
                  <a:pt x="5" y="110"/>
                </a:cubicBezTo>
                <a:cubicBezTo>
                  <a:pt x="5" y="110"/>
                  <a:pt x="5" y="110"/>
                  <a:pt x="5" y="111"/>
                </a:cubicBezTo>
                <a:cubicBezTo>
                  <a:pt x="7" y="115"/>
                  <a:pt x="10" y="121"/>
                  <a:pt x="11" y="123"/>
                </a:cubicBezTo>
                <a:cubicBezTo>
                  <a:pt x="12" y="124"/>
                  <a:pt x="12" y="124"/>
                  <a:pt x="13" y="125"/>
                </a:cubicBezTo>
                <a:cubicBezTo>
                  <a:pt x="13" y="126"/>
                  <a:pt x="13" y="127"/>
                  <a:pt x="15" y="128"/>
                </a:cubicBezTo>
                <a:cubicBezTo>
                  <a:pt x="14" y="128"/>
                  <a:pt x="15" y="129"/>
                  <a:pt x="16" y="130"/>
                </a:cubicBezTo>
                <a:cubicBezTo>
                  <a:pt x="16" y="130"/>
                  <a:pt x="18" y="133"/>
                  <a:pt x="19" y="134"/>
                </a:cubicBezTo>
                <a:cubicBezTo>
                  <a:pt x="18" y="135"/>
                  <a:pt x="17" y="132"/>
                  <a:pt x="17" y="133"/>
                </a:cubicBezTo>
                <a:cubicBezTo>
                  <a:pt x="18" y="134"/>
                  <a:pt x="18" y="134"/>
                  <a:pt x="19" y="135"/>
                </a:cubicBezTo>
                <a:cubicBezTo>
                  <a:pt x="19" y="135"/>
                  <a:pt x="21" y="137"/>
                  <a:pt x="21" y="137"/>
                </a:cubicBezTo>
                <a:cubicBezTo>
                  <a:pt x="20" y="137"/>
                  <a:pt x="19" y="135"/>
                  <a:pt x="18" y="135"/>
                </a:cubicBezTo>
                <a:cubicBezTo>
                  <a:pt x="20" y="137"/>
                  <a:pt x="23" y="140"/>
                  <a:pt x="22" y="140"/>
                </a:cubicBezTo>
                <a:cubicBezTo>
                  <a:pt x="22" y="140"/>
                  <a:pt x="23" y="141"/>
                  <a:pt x="23" y="141"/>
                </a:cubicBezTo>
                <a:cubicBezTo>
                  <a:pt x="21" y="140"/>
                  <a:pt x="21" y="141"/>
                  <a:pt x="20" y="140"/>
                </a:cubicBezTo>
                <a:cubicBezTo>
                  <a:pt x="25" y="143"/>
                  <a:pt x="26" y="147"/>
                  <a:pt x="31" y="149"/>
                </a:cubicBezTo>
                <a:cubicBezTo>
                  <a:pt x="30" y="149"/>
                  <a:pt x="30" y="149"/>
                  <a:pt x="30" y="149"/>
                </a:cubicBezTo>
                <a:cubicBezTo>
                  <a:pt x="31" y="150"/>
                  <a:pt x="31" y="149"/>
                  <a:pt x="32" y="150"/>
                </a:cubicBezTo>
                <a:cubicBezTo>
                  <a:pt x="32" y="150"/>
                  <a:pt x="32" y="151"/>
                  <a:pt x="32" y="151"/>
                </a:cubicBezTo>
                <a:cubicBezTo>
                  <a:pt x="33" y="152"/>
                  <a:pt x="34" y="152"/>
                  <a:pt x="34" y="152"/>
                </a:cubicBezTo>
                <a:cubicBezTo>
                  <a:pt x="33" y="151"/>
                  <a:pt x="33" y="151"/>
                  <a:pt x="33" y="150"/>
                </a:cubicBezTo>
                <a:cubicBezTo>
                  <a:pt x="35" y="152"/>
                  <a:pt x="36" y="152"/>
                  <a:pt x="37" y="154"/>
                </a:cubicBezTo>
                <a:cubicBezTo>
                  <a:pt x="36" y="153"/>
                  <a:pt x="36" y="154"/>
                  <a:pt x="35" y="153"/>
                </a:cubicBezTo>
                <a:cubicBezTo>
                  <a:pt x="35" y="153"/>
                  <a:pt x="35" y="154"/>
                  <a:pt x="36" y="154"/>
                </a:cubicBezTo>
                <a:cubicBezTo>
                  <a:pt x="36" y="154"/>
                  <a:pt x="36" y="154"/>
                  <a:pt x="37" y="154"/>
                </a:cubicBezTo>
                <a:cubicBezTo>
                  <a:pt x="36" y="155"/>
                  <a:pt x="40" y="158"/>
                  <a:pt x="42" y="159"/>
                </a:cubicBezTo>
                <a:cubicBezTo>
                  <a:pt x="43" y="159"/>
                  <a:pt x="41" y="158"/>
                  <a:pt x="42" y="158"/>
                </a:cubicBezTo>
                <a:cubicBezTo>
                  <a:pt x="42" y="158"/>
                  <a:pt x="43" y="159"/>
                  <a:pt x="44" y="159"/>
                </a:cubicBezTo>
                <a:cubicBezTo>
                  <a:pt x="43" y="159"/>
                  <a:pt x="43" y="159"/>
                  <a:pt x="43" y="160"/>
                </a:cubicBezTo>
                <a:cubicBezTo>
                  <a:pt x="44" y="161"/>
                  <a:pt x="44" y="160"/>
                  <a:pt x="45" y="160"/>
                </a:cubicBezTo>
                <a:cubicBezTo>
                  <a:pt x="44" y="161"/>
                  <a:pt x="47" y="162"/>
                  <a:pt x="47" y="162"/>
                </a:cubicBezTo>
                <a:cubicBezTo>
                  <a:pt x="49" y="162"/>
                  <a:pt x="49" y="163"/>
                  <a:pt x="48" y="163"/>
                </a:cubicBezTo>
                <a:cubicBezTo>
                  <a:pt x="50" y="164"/>
                  <a:pt x="51" y="164"/>
                  <a:pt x="52" y="164"/>
                </a:cubicBezTo>
                <a:cubicBezTo>
                  <a:pt x="53" y="165"/>
                  <a:pt x="52" y="164"/>
                  <a:pt x="52" y="165"/>
                </a:cubicBezTo>
                <a:cubicBezTo>
                  <a:pt x="54" y="165"/>
                  <a:pt x="53" y="165"/>
                  <a:pt x="55" y="166"/>
                </a:cubicBezTo>
                <a:cubicBezTo>
                  <a:pt x="55" y="166"/>
                  <a:pt x="56" y="166"/>
                  <a:pt x="56" y="166"/>
                </a:cubicBezTo>
                <a:cubicBezTo>
                  <a:pt x="57" y="167"/>
                  <a:pt x="58" y="167"/>
                  <a:pt x="57" y="167"/>
                </a:cubicBezTo>
                <a:cubicBezTo>
                  <a:pt x="61" y="169"/>
                  <a:pt x="63" y="167"/>
                  <a:pt x="65" y="168"/>
                </a:cubicBezTo>
                <a:cubicBezTo>
                  <a:pt x="66" y="167"/>
                  <a:pt x="67" y="168"/>
                  <a:pt x="69" y="169"/>
                </a:cubicBezTo>
                <a:cubicBezTo>
                  <a:pt x="69" y="169"/>
                  <a:pt x="68" y="168"/>
                  <a:pt x="69" y="168"/>
                </a:cubicBezTo>
                <a:cubicBezTo>
                  <a:pt x="70" y="169"/>
                  <a:pt x="71" y="169"/>
                  <a:pt x="73" y="169"/>
                </a:cubicBezTo>
                <a:cubicBezTo>
                  <a:pt x="73" y="170"/>
                  <a:pt x="72" y="169"/>
                  <a:pt x="72" y="170"/>
                </a:cubicBezTo>
                <a:cubicBezTo>
                  <a:pt x="73" y="170"/>
                  <a:pt x="74" y="170"/>
                  <a:pt x="74" y="170"/>
                </a:cubicBezTo>
                <a:cubicBezTo>
                  <a:pt x="73" y="170"/>
                  <a:pt x="73" y="170"/>
                  <a:pt x="73" y="169"/>
                </a:cubicBezTo>
                <a:cubicBezTo>
                  <a:pt x="74" y="169"/>
                  <a:pt x="74" y="169"/>
                  <a:pt x="75" y="170"/>
                </a:cubicBezTo>
                <a:cubicBezTo>
                  <a:pt x="75" y="170"/>
                  <a:pt x="75" y="170"/>
                  <a:pt x="75" y="170"/>
                </a:cubicBezTo>
                <a:cubicBezTo>
                  <a:pt x="79" y="170"/>
                  <a:pt x="83" y="171"/>
                  <a:pt x="85" y="170"/>
                </a:cubicBezTo>
                <a:cubicBezTo>
                  <a:pt x="86" y="170"/>
                  <a:pt x="85" y="171"/>
                  <a:pt x="86" y="171"/>
                </a:cubicBezTo>
                <a:cubicBezTo>
                  <a:pt x="86" y="170"/>
                  <a:pt x="86" y="170"/>
                  <a:pt x="86" y="170"/>
                </a:cubicBezTo>
                <a:cubicBezTo>
                  <a:pt x="87" y="170"/>
                  <a:pt x="91" y="171"/>
                  <a:pt x="89" y="170"/>
                </a:cubicBezTo>
                <a:cubicBezTo>
                  <a:pt x="91" y="170"/>
                  <a:pt x="91" y="171"/>
                  <a:pt x="92" y="170"/>
                </a:cubicBezTo>
                <a:cubicBezTo>
                  <a:pt x="91" y="170"/>
                  <a:pt x="91" y="170"/>
                  <a:pt x="92" y="170"/>
                </a:cubicBezTo>
                <a:cubicBezTo>
                  <a:pt x="92" y="170"/>
                  <a:pt x="92" y="171"/>
                  <a:pt x="93" y="170"/>
                </a:cubicBezTo>
                <a:cubicBezTo>
                  <a:pt x="93" y="170"/>
                  <a:pt x="94" y="170"/>
                  <a:pt x="95" y="170"/>
                </a:cubicBezTo>
                <a:cubicBezTo>
                  <a:pt x="94" y="170"/>
                  <a:pt x="96" y="170"/>
                  <a:pt x="97" y="170"/>
                </a:cubicBezTo>
                <a:cubicBezTo>
                  <a:pt x="97" y="170"/>
                  <a:pt x="96" y="170"/>
                  <a:pt x="96" y="170"/>
                </a:cubicBezTo>
                <a:cubicBezTo>
                  <a:pt x="97" y="170"/>
                  <a:pt x="99" y="169"/>
                  <a:pt x="99" y="170"/>
                </a:cubicBezTo>
                <a:cubicBezTo>
                  <a:pt x="99" y="170"/>
                  <a:pt x="98" y="170"/>
                  <a:pt x="98" y="170"/>
                </a:cubicBezTo>
                <a:cubicBezTo>
                  <a:pt x="99" y="170"/>
                  <a:pt x="100" y="170"/>
                  <a:pt x="101" y="169"/>
                </a:cubicBezTo>
                <a:cubicBezTo>
                  <a:pt x="102" y="170"/>
                  <a:pt x="104" y="168"/>
                  <a:pt x="105" y="169"/>
                </a:cubicBezTo>
                <a:cubicBezTo>
                  <a:pt x="102" y="169"/>
                  <a:pt x="100" y="171"/>
                  <a:pt x="98" y="170"/>
                </a:cubicBezTo>
                <a:cubicBezTo>
                  <a:pt x="98" y="171"/>
                  <a:pt x="97" y="171"/>
                  <a:pt x="96" y="171"/>
                </a:cubicBezTo>
                <a:cubicBezTo>
                  <a:pt x="96" y="171"/>
                  <a:pt x="95" y="171"/>
                  <a:pt x="95" y="172"/>
                </a:cubicBezTo>
                <a:cubicBezTo>
                  <a:pt x="97" y="172"/>
                  <a:pt x="96" y="171"/>
                  <a:pt x="96" y="171"/>
                </a:cubicBezTo>
                <a:cubicBezTo>
                  <a:pt x="97" y="171"/>
                  <a:pt x="98" y="171"/>
                  <a:pt x="97" y="172"/>
                </a:cubicBezTo>
                <a:cubicBezTo>
                  <a:pt x="97" y="172"/>
                  <a:pt x="96" y="172"/>
                  <a:pt x="96" y="172"/>
                </a:cubicBezTo>
                <a:cubicBezTo>
                  <a:pt x="98" y="172"/>
                  <a:pt x="99" y="172"/>
                  <a:pt x="99" y="172"/>
                </a:cubicBezTo>
                <a:cubicBezTo>
                  <a:pt x="101" y="172"/>
                  <a:pt x="102" y="172"/>
                  <a:pt x="106" y="171"/>
                </a:cubicBezTo>
                <a:cubicBezTo>
                  <a:pt x="107" y="171"/>
                  <a:pt x="106" y="171"/>
                  <a:pt x="107" y="170"/>
                </a:cubicBezTo>
                <a:cubicBezTo>
                  <a:pt x="112" y="170"/>
                  <a:pt x="116" y="168"/>
                  <a:pt x="119" y="167"/>
                </a:cubicBezTo>
                <a:cubicBezTo>
                  <a:pt x="120" y="167"/>
                  <a:pt x="118" y="167"/>
                  <a:pt x="120" y="166"/>
                </a:cubicBezTo>
                <a:cubicBezTo>
                  <a:pt x="121" y="166"/>
                  <a:pt x="121" y="166"/>
                  <a:pt x="121" y="167"/>
                </a:cubicBezTo>
                <a:cubicBezTo>
                  <a:pt x="124" y="165"/>
                  <a:pt x="126" y="165"/>
                  <a:pt x="129" y="164"/>
                </a:cubicBezTo>
                <a:cubicBezTo>
                  <a:pt x="130" y="162"/>
                  <a:pt x="135" y="161"/>
                  <a:pt x="137" y="159"/>
                </a:cubicBezTo>
                <a:cubicBezTo>
                  <a:pt x="135" y="160"/>
                  <a:pt x="133" y="161"/>
                  <a:pt x="132" y="161"/>
                </a:cubicBezTo>
                <a:cubicBezTo>
                  <a:pt x="133" y="160"/>
                  <a:pt x="137" y="158"/>
                  <a:pt x="137" y="159"/>
                </a:cubicBezTo>
                <a:cubicBezTo>
                  <a:pt x="139" y="158"/>
                  <a:pt x="141" y="158"/>
                  <a:pt x="141" y="157"/>
                </a:cubicBezTo>
                <a:cubicBezTo>
                  <a:pt x="142" y="158"/>
                  <a:pt x="145" y="156"/>
                  <a:pt x="147" y="154"/>
                </a:cubicBezTo>
                <a:cubicBezTo>
                  <a:pt x="147" y="154"/>
                  <a:pt x="148" y="154"/>
                  <a:pt x="148" y="153"/>
                </a:cubicBezTo>
                <a:cubicBezTo>
                  <a:pt x="153" y="150"/>
                  <a:pt x="158" y="147"/>
                  <a:pt x="161" y="143"/>
                </a:cubicBezTo>
                <a:cubicBezTo>
                  <a:pt x="161" y="143"/>
                  <a:pt x="161" y="143"/>
                  <a:pt x="162" y="143"/>
                </a:cubicBezTo>
                <a:cubicBezTo>
                  <a:pt x="161" y="142"/>
                  <a:pt x="161" y="142"/>
                  <a:pt x="162" y="141"/>
                </a:cubicBezTo>
                <a:cubicBezTo>
                  <a:pt x="162" y="141"/>
                  <a:pt x="162" y="142"/>
                  <a:pt x="163" y="141"/>
                </a:cubicBezTo>
                <a:cubicBezTo>
                  <a:pt x="163" y="141"/>
                  <a:pt x="163" y="140"/>
                  <a:pt x="164" y="140"/>
                </a:cubicBezTo>
                <a:cubicBezTo>
                  <a:pt x="164" y="139"/>
                  <a:pt x="163" y="140"/>
                  <a:pt x="164" y="139"/>
                </a:cubicBezTo>
                <a:cubicBezTo>
                  <a:pt x="164" y="139"/>
                  <a:pt x="165" y="138"/>
                  <a:pt x="165" y="138"/>
                </a:cubicBezTo>
                <a:cubicBezTo>
                  <a:pt x="165" y="138"/>
                  <a:pt x="165" y="139"/>
                  <a:pt x="165" y="139"/>
                </a:cubicBezTo>
                <a:cubicBezTo>
                  <a:pt x="166" y="138"/>
                  <a:pt x="166" y="138"/>
                  <a:pt x="167" y="136"/>
                </a:cubicBezTo>
                <a:cubicBezTo>
                  <a:pt x="167" y="136"/>
                  <a:pt x="166" y="137"/>
                  <a:pt x="166" y="137"/>
                </a:cubicBezTo>
                <a:cubicBezTo>
                  <a:pt x="170" y="129"/>
                  <a:pt x="177" y="120"/>
                  <a:pt x="180" y="110"/>
                </a:cubicBezTo>
                <a:cubicBezTo>
                  <a:pt x="180" y="110"/>
                  <a:pt x="179" y="113"/>
                  <a:pt x="180" y="112"/>
                </a:cubicBezTo>
                <a:cubicBezTo>
                  <a:pt x="181" y="107"/>
                  <a:pt x="181" y="106"/>
                  <a:pt x="182" y="103"/>
                </a:cubicBezTo>
                <a:cubicBezTo>
                  <a:pt x="183" y="102"/>
                  <a:pt x="182" y="101"/>
                  <a:pt x="182" y="100"/>
                </a:cubicBezTo>
                <a:cubicBezTo>
                  <a:pt x="183" y="99"/>
                  <a:pt x="183" y="94"/>
                  <a:pt x="184" y="92"/>
                </a:cubicBezTo>
                <a:cubicBezTo>
                  <a:pt x="183" y="92"/>
                  <a:pt x="184" y="90"/>
                  <a:pt x="183" y="89"/>
                </a:cubicBezTo>
                <a:cubicBezTo>
                  <a:pt x="184" y="89"/>
                  <a:pt x="184" y="88"/>
                  <a:pt x="184" y="88"/>
                </a:cubicBezTo>
                <a:cubicBezTo>
                  <a:pt x="184" y="87"/>
                  <a:pt x="184" y="85"/>
                  <a:pt x="184" y="84"/>
                </a:cubicBezTo>
                <a:cubicBezTo>
                  <a:pt x="184" y="84"/>
                  <a:pt x="184" y="82"/>
                  <a:pt x="184" y="81"/>
                </a:cubicBezTo>
                <a:cubicBezTo>
                  <a:pt x="184" y="80"/>
                  <a:pt x="184" y="81"/>
                  <a:pt x="183" y="80"/>
                </a:cubicBezTo>
                <a:cubicBezTo>
                  <a:pt x="184" y="78"/>
                  <a:pt x="182" y="75"/>
                  <a:pt x="183" y="74"/>
                </a:cubicBezTo>
                <a:cubicBezTo>
                  <a:pt x="182" y="73"/>
                  <a:pt x="181" y="67"/>
                  <a:pt x="182" y="66"/>
                </a:cubicBezTo>
                <a:cubicBezTo>
                  <a:pt x="181" y="66"/>
                  <a:pt x="179" y="61"/>
                  <a:pt x="180" y="61"/>
                </a:cubicBezTo>
                <a:cubicBezTo>
                  <a:pt x="179" y="59"/>
                  <a:pt x="178" y="59"/>
                  <a:pt x="177" y="57"/>
                </a:cubicBezTo>
                <a:cubicBezTo>
                  <a:pt x="177" y="57"/>
                  <a:pt x="178" y="58"/>
                  <a:pt x="178" y="58"/>
                </a:cubicBezTo>
                <a:cubicBezTo>
                  <a:pt x="175" y="50"/>
                  <a:pt x="171" y="46"/>
                  <a:pt x="167" y="39"/>
                </a:cubicBezTo>
                <a:cubicBezTo>
                  <a:pt x="167" y="39"/>
                  <a:pt x="167" y="39"/>
                  <a:pt x="167" y="39"/>
                </a:cubicBezTo>
                <a:cubicBezTo>
                  <a:pt x="166" y="36"/>
                  <a:pt x="161" y="33"/>
                  <a:pt x="163" y="32"/>
                </a:cubicBezTo>
                <a:cubicBezTo>
                  <a:pt x="162" y="31"/>
                  <a:pt x="162" y="33"/>
                  <a:pt x="161" y="32"/>
                </a:cubicBezTo>
                <a:cubicBezTo>
                  <a:pt x="159" y="29"/>
                  <a:pt x="157" y="28"/>
                  <a:pt x="156" y="26"/>
                </a:cubicBezTo>
                <a:cubicBezTo>
                  <a:pt x="155" y="25"/>
                  <a:pt x="154" y="24"/>
                  <a:pt x="152" y="23"/>
                </a:cubicBezTo>
                <a:cubicBezTo>
                  <a:pt x="152" y="22"/>
                  <a:pt x="153" y="23"/>
                  <a:pt x="153" y="23"/>
                </a:cubicBezTo>
                <a:cubicBezTo>
                  <a:pt x="151" y="21"/>
                  <a:pt x="150" y="20"/>
                  <a:pt x="149" y="18"/>
                </a:cubicBezTo>
                <a:cubicBezTo>
                  <a:pt x="148" y="19"/>
                  <a:pt x="147" y="17"/>
                  <a:pt x="147" y="18"/>
                </a:cubicBezTo>
                <a:cubicBezTo>
                  <a:pt x="148" y="19"/>
                  <a:pt x="149" y="20"/>
                  <a:pt x="149" y="21"/>
                </a:cubicBezTo>
                <a:cubicBezTo>
                  <a:pt x="148" y="21"/>
                  <a:pt x="148" y="20"/>
                  <a:pt x="148" y="20"/>
                </a:cubicBezTo>
                <a:cubicBezTo>
                  <a:pt x="149" y="22"/>
                  <a:pt x="151" y="23"/>
                  <a:pt x="153" y="25"/>
                </a:cubicBezTo>
                <a:cubicBezTo>
                  <a:pt x="153" y="25"/>
                  <a:pt x="153" y="25"/>
                  <a:pt x="153" y="25"/>
                </a:cubicBezTo>
                <a:cubicBezTo>
                  <a:pt x="154" y="26"/>
                  <a:pt x="155" y="27"/>
                  <a:pt x="156" y="28"/>
                </a:cubicBezTo>
                <a:cubicBezTo>
                  <a:pt x="159" y="32"/>
                  <a:pt x="165" y="37"/>
                  <a:pt x="167" y="43"/>
                </a:cubicBezTo>
                <a:cubicBezTo>
                  <a:pt x="169" y="44"/>
                  <a:pt x="171" y="47"/>
                  <a:pt x="173" y="50"/>
                </a:cubicBezTo>
                <a:cubicBezTo>
                  <a:pt x="172" y="50"/>
                  <a:pt x="170" y="46"/>
                  <a:pt x="169" y="46"/>
                </a:cubicBezTo>
                <a:cubicBezTo>
                  <a:pt x="170" y="48"/>
                  <a:pt x="174" y="54"/>
                  <a:pt x="173" y="54"/>
                </a:cubicBezTo>
                <a:cubicBezTo>
                  <a:pt x="173" y="54"/>
                  <a:pt x="174" y="53"/>
                  <a:pt x="174" y="54"/>
                </a:cubicBezTo>
                <a:cubicBezTo>
                  <a:pt x="175" y="55"/>
                  <a:pt x="174" y="55"/>
                  <a:pt x="175" y="56"/>
                </a:cubicBezTo>
                <a:cubicBezTo>
                  <a:pt x="176" y="56"/>
                  <a:pt x="178" y="62"/>
                  <a:pt x="178" y="65"/>
                </a:cubicBezTo>
                <a:cubicBezTo>
                  <a:pt x="178" y="64"/>
                  <a:pt x="178" y="64"/>
                  <a:pt x="178" y="64"/>
                </a:cubicBezTo>
                <a:cubicBezTo>
                  <a:pt x="178" y="65"/>
                  <a:pt x="180" y="67"/>
                  <a:pt x="180" y="69"/>
                </a:cubicBezTo>
                <a:cubicBezTo>
                  <a:pt x="180" y="68"/>
                  <a:pt x="179" y="67"/>
                  <a:pt x="179" y="67"/>
                </a:cubicBezTo>
                <a:cubicBezTo>
                  <a:pt x="179" y="69"/>
                  <a:pt x="180" y="69"/>
                  <a:pt x="180" y="70"/>
                </a:cubicBezTo>
                <a:cubicBezTo>
                  <a:pt x="180" y="71"/>
                  <a:pt x="180" y="69"/>
                  <a:pt x="180" y="69"/>
                </a:cubicBezTo>
                <a:cubicBezTo>
                  <a:pt x="181" y="73"/>
                  <a:pt x="181" y="79"/>
                  <a:pt x="182" y="82"/>
                </a:cubicBezTo>
                <a:cubicBezTo>
                  <a:pt x="182" y="83"/>
                  <a:pt x="182" y="81"/>
                  <a:pt x="182" y="81"/>
                </a:cubicBezTo>
                <a:cubicBezTo>
                  <a:pt x="182" y="82"/>
                  <a:pt x="182" y="84"/>
                  <a:pt x="182" y="84"/>
                </a:cubicBezTo>
                <a:cubicBezTo>
                  <a:pt x="182" y="84"/>
                  <a:pt x="182" y="83"/>
                  <a:pt x="182" y="83"/>
                </a:cubicBezTo>
                <a:cubicBezTo>
                  <a:pt x="182" y="90"/>
                  <a:pt x="182" y="96"/>
                  <a:pt x="179" y="104"/>
                </a:cubicBezTo>
                <a:cubicBezTo>
                  <a:pt x="178" y="105"/>
                  <a:pt x="177" y="111"/>
                  <a:pt x="176" y="113"/>
                </a:cubicBezTo>
                <a:cubicBezTo>
                  <a:pt x="175" y="116"/>
                  <a:pt x="173" y="120"/>
                  <a:pt x="171" y="124"/>
                </a:cubicBezTo>
                <a:cubicBezTo>
                  <a:pt x="167" y="130"/>
                  <a:pt x="163" y="134"/>
                  <a:pt x="160" y="138"/>
                </a:cubicBezTo>
                <a:cubicBezTo>
                  <a:pt x="159" y="138"/>
                  <a:pt x="159" y="138"/>
                  <a:pt x="159" y="139"/>
                </a:cubicBezTo>
                <a:cubicBezTo>
                  <a:pt x="159" y="139"/>
                  <a:pt x="159" y="139"/>
                  <a:pt x="159" y="139"/>
                </a:cubicBezTo>
                <a:cubicBezTo>
                  <a:pt x="158" y="140"/>
                  <a:pt x="156" y="141"/>
                  <a:pt x="156" y="141"/>
                </a:cubicBezTo>
                <a:cubicBezTo>
                  <a:pt x="155" y="142"/>
                  <a:pt x="155" y="142"/>
                  <a:pt x="155" y="143"/>
                </a:cubicBezTo>
                <a:cubicBezTo>
                  <a:pt x="155" y="142"/>
                  <a:pt x="156" y="141"/>
                  <a:pt x="157" y="141"/>
                </a:cubicBezTo>
                <a:cubicBezTo>
                  <a:pt x="156" y="142"/>
                  <a:pt x="156" y="142"/>
                  <a:pt x="155" y="143"/>
                </a:cubicBezTo>
                <a:cubicBezTo>
                  <a:pt x="154" y="143"/>
                  <a:pt x="155" y="143"/>
                  <a:pt x="153" y="144"/>
                </a:cubicBezTo>
                <a:cubicBezTo>
                  <a:pt x="153" y="144"/>
                  <a:pt x="153" y="144"/>
                  <a:pt x="153" y="143"/>
                </a:cubicBezTo>
                <a:cubicBezTo>
                  <a:pt x="152" y="145"/>
                  <a:pt x="150" y="146"/>
                  <a:pt x="149" y="147"/>
                </a:cubicBezTo>
                <a:cubicBezTo>
                  <a:pt x="151" y="146"/>
                  <a:pt x="151" y="146"/>
                  <a:pt x="152" y="145"/>
                </a:cubicBezTo>
                <a:cubicBezTo>
                  <a:pt x="151" y="146"/>
                  <a:pt x="150" y="146"/>
                  <a:pt x="149" y="148"/>
                </a:cubicBezTo>
                <a:cubicBezTo>
                  <a:pt x="149" y="148"/>
                  <a:pt x="150" y="147"/>
                  <a:pt x="149" y="147"/>
                </a:cubicBezTo>
                <a:cubicBezTo>
                  <a:pt x="148" y="149"/>
                  <a:pt x="145" y="149"/>
                  <a:pt x="143" y="151"/>
                </a:cubicBezTo>
                <a:cubicBezTo>
                  <a:pt x="144" y="150"/>
                  <a:pt x="145" y="150"/>
                  <a:pt x="144" y="150"/>
                </a:cubicBezTo>
                <a:cubicBezTo>
                  <a:pt x="143" y="151"/>
                  <a:pt x="143" y="151"/>
                  <a:pt x="142" y="151"/>
                </a:cubicBezTo>
                <a:cubicBezTo>
                  <a:pt x="142" y="153"/>
                  <a:pt x="139" y="153"/>
                  <a:pt x="138" y="154"/>
                </a:cubicBezTo>
                <a:cubicBezTo>
                  <a:pt x="137" y="155"/>
                  <a:pt x="137" y="154"/>
                  <a:pt x="137" y="154"/>
                </a:cubicBezTo>
                <a:cubicBezTo>
                  <a:pt x="136" y="155"/>
                  <a:pt x="134" y="157"/>
                  <a:pt x="133" y="157"/>
                </a:cubicBezTo>
                <a:cubicBezTo>
                  <a:pt x="132" y="156"/>
                  <a:pt x="134" y="156"/>
                  <a:pt x="134" y="156"/>
                </a:cubicBezTo>
                <a:cubicBezTo>
                  <a:pt x="131" y="157"/>
                  <a:pt x="130" y="158"/>
                  <a:pt x="129" y="159"/>
                </a:cubicBezTo>
                <a:cubicBezTo>
                  <a:pt x="128" y="159"/>
                  <a:pt x="128" y="159"/>
                  <a:pt x="128" y="159"/>
                </a:cubicBezTo>
                <a:cubicBezTo>
                  <a:pt x="129" y="159"/>
                  <a:pt x="126" y="161"/>
                  <a:pt x="125" y="161"/>
                </a:cubicBezTo>
                <a:cubicBezTo>
                  <a:pt x="124" y="161"/>
                  <a:pt x="124" y="160"/>
                  <a:pt x="125" y="160"/>
                </a:cubicBezTo>
                <a:cubicBezTo>
                  <a:pt x="125" y="160"/>
                  <a:pt x="126" y="160"/>
                  <a:pt x="126" y="159"/>
                </a:cubicBezTo>
                <a:cubicBezTo>
                  <a:pt x="125" y="159"/>
                  <a:pt x="127" y="158"/>
                  <a:pt x="127" y="158"/>
                </a:cubicBezTo>
                <a:cubicBezTo>
                  <a:pt x="128" y="158"/>
                  <a:pt x="128" y="158"/>
                  <a:pt x="128" y="158"/>
                </a:cubicBezTo>
                <a:cubicBezTo>
                  <a:pt x="130" y="157"/>
                  <a:pt x="133" y="156"/>
                  <a:pt x="135" y="155"/>
                </a:cubicBezTo>
                <a:cubicBezTo>
                  <a:pt x="135" y="155"/>
                  <a:pt x="135" y="155"/>
                  <a:pt x="135" y="155"/>
                </a:cubicBezTo>
                <a:cubicBezTo>
                  <a:pt x="134" y="155"/>
                  <a:pt x="136" y="155"/>
                  <a:pt x="136" y="154"/>
                </a:cubicBezTo>
                <a:cubicBezTo>
                  <a:pt x="135" y="155"/>
                  <a:pt x="136" y="153"/>
                  <a:pt x="137" y="153"/>
                </a:cubicBezTo>
                <a:cubicBezTo>
                  <a:pt x="137" y="153"/>
                  <a:pt x="137" y="153"/>
                  <a:pt x="137" y="153"/>
                </a:cubicBezTo>
                <a:cubicBezTo>
                  <a:pt x="138" y="152"/>
                  <a:pt x="140" y="152"/>
                  <a:pt x="140" y="151"/>
                </a:cubicBezTo>
                <a:cubicBezTo>
                  <a:pt x="141" y="151"/>
                  <a:pt x="140" y="152"/>
                  <a:pt x="141" y="151"/>
                </a:cubicBezTo>
                <a:cubicBezTo>
                  <a:pt x="141" y="151"/>
                  <a:pt x="141" y="151"/>
                  <a:pt x="141" y="151"/>
                </a:cubicBezTo>
                <a:cubicBezTo>
                  <a:pt x="142" y="150"/>
                  <a:pt x="145" y="148"/>
                  <a:pt x="146" y="147"/>
                </a:cubicBezTo>
                <a:cubicBezTo>
                  <a:pt x="146" y="147"/>
                  <a:pt x="144" y="147"/>
                  <a:pt x="146" y="146"/>
                </a:cubicBezTo>
                <a:cubicBezTo>
                  <a:pt x="146" y="147"/>
                  <a:pt x="149" y="144"/>
                  <a:pt x="150" y="145"/>
                </a:cubicBezTo>
                <a:cubicBezTo>
                  <a:pt x="152" y="142"/>
                  <a:pt x="154" y="142"/>
                  <a:pt x="155" y="139"/>
                </a:cubicBezTo>
                <a:cubicBezTo>
                  <a:pt x="156" y="139"/>
                  <a:pt x="157" y="138"/>
                  <a:pt x="157" y="138"/>
                </a:cubicBezTo>
                <a:cubicBezTo>
                  <a:pt x="157" y="138"/>
                  <a:pt x="156" y="139"/>
                  <a:pt x="157" y="138"/>
                </a:cubicBezTo>
                <a:cubicBezTo>
                  <a:pt x="161" y="135"/>
                  <a:pt x="166" y="129"/>
                  <a:pt x="170" y="124"/>
                </a:cubicBezTo>
                <a:cubicBezTo>
                  <a:pt x="169" y="124"/>
                  <a:pt x="169" y="124"/>
                  <a:pt x="169" y="124"/>
                </a:cubicBezTo>
                <a:cubicBezTo>
                  <a:pt x="170" y="123"/>
                  <a:pt x="170" y="123"/>
                  <a:pt x="170" y="123"/>
                </a:cubicBezTo>
                <a:cubicBezTo>
                  <a:pt x="170" y="123"/>
                  <a:pt x="170" y="123"/>
                  <a:pt x="170" y="123"/>
                </a:cubicBezTo>
                <a:cubicBezTo>
                  <a:pt x="170" y="122"/>
                  <a:pt x="172" y="120"/>
                  <a:pt x="172" y="120"/>
                </a:cubicBezTo>
                <a:cubicBezTo>
                  <a:pt x="172" y="120"/>
                  <a:pt x="173" y="119"/>
                  <a:pt x="173" y="119"/>
                </a:cubicBezTo>
                <a:cubicBezTo>
                  <a:pt x="173" y="118"/>
                  <a:pt x="173" y="119"/>
                  <a:pt x="173" y="117"/>
                </a:cubicBezTo>
                <a:cubicBezTo>
                  <a:pt x="173" y="118"/>
                  <a:pt x="172" y="119"/>
                  <a:pt x="172" y="119"/>
                </a:cubicBezTo>
                <a:cubicBezTo>
                  <a:pt x="173" y="115"/>
                  <a:pt x="176" y="111"/>
                  <a:pt x="177" y="107"/>
                </a:cubicBezTo>
                <a:cubicBezTo>
                  <a:pt x="177" y="106"/>
                  <a:pt x="176" y="108"/>
                  <a:pt x="176" y="107"/>
                </a:cubicBezTo>
                <a:cubicBezTo>
                  <a:pt x="177" y="106"/>
                  <a:pt x="177" y="104"/>
                  <a:pt x="178" y="103"/>
                </a:cubicBezTo>
                <a:cubicBezTo>
                  <a:pt x="178" y="104"/>
                  <a:pt x="177" y="108"/>
                  <a:pt x="178" y="106"/>
                </a:cubicBezTo>
                <a:cubicBezTo>
                  <a:pt x="178" y="104"/>
                  <a:pt x="177" y="102"/>
                  <a:pt x="179" y="100"/>
                </a:cubicBezTo>
                <a:cubicBezTo>
                  <a:pt x="177" y="100"/>
                  <a:pt x="179" y="94"/>
                  <a:pt x="178" y="92"/>
                </a:cubicBezTo>
                <a:cubicBezTo>
                  <a:pt x="179" y="91"/>
                  <a:pt x="179" y="89"/>
                  <a:pt x="179" y="87"/>
                </a:cubicBezTo>
                <a:cubicBezTo>
                  <a:pt x="178" y="90"/>
                  <a:pt x="178" y="93"/>
                  <a:pt x="177" y="94"/>
                </a:cubicBezTo>
                <a:cubicBezTo>
                  <a:pt x="177" y="93"/>
                  <a:pt x="177" y="92"/>
                  <a:pt x="177" y="92"/>
                </a:cubicBezTo>
                <a:cubicBezTo>
                  <a:pt x="176" y="95"/>
                  <a:pt x="177" y="94"/>
                  <a:pt x="177" y="96"/>
                </a:cubicBezTo>
                <a:cubicBezTo>
                  <a:pt x="177" y="96"/>
                  <a:pt x="177" y="94"/>
                  <a:pt x="178" y="94"/>
                </a:cubicBezTo>
                <a:cubicBezTo>
                  <a:pt x="178" y="97"/>
                  <a:pt x="177" y="100"/>
                  <a:pt x="176" y="102"/>
                </a:cubicBezTo>
                <a:cubicBezTo>
                  <a:pt x="177" y="101"/>
                  <a:pt x="176" y="102"/>
                  <a:pt x="176" y="101"/>
                </a:cubicBezTo>
                <a:cubicBezTo>
                  <a:pt x="176" y="100"/>
                  <a:pt x="177" y="98"/>
                  <a:pt x="177" y="98"/>
                </a:cubicBezTo>
                <a:cubicBezTo>
                  <a:pt x="176" y="98"/>
                  <a:pt x="176" y="93"/>
                  <a:pt x="177" y="90"/>
                </a:cubicBezTo>
                <a:cubicBezTo>
                  <a:pt x="176" y="89"/>
                  <a:pt x="177" y="87"/>
                  <a:pt x="177" y="86"/>
                </a:cubicBezTo>
                <a:cubicBezTo>
                  <a:pt x="177" y="87"/>
                  <a:pt x="177" y="86"/>
                  <a:pt x="177" y="85"/>
                </a:cubicBezTo>
                <a:cubicBezTo>
                  <a:pt x="177" y="85"/>
                  <a:pt x="177" y="81"/>
                  <a:pt x="177" y="83"/>
                </a:cubicBezTo>
                <a:cubicBezTo>
                  <a:pt x="176" y="82"/>
                  <a:pt x="177" y="81"/>
                  <a:pt x="177" y="81"/>
                </a:cubicBezTo>
                <a:cubicBezTo>
                  <a:pt x="177" y="80"/>
                  <a:pt x="176" y="79"/>
                  <a:pt x="176" y="78"/>
                </a:cubicBezTo>
                <a:cubicBezTo>
                  <a:pt x="176" y="78"/>
                  <a:pt x="176" y="78"/>
                  <a:pt x="176" y="77"/>
                </a:cubicBezTo>
                <a:cubicBezTo>
                  <a:pt x="176" y="76"/>
                  <a:pt x="176" y="77"/>
                  <a:pt x="176" y="77"/>
                </a:cubicBezTo>
                <a:cubicBezTo>
                  <a:pt x="176" y="76"/>
                  <a:pt x="176" y="76"/>
                  <a:pt x="176" y="76"/>
                </a:cubicBezTo>
                <a:cubicBezTo>
                  <a:pt x="175" y="75"/>
                  <a:pt x="175" y="71"/>
                  <a:pt x="175" y="71"/>
                </a:cubicBezTo>
                <a:cubicBezTo>
                  <a:pt x="175" y="71"/>
                  <a:pt x="175" y="72"/>
                  <a:pt x="175" y="72"/>
                </a:cubicBezTo>
                <a:cubicBezTo>
                  <a:pt x="174" y="70"/>
                  <a:pt x="174" y="68"/>
                  <a:pt x="174" y="67"/>
                </a:cubicBezTo>
                <a:cubicBezTo>
                  <a:pt x="173" y="67"/>
                  <a:pt x="174" y="66"/>
                  <a:pt x="173" y="65"/>
                </a:cubicBezTo>
                <a:cubicBezTo>
                  <a:pt x="172" y="64"/>
                  <a:pt x="170" y="59"/>
                  <a:pt x="171" y="59"/>
                </a:cubicBezTo>
                <a:cubicBezTo>
                  <a:pt x="170" y="58"/>
                  <a:pt x="169" y="57"/>
                  <a:pt x="169" y="56"/>
                </a:cubicBezTo>
                <a:cubicBezTo>
                  <a:pt x="168" y="55"/>
                  <a:pt x="170" y="58"/>
                  <a:pt x="170" y="59"/>
                </a:cubicBezTo>
                <a:cubicBezTo>
                  <a:pt x="169" y="58"/>
                  <a:pt x="168" y="55"/>
                  <a:pt x="167" y="54"/>
                </a:cubicBezTo>
                <a:cubicBezTo>
                  <a:pt x="167" y="53"/>
                  <a:pt x="167" y="52"/>
                  <a:pt x="168" y="52"/>
                </a:cubicBezTo>
                <a:cubicBezTo>
                  <a:pt x="167" y="51"/>
                  <a:pt x="167" y="52"/>
                  <a:pt x="166" y="51"/>
                </a:cubicBezTo>
                <a:cubicBezTo>
                  <a:pt x="166" y="51"/>
                  <a:pt x="167" y="52"/>
                  <a:pt x="167" y="52"/>
                </a:cubicBezTo>
                <a:cubicBezTo>
                  <a:pt x="165" y="51"/>
                  <a:pt x="164" y="49"/>
                  <a:pt x="165" y="49"/>
                </a:cubicBezTo>
                <a:cubicBezTo>
                  <a:pt x="165" y="49"/>
                  <a:pt x="166" y="49"/>
                  <a:pt x="166" y="49"/>
                </a:cubicBezTo>
                <a:cubicBezTo>
                  <a:pt x="165" y="49"/>
                  <a:pt x="164" y="47"/>
                  <a:pt x="163" y="47"/>
                </a:cubicBezTo>
                <a:cubicBezTo>
                  <a:pt x="164" y="48"/>
                  <a:pt x="164" y="47"/>
                  <a:pt x="165" y="48"/>
                </a:cubicBezTo>
                <a:cubicBezTo>
                  <a:pt x="165" y="49"/>
                  <a:pt x="164" y="48"/>
                  <a:pt x="164" y="49"/>
                </a:cubicBezTo>
                <a:cubicBezTo>
                  <a:pt x="163" y="48"/>
                  <a:pt x="163" y="47"/>
                  <a:pt x="162" y="46"/>
                </a:cubicBezTo>
                <a:cubicBezTo>
                  <a:pt x="162" y="46"/>
                  <a:pt x="163" y="47"/>
                  <a:pt x="163" y="46"/>
                </a:cubicBezTo>
                <a:cubicBezTo>
                  <a:pt x="162" y="45"/>
                  <a:pt x="162" y="46"/>
                  <a:pt x="162" y="45"/>
                </a:cubicBezTo>
                <a:cubicBezTo>
                  <a:pt x="161" y="45"/>
                  <a:pt x="161" y="44"/>
                  <a:pt x="161" y="44"/>
                </a:cubicBezTo>
                <a:cubicBezTo>
                  <a:pt x="159" y="42"/>
                  <a:pt x="158" y="40"/>
                  <a:pt x="156" y="38"/>
                </a:cubicBezTo>
                <a:cubicBezTo>
                  <a:pt x="155" y="38"/>
                  <a:pt x="157" y="39"/>
                  <a:pt x="157" y="40"/>
                </a:cubicBezTo>
                <a:cubicBezTo>
                  <a:pt x="154" y="38"/>
                  <a:pt x="152" y="35"/>
                  <a:pt x="149" y="33"/>
                </a:cubicBezTo>
                <a:cubicBezTo>
                  <a:pt x="149" y="33"/>
                  <a:pt x="150" y="33"/>
                  <a:pt x="150" y="33"/>
                </a:cubicBezTo>
                <a:cubicBezTo>
                  <a:pt x="148" y="32"/>
                  <a:pt x="148" y="31"/>
                  <a:pt x="147" y="31"/>
                </a:cubicBezTo>
                <a:cubicBezTo>
                  <a:pt x="145" y="28"/>
                  <a:pt x="138" y="22"/>
                  <a:pt x="136" y="19"/>
                </a:cubicBezTo>
                <a:cubicBezTo>
                  <a:pt x="134" y="18"/>
                  <a:pt x="132" y="17"/>
                  <a:pt x="131" y="15"/>
                </a:cubicBezTo>
                <a:cubicBezTo>
                  <a:pt x="130" y="15"/>
                  <a:pt x="128" y="13"/>
                  <a:pt x="127" y="13"/>
                </a:cubicBezTo>
                <a:cubicBezTo>
                  <a:pt x="127" y="13"/>
                  <a:pt x="127" y="13"/>
                  <a:pt x="127" y="13"/>
                </a:cubicBezTo>
                <a:cubicBezTo>
                  <a:pt x="124" y="10"/>
                  <a:pt x="121" y="10"/>
                  <a:pt x="117" y="7"/>
                </a:cubicBezTo>
                <a:cubicBezTo>
                  <a:pt x="117" y="7"/>
                  <a:pt x="120" y="8"/>
                  <a:pt x="119" y="9"/>
                </a:cubicBezTo>
                <a:cubicBezTo>
                  <a:pt x="121" y="11"/>
                  <a:pt x="122" y="11"/>
                  <a:pt x="124" y="13"/>
                </a:cubicBezTo>
                <a:cubicBezTo>
                  <a:pt x="123" y="13"/>
                  <a:pt x="123" y="12"/>
                  <a:pt x="123" y="13"/>
                </a:cubicBezTo>
                <a:cubicBezTo>
                  <a:pt x="123" y="13"/>
                  <a:pt x="123" y="13"/>
                  <a:pt x="123" y="13"/>
                </a:cubicBezTo>
                <a:cubicBezTo>
                  <a:pt x="122" y="12"/>
                  <a:pt x="122" y="12"/>
                  <a:pt x="121" y="12"/>
                </a:cubicBezTo>
                <a:cubicBezTo>
                  <a:pt x="123" y="13"/>
                  <a:pt x="125" y="14"/>
                  <a:pt x="126" y="16"/>
                </a:cubicBezTo>
                <a:cubicBezTo>
                  <a:pt x="125" y="16"/>
                  <a:pt x="123" y="13"/>
                  <a:pt x="122" y="14"/>
                </a:cubicBezTo>
                <a:cubicBezTo>
                  <a:pt x="123" y="15"/>
                  <a:pt x="124" y="16"/>
                  <a:pt x="126" y="17"/>
                </a:cubicBezTo>
                <a:cubicBezTo>
                  <a:pt x="125" y="17"/>
                  <a:pt x="126" y="18"/>
                  <a:pt x="126" y="18"/>
                </a:cubicBezTo>
                <a:cubicBezTo>
                  <a:pt x="125" y="18"/>
                  <a:pt x="124" y="17"/>
                  <a:pt x="124" y="16"/>
                </a:cubicBezTo>
                <a:cubicBezTo>
                  <a:pt x="124" y="17"/>
                  <a:pt x="124" y="17"/>
                  <a:pt x="124" y="17"/>
                </a:cubicBezTo>
                <a:cubicBezTo>
                  <a:pt x="123" y="16"/>
                  <a:pt x="123" y="16"/>
                  <a:pt x="122" y="16"/>
                </a:cubicBezTo>
                <a:cubicBezTo>
                  <a:pt x="122" y="16"/>
                  <a:pt x="123" y="16"/>
                  <a:pt x="123" y="16"/>
                </a:cubicBezTo>
                <a:cubicBezTo>
                  <a:pt x="122" y="15"/>
                  <a:pt x="120" y="15"/>
                  <a:pt x="120" y="14"/>
                </a:cubicBezTo>
                <a:cubicBezTo>
                  <a:pt x="119" y="14"/>
                  <a:pt x="120" y="14"/>
                  <a:pt x="119" y="14"/>
                </a:cubicBezTo>
                <a:cubicBezTo>
                  <a:pt x="119" y="14"/>
                  <a:pt x="118" y="14"/>
                  <a:pt x="118" y="14"/>
                </a:cubicBezTo>
                <a:cubicBezTo>
                  <a:pt x="118" y="13"/>
                  <a:pt x="118" y="13"/>
                  <a:pt x="118" y="13"/>
                </a:cubicBezTo>
                <a:cubicBezTo>
                  <a:pt x="117" y="13"/>
                  <a:pt x="116" y="12"/>
                  <a:pt x="115" y="12"/>
                </a:cubicBezTo>
                <a:cubicBezTo>
                  <a:pt x="115" y="12"/>
                  <a:pt x="112" y="10"/>
                  <a:pt x="111" y="10"/>
                </a:cubicBezTo>
                <a:cubicBezTo>
                  <a:pt x="112" y="11"/>
                  <a:pt x="114" y="11"/>
                  <a:pt x="115" y="13"/>
                </a:cubicBezTo>
                <a:cubicBezTo>
                  <a:pt x="118" y="15"/>
                  <a:pt x="121" y="17"/>
                  <a:pt x="123" y="18"/>
                </a:cubicBezTo>
                <a:cubicBezTo>
                  <a:pt x="124" y="19"/>
                  <a:pt x="125" y="21"/>
                  <a:pt x="126" y="21"/>
                </a:cubicBezTo>
                <a:cubicBezTo>
                  <a:pt x="127" y="22"/>
                  <a:pt x="129" y="23"/>
                  <a:pt x="129" y="24"/>
                </a:cubicBezTo>
                <a:cubicBezTo>
                  <a:pt x="129" y="23"/>
                  <a:pt x="128" y="23"/>
                  <a:pt x="127" y="22"/>
                </a:cubicBezTo>
                <a:cubicBezTo>
                  <a:pt x="127" y="22"/>
                  <a:pt x="127" y="23"/>
                  <a:pt x="127" y="22"/>
                </a:cubicBezTo>
                <a:cubicBezTo>
                  <a:pt x="117" y="14"/>
                  <a:pt x="104" y="9"/>
                  <a:pt x="91" y="3"/>
                </a:cubicBezTo>
                <a:cubicBezTo>
                  <a:pt x="91" y="4"/>
                  <a:pt x="87" y="2"/>
                  <a:pt x="86" y="1"/>
                </a:cubicBezTo>
                <a:cubicBezTo>
                  <a:pt x="85" y="1"/>
                  <a:pt x="84" y="0"/>
                  <a:pt x="83" y="1"/>
                </a:cubicBezTo>
                <a:cubicBezTo>
                  <a:pt x="84" y="1"/>
                  <a:pt x="86" y="1"/>
                  <a:pt x="86" y="2"/>
                </a:cubicBezTo>
                <a:cubicBezTo>
                  <a:pt x="85" y="2"/>
                  <a:pt x="86" y="3"/>
                  <a:pt x="85" y="3"/>
                </a:cubicBezTo>
                <a:cubicBezTo>
                  <a:pt x="82" y="2"/>
                  <a:pt x="81" y="0"/>
                  <a:pt x="79" y="0"/>
                </a:cubicBezTo>
                <a:cubicBezTo>
                  <a:pt x="81" y="1"/>
                  <a:pt x="81" y="2"/>
                  <a:pt x="84" y="3"/>
                </a:cubicBezTo>
                <a:cubicBezTo>
                  <a:pt x="84" y="3"/>
                  <a:pt x="83" y="4"/>
                  <a:pt x="84" y="4"/>
                </a:cubicBezTo>
                <a:cubicBezTo>
                  <a:pt x="84" y="3"/>
                  <a:pt x="85" y="4"/>
                  <a:pt x="86" y="4"/>
                </a:cubicBezTo>
                <a:cubicBezTo>
                  <a:pt x="86" y="4"/>
                  <a:pt x="86" y="5"/>
                  <a:pt x="86" y="5"/>
                </a:cubicBezTo>
                <a:cubicBezTo>
                  <a:pt x="85" y="5"/>
                  <a:pt x="84" y="5"/>
                  <a:pt x="82" y="5"/>
                </a:cubicBezTo>
                <a:cubicBezTo>
                  <a:pt x="82" y="5"/>
                  <a:pt x="83" y="6"/>
                  <a:pt x="84" y="6"/>
                </a:cubicBezTo>
                <a:cubicBezTo>
                  <a:pt x="87" y="8"/>
                  <a:pt x="94" y="10"/>
                  <a:pt x="97" y="12"/>
                </a:cubicBezTo>
                <a:cubicBezTo>
                  <a:pt x="98" y="12"/>
                  <a:pt x="97" y="13"/>
                  <a:pt x="98" y="13"/>
                </a:cubicBezTo>
                <a:cubicBezTo>
                  <a:pt x="100" y="14"/>
                  <a:pt x="103" y="15"/>
                  <a:pt x="105" y="17"/>
                </a:cubicBezTo>
                <a:cubicBezTo>
                  <a:pt x="106" y="17"/>
                  <a:pt x="107" y="18"/>
                  <a:pt x="108" y="19"/>
                </a:cubicBezTo>
                <a:cubicBezTo>
                  <a:pt x="109" y="19"/>
                  <a:pt x="109" y="19"/>
                  <a:pt x="110" y="20"/>
                </a:cubicBezTo>
                <a:cubicBezTo>
                  <a:pt x="109" y="20"/>
                  <a:pt x="110" y="20"/>
                  <a:pt x="110" y="20"/>
                </a:cubicBezTo>
                <a:cubicBezTo>
                  <a:pt x="109" y="20"/>
                  <a:pt x="108" y="19"/>
                  <a:pt x="108" y="19"/>
                </a:cubicBezTo>
                <a:cubicBezTo>
                  <a:pt x="108" y="20"/>
                  <a:pt x="109" y="20"/>
                  <a:pt x="109" y="21"/>
                </a:cubicBezTo>
                <a:cubicBezTo>
                  <a:pt x="107" y="20"/>
                  <a:pt x="106" y="20"/>
                  <a:pt x="105" y="19"/>
                </a:cubicBezTo>
                <a:cubicBezTo>
                  <a:pt x="105" y="20"/>
                  <a:pt x="105" y="20"/>
                  <a:pt x="106" y="20"/>
                </a:cubicBezTo>
                <a:cubicBezTo>
                  <a:pt x="107" y="20"/>
                  <a:pt x="109" y="21"/>
                  <a:pt x="110" y="21"/>
                </a:cubicBezTo>
                <a:cubicBezTo>
                  <a:pt x="111" y="21"/>
                  <a:pt x="111" y="22"/>
                  <a:pt x="110" y="22"/>
                </a:cubicBezTo>
                <a:cubicBezTo>
                  <a:pt x="111" y="24"/>
                  <a:pt x="114" y="25"/>
                  <a:pt x="115" y="26"/>
                </a:cubicBezTo>
                <a:cubicBezTo>
                  <a:pt x="115" y="27"/>
                  <a:pt x="114" y="26"/>
                  <a:pt x="114" y="26"/>
                </a:cubicBezTo>
                <a:cubicBezTo>
                  <a:pt x="115" y="27"/>
                  <a:pt x="113" y="26"/>
                  <a:pt x="113" y="27"/>
                </a:cubicBezTo>
                <a:cubicBezTo>
                  <a:pt x="115" y="27"/>
                  <a:pt x="116" y="28"/>
                  <a:pt x="118" y="29"/>
                </a:cubicBezTo>
                <a:cubicBezTo>
                  <a:pt x="126" y="38"/>
                  <a:pt x="138" y="46"/>
                  <a:pt x="144" y="57"/>
                </a:cubicBezTo>
                <a:cubicBezTo>
                  <a:pt x="147" y="59"/>
                  <a:pt x="149" y="63"/>
                  <a:pt x="150" y="65"/>
                </a:cubicBezTo>
                <a:cubicBezTo>
                  <a:pt x="151" y="66"/>
                  <a:pt x="153" y="69"/>
                  <a:pt x="153" y="70"/>
                </a:cubicBezTo>
                <a:cubicBezTo>
                  <a:pt x="154" y="71"/>
                  <a:pt x="155" y="75"/>
                  <a:pt x="155" y="76"/>
                </a:cubicBezTo>
                <a:cubicBezTo>
                  <a:pt x="155" y="75"/>
                  <a:pt x="155" y="76"/>
                  <a:pt x="155" y="77"/>
                </a:cubicBezTo>
                <a:cubicBezTo>
                  <a:pt x="154" y="74"/>
                  <a:pt x="154" y="73"/>
                  <a:pt x="153" y="73"/>
                </a:cubicBezTo>
                <a:cubicBezTo>
                  <a:pt x="153" y="72"/>
                  <a:pt x="153" y="72"/>
                  <a:pt x="153" y="72"/>
                </a:cubicBezTo>
                <a:cubicBezTo>
                  <a:pt x="153" y="72"/>
                  <a:pt x="153" y="72"/>
                  <a:pt x="153" y="72"/>
                </a:cubicBezTo>
                <a:cubicBezTo>
                  <a:pt x="153" y="71"/>
                  <a:pt x="152" y="73"/>
                  <a:pt x="152" y="72"/>
                </a:cubicBezTo>
                <a:cubicBezTo>
                  <a:pt x="153" y="71"/>
                  <a:pt x="151" y="70"/>
                  <a:pt x="152" y="70"/>
                </a:cubicBezTo>
                <a:cubicBezTo>
                  <a:pt x="153" y="71"/>
                  <a:pt x="152" y="71"/>
                  <a:pt x="153" y="71"/>
                </a:cubicBezTo>
                <a:cubicBezTo>
                  <a:pt x="152" y="69"/>
                  <a:pt x="151" y="67"/>
                  <a:pt x="150" y="66"/>
                </a:cubicBezTo>
                <a:cubicBezTo>
                  <a:pt x="150" y="67"/>
                  <a:pt x="152" y="68"/>
                  <a:pt x="152" y="69"/>
                </a:cubicBezTo>
                <a:cubicBezTo>
                  <a:pt x="152" y="70"/>
                  <a:pt x="152" y="70"/>
                  <a:pt x="151" y="70"/>
                </a:cubicBezTo>
                <a:cubicBezTo>
                  <a:pt x="152" y="72"/>
                  <a:pt x="152" y="73"/>
                  <a:pt x="152" y="73"/>
                </a:cubicBezTo>
                <a:cubicBezTo>
                  <a:pt x="150" y="70"/>
                  <a:pt x="152" y="71"/>
                  <a:pt x="151" y="69"/>
                </a:cubicBezTo>
                <a:cubicBezTo>
                  <a:pt x="151" y="69"/>
                  <a:pt x="151" y="69"/>
                  <a:pt x="151" y="69"/>
                </a:cubicBezTo>
                <a:cubicBezTo>
                  <a:pt x="150" y="67"/>
                  <a:pt x="150" y="66"/>
                  <a:pt x="149" y="65"/>
                </a:cubicBezTo>
                <a:cubicBezTo>
                  <a:pt x="149" y="64"/>
                  <a:pt x="149" y="62"/>
                  <a:pt x="148" y="63"/>
                </a:cubicBezTo>
                <a:cubicBezTo>
                  <a:pt x="148" y="64"/>
                  <a:pt x="149" y="65"/>
                  <a:pt x="148" y="66"/>
                </a:cubicBezTo>
                <a:cubicBezTo>
                  <a:pt x="149" y="68"/>
                  <a:pt x="151" y="68"/>
                  <a:pt x="151" y="70"/>
                </a:cubicBezTo>
                <a:cubicBezTo>
                  <a:pt x="150" y="69"/>
                  <a:pt x="150" y="68"/>
                  <a:pt x="149" y="68"/>
                </a:cubicBezTo>
                <a:cubicBezTo>
                  <a:pt x="149" y="69"/>
                  <a:pt x="150" y="69"/>
                  <a:pt x="150" y="70"/>
                </a:cubicBezTo>
                <a:cubicBezTo>
                  <a:pt x="150" y="70"/>
                  <a:pt x="150" y="69"/>
                  <a:pt x="150" y="69"/>
                </a:cubicBezTo>
                <a:cubicBezTo>
                  <a:pt x="150" y="70"/>
                  <a:pt x="151" y="72"/>
                  <a:pt x="151" y="73"/>
                </a:cubicBezTo>
                <a:cubicBezTo>
                  <a:pt x="150" y="71"/>
                  <a:pt x="149" y="69"/>
                  <a:pt x="148" y="68"/>
                </a:cubicBezTo>
                <a:cubicBezTo>
                  <a:pt x="149" y="68"/>
                  <a:pt x="149" y="68"/>
                  <a:pt x="149" y="68"/>
                </a:cubicBezTo>
                <a:cubicBezTo>
                  <a:pt x="148" y="68"/>
                  <a:pt x="148" y="68"/>
                  <a:pt x="148" y="68"/>
                </a:cubicBezTo>
                <a:cubicBezTo>
                  <a:pt x="149" y="70"/>
                  <a:pt x="150" y="71"/>
                  <a:pt x="150" y="72"/>
                </a:cubicBezTo>
                <a:cubicBezTo>
                  <a:pt x="149" y="71"/>
                  <a:pt x="148" y="71"/>
                  <a:pt x="149" y="70"/>
                </a:cubicBezTo>
                <a:cubicBezTo>
                  <a:pt x="148" y="70"/>
                  <a:pt x="147" y="67"/>
                  <a:pt x="146" y="66"/>
                </a:cubicBezTo>
                <a:cubicBezTo>
                  <a:pt x="147" y="70"/>
                  <a:pt x="149" y="71"/>
                  <a:pt x="150" y="74"/>
                </a:cubicBezTo>
                <a:cubicBezTo>
                  <a:pt x="150" y="75"/>
                  <a:pt x="149" y="73"/>
                  <a:pt x="149" y="74"/>
                </a:cubicBezTo>
                <a:cubicBezTo>
                  <a:pt x="151" y="77"/>
                  <a:pt x="150" y="82"/>
                  <a:pt x="151" y="85"/>
                </a:cubicBezTo>
                <a:cubicBezTo>
                  <a:pt x="150" y="82"/>
                  <a:pt x="149" y="79"/>
                  <a:pt x="149" y="77"/>
                </a:cubicBezTo>
                <a:cubicBezTo>
                  <a:pt x="149" y="76"/>
                  <a:pt x="149" y="78"/>
                  <a:pt x="149" y="77"/>
                </a:cubicBezTo>
                <a:cubicBezTo>
                  <a:pt x="149" y="75"/>
                  <a:pt x="147" y="71"/>
                  <a:pt x="145" y="69"/>
                </a:cubicBezTo>
                <a:cubicBezTo>
                  <a:pt x="146" y="69"/>
                  <a:pt x="146" y="69"/>
                  <a:pt x="146" y="69"/>
                </a:cubicBezTo>
                <a:cubicBezTo>
                  <a:pt x="144" y="68"/>
                  <a:pt x="144" y="65"/>
                  <a:pt x="143" y="64"/>
                </a:cubicBezTo>
                <a:cubicBezTo>
                  <a:pt x="143" y="64"/>
                  <a:pt x="143" y="64"/>
                  <a:pt x="143" y="65"/>
                </a:cubicBezTo>
                <a:cubicBezTo>
                  <a:pt x="141" y="61"/>
                  <a:pt x="138" y="58"/>
                  <a:pt x="136" y="56"/>
                </a:cubicBezTo>
                <a:cubicBezTo>
                  <a:pt x="136" y="55"/>
                  <a:pt x="136" y="55"/>
                  <a:pt x="136" y="55"/>
                </a:cubicBezTo>
                <a:cubicBezTo>
                  <a:pt x="134" y="53"/>
                  <a:pt x="129" y="49"/>
                  <a:pt x="127" y="46"/>
                </a:cubicBezTo>
                <a:cubicBezTo>
                  <a:pt x="127" y="46"/>
                  <a:pt x="127" y="46"/>
                  <a:pt x="126" y="46"/>
                </a:cubicBezTo>
                <a:cubicBezTo>
                  <a:pt x="119" y="38"/>
                  <a:pt x="109" y="33"/>
                  <a:pt x="101" y="27"/>
                </a:cubicBezTo>
                <a:cubicBezTo>
                  <a:pt x="102" y="27"/>
                  <a:pt x="102" y="28"/>
                  <a:pt x="102" y="28"/>
                </a:cubicBezTo>
                <a:cubicBezTo>
                  <a:pt x="99" y="25"/>
                  <a:pt x="95" y="23"/>
                  <a:pt x="92" y="22"/>
                </a:cubicBezTo>
                <a:cubicBezTo>
                  <a:pt x="91" y="21"/>
                  <a:pt x="91" y="21"/>
                  <a:pt x="91" y="20"/>
                </a:cubicBezTo>
                <a:cubicBezTo>
                  <a:pt x="91" y="21"/>
                  <a:pt x="91" y="21"/>
                  <a:pt x="91" y="21"/>
                </a:cubicBezTo>
                <a:cubicBezTo>
                  <a:pt x="90" y="20"/>
                  <a:pt x="87" y="19"/>
                  <a:pt x="85" y="18"/>
                </a:cubicBezTo>
                <a:cubicBezTo>
                  <a:pt x="86" y="18"/>
                  <a:pt x="86" y="18"/>
                  <a:pt x="86" y="18"/>
                </a:cubicBezTo>
                <a:cubicBezTo>
                  <a:pt x="84" y="18"/>
                  <a:pt x="82" y="17"/>
                  <a:pt x="81" y="16"/>
                </a:cubicBezTo>
                <a:cubicBezTo>
                  <a:pt x="81" y="17"/>
                  <a:pt x="81" y="17"/>
                  <a:pt x="81" y="17"/>
                </a:cubicBezTo>
                <a:cubicBezTo>
                  <a:pt x="80" y="17"/>
                  <a:pt x="79" y="16"/>
                  <a:pt x="79" y="16"/>
                </a:cubicBezTo>
                <a:cubicBezTo>
                  <a:pt x="79" y="16"/>
                  <a:pt x="78" y="15"/>
                  <a:pt x="78" y="15"/>
                </a:cubicBezTo>
                <a:cubicBezTo>
                  <a:pt x="77" y="15"/>
                  <a:pt x="77" y="15"/>
                  <a:pt x="77" y="15"/>
                </a:cubicBezTo>
                <a:cubicBezTo>
                  <a:pt x="69" y="12"/>
                  <a:pt x="57" y="9"/>
                  <a:pt x="48" y="11"/>
                </a:cubicBezTo>
                <a:cubicBezTo>
                  <a:pt x="55" y="10"/>
                  <a:pt x="63" y="12"/>
                  <a:pt x="71" y="13"/>
                </a:cubicBezTo>
                <a:cubicBezTo>
                  <a:pt x="71" y="14"/>
                  <a:pt x="72" y="14"/>
                  <a:pt x="72" y="14"/>
                </a:cubicBezTo>
                <a:cubicBezTo>
                  <a:pt x="76" y="15"/>
                  <a:pt x="81" y="18"/>
                  <a:pt x="85" y="19"/>
                </a:cubicBezTo>
                <a:cubicBezTo>
                  <a:pt x="85" y="19"/>
                  <a:pt x="85" y="20"/>
                  <a:pt x="85" y="20"/>
                </a:cubicBezTo>
                <a:cubicBezTo>
                  <a:pt x="85" y="19"/>
                  <a:pt x="86" y="19"/>
                  <a:pt x="86" y="19"/>
                </a:cubicBezTo>
                <a:cubicBezTo>
                  <a:pt x="87" y="20"/>
                  <a:pt x="88" y="20"/>
                  <a:pt x="89" y="21"/>
                </a:cubicBezTo>
                <a:cubicBezTo>
                  <a:pt x="90" y="21"/>
                  <a:pt x="92" y="23"/>
                  <a:pt x="92" y="23"/>
                </a:cubicBezTo>
                <a:cubicBezTo>
                  <a:pt x="93" y="23"/>
                  <a:pt x="93" y="23"/>
                  <a:pt x="93" y="23"/>
                </a:cubicBezTo>
                <a:cubicBezTo>
                  <a:pt x="93" y="24"/>
                  <a:pt x="94" y="24"/>
                  <a:pt x="94" y="24"/>
                </a:cubicBezTo>
                <a:cubicBezTo>
                  <a:pt x="95" y="24"/>
                  <a:pt x="96" y="25"/>
                  <a:pt x="97" y="25"/>
                </a:cubicBezTo>
                <a:cubicBezTo>
                  <a:pt x="97" y="26"/>
                  <a:pt x="98" y="26"/>
                  <a:pt x="99" y="27"/>
                </a:cubicBezTo>
                <a:cubicBezTo>
                  <a:pt x="100" y="27"/>
                  <a:pt x="99" y="27"/>
                  <a:pt x="100" y="27"/>
                </a:cubicBezTo>
                <a:cubicBezTo>
                  <a:pt x="105" y="30"/>
                  <a:pt x="109" y="33"/>
                  <a:pt x="114" y="38"/>
                </a:cubicBezTo>
                <a:cubicBezTo>
                  <a:pt x="114" y="37"/>
                  <a:pt x="114" y="37"/>
                  <a:pt x="114" y="37"/>
                </a:cubicBezTo>
                <a:cubicBezTo>
                  <a:pt x="114" y="38"/>
                  <a:pt x="114" y="37"/>
                  <a:pt x="115" y="38"/>
                </a:cubicBezTo>
                <a:cubicBezTo>
                  <a:pt x="115" y="38"/>
                  <a:pt x="115" y="38"/>
                  <a:pt x="114" y="38"/>
                </a:cubicBezTo>
                <a:cubicBezTo>
                  <a:pt x="115" y="39"/>
                  <a:pt x="116" y="40"/>
                  <a:pt x="117" y="41"/>
                </a:cubicBezTo>
                <a:cubicBezTo>
                  <a:pt x="118" y="41"/>
                  <a:pt x="117" y="40"/>
                  <a:pt x="117" y="40"/>
                </a:cubicBezTo>
                <a:cubicBezTo>
                  <a:pt x="118" y="40"/>
                  <a:pt x="118" y="40"/>
                  <a:pt x="118" y="41"/>
                </a:cubicBezTo>
                <a:cubicBezTo>
                  <a:pt x="118" y="41"/>
                  <a:pt x="118" y="40"/>
                  <a:pt x="117" y="41"/>
                </a:cubicBezTo>
                <a:cubicBezTo>
                  <a:pt x="118" y="42"/>
                  <a:pt x="118" y="41"/>
                  <a:pt x="119" y="42"/>
                </a:cubicBezTo>
                <a:cubicBezTo>
                  <a:pt x="118" y="42"/>
                  <a:pt x="120" y="43"/>
                  <a:pt x="120" y="43"/>
                </a:cubicBezTo>
                <a:cubicBezTo>
                  <a:pt x="121" y="43"/>
                  <a:pt x="121" y="43"/>
                  <a:pt x="121" y="43"/>
                </a:cubicBezTo>
                <a:cubicBezTo>
                  <a:pt x="121" y="43"/>
                  <a:pt x="122" y="44"/>
                  <a:pt x="122" y="44"/>
                </a:cubicBezTo>
                <a:cubicBezTo>
                  <a:pt x="122" y="44"/>
                  <a:pt x="122" y="44"/>
                  <a:pt x="122" y="44"/>
                </a:cubicBezTo>
                <a:cubicBezTo>
                  <a:pt x="122" y="44"/>
                  <a:pt x="124" y="45"/>
                  <a:pt x="124" y="46"/>
                </a:cubicBezTo>
                <a:cubicBezTo>
                  <a:pt x="123" y="45"/>
                  <a:pt x="122" y="45"/>
                  <a:pt x="121" y="44"/>
                </a:cubicBezTo>
                <a:cubicBezTo>
                  <a:pt x="121" y="45"/>
                  <a:pt x="125" y="47"/>
                  <a:pt x="125" y="48"/>
                </a:cubicBezTo>
                <a:cubicBezTo>
                  <a:pt x="121" y="45"/>
                  <a:pt x="118" y="42"/>
                  <a:pt x="114" y="39"/>
                </a:cubicBezTo>
                <a:cubicBezTo>
                  <a:pt x="114" y="39"/>
                  <a:pt x="114" y="39"/>
                  <a:pt x="114" y="39"/>
                </a:cubicBezTo>
                <a:cubicBezTo>
                  <a:pt x="113" y="39"/>
                  <a:pt x="113" y="38"/>
                  <a:pt x="113" y="38"/>
                </a:cubicBezTo>
                <a:cubicBezTo>
                  <a:pt x="113" y="38"/>
                  <a:pt x="113" y="39"/>
                  <a:pt x="114" y="38"/>
                </a:cubicBezTo>
                <a:cubicBezTo>
                  <a:pt x="113" y="37"/>
                  <a:pt x="111" y="36"/>
                  <a:pt x="110" y="36"/>
                </a:cubicBezTo>
                <a:cubicBezTo>
                  <a:pt x="111" y="36"/>
                  <a:pt x="111" y="37"/>
                  <a:pt x="111" y="37"/>
                </a:cubicBezTo>
                <a:cubicBezTo>
                  <a:pt x="108" y="34"/>
                  <a:pt x="103" y="32"/>
                  <a:pt x="100" y="30"/>
                </a:cubicBezTo>
                <a:cubicBezTo>
                  <a:pt x="96" y="27"/>
                  <a:pt x="92" y="24"/>
                  <a:pt x="87" y="21"/>
                </a:cubicBezTo>
                <a:cubicBezTo>
                  <a:pt x="87" y="21"/>
                  <a:pt x="87" y="21"/>
                  <a:pt x="87" y="21"/>
                </a:cubicBezTo>
                <a:cubicBezTo>
                  <a:pt x="85" y="21"/>
                  <a:pt x="83" y="19"/>
                  <a:pt x="81" y="19"/>
                </a:cubicBezTo>
                <a:cubicBezTo>
                  <a:pt x="81" y="19"/>
                  <a:pt x="80" y="18"/>
                  <a:pt x="80" y="18"/>
                </a:cubicBezTo>
                <a:cubicBezTo>
                  <a:pt x="80" y="18"/>
                  <a:pt x="79" y="17"/>
                  <a:pt x="79" y="18"/>
                </a:cubicBezTo>
                <a:cubicBezTo>
                  <a:pt x="80" y="18"/>
                  <a:pt x="80" y="18"/>
                  <a:pt x="80" y="19"/>
                </a:cubicBezTo>
                <a:cubicBezTo>
                  <a:pt x="79" y="18"/>
                  <a:pt x="76" y="17"/>
                  <a:pt x="75" y="16"/>
                </a:cubicBezTo>
                <a:cubicBezTo>
                  <a:pt x="73" y="16"/>
                  <a:pt x="70" y="15"/>
                  <a:pt x="68" y="15"/>
                </a:cubicBezTo>
                <a:cubicBezTo>
                  <a:pt x="69" y="16"/>
                  <a:pt x="72" y="16"/>
                  <a:pt x="72" y="17"/>
                </a:cubicBezTo>
                <a:cubicBezTo>
                  <a:pt x="71" y="16"/>
                  <a:pt x="69" y="17"/>
                  <a:pt x="68" y="16"/>
                </a:cubicBezTo>
                <a:cubicBezTo>
                  <a:pt x="68" y="17"/>
                  <a:pt x="67" y="17"/>
                  <a:pt x="67" y="16"/>
                </a:cubicBezTo>
                <a:cubicBezTo>
                  <a:pt x="65" y="17"/>
                  <a:pt x="62" y="15"/>
                  <a:pt x="61" y="16"/>
                </a:cubicBezTo>
                <a:cubicBezTo>
                  <a:pt x="60" y="15"/>
                  <a:pt x="60" y="15"/>
                  <a:pt x="59" y="15"/>
                </a:cubicBezTo>
                <a:cubicBezTo>
                  <a:pt x="59" y="15"/>
                  <a:pt x="60" y="15"/>
                  <a:pt x="59" y="15"/>
                </a:cubicBezTo>
                <a:cubicBezTo>
                  <a:pt x="59" y="16"/>
                  <a:pt x="60" y="15"/>
                  <a:pt x="60" y="16"/>
                </a:cubicBezTo>
                <a:cubicBezTo>
                  <a:pt x="56" y="16"/>
                  <a:pt x="53" y="16"/>
                  <a:pt x="49" y="16"/>
                </a:cubicBezTo>
                <a:cubicBezTo>
                  <a:pt x="49" y="18"/>
                  <a:pt x="47" y="17"/>
                  <a:pt x="47" y="17"/>
                </a:cubicBezTo>
                <a:cubicBezTo>
                  <a:pt x="47" y="18"/>
                  <a:pt x="45" y="18"/>
                  <a:pt x="44" y="18"/>
                </a:cubicBezTo>
                <a:cubicBezTo>
                  <a:pt x="43" y="18"/>
                  <a:pt x="41" y="19"/>
                  <a:pt x="41" y="20"/>
                </a:cubicBezTo>
                <a:cubicBezTo>
                  <a:pt x="42" y="20"/>
                  <a:pt x="42" y="19"/>
                  <a:pt x="43" y="19"/>
                </a:cubicBezTo>
                <a:cubicBezTo>
                  <a:pt x="43" y="20"/>
                  <a:pt x="43" y="20"/>
                  <a:pt x="43" y="20"/>
                </a:cubicBezTo>
                <a:cubicBezTo>
                  <a:pt x="43" y="20"/>
                  <a:pt x="42" y="20"/>
                  <a:pt x="42" y="21"/>
                </a:cubicBezTo>
                <a:cubicBezTo>
                  <a:pt x="43" y="20"/>
                  <a:pt x="44" y="20"/>
                  <a:pt x="44" y="20"/>
                </a:cubicBezTo>
                <a:cubicBezTo>
                  <a:pt x="44" y="21"/>
                  <a:pt x="43" y="22"/>
                  <a:pt x="42" y="22"/>
                </a:cubicBezTo>
                <a:cubicBezTo>
                  <a:pt x="41" y="23"/>
                  <a:pt x="40" y="23"/>
                  <a:pt x="39" y="24"/>
                </a:cubicBezTo>
                <a:cubicBezTo>
                  <a:pt x="40" y="24"/>
                  <a:pt x="39" y="25"/>
                  <a:pt x="38" y="26"/>
                </a:cubicBezTo>
                <a:cubicBezTo>
                  <a:pt x="38" y="27"/>
                  <a:pt x="39" y="26"/>
                  <a:pt x="38" y="27"/>
                </a:cubicBezTo>
                <a:cubicBezTo>
                  <a:pt x="38" y="27"/>
                  <a:pt x="38" y="27"/>
                  <a:pt x="39" y="27"/>
                </a:cubicBezTo>
                <a:cubicBezTo>
                  <a:pt x="39" y="28"/>
                  <a:pt x="39" y="28"/>
                  <a:pt x="38" y="29"/>
                </a:cubicBezTo>
                <a:cubicBezTo>
                  <a:pt x="38" y="29"/>
                  <a:pt x="38" y="29"/>
                  <a:pt x="38" y="28"/>
                </a:cubicBezTo>
                <a:cubicBezTo>
                  <a:pt x="38" y="29"/>
                  <a:pt x="38" y="30"/>
                  <a:pt x="38" y="30"/>
                </a:cubicBezTo>
                <a:cubicBezTo>
                  <a:pt x="37" y="30"/>
                  <a:pt x="38" y="30"/>
                  <a:pt x="38" y="30"/>
                </a:cubicBezTo>
                <a:cubicBezTo>
                  <a:pt x="37" y="31"/>
                  <a:pt x="37" y="31"/>
                  <a:pt x="38" y="31"/>
                </a:cubicBezTo>
                <a:cubicBezTo>
                  <a:pt x="38" y="31"/>
                  <a:pt x="37" y="31"/>
                  <a:pt x="38" y="31"/>
                </a:cubicBezTo>
                <a:cubicBezTo>
                  <a:pt x="38" y="32"/>
                  <a:pt x="38" y="31"/>
                  <a:pt x="38" y="32"/>
                </a:cubicBezTo>
                <a:cubicBezTo>
                  <a:pt x="39" y="32"/>
                  <a:pt x="38" y="31"/>
                  <a:pt x="39" y="31"/>
                </a:cubicBezTo>
                <a:cubicBezTo>
                  <a:pt x="39" y="32"/>
                  <a:pt x="39" y="32"/>
                  <a:pt x="39" y="32"/>
                </a:cubicBezTo>
                <a:cubicBezTo>
                  <a:pt x="39" y="32"/>
                  <a:pt x="39" y="32"/>
                  <a:pt x="40" y="32"/>
                </a:cubicBezTo>
                <a:cubicBezTo>
                  <a:pt x="40" y="32"/>
                  <a:pt x="40" y="32"/>
                  <a:pt x="40" y="32"/>
                </a:cubicBezTo>
                <a:cubicBezTo>
                  <a:pt x="40" y="32"/>
                  <a:pt x="39" y="32"/>
                  <a:pt x="39" y="32"/>
                </a:cubicBezTo>
                <a:cubicBezTo>
                  <a:pt x="39" y="32"/>
                  <a:pt x="39" y="31"/>
                  <a:pt x="40" y="31"/>
                </a:cubicBezTo>
                <a:cubicBezTo>
                  <a:pt x="40" y="32"/>
                  <a:pt x="40" y="33"/>
                  <a:pt x="40" y="33"/>
                </a:cubicBezTo>
                <a:cubicBezTo>
                  <a:pt x="40" y="33"/>
                  <a:pt x="40" y="33"/>
                  <a:pt x="40" y="33"/>
                </a:cubicBezTo>
                <a:cubicBezTo>
                  <a:pt x="40" y="33"/>
                  <a:pt x="40" y="33"/>
                  <a:pt x="40" y="33"/>
                </a:cubicBezTo>
                <a:cubicBezTo>
                  <a:pt x="40" y="33"/>
                  <a:pt x="40" y="33"/>
                  <a:pt x="41" y="33"/>
                </a:cubicBezTo>
                <a:cubicBezTo>
                  <a:pt x="41" y="33"/>
                  <a:pt x="40" y="33"/>
                  <a:pt x="41" y="33"/>
                </a:cubicBezTo>
                <a:cubicBezTo>
                  <a:pt x="41" y="33"/>
                  <a:pt x="41" y="33"/>
                  <a:pt x="41" y="33"/>
                </a:cubicBezTo>
                <a:close/>
                <a:moveTo>
                  <a:pt x="149" y="20"/>
                </a:moveTo>
                <a:cubicBezTo>
                  <a:pt x="150" y="20"/>
                  <a:pt x="150" y="21"/>
                  <a:pt x="150" y="21"/>
                </a:cubicBezTo>
                <a:cubicBezTo>
                  <a:pt x="150" y="21"/>
                  <a:pt x="149" y="20"/>
                  <a:pt x="149" y="20"/>
                </a:cubicBezTo>
                <a:close/>
                <a:moveTo>
                  <a:pt x="180" y="63"/>
                </a:moveTo>
                <a:cubicBezTo>
                  <a:pt x="180" y="64"/>
                  <a:pt x="181" y="65"/>
                  <a:pt x="181" y="67"/>
                </a:cubicBezTo>
                <a:cubicBezTo>
                  <a:pt x="181" y="66"/>
                  <a:pt x="181" y="66"/>
                  <a:pt x="181" y="66"/>
                </a:cubicBezTo>
                <a:cubicBezTo>
                  <a:pt x="181" y="65"/>
                  <a:pt x="180" y="64"/>
                  <a:pt x="180" y="64"/>
                </a:cubicBezTo>
                <a:cubicBezTo>
                  <a:pt x="180" y="64"/>
                  <a:pt x="180" y="64"/>
                  <a:pt x="180" y="63"/>
                </a:cubicBezTo>
                <a:close/>
                <a:moveTo>
                  <a:pt x="99" y="172"/>
                </a:moveTo>
                <a:cubicBezTo>
                  <a:pt x="99" y="171"/>
                  <a:pt x="98" y="171"/>
                  <a:pt x="98" y="171"/>
                </a:cubicBezTo>
                <a:cubicBezTo>
                  <a:pt x="98" y="171"/>
                  <a:pt x="99" y="171"/>
                  <a:pt x="100" y="171"/>
                </a:cubicBezTo>
                <a:cubicBezTo>
                  <a:pt x="99" y="171"/>
                  <a:pt x="100" y="171"/>
                  <a:pt x="99" y="172"/>
                </a:cubicBezTo>
                <a:cubicBezTo>
                  <a:pt x="100" y="172"/>
                  <a:pt x="102" y="171"/>
                  <a:pt x="101" y="172"/>
                </a:cubicBezTo>
                <a:cubicBezTo>
                  <a:pt x="101" y="171"/>
                  <a:pt x="100" y="172"/>
                  <a:pt x="99" y="172"/>
                </a:cubicBezTo>
                <a:close/>
                <a:moveTo>
                  <a:pt x="64" y="26"/>
                </a:moveTo>
                <a:cubicBezTo>
                  <a:pt x="64" y="26"/>
                  <a:pt x="65" y="26"/>
                  <a:pt x="65" y="26"/>
                </a:cubicBezTo>
                <a:cubicBezTo>
                  <a:pt x="65" y="26"/>
                  <a:pt x="65" y="26"/>
                  <a:pt x="65" y="26"/>
                </a:cubicBezTo>
                <a:cubicBezTo>
                  <a:pt x="65" y="26"/>
                  <a:pt x="65" y="26"/>
                  <a:pt x="64" y="26"/>
                </a:cubicBezTo>
                <a:cubicBezTo>
                  <a:pt x="64" y="26"/>
                  <a:pt x="64" y="26"/>
                  <a:pt x="64" y="26"/>
                </a:cubicBezTo>
                <a:close/>
                <a:moveTo>
                  <a:pt x="95" y="77"/>
                </a:moveTo>
                <a:cubicBezTo>
                  <a:pt x="95" y="78"/>
                  <a:pt x="95" y="77"/>
                  <a:pt x="95" y="77"/>
                </a:cubicBezTo>
                <a:cubicBezTo>
                  <a:pt x="95" y="78"/>
                  <a:pt x="95" y="78"/>
                  <a:pt x="95" y="77"/>
                </a:cubicBezTo>
                <a:close/>
                <a:moveTo>
                  <a:pt x="117" y="88"/>
                </a:moveTo>
                <a:cubicBezTo>
                  <a:pt x="117" y="88"/>
                  <a:pt x="117" y="88"/>
                  <a:pt x="117" y="89"/>
                </a:cubicBezTo>
                <a:cubicBezTo>
                  <a:pt x="117" y="88"/>
                  <a:pt x="117" y="88"/>
                  <a:pt x="117" y="88"/>
                </a:cubicBezTo>
                <a:close/>
                <a:moveTo>
                  <a:pt x="41" y="33"/>
                </a:moveTo>
                <a:cubicBezTo>
                  <a:pt x="40" y="33"/>
                  <a:pt x="40" y="33"/>
                  <a:pt x="40" y="33"/>
                </a:cubicBezTo>
                <a:cubicBezTo>
                  <a:pt x="40" y="33"/>
                  <a:pt x="40" y="33"/>
                  <a:pt x="40" y="33"/>
                </a:cubicBezTo>
                <a:cubicBezTo>
                  <a:pt x="40" y="33"/>
                  <a:pt x="40" y="33"/>
                  <a:pt x="40" y="33"/>
                </a:cubicBezTo>
                <a:cubicBezTo>
                  <a:pt x="40" y="33"/>
                  <a:pt x="40" y="33"/>
                  <a:pt x="41" y="33"/>
                </a:cubicBezTo>
                <a:cubicBezTo>
                  <a:pt x="41" y="33"/>
                  <a:pt x="41" y="33"/>
                  <a:pt x="41" y="33"/>
                </a:cubicBezTo>
                <a:close/>
                <a:moveTo>
                  <a:pt x="39" y="27"/>
                </a:moveTo>
                <a:cubicBezTo>
                  <a:pt x="39" y="27"/>
                  <a:pt x="39" y="27"/>
                  <a:pt x="40" y="26"/>
                </a:cubicBezTo>
                <a:cubicBezTo>
                  <a:pt x="40" y="27"/>
                  <a:pt x="40" y="27"/>
                  <a:pt x="39" y="27"/>
                </a:cubicBezTo>
                <a:cubicBezTo>
                  <a:pt x="39" y="27"/>
                  <a:pt x="39" y="27"/>
                  <a:pt x="39" y="27"/>
                </a:cubicBezTo>
                <a:close/>
                <a:moveTo>
                  <a:pt x="44" y="20"/>
                </a:moveTo>
                <a:cubicBezTo>
                  <a:pt x="44" y="19"/>
                  <a:pt x="45" y="19"/>
                  <a:pt x="45" y="19"/>
                </a:cubicBezTo>
                <a:cubicBezTo>
                  <a:pt x="44" y="19"/>
                  <a:pt x="45" y="20"/>
                  <a:pt x="44" y="20"/>
                </a:cubicBezTo>
                <a:close/>
                <a:moveTo>
                  <a:pt x="62" y="34"/>
                </a:moveTo>
                <a:cubicBezTo>
                  <a:pt x="61" y="34"/>
                  <a:pt x="63" y="34"/>
                  <a:pt x="63" y="35"/>
                </a:cubicBezTo>
                <a:cubicBezTo>
                  <a:pt x="62" y="35"/>
                  <a:pt x="62" y="34"/>
                  <a:pt x="62" y="34"/>
                </a:cubicBezTo>
                <a:close/>
                <a:moveTo>
                  <a:pt x="66" y="36"/>
                </a:moveTo>
                <a:cubicBezTo>
                  <a:pt x="65" y="36"/>
                  <a:pt x="66" y="36"/>
                  <a:pt x="66" y="36"/>
                </a:cubicBezTo>
                <a:cubicBezTo>
                  <a:pt x="66" y="36"/>
                  <a:pt x="68" y="36"/>
                  <a:pt x="67" y="37"/>
                </a:cubicBezTo>
                <a:cubicBezTo>
                  <a:pt x="67" y="36"/>
                  <a:pt x="66" y="36"/>
                  <a:pt x="66" y="36"/>
                </a:cubicBezTo>
                <a:close/>
                <a:moveTo>
                  <a:pt x="128" y="14"/>
                </a:moveTo>
                <a:cubicBezTo>
                  <a:pt x="128" y="14"/>
                  <a:pt x="130" y="15"/>
                  <a:pt x="130" y="15"/>
                </a:cubicBezTo>
                <a:cubicBezTo>
                  <a:pt x="129" y="15"/>
                  <a:pt x="128" y="14"/>
                  <a:pt x="128" y="14"/>
                </a:cubicBezTo>
                <a:close/>
                <a:moveTo>
                  <a:pt x="119" y="42"/>
                </a:moveTo>
                <a:cubicBezTo>
                  <a:pt x="120" y="41"/>
                  <a:pt x="120" y="43"/>
                  <a:pt x="121" y="43"/>
                </a:cubicBezTo>
                <a:cubicBezTo>
                  <a:pt x="120" y="43"/>
                  <a:pt x="119" y="42"/>
                  <a:pt x="119" y="42"/>
                </a:cubicBezTo>
                <a:close/>
                <a:moveTo>
                  <a:pt x="138" y="61"/>
                </a:moveTo>
                <a:cubicBezTo>
                  <a:pt x="138" y="62"/>
                  <a:pt x="137" y="60"/>
                  <a:pt x="137" y="60"/>
                </a:cubicBezTo>
                <a:cubicBezTo>
                  <a:pt x="137" y="61"/>
                  <a:pt x="137" y="61"/>
                  <a:pt x="137" y="61"/>
                </a:cubicBezTo>
                <a:cubicBezTo>
                  <a:pt x="140" y="62"/>
                  <a:pt x="141" y="67"/>
                  <a:pt x="143" y="69"/>
                </a:cubicBezTo>
                <a:cubicBezTo>
                  <a:pt x="144" y="72"/>
                  <a:pt x="146" y="74"/>
                  <a:pt x="146" y="76"/>
                </a:cubicBezTo>
                <a:cubicBezTo>
                  <a:pt x="146" y="76"/>
                  <a:pt x="146" y="76"/>
                  <a:pt x="146" y="76"/>
                </a:cubicBezTo>
                <a:cubicBezTo>
                  <a:pt x="146" y="77"/>
                  <a:pt x="146" y="78"/>
                  <a:pt x="146" y="79"/>
                </a:cubicBezTo>
                <a:cubicBezTo>
                  <a:pt x="146" y="79"/>
                  <a:pt x="146" y="79"/>
                  <a:pt x="146" y="80"/>
                </a:cubicBezTo>
                <a:cubicBezTo>
                  <a:pt x="146" y="79"/>
                  <a:pt x="146" y="80"/>
                  <a:pt x="145" y="80"/>
                </a:cubicBezTo>
                <a:cubicBezTo>
                  <a:pt x="145" y="79"/>
                  <a:pt x="146" y="79"/>
                  <a:pt x="146" y="79"/>
                </a:cubicBezTo>
                <a:cubicBezTo>
                  <a:pt x="145" y="79"/>
                  <a:pt x="145" y="79"/>
                  <a:pt x="145" y="78"/>
                </a:cubicBezTo>
                <a:cubicBezTo>
                  <a:pt x="145" y="78"/>
                  <a:pt x="145" y="78"/>
                  <a:pt x="145" y="77"/>
                </a:cubicBezTo>
                <a:cubicBezTo>
                  <a:pt x="145" y="77"/>
                  <a:pt x="145" y="77"/>
                  <a:pt x="145" y="77"/>
                </a:cubicBezTo>
                <a:cubicBezTo>
                  <a:pt x="144" y="77"/>
                  <a:pt x="145" y="79"/>
                  <a:pt x="144" y="79"/>
                </a:cubicBezTo>
                <a:cubicBezTo>
                  <a:pt x="144" y="78"/>
                  <a:pt x="144" y="78"/>
                  <a:pt x="144" y="77"/>
                </a:cubicBezTo>
                <a:cubicBezTo>
                  <a:pt x="144" y="78"/>
                  <a:pt x="144" y="78"/>
                  <a:pt x="144" y="79"/>
                </a:cubicBezTo>
                <a:cubicBezTo>
                  <a:pt x="145" y="81"/>
                  <a:pt x="146" y="80"/>
                  <a:pt x="147" y="82"/>
                </a:cubicBezTo>
                <a:cubicBezTo>
                  <a:pt x="147" y="82"/>
                  <a:pt x="147" y="81"/>
                  <a:pt x="147" y="81"/>
                </a:cubicBezTo>
                <a:cubicBezTo>
                  <a:pt x="148" y="82"/>
                  <a:pt x="147" y="84"/>
                  <a:pt x="148" y="85"/>
                </a:cubicBezTo>
                <a:cubicBezTo>
                  <a:pt x="148" y="86"/>
                  <a:pt x="148" y="86"/>
                  <a:pt x="148" y="86"/>
                </a:cubicBezTo>
                <a:cubicBezTo>
                  <a:pt x="148" y="87"/>
                  <a:pt x="148" y="88"/>
                  <a:pt x="148" y="88"/>
                </a:cubicBezTo>
                <a:cubicBezTo>
                  <a:pt x="148" y="89"/>
                  <a:pt x="148" y="89"/>
                  <a:pt x="148" y="89"/>
                </a:cubicBezTo>
                <a:cubicBezTo>
                  <a:pt x="147" y="91"/>
                  <a:pt x="148" y="94"/>
                  <a:pt x="147" y="95"/>
                </a:cubicBezTo>
                <a:cubicBezTo>
                  <a:pt x="147" y="96"/>
                  <a:pt x="146" y="99"/>
                  <a:pt x="146" y="100"/>
                </a:cubicBezTo>
                <a:cubicBezTo>
                  <a:pt x="146" y="101"/>
                  <a:pt x="144" y="105"/>
                  <a:pt x="142" y="106"/>
                </a:cubicBezTo>
                <a:cubicBezTo>
                  <a:pt x="141" y="108"/>
                  <a:pt x="142" y="108"/>
                  <a:pt x="141" y="109"/>
                </a:cubicBezTo>
                <a:cubicBezTo>
                  <a:pt x="141" y="109"/>
                  <a:pt x="142" y="108"/>
                  <a:pt x="142" y="108"/>
                </a:cubicBezTo>
                <a:cubicBezTo>
                  <a:pt x="142" y="108"/>
                  <a:pt x="142" y="109"/>
                  <a:pt x="141" y="110"/>
                </a:cubicBezTo>
                <a:cubicBezTo>
                  <a:pt x="141" y="110"/>
                  <a:pt x="141" y="110"/>
                  <a:pt x="141" y="110"/>
                </a:cubicBezTo>
                <a:cubicBezTo>
                  <a:pt x="139" y="112"/>
                  <a:pt x="137" y="116"/>
                  <a:pt x="134" y="117"/>
                </a:cubicBezTo>
                <a:cubicBezTo>
                  <a:pt x="134" y="116"/>
                  <a:pt x="135" y="116"/>
                  <a:pt x="135" y="115"/>
                </a:cubicBezTo>
                <a:cubicBezTo>
                  <a:pt x="135" y="116"/>
                  <a:pt x="132" y="117"/>
                  <a:pt x="133" y="118"/>
                </a:cubicBezTo>
                <a:cubicBezTo>
                  <a:pt x="132" y="118"/>
                  <a:pt x="132" y="118"/>
                  <a:pt x="132" y="118"/>
                </a:cubicBezTo>
                <a:cubicBezTo>
                  <a:pt x="131" y="118"/>
                  <a:pt x="131" y="117"/>
                  <a:pt x="132" y="117"/>
                </a:cubicBezTo>
                <a:cubicBezTo>
                  <a:pt x="132" y="117"/>
                  <a:pt x="131" y="118"/>
                  <a:pt x="131" y="117"/>
                </a:cubicBezTo>
                <a:cubicBezTo>
                  <a:pt x="132" y="116"/>
                  <a:pt x="133" y="116"/>
                  <a:pt x="134" y="115"/>
                </a:cubicBezTo>
                <a:cubicBezTo>
                  <a:pt x="134" y="115"/>
                  <a:pt x="133" y="115"/>
                  <a:pt x="132" y="116"/>
                </a:cubicBezTo>
                <a:cubicBezTo>
                  <a:pt x="134" y="114"/>
                  <a:pt x="135" y="112"/>
                  <a:pt x="138" y="110"/>
                </a:cubicBezTo>
                <a:cubicBezTo>
                  <a:pt x="137" y="109"/>
                  <a:pt x="137" y="110"/>
                  <a:pt x="136" y="110"/>
                </a:cubicBezTo>
                <a:cubicBezTo>
                  <a:pt x="138" y="109"/>
                  <a:pt x="138" y="107"/>
                  <a:pt x="139" y="106"/>
                </a:cubicBezTo>
                <a:cubicBezTo>
                  <a:pt x="139" y="106"/>
                  <a:pt x="139" y="106"/>
                  <a:pt x="139" y="106"/>
                </a:cubicBezTo>
                <a:cubicBezTo>
                  <a:pt x="140" y="106"/>
                  <a:pt x="139" y="106"/>
                  <a:pt x="139" y="107"/>
                </a:cubicBezTo>
                <a:cubicBezTo>
                  <a:pt x="140" y="106"/>
                  <a:pt x="140" y="106"/>
                  <a:pt x="139" y="105"/>
                </a:cubicBezTo>
                <a:cubicBezTo>
                  <a:pt x="140" y="105"/>
                  <a:pt x="140" y="104"/>
                  <a:pt x="140" y="104"/>
                </a:cubicBezTo>
                <a:cubicBezTo>
                  <a:pt x="140" y="104"/>
                  <a:pt x="140" y="104"/>
                  <a:pt x="140" y="105"/>
                </a:cubicBezTo>
                <a:cubicBezTo>
                  <a:pt x="141" y="105"/>
                  <a:pt x="141" y="103"/>
                  <a:pt x="141" y="102"/>
                </a:cubicBezTo>
                <a:cubicBezTo>
                  <a:pt x="141" y="101"/>
                  <a:pt x="142" y="102"/>
                  <a:pt x="142" y="102"/>
                </a:cubicBezTo>
                <a:cubicBezTo>
                  <a:pt x="142" y="101"/>
                  <a:pt x="144" y="96"/>
                  <a:pt x="144" y="96"/>
                </a:cubicBezTo>
                <a:cubicBezTo>
                  <a:pt x="144" y="95"/>
                  <a:pt x="144" y="95"/>
                  <a:pt x="144" y="95"/>
                </a:cubicBezTo>
                <a:cubicBezTo>
                  <a:pt x="144" y="94"/>
                  <a:pt x="144" y="94"/>
                  <a:pt x="144" y="94"/>
                </a:cubicBezTo>
                <a:cubicBezTo>
                  <a:pt x="144" y="93"/>
                  <a:pt x="145" y="92"/>
                  <a:pt x="145" y="91"/>
                </a:cubicBezTo>
                <a:cubicBezTo>
                  <a:pt x="145" y="90"/>
                  <a:pt x="145" y="91"/>
                  <a:pt x="145" y="91"/>
                </a:cubicBezTo>
                <a:cubicBezTo>
                  <a:pt x="145" y="90"/>
                  <a:pt x="145" y="90"/>
                  <a:pt x="145" y="90"/>
                </a:cubicBezTo>
                <a:cubicBezTo>
                  <a:pt x="145" y="90"/>
                  <a:pt x="145" y="90"/>
                  <a:pt x="145" y="89"/>
                </a:cubicBezTo>
                <a:cubicBezTo>
                  <a:pt x="145" y="89"/>
                  <a:pt x="146" y="89"/>
                  <a:pt x="146" y="89"/>
                </a:cubicBezTo>
                <a:cubicBezTo>
                  <a:pt x="146" y="89"/>
                  <a:pt x="146" y="89"/>
                  <a:pt x="145" y="89"/>
                </a:cubicBezTo>
                <a:cubicBezTo>
                  <a:pt x="145" y="88"/>
                  <a:pt x="146" y="88"/>
                  <a:pt x="146" y="87"/>
                </a:cubicBezTo>
                <a:cubicBezTo>
                  <a:pt x="145" y="88"/>
                  <a:pt x="144" y="86"/>
                  <a:pt x="145" y="86"/>
                </a:cubicBezTo>
                <a:cubicBezTo>
                  <a:pt x="145" y="86"/>
                  <a:pt x="145" y="87"/>
                  <a:pt x="145" y="87"/>
                </a:cubicBezTo>
                <a:cubicBezTo>
                  <a:pt x="145" y="87"/>
                  <a:pt x="145" y="86"/>
                  <a:pt x="146" y="87"/>
                </a:cubicBezTo>
                <a:cubicBezTo>
                  <a:pt x="145" y="86"/>
                  <a:pt x="146" y="86"/>
                  <a:pt x="146" y="85"/>
                </a:cubicBezTo>
                <a:cubicBezTo>
                  <a:pt x="145" y="85"/>
                  <a:pt x="145" y="84"/>
                  <a:pt x="144" y="85"/>
                </a:cubicBezTo>
                <a:cubicBezTo>
                  <a:pt x="145" y="84"/>
                  <a:pt x="145" y="83"/>
                  <a:pt x="145" y="83"/>
                </a:cubicBezTo>
                <a:cubicBezTo>
                  <a:pt x="145" y="83"/>
                  <a:pt x="145" y="83"/>
                  <a:pt x="145" y="84"/>
                </a:cubicBezTo>
                <a:cubicBezTo>
                  <a:pt x="145" y="84"/>
                  <a:pt x="146" y="84"/>
                  <a:pt x="146" y="83"/>
                </a:cubicBezTo>
                <a:cubicBezTo>
                  <a:pt x="146" y="83"/>
                  <a:pt x="146" y="84"/>
                  <a:pt x="146" y="83"/>
                </a:cubicBezTo>
                <a:cubicBezTo>
                  <a:pt x="146" y="83"/>
                  <a:pt x="146" y="82"/>
                  <a:pt x="146" y="82"/>
                </a:cubicBezTo>
                <a:cubicBezTo>
                  <a:pt x="146" y="81"/>
                  <a:pt x="146" y="82"/>
                  <a:pt x="146" y="82"/>
                </a:cubicBezTo>
                <a:cubicBezTo>
                  <a:pt x="146" y="80"/>
                  <a:pt x="145" y="81"/>
                  <a:pt x="144" y="80"/>
                </a:cubicBezTo>
                <a:cubicBezTo>
                  <a:pt x="144" y="80"/>
                  <a:pt x="144" y="80"/>
                  <a:pt x="144" y="80"/>
                </a:cubicBezTo>
                <a:cubicBezTo>
                  <a:pt x="143" y="79"/>
                  <a:pt x="143" y="75"/>
                  <a:pt x="142" y="73"/>
                </a:cubicBezTo>
                <a:cubicBezTo>
                  <a:pt x="142" y="73"/>
                  <a:pt x="142" y="73"/>
                  <a:pt x="142" y="72"/>
                </a:cubicBezTo>
                <a:cubicBezTo>
                  <a:pt x="142" y="72"/>
                  <a:pt x="143" y="72"/>
                  <a:pt x="143" y="73"/>
                </a:cubicBezTo>
                <a:cubicBezTo>
                  <a:pt x="143" y="73"/>
                  <a:pt x="143" y="73"/>
                  <a:pt x="143" y="73"/>
                </a:cubicBezTo>
                <a:cubicBezTo>
                  <a:pt x="143" y="74"/>
                  <a:pt x="143" y="76"/>
                  <a:pt x="144" y="77"/>
                </a:cubicBezTo>
                <a:cubicBezTo>
                  <a:pt x="143" y="75"/>
                  <a:pt x="143" y="74"/>
                  <a:pt x="143" y="72"/>
                </a:cubicBezTo>
                <a:cubicBezTo>
                  <a:pt x="144" y="72"/>
                  <a:pt x="143" y="72"/>
                  <a:pt x="144" y="72"/>
                </a:cubicBezTo>
                <a:cubicBezTo>
                  <a:pt x="143" y="71"/>
                  <a:pt x="143" y="73"/>
                  <a:pt x="143" y="72"/>
                </a:cubicBezTo>
                <a:cubicBezTo>
                  <a:pt x="143" y="71"/>
                  <a:pt x="142" y="70"/>
                  <a:pt x="142" y="69"/>
                </a:cubicBezTo>
                <a:cubicBezTo>
                  <a:pt x="142" y="69"/>
                  <a:pt x="141" y="69"/>
                  <a:pt x="142" y="70"/>
                </a:cubicBezTo>
                <a:cubicBezTo>
                  <a:pt x="141" y="69"/>
                  <a:pt x="142" y="69"/>
                  <a:pt x="141" y="68"/>
                </a:cubicBezTo>
                <a:cubicBezTo>
                  <a:pt x="141" y="68"/>
                  <a:pt x="141" y="69"/>
                  <a:pt x="141" y="69"/>
                </a:cubicBezTo>
                <a:cubicBezTo>
                  <a:pt x="141" y="69"/>
                  <a:pt x="141" y="68"/>
                  <a:pt x="141" y="68"/>
                </a:cubicBezTo>
                <a:cubicBezTo>
                  <a:pt x="141" y="68"/>
                  <a:pt x="141" y="68"/>
                  <a:pt x="141" y="69"/>
                </a:cubicBezTo>
                <a:cubicBezTo>
                  <a:pt x="140" y="69"/>
                  <a:pt x="140" y="68"/>
                  <a:pt x="140" y="68"/>
                </a:cubicBezTo>
                <a:cubicBezTo>
                  <a:pt x="140" y="67"/>
                  <a:pt x="140" y="66"/>
                  <a:pt x="139" y="66"/>
                </a:cubicBezTo>
                <a:cubicBezTo>
                  <a:pt x="138" y="63"/>
                  <a:pt x="136" y="61"/>
                  <a:pt x="135" y="58"/>
                </a:cubicBezTo>
                <a:cubicBezTo>
                  <a:pt x="135" y="58"/>
                  <a:pt x="135" y="58"/>
                  <a:pt x="135" y="58"/>
                </a:cubicBezTo>
                <a:cubicBezTo>
                  <a:pt x="133" y="57"/>
                  <a:pt x="132" y="55"/>
                  <a:pt x="131" y="53"/>
                </a:cubicBezTo>
                <a:cubicBezTo>
                  <a:pt x="132" y="54"/>
                  <a:pt x="134" y="57"/>
                  <a:pt x="135" y="58"/>
                </a:cubicBezTo>
                <a:cubicBezTo>
                  <a:pt x="136" y="59"/>
                  <a:pt x="137" y="60"/>
                  <a:pt x="138" y="61"/>
                </a:cubicBezTo>
                <a:close/>
                <a:moveTo>
                  <a:pt x="126" y="49"/>
                </a:moveTo>
                <a:cubicBezTo>
                  <a:pt x="128" y="49"/>
                  <a:pt x="129" y="52"/>
                  <a:pt x="131" y="53"/>
                </a:cubicBezTo>
                <a:cubicBezTo>
                  <a:pt x="129" y="53"/>
                  <a:pt x="127" y="50"/>
                  <a:pt x="126" y="49"/>
                </a:cubicBezTo>
                <a:close/>
                <a:moveTo>
                  <a:pt x="115" y="73"/>
                </a:moveTo>
                <a:cubicBezTo>
                  <a:pt x="116" y="73"/>
                  <a:pt x="116" y="74"/>
                  <a:pt x="117" y="75"/>
                </a:cubicBezTo>
                <a:cubicBezTo>
                  <a:pt x="116" y="75"/>
                  <a:pt x="115" y="74"/>
                  <a:pt x="115" y="73"/>
                </a:cubicBezTo>
                <a:close/>
                <a:moveTo>
                  <a:pt x="146" y="78"/>
                </a:moveTo>
                <a:cubicBezTo>
                  <a:pt x="147" y="78"/>
                  <a:pt x="147" y="78"/>
                  <a:pt x="147" y="79"/>
                </a:cubicBezTo>
                <a:cubicBezTo>
                  <a:pt x="147" y="79"/>
                  <a:pt x="147" y="79"/>
                  <a:pt x="147" y="79"/>
                </a:cubicBezTo>
                <a:lnTo>
                  <a:pt x="146" y="78"/>
                </a:lnTo>
                <a:close/>
                <a:moveTo>
                  <a:pt x="116" y="85"/>
                </a:moveTo>
                <a:cubicBezTo>
                  <a:pt x="116" y="85"/>
                  <a:pt x="116" y="85"/>
                  <a:pt x="116" y="85"/>
                </a:cubicBezTo>
                <a:cubicBezTo>
                  <a:pt x="116" y="85"/>
                  <a:pt x="116" y="85"/>
                  <a:pt x="116" y="85"/>
                </a:cubicBezTo>
                <a:close/>
                <a:moveTo>
                  <a:pt x="145" y="81"/>
                </a:moveTo>
                <a:cubicBezTo>
                  <a:pt x="145" y="82"/>
                  <a:pt x="144" y="82"/>
                  <a:pt x="144" y="81"/>
                </a:cubicBezTo>
                <a:cubicBezTo>
                  <a:pt x="144" y="81"/>
                  <a:pt x="145" y="81"/>
                  <a:pt x="145" y="81"/>
                </a:cubicBezTo>
                <a:close/>
                <a:moveTo>
                  <a:pt x="145" y="82"/>
                </a:moveTo>
                <a:cubicBezTo>
                  <a:pt x="145" y="82"/>
                  <a:pt x="145" y="82"/>
                  <a:pt x="145" y="82"/>
                </a:cubicBezTo>
                <a:cubicBezTo>
                  <a:pt x="145" y="82"/>
                  <a:pt x="145" y="83"/>
                  <a:pt x="144" y="83"/>
                </a:cubicBezTo>
                <a:cubicBezTo>
                  <a:pt x="144" y="82"/>
                  <a:pt x="145" y="82"/>
                  <a:pt x="145" y="82"/>
                </a:cubicBezTo>
                <a:close/>
                <a:moveTo>
                  <a:pt x="119" y="85"/>
                </a:moveTo>
                <a:cubicBezTo>
                  <a:pt x="119" y="85"/>
                  <a:pt x="119" y="85"/>
                  <a:pt x="119" y="85"/>
                </a:cubicBezTo>
                <a:cubicBezTo>
                  <a:pt x="119" y="85"/>
                  <a:pt x="119" y="85"/>
                  <a:pt x="119" y="85"/>
                </a:cubicBezTo>
                <a:close/>
                <a:moveTo>
                  <a:pt x="117" y="86"/>
                </a:moveTo>
                <a:cubicBezTo>
                  <a:pt x="117" y="86"/>
                  <a:pt x="117" y="86"/>
                  <a:pt x="117" y="86"/>
                </a:cubicBezTo>
                <a:cubicBezTo>
                  <a:pt x="117" y="86"/>
                  <a:pt x="116" y="86"/>
                  <a:pt x="117" y="86"/>
                </a:cubicBezTo>
                <a:close/>
                <a:moveTo>
                  <a:pt x="150" y="89"/>
                </a:moveTo>
                <a:cubicBezTo>
                  <a:pt x="151" y="89"/>
                  <a:pt x="150" y="90"/>
                  <a:pt x="150" y="91"/>
                </a:cubicBezTo>
                <a:cubicBezTo>
                  <a:pt x="150" y="91"/>
                  <a:pt x="150" y="90"/>
                  <a:pt x="150" y="89"/>
                </a:cubicBezTo>
                <a:close/>
                <a:moveTo>
                  <a:pt x="116" y="86"/>
                </a:moveTo>
                <a:cubicBezTo>
                  <a:pt x="117" y="86"/>
                  <a:pt x="116" y="86"/>
                  <a:pt x="116" y="86"/>
                </a:cubicBezTo>
                <a:cubicBezTo>
                  <a:pt x="116" y="86"/>
                  <a:pt x="116" y="86"/>
                  <a:pt x="116" y="86"/>
                </a:cubicBezTo>
                <a:cubicBezTo>
                  <a:pt x="116" y="86"/>
                  <a:pt x="116" y="86"/>
                  <a:pt x="116" y="86"/>
                </a:cubicBezTo>
                <a:close/>
                <a:moveTo>
                  <a:pt x="178" y="99"/>
                </a:moveTo>
                <a:cubicBezTo>
                  <a:pt x="178" y="99"/>
                  <a:pt x="178" y="100"/>
                  <a:pt x="178" y="100"/>
                </a:cubicBezTo>
                <a:cubicBezTo>
                  <a:pt x="178" y="101"/>
                  <a:pt x="177" y="100"/>
                  <a:pt x="177" y="102"/>
                </a:cubicBezTo>
                <a:cubicBezTo>
                  <a:pt x="177" y="102"/>
                  <a:pt x="177" y="100"/>
                  <a:pt x="178" y="99"/>
                </a:cubicBezTo>
                <a:close/>
                <a:moveTo>
                  <a:pt x="176" y="103"/>
                </a:moveTo>
                <a:cubicBezTo>
                  <a:pt x="176" y="105"/>
                  <a:pt x="176" y="106"/>
                  <a:pt x="175" y="108"/>
                </a:cubicBezTo>
                <a:cubicBezTo>
                  <a:pt x="174" y="107"/>
                  <a:pt x="176" y="104"/>
                  <a:pt x="176" y="103"/>
                </a:cubicBezTo>
                <a:close/>
                <a:moveTo>
                  <a:pt x="180" y="105"/>
                </a:moveTo>
                <a:cubicBezTo>
                  <a:pt x="179" y="106"/>
                  <a:pt x="179" y="108"/>
                  <a:pt x="179" y="108"/>
                </a:cubicBezTo>
                <a:cubicBezTo>
                  <a:pt x="178" y="108"/>
                  <a:pt x="179" y="104"/>
                  <a:pt x="180" y="105"/>
                </a:cubicBezTo>
                <a:close/>
                <a:moveTo>
                  <a:pt x="176" y="105"/>
                </a:moveTo>
                <a:cubicBezTo>
                  <a:pt x="177" y="105"/>
                  <a:pt x="176" y="106"/>
                  <a:pt x="176" y="107"/>
                </a:cubicBezTo>
                <a:cubicBezTo>
                  <a:pt x="176" y="106"/>
                  <a:pt x="176" y="105"/>
                  <a:pt x="176" y="105"/>
                </a:cubicBezTo>
                <a:close/>
                <a:moveTo>
                  <a:pt x="174" y="111"/>
                </a:moveTo>
                <a:cubicBezTo>
                  <a:pt x="174" y="112"/>
                  <a:pt x="174" y="113"/>
                  <a:pt x="173" y="114"/>
                </a:cubicBezTo>
                <a:cubicBezTo>
                  <a:pt x="172" y="114"/>
                  <a:pt x="173" y="113"/>
                  <a:pt x="174" y="112"/>
                </a:cubicBezTo>
                <a:cubicBezTo>
                  <a:pt x="173" y="112"/>
                  <a:pt x="173" y="114"/>
                  <a:pt x="173" y="114"/>
                </a:cubicBezTo>
                <a:cubicBezTo>
                  <a:pt x="173" y="113"/>
                  <a:pt x="173" y="112"/>
                  <a:pt x="174" y="111"/>
                </a:cubicBezTo>
                <a:close/>
                <a:moveTo>
                  <a:pt x="168" y="123"/>
                </a:moveTo>
                <a:cubicBezTo>
                  <a:pt x="169" y="124"/>
                  <a:pt x="167" y="126"/>
                  <a:pt x="166" y="127"/>
                </a:cubicBezTo>
                <a:cubicBezTo>
                  <a:pt x="166" y="126"/>
                  <a:pt x="168" y="125"/>
                  <a:pt x="168" y="123"/>
                </a:cubicBezTo>
                <a:close/>
                <a:moveTo>
                  <a:pt x="167" y="124"/>
                </a:moveTo>
                <a:cubicBezTo>
                  <a:pt x="167" y="125"/>
                  <a:pt x="165" y="127"/>
                  <a:pt x="165" y="127"/>
                </a:cubicBezTo>
                <a:cubicBezTo>
                  <a:pt x="165" y="127"/>
                  <a:pt x="166" y="126"/>
                  <a:pt x="165" y="126"/>
                </a:cubicBezTo>
                <a:cubicBezTo>
                  <a:pt x="166" y="126"/>
                  <a:pt x="166" y="125"/>
                  <a:pt x="167" y="124"/>
                </a:cubicBezTo>
                <a:close/>
                <a:moveTo>
                  <a:pt x="142" y="109"/>
                </a:moveTo>
                <a:cubicBezTo>
                  <a:pt x="142" y="111"/>
                  <a:pt x="141" y="112"/>
                  <a:pt x="140" y="113"/>
                </a:cubicBezTo>
                <a:cubicBezTo>
                  <a:pt x="140" y="113"/>
                  <a:pt x="140" y="113"/>
                  <a:pt x="140" y="112"/>
                </a:cubicBezTo>
                <a:cubicBezTo>
                  <a:pt x="141" y="111"/>
                  <a:pt x="141" y="110"/>
                  <a:pt x="142" y="109"/>
                </a:cubicBezTo>
                <a:close/>
                <a:moveTo>
                  <a:pt x="166" y="127"/>
                </a:moveTo>
                <a:cubicBezTo>
                  <a:pt x="166" y="128"/>
                  <a:pt x="164" y="131"/>
                  <a:pt x="163" y="131"/>
                </a:cubicBezTo>
                <a:cubicBezTo>
                  <a:pt x="164" y="130"/>
                  <a:pt x="165" y="128"/>
                  <a:pt x="166" y="127"/>
                </a:cubicBezTo>
                <a:close/>
                <a:moveTo>
                  <a:pt x="164" y="128"/>
                </a:moveTo>
                <a:cubicBezTo>
                  <a:pt x="164" y="128"/>
                  <a:pt x="163" y="129"/>
                  <a:pt x="163" y="130"/>
                </a:cubicBezTo>
                <a:cubicBezTo>
                  <a:pt x="163" y="129"/>
                  <a:pt x="163" y="129"/>
                  <a:pt x="164" y="128"/>
                </a:cubicBezTo>
                <a:close/>
                <a:moveTo>
                  <a:pt x="163" y="130"/>
                </a:moveTo>
                <a:cubicBezTo>
                  <a:pt x="162" y="131"/>
                  <a:pt x="161" y="133"/>
                  <a:pt x="159" y="134"/>
                </a:cubicBezTo>
                <a:cubicBezTo>
                  <a:pt x="159" y="133"/>
                  <a:pt x="162" y="131"/>
                  <a:pt x="161" y="131"/>
                </a:cubicBezTo>
                <a:cubicBezTo>
                  <a:pt x="162" y="130"/>
                  <a:pt x="162" y="130"/>
                  <a:pt x="162" y="130"/>
                </a:cubicBezTo>
                <a:cubicBezTo>
                  <a:pt x="162" y="130"/>
                  <a:pt x="162" y="131"/>
                  <a:pt x="163" y="130"/>
                </a:cubicBezTo>
                <a:close/>
                <a:moveTo>
                  <a:pt x="114" y="92"/>
                </a:moveTo>
                <a:cubicBezTo>
                  <a:pt x="114" y="92"/>
                  <a:pt x="114" y="92"/>
                  <a:pt x="113" y="92"/>
                </a:cubicBezTo>
                <a:cubicBezTo>
                  <a:pt x="113" y="92"/>
                  <a:pt x="113" y="92"/>
                  <a:pt x="114" y="92"/>
                </a:cubicBezTo>
                <a:close/>
                <a:moveTo>
                  <a:pt x="157" y="136"/>
                </a:moveTo>
                <a:cubicBezTo>
                  <a:pt x="155" y="139"/>
                  <a:pt x="152" y="141"/>
                  <a:pt x="149" y="144"/>
                </a:cubicBezTo>
                <a:cubicBezTo>
                  <a:pt x="149" y="144"/>
                  <a:pt x="150" y="143"/>
                  <a:pt x="151" y="142"/>
                </a:cubicBezTo>
                <a:cubicBezTo>
                  <a:pt x="151" y="143"/>
                  <a:pt x="149" y="144"/>
                  <a:pt x="148" y="145"/>
                </a:cubicBezTo>
                <a:cubicBezTo>
                  <a:pt x="147" y="145"/>
                  <a:pt x="148" y="144"/>
                  <a:pt x="148" y="144"/>
                </a:cubicBezTo>
                <a:cubicBezTo>
                  <a:pt x="151" y="141"/>
                  <a:pt x="153" y="139"/>
                  <a:pt x="157" y="136"/>
                </a:cubicBezTo>
                <a:close/>
                <a:moveTo>
                  <a:pt x="131" y="117"/>
                </a:moveTo>
                <a:cubicBezTo>
                  <a:pt x="131" y="118"/>
                  <a:pt x="130" y="119"/>
                  <a:pt x="129" y="119"/>
                </a:cubicBezTo>
                <a:cubicBezTo>
                  <a:pt x="129" y="119"/>
                  <a:pt x="130" y="118"/>
                  <a:pt x="131" y="117"/>
                </a:cubicBezTo>
                <a:close/>
                <a:moveTo>
                  <a:pt x="129" y="120"/>
                </a:moveTo>
                <a:cubicBezTo>
                  <a:pt x="130" y="121"/>
                  <a:pt x="126" y="122"/>
                  <a:pt x="129" y="121"/>
                </a:cubicBezTo>
                <a:cubicBezTo>
                  <a:pt x="129" y="121"/>
                  <a:pt x="129" y="120"/>
                  <a:pt x="129" y="120"/>
                </a:cubicBezTo>
                <a:close/>
                <a:moveTo>
                  <a:pt x="144" y="147"/>
                </a:moveTo>
                <a:cubicBezTo>
                  <a:pt x="145" y="147"/>
                  <a:pt x="143" y="148"/>
                  <a:pt x="143" y="149"/>
                </a:cubicBezTo>
                <a:cubicBezTo>
                  <a:pt x="143" y="148"/>
                  <a:pt x="143" y="148"/>
                  <a:pt x="144" y="147"/>
                </a:cubicBezTo>
                <a:close/>
                <a:moveTo>
                  <a:pt x="142" y="148"/>
                </a:moveTo>
                <a:cubicBezTo>
                  <a:pt x="142" y="149"/>
                  <a:pt x="141" y="149"/>
                  <a:pt x="141" y="150"/>
                </a:cubicBezTo>
                <a:cubicBezTo>
                  <a:pt x="141" y="149"/>
                  <a:pt x="141" y="149"/>
                  <a:pt x="141" y="149"/>
                </a:cubicBezTo>
                <a:lnTo>
                  <a:pt x="142" y="148"/>
                </a:lnTo>
                <a:close/>
                <a:moveTo>
                  <a:pt x="136" y="154"/>
                </a:moveTo>
                <a:cubicBezTo>
                  <a:pt x="136" y="154"/>
                  <a:pt x="135" y="155"/>
                  <a:pt x="134" y="154"/>
                </a:cubicBezTo>
                <a:cubicBezTo>
                  <a:pt x="134" y="155"/>
                  <a:pt x="134" y="155"/>
                  <a:pt x="134" y="155"/>
                </a:cubicBezTo>
                <a:cubicBezTo>
                  <a:pt x="133" y="155"/>
                  <a:pt x="134" y="155"/>
                  <a:pt x="134" y="154"/>
                </a:cubicBezTo>
                <a:cubicBezTo>
                  <a:pt x="134" y="154"/>
                  <a:pt x="135" y="154"/>
                  <a:pt x="136" y="154"/>
                </a:cubicBezTo>
                <a:close/>
                <a:moveTo>
                  <a:pt x="132" y="155"/>
                </a:moveTo>
                <a:cubicBezTo>
                  <a:pt x="132" y="155"/>
                  <a:pt x="132" y="155"/>
                  <a:pt x="132" y="155"/>
                </a:cubicBezTo>
                <a:cubicBezTo>
                  <a:pt x="133" y="156"/>
                  <a:pt x="131" y="156"/>
                  <a:pt x="131" y="156"/>
                </a:cubicBezTo>
                <a:cubicBezTo>
                  <a:pt x="131" y="156"/>
                  <a:pt x="131" y="155"/>
                  <a:pt x="132" y="155"/>
                </a:cubicBezTo>
                <a:close/>
                <a:moveTo>
                  <a:pt x="125" y="159"/>
                </a:moveTo>
                <a:cubicBezTo>
                  <a:pt x="125" y="160"/>
                  <a:pt x="124" y="160"/>
                  <a:pt x="123" y="161"/>
                </a:cubicBezTo>
                <a:cubicBezTo>
                  <a:pt x="123" y="160"/>
                  <a:pt x="125" y="160"/>
                  <a:pt x="125" y="159"/>
                </a:cubicBezTo>
                <a:close/>
                <a:moveTo>
                  <a:pt x="126" y="165"/>
                </a:moveTo>
                <a:cubicBezTo>
                  <a:pt x="125" y="165"/>
                  <a:pt x="124" y="165"/>
                  <a:pt x="124" y="164"/>
                </a:cubicBezTo>
                <a:cubicBezTo>
                  <a:pt x="124" y="164"/>
                  <a:pt x="126" y="164"/>
                  <a:pt x="126" y="165"/>
                </a:cubicBezTo>
                <a:close/>
                <a:moveTo>
                  <a:pt x="124" y="161"/>
                </a:moveTo>
                <a:cubicBezTo>
                  <a:pt x="124" y="161"/>
                  <a:pt x="122" y="162"/>
                  <a:pt x="124" y="161"/>
                </a:cubicBezTo>
                <a:cubicBezTo>
                  <a:pt x="124" y="162"/>
                  <a:pt x="122" y="162"/>
                  <a:pt x="121" y="163"/>
                </a:cubicBezTo>
                <a:cubicBezTo>
                  <a:pt x="122" y="162"/>
                  <a:pt x="122" y="162"/>
                  <a:pt x="124" y="161"/>
                </a:cubicBezTo>
                <a:close/>
                <a:moveTo>
                  <a:pt x="101" y="98"/>
                </a:moveTo>
                <a:cubicBezTo>
                  <a:pt x="100" y="99"/>
                  <a:pt x="101" y="99"/>
                  <a:pt x="101" y="99"/>
                </a:cubicBezTo>
                <a:cubicBezTo>
                  <a:pt x="100" y="99"/>
                  <a:pt x="100" y="99"/>
                  <a:pt x="99" y="99"/>
                </a:cubicBezTo>
                <a:cubicBezTo>
                  <a:pt x="99" y="99"/>
                  <a:pt x="100" y="99"/>
                  <a:pt x="101" y="98"/>
                </a:cubicBezTo>
                <a:close/>
                <a:moveTo>
                  <a:pt x="123" y="165"/>
                </a:moveTo>
                <a:cubicBezTo>
                  <a:pt x="124" y="165"/>
                  <a:pt x="120" y="166"/>
                  <a:pt x="121" y="165"/>
                </a:cubicBezTo>
                <a:cubicBezTo>
                  <a:pt x="122" y="165"/>
                  <a:pt x="122" y="165"/>
                  <a:pt x="123" y="165"/>
                </a:cubicBezTo>
                <a:close/>
                <a:moveTo>
                  <a:pt x="121" y="161"/>
                </a:moveTo>
                <a:cubicBezTo>
                  <a:pt x="121" y="162"/>
                  <a:pt x="119" y="162"/>
                  <a:pt x="118" y="162"/>
                </a:cubicBezTo>
                <a:cubicBezTo>
                  <a:pt x="119" y="162"/>
                  <a:pt x="120" y="162"/>
                  <a:pt x="121" y="161"/>
                </a:cubicBezTo>
                <a:close/>
                <a:moveTo>
                  <a:pt x="99" y="99"/>
                </a:moveTo>
                <a:cubicBezTo>
                  <a:pt x="99" y="100"/>
                  <a:pt x="98" y="100"/>
                  <a:pt x="98" y="99"/>
                </a:cubicBezTo>
                <a:cubicBezTo>
                  <a:pt x="98" y="99"/>
                  <a:pt x="98" y="99"/>
                  <a:pt x="99" y="99"/>
                </a:cubicBezTo>
                <a:close/>
                <a:moveTo>
                  <a:pt x="116" y="164"/>
                </a:moveTo>
                <a:cubicBezTo>
                  <a:pt x="116" y="165"/>
                  <a:pt x="115" y="165"/>
                  <a:pt x="115" y="165"/>
                </a:cubicBezTo>
                <a:cubicBezTo>
                  <a:pt x="115" y="165"/>
                  <a:pt x="115" y="165"/>
                  <a:pt x="116" y="164"/>
                </a:cubicBezTo>
                <a:close/>
                <a:moveTo>
                  <a:pt x="110" y="167"/>
                </a:moveTo>
                <a:cubicBezTo>
                  <a:pt x="107" y="168"/>
                  <a:pt x="105" y="169"/>
                  <a:pt x="104" y="169"/>
                </a:cubicBezTo>
                <a:cubicBezTo>
                  <a:pt x="103" y="168"/>
                  <a:pt x="104" y="168"/>
                  <a:pt x="104" y="168"/>
                </a:cubicBezTo>
                <a:cubicBezTo>
                  <a:pt x="104" y="168"/>
                  <a:pt x="106" y="167"/>
                  <a:pt x="106" y="168"/>
                </a:cubicBezTo>
                <a:cubicBezTo>
                  <a:pt x="106" y="167"/>
                  <a:pt x="108" y="167"/>
                  <a:pt x="110" y="167"/>
                </a:cubicBezTo>
                <a:close/>
                <a:moveTo>
                  <a:pt x="109" y="167"/>
                </a:moveTo>
                <a:cubicBezTo>
                  <a:pt x="108" y="167"/>
                  <a:pt x="108" y="166"/>
                  <a:pt x="110" y="166"/>
                </a:cubicBezTo>
                <a:cubicBezTo>
                  <a:pt x="109" y="167"/>
                  <a:pt x="111" y="166"/>
                  <a:pt x="112" y="167"/>
                </a:cubicBezTo>
                <a:cubicBezTo>
                  <a:pt x="110" y="167"/>
                  <a:pt x="110" y="167"/>
                  <a:pt x="109" y="167"/>
                </a:cubicBezTo>
                <a:close/>
                <a:moveTo>
                  <a:pt x="106" y="171"/>
                </a:moveTo>
                <a:cubicBezTo>
                  <a:pt x="105" y="171"/>
                  <a:pt x="104" y="171"/>
                  <a:pt x="103" y="171"/>
                </a:cubicBezTo>
                <a:cubicBezTo>
                  <a:pt x="104" y="171"/>
                  <a:pt x="104" y="171"/>
                  <a:pt x="106" y="171"/>
                </a:cubicBezTo>
                <a:close/>
                <a:moveTo>
                  <a:pt x="87" y="98"/>
                </a:moveTo>
                <a:cubicBezTo>
                  <a:pt x="87" y="99"/>
                  <a:pt x="87" y="99"/>
                  <a:pt x="87" y="99"/>
                </a:cubicBezTo>
                <a:cubicBezTo>
                  <a:pt x="87" y="99"/>
                  <a:pt x="86" y="98"/>
                  <a:pt x="86" y="99"/>
                </a:cubicBezTo>
                <a:cubicBezTo>
                  <a:pt x="86" y="98"/>
                  <a:pt x="87" y="98"/>
                  <a:pt x="87" y="98"/>
                </a:cubicBezTo>
                <a:close/>
                <a:moveTo>
                  <a:pt x="79" y="168"/>
                </a:moveTo>
                <a:cubicBezTo>
                  <a:pt x="78" y="169"/>
                  <a:pt x="76" y="168"/>
                  <a:pt x="75" y="169"/>
                </a:cubicBezTo>
                <a:cubicBezTo>
                  <a:pt x="73" y="168"/>
                  <a:pt x="73" y="168"/>
                  <a:pt x="71" y="168"/>
                </a:cubicBezTo>
                <a:cubicBezTo>
                  <a:pt x="71" y="167"/>
                  <a:pt x="71" y="167"/>
                  <a:pt x="71" y="167"/>
                </a:cubicBezTo>
                <a:cubicBezTo>
                  <a:pt x="73" y="168"/>
                  <a:pt x="76" y="168"/>
                  <a:pt x="79" y="168"/>
                </a:cubicBezTo>
                <a:close/>
                <a:moveTo>
                  <a:pt x="85" y="98"/>
                </a:moveTo>
                <a:cubicBezTo>
                  <a:pt x="85" y="98"/>
                  <a:pt x="85" y="98"/>
                  <a:pt x="85" y="98"/>
                </a:cubicBezTo>
                <a:cubicBezTo>
                  <a:pt x="85" y="98"/>
                  <a:pt x="86" y="98"/>
                  <a:pt x="85" y="98"/>
                </a:cubicBezTo>
                <a:close/>
                <a:moveTo>
                  <a:pt x="71" y="168"/>
                </a:moveTo>
                <a:cubicBezTo>
                  <a:pt x="69" y="168"/>
                  <a:pt x="66" y="167"/>
                  <a:pt x="65" y="166"/>
                </a:cubicBezTo>
                <a:cubicBezTo>
                  <a:pt x="63" y="167"/>
                  <a:pt x="61" y="167"/>
                  <a:pt x="59" y="165"/>
                </a:cubicBezTo>
                <a:cubicBezTo>
                  <a:pt x="60" y="165"/>
                  <a:pt x="62" y="166"/>
                  <a:pt x="63" y="165"/>
                </a:cubicBezTo>
                <a:cubicBezTo>
                  <a:pt x="67" y="167"/>
                  <a:pt x="69" y="167"/>
                  <a:pt x="71" y="168"/>
                </a:cubicBezTo>
                <a:close/>
                <a:moveTo>
                  <a:pt x="70" y="165"/>
                </a:moveTo>
                <a:cubicBezTo>
                  <a:pt x="70" y="166"/>
                  <a:pt x="68" y="165"/>
                  <a:pt x="68" y="165"/>
                </a:cubicBezTo>
                <a:cubicBezTo>
                  <a:pt x="68" y="165"/>
                  <a:pt x="69" y="165"/>
                  <a:pt x="70" y="165"/>
                </a:cubicBezTo>
                <a:cubicBezTo>
                  <a:pt x="70" y="165"/>
                  <a:pt x="70" y="165"/>
                  <a:pt x="70" y="165"/>
                </a:cubicBezTo>
                <a:close/>
                <a:moveTo>
                  <a:pt x="67" y="164"/>
                </a:moveTo>
                <a:cubicBezTo>
                  <a:pt x="66" y="165"/>
                  <a:pt x="65" y="164"/>
                  <a:pt x="64" y="164"/>
                </a:cubicBezTo>
                <a:cubicBezTo>
                  <a:pt x="64" y="163"/>
                  <a:pt x="63" y="163"/>
                  <a:pt x="63" y="163"/>
                </a:cubicBezTo>
                <a:cubicBezTo>
                  <a:pt x="65" y="163"/>
                  <a:pt x="66" y="164"/>
                  <a:pt x="67" y="164"/>
                </a:cubicBezTo>
                <a:close/>
                <a:moveTo>
                  <a:pt x="84" y="94"/>
                </a:moveTo>
                <a:cubicBezTo>
                  <a:pt x="84" y="95"/>
                  <a:pt x="84" y="95"/>
                  <a:pt x="84" y="95"/>
                </a:cubicBezTo>
                <a:cubicBezTo>
                  <a:pt x="84" y="94"/>
                  <a:pt x="84" y="95"/>
                  <a:pt x="84" y="94"/>
                </a:cubicBezTo>
                <a:close/>
                <a:moveTo>
                  <a:pt x="62" y="167"/>
                </a:moveTo>
                <a:cubicBezTo>
                  <a:pt x="62" y="168"/>
                  <a:pt x="60" y="167"/>
                  <a:pt x="59" y="167"/>
                </a:cubicBezTo>
                <a:cubicBezTo>
                  <a:pt x="60" y="167"/>
                  <a:pt x="59" y="166"/>
                  <a:pt x="58" y="166"/>
                </a:cubicBezTo>
                <a:cubicBezTo>
                  <a:pt x="59" y="166"/>
                  <a:pt x="61" y="167"/>
                  <a:pt x="62" y="167"/>
                </a:cubicBezTo>
                <a:close/>
                <a:moveTo>
                  <a:pt x="60" y="165"/>
                </a:moveTo>
                <a:cubicBezTo>
                  <a:pt x="60" y="165"/>
                  <a:pt x="60" y="165"/>
                  <a:pt x="60" y="165"/>
                </a:cubicBezTo>
                <a:cubicBezTo>
                  <a:pt x="58" y="164"/>
                  <a:pt x="58" y="164"/>
                  <a:pt x="58" y="164"/>
                </a:cubicBezTo>
                <a:cubicBezTo>
                  <a:pt x="58" y="164"/>
                  <a:pt x="60" y="164"/>
                  <a:pt x="60" y="165"/>
                </a:cubicBezTo>
                <a:close/>
                <a:moveTo>
                  <a:pt x="84" y="94"/>
                </a:moveTo>
                <a:cubicBezTo>
                  <a:pt x="83" y="94"/>
                  <a:pt x="84" y="94"/>
                  <a:pt x="83" y="94"/>
                </a:cubicBezTo>
                <a:cubicBezTo>
                  <a:pt x="84" y="94"/>
                  <a:pt x="84" y="94"/>
                  <a:pt x="84" y="94"/>
                </a:cubicBezTo>
                <a:close/>
                <a:moveTo>
                  <a:pt x="83" y="96"/>
                </a:moveTo>
                <a:cubicBezTo>
                  <a:pt x="83" y="96"/>
                  <a:pt x="83" y="96"/>
                  <a:pt x="83" y="96"/>
                </a:cubicBezTo>
                <a:cubicBezTo>
                  <a:pt x="83" y="95"/>
                  <a:pt x="83" y="96"/>
                  <a:pt x="83" y="96"/>
                </a:cubicBezTo>
                <a:close/>
                <a:moveTo>
                  <a:pt x="82" y="97"/>
                </a:moveTo>
                <a:cubicBezTo>
                  <a:pt x="82" y="97"/>
                  <a:pt x="82" y="97"/>
                  <a:pt x="82" y="97"/>
                </a:cubicBezTo>
                <a:cubicBezTo>
                  <a:pt x="82" y="96"/>
                  <a:pt x="82" y="96"/>
                  <a:pt x="82" y="97"/>
                </a:cubicBezTo>
                <a:close/>
                <a:moveTo>
                  <a:pt x="82" y="96"/>
                </a:moveTo>
                <a:cubicBezTo>
                  <a:pt x="82" y="96"/>
                  <a:pt x="82" y="96"/>
                  <a:pt x="82" y="96"/>
                </a:cubicBezTo>
                <a:cubicBezTo>
                  <a:pt x="82" y="96"/>
                  <a:pt x="82" y="96"/>
                  <a:pt x="82" y="97"/>
                </a:cubicBezTo>
                <a:cubicBezTo>
                  <a:pt x="82" y="97"/>
                  <a:pt x="82" y="97"/>
                  <a:pt x="81" y="97"/>
                </a:cubicBezTo>
                <a:cubicBezTo>
                  <a:pt x="81" y="97"/>
                  <a:pt x="81" y="96"/>
                  <a:pt x="81" y="96"/>
                </a:cubicBezTo>
                <a:cubicBezTo>
                  <a:pt x="82" y="96"/>
                  <a:pt x="82" y="96"/>
                  <a:pt x="82" y="96"/>
                </a:cubicBezTo>
                <a:close/>
                <a:moveTo>
                  <a:pt x="48" y="162"/>
                </a:moveTo>
                <a:cubicBezTo>
                  <a:pt x="48" y="162"/>
                  <a:pt x="47" y="161"/>
                  <a:pt x="47" y="161"/>
                </a:cubicBezTo>
                <a:cubicBezTo>
                  <a:pt x="46" y="161"/>
                  <a:pt x="48" y="161"/>
                  <a:pt x="47" y="161"/>
                </a:cubicBezTo>
                <a:cubicBezTo>
                  <a:pt x="47" y="161"/>
                  <a:pt x="48" y="162"/>
                  <a:pt x="48" y="162"/>
                </a:cubicBezTo>
                <a:cubicBezTo>
                  <a:pt x="47" y="162"/>
                  <a:pt x="47" y="162"/>
                  <a:pt x="46" y="161"/>
                </a:cubicBezTo>
                <a:cubicBezTo>
                  <a:pt x="46" y="161"/>
                  <a:pt x="47" y="162"/>
                  <a:pt x="48" y="162"/>
                </a:cubicBezTo>
                <a:close/>
                <a:moveTo>
                  <a:pt x="83" y="93"/>
                </a:moveTo>
                <a:cubicBezTo>
                  <a:pt x="83" y="93"/>
                  <a:pt x="82" y="93"/>
                  <a:pt x="83" y="93"/>
                </a:cubicBezTo>
                <a:cubicBezTo>
                  <a:pt x="83" y="93"/>
                  <a:pt x="83" y="93"/>
                  <a:pt x="83" y="93"/>
                </a:cubicBezTo>
                <a:close/>
                <a:moveTo>
                  <a:pt x="81" y="96"/>
                </a:moveTo>
                <a:cubicBezTo>
                  <a:pt x="81" y="96"/>
                  <a:pt x="81" y="96"/>
                  <a:pt x="81" y="96"/>
                </a:cubicBezTo>
                <a:cubicBezTo>
                  <a:pt x="81" y="96"/>
                  <a:pt x="81" y="96"/>
                  <a:pt x="81" y="95"/>
                </a:cubicBezTo>
                <a:cubicBezTo>
                  <a:pt x="81" y="95"/>
                  <a:pt x="81" y="95"/>
                  <a:pt x="81" y="96"/>
                </a:cubicBezTo>
                <a:close/>
                <a:moveTo>
                  <a:pt x="42" y="157"/>
                </a:moveTo>
                <a:cubicBezTo>
                  <a:pt x="42" y="157"/>
                  <a:pt x="42" y="157"/>
                  <a:pt x="41" y="158"/>
                </a:cubicBezTo>
                <a:cubicBezTo>
                  <a:pt x="41" y="157"/>
                  <a:pt x="41" y="157"/>
                  <a:pt x="41" y="157"/>
                </a:cubicBezTo>
                <a:cubicBezTo>
                  <a:pt x="41" y="157"/>
                  <a:pt x="41" y="156"/>
                  <a:pt x="41" y="156"/>
                </a:cubicBezTo>
                <a:cubicBezTo>
                  <a:pt x="41" y="156"/>
                  <a:pt x="41" y="157"/>
                  <a:pt x="42" y="157"/>
                </a:cubicBezTo>
                <a:cubicBezTo>
                  <a:pt x="42" y="157"/>
                  <a:pt x="42" y="157"/>
                  <a:pt x="42" y="157"/>
                </a:cubicBezTo>
                <a:close/>
                <a:moveTo>
                  <a:pt x="39" y="156"/>
                </a:moveTo>
                <a:cubicBezTo>
                  <a:pt x="39" y="156"/>
                  <a:pt x="39" y="156"/>
                  <a:pt x="40" y="156"/>
                </a:cubicBezTo>
                <a:cubicBezTo>
                  <a:pt x="41" y="156"/>
                  <a:pt x="41" y="157"/>
                  <a:pt x="39" y="156"/>
                </a:cubicBezTo>
                <a:close/>
                <a:moveTo>
                  <a:pt x="81" y="93"/>
                </a:moveTo>
                <a:cubicBezTo>
                  <a:pt x="81" y="93"/>
                  <a:pt x="80" y="93"/>
                  <a:pt x="81" y="93"/>
                </a:cubicBezTo>
                <a:cubicBezTo>
                  <a:pt x="80" y="93"/>
                  <a:pt x="81" y="93"/>
                  <a:pt x="80" y="93"/>
                </a:cubicBezTo>
                <a:cubicBezTo>
                  <a:pt x="80" y="93"/>
                  <a:pt x="80" y="93"/>
                  <a:pt x="80" y="93"/>
                </a:cubicBezTo>
                <a:cubicBezTo>
                  <a:pt x="81" y="92"/>
                  <a:pt x="80" y="93"/>
                  <a:pt x="81" y="93"/>
                </a:cubicBezTo>
                <a:close/>
                <a:moveTo>
                  <a:pt x="37" y="148"/>
                </a:moveTo>
                <a:cubicBezTo>
                  <a:pt x="34" y="147"/>
                  <a:pt x="29" y="143"/>
                  <a:pt x="27" y="141"/>
                </a:cubicBezTo>
                <a:cubicBezTo>
                  <a:pt x="29" y="141"/>
                  <a:pt x="34" y="146"/>
                  <a:pt x="37" y="148"/>
                </a:cubicBezTo>
                <a:close/>
                <a:moveTo>
                  <a:pt x="33" y="147"/>
                </a:moveTo>
                <a:cubicBezTo>
                  <a:pt x="33" y="147"/>
                  <a:pt x="33" y="147"/>
                  <a:pt x="33" y="147"/>
                </a:cubicBezTo>
                <a:cubicBezTo>
                  <a:pt x="32" y="146"/>
                  <a:pt x="31" y="146"/>
                  <a:pt x="31" y="145"/>
                </a:cubicBezTo>
                <a:cubicBezTo>
                  <a:pt x="32" y="145"/>
                  <a:pt x="32" y="146"/>
                  <a:pt x="33" y="147"/>
                </a:cubicBezTo>
                <a:close/>
                <a:moveTo>
                  <a:pt x="31" y="145"/>
                </a:moveTo>
                <a:cubicBezTo>
                  <a:pt x="31" y="146"/>
                  <a:pt x="31" y="146"/>
                  <a:pt x="31" y="146"/>
                </a:cubicBezTo>
                <a:cubicBezTo>
                  <a:pt x="30" y="145"/>
                  <a:pt x="29" y="144"/>
                  <a:pt x="30" y="144"/>
                </a:cubicBezTo>
                <a:lnTo>
                  <a:pt x="31" y="145"/>
                </a:lnTo>
                <a:close/>
                <a:moveTo>
                  <a:pt x="28" y="146"/>
                </a:moveTo>
                <a:cubicBezTo>
                  <a:pt x="28" y="146"/>
                  <a:pt x="28" y="146"/>
                  <a:pt x="28" y="146"/>
                </a:cubicBezTo>
                <a:cubicBezTo>
                  <a:pt x="26" y="145"/>
                  <a:pt x="28" y="145"/>
                  <a:pt x="27" y="144"/>
                </a:cubicBezTo>
                <a:cubicBezTo>
                  <a:pt x="27" y="144"/>
                  <a:pt x="28" y="145"/>
                  <a:pt x="28" y="145"/>
                </a:cubicBezTo>
                <a:cubicBezTo>
                  <a:pt x="28" y="145"/>
                  <a:pt x="28" y="145"/>
                  <a:pt x="28" y="146"/>
                </a:cubicBezTo>
                <a:close/>
                <a:moveTo>
                  <a:pt x="25" y="138"/>
                </a:moveTo>
                <a:cubicBezTo>
                  <a:pt x="25" y="139"/>
                  <a:pt x="23" y="137"/>
                  <a:pt x="23" y="137"/>
                </a:cubicBezTo>
                <a:cubicBezTo>
                  <a:pt x="24" y="136"/>
                  <a:pt x="24" y="138"/>
                  <a:pt x="25" y="138"/>
                </a:cubicBezTo>
                <a:close/>
                <a:moveTo>
                  <a:pt x="80" y="84"/>
                </a:moveTo>
                <a:cubicBezTo>
                  <a:pt x="79" y="84"/>
                  <a:pt x="79" y="84"/>
                  <a:pt x="79" y="84"/>
                </a:cubicBezTo>
                <a:cubicBezTo>
                  <a:pt x="80" y="84"/>
                  <a:pt x="79" y="84"/>
                  <a:pt x="80" y="84"/>
                </a:cubicBezTo>
                <a:close/>
                <a:moveTo>
                  <a:pt x="5" y="87"/>
                </a:moveTo>
                <a:cubicBezTo>
                  <a:pt x="6" y="83"/>
                  <a:pt x="7" y="86"/>
                  <a:pt x="7" y="91"/>
                </a:cubicBezTo>
                <a:cubicBezTo>
                  <a:pt x="7" y="91"/>
                  <a:pt x="7" y="90"/>
                  <a:pt x="7" y="89"/>
                </a:cubicBezTo>
                <a:cubicBezTo>
                  <a:pt x="7" y="88"/>
                  <a:pt x="7" y="91"/>
                  <a:pt x="8" y="91"/>
                </a:cubicBezTo>
                <a:cubicBezTo>
                  <a:pt x="8" y="92"/>
                  <a:pt x="7" y="91"/>
                  <a:pt x="7" y="91"/>
                </a:cubicBezTo>
                <a:cubicBezTo>
                  <a:pt x="8" y="96"/>
                  <a:pt x="8" y="96"/>
                  <a:pt x="9" y="100"/>
                </a:cubicBezTo>
                <a:cubicBezTo>
                  <a:pt x="9" y="101"/>
                  <a:pt x="9" y="103"/>
                  <a:pt x="9" y="104"/>
                </a:cubicBezTo>
                <a:cubicBezTo>
                  <a:pt x="10" y="105"/>
                  <a:pt x="9" y="102"/>
                  <a:pt x="10" y="103"/>
                </a:cubicBezTo>
                <a:cubicBezTo>
                  <a:pt x="10" y="106"/>
                  <a:pt x="10" y="106"/>
                  <a:pt x="11" y="109"/>
                </a:cubicBezTo>
                <a:cubicBezTo>
                  <a:pt x="12" y="109"/>
                  <a:pt x="10" y="106"/>
                  <a:pt x="11" y="107"/>
                </a:cubicBezTo>
                <a:cubicBezTo>
                  <a:pt x="11" y="109"/>
                  <a:pt x="12" y="110"/>
                  <a:pt x="13" y="111"/>
                </a:cubicBezTo>
                <a:cubicBezTo>
                  <a:pt x="13" y="112"/>
                  <a:pt x="12" y="112"/>
                  <a:pt x="12" y="111"/>
                </a:cubicBezTo>
                <a:cubicBezTo>
                  <a:pt x="12" y="112"/>
                  <a:pt x="13" y="112"/>
                  <a:pt x="13" y="112"/>
                </a:cubicBezTo>
                <a:cubicBezTo>
                  <a:pt x="14" y="114"/>
                  <a:pt x="14" y="114"/>
                  <a:pt x="14" y="115"/>
                </a:cubicBezTo>
                <a:cubicBezTo>
                  <a:pt x="12" y="114"/>
                  <a:pt x="10" y="107"/>
                  <a:pt x="9" y="104"/>
                </a:cubicBezTo>
                <a:cubicBezTo>
                  <a:pt x="8" y="99"/>
                  <a:pt x="7" y="95"/>
                  <a:pt x="6" y="89"/>
                </a:cubicBezTo>
                <a:cubicBezTo>
                  <a:pt x="6" y="89"/>
                  <a:pt x="6" y="90"/>
                  <a:pt x="6" y="91"/>
                </a:cubicBezTo>
                <a:cubicBezTo>
                  <a:pt x="6" y="91"/>
                  <a:pt x="6" y="88"/>
                  <a:pt x="6" y="88"/>
                </a:cubicBezTo>
                <a:cubicBezTo>
                  <a:pt x="6" y="87"/>
                  <a:pt x="6" y="86"/>
                  <a:pt x="5" y="87"/>
                </a:cubicBezTo>
                <a:close/>
                <a:moveTo>
                  <a:pt x="82" y="82"/>
                </a:moveTo>
                <a:cubicBezTo>
                  <a:pt x="82" y="82"/>
                  <a:pt x="82" y="82"/>
                  <a:pt x="82" y="82"/>
                </a:cubicBezTo>
                <a:cubicBezTo>
                  <a:pt x="82" y="82"/>
                  <a:pt x="82" y="82"/>
                  <a:pt x="82" y="82"/>
                </a:cubicBezTo>
                <a:close/>
                <a:moveTo>
                  <a:pt x="83" y="82"/>
                </a:moveTo>
                <a:cubicBezTo>
                  <a:pt x="83" y="82"/>
                  <a:pt x="83" y="82"/>
                  <a:pt x="83" y="82"/>
                </a:cubicBezTo>
                <a:close/>
                <a:moveTo>
                  <a:pt x="73" y="86"/>
                </a:moveTo>
                <a:cubicBezTo>
                  <a:pt x="73" y="86"/>
                  <a:pt x="72" y="86"/>
                  <a:pt x="73" y="85"/>
                </a:cubicBezTo>
                <a:cubicBezTo>
                  <a:pt x="73" y="86"/>
                  <a:pt x="73" y="86"/>
                  <a:pt x="73" y="86"/>
                </a:cubicBezTo>
                <a:close/>
                <a:moveTo>
                  <a:pt x="82" y="82"/>
                </a:moveTo>
                <a:cubicBezTo>
                  <a:pt x="81" y="83"/>
                  <a:pt x="82" y="83"/>
                  <a:pt x="82" y="83"/>
                </a:cubicBezTo>
                <a:cubicBezTo>
                  <a:pt x="82" y="83"/>
                  <a:pt x="83" y="83"/>
                  <a:pt x="83" y="83"/>
                </a:cubicBezTo>
                <a:cubicBezTo>
                  <a:pt x="83" y="83"/>
                  <a:pt x="82" y="83"/>
                  <a:pt x="83" y="82"/>
                </a:cubicBezTo>
                <a:cubicBezTo>
                  <a:pt x="82" y="82"/>
                  <a:pt x="82" y="83"/>
                  <a:pt x="82" y="82"/>
                </a:cubicBezTo>
                <a:close/>
                <a:moveTo>
                  <a:pt x="13" y="107"/>
                </a:moveTo>
                <a:cubicBezTo>
                  <a:pt x="12" y="107"/>
                  <a:pt x="12" y="105"/>
                  <a:pt x="11" y="105"/>
                </a:cubicBezTo>
                <a:cubicBezTo>
                  <a:pt x="12" y="105"/>
                  <a:pt x="12" y="106"/>
                  <a:pt x="13" y="107"/>
                </a:cubicBezTo>
                <a:close/>
                <a:moveTo>
                  <a:pt x="77" y="84"/>
                </a:moveTo>
                <a:cubicBezTo>
                  <a:pt x="76" y="84"/>
                  <a:pt x="76" y="84"/>
                  <a:pt x="76" y="85"/>
                </a:cubicBezTo>
                <a:cubicBezTo>
                  <a:pt x="76" y="85"/>
                  <a:pt x="76" y="84"/>
                  <a:pt x="76" y="84"/>
                </a:cubicBezTo>
                <a:cubicBezTo>
                  <a:pt x="77" y="84"/>
                  <a:pt x="77" y="84"/>
                  <a:pt x="77" y="84"/>
                </a:cubicBezTo>
                <a:close/>
                <a:moveTo>
                  <a:pt x="75" y="85"/>
                </a:moveTo>
                <a:cubicBezTo>
                  <a:pt x="75" y="85"/>
                  <a:pt x="75" y="85"/>
                  <a:pt x="75" y="85"/>
                </a:cubicBezTo>
                <a:cubicBezTo>
                  <a:pt x="74" y="85"/>
                  <a:pt x="75" y="85"/>
                  <a:pt x="75" y="85"/>
                </a:cubicBezTo>
                <a:cubicBezTo>
                  <a:pt x="75" y="85"/>
                  <a:pt x="75" y="85"/>
                  <a:pt x="75" y="85"/>
                </a:cubicBezTo>
                <a:close/>
                <a:moveTo>
                  <a:pt x="75" y="85"/>
                </a:moveTo>
                <a:cubicBezTo>
                  <a:pt x="75" y="85"/>
                  <a:pt x="75" y="85"/>
                  <a:pt x="75" y="86"/>
                </a:cubicBezTo>
                <a:cubicBezTo>
                  <a:pt x="75" y="86"/>
                  <a:pt x="75" y="86"/>
                  <a:pt x="76" y="86"/>
                </a:cubicBezTo>
                <a:cubicBezTo>
                  <a:pt x="75" y="85"/>
                  <a:pt x="75" y="85"/>
                  <a:pt x="76" y="85"/>
                </a:cubicBezTo>
                <a:cubicBezTo>
                  <a:pt x="76" y="85"/>
                  <a:pt x="75" y="85"/>
                  <a:pt x="75" y="85"/>
                </a:cubicBezTo>
                <a:cubicBezTo>
                  <a:pt x="75" y="85"/>
                  <a:pt x="75" y="85"/>
                  <a:pt x="76" y="85"/>
                </a:cubicBezTo>
                <a:cubicBezTo>
                  <a:pt x="76" y="85"/>
                  <a:pt x="75" y="85"/>
                  <a:pt x="75" y="85"/>
                </a:cubicBezTo>
                <a:close/>
                <a:moveTo>
                  <a:pt x="12" y="99"/>
                </a:moveTo>
                <a:cubicBezTo>
                  <a:pt x="11" y="99"/>
                  <a:pt x="11" y="98"/>
                  <a:pt x="11" y="97"/>
                </a:cubicBezTo>
                <a:cubicBezTo>
                  <a:pt x="11" y="97"/>
                  <a:pt x="11" y="98"/>
                  <a:pt x="12" y="99"/>
                </a:cubicBezTo>
                <a:close/>
                <a:moveTo>
                  <a:pt x="15" y="94"/>
                </a:moveTo>
                <a:cubicBezTo>
                  <a:pt x="13" y="90"/>
                  <a:pt x="14" y="82"/>
                  <a:pt x="15" y="78"/>
                </a:cubicBezTo>
                <a:cubicBezTo>
                  <a:pt x="15" y="77"/>
                  <a:pt x="14" y="78"/>
                  <a:pt x="14" y="79"/>
                </a:cubicBezTo>
                <a:cubicBezTo>
                  <a:pt x="14" y="78"/>
                  <a:pt x="14" y="77"/>
                  <a:pt x="14" y="76"/>
                </a:cubicBezTo>
                <a:cubicBezTo>
                  <a:pt x="14" y="76"/>
                  <a:pt x="14" y="77"/>
                  <a:pt x="15" y="77"/>
                </a:cubicBezTo>
                <a:cubicBezTo>
                  <a:pt x="15" y="77"/>
                  <a:pt x="15" y="75"/>
                  <a:pt x="15" y="74"/>
                </a:cubicBezTo>
                <a:cubicBezTo>
                  <a:pt x="16" y="80"/>
                  <a:pt x="14" y="86"/>
                  <a:pt x="15" y="94"/>
                </a:cubicBezTo>
                <a:cubicBezTo>
                  <a:pt x="15" y="94"/>
                  <a:pt x="15" y="94"/>
                  <a:pt x="15" y="94"/>
                </a:cubicBezTo>
                <a:close/>
                <a:moveTo>
                  <a:pt x="6" y="95"/>
                </a:moveTo>
                <a:cubicBezTo>
                  <a:pt x="6" y="94"/>
                  <a:pt x="6" y="93"/>
                  <a:pt x="5" y="92"/>
                </a:cubicBezTo>
                <a:cubicBezTo>
                  <a:pt x="6" y="92"/>
                  <a:pt x="6" y="92"/>
                  <a:pt x="6" y="92"/>
                </a:cubicBezTo>
                <a:cubicBezTo>
                  <a:pt x="6" y="93"/>
                  <a:pt x="6" y="93"/>
                  <a:pt x="6" y="95"/>
                </a:cubicBezTo>
                <a:close/>
                <a:moveTo>
                  <a:pt x="76" y="86"/>
                </a:moveTo>
                <a:cubicBezTo>
                  <a:pt x="75" y="86"/>
                  <a:pt x="75" y="86"/>
                  <a:pt x="75" y="86"/>
                </a:cubicBezTo>
                <a:cubicBezTo>
                  <a:pt x="75" y="86"/>
                  <a:pt x="75" y="86"/>
                  <a:pt x="76" y="86"/>
                </a:cubicBezTo>
                <a:cubicBezTo>
                  <a:pt x="75" y="86"/>
                  <a:pt x="76" y="86"/>
                  <a:pt x="76" y="86"/>
                </a:cubicBezTo>
                <a:close/>
                <a:moveTo>
                  <a:pt x="7" y="84"/>
                </a:moveTo>
                <a:cubicBezTo>
                  <a:pt x="7" y="84"/>
                  <a:pt x="7" y="84"/>
                  <a:pt x="6" y="84"/>
                </a:cubicBezTo>
                <a:cubicBezTo>
                  <a:pt x="6" y="81"/>
                  <a:pt x="7" y="80"/>
                  <a:pt x="7" y="77"/>
                </a:cubicBezTo>
                <a:cubicBezTo>
                  <a:pt x="8" y="79"/>
                  <a:pt x="7" y="82"/>
                  <a:pt x="7" y="84"/>
                </a:cubicBezTo>
                <a:close/>
                <a:moveTo>
                  <a:pt x="6" y="70"/>
                </a:moveTo>
                <a:cubicBezTo>
                  <a:pt x="6" y="72"/>
                  <a:pt x="6" y="72"/>
                  <a:pt x="6" y="72"/>
                </a:cubicBezTo>
                <a:cubicBezTo>
                  <a:pt x="7" y="64"/>
                  <a:pt x="11" y="55"/>
                  <a:pt x="16" y="49"/>
                </a:cubicBezTo>
                <a:cubicBezTo>
                  <a:pt x="16" y="48"/>
                  <a:pt x="15" y="48"/>
                  <a:pt x="16" y="48"/>
                </a:cubicBezTo>
                <a:cubicBezTo>
                  <a:pt x="16" y="47"/>
                  <a:pt x="17" y="47"/>
                  <a:pt x="17" y="46"/>
                </a:cubicBezTo>
                <a:cubicBezTo>
                  <a:pt x="18" y="46"/>
                  <a:pt x="16" y="48"/>
                  <a:pt x="16" y="49"/>
                </a:cubicBezTo>
                <a:cubicBezTo>
                  <a:pt x="16" y="49"/>
                  <a:pt x="16" y="49"/>
                  <a:pt x="16" y="49"/>
                </a:cubicBezTo>
                <a:cubicBezTo>
                  <a:pt x="15" y="52"/>
                  <a:pt x="11" y="58"/>
                  <a:pt x="9" y="65"/>
                </a:cubicBezTo>
                <a:cubicBezTo>
                  <a:pt x="9" y="66"/>
                  <a:pt x="8" y="67"/>
                  <a:pt x="8" y="68"/>
                </a:cubicBezTo>
                <a:cubicBezTo>
                  <a:pt x="7" y="69"/>
                  <a:pt x="8" y="68"/>
                  <a:pt x="8" y="68"/>
                </a:cubicBezTo>
                <a:cubicBezTo>
                  <a:pt x="8" y="69"/>
                  <a:pt x="7" y="70"/>
                  <a:pt x="8" y="71"/>
                </a:cubicBezTo>
                <a:cubicBezTo>
                  <a:pt x="7" y="72"/>
                  <a:pt x="7" y="71"/>
                  <a:pt x="7" y="71"/>
                </a:cubicBezTo>
                <a:cubicBezTo>
                  <a:pt x="7" y="74"/>
                  <a:pt x="6" y="75"/>
                  <a:pt x="6" y="77"/>
                </a:cubicBezTo>
                <a:cubicBezTo>
                  <a:pt x="6" y="77"/>
                  <a:pt x="6" y="75"/>
                  <a:pt x="7" y="74"/>
                </a:cubicBezTo>
                <a:cubicBezTo>
                  <a:pt x="7" y="76"/>
                  <a:pt x="6" y="79"/>
                  <a:pt x="6" y="81"/>
                </a:cubicBezTo>
                <a:cubicBezTo>
                  <a:pt x="5" y="81"/>
                  <a:pt x="5" y="78"/>
                  <a:pt x="5" y="81"/>
                </a:cubicBezTo>
                <a:cubicBezTo>
                  <a:pt x="4" y="79"/>
                  <a:pt x="6" y="73"/>
                  <a:pt x="6" y="72"/>
                </a:cubicBezTo>
                <a:cubicBezTo>
                  <a:pt x="5" y="76"/>
                  <a:pt x="5" y="83"/>
                  <a:pt x="4" y="85"/>
                </a:cubicBezTo>
                <a:cubicBezTo>
                  <a:pt x="3" y="79"/>
                  <a:pt x="5" y="75"/>
                  <a:pt x="6" y="70"/>
                </a:cubicBezTo>
                <a:close/>
                <a:moveTo>
                  <a:pt x="10" y="83"/>
                </a:moveTo>
                <a:cubicBezTo>
                  <a:pt x="10" y="83"/>
                  <a:pt x="9" y="82"/>
                  <a:pt x="10" y="81"/>
                </a:cubicBezTo>
                <a:cubicBezTo>
                  <a:pt x="10" y="81"/>
                  <a:pt x="10" y="82"/>
                  <a:pt x="10" y="83"/>
                </a:cubicBezTo>
                <a:close/>
                <a:moveTo>
                  <a:pt x="10" y="79"/>
                </a:moveTo>
                <a:cubicBezTo>
                  <a:pt x="10" y="79"/>
                  <a:pt x="10" y="79"/>
                  <a:pt x="10" y="79"/>
                </a:cubicBezTo>
                <a:cubicBezTo>
                  <a:pt x="11" y="73"/>
                  <a:pt x="11" y="73"/>
                  <a:pt x="12" y="68"/>
                </a:cubicBezTo>
                <a:cubicBezTo>
                  <a:pt x="14" y="67"/>
                  <a:pt x="11" y="76"/>
                  <a:pt x="11" y="79"/>
                </a:cubicBezTo>
                <a:cubicBezTo>
                  <a:pt x="10" y="81"/>
                  <a:pt x="10" y="81"/>
                  <a:pt x="10" y="79"/>
                </a:cubicBezTo>
                <a:close/>
                <a:moveTo>
                  <a:pt x="8" y="76"/>
                </a:moveTo>
                <a:cubicBezTo>
                  <a:pt x="7" y="75"/>
                  <a:pt x="8" y="74"/>
                  <a:pt x="7" y="74"/>
                </a:cubicBezTo>
                <a:cubicBezTo>
                  <a:pt x="8" y="73"/>
                  <a:pt x="8" y="70"/>
                  <a:pt x="9" y="70"/>
                </a:cubicBezTo>
                <a:cubicBezTo>
                  <a:pt x="8" y="72"/>
                  <a:pt x="9" y="73"/>
                  <a:pt x="8" y="76"/>
                </a:cubicBezTo>
                <a:close/>
                <a:moveTo>
                  <a:pt x="19" y="62"/>
                </a:moveTo>
                <a:cubicBezTo>
                  <a:pt x="19" y="62"/>
                  <a:pt x="19" y="62"/>
                  <a:pt x="19" y="61"/>
                </a:cubicBezTo>
                <a:cubicBezTo>
                  <a:pt x="19" y="62"/>
                  <a:pt x="19" y="62"/>
                  <a:pt x="19" y="63"/>
                </a:cubicBezTo>
                <a:cubicBezTo>
                  <a:pt x="19" y="62"/>
                  <a:pt x="20" y="60"/>
                  <a:pt x="20" y="60"/>
                </a:cubicBezTo>
                <a:cubicBezTo>
                  <a:pt x="20" y="61"/>
                  <a:pt x="19" y="65"/>
                  <a:pt x="19" y="66"/>
                </a:cubicBezTo>
                <a:cubicBezTo>
                  <a:pt x="18" y="67"/>
                  <a:pt x="18" y="66"/>
                  <a:pt x="18" y="66"/>
                </a:cubicBezTo>
                <a:cubicBezTo>
                  <a:pt x="17" y="66"/>
                  <a:pt x="17" y="67"/>
                  <a:pt x="17" y="67"/>
                </a:cubicBezTo>
                <a:cubicBezTo>
                  <a:pt x="17" y="68"/>
                  <a:pt x="18" y="66"/>
                  <a:pt x="18" y="67"/>
                </a:cubicBezTo>
                <a:cubicBezTo>
                  <a:pt x="17" y="69"/>
                  <a:pt x="17" y="70"/>
                  <a:pt x="17" y="72"/>
                </a:cubicBezTo>
                <a:cubicBezTo>
                  <a:pt x="16" y="73"/>
                  <a:pt x="16" y="71"/>
                  <a:pt x="16" y="74"/>
                </a:cubicBezTo>
                <a:cubicBezTo>
                  <a:pt x="15" y="74"/>
                  <a:pt x="16" y="71"/>
                  <a:pt x="16" y="70"/>
                </a:cubicBezTo>
                <a:cubicBezTo>
                  <a:pt x="15" y="71"/>
                  <a:pt x="16" y="75"/>
                  <a:pt x="15" y="75"/>
                </a:cubicBezTo>
                <a:cubicBezTo>
                  <a:pt x="16" y="70"/>
                  <a:pt x="17" y="64"/>
                  <a:pt x="20" y="60"/>
                </a:cubicBezTo>
                <a:cubicBezTo>
                  <a:pt x="20" y="61"/>
                  <a:pt x="19" y="61"/>
                  <a:pt x="19" y="62"/>
                </a:cubicBezTo>
                <a:close/>
                <a:moveTo>
                  <a:pt x="10" y="70"/>
                </a:moveTo>
                <a:cubicBezTo>
                  <a:pt x="10" y="72"/>
                  <a:pt x="10" y="69"/>
                  <a:pt x="9" y="70"/>
                </a:cubicBezTo>
                <a:cubicBezTo>
                  <a:pt x="9" y="70"/>
                  <a:pt x="10" y="69"/>
                  <a:pt x="10" y="69"/>
                </a:cubicBezTo>
                <a:cubicBezTo>
                  <a:pt x="10" y="69"/>
                  <a:pt x="10" y="70"/>
                  <a:pt x="10" y="70"/>
                </a:cubicBezTo>
                <a:close/>
                <a:moveTo>
                  <a:pt x="10" y="68"/>
                </a:moveTo>
                <a:cubicBezTo>
                  <a:pt x="10" y="65"/>
                  <a:pt x="13" y="58"/>
                  <a:pt x="13" y="60"/>
                </a:cubicBezTo>
                <a:cubicBezTo>
                  <a:pt x="12" y="62"/>
                  <a:pt x="11" y="65"/>
                  <a:pt x="10" y="68"/>
                </a:cubicBezTo>
                <a:close/>
                <a:moveTo>
                  <a:pt x="24" y="66"/>
                </a:moveTo>
                <a:cubicBezTo>
                  <a:pt x="23" y="66"/>
                  <a:pt x="23" y="65"/>
                  <a:pt x="23" y="66"/>
                </a:cubicBezTo>
                <a:cubicBezTo>
                  <a:pt x="23" y="65"/>
                  <a:pt x="24" y="63"/>
                  <a:pt x="25" y="62"/>
                </a:cubicBezTo>
                <a:cubicBezTo>
                  <a:pt x="25" y="63"/>
                  <a:pt x="23" y="65"/>
                  <a:pt x="24" y="66"/>
                </a:cubicBezTo>
                <a:close/>
                <a:moveTo>
                  <a:pt x="25" y="63"/>
                </a:moveTo>
                <a:cubicBezTo>
                  <a:pt x="26" y="61"/>
                  <a:pt x="26" y="61"/>
                  <a:pt x="26" y="61"/>
                </a:cubicBezTo>
                <a:cubicBezTo>
                  <a:pt x="26" y="61"/>
                  <a:pt x="26" y="61"/>
                  <a:pt x="26" y="61"/>
                </a:cubicBezTo>
                <a:cubicBezTo>
                  <a:pt x="26" y="61"/>
                  <a:pt x="26" y="62"/>
                  <a:pt x="26" y="62"/>
                </a:cubicBezTo>
                <a:cubicBezTo>
                  <a:pt x="26" y="63"/>
                  <a:pt x="25" y="63"/>
                  <a:pt x="25" y="63"/>
                </a:cubicBezTo>
                <a:close/>
                <a:moveTo>
                  <a:pt x="13" y="59"/>
                </a:moveTo>
                <a:cubicBezTo>
                  <a:pt x="14" y="56"/>
                  <a:pt x="17" y="51"/>
                  <a:pt x="19" y="47"/>
                </a:cubicBezTo>
                <a:cubicBezTo>
                  <a:pt x="19" y="50"/>
                  <a:pt x="16" y="54"/>
                  <a:pt x="14" y="58"/>
                </a:cubicBezTo>
                <a:cubicBezTo>
                  <a:pt x="14" y="57"/>
                  <a:pt x="14" y="58"/>
                  <a:pt x="13" y="59"/>
                </a:cubicBezTo>
                <a:close/>
                <a:moveTo>
                  <a:pt x="31" y="55"/>
                </a:moveTo>
                <a:cubicBezTo>
                  <a:pt x="32" y="54"/>
                  <a:pt x="32" y="52"/>
                  <a:pt x="33" y="52"/>
                </a:cubicBezTo>
                <a:cubicBezTo>
                  <a:pt x="33" y="52"/>
                  <a:pt x="34" y="51"/>
                  <a:pt x="34" y="51"/>
                </a:cubicBezTo>
                <a:cubicBezTo>
                  <a:pt x="35" y="51"/>
                  <a:pt x="35" y="50"/>
                  <a:pt x="35" y="51"/>
                </a:cubicBezTo>
                <a:cubicBezTo>
                  <a:pt x="35" y="51"/>
                  <a:pt x="35" y="51"/>
                  <a:pt x="34" y="51"/>
                </a:cubicBezTo>
                <a:cubicBezTo>
                  <a:pt x="34" y="52"/>
                  <a:pt x="34" y="52"/>
                  <a:pt x="35" y="51"/>
                </a:cubicBezTo>
                <a:cubicBezTo>
                  <a:pt x="33" y="54"/>
                  <a:pt x="32" y="55"/>
                  <a:pt x="30" y="57"/>
                </a:cubicBezTo>
                <a:cubicBezTo>
                  <a:pt x="30" y="57"/>
                  <a:pt x="30" y="56"/>
                  <a:pt x="31" y="55"/>
                </a:cubicBezTo>
                <a:cubicBezTo>
                  <a:pt x="30" y="55"/>
                  <a:pt x="30" y="56"/>
                  <a:pt x="30" y="57"/>
                </a:cubicBezTo>
                <a:cubicBezTo>
                  <a:pt x="30" y="57"/>
                  <a:pt x="29" y="58"/>
                  <a:pt x="29" y="57"/>
                </a:cubicBezTo>
                <a:cubicBezTo>
                  <a:pt x="28" y="57"/>
                  <a:pt x="30" y="56"/>
                  <a:pt x="30" y="55"/>
                </a:cubicBezTo>
                <a:cubicBezTo>
                  <a:pt x="29" y="56"/>
                  <a:pt x="28" y="58"/>
                  <a:pt x="28" y="59"/>
                </a:cubicBezTo>
                <a:cubicBezTo>
                  <a:pt x="28" y="59"/>
                  <a:pt x="29" y="58"/>
                  <a:pt x="28" y="60"/>
                </a:cubicBezTo>
                <a:cubicBezTo>
                  <a:pt x="27" y="59"/>
                  <a:pt x="26" y="60"/>
                  <a:pt x="25" y="62"/>
                </a:cubicBezTo>
                <a:cubicBezTo>
                  <a:pt x="25" y="62"/>
                  <a:pt x="25" y="61"/>
                  <a:pt x="25" y="61"/>
                </a:cubicBezTo>
                <a:cubicBezTo>
                  <a:pt x="27" y="58"/>
                  <a:pt x="30" y="51"/>
                  <a:pt x="33" y="48"/>
                </a:cubicBezTo>
                <a:cubicBezTo>
                  <a:pt x="34" y="48"/>
                  <a:pt x="33" y="49"/>
                  <a:pt x="34" y="49"/>
                </a:cubicBezTo>
                <a:cubicBezTo>
                  <a:pt x="34" y="48"/>
                  <a:pt x="34" y="48"/>
                  <a:pt x="35" y="47"/>
                </a:cubicBezTo>
                <a:cubicBezTo>
                  <a:pt x="35" y="47"/>
                  <a:pt x="35" y="47"/>
                  <a:pt x="35" y="47"/>
                </a:cubicBezTo>
                <a:cubicBezTo>
                  <a:pt x="36" y="47"/>
                  <a:pt x="35" y="47"/>
                  <a:pt x="36" y="46"/>
                </a:cubicBezTo>
                <a:cubicBezTo>
                  <a:pt x="36" y="46"/>
                  <a:pt x="35" y="46"/>
                  <a:pt x="36" y="46"/>
                </a:cubicBezTo>
                <a:cubicBezTo>
                  <a:pt x="37" y="45"/>
                  <a:pt x="37" y="45"/>
                  <a:pt x="37" y="45"/>
                </a:cubicBezTo>
                <a:cubicBezTo>
                  <a:pt x="37" y="45"/>
                  <a:pt x="37" y="45"/>
                  <a:pt x="37" y="45"/>
                </a:cubicBezTo>
                <a:cubicBezTo>
                  <a:pt x="37" y="45"/>
                  <a:pt x="37" y="46"/>
                  <a:pt x="36" y="47"/>
                </a:cubicBezTo>
                <a:cubicBezTo>
                  <a:pt x="37" y="46"/>
                  <a:pt x="37" y="47"/>
                  <a:pt x="37" y="47"/>
                </a:cubicBezTo>
                <a:cubicBezTo>
                  <a:pt x="36" y="47"/>
                  <a:pt x="36" y="48"/>
                  <a:pt x="35" y="48"/>
                </a:cubicBezTo>
                <a:cubicBezTo>
                  <a:pt x="35" y="49"/>
                  <a:pt x="35" y="49"/>
                  <a:pt x="35" y="49"/>
                </a:cubicBezTo>
                <a:cubicBezTo>
                  <a:pt x="34" y="51"/>
                  <a:pt x="32" y="52"/>
                  <a:pt x="31" y="55"/>
                </a:cubicBezTo>
                <a:close/>
                <a:moveTo>
                  <a:pt x="20" y="45"/>
                </a:moveTo>
                <a:cubicBezTo>
                  <a:pt x="20" y="45"/>
                  <a:pt x="20" y="46"/>
                  <a:pt x="20" y="46"/>
                </a:cubicBezTo>
                <a:cubicBezTo>
                  <a:pt x="18" y="48"/>
                  <a:pt x="18" y="48"/>
                  <a:pt x="17" y="50"/>
                </a:cubicBezTo>
                <a:cubicBezTo>
                  <a:pt x="19" y="49"/>
                  <a:pt x="15" y="55"/>
                  <a:pt x="14" y="55"/>
                </a:cubicBezTo>
                <a:cubicBezTo>
                  <a:pt x="15" y="51"/>
                  <a:pt x="19" y="48"/>
                  <a:pt x="20" y="45"/>
                </a:cubicBezTo>
                <a:close/>
                <a:moveTo>
                  <a:pt x="18" y="46"/>
                </a:moveTo>
                <a:cubicBezTo>
                  <a:pt x="18" y="46"/>
                  <a:pt x="19" y="45"/>
                  <a:pt x="19" y="45"/>
                </a:cubicBezTo>
                <a:cubicBezTo>
                  <a:pt x="20" y="45"/>
                  <a:pt x="19" y="46"/>
                  <a:pt x="18" y="46"/>
                </a:cubicBezTo>
                <a:close/>
                <a:moveTo>
                  <a:pt x="21" y="45"/>
                </a:moveTo>
                <a:cubicBezTo>
                  <a:pt x="20" y="45"/>
                  <a:pt x="20" y="44"/>
                  <a:pt x="21" y="43"/>
                </a:cubicBezTo>
                <a:cubicBezTo>
                  <a:pt x="22" y="43"/>
                  <a:pt x="21" y="44"/>
                  <a:pt x="21" y="44"/>
                </a:cubicBezTo>
                <a:cubicBezTo>
                  <a:pt x="24" y="42"/>
                  <a:pt x="25" y="40"/>
                  <a:pt x="27" y="39"/>
                </a:cubicBezTo>
                <a:cubicBezTo>
                  <a:pt x="25" y="41"/>
                  <a:pt x="24" y="42"/>
                  <a:pt x="23" y="44"/>
                </a:cubicBezTo>
                <a:cubicBezTo>
                  <a:pt x="23" y="44"/>
                  <a:pt x="23" y="44"/>
                  <a:pt x="22" y="45"/>
                </a:cubicBezTo>
                <a:cubicBezTo>
                  <a:pt x="22" y="44"/>
                  <a:pt x="23" y="44"/>
                  <a:pt x="23" y="43"/>
                </a:cubicBezTo>
                <a:cubicBezTo>
                  <a:pt x="23" y="43"/>
                  <a:pt x="22" y="44"/>
                  <a:pt x="21" y="45"/>
                </a:cubicBezTo>
                <a:close/>
                <a:moveTo>
                  <a:pt x="28" y="36"/>
                </a:moveTo>
                <a:cubicBezTo>
                  <a:pt x="28" y="36"/>
                  <a:pt x="30" y="34"/>
                  <a:pt x="30" y="35"/>
                </a:cubicBezTo>
                <a:cubicBezTo>
                  <a:pt x="30" y="35"/>
                  <a:pt x="29" y="36"/>
                  <a:pt x="29" y="36"/>
                </a:cubicBezTo>
                <a:cubicBezTo>
                  <a:pt x="29" y="36"/>
                  <a:pt x="29" y="36"/>
                  <a:pt x="28" y="36"/>
                </a:cubicBezTo>
                <a:close/>
                <a:moveTo>
                  <a:pt x="86" y="91"/>
                </a:moveTo>
                <a:cubicBezTo>
                  <a:pt x="85" y="90"/>
                  <a:pt x="86" y="91"/>
                  <a:pt x="86" y="90"/>
                </a:cubicBezTo>
                <a:cubicBezTo>
                  <a:pt x="86" y="91"/>
                  <a:pt x="86" y="91"/>
                  <a:pt x="86" y="91"/>
                </a:cubicBezTo>
                <a:cubicBezTo>
                  <a:pt x="86" y="91"/>
                  <a:pt x="86" y="90"/>
                  <a:pt x="86" y="91"/>
                </a:cubicBezTo>
                <a:close/>
                <a:moveTo>
                  <a:pt x="87" y="88"/>
                </a:moveTo>
                <a:cubicBezTo>
                  <a:pt x="87" y="87"/>
                  <a:pt x="88" y="88"/>
                  <a:pt x="88" y="87"/>
                </a:cubicBezTo>
                <a:cubicBezTo>
                  <a:pt x="88" y="86"/>
                  <a:pt x="88" y="87"/>
                  <a:pt x="88" y="87"/>
                </a:cubicBezTo>
                <a:cubicBezTo>
                  <a:pt x="89" y="87"/>
                  <a:pt x="88" y="87"/>
                  <a:pt x="89" y="87"/>
                </a:cubicBezTo>
                <a:cubicBezTo>
                  <a:pt x="88" y="88"/>
                  <a:pt x="88" y="88"/>
                  <a:pt x="88" y="88"/>
                </a:cubicBezTo>
                <a:cubicBezTo>
                  <a:pt x="88" y="88"/>
                  <a:pt x="88" y="88"/>
                  <a:pt x="87" y="88"/>
                </a:cubicBezTo>
                <a:cubicBezTo>
                  <a:pt x="87" y="88"/>
                  <a:pt x="87" y="88"/>
                  <a:pt x="87" y="88"/>
                </a:cubicBezTo>
                <a:close/>
                <a:moveTo>
                  <a:pt x="50" y="24"/>
                </a:moveTo>
                <a:cubicBezTo>
                  <a:pt x="49" y="24"/>
                  <a:pt x="51" y="23"/>
                  <a:pt x="51" y="23"/>
                </a:cubicBezTo>
                <a:cubicBezTo>
                  <a:pt x="51" y="23"/>
                  <a:pt x="50" y="24"/>
                  <a:pt x="50" y="24"/>
                </a:cubicBezTo>
                <a:close/>
                <a:moveTo>
                  <a:pt x="49" y="21"/>
                </a:moveTo>
                <a:cubicBezTo>
                  <a:pt x="49" y="20"/>
                  <a:pt x="51" y="20"/>
                  <a:pt x="51" y="19"/>
                </a:cubicBezTo>
                <a:cubicBezTo>
                  <a:pt x="51" y="20"/>
                  <a:pt x="50" y="20"/>
                  <a:pt x="49" y="21"/>
                </a:cubicBezTo>
                <a:close/>
                <a:moveTo>
                  <a:pt x="61" y="17"/>
                </a:moveTo>
                <a:cubicBezTo>
                  <a:pt x="60" y="17"/>
                  <a:pt x="62" y="16"/>
                  <a:pt x="63" y="16"/>
                </a:cubicBezTo>
                <a:cubicBezTo>
                  <a:pt x="63" y="16"/>
                  <a:pt x="61" y="16"/>
                  <a:pt x="61" y="17"/>
                </a:cubicBezTo>
                <a:close/>
                <a:moveTo>
                  <a:pt x="91" y="77"/>
                </a:moveTo>
                <a:cubicBezTo>
                  <a:pt x="91" y="76"/>
                  <a:pt x="91" y="76"/>
                  <a:pt x="91" y="76"/>
                </a:cubicBezTo>
                <a:cubicBezTo>
                  <a:pt x="92" y="75"/>
                  <a:pt x="92" y="77"/>
                  <a:pt x="92" y="78"/>
                </a:cubicBezTo>
                <a:cubicBezTo>
                  <a:pt x="92" y="78"/>
                  <a:pt x="91" y="78"/>
                  <a:pt x="91" y="77"/>
                </a:cubicBezTo>
                <a:close/>
                <a:moveTo>
                  <a:pt x="87" y="26"/>
                </a:moveTo>
                <a:cubicBezTo>
                  <a:pt x="86" y="25"/>
                  <a:pt x="87" y="25"/>
                  <a:pt x="88" y="25"/>
                </a:cubicBezTo>
                <a:cubicBezTo>
                  <a:pt x="88" y="25"/>
                  <a:pt x="88" y="25"/>
                  <a:pt x="88" y="26"/>
                </a:cubicBezTo>
                <a:cubicBezTo>
                  <a:pt x="88" y="26"/>
                  <a:pt x="87" y="26"/>
                  <a:pt x="87" y="26"/>
                </a:cubicBezTo>
                <a:close/>
                <a:moveTo>
                  <a:pt x="94" y="74"/>
                </a:moveTo>
                <a:cubicBezTo>
                  <a:pt x="94" y="74"/>
                  <a:pt x="94" y="74"/>
                  <a:pt x="95" y="73"/>
                </a:cubicBezTo>
                <a:cubicBezTo>
                  <a:pt x="95" y="72"/>
                  <a:pt x="95" y="72"/>
                  <a:pt x="95" y="71"/>
                </a:cubicBezTo>
                <a:cubicBezTo>
                  <a:pt x="95" y="71"/>
                  <a:pt x="95" y="72"/>
                  <a:pt x="95" y="72"/>
                </a:cubicBezTo>
                <a:cubicBezTo>
                  <a:pt x="95" y="73"/>
                  <a:pt x="95" y="73"/>
                  <a:pt x="94" y="74"/>
                </a:cubicBezTo>
                <a:cubicBezTo>
                  <a:pt x="94" y="74"/>
                  <a:pt x="94" y="74"/>
                  <a:pt x="94" y="75"/>
                </a:cubicBezTo>
                <a:lnTo>
                  <a:pt x="94" y="74"/>
                </a:lnTo>
                <a:close/>
                <a:moveTo>
                  <a:pt x="104" y="46"/>
                </a:moveTo>
                <a:cubicBezTo>
                  <a:pt x="104" y="46"/>
                  <a:pt x="105" y="46"/>
                  <a:pt x="105" y="46"/>
                </a:cubicBezTo>
                <a:cubicBezTo>
                  <a:pt x="105" y="46"/>
                  <a:pt x="104" y="46"/>
                  <a:pt x="104" y="46"/>
                </a:cubicBezTo>
                <a:cubicBezTo>
                  <a:pt x="104" y="46"/>
                  <a:pt x="104" y="46"/>
                  <a:pt x="104" y="46"/>
                </a:cubicBezTo>
                <a:close/>
                <a:moveTo>
                  <a:pt x="95" y="73"/>
                </a:moveTo>
                <a:cubicBezTo>
                  <a:pt x="95" y="73"/>
                  <a:pt x="95" y="73"/>
                  <a:pt x="95" y="73"/>
                </a:cubicBezTo>
                <a:cubicBezTo>
                  <a:pt x="95" y="73"/>
                  <a:pt x="95" y="73"/>
                  <a:pt x="95" y="74"/>
                </a:cubicBezTo>
                <a:cubicBezTo>
                  <a:pt x="95" y="73"/>
                  <a:pt x="95" y="73"/>
                  <a:pt x="95" y="73"/>
                </a:cubicBezTo>
                <a:close/>
                <a:moveTo>
                  <a:pt x="115" y="27"/>
                </a:moveTo>
                <a:cubicBezTo>
                  <a:pt x="115" y="27"/>
                  <a:pt x="117" y="28"/>
                  <a:pt x="117" y="28"/>
                </a:cubicBezTo>
                <a:cubicBezTo>
                  <a:pt x="116" y="28"/>
                  <a:pt x="115" y="28"/>
                  <a:pt x="115" y="27"/>
                </a:cubicBezTo>
                <a:close/>
                <a:moveTo>
                  <a:pt x="125" y="36"/>
                </a:moveTo>
                <a:cubicBezTo>
                  <a:pt x="125" y="36"/>
                  <a:pt x="125" y="36"/>
                  <a:pt x="125" y="36"/>
                </a:cubicBezTo>
                <a:cubicBezTo>
                  <a:pt x="125" y="36"/>
                  <a:pt x="126" y="37"/>
                  <a:pt x="124" y="36"/>
                </a:cubicBezTo>
                <a:cubicBezTo>
                  <a:pt x="125" y="36"/>
                  <a:pt x="124" y="36"/>
                  <a:pt x="125" y="36"/>
                </a:cubicBezTo>
                <a:close/>
              </a:path>
            </a:pathLst>
          </a:custGeom>
          <a:solidFill>
            <a:schemeClr val="tx1"/>
          </a:solidFill>
          <a:ln>
            <a:noFill/>
          </a:ln>
        </p:spPr>
        <p:txBody>
          <a:bodyPr anchor="ctr" anchorCtr="1"/>
          <a:lstStyle/>
          <a:p>
            <a:endParaRPr lang="zh-CN" altLang="en-US"/>
          </a:p>
        </p:txBody>
      </p:sp>
      <p:sp>
        <p:nvSpPr>
          <p:cNvPr id="13" name="KSO_Shape"/>
          <p:cNvSpPr>
            <a:spLocks/>
          </p:cNvSpPr>
          <p:nvPr/>
        </p:nvSpPr>
        <p:spPr bwMode="auto">
          <a:xfrm>
            <a:off x="3106736" y="5519697"/>
            <a:ext cx="4747021" cy="952500"/>
          </a:xfrm>
          <a:custGeom>
            <a:avLst/>
            <a:gdLst>
              <a:gd name="T0" fmla="*/ 1323566 w 373"/>
              <a:gd name="T1" fmla="*/ 135467 h 54"/>
              <a:gd name="T2" fmla="*/ 1278316 w 373"/>
              <a:gd name="T3" fmla="*/ 139230 h 54"/>
              <a:gd name="T4" fmla="*/ 1214212 w 373"/>
              <a:gd name="T5" fmla="*/ 150519 h 54"/>
              <a:gd name="T6" fmla="*/ 1055836 w 373"/>
              <a:gd name="T7" fmla="*/ 154281 h 54"/>
              <a:gd name="T8" fmla="*/ 871065 w 373"/>
              <a:gd name="T9" fmla="*/ 135467 h 54"/>
              <a:gd name="T10" fmla="*/ 803190 w 373"/>
              <a:gd name="T11" fmla="*/ 150519 h 54"/>
              <a:gd name="T12" fmla="*/ 690065 w 373"/>
              <a:gd name="T13" fmla="*/ 158044 h 54"/>
              <a:gd name="T14" fmla="*/ 659898 w 373"/>
              <a:gd name="T15" fmla="*/ 173096 h 54"/>
              <a:gd name="T16" fmla="*/ 607106 w 373"/>
              <a:gd name="T17" fmla="*/ 191911 h 54"/>
              <a:gd name="T18" fmla="*/ 573168 w 373"/>
              <a:gd name="T19" fmla="*/ 184385 h 54"/>
              <a:gd name="T20" fmla="*/ 452501 w 373"/>
              <a:gd name="T21" fmla="*/ 191911 h 54"/>
              <a:gd name="T22" fmla="*/ 422335 w 373"/>
              <a:gd name="T23" fmla="*/ 188148 h 54"/>
              <a:gd name="T24" fmla="*/ 248876 w 373"/>
              <a:gd name="T25" fmla="*/ 191911 h 54"/>
              <a:gd name="T26" fmla="*/ 241334 w 373"/>
              <a:gd name="T27" fmla="*/ 158044 h 54"/>
              <a:gd name="T28" fmla="*/ 196084 w 373"/>
              <a:gd name="T29" fmla="*/ 150519 h 54"/>
              <a:gd name="T30" fmla="*/ 105584 w 373"/>
              <a:gd name="T31" fmla="*/ 142993 h 54"/>
              <a:gd name="T32" fmla="*/ 45250 w 373"/>
              <a:gd name="T33" fmla="*/ 112889 h 54"/>
              <a:gd name="T34" fmla="*/ 33938 w 373"/>
              <a:gd name="T35" fmla="*/ 67733 h 54"/>
              <a:gd name="T36" fmla="*/ 154605 w 373"/>
              <a:gd name="T37" fmla="*/ 41393 h 54"/>
              <a:gd name="T38" fmla="*/ 233792 w 373"/>
              <a:gd name="T39" fmla="*/ 45156 h 54"/>
              <a:gd name="T40" fmla="*/ 294126 w 373"/>
              <a:gd name="T41" fmla="*/ 37630 h 54"/>
              <a:gd name="T42" fmla="*/ 358230 w 373"/>
              <a:gd name="T43" fmla="*/ 41393 h 54"/>
              <a:gd name="T44" fmla="*/ 407251 w 373"/>
              <a:gd name="T45" fmla="*/ 37630 h 54"/>
              <a:gd name="T46" fmla="*/ 463814 w 373"/>
              <a:gd name="T47" fmla="*/ 30104 h 54"/>
              <a:gd name="T48" fmla="*/ 588252 w 373"/>
              <a:gd name="T49" fmla="*/ 11289 h 54"/>
              <a:gd name="T50" fmla="*/ 633502 w 373"/>
              <a:gd name="T51" fmla="*/ 11289 h 54"/>
              <a:gd name="T52" fmla="*/ 686294 w 373"/>
              <a:gd name="T53" fmla="*/ 30104 h 54"/>
              <a:gd name="T54" fmla="*/ 731544 w 373"/>
              <a:gd name="T55" fmla="*/ 3763 h 54"/>
              <a:gd name="T56" fmla="*/ 697606 w 373"/>
              <a:gd name="T57" fmla="*/ 33867 h 54"/>
              <a:gd name="T58" fmla="*/ 901232 w 373"/>
              <a:gd name="T59" fmla="*/ 18815 h 54"/>
              <a:gd name="T60" fmla="*/ 920086 w 373"/>
              <a:gd name="T61" fmla="*/ 30104 h 54"/>
              <a:gd name="T62" fmla="*/ 1014357 w 373"/>
              <a:gd name="T63" fmla="*/ 26341 h 54"/>
              <a:gd name="T64" fmla="*/ 1097316 w 373"/>
              <a:gd name="T65" fmla="*/ 30104 h 54"/>
              <a:gd name="T66" fmla="*/ 1168962 w 373"/>
              <a:gd name="T67" fmla="*/ 30104 h 54"/>
              <a:gd name="T68" fmla="*/ 1180274 w 373"/>
              <a:gd name="T69" fmla="*/ 37630 h 54"/>
              <a:gd name="T70" fmla="*/ 1244379 w 373"/>
              <a:gd name="T71" fmla="*/ 56444 h 54"/>
              <a:gd name="T72" fmla="*/ 1327337 w 373"/>
              <a:gd name="T73" fmla="*/ 82785 h 54"/>
              <a:gd name="T74" fmla="*/ 1376358 w 373"/>
              <a:gd name="T75" fmla="*/ 90311 h 54"/>
              <a:gd name="T76" fmla="*/ 1357504 w 373"/>
              <a:gd name="T77" fmla="*/ 94074 h 54"/>
              <a:gd name="T78" fmla="*/ 1346191 w 373"/>
              <a:gd name="T79" fmla="*/ 86548 h 54"/>
              <a:gd name="T80" fmla="*/ 1334879 w 373"/>
              <a:gd name="T81" fmla="*/ 109126 h 54"/>
              <a:gd name="T82" fmla="*/ 1376358 w 373"/>
              <a:gd name="T83" fmla="*/ 120415 h 54"/>
              <a:gd name="T84" fmla="*/ 897461 w 373"/>
              <a:gd name="T85" fmla="*/ 22578 h 54"/>
              <a:gd name="T86" fmla="*/ 1316025 w 373"/>
              <a:gd name="T87" fmla="*/ 97837 h 54"/>
              <a:gd name="T88" fmla="*/ 1293400 w 373"/>
              <a:gd name="T89" fmla="*/ 60207 h 54"/>
              <a:gd name="T90" fmla="*/ 1255691 w 373"/>
              <a:gd name="T91" fmla="*/ 67733 h 54"/>
              <a:gd name="T92" fmla="*/ 1251920 w 373"/>
              <a:gd name="T93" fmla="*/ 135467 h 54"/>
              <a:gd name="T94" fmla="*/ 946482 w 373"/>
              <a:gd name="T95" fmla="*/ 22578 h 54"/>
              <a:gd name="T96" fmla="*/ 901232 w 373"/>
              <a:gd name="T97" fmla="*/ 37630 h 54"/>
              <a:gd name="T98" fmla="*/ 825815 w 373"/>
              <a:gd name="T99" fmla="*/ 18815 h 54"/>
              <a:gd name="T100" fmla="*/ 784336 w 373"/>
              <a:gd name="T101" fmla="*/ 22578 h 54"/>
              <a:gd name="T102" fmla="*/ 833357 w 373"/>
              <a:gd name="T103" fmla="*/ 22578 h 54"/>
              <a:gd name="T104" fmla="*/ 724002 w 373"/>
              <a:gd name="T105" fmla="*/ 150519 h 54"/>
              <a:gd name="T106" fmla="*/ 697606 w 373"/>
              <a:gd name="T107" fmla="*/ 150519 h 54"/>
              <a:gd name="T108" fmla="*/ 678752 w 373"/>
              <a:gd name="T109" fmla="*/ 30104 h 54"/>
              <a:gd name="T110" fmla="*/ 633502 w 373"/>
              <a:gd name="T111" fmla="*/ 176859 h 54"/>
              <a:gd name="T112" fmla="*/ 633502 w 373"/>
              <a:gd name="T113" fmla="*/ 176859 h 54"/>
              <a:gd name="T114" fmla="*/ 588252 w 373"/>
              <a:gd name="T115" fmla="*/ 173096 h 54"/>
              <a:gd name="T116" fmla="*/ 426105 w 373"/>
              <a:gd name="T117" fmla="*/ 41393 h 54"/>
              <a:gd name="T118" fmla="*/ 267730 w 373"/>
              <a:gd name="T119" fmla="*/ 154281 h 54"/>
              <a:gd name="T120" fmla="*/ 241334 w 373"/>
              <a:gd name="T121" fmla="*/ 150519 h 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73" h="54">
                <a:moveTo>
                  <a:pt x="368" y="33"/>
                </a:moveTo>
                <a:cubicBezTo>
                  <a:pt x="368" y="32"/>
                  <a:pt x="367" y="33"/>
                  <a:pt x="367" y="32"/>
                </a:cubicBezTo>
                <a:cubicBezTo>
                  <a:pt x="364" y="32"/>
                  <a:pt x="361" y="34"/>
                  <a:pt x="361" y="35"/>
                </a:cubicBezTo>
                <a:cubicBezTo>
                  <a:pt x="360" y="35"/>
                  <a:pt x="359" y="34"/>
                  <a:pt x="357" y="35"/>
                </a:cubicBezTo>
                <a:cubicBezTo>
                  <a:pt x="356" y="35"/>
                  <a:pt x="358" y="34"/>
                  <a:pt x="357" y="34"/>
                </a:cubicBezTo>
                <a:cubicBezTo>
                  <a:pt x="357" y="34"/>
                  <a:pt x="357" y="34"/>
                  <a:pt x="356" y="34"/>
                </a:cubicBezTo>
                <a:cubicBezTo>
                  <a:pt x="355" y="34"/>
                  <a:pt x="357" y="35"/>
                  <a:pt x="354" y="35"/>
                </a:cubicBezTo>
                <a:cubicBezTo>
                  <a:pt x="354" y="35"/>
                  <a:pt x="355" y="35"/>
                  <a:pt x="354" y="35"/>
                </a:cubicBezTo>
                <a:cubicBezTo>
                  <a:pt x="352" y="35"/>
                  <a:pt x="351" y="35"/>
                  <a:pt x="351" y="36"/>
                </a:cubicBezTo>
                <a:cubicBezTo>
                  <a:pt x="350" y="36"/>
                  <a:pt x="350" y="36"/>
                  <a:pt x="349" y="36"/>
                </a:cubicBezTo>
                <a:cubicBezTo>
                  <a:pt x="349" y="37"/>
                  <a:pt x="349" y="38"/>
                  <a:pt x="348" y="38"/>
                </a:cubicBezTo>
                <a:cubicBezTo>
                  <a:pt x="346" y="38"/>
                  <a:pt x="348" y="38"/>
                  <a:pt x="349" y="38"/>
                </a:cubicBezTo>
                <a:cubicBezTo>
                  <a:pt x="349" y="37"/>
                  <a:pt x="347" y="38"/>
                  <a:pt x="347" y="37"/>
                </a:cubicBezTo>
                <a:cubicBezTo>
                  <a:pt x="346" y="37"/>
                  <a:pt x="347" y="38"/>
                  <a:pt x="346" y="38"/>
                </a:cubicBezTo>
                <a:cubicBezTo>
                  <a:pt x="345" y="39"/>
                  <a:pt x="342" y="38"/>
                  <a:pt x="341" y="39"/>
                </a:cubicBezTo>
                <a:cubicBezTo>
                  <a:pt x="340" y="39"/>
                  <a:pt x="340" y="38"/>
                  <a:pt x="341" y="38"/>
                </a:cubicBezTo>
                <a:cubicBezTo>
                  <a:pt x="339" y="38"/>
                  <a:pt x="340" y="38"/>
                  <a:pt x="340" y="39"/>
                </a:cubicBezTo>
                <a:cubicBezTo>
                  <a:pt x="339" y="38"/>
                  <a:pt x="338" y="38"/>
                  <a:pt x="339" y="37"/>
                </a:cubicBezTo>
                <a:cubicBezTo>
                  <a:pt x="337" y="37"/>
                  <a:pt x="338" y="38"/>
                  <a:pt x="338" y="39"/>
                </a:cubicBezTo>
                <a:cubicBezTo>
                  <a:pt x="336" y="38"/>
                  <a:pt x="334" y="39"/>
                  <a:pt x="334" y="41"/>
                </a:cubicBezTo>
                <a:cubicBezTo>
                  <a:pt x="333" y="40"/>
                  <a:pt x="331" y="40"/>
                  <a:pt x="331" y="39"/>
                </a:cubicBezTo>
                <a:cubicBezTo>
                  <a:pt x="330" y="39"/>
                  <a:pt x="329" y="39"/>
                  <a:pt x="329" y="40"/>
                </a:cubicBezTo>
                <a:cubicBezTo>
                  <a:pt x="328" y="40"/>
                  <a:pt x="330" y="39"/>
                  <a:pt x="329" y="39"/>
                </a:cubicBezTo>
                <a:cubicBezTo>
                  <a:pt x="327" y="39"/>
                  <a:pt x="328" y="40"/>
                  <a:pt x="326" y="40"/>
                </a:cubicBezTo>
                <a:cubicBezTo>
                  <a:pt x="326" y="38"/>
                  <a:pt x="324" y="39"/>
                  <a:pt x="323" y="38"/>
                </a:cubicBezTo>
                <a:cubicBezTo>
                  <a:pt x="321" y="39"/>
                  <a:pt x="324" y="41"/>
                  <a:pt x="320" y="41"/>
                </a:cubicBezTo>
                <a:cubicBezTo>
                  <a:pt x="321" y="41"/>
                  <a:pt x="322" y="41"/>
                  <a:pt x="322" y="40"/>
                </a:cubicBezTo>
                <a:cubicBezTo>
                  <a:pt x="318" y="40"/>
                  <a:pt x="315" y="41"/>
                  <a:pt x="313" y="42"/>
                </a:cubicBezTo>
                <a:cubicBezTo>
                  <a:pt x="314" y="41"/>
                  <a:pt x="311" y="40"/>
                  <a:pt x="308" y="40"/>
                </a:cubicBezTo>
                <a:cubicBezTo>
                  <a:pt x="307" y="41"/>
                  <a:pt x="306" y="41"/>
                  <a:pt x="304" y="41"/>
                </a:cubicBezTo>
                <a:cubicBezTo>
                  <a:pt x="305" y="42"/>
                  <a:pt x="304" y="42"/>
                  <a:pt x="304" y="43"/>
                </a:cubicBezTo>
                <a:cubicBezTo>
                  <a:pt x="303" y="43"/>
                  <a:pt x="300" y="43"/>
                  <a:pt x="299" y="42"/>
                </a:cubicBezTo>
                <a:cubicBezTo>
                  <a:pt x="295" y="42"/>
                  <a:pt x="293" y="43"/>
                  <a:pt x="289" y="43"/>
                </a:cubicBezTo>
                <a:cubicBezTo>
                  <a:pt x="291" y="42"/>
                  <a:pt x="294" y="43"/>
                  <a:pt x="295" y="42"/>
                </a:cubicBezTo>
                <a:cubicBezTo>
                  <a:pt x="295" y="41"/>
                  <a:pt x="295" y="41"/>
                  <a:pt x="294" y="41"/>
                </a:cubicBezTo>
                <a:cubicBezTo>
                  <a:pt x="289" y="41"/>
                  <a:pt x="286" y="43"/>
                  <a:pt x="280" y="41"/>
                </a:cubicBezTo>
                <a:cubicBezTo>
                  <a:pt x="278" y="42"/>
                  <a:pt x="278" y="42"/>
                  <a:pt x="277" y="43"/>
                </a:cubicBezTo>
                <a:cubicBezTo>
                  <a:pt x="270" y="42"/>
                  <a:pt x="270" y="47"/>
                  <a:pt x="262" y="46"/>
                </a:cubicBezTo>
                <a:cubicBezTo>
                  <a:pt x="260" y="43"/>
                  <a:pt x="257" y="40"/>
                  <a:pt x="253" y="40"/>
                </a:cubicBezTo>
                <a:cubicBezTo>
                  <a:pt x="253" y="38"/>
                  <a:pt x="250" y="38"/>
                  <a:pt x="248" y="38"/>
                </a:cubicBezTo>
                <a:cubicBezTo>
                  <a:pt x="246" y="38"/>
                  <a:pt x="245" y="37"/>
                  <a:pt x="242" y="37"/>
                </a:cubicBezTo>
                <a:cubicBezTo>
                  <a:pt x="240" y="36"/>
                  <a:pt x="235" y="36"/>
                  <a:pt x="234" y="35"/>
                </a:cubicBezTo>
                <a:cubicBezTo>
                  <a:pt x="232" y="35"/>
                  <a:pt x="235" y="37"/>
                  <a:pt x="234" y="38"/>
                </a:cubicBezTo>
                <a:cubicBezTo>
                  <a:pt x="233" y="38"/>
                  <a:pt x="233" y="37"/>
                  <a:pt x="233" y="36"/>
                </a:cubicBezTo>
                <a:cubicBezTo>
                  <a:pt x="233" y="36"/>
                  <a:pt x="231" y="36"/>
                  <a:pt x="231" y="36"/>
                </a:cubicBezTo>
                <a:cubicBezTo>
                  <a:pt x="230" y="36"/>
                  <a:pt x="230" y="36"/>
                  <a:pt x="230" y="36"/>
                </a:cubicBezTo>
                <a:cubicBezTo>
                  <a:pt x="230" y="37"/>
                  <a:pt x="232" y="37"/>
                  <a:pt x="231" y="38"/>
                </a:cubicBezTo>
                <a:cubicBezTo>
                  <a:pt x="229" y="38"/>
                  <a:pt x="230" y="37"/>
                  <a:pt x="228" y="36"/>
                </a:cubicBezTo>
                <a:cubicBezTo>
                  <a:pt x="228" y="36"/>
                  <a:pt x="229" y="37"/>
                  <a:pt x="228" y="38"/>
                </a:cubicBezTo>
                <a:cubicBezTo>
                  <a:pt x="227" y="38"/>
                  <a:pt x="227" y="37"/>
                  <a:pt x="228" y="37"/>
                </a:cubicBezTo>
                <a:cubicBezTo>
                  <a:pt x="228" y="37"/>
                  <a:pt x="227" y="37"/>
                  <a:pt x="228" y="36"/>
                </a:cubicBezTo>
                <a:cubicBezTo>
                  <a:pt x="226" y="37"/>
                  <a:pt x="220" y="37"/>
                  <a:pt x="218" y="39"/>
                </a:cubicBezTo>
                <a:cubicBezTo>
                  <a:pt x="217" y="39"/>
                  <a:pt x="216" y="39"/>
                  <a:pt x="215" y="38"/>
                </a:cubicBezTo>
                <a:cubicBezTo>
                  <a:pt x="214" y="39"/>
                  <a:pt x="214" y="40"/>
                  <a:pt x="213" y="40"/>
                </a:cubicBezTo>
                <a:cubicBezTo>
                  <a:pt x="214" y="39"/>
                  <a:pt x="214" y="38"/>
                  <a:pt x="215" y="37"/>
                </a:cubicBezTo>
                <a:cubicBezTo>
                  <a:pt x="210" y="35"/>
                  <a:pt x="205" y="38"/>
                  <a:pt x="202" y="39"/>
                </a:cubicBezTo>
                <a:cubicBezTo>
                  <a:pt x="197" y="37"/>
                  <a:pt x="194" y="40"/>
                  <a:pt x="192" y="41"/>
                </a:cubicBezTo>
                <a:cubicBezTo>
                  <a:pt x="192" y="42"/>
                  <a:pt x="193" y="41"/>
                  <a:pt x="194" y="41"/>
                </a:cubicBezTo>
                <a:cubicBezTo>
                  <a:pt x="193" y="42"/>
                  <a:pt x="191" y="42"/>
                  <a:pt x="189" y="42"/>
                </a:cubicBezTo>
                <a:cubicBezTo>
                  <a:pt x="188" y="41"/>
                  <a:pt x="190" y="42"/>
                  <a:pt x="190" y="41"/>
                </a:cubicBezTo>
                <a:cubicBezTo>
                  <a:pt x="190" y="40"/>
                  <a:pt x="188" y="41"/>
                  <a:pt x="187" y="41"/>
                </a:cubicBezTo>
                <a:cubicBezTo>
                  <a:pt x="186" y="42"/>
                  <a:pt x="188" y="43"/>
                  <a:pt x="188" y="44"/>
                </a:cubicBezTo>
                <a:cubicBezTo>
                  <a:pt x="186" y="43"/>
                  <a:pt x="187" y="42"/>
                  <a:pt x="183" y="42"/>
                </a:cubicBezTo>
                <a:cubicBezTo>
                  <a:pt x="182" y="43"/>
                  <a:pt x="183" y="43"/>
                  <a:pt x="182" y="44"/>
                </a:cubicBezTo>
                <a:cubicBezTo>
                  <a:pt x="181" y="44"/>
                  <a:pt x="182" y="43"/>
                  <a:pt x="182" y="42"/>
                </a:cubicBezTo>
                <a:cubicBezTo>
                  <a:pt x="181" y="43"/>
                  <a:pt x="181" y="43"/>
                  <a:pt x="180" y="43"/>
                </a:cubicBezTo>
                <a:cubicBezTo>
                  <a:pt x="180" y="43"/>
                  <a:pt x="181" y="43"/>
                  <a:pt x="180" y="44"/>
                </a:cubicBezTo>
                <a:cubicBezTo>
                  <a:pt x="179" y="44"/>
                  <a:pt x="179" y="44"/>
                  <a:pt x="179" y="45"/>
                </a:cubicBezTo>
                <a:cubicBezTo>
                  <a:pt x="178" y="44"/>
                  <a:pt x="179" y="43"/>
                  <a:pt x="179" y="43"/>
                </a:cubicBezTo>
                <a:cubicBezTo>
                  <a:pt x="177" y="43"/>
                  <a:pt x="176" y="43"/>
                  <a:pt x="175" y="44"/>
                </a:cubicBezTo>
                <a:cubicBezTo>
                  <a:pt x="175" y="44"/>
                  <a:pt x="176" y="44"/>
                  <a:pt x="178" y="44"/>
                </a:cubicBezTo>
                <a:cubicBezTo>
                  <a:pt x="176" y="44"/>
                  <a:pt x="175" y="45"/>
                  <a:pt x="175" y="46"/>
                </a:cubicBezTo>
                <a:cubicBezTo>
                  <a:pt x="175" y="46"/>
                  <a:pt x="175" y="45"/>
                  <a:pt x="174" y="45"/>
                </a:cubicBezTo>
                <a:cubicBezTo>
                  <a:pt x="173" y="46"/>
                  <a:pt x="174" y="46"/>
                  <a:pt x="174" y="47"/>
                </a:cubicBezTo>
                <a:cubicBezTo>
                  <a:pt x="173" y="47"/>
                  <a:pt x="173" y="47"/>
                  <a:pt x="172" y="47"/>
                </a:cubicBezTo>
                <a:cubicBezTo>
                  <a:pt x="174" y="46"/>
                  <a:pt x="174" y="45"/>
                  <a:pt x="173" y="44"/>
                </a:cubicBezTo>
                <a:cubicBezTo>
                  <a:pt x="172" y="45"/>
                  <a:pt x="172" y="45"/>
                  <a:pt x="172" y="46"/>
                </a:cubicBezTo>
                <a:cubicBezTo>
                  <a:pt x="172" y="46"/>
                  <a:pt x="172" y="45"/>
                  <a:pt x="172" y="45"/>
                </a:cubicBezTo>
                <a:cubicBezTo>
                  <a:pt x="171" y="47"/>
                  <a:pt x="171" y="48"/>
                  <a:pt x="171" y="50"/>
                </a:cubicBezTo>
                <a:cubicBezTo>
                  <a:pt x="168" y="51"/>
                  <a:pt x="163" y="51"/>
                  <a:pt x="161" y="52"/>
                </a:cubicBezTo>
                <a:cubicBezTo>
                  <a:pt x="160" y="52"/>
                  <a:pt x="161" y="52"/>
                  <a:pt x="161" y="51"/>
                </a:cubicBezTo>
                <a:cubicBezTo>
                  <a:pt x="160" y="51"/>
                  <a:pt x="158" y="51"/>
                  <a:pt x="157" y="51"/>
                </a:cubicBezTo>
                <a:cubicBezTo>
                  <a:pt x="157" y="51"/>
                  <a:pt x="157" y="50"/>
                  <a:pt x="158" y="50"/>
                </a:cubicBezTo>
                <a:cubicBezTo>
                  <a:pt x="158" y="50"/>
                  <a:pt x="158" y="50"/>
                  <a:pt x="157" y="50"/>
                </a:cubicBezTo>
                <a:cubicBezTo>
                  <a:pt x="156" y="50"/>
                  <a:pt x="155" y="51"/>
                  <a:pt x="154" y="51"/>
                </a:cubicBezTo>
                <a:cubicBezTo>
                  <a:pt x="154" y="52"/>
                  <a:pt x="154" y="53"/>
                  <a:pt x="153" y="54"/>
                </a:cubicBezTo>
                <a:cubicBezTo>
                  <a:pt x="152" y="54"/>
                  <a:pt x="152" y="54"/>
                  <a:pt x="151" y="54"/>
                </a:cubicBezTo>
                <a:cubicBezTo>
                  <a:pt x="150" y="54"/>
                  <a:pt x="152" y="54"/>
                  <a:pt x="152" y="54"/>
                </a:cubicBezTo>
                <a:cubicBezTo>
                  <a:pt x="151" y="53"/>
                  <a:pt x="149" y="53"/>
                  <a:pt x="149" y="53"/>
                </a:cubicBezTo>
                <a:cubicBezTo>
                  <a:pt x="149" y="53"/>
                  <a:pt x="150" y="50"/>
                  <a:pt x="152" y="49"/>
                </a:cubicBezTo>
                <a:cubicBezTo>
                  <a:pt x="151" y="49"/>
                  <a:pt x="150" y="49"/>
                  <a:pt x="148" y="49"/>
                </a:cubicBezTo>
                <a:cubicBezTo>
                  <a:pt x="148" y="50"/>
                  <a:pt x="147" y="51"/>
                  <a:pt x="147" y="51"/>
                </a:cubicBezTo>
                <a:cubicBezTo>
                  <a:pt x="145" y="51"/>
                  <a:pt x="143" y="52"/>
                  <a:pt x="140" y="52"/>
                </a:cubicBezTo>
                <a:cubicBezTo>
                  <a:pt x="141" y="52"/>
                  <a:pt x="142" y="52"/>
                  <a:pt x="143" y="52"/>
                </a:cubicBezTo>
                <a:cubicBezTo>
                  <a:pt x="143" y="51"/>
                  <a:pt x="143" y="51"/>
                  <a:pt x="143" y="51"/>
                </a:cubicBezTo>
                <a:cubicBezTo>
                  <a:pt x="140" y="51"/>
                  <a:pt x="137" y="51"/>
                  <a:pt x="135" y="52"/>
                </a:cubicBezTo>
                <a:cubicBezTo>
                  <a:pt x="134" y="52"/>
                  <a:pt x="134" y="51"/>
                  <a:pt x="135" y="51"/>
                </a:cubicBezTo>
                <a:cubicBezTo>
                  <a:pt x="131" y="51"/>
                  <a:pt x="128" y="50"/>
                  <a:pt x="125" y="51"/>
                </a:cubicBezTo>
                <a:cubicBezTo>
                  <a:pt x="124" y="51"/>
                  <a:pt x="120" y="52"/>
                  <a:pt x="120" y="51"/>
                </a:cubicBezTo>
                <a:cubicBezTo>
                  <a:pt x="122" y="51"/>
                  <a:pt x="123" y="51"/>
                  <a:pt x="125" y="50"/>
                </a:cubicBezTo>
                <a:cubicBezTo>
                  <a:pt x="125" y="50"/>
                  <a:pt x="124" y="50"/>
                  <a:pt x="124" y="49"/>
                </a:cubicBezTo>
                <a:cubicBezTo>
                  <a:pt x="121" y="49"/>
                  <a:pt x="120" y="50"/>
                  <a:pt x="118" y="51"/>
                </a:cubicBezTo>
                <a:cubicBezTo>
                  <a:pt x="117" y="50"/>
                  <a:pt x="119" y="50"/>
                  <a:pt x="118" y="49"/>
                </a:cubicBezTo>
                <a:cubicBezTo>
                  <a:pt x="117" y="50"/>
                  <a:pt x="116" y="50"/>
                  <a:pt x="116" y="50"/>
                </a:cubicBezTo>
                <a:cubicBezTo>
                  <a:pt x="115" y="50"/>
                  <a:pt x="118" y="49"/>
                  <a:pt x="116" y="49"/>
                </a:cubicBezTo>
                <a:cubicBezTo>
                  <a:pt x="116" y="50"/>
                  <a:pt x="114" y="50"/>
                  <a:pt x="115" y="51"/>
                </a:cubicBezTo>
                <a:cubicBezTo>
                  <a:pt x="114" y="52"/>
                  <a:pt x="114" y="51"/>
                  <a:pt x="114" y="50"/>
                </a:cubicBezTo>
                <a:cubicBezTo>
                  <a:pt x="113" y="50"/>
                  <a:pt x="113" y="51"/>
                  <a:pt x="112" y="50"/>
                </a:cubicBezTo>
                <a:cubicBezTo>
                  <a:pt x="112" y="51"/>
                  <a:pt x="111" y="52"/>
                  <a:pt x="109" y="52"/>
                </a:cubicBezTo>
                <a:cubicBezTo>
                  <a:pt x="112" y="51"/>
                  <a:pt x="110" y="50"/>
                  <a:pt x="111" y="49"/>
                </a:cubicBezTo>
                <a:cubicBezTo>
                  <a:pt x="110" y="50"/>
                  <a:pt x="107" y="49"/>
                  <a:pt x="107" y="51"/>
                </a:cubicBezTo>
                <a:cubicBezTo>
                  <a:pt x="104" y="50"/>
                  <a:pt x="95" y="48"/>
                  <a:pt x="93" y="51"/>
                </a:cubicBezTo>
                <a:cubicBezTo>
                  <a:pt x="91" y="50"/>
                  <a:pt x="90" y="52"/>
                  <a:pt x="86" y="52"/>
                </a:cubicBezTo>
                <a:cubicBezTo>
                  <a:pt x="87" y="51"/>
                  <a:pt x="89" y="51"/>
                  <a:pt x="90" y="50"/>
                </a:cubicBezTo>
                <a:cubicBezTo>
                  <a:pt x="89" y="50"/>
                  <a:pt x="87" y="48"/>
                  <a:pt x="86" y="50"/>
                </a:cubicBezTo>
                <a:cubicBezTo>
                  <a:pt x="87" y="48"/>
                  <a:pt x="80" y="47"/>
                  <a:pt x="75" y="47"/>
                </a:cubicBezTo>
                <a:cubicBezTo>
                  <a:pt x="74" y="49"/>
                  <a:pt x="71" y="51"/>
                  <a:pt x="66" y="51"/>
                </a:cubicBezTo>
                <a:cubicBezTo>
                  <a:pt x="66" y="51"/>
                  <a:pt x="68" y="51"/>
                  <a:pt x="68" y="51"/>
                </a:cubicBezTo>
                <a:cubicBezTo>
                  <a:pt x="68" y="50"/>
                  <a:pt x="65" y="51"/>
                  <a:pt x="65" y="50"/>
                </a:cubicBezTo>
                <a:cubicBezTo>
                  <a:pt x="67" y="50"/>
                  <a:pt x="69" y="50"/>
                  <a:pt x="71" y="49"/>
                </a:cubicBezTo>
                <a:cubicBezTo>
                  <a:pt x="70" y="49"/>
                  <a:pt x="68" y="50"/>
                  <a:pt x="66" y="49"/>
                </a:cubicBezTo>
                <a:cubicBezTo>
                  <a:pt x="68" y="49"/>
                  <a:pt x="71" y="49"/>
                  <a:pt x="73" y="48"/>
                </a:cubicBezTo>
                <a:cubicBezTo>
                  <a:pt x="73" y="48"/>
                  <a:pt x="72" y="47"/>
                  <a:pt x="73" y="47"/>
                </a:cubicBezTo>
                <a:cubicBezTo>
                  <a:pt x="71" y="46"/>
                  <a:pt x="68" y="45"/>
                  <a:pt x="67" y="43"/>
                </a:cubicBezTo>
                <a:cubicBezTo>
                  <a:pt x="67" y="43"/>
                  <a:pt x="65" y="43"/>
                  <a:pt x="64" y="43"/>
                </a:cubicBezTo>
                <a:cubicBezTo>
                  <a:pt x="64" y="43"/>
                  <a:pt x="66" y="42"/>
                  <a:pt x="64" y="42"/>
                </a:cubicBezTo>
                <a:cubicBezTo>
                  <a:pt x="63" y="42"/>
                  <a:pt x="63" y="43"/>
                  <a:pt x="61" y="44"/>
                </a:cubicBezTo>
                <a:cubicBezTo>
                  <a:pt x="62" y="43"/>
                  <a:pt x="63" y="42"/>
                  <a:pt x="64" y="42"/>
                </a:cubicBezTo>
                <a:cubicBezTo>
                  <a:pt x="64" y="41"/>
                  <a:pt x="63" y="41"/>
                  <a:pt x="62" y="41"/>
                </a:cubicBezTo>
                <a:cubicBezTo>
                  <a:pt x="63" y="41"/>
                  <a:pt x="64" y="40"/>
                  <a:pt x="63" y="39"/>
                </a:cubicBezTo>
                <a:cubicBezTo>
                  <a:pt x="62" y="39"/>
                  <a:pt x="63" y="40"/>
                  <a:pt x="62" y="41"/>
                </a:cubicBezTo>
                <a:cubicBezTo>
                  <a:pt x="60" y="41"/>
                  <a:pt x="58" y="40"/>
                  <a:pt x="56" y="40"/>
                </a:cubicBezTo>
                <a:cubicBezTo>
                  <a:pt x="54" y="40"/>
                  <a:pt x="56" y="41"/>
                  <a:pt x="56" y="41"/>
                </a:cubicBezTo>
                <a:cubicBezTo>
                  <a:pt x="55" y="42"/>
                  <a:pt x="55" y="40"/>
                  <a:pt x="55" y="40"/>
                </a:cubicBezTo>
                <a:cubicBezTo>
                  <a:pt x="54" y="40"/>
                  <a:pt x="53" y="40"/>
                  <a:pt x="52" y="40"/>
                </a:cubicBezTo>
                <a:cubicBezTo>
                  <a:pt x="53" y="42"/>
                  <a:pt x="50" y="42"/>
                  <a:pt x="46" y="42"/>
                </a:cubicBezTo>
                <a:cubicBezTo>
                  <a:pt x="47" y="41"/>
                  <a:pt x="44" y="41"/>
                  <a:pt x="42" y="41"/>
                </a:cubicBezTo>
                <a:cubicBezTo>
                  <a:pt x="42" y="41"/>
                  <a:pt x="41" y="42"/>
                  <a:pt x="41" y="43"/>
                </a:cubicBezTo>
                <a:cubicBezTo>
                  <a:pt x="38" y="42"/>
                  <a:pt x="39" y="41"/>
                  <a:pt x="40" y="40"/>
                </a:cubicBezTo>
                <a:cubicBezTo>
                  <a:pt x="38" y="40"/>
                  <a:pt x="37" y="40"/>
                  <a:pt x="36" y="40"/>
                </a:cubicBezTo>
                <a:cubicBezTo>
                  <a:pt x="38" y="40"/>
                  <a:pt x="34" y="41"/>
                  <a:pt x="36" y="41"/>
                </a:cubicBezTo>
                <a:cubicBezTo>
                  <a:pt x="34" y="42"/>
                  <a:pt x="31" y="43"/>
                  <a:pt x="29" y="43"/>
                </a:cubicBezTo>
                <a:cubicBezTo>
                  <a:pt x="30" y="42"/>
                  <a:pt x="31" y="42"/>
                  <a:pt x="31" y="41"/>
                </a:cubicBezTo>
                <a:cubicBezTo>
                  <a:pt x="29" y="41"/>
                  <a:pt x="32" y="38"/>
                  <a:pt x="28" y="38"/>
                </a:cubicBezTo>
                <a:cubicBezTo>
                  <a:pt x="30" y="37"/>
                  <a:pt x="26" y="38"/>
                  <a:pt x="26" y="37"/>
                </a:cubicBezTo>
                <a:cubicBezTo>
                  <a:pt x="28" y="38"/>
                  <a:pt x="32" y="38"/>
                  <a:pt x="35" y="38"/>
                </a:cubicBezTo>
                <a:cubicBezTo>
                  <a:pt x="36" y="38"/>
                  <a:pt x="36" y="39"/>
                  <a:pt x="36" y="39"/>
                </a:cubicBezTo>
                <a:cubicBezTo>
                  <a:pt x="41" y="39"/>
                  <a:pt x="41" y="38"/>
                  <a:pt x="42" y="36"/>
                </a:cubicBezTo>
                <a:cubicBezTo>
                  <a:pt x="37" y="35"/>
                  <a:pt x="33" y="34"/>
                  <a:pt x="27" y="33"/>
                </a:cubicBezTo>
                <a:cubicBezTo>
                  <a:pt x="25" y="33"/>
                  <a:pt x="26" y="35"/>
                  <a:pt x="25" y="36"/>
                </a:cubicBezTo>
                <a:cubicBezTo>
                  <a:pt x="22" y="34"/>
                  <a:pt x="24" y="32"/>
                  <a:pt x="20" y="32"/>
                </a:cubicBezTo>
                <a:cubicBezTo>
                  <a:pt x="18" y="32"/>
                  <a:pt x="18" y="32"/>
                  <a:pt x="16" y="32"/>
                </a:cubicBezTo>
                <a:cubicBezTo>
                  <a:pt x="15" y="31"/>
                  <a:pt x="11" y="32"/>
                  <a:pt x="12" y="30"/>
                </a:cubicBezTo>
                <a:cubicBezTo>
                  <a:pt x="11" y="30"/>
                  <a:pt x="11" y="30"/>
                  <a:pt x="10" y="31"/>
                </a:cubicBezTo>
                <a:cubicBezTo>
                  <a:pt x="11" y="30"/>
                  <a:pt x="9" y="29"/>
                  <a:pt x="8" y="28"/>
                </a:cubicBezTo>
                <a:cubicBezTo>
                  <a:pt x="4" y="28"/>
                  <a:pt x="3" y="26"/>
                  <a:pt x="0" y="26"/>
                </a:cubicBezTo>
                <a:cubicBezTo>
                  <a:pt x="1" y="25"/>
                  <a:pt x="1" y="24"/>
                  <a:pt x="3" y="25"/>
                </a:cubicBezTo>
                <a:cubicBezTo>
                  <a:pt x="0" y="22"/>
                  <a:pt x="8" y="23"/>
                  <a:pt x="8" y="21"/>
                </a:cubicBezTo>
                <a:cubicBezTo>
                  <a:pt x="12" y="21"/>
                  <a:pt x="11" y="19"/>
                  <a:pt x="13" y="19"/>
                </a:cubicBezTo>
                <a:cubicBezTo>
                  <a:pt x="11" y="18"/>
                  <a:pt x="8" y="19"/>
                  <a:pt x="6" y="20"/>
                </a:cubicBezTo>
                <a:cubicBezTo>
                  <a:pt x="6" y="19"/>
                  <a:pt x="8" y="19"/>
                  <a:pt x="9" y="19"/>
                </a:cubicBezTo>
                <a:cubicBezTo>
                  <a:pt x="9" y="19"/>
                  <a:pt x="9" y="18"/>
                  <a:pt x="9" y="18"/>
                </a:cubicBezTo>
                <a:cubicBezTo>
                  <a:pt x="11" y="18"/>
                  <a:pt x="12" y="18"/>
                  <a:pt x="14" y="18"/>
                </a:cubicBezTo>
                <a:cubicBezTo>
                  <a:pt x="16" y="17"/>
                  <a:pt x="15" y="15"/>
                  <a:pt x="19" y="15"/>
                </a:cubicBezTo>
                <a:cubicBezTo>
                  <a:pt x="21" y="15"/>
                  <a:pt x="26" y="14"/>
                  <a:pt x="28" y="15"/>
                </a:cubicBezTo>
                <a:cubicBezTo>
                  <a:pt x="26" y="15"/>
                  <a:pt x="28" y="16"/>
                  <a:pt x="29" y="16"/>
                </a:cubicBezTo>
                <a:cubicBezTo>
                  <a:pt x="30" y="16"/>
                  <a:pt x="30" y="16"/>
                  <a:pt x="31" y="16"/>
                </a:cubicBezTo>
                <a:cubicBezTo>
                  <a:pt x="32" y="14"/>
                  <a:pt x="33" y="13"/>
                  <a:pt x="32" y="12"/>
                </a:cubicBezTo>
                <a:cubicBezTo>
                  <a:pt x="28" y="12"/>
                  <a:pt x="28" y="13"/>
                  <a:pt x="28" y="15"/>
                </a:cubicBezTo>
                <a:cubicBezTo>
                  <a:pt x="26" y="12"/>
                  <a:pt x="34" y="10"/>
                  <a:pt x="37" y="12"/>
                </a:cubicBezTo>
                <a:cubicBezTo>
                  <a:pt x="38" y="12"/>
                  <a:pt x="39" y="11"/>
                  <a:pt x="41" y="11"/>
                </a:cubicBezTo>
                <a:cubicBezTo>
                  <a:pt x="43" y="12"/>
                  <a:pt x="46" y="12"/>
                  <a:pt x="48" y="12"/>
                </a:cubicBezTo>
                <a:cubicBezTo>
                  <a:pt x="49" y="12"/>
                  <a:pt x="53" y="12"/>
                  <a:pt x="54" y="11"/>
                </a:cubicBezTo>
                <a:cubicBezTo>
                  <a:pt x="54" y="10"/>
                  <a:pt x="51" y="9"/>
                  <a:pt x="53" y="9"/>
                </a:cubicBezTo>
                <a:cubicBezTo>
                  <a:pt x="55" y="9"/>
                  <a:pt x="55" y="11"/>
                  <a:pt x="56" y="10"/>
                </a:cubicBezTo>
                <a:cubicBezTo>
                  <a:pt x="57" y="11"/>
                  <a:pt x="55" y="12"/>
                  <a:pt x="57" y="13"/>
                </a:cubicBezTo>
                <a:cubicBezTo>
                  <a:pt x="58" y="13"/>
                  <a:pt x="60" y="13"/>
                  <a:pt x="61" y="12"/>
                </a:cubicBezTo>
                <a:cubicBezTo>
                  <a:pt x="60" y="12"/>
                  <a:pt x="58" y="12"/>
                  <a:pt x="58" y="13"/>
                </a:cubicBezTo>
                <a:cubicBezTo>
                  <a:pt x="57" y="12"/>
                  <a:pt x="60" y="12"/>
                  <a:pt x="60" y="11"/>
                </a:cubicBezTo>
                <a:cubicBezTo>
                  <a:pt x="60" y="12"/>
                  <a:pt x="60" y="12"/>
                  <a:pt x="62" y="12"/>
                </a:cubicBezTo>
                <a:cubicBezTo>
                  <a:pt x="62" y="12"/>
                  <a:pt x="62" y="11"/>
                  <a:pt x="61" y="11"/>
                </a:cubicBezTo>
                <a:cubicBezTo>
                  <a:pt x="61" y="11"/>
                  <a:pt x="63" y="11"/>
                  <a:pt x="64" y="11"/>
                </a:cubicBezTo>
                <a:cubicBezTo>
                  <a:pt x="63" y="10"/>
                  <a:pt x="64" y="10"/>
                  <a:pt x="64" y="9"/>
                </a:cubicBezTo>
                <a:cubicBezTo>
                  <a:pt x="65" y="9"/>
                  <a:pt x="64" y="10"/>
                  <a:pt x="64" y="11"/>
                </a:cubicBezTo>
                <a:cubicBezTo>
                  <a:pt x="66" y="11"/>
                  <a:pt x="70" y="13"/>
                  <a:pt x="72" y="11"/>
                </a:cubicBezTo>
                <a:cubicBezTo>
                  <a:pt x="71" y="11"/>
                  <a:pt x="69" y="11"/>
                  <a:pt x="69" y="9"/>
                </a:cubicBezTo>
                <a:cubicBezTo>
                  <a:pt x="70" y="10"/>
                  <a:pt x="71" y="10"/>
                  <a:pt x="72" y="11"/>
                </a:cubicBezTo>
                <a:cubicBezTo>
                  <a:pt x="74" y="11"/>
                  <a:pt x="73" y="10"/>
                  <a:pt x="73" y="10"/>
                </a:cubicBezTo>
                <a:cubicBezTo>
                  <a:pt x="75" y="9"/>
                  <a:pt x="75" y="10"/>
                  <a:pt x="78" y="10"/>
                </a:cubicBezTo>
                <a:cubicBezTo>
                  <a:pt x="79" y="9"/>
                  <a:pt x="78" y="7"/>
                  <a:pt x="80" y="7"/>
                </a:cubicBezTo>
                <a:cubicBezTo>
                  <a:pt x="80" y="8"/>
                  <a:pt x="79" y="9"/>
                  <a:pt x="79" y="10"/>
                </a:cubicBezTo>
                <a:cubicBezTo>
                  <a:pt x="80" y="10"/>
                  <a:pt x="82" y="11"/>
                  <a:pt x="82" y="12"/>
                </a:cubicBezTo>
                <a:cubicBezTo>
                  <a:pt x="84" y="11"/>
                  <a:pt x="84" y="12"/>
                  <a:pt x="86" y="12"/>
                </a:cubicBezTo>
                <a:cubicBezTo>
                  <a:pt x="86" y="11"/>
                  <a:pt x="85" y="11"/>
                  <a:pt x="83" y="11"/>
                </a:cubicBezTo>
                <a:cubicBezTo>
                  <a:pt x="83" y="10"/>
                  <a:pt x="83" y="10"/>
                  <a:pt x="83" y="9"/>
                </a:cubicBezTo>
                <a:cubicBezTo>
                  <a:pt x="84" y="10"/>
                  <a:pt x="84" y="9"/>
                  <a:pt x="86" y="9"/>
                </a:cubicBezTo>
                <a:cubicBezTo>
                  <a:pt x="83" y="10"/>
                  <a:pt x="86" y="11"/>
                  <a:pt x="86" y="12"/>
                </a:cubicBezTo>
                <a:cubicBezTo>
                  <a:pt x="89" y="12"/>
                  <a:pt x="93" y="13"/>
                  <a:pt x="95" y="11"/>
                </a:cubicBezTo>
                <a:cubicBezTo>
                  <a:pt x="96" y="12"/>
                  <a:pt x="96" y="12"/>
                  <a:pt x="96" y="12"/>
                </a:cubicBezTo>
                <a:cubicBezTo>
                  <a:pt x="97" y="12"/>
                  <a:pt x="101" y="12"/>
                  <a:pt x="102" y="11"/>
                </a:cubicBezTo>
                <a:cubicBezTo>
                  <a:pt x="100" y="11"/>
                  <a:pt x="101" y="9"/>
                  <a:pt x="103" y="9"/>
                </a:cubicBezTo>
                <a:cubicBezTo>
                  <a:pt x="103" y="8"/>
                  <a:pt x="102" y="8"/>
                  <a:pt x="102" y="7"/>
                </a:cubicBezTo>
                <a:cubicBezTo>
                  <a:pt x="104" y="8"/>
                  <a:pt x="103" y="9"/>
                  <a:pt x="105" y="10"/>
                </a:cubicBezTo>
                <a:cubicBezTo>
                  <a:pt x="105" y="9"/>
                  <a:pt x="104" y="7"/>
                  <a:pt x="106" y="6"/>
                </a:cubicBezTo>
                <a:cubicBezTo>
                  <a:pt x="107" y="6"/>
                  <a:pt x="108" y="7"/>
                  <a:pt x="109" y="6"/>
                </a:cubicBezTo>
                <a:cubicBezTo>
                  <a:pt x="109" y="8"/>
                  <a:pt x="106" y="8"/>
                  <a:pt x="105" y="9"/>
                </a:cubicBezTo>
                <a:cubicBezTo>
                  <a:pt x="106" y="9"/>
                  <a:pt x="108" y="9"/>
                  <a:pt x="108" y="10"/>
                </a:cubicBezTo>
                <a:cubicBezTo>
                  <a:pt x="109" y="10"/>
                  <a:pt x="111" y="10"/>
                  <a:pt x="110" y="10"/>
                </a:cubicBezTo>
                <a:cubicBezTo>
                  <a:pt x="110" y="9"/>
                  <a:pt x="112" y="10"/>
                  <a:pt x="112" y="10"/>
                </a:cubicBezTo>
                <a:cubicBezTo>
                  <a:pt x="113" y="10"/>
                  <a:pt x="114" y="10"/>
                  <a:pt x="116" y="10"/>
                </a:cubicBezTo>
                <a:cubicBezTo>
                  <a:pt x="116" y="9"/>
                  <a:pt x="114" y="8"/>
                  <a:pt x="116" y="8"/>
                </a:cubicBezTo>
                <a:cubicBezTo>
                  <a:pt x="116" y="9"/>
                  <a:pt x="116" y="9"/>
                  <a:pt x="116" y="9"/>
                </a:cubicBezTo>
                <a:cubicBezTo>
                  <a:pt x="119" y="8"/>
                  <a:pt x="119" y="10"/>
                  <a:pt x="122" y="9"/>
                </a:cubicBezTo>
                <a:cubicBezTo>
                  <a:pt x="122" y="8"/>
                  <a:pt x="121" y="8"/>
                  <a:pt x="121" y="7"/>
                </a:cubicBezTo>
                <a:cubicBezTo>
                  <a:pt x="122" y="7"/>
                  <a:pt x="123" y="8"/>
                  <a:pt x="124" y="8"/>
                </a:cubicBezTo>
                <a:cubicBezTo>
                  <a:pt x="124" y="8"/>
                  <a:pt x="123" y="8"/>
                  <a:pt x="123" y="8"/>
                </a:cubicBezTo>
                <a:cubicBezTo>
                  <a:pt x="126" y="8"/>
                  <a:pt x="125" y="7"/>
                  <a:pt x="126" y="6"/>
                </a:cubicBezTo>
                <a:cubicBezTo>
                  <a:pt x="127" y="6"/>
                  <a:pt x="125" y="7"/>
                  <a:pt x="127" y="7"/>
                </a:cubicBezTo>
                <a:cubicBezTo>
                  <a:pt x="129" y="7"/>
                  <a:pt x="128" y="6"/>
                  <a:pt x="129" y="6"/>
                </a:cubicBezTo>
                <a:cubicBezTo>
                  <a:pt x="129" y="5"/>
                  <a:pt x="128" y="6"/>
                  <a:pt x="128" y="5"/>
                </a:cubicBezTo>
                <a:cubicBezTo>
                  <a:pt x="129" y="5"/>
                  <a:pt x="130" y="4"/>
                  <a:pt x="131" y="3"/>
                </a:cubicBezTo>
                <a:cubicBezTo>
                  <a:pt x="133" y="3"/>
                  <a:pt x="135" y="4"/>
                  <a:pt x="135" y="5"/>
                </a:cubicBezTo>
                <a:cubicBezTo>
                  <a:pt x="142" y="4"/>
                  <a:pt x="145" y="6"/>
                  <a:pt x="150" y="5"/>
                </a:cubicBezTo>
                <a:cubicBezTo>
                  <a:pt x="150" y="5"/>
                  <a:pt x="151" y="4"/>
                  <a:pt x="151" y="4"/>
                </a:cubicBezTo>
                <a:cubicBezTo>
                  <a:pt x="154" y="4"/>
                  <a:pt x="155" y="4"/>
                  <a:pt x="156" y="3"/>
                </a:cubicBezTo>
                <a:cubicBezTo>
                  <a:pt x="157" y="3"/>
                  <a:pt x="156" y="4"/>
                  <a:pt x="156" y="5"/>
                </a:cubicBezTo>
                <a:cubicBezTo>
                  <a:pt x="157" y="4"/>
                  <a:pt x="157" y="4"/>
                  <a:pt x="158" y="3"/>
                </a:cubicBezTo>
                <a:cubicBezTo>
                  <a:pt x="159" y="4"/>
                  <a:pt x="157" y="4"/>
                  <a:pt x="158" y="4"/>
                </a:cubicBezTo>
                <a:cubicBezTo>
                  <a:pt x="160" y="4"/>
                  <a:pt x="159" y="4"/>
                  <a:pt x="160" y="3"/>
                </a:cubicBezTo>
                <a:cubicBezTo>
                  <a:pt x="162" y="4"/>
                  <a:pt x="159" y="4"/>
                  <a:pt x="160" y="4"/>
                </a:cubicBezTo>
                <a:cubicBezTo>
                  <a:pt x="160" y="5"/>
                  <a:pt x="161" y="5"/>
                  <a:pt x="161" y="5"/>
                </a:cubicBezTo>
                <a:cubicBezTo>
                  <a:pt x="163" y="4"/>
                  <a:pt x="164" y="3"/>
                  <a:pt x="166" y="2"/>
                </a:cubicBezTo>
                <a:cubicBezTo>
                  <a:pt x="167" y="2"/>
                  <a:pt x="167" y="2"/>
                  <a:pt x="168" y="2"/>
                </a:cubicBezTo>
                <a:cubicBezTo>
                  <a:pt x="167" y="3"/>
                  <a:pt x="170" y="2"/>
                  <a:pt x="168" y="3"/>
                </a:cubicBezTo>
                <a:cubicBezTo>
                  <a:pt x="170" y="4"/>
                  <a:pt x="172" y="3"/>
                  <a:pt x="173" y="3"/>
                </a:cubicBezTo>
                <a:cubicBezTo>
                  <a:pt x="173" y="3"/>
                  <a:pt x="173" y="4"/>
                  <a:pt x="173" y="4"/>
                </a:cubicBezTo>
                <a:cubicBezTo>
                  <a:pt x="175" y="3"/>
                  <a:pt x="176" y="5"/>
                  <a:pt x="178" y="4"/>
                </a:cubicBezTo>
                <a:cubicBezTo>
                  <a:pt x="178" y="5"/>
                  <a:pt x="176" y="4"/>
                  <a:pt x="176" y="5"/>
                </a:cubicBezTo>
                <a:cubicBezTo>
                  <a:pt x="175" y="5"/>
                  <a:pt x="177" y="5"/>
                  <a:pt x="177" y="6"/>
                </a:cubicBezTo>
                <a:cubicBezTo>
                  <a:pt x="177" y="4"/>
                  <a:pt x="183" y="2"/>
                  <a:pt x="187" y="3"/>
                </a:cubicBezTo>
                <a:cubicBezTo>
                  <a:pt x="186" y="4"/>
                  <a:pt x="187" y="4"/>
                  <a:pt x="185" y="4"/>
                </a:cubicBezTo>
                <a:cubicBezTo>
                  <a:pt x="185" y="4"/>
                  <a:pt x="186" y="4"/>
                  <a:pt x="186" y="4"/>
                </a:cubicBezTo>
                <a:cubicBezTo>
                  <a:pt x="181" y="4"/>
                  <a:pt x="178" y="6"/>
                  <a:pt x="182" y="8"/>
                </a:cubicBezTo>
                <a:cubicBezTo>
                  <a:pt x="183" y="8"/>
                  <a:pt x="183" y="7"/>
                  <a:pt x="182" y="6"/>
                </a:cubicBezTo>
                <a:cubicBezTo>
                  <a:pt x="184" y="6"/>
                  <a:pt x="184" y="5"/>
                  <a:pt x="186" y="5"/>
                </a:cubicBezTo>
                <a:cubicBezTo>
                  <a:pt x="186" y="6"/>
                  <a:pt x="185" y="6"/>
                  <a:pt x="185" y="6"/>
                </a:cubicBezTo>
                <a:cubicBezTo>
                  <a:pt x="185" y="6"/>
                  <a:pt x="187" y="5"/>
                  <a:pt x="187" y="5"/>
                </a:cubicBezTo>
                <a:cubicBezTo>
                  <a:pt x="188" y="5"/>
                  <a:pt x="186" y="5"/>
                  <a:pt x="187" y="6"/>
                </a:cubicBezTo>
                <a:cubicBezTo>
                  <a:pt x="188" y="6"/>
                  <a:pt x="189" y="5"/>
                  <a:pt x="190" y="5"/>
                </a:cubicBezTo>
                <a:cubicBezTo>
                  <a:pt x="189" y="4"/>
                  <a:pt x="189" y="4"/>
                  <a:pt x="188" y="3"/>
                </a:cubicBezTo>
                <a:cubicBezTo>
                  <a:pt x="189" y="3"/>
                  <a:pt x="190" y="3"/>
                  <a:pt x="191" y="2"/>
                </a:cubicBezTo>
                <a:cubicBezTo>
                  <a:pt x="190" y="1"/>
                  <a:pt x="192" y="1"/>
                  <a:pt x="194" y="1"/>
                </a:cubicBezTo>
                <a:cubicBezTo>
                  <a:pt x="194" y="1"/>
                  <a:pt x="193" y="1"/>
                  <a:pt x="193" y="2"/>
                </a:cubicBezTo>
                <a:cubicBezTo>
                  <a:pt x="194" y="2"/>
                  <a:pt x="193" y="3"/>
                  <a:pt x="195" y="3"/>
                </a:cubicBezTo>
                <a:cubicBezTo>
                  <a:pt x="193" y="4"/>
                  <a:pt x="192" y="6"/>
                  <a:pt x="189" y="5"/>
                </a:cubicBezTo>
                <a:cubicBezTo>
                  <a:pt x="188" y="6"/>
                  <a:pt x="187" y="7"/>
                  <a:pt x="187" y="8"/>
                </a:cubicBezTo>
                <a:cubicBezTo>
                  <a:pt x="186" y="8"/>
                  <a:pt x="186" y="7"/>
                  <a:pt x="185" y="7"/>
                </a:cubicBezTo>
                <a:cubicBezTo>
                  <a:pt x="184" y="7"/>
                  <a:pt x="186" y="8"/>
                  <a:pt x="185" y="8"/>
                </a:cubicBezTo>
                <a:cubicBezTo>
                  <a:pt x="184" y="8"/>
                  <a:pt x="185" y="7"/>
                  <a:pt x="184" y="7"/>
                </a:cubicBezTo>
                <a:cubicBezTo>
                  <a:pt x="183" y="7"/>
                  <a:pt x="184" y="8"/>
                  <a:pt x="182" y="8"/>
                </a:cubicBezTo>
                <a:cubicBezTo>
                  <a:pt x="183" y="8"/>
                  <a:pt x="184" y="9"/>
                  <a:pt x="185" y="9"/>
                </a:cubicBezTo>
                <a:cubicBezTo>
                  <a:pt x="187" y="8"/>
                  <a:pt x="189" y="8"/>
                  <a:pt x="190" y="6"/>
                </a:cubicBezTo>
                <a:cubicBezTo>
                  <a:pt x="192" y="6"/>
                  <a:pt x="193" y="7"/>
                  <a:pt x="195" y="7"/>
                </a:cubicBezTo>
                <a:cubicBezTo>
                  <a:pt x="196" y="6"/>
                  <a:pt x="198" y="5"/>
                  <a:pt x="200" y="6"/>
                </a:cubicBezTo>
                <a:cubicBezTo>
                  <a:pt x="200" y="6"/>
                  <a:pt x="199" y="6"/>
                  <a:pt x="199" y="6"/>
                </a:cubicBezTo>
                <a:cubicBezTo>
                  <a:pt x="204" y="7"/>
                  <a:pt x="208" y="3"/>
                  <a:pt x="209" y="2"/>
                </a:cubicBezTo>
                <a:cubicBezTo>
                  <a:pt x="211" y="0"/>
                  <a:pt x="212" y="1"/>
                  <a:pt x="215" y="1"/>
                </a:cubicBezTo>
                <a:cubicBezTo>
                  <a:pt x="216" y="2"/>
                  <a:pt x="217" y="3"/>
                  <a:pt x="218" y="4"/>
                </a:cubicBezTo>
                <a:cubicBezTo>
                  <a:pt x="223" y="0"/>
                  <a:pt x="231" y="4"/>
                  <a:pt x="233" y="7"/>
                </a:cubicBezTo>
                <a:cubicBezTo>
                  <a:pt x="232" y="6"/>
                  <a:pt x="238" y="7"/>
                  <a:pt x="239" y="5"/>
                </a:cubicBezTo>
                <a:cubicBezTo>
                  <a:pt x="240" y="5"/>
                  <a:pt x="239" y="6"/>
                  <a:pt x="240" y="6"/>
                </a:cubicBezTo>
                <a:cubicBezTo>
                  <a:pt x="240" y="7"/>
                  <a:pt x="239" y="6"/>
                  <a:pt x="238" y="6"/>
                </a:cubicBezTo>
                <a:cubicBezTo>
                  <a:pt x="239" y="7"/>
                  <a:pt x="238" y="7"/>
                  <a:pt x="239" y="7"/>
                </a:cubicBezTo>
                <a:cubicBezTo>
                  <a:pt x="241" y="8"/>
                  <a:pt x="240" y="6"/>
                  <a:pt x="242" y="6"/>
                </a:cubicBezTo>
                <a:cubicBezTo>
                  <a:pt x="242" y="7"/>
                  <a:pt x="241" y="7"/>
                  <a:pt x="241" y="7"/>
                </a:cubicBezTo>
                <a:cubicBezTo>
                  <a:pt x="242" y="7"/>
                  <a:pt x="242" y="7"/>
                  <a:pt x="242" y="7"/>
                </a:cubicBezTo>
                <a:cubicBezTo>
                  <a:pt x="244" y="8"/>
                  <a:pt x="243" y="6"/>
                  <a:pt x="245" y="6"/>
                </a:cubicBezTo>
                <a:cubicBezTo>
                  <a:pt x="245" y="7"/>
                  <a:pt x="244" y="7"/>
                  <a:pt x="244" y="7"/>
                </a:cubicBezTo>
                <a:cubicBezTo>
                  <a:pt x="244" y="7"/>
                  <a:pt x="244" y="7"/>
                  <a:pt x="244" y="8"/>
                </a:cubicBezTo>
                <a:cubicBezTo>
                  <a:pt x="248" y="7"/>
                  <a:pt x="249" y="5"/>
                  <a:pt x="252" y="5"/>
                </a:cubicBezTo>
                <a:cubicBezTo>
                  <a:pt x="255" y="6"/>
                  <a:pt x="260" y="6"/>
                  <a:pt x="261" y="7"/>
                </a:cubicBezTo>
                <a:cubicBezTo>
                  <a:pt x="262" y="7"/>
                  <a:pt x="263" y="6"/>
                  <a:pt x="264" y="7"/>
                </a:cubicBezTo>
                <a:cubicBezTo>
                  <a:pt x="267" y="7"/>
                  <a:pt x="266" y="5"/>
                  <a:pt x="270" y="5"/>
                </a:cubicBezTo>
                <a:cubicBezTo>
                  <a:pt x="269" y="5"/>
                  <a:pt x="268" y="5"/>
                  <a:pt x="268" y="5"/>
                </a:cubicBezTo>
                <a:cubicBezTo>
                  <a:pt x="268" y="6"/>
                  <a:pt x="269" y="5"/>
                  <a:pt x="270" y="5"/>
                </a:cubicBezTo>
                <a:cubicBezTo>
                  <a:pt x="268" y="6"/>
                  <a:pt x="267" y="6"/>
                  <a:pt x="266" y="7"/>
                </a:cubicBezTo>
                <a:cubicBezTo>
                  <a:pt x="266" y="7"/>
                  <a:pt x="267" y="7"/>
                  <a:pt x="267" y="7"/>
                </a:cubicBezTo>
                <a:cubicBezTo>
                  <a:pt x="268" y="7"/>
                  <a:pt x="268" y="7"/>
                  <a:pt x="269" y="7"/>
                </a:cubicBezTo>
                <a:cubicBezTo>
                  <a:pt x="271" y="8"/>
                  <a:pt x="272" y="8"/>
                  <a:pt x="273" y="7"/>
                </a:cubicBezTo>
                <a:cubicBezTo>
                  <a:pt x="274" y="7"/>
                  <a:pt x="272" y="7"/>
                  <a:pt x="272" y="7"/>
                </a:cubicBezTo>
                <a:cubicBezTo>
                  <a:pt x="273" y="8"/>
                  <a:pt x="273" y="8"/>
                  <a:pt x="273" y="8"/>
                </a:cubicBezTo>
                <a:cubicBezTo>
                  <a:pt x="274" y="8"/>
                  <a:pt x="274" y="8"/>
                  <a:pt x="274" y="7"/>
                </a:cubicBezTo>
                <a:cubicBezTo>
                  <a:pt x="275" y="8"/>
                  <a:pt x="275" y="8"/>
                  <a:pt x="275" y="8"/>
                </a:cubicBezTo>
                <a:cubicBezTo>
                  <a:pt x="276" y="8"/>
                  <a:pt x="277" y="8"/>
                  <a:pt x="278" y="9"/>
                </a:cubicBezTo>
                <a:cubicBezTo>
                  <a:pt x="281" y="8"/>
                  <a:pt x="283" y="6"/>
                  <a:pt x="285" y="6"/>
                </a:cubicBezTo>
                <a:cubicBezTo>
                  <a:pt x="286" y="6"/>
                  <a:pt x="286" y="6"/>
                  <a:pt x="286" y="7"/>
                </a:cubicBezTo>
                <a:cubicBezTo>
                  <a:pt x="287" y="6"/>
                  <a:pt x="290" y="7"/>
                  <a:pt x="291" y="8"/>
                </a:cubicBezTo>
                <a:cubicBezTo>
                  <a:pt x="290" y="8"/>
                  <a:pt x="289" y="7"/>
                  <a:pt x="287" y="7"/>
                </a:cubicBezTo>
                <a:cubicBezTo>
                  <a:pt x="286" y="7"/>
                  <a:pt x="286" y="8"/>
                  <a:pt x="286" y="8"/>
                </a:cubicBezTo>
                <a:cubicBezTo>
                  <a:pt x="288" y="9"/>
                  <a:pt x="291" y="9"/>
                  <a:pt x="292" y="11"/>
                </a:cubicBezTo>
                <a:cubicBezTo>
                  <a:pt x="293" y="10"/>
                  <a:pt x="294" y="9"/>
                  <a:pt x="292" y="10"/>
                </a:cubicBezTo>
                <a:cubicBezTo>
                  <a:pt x="294" y="9"/>
                  <a:pt x="296" y="9"/>
                  <a:pt x="300" y="9"/>
                </a:cubicBezTo>
                <a:cubicBezTo>
                  <a:pt x="301" y="9"/>
                  <a:pt x="302" y="7"/>
                  <a:pt x="304" y="8"/>
                </a:cubicBezTo>
                <a:cubicBezTo>
                  <a:pt x="304" y="9"/>
                  <a:pt x="302" y="9"/>
                  <a:pt x="302" y="10"/>
                </a:cubicBezTo>
                <a:cubicBezTo>
                  <a:pt x="305" y="9"/>
                  <a:pt x="306" y="7"/>
                  <a:pt x="310" y="7"/>
                </a:cubicBezTo>
                <a:cubicBezTo>
                  <a:pt x="310" y="7"/>
                  <a:pt x="310" y="8"/>
                  <a:pt x="310" y="8"/>
                </a:cubicBezTo>
                <a:cubicBezTo>
                  <a:pt x="305" y="8"/>
                  <a:pt x="303" y="10"/>
                  <a:pt x="302" y="11"/>
                </a:cubicBezTo>
                <a:cubicBezTo>
                  <a:pt x="304" y="11"/>
                  <a:pt x="305" y="11"/>
                  <a:pt x="303" y="12"/>
                </a:cubicBezTo>
                <a:cubicBezTo>
                  <a:pt x="307" y="12"/>
                  <a:pt x="307" y="10"/>
                  <a:pt x="310" y="10"/>
                </a:cubicBezTo>
                <a:cubicBezTo>
                  <a:pt x="310" y="10"/>
                  <a:pt x="310" y="10"/>
                  <a:pt x="309" y="10"/>
                </a:cubicBezTo>
                <a:cubicBezTo>
                  <a:pt x="309" y="10"/>
                  <a:pt x="310" y="10"/>
                  <a:pt x="310" y="10"/>
                </a:cubicBezTo>
                <a:cubicBezTo>
                  <a:pt x="311" y="10"/>
                  <a:pt x="311" y="10"/>
                  <a:pt x="312" y="10"/>
                </a:cubicBezTo>
                <a:cubicBezTo>
                  <a:pt x="313" y="10"/>
                  <a:pt x="313" y="10"/>
                  <a:pt x="313" y="11"/>
                </a:cubicBezTo>
                <a:cubicBezTo>
                  <a:pt x="314" y="11"/>
                  <a:pt x="313" y="10"/>
                  <a:pt x="314" y="10"/>
                </a:cubicBezTo>
                <a:cubicBezTo>
                  <a:pt x="314" y="10"/>
                  <a:pt x="313" y="10"/>
                  <a:pt x="313" y="10"/>
                </a:cubicBezTo>
                <a:cubicBezTo>
                  <a:pt x="315" y="10"/>
                  <a:pt x="319" y="10"/>
                  <a:pt x="322" y="10"/>
                </a:cubicBezTo>
                <a:cubicBezTo>
                  <a:pt x="322" y="11"/>
                  <a:pt x="319" y="12"/>
                  <a:pt x="321" y="12"/>
                </a:cubicBezTo>
                <a:cubicBezTo>
                  <a:pt x="321" y="13"/>
                  <a:pt x="320" y="12"/>
                  <a:pt x="319" y="12"/>
                </a:cubicBezTo>
                <a:cubicBezTo>
                  <a:pt x="321" y="13"/>
                  <a:pt x="323" y="13"/>
                  <a:pt x="324" y="15"/>
                </a:cubicBezTo>
                <a:cubicBezTo>
                  <a:pt x="325" y="14"/>
                  <a:pt x="326" y="14"/>
                  <a:pt x="326" y="14"/>
                </a:cubicBezTo>
                <a:cubicBezTo>
                  <a:pt x="326" y="14"/>
                  <a:pt x="325" y="14"/>
                  <a:pt x="325" y="14"/>
                </a:cubicBezTo>
                <a:cubicBezTo>
                  <a:pt x="326" y="13"/>
                  <a:pt x="328" y="14"/>
                  <a:pt x="329" y="15"/>
                </a:cubicBezTo>
                <a:cubicBezTo>
                  <a:pt x="330" y="15"/>
                  <a:pt x="330" y="14"/>
                  <a:pt x="330" y="14"/>
                </a:cubicBezTo>
                <a:cubicBezTo>
                  <a:pt x="331" y="14"/>
                  <a:pt x="330" y="15"/>
                  <a:pt x="330" y="15"/>
                </a:cubicBezTo>
                <a:cubicBezTo>
                  <a:pt x="330" y="15"/>
                  <a:pt x="331" y="15"/>
                  <a:pt x="332" y="15"/>
                </a:cubicBezTo>
                <a:cubicBezTo>
                  <a:pt x="330" y="16"/>
                  <a:pt x="331" y="16"/>
                  <a:pt x="331" y="17"/>
                </a:cubicBezTo>
                <a:cubicBezTo>
                  <a:pt x="332" y="17"/>
                  <a:pt x="334" y="16"/>
                  <a:pt x="333" y="15"/>
                </a:cubicBezTo>
                <a:cubicBezTo>
                  <a:pt x="331" y="15"/>
                  <a:pt x="334" y="15"/>
                  <a:pt x="333" y="16"/>
                </a:cubicBezTo>
                <a:cubicBezTo>
                  <a:pt x="334" y="14"/>
                  <a:pt x="332" y="13"/>
                  <a:pt x="331" y="12"/>
                </a:cubicBezTo>
                <a:cubicBezTo>
                  <a:pt x="332" y="12"/>
                  <a:pt x="333" y="12"/>
                  <a:pt x="333" y="11"/>
                </a:cubicBezTo>
                <a:cubicBezTo>
                  <a:pt x="334" y="11"/>
                  <a:pt x="335" y="11"/>
                  <a:pt x="335" y="12"/>
                </a:cubicBezTo>
                <a:cubicBezTo>
                  <a:pt x="341" y="11"/>
                  <a:pt x="344" y="14"/>
                  <a:pt x="344" y="16"/>
                </a:cubicBezTo>
                <a:cubicBezTo>
                  <a:pt x="347" y="18"/>
                  <a:pt x="349" y="20"/>
                  <a:pt x="352" y="22"/>
                </a:cubicBezTo>
                <a:cubicBezTo>
                  <a:pt x="352" y="22"/>
                  <a:pt x="353" y="22"/>
                  <a:pt x="354" y="22"/>
                </a:cubicBezTo>
                <a:cubicBezTo>
                  <a:pt x="354" y="21"/>
                  <a:pt x="353" y="21"/>
                  <a:pt x="353" y="20"/>
                </a:cubicBezTo>
                <a:cubicBezTo>
                  <a:pt x="354" y="20"/>
                  <a:pt x="355" y="20"/>
                  <a:pt x="355" y="20"/>
                </a:cubicBezTo>
                <a:cubicBezTo>
                  <a:pt x="356" y="22"/>
                  <a:pt x="361" y="22"/>
                  <a:pt x="363" y="22"/>
                </a:cubicBezTo>
                <a:cubicBezTo>
                  <a:pt x="365" y="22"/>
                  <a:pt x="363" y="24"/>
                  <a:pt x="364" y="24"/>
                </a:cubicBezTo>
                <a:cubicBezTo>
                  <a:pt x="362" y="24"/>
                  <a:pt x="363" y="22"/>
                  <a:pt x="360" y="22"/>
                </a:cubicBezTo>
                <a:cubicBezTo>
                  <a:pt x="359" y="22"/>
                  <a:pt x="360" y="23"/>
                  <a:pt x="360" y="23"/>
                </a:cubicBezTo>
                <a:cubicBezTo>
                  <a:pt x="362" y="23"/>
                  <a:pt x="363" y="24"/>
                  <a:pt x="363" y="25"/>
                </a:cubicBezTo>
                <a:cubicBezTo>
                  <a:pt x="364" y="25"/>
                  <a:pt x="365" y="25"/>
                  <a:pt x="365" y="24"/>
                </a:cubicBezTo>
                <a:cubicBezTo>
                  <a:pt x="366" y="25"/>
                  <a:pt x="367" y="26"/>
                  <a:pt x="365" y="25"/>
                </a:cubicBezTo>
                <a:cubicBezTo>
                  <a:pt x="365" y="25"/>
                  <a:pt x="366" y="25"/>
                  <a:pt x="365" y="25"/>
                </a:cubicBezTo>
                <a:cubicBezTo>
                  <a:pt x="365" y="25"/>
                  <a:pt x="364" y="26"/>
                  <a:pt x="365" y="26"/>
                </a:cubicBezTo>
                <a:cubicBezTo>
                  <a:pt x="365" y="26"/>
                  <a:pt x="364" y="25"/>
                  <a:pt x="363" y="26"/>
                </a:cubicBezTo>
                <a:cubicBezTo>
                  <a:pt x="364" y="25"/>
                  <a:pt x="363" y="25"/>
                  <a:pt x="361" y="25"/>
                </a:cubicBezTo>
                <a:cubicBezTo>
                  <a:pt x="361" y="25"/>
                  <a:pt x="363" y="25"/>
                  <a:pt x="362" y="26"/>
                </a:cubicBezTo>
                <a:cubicBezTo>
                  <a:pt x="361" y="26"/>
                  <a:pt x="361" y="25"/>
                  <a:pt x="361" y="25"/>
                </a:cubicBezTo>
                <a:cubicBezTo>
                  <a:pt x="360" y="25"/>
                  <a:pt x="361" y="26"/>
                  <a:pt x="361" y="26"/>
                </a:cubicBezTo>
                <a:cubicBezTo>
                  <a:pt x="360" y="26"/>
                  <a:pt x="360" y="26"/>
                  <a:pt x="360" y="25"/>
                </a:cubicBezTo>
                <a:cubicBezTo>
                  <a:pt x="359" y="25"/>
                  <a:pt x="358" y="27"/>
                  <a:pt x="359" y="26"/>
                </a:cubicBezTo>
                <a:cubicBezTo>
                  <a:pt x="357" y="26"/>
                  <a:pt x="357" y="27"/>
                  <a:pt x="357" y="27"/>
                </a:cubicBezTo>
                <a:cubicBezTo>
                  <a:pt x="356" y="27"/>
                  <a:pt x="355" y="27"/>
                  <a:pt x="355" y="26"/>
                </a:cubicBezTo>
                <a:cubicBezTo>
                  <a:pt x="358" y="27"/>
                  <a:pt x="359" y="23"/>
                  <a:pt x="356" y="24"/>
                </a:cubicBezTo>
                <a:cubicBezTo>
                  <a:pt x="355" y="24"/>
                  <a:pt x="357" y="23"/>
                  <a:pt x="359" y="23"/>
                </a:cubicBezTo>
                <a:cubicBezTo>
                  <a:pt x="359" y="24"/>
                  <a:pt x="358" y="24"/>
                  <a:pt x="358" y="25"/>
                </a:cubicBezTo>
                <a:cubicBezTo>
                  <a:pt x="361" y="24"/>
                  <a:pt x="358" y="23"/>
                  <a:pt x="359" y="22"/>
                </a:cubicBezTo>
                <a:cubicBezTo>
                  <a:pt x="357" y="22"/>
                  <a:pt x="357" y="23"/>
                  <a:pt x="357" y="22"/>
                </a:cubicBezTo>
                <a:cubicBezTo>
                  <a:pt x="357" y="22"/>
                  <a:pt x="357" y="23"/>
                  <a:pt x="357" y="23"/>
                </a:cubicBezTo>
                <a:cubicBezTo>
                  <a:pt x="359" y="23"/>
                  <a:pt x="356" y="22"/>
                  <a:pt x="358" y="23"/>
                </a:cubicBezTo>
                <a:cubicBezTo>
                  <a:pt x="359" y="23"/>
                  <a:pt x="357" y="23"/>
                  <a:pt x="357" y="23"/>
                </a:cubicBezTo>
                <a:cubicBezTo>
                  <a:pt x="356" y="23"/>
                  <a:pt x="356" y="23"/>
                  <a:pt x="356" y="22"/>
                </a:cubicBezTo>
                <a:cubicBezTo>
                  <a:pt x="354" y="23"/>
                  <a:pt x="354" y="22"/>
                  <a:pt x="353" y="23"/>
                </a:cubicBezTo>
                <a:cubicBezTo>
                  <a:pt x="354" y="23"/>
                  <a:pt x="354" y="24"/>
                  <a:pt x="355" y="24"/>
                </a:cubicBezTo>
                <a:cubicBezTo>
                  <a:pt x="355" y="25"/>
                  <a:pt x="355" y="25"/>
                  <a:pt x="355" y="25"/>
                </a:cubicBezTo>
                <a:cubicBezTo>
                  <a:pt x="354" y="25"/>
                  <a:pt x="355" y="25"/>
                  <a:pt x="354" y="24"/>
                </a:cubicBezTo>
                <a:cubicBezTo>
                  <a:pt x="355" y="26"/>
                  <a:pt x="352" y="28"/>
                  <a:pt x="354" y="30"/>
                </a:cubicBezTo>
                <a:cubicBezTo>
                  <a:pt x="356" y="30"/>
                  <a:pt x="354" y="29"/>
                  <a:pt x="354" y="29"/>
                </a:cubicBezTo>
                <a:cubicBezTo>
                  <a:pt x="354" y="29"/>
                  <a:pt x="354" y="29"/>
                  <a:pt x="355" y="29"/>
                </a:cubicBezTo>
                <a:cubicBezTo>
                  <a:pt x="356" y="29"/>
                  <a:pt x="355" y="28"/>
                  <a:pt x="356" y="28"/>
                </a:cubicBezTo>
                <a:cubicBezTo>
                  <a:pt x="356" y="29"/>
                  <a:pt x="355" y="30"/>
                  <a:pt x="355" y="31"/>
                </a:cubicBezTo>
                <a:cubicBezTo>
                  <a:pt x="355" y="31"/>
                  <a:pt x="356" y="31"/>
                  <a:pt x="356" y="31"/>
                </a:cubicBezTo>
                <a:cubicBezTo>
                  <a:pt x="357" y="31"/>
                  <a:pt x="357" y="31"/>
                  <a:pt x="358" y="31"/>
                </a:cubicBezTo>
                <a:cubicBezTo>
                  <a:pt x="358" y="30"/>
                  <a:pt x="359" y="30"/>
                  <a:pt x="359" y="29"/>
                </a:cubicBezTo>
                <a:cubicBezTo>
                  <a:pt x="358" y="29"/>
                  <a:pt x="358" y="30"/>
                  <a:pt x="356" y="29"/>
                </a:cubicBezTo>
                <a:cubicBezTo>
                  <a:pt x="360" y="29"/>
                  <a:pt x="360" y="28"/>
                  <a:pt x="360" y="27"/>
                </a:cubicBezTo>
                <a:cubicBezTo>
                  <a:pt x="362" y="28"/>
                  <a:pt x="362" y="31"/>
                  <a:pt x="365" y="32"/>
                </a:cubicBezTo>
                <a:cubicBezTo>
                  <a:pt x="366" y="32"/>
                  <a:pt x="367" y="31"/>
                  <a:pt x="366" y="30"/>
                </a:cubicBezTo>
                <a:cubicBezTo>
                  <a:pt x="367" y="31"/>
                  <a:pt x="368" y="31"/>
                  <a:pt x="368" y="32"/>
                </a:cubicBezTo>
                <a:cubicBezTo>
                  <a:pt x="368" y="31"/>
                  <a:pt x="370" y="31"/>
                  <a:pt x="372" y="31"/>
                </a:cubicBezTo>
                <a:cubicBezTo>
                  <a:pt x="372" y="31"/>
                  <a:pt x="372" y="32"/>
                  <a:pt x="373" y="32"/>
                </a:cubicBezTo>
                <a:cubicBezTo>
                  <a:pt x="372" y="33"/>
                  <a:pt x="373" y="32"/>
                  <a:pt x="368" y="33"/>
                </a:cubicBezTo>
                <a:close/>
                <a:moveTo>
                  <a:pt x="233" y="36"/>
                </a:moveTo>
                <a:cubicBezTo>
                  <a:pt x="233" y="35"/>
                  <a:pt x="232" y="34"/>
                  <a:pt x="231" y="33"/>
                </a:cubicBezTo>
                <a:cubicBezTo>
                  <a:pt x="232" y="34"/>
                  <a:pt x="229" y="35"/>
                  <a:pt x="233" y="36"/>
                </a:cubicBezTo>
                <a:close/>
                <a:moveTo>
                  <a:pt x="238" y="6"/>
                </a:moveTo>
                <a:cubicBezTo>
                  <a:pt x="236" y="6"/>
                  <a:pt x="236" y="7"/>
                  <a:pt x="235" y="7"/>
                </a:cubicBezTo>
                <a:cubicBezTo>
                  <a:pt x="236" y="8"/>
                  <a:pt x="235" y="9"/>
                  <a:pt x="236" y="9"/>
                </a:cubicBezTo>
                <a:cubicBezTo>
                  <a:pt x="237" y="8"/>
                  <a:pt x="237" y="8"/>
                  <a:pt x="236" y="7"/>
                </a:cubicBezTo>
                <a:cubicBezTo>
                  <a:pt x="237" y="7"/>
                  <a:pt x="238" y="8"/>
                  <a:pt x="239" y="7"/>
                </a:cubicBezTo>
                <a:cubicBezTo>
                  <a:pt x="238" y="7"/>
                  <a:pt x="238" y="7"/>
                  <a:pt x="238" y="6"/>
                </a:cubicBezTo>
                <a:close/>
                <a:moveTo>
                  <a:pt x="351" y="28"/>
                </a:moveTo>
                <a:cubicBezTo>
                  <a:pt x="350" y="28"/>
                  <a:pt x="352" y="27"/>
                  <a:pt x="351" y="26"/>
                </a:cubicBezTo>
                <a:cubicBezTo>
                  <a:pt x="349" y="27"/>
                  <a:pt x="350" y="28"/>
                  <a:pt x="351" y="28"/>
                </a:cubicBezTo>
                <a:close/>
                <a:moveTo>
                  <a:pt x="349" y="26"/>
                </a:moveTo>
                <a:cubicBezTo>
                  <a:pt x="348" y="26"/>
                  <a:pt x="348" y="27"/>
                  <a:pt x="346" y="27"/>
                </a:cubicBezTo>
                <a:cubicBezTo>
                  <a:pt x="347" y="27"/>
                  <a:pt x="346" y="28"/>
                  <a:pt x="347" y="28"/>
                </a:cubicBezTo>
                <a:cubicBezTo>
                  <a:pt x="347" y="27"/>
                  <a:pt x="348" y="28"/>
                  <a:pt x="349" y="28"/>
                </a:cubicBezTo>
                <a:cubicBezTo>
                  <a:pt x="349" y="28"/>
                  <a:pt x="350" y="26"/>
                  <a:pt x="349" y="26"/>
                </a:cubicBezTo>
                <a:close/>
                <a:moveTo>
                  <a:pt x="341" y="38"/>
                </a:moveTo>
                <a:cubicBezTo>
                  <a:pt x="342" y="38"/>
                  <a:pt x="343" y="38"/>
                  <a:pt x="344" y="38"/>
                </a:cubicBezTo>
                <a:cubicBezTo>
                  <a:pt x="343" y="38"/>
                  <a:pt x="341" y="38"/>
                  <a:pt x="341" y="38"/>
                </a:cubicBezTo>
                <a:close/>
                <a:moveTo>
                  <a:pt x="337" y="12"/>
                </a:moveTo>
                <a:cubicBezTo>
                  <a:pt x="339" y="13"/>
                  <a:pt x="341" y="15"/>
                  <a:pt x="343" y="16"/>
                </a:cubicBezTo>
                <a:cubicBezTo>
                  <a:pt x="342" y="13"/>
                  <a:pt x="341" y="13"/>
                  <a:pt x="337" y="12"/>
                </a:cubicBezTo>
                <a:close/>
                <a:moveTo>
                  <a:pt x="338" y="14"/>
                </a:moveTo>
                <a:cubicBezTo>
                  <a:pt x="340" y="14"/>
                  <a:pt x="337" y="15"/>
                  <a:pt x="339" y="16"/>
                </a:cubicBezTo>
                <a:cubicBezTo>
                  <a:pt x="338" y="15"/>
                  <a:pt x="340" y="16"/>
                  <a:pt x="340" y="15"/>
                </a:cubicBezTo>
                <a:cubicBezTo>
                  <a:pt x="339" y="15"/>
                  <a:pt x="339" y="13"/>
                  <a:pt x="338" y="14"/>
                </a:cubicBezTo>
                <a:close/>
                <a:moveTo>
                  <a:pt x="336" y="14"/>
                </a:moveTo>
                <a:cubicBezTo>
                  <a:pt x="335" y="14"/>
                  <a:pt x="336" y="15"/>
                  <a:pt x="338" y="15"/>
                </a:cubicBezTo>
                <a:cubicBezTo>
                  <a:pt x="338" y="14"/>
                  <a:pt x="337" y="14"/>
                  <a:pt x="336" y="14"/>
                </a:cubicBezTo>
                <a:close/>
                <a:moveTo>
                  <a:pt x="333" y="18"/>
                </a:moveTo>
                <a:cubicBezTo>
                  <a:pt x="333" y="19"/>
                  <a:pt x="334" y="19"/>
                  <a:pt x="335" y="19"/>
                </a:cubicBezTo>
                <a:cubicBezTo>
                  <a:pt x="333" y="20"/>
                  <a:pt x="334" y="20"/>
                  <a:pt x="334" y="21"/>
                </a:cubicBezTo>
                <a:cubicBezTo>
                  <a:pt x="336" y="21"/>
                  <a:pt x="336" y="21"/>
                  <a:pt x="337" y="20"/>
                </a:cubicBezTo>
                <a:cubicBezTo>
                  <a:pt x="335" y="19"/>
                  <a:pt x="336" y="18"/>
                  <a:pt x="333" y="18"/>
                </a:cubicBezTo>
                <a:close/>
                <a:moveTo>
                  <a:pt x="335" y="16"/>
                </a:moveTo>
                <a:cubicBezTo>
                  <a:pt x="334" y="16"/>
                  <a:pt x="333" y="16"/>
                  <a:pt x="333" y="16"/>
                </a:cubicBezTo>
                <a:cubicBezTo>
                  <a:pt x="335" y="16"/>
                  <a:pt x="334" y="17"/>
                  <a:pt x="335" y="17"/>
                </a:cubicBezTo>
                <a:cubicBezTo>
                  <a:pt x="336" y="17"/>
                  <a:pt x="335" y="16"/>
                  <a:pt x="335" y="16"/>
                </a:cubicBezTo>
                <a:close/>
                <a:moveTo>
                  <a:pt x="332" y="36"/>
                </a:moveTo>
                <a:cubicBezTo>
                  <a:pt x="332" y="36"/>
                  <a:pt x="332" y="37"/>
                  <a:pt x="333" y="37"/>
                </a:cubicBezTo>
                <a:cubicBezTo>
                  <a:pt x="334" y="36"/>
                  <a:pt x="333" y="36"/>
                  <a:pt x="332" y="36"/>
                </a:cubicBezTo>
                <a:close/>
                <a:moveTo>
                  <a:pt x="254" y="7"/>
                </a:moveTo>
                <a:cubicBezTo>
                  <a:pt x="256" y="8"/>
                  <a:pt x="258" y="8"/>
                  <a:pt x="260" y="9"/>
                </a:cubicBezTo>
                <a:cubicBezTo>
                  <a:pt x="261" y="8"/>
                  <a:pt x="256" y="5"/>
                  <a:pt x="254" y="7"/>
                </a:cubicBezTo>
                <a:close/>
                <a:moveTo>
                  <a:pt x="251" y="6"/>
                </a:moveTo>
                <a:cubicBezTo>
                  <a:pt x="250" y="7"/>
                  <a:pt x="252" y="7"/>
                  <a:pt x="250" y="7"/>
                </a:cubicBezTo>
                <a:cubicBezTo>
                  <a:pt x="252" y="8"/>
                  <a:pt x="252" y="6"/>
                  <a:pt x="254" y="6"/>
                </a:cubicBezTo>
                <a:cubicBezTo>
                  <a:pt x="252" y="6"/>
                  <a:pt x="253" y="6"/>
                  <a:pt x="251" y="6"/>
                </a:cubicBezTo>
                <a:close/>
                <a:moveTo>
                  <a:pt x="239" y="36"/>
                </a:moveTo>
                <a:cubicBezTo>
                  <a:pt x="240" y="37"/>
                  <a:pt x="241" y="37"/>
                  <a:pt x="242" y="36"/>
                </a:cubicBezTo>
                <a:cubicBezTo>
                  <a:pt x="241" y="36"/>
                  <a:pt x="241" y="36"/>
                  <a:pt x="242" y="35"/>
                </a:cubicBezTo>
                <a:cubicBezTo>
                  <a:pt x="242" y="35"/>
                  <a:pt x="243" y="35"/>
                  <a:pt x="242" y="35"/>
                </a:cubicBezTo>
                <a:cubicBezTo>
                  <a:pt x="240" y="35"/>
                  <a:pt x="240" y="36"/>
                  <a:pt x="239" y="36"/>
                </a:cubicBezTo>
                <a:close/>
                <a:moveTo>
                  <a:pt x="238" y="9"/>
                </a:moveTo>
                <a:cubicBezTo>
                  <a:pt x="239" y="9"/>
                  <a:pt x="237" y="10"/>
                  <a:pt x="238" y="10"/>
                </a:cubicBezTo>
                <a:cubicBezTo>
                  <a:pt x="238" y="10"/>
                  <a:pt x="238" y="10"/>
                  <a:pt x="239" y="10"/>
                </a:cubicBezTo>
                <a:cubicBezTo>
                  <a:pt x="239" y="10"/>
                  <a:pt x="239" y="10"/>
                  <a:pt x="239" y="10"/>
                </a:cubicBezTo>
                <a:cubicBezTo>
                  <a:pt x="240" y="10"/>
                  <a:pt x="238" y="9"/>
                  <a:pt x="238" y="9"/>
                </a:cubicBezTo>
                <a:close/>
                <a:moveTo>
                  <a:pt x="235" y="34"/>
                </a:moveTo>
                <a:cubicBezTo>
                  <a:pt x="235" y="35"/>
                  <a:pt x="236" y="36"/>
                  <a:pt x="236" y="35"/>
                </a:cubicBezTo>
                <a:cubicBezTo>
                  <a:pt x="235" y="35"/>
                  <a:pt x="237" y="34"/>
                  <a:pt x="235" y="34"/>
                </a:cubicBezTo>
                <a:close/>
                <a:moveTo>
                  <a:pt x="227" y="6"/>
                </a:moveTo>
                <a:cubicBezTo>
                  <a:pt x="228" y="6"/>
                  <a:pt x="229" y="6"/>
                  <a:pt x="229" y="6"/>
                </a:cubicBezTo>
                <a:cubicBezTo>
                  <a:pt x="228" y="6"/>
                  <a:pt x="229" y="5"/>
                  <a:pt x="229" y="5"/>
                </a:cubicBezTo>
                <a:cubicBezTo>
                  <a:pt x="226" y="3"/>
                  <a:pt x="224" y="2"/>
                  <a:pt x="219" y="4"/>
                </a:cubicBezTo>
                <a:cubicBezTo>
                  <a:pt x="218" y="4"/>
                  <a:pt x="220" y="5"/>
                  <a:pt x="219" y="5"/>
                </a:cubicBezTo>
                <a:cubicBezTo>
                  <a:pt x="219" y="4"/>
                  <a:pt x="218" y="4"/>
                  <a:pt x="217" y="3"/>
                </a:cubicBezTo>
                <a:cubicBezTo>
                  <a:pt x="214" y="4"/>
                  <a:pt x="214" y="2"/>
                  <a:pt x="212" y="2"/>
                </a:cubicBezTo>
                <a:cubicBezTo>
                  <a:pt x="212" y="3"/>
                  <a:pt x="209" y="4"/>
                  <a:pt x="208" y="5"/>
                </a:cubicBezTo>
                <a:cubicBezTo>
                  <a:pt x="209" y="5"/>
                  <a:pt x="209" y="5"/>
                  <a:pt x="209" y="5"/>
                </a:cubicBezTo>
                <a:cubicBezTo>
                  <a:pt x="210" y="5"/>
                  <a:pt x="211" y="4"/>
                  <a:pt x="211" y="5"/>
                </a:cubicBezTo>
                <a:cubicBezTo>
                  <a:pt x="210" y="5"/>
                  <a:pt x="210" y="6"/>
                  <a:pt x="209" y="6"/>
                </a:cubicBezTo>
                <a:cubicBezTo>
                  <a:pt x="209" y="6"/>
                  <a:pt x="209" y="6"/>
                  <a:pt x="209" y="6"/>
                </a:cubicBezTo>
                <a:cubicBezTo>
                  <a:pt x="209" y="6"/>
                  <a:pt x="210" y="7"/>
                  <a:pt x="209" y="7"/>
                </a:cubicBezTo>
                <a:cubicBezTo>
                  <a:pt x="208" y="7"/>
                  <a:pt x="209" y="7"/>
                  <a:pt x="208" y="6"/>
                </a:cubicBezTo>
                <a:cubicBezTo>
                  <a:pt x="209" y="8"/>
                  <a:pt x="211" y="9"/>
                  <a:pt x="213" y="10"/>
                </a:cubicBezTo>
                <a:cubicBezTo>
                  <a:pt x="213" y="9"/>
                  <a:pt x="214" y="9"/>
                  <a:pt x="213" y="8"/>
                </a:cubicBezTo>
                <a:cubicBezTo>
                  <a:pt x="216" y="9"/>
                  <a:pt x="216" y="7"/>
                  <a:pt x="218" y="6"/>
                </a:cubicBezTo>
                <a:cubicBezTo>
                  <a:pt x="220" y="7"/>
                  <a:pt x="222" y="5"/>
                  <a:pt x="223" y="4"/>
                </a:cubicBezTo>
                <a:cubicBezTo>
                  <a:pt x="225" y="5"/>
                  <a:pt x="226" y="5"/>
                  <a:pt x="227" y="6"/>
                </a:cubicBezTo>
                <a:close/>
                <a:moveTo>
                  <a:pt x="227" y="13"/>
                </a:moveTo>
                <a:cubicBezTo>
                  <a:pt x="228" y="13"/>
                  <a:pt x="227" y="12"/>
                  <a:pt x="228" y="12"/>
                </a:cubicBezTo>
                <a:cubicBezTo>
                  <a:pt x="226" y="12"/>
                  <a:pt x="226" y="13"/>
                  <a:pt x="227" y="13"/>
                </a:cubicBezTo>
                <a:close/>
                <a:moveTo>
                  <a:pt x="221" y="6"/>
                </a:moveTo>
                <a:cubicBezTo>
                  <a:pt x="223" y="6"/>
                  <a:pt x="224" y="6"/>
                  <a:pt x="225" y="7"/>
                </a:cubicBezTo>
                <a:cubicBezTo>
                  <a:pt x="225" y="6"/>
                  <a:pt x="221" y="5"/>
                  <a:pt x="221" y="6"/>
                </a:cubicBezTo>
                <a:close/>
                <a:moveTo>
                  <a:pt x="222" y="7"/>
                </a:moveTo>
                <a:cubicBezTo>
                  <a:pt x="223" y="7"/>
                  <a:pt x="224" y="7"/>
                  <a:pt x="224" y="7"/>
                </a:cubicBezTo>
                <a:cubicBezTo>
                  <a:pt x="223" y="7"/>
                  <a:pt x="222" y="7"/>
                  <a:pt x="222" y="7"/>
                </a:cubicBezTo>
                <a:close/>
                <a:moveTo>
                  <a:pt x="219" y="15"/>
                </a:moveTo>
                <a:cubicBezTo>
                  <a:pt x="218" y="15"/>
                  <a:pt x="219" y="15"/>
                  <a:pt x="219" y="16"/>
                </a:cubicBezTo>
                <a:cubicBezTo>
                  <a:pt x="221" y="16"/>
                  <a:pt x="219" y="15"/>
                  <a:pt x="219" y="15"/>
                </a:cubicBezTo>
                <a:close/>
                <a:moveTo>
                  <a:pt x="192" y="40"/>
                </a:moveTo>
                <a:cubicBezTo>
                  <a:pt x="193" y="41"/>
                  <a:pt x="193" y="39"/>
                  <a:pt x="193" y="39"/>
                </a:cubicBezTo>
                <a:cubicBezTo>
                  <a:pt x="193" y="40"/>
                  <a:pt x="192" y="40"/>
                  <a:pt x="192" y="40"/>
                </a:cubicBezTo>
                <a:close/>
                <a:moveTo>
                  <a:pt x="189" y="39"/>
                </a:moveTo>
                <a:cubicBezTo>
                  <a:pt x="188" y="39"/>
                  <a:pt x="186" y="40"/>
                  <a:pt x="187" y="40"/>
                </a:cubicBezTo>
                <a:cubicBezTo>
                  <a:pt x="187" y="40"/>
                  <a:pt x="188" y="41"/>
                  <a:pt x="189" y="41"/>
                </a:cubicBezTo>
                <a:cubicBezTo>
                  <a:pt x="190" y="40"/>
                  <a:pt x="190" y="39"/>
                  <a:pt x="189" y="39"/>
                </a:cubicBezTo>
                <a:close/>
                <a:moveTo>
                  <a:pt x="183" y="41"/>
                </a:moveTo>
                <a:cubicBezTo>
                  <a:pt x="183" y="41"/>
                  <a:pt x="184" y="42"/>
                  <a:pt x="184" y="42"/>
                </a:cubicBezTo>
                <a:cubicBezTo>
                  <a:pt x="184" y="41"/>
                  <a:pt x="184" y="41"/>
                  <a:pt x="185" y="40"/>
                </a:cubicBezTo>
                <a:cubicBezTo>
                  <a:pt x="183" y="40"/>
                  <a:pt x="183" y="41"/>
                  <a:pt x="183" y="41"/>
                </a:cubicBezTo>
                <a:close/>
                <a:moveTo>
                  <a:pt x="179" y="10"/>
                </a:moveTo>
                <a:cubicBezTo>
                  <a:pt x="178" y="11"/>
                  <a:pt x="178" y="12"/>
                  <a:pt x="180" y="12"/>
                </a:cubicBezTo>
                <a:cubicBezTo>
                  <a:pt x="180" y="11"/>
                  <a:pt x="180" y="11"/>
                  <a:pt x="179" y="10"/>
                </a:cubicBezTo>
                <a:close/>
                <a:moveTo>
                  <a:pt x="177" y="7"/>
                </a:moveTo>
                <a:cubicBezTo>
                  <a:pt x="176" y="7"/>
                  <a:pt x="177" y="7"/>
                  <a:pt x="177" y="6"/>
                </a:cubicBezTo>
                <a:cubicBezTo>
                  <a:pt x="176" y="6"/>
                  <a:pt x="175" y="6"/>
                  <a:pt x="174" y="6"/>
                </a:cubicBezTo>
                <a:cubicBezTo>
                  <a:pt x="175" y="7"/>
                  <a:pt x="171" y="8"/>
                  <a:pt x="174" y="9"/>
                </a:cubicBezTo>
                <a:cubicBezTo>
                  <a:pt x="176" y="8"/>
                  <a:pt x="178" y="8"/>
                  <a:pt x="180" y="8"/>
                </a:cubicBezTo>
                <a:cubicBezTo>
                  <a:pt x="180" y="7"/>
                  <a:pt x="180" y="8"/>
                  <a:pt x="180" y="7"/>
                </a:cubicBezTo>
                <a:cubicBezTo>
                  <a:pt x="178" y="7"/>
                  <a:pt x="178" y="7"/>
                  <a:pt x="177" y="7"/>
                </a:cubicBezTo>
                <a:close/>
                <a:moveTo>
                  <a:pt x="177" y="41"/>
                </a:moveTo>
                <a:cubicBezTo>
                  <a:pt x="178" y="41"/>
                  <a:pt x="179" y="40"/>
                  <a:pt x="178" y="39"/>
                </a:cubicBezTo>
                <a:cubicBezTo>
                  <a:pt x="177" y="40"/>
                  <a:pt x="176" y="40"/>
                  <a:pt x="177" y="41"/>
                </a:cubicBezTo>
                <a:close/>
                <a:moveTo>
                  <a:pt x="171" y="5"/>
                </a:moveTo>
                <a:cubicBezTo>
                  <a:pt x="172" y="5"/>
                  <a:pt x="172" y="4"/>
                  <a:pt x="173" y="4"/>
                </a:cubicBezTo>
                <a:cubicBezTo>
                  <a:pt x="171" y="4"/>
                  <a:pt x="170" y="5"/>
                  <a:pt x="171" y="5"/>
                </a:cubicBezTo>
                <a:close/>
                <a:moveTo>
                  <a:pt x="168" y="47"/>
                </a:moveTo>
                <a:cubicBezTo>
                  <a:pt x="169" y="47"/>
                  <a:pt x="170" y="47"/>
                  <a:pt x="170" y="47"/>
                </a:cubicBezTo>
                <a:cubicBezTo>
                  <a:pt x="170" y="46"/>
                  <a:pt x="171" y="45"/>
                  <a:pt x="170" y="45"/>
                </a:cubicBezTo>
                <a:cubicBezTo>
                  <a:pt x="170" y="45"/>
                  <a:pt x="170" y="45"/>
                  <a:pt x="169" y="45"/>
                </a:cubicBezTo>
                <a:cubicBezTo>
                  <a:pt x="168" y="45"/>
                  <a:pt x="169" y="44"/>
                  <a:pt x="168" y="43"/>
                </a:cubicBezTo>
                <a:cubicBezTo>
                  <a:pt x="168" y="44"/>
                  <a:pt x="168" y="44"/>
                  <a:pt x="167" y="44"/>
                </a:cubicBezTo>
                <a:cubicBezTo>
                  <a:pt x="168" y="44"/>
                  <a:pt x="167" y="44"/>
                  <a:pt x="167" y="43"/>
                </a:cubicBezTo>
                <a:cubicBezTo>
                  <a:pt x="166" y="44"/>
                  <a:pt x="165" y="46"/>
                  <a:pt x="166" y="47"/>
                </a:cubicBezTo>
                <a:cubicBezTo>
                  <a:pt x="167" y="46"/>
                  <a:pt x="167" y="44"/>
                  <a:pt x="168" y="45"/>
                </a:cubicBezTo>
                <a:cubicBezTo>
                  <a:pt x="168" y="45"/>
                  <a:pt x="167" y="46"/>
                  <a:pt x="168" y="47"/>
                </a:cubicBezTo>
                <a:close/>
                <a:moveTo>
                  <a:pt x="165" y="48"/>
                </a:moveTo>
                <a:cubicBezTo>
                  <a:pt x="166" y="48"/>
                  <a:pt x="167" y="47"/>
                  <a:pt x="167" y="47"/>
                </a:cubicBezTo>
                <a:cubicBezTo>
                  <a:pt x="166" y="47"/>
                  <a:pt x="165" y="47"/>
                  <a:pt x="165" y="48"/>
                </a:cubicBezTo>
                <a:close/>
                <a:moveTo>
                  <a:pt x="164" y="6"/>
                </a:moveTo>
                <a:cubicBezTo>
                  <a:pt x="164" y="6"/>
                  <a:pt x="164" y="6"/>
                  <a:pt x="164" y="6"/>
                </a:cubicBezTo>
                <a:cubicBezTo>
                  <a:pt x="165" y="6"/>
                  <a:pt x="166" y="5"/>
                  <a:pt x="165" y="5"/>
                </a:cubicBezTo>
                <a:cubicBezTo>
                  <a:pt x="166" y="6"/>
                  <a:pt x="164" y="5"/>
                  <a:pt x="164" y="6"/>
                </a:cubicBezTo>
                <a:close/>
                <a:moveTo>
                  <a:pt x="160" y="45"/>
                </a:moveTo>
                <a:cubicBezTo>
                  <a:pt x="158" y="45"/>
                  <a:pt x="157" y="46"/>
                  <a:pt x="156" y="46"/>
                </a:cubicBezTo>
                <a:cubicBezTo>
                  <a:pt x="157" y="47"/>
                  <a:pt x="160" y="46"/>
                  <a:pt x="161" y="45"/>
                </a:cubicBezTo>
                <a:cubicBezTo>
                  <a:pt x="160" y="45"/>
                  <a:pt x="160" y="45"/>
                  <a:pt x="160" y="45"/>
                </a:cubicBezTo>
                <a:close/>
                <a:moveTo>
                  <a:pt x="155" y="5"/>
                </a:moveTo>
                <a:cubicBezTo>
                  <a:pt x="153" y="5"/>
                  <a:pt x="156" y="4"/>
                  <a:pt x="154" y="4"/>
                </a:cubicBezTo>
                <a:cubicBezTo>
                  <a:pt x="152" y="4"/>
                  <a:pt x="151" y="5"/>
                  <a:pt x="152" y="6"/>
                </a:cubicBezTo>
                <a:cubicBezTo>
                  <a:pt x="153" y="6"/>
                  <a:pt x="152" y="7"/>
                  <a:pt x="155" y="7"/>
                </a:cubicBezTo>
                <a:cubicBezTo>
                  <a:pt x="155" y="6"/>
                  <a:pt x="156" y="5"/>
                  <a:pt x="155" y="5"/>
                </a:cubicBezTo>
                <a:cubicBezTo>
                  <a:pt x="155" y="5"/>
                  <a:pt x="155" y="5"/>
                  <a:pt x="155" y="5"/>
                </a:cubicBezTo>
                <a:close/>
                <a:moveTo>
                  <a:pt x="113" y="11"/>
                </a:moveTo>
                <a:cubicBezTo>
                  <a:pt x="113" y="11"/>
                  <a:pt x="114" y="11"/>
                  <a:pt x="113" y="11"/>
                </a:cubicBezTo>
                <a:cubicBezTo>
                  <a:pt x="115" y="12"/>
                  <a:pt x="115" y="11"/>
                  <a:pt x="115" y="11"/>
                </a:cubicBezTo>
                <a:cubicBezTo>
                  <a:pt x="114" y="11"/>
                  <a:pt x="114" y="11"/>
                  <a:pt x="113" y="11"/>
                </a:cubicBezTo>
                <a:close/>
                <a:moveTo>
                  <a:pt x="112" y="49"/>
                </a:moveTo>
                <a:cubicBezTo>
                  <a:pt x="112" y="49"/>
                  <a:pt x="111" y="50"/>
                  <a:pt x="113" y="50"/>
                </a:cubicBezTo>
                <a:cubicBezTo>
                  <a:pt x="112" y="49"/>
                  <a:pt x="114" y="49"/>
                  <a:pt x="114" y="49"/>
                </a:cubicBezTo>
                <a:cubicBezTo>
                  <a:pt x="113" y="49"/>
                  <a:pt x="113" y="49"/>
                  <a:pt x="112" y="49"/>
                </a:cubicBezTo>
                <a:close/>
                <a:moveTo>
                  <a:pt x="71" y="39"/>
                </a:moveTo>
                <a:cubicBezTo>
                  <a:pt x="71" y="40"/>
                  <a:pt x="72" y="41"/>
                  <a:pt x="71" y="41"/>
                </a:cubicBezTo>
                <a:cubicBezTo>
                  <a:pt x="73" y="41"/>
                  <a:pt x="73" y="41"/>
                  <a:pt x="75" y="41"/>
                </a:cubicBezTo>
                <a:cubicBezTo>
                  <a:pt x="76" y="40"/>
                  <a:pt x="74" y="39"/>
                  <a:pt x="72" y="39"/>
                </a:cubicBezTo>
                <a:cubicBezTo>
                  <a:pt x="73" y="39"/>
                  <a:pt x="75" y="39"/>
                  <a:pt x="75" y="38"/>
                </a:cubicBezTo>
                <a:cubicBezTo>
                  <a:pt x="73" y="38"/>
                  <a:pt x="73" y="39"/>
                  <a:pt x="71" y="39"/>
                </a:cubicBezTo>
                <a:close/>
                <a:moveTo>
                  <a:pt x="70" y="42"/>
                </a:moveTo>
                <a:cubicBezTo>
                  <a:pt x="71" y="43"/>
                  <a:pt x="72" y="44"/>
                  <a:pt x="75" y="44"/>
                </a:cubicBezTo>
                <a:cubicBezTo>
                  <a:pt x="75" y="43"/>
                  <a:pt x="73" y="42"/>
                  <a:pt x="75" y="42"/>
                </a:cubicBezTo>
                <a:cubicBezTo>
                  <a:pt x="73" y="42"/>
                  <a:pt x="71" y="41"/>
                  <a:pt x="70" y="42"/>
                </a:cubicBezTo>
                <a:close/>
                <a:moveTo>
                  <a:pt x="64" y="40"/>
                </a:moveTo>
                <a:cubicBezTo>
                  <a:pt x="64" y="40"/>
                  <a:pt x="64" y="40"/>
                  <a:pt x="65" y="40"/>
                </a:cubicBezTo>
                <a:cubicBezTo>
                  <a:pt x="65" y="40"/>
                  <a:pt x="65" y="39"/>
                  <a:pt x="64" y="40"/>
                </a:cubicBezTo>
                <a:close/>
                <a:moveTo>
                  <a:pt x="58" y="14"/>
                </a:moveTo>
                <a:cubicBezTo>
                  <a:pt x="59" y="14"/>
                  <a:pt x="61" y="14"/>
                  <a:pt x="61" y="13"/>
                </a:cubicBezTo>
                <a:cubicBezTo>
                  <a:pt x="59" y="13"/>
                  <a:pt x="57" y="14"/>
                  <a:pt x="58" y="14"/>
                </a:cubicBezTo>
                <a:close/>
                <a:moveTo>
                  <a:pt x="36" y="35"/>
                </a:moveTo>
                <a:cubicBezTo>
                  <a:pt x="38" y="35"/>
                  <a:pt x="40" y="36"/>
                  <a:pt x="41" y="35"/>
                </a:cubicBezTo>
                <a:cubicBezTo>
                  <a:pt x="40" y="35"/>
                  <a:pt x="38" y="34"/>
                  <a:pt x="36" y="35"/>
                </a:cubicBezTo>
                <a:close/>
              </a:path>
            </a:pathLst>
          </a:custGeom>
          <a:solidFill>
            <a:schemeClr val="tx1"/>
          </a:solidFill>
          <a:ln>
            <a:noFill/>
          </a:ln>
        </p:spPr>
        <p:txBody>
          <a:bodyPr anchor="ctr" anchorCtr="1"/>
          <a:lstStyle/>
          <a:p>
            <a:endParaRPr lang="zh-CN" altLang="en-US"/>
          </a:p>
        </p:txBody>
      </p:sp>
      <p:sp>
        <p:nvSpPr>
          <p:cNvPr id="14" name="文本框 13"/>
          <p:cNvSpPr txBox="1"/>
          <p:nvPr/>
        </p:nvSpPr>
        <p:spPr>
          <a:xfrm>
            <a:off x="2573337" y="-27445"/>
            <a:ext cx="2400300" cy="923330"/>
          </a:xfrm>
          <a:prstGeom prst="rect">
            <a:avLst/>
          </a:prstGeom>
          <a:noFill/>
        </p:spPr>
        <p:txBody>
          <a:bodyPr wrap="square" rtlCol="0">
            <a:spAutoFit/>
          </a:bodyPr>
          <a:lstStyle/>
          <a:p>
            <a:r>
              <a:rPr lang="zh-CN" altLang="en-US" sz="5400" dirty="0" smtClean="0">
                <a:solidFill>
                  <a:schemeClr val="bg1"/>
                </a:solidFill>
                <a:latin typeface="李旭科书法" panose="02000603000000000000" pitchFamily="2" charset="-122"/>
                <a:ea typeface="李旭科书法" panose="02000603000000000000" pitchFamily="2" charset="-122"/>
              </a:rPr>
              <a:t>目录</a:t>
            </a:r>
            <a:endParaRPr lang="zh-CN" altLang="en-US" sz="5400" dirty="0">
              <a:solidFill>
                <a:schemeClr val="bg1"/>
              </a:solidFill>
              <a:latin typeface="李旭科书法" panose="02000603000000000000" pitchFamily="2" charset="-122"/>
              <a:ea typeface="李旭科书法" panose="02000603000000000000" pitchFamily="2" charset="-122"/>
            </a:endParaRPr>
          </a:p>
        </p:txBody>
      </p:sp>
      <p:sp>
        <p:nvSpPr>
          <p:cNvPr id="15" name="文本框 14"/>
          <p:cNvSpPr txBox="1"/>
          <p:nvPr/>
        </p:nvSpPr>
        <p:spPr>
          <a:xfrm>
            <a:off x="1858917" y="3110190"/>
            <a:ext cx="735014" cy="923330"/>
          </a:xfrm>
          <a:prstGeom prst="rect">
            <a:avLst/>
          </a:prstGeom>
          <a:noFill/>
        </p:spPr>
        <p:txBody>
          <a:bodyPr wrap="square" rtlCol="0">
            <a:spAutoFit/>
          </a:bodyPr>
          <a:lstStyle/>
          <a:p>
            <a:r>
              <a:rPr lang="en-US" altLang="zh-CN" sz="5400" dirty="0" smtClean="0">
                <a:solidFill>
                  <a:schemeClr val="bg1"/>
                </a:solidFill>
                <a:latin typeface="李旭科书法" panose="02000603000000000000" pitchFamily="2" charset="-122"/>
                <a:ea typeface="李旭科书法" panose="02000603000000000000" pitchFamily="2" charset="-122"/>
              </a:rPr>
              <a:t>02</a:t>
            </a:r>
            <a:endParaRPr lang="zh-CN" altLang="en-US" sz="5400" dirty="0">
              <a:solidFill>
                <a:schemeClr val="bg1"/>
              </a:solidFill>
              <a:latin typeface="李旭科书法" panose="02000603000000000000" pitchFamily="2" charset="-122"/>
              <a:ea typeface="李旭科书法" panose="02000603000000000000" pitchFamily="2" charset="-122"/>
            </a:endParaRPr>
          </a:p>
        </p:txBody>
      </p:sp>
      <p:sp>
        <p:nvSpPr>
          <p:cNvPr id="16" name="文本框 15"/>
          <p:cNvSpPr txBox="1"/>
          <p:nvPr/>
        </p:nvSpPr>
        <p:spPr>
          <a:xfrm>
            <a:off x="1840750" y="4238884"/>
            <a:ext cx="727031" cy="936032"/>
          </a:xfrm>
          <a:prstGeom prst="rect">
            <a:avLst/>
          </a:prstGeom>
          <a:noFill/>
        </p:spPr>
        <p:txBody>
          <a:bodyPr wrap="square" rtlCol="0">
            <a:spAutoFit/>
          </a:bodyPr>
          <a:lstStyle/>
          <a:p>
            <a:r>
              <a:rPr lang="en-US" altLang="zh-CN" sz="5400" dirty="0" smtClean="0">
                <a:solidFill>
                  <a:schemeClr val="bg1"/>
                </a:solidFill>
                <a:latin typeface="李旭科书法" panose="02000603000000000000" pitchFamily="2" charset="-122"/>
                <a:ea typeface="李旭科书法" panose="02000603000000000000" pitchFamily="2" charset="-122"/>
              </a:rPr>
              <a:t>03</a:t>
            </a:r>
            <a:endParaRPr lang="zh-CN" altLang="en-US" sz="5400" dirty="0">
              <a:solidFill>
                <a:schemeClr val="bg1"/>
              </a:solidFill>
              <a:latin typeface="李旭科书法" panose="02000603000000000000" pitchFamily="2" charset="-122"/>
              <a:ea typeface="李旭科书法" panose="02000603000000000000" pitchFamily="2" charset="-122"/>
            </a:endParaRPr>
          </a:p>
        </p:txBody>
      </p:sp>
      <p:sp>
        <p:nvSpPr>
          <p:cNvPr id="17" name="文本框 16"/>
          <p:cNvSpPr txBox="1"/>
          <p:nvPr/>
        </p:nvSpPr>
        <p:spPr>
          <a:xfrm>
            <a:off x="1858917" y="5548867"/>
            <a:ext cx="892220" cy="923330"/>
          </a:xfrm>
          <a:prstGeom prst="rect">
            <a:avLst/>
          </a:prstGeom>
          <a:noFill/>
        </p:spPr>
        <p:txBody>
          <a:bodyPr wrap="square" rtlCol="0">
            <a:spAutoFit/>
          </a:bodyPr>
          <a:lstStyle/>
          <a:p>
            <a:r>
              <a:rPr lang="en-US" altLang="zh-CN" sz="5400" dirty="0" smtClean="0">
                <a:solidFill>
                  <a:schemeClr val="bg1"/>
                </a:solidFill>
                <a:latin typeface="李旭科书法" panose="02000603000000000000" pitchFamily="2" charset="-122"/>
                <a:ea typeface="李旭科书法" panose="02000603000000000000" pitchFamily="2" charset="-122"/>
              </a:rPr>
              <a:t>04</a:t>
            </a:r>
            <a:endParaRPr lang="zh-CN" altLang="en-US" sz="5400" dirty="0">
              <a:solidFill>
                <a:schemeClr val="bg1"/>
              </a:solidFill>
              <a:latin typeface="李旭科书法" panose="02000603000000000000" pitchFamily="2" charset="-122"/>
              <a:ea typeface="李旭科书法" panose="02000603000000000000" pitchFamily="2" charset="-122"/>
            </a:endParaRPr>
          </a:p>
        </p:txBody>
      </p:sp>
      <p:sp>
        <p:nvSpPr>
          <p:cNvPr id="18" name="文本框 17"/>
          <p:cNvSpPr txBox="1"/>
          <p:nvPr/>
        </p:nvSpPr>
        <p:spPr>
          <a:xfrm>
            <a:off x="1937520" y="1948001"/>
            <a:ext cx="735014" cy="923330"/>
          </a:xfrm>
          <a:prstGeom prst="rect">
            <a:avLst/>
          </a:prstGeom>
          <a:noFill/>
        </p:spPr>
        <p:txBody>
          <a:bodyPr wrap="square" rtlCol="0">
            <a:spAutoFit/>
          </a:bodyPr>
          <a:lstStyle/>
          <a:p>
            <a:r>
              <a:rPr lang="en-US" altLang="zh-CN" sz="5400" dirty="0" smtClean="0">
                <a:solidFill>
                  <a:schemeClr val="bg1"/>
                </a:solidFill>
                <a:latin typeface="李旭科书法" panose="02000603000000000000" pitchFamily="2" charset="-122"/>
                <a:ea typeface="李旭科书法" panose="02000603000000000000" pitchFamily="2" charset="-122"/>
              </a:rPr>
              <a:t>01</a:t>
            </a:r>
            <a:endParaRPr lang="zh-CN" altLang="en-US" sz="5400" dirty="0">
              <a:solidFill>
                <a:schemeClr val="bg1"/>
              </a:solidFill>
              <a:latin typeface="李旭科书法" panose="02000603000000000000" pitchFamily="2" charset="-122"/>
              <a:ea typeface="李旭科书法" panose="02000603000000000000" pitchFamily="2" charset="-122"/>
            </a:endParaRPr>
          </a:p>
        </p:txBody>
      </p:sp>
      <p:sp>
        <p:nvSpPr>
          <p:cNvPr id="19" name="文本框 18"/>
          <p:cNvSpPr txBox="1"/>
          <p:nvPr/>
        </p:nvSpPr>
        <p:spPr>
          <a:xfrm>
            <a:off x="3746500" y="2183646"/>
            <a:ext cx="3733800" cy="461665"/>
          </a:xfrm>
          <a:prstGeom prst="rect">
            <a:avLst/>
          </a:prstGeom>
          <a:noFill/>
        </p:spPr>
        <p:txBody>
          <a:bodyPr wrap="square" rtlCol="0">
            <a:spAutoFit/>
          </a:bodyPr>
          <a:lstStyle/>
          <a:p>
            <a:r>
              <a:rPr lang="zh-CN" altLang="en-US" sz="2400" spc="600" dirty="0" smtClean="0">
                <a:solidFill>
                  <a:schemeClr val="bg1"/>
                </a:solidFill>
                <a:latin typeface="李旭科书法" panose="02000603000000000000" pitchFamily="2" charset="-122"/>
                <a:ea typeface="李旭科书法" panose="02000603000000000000" pitchFamily="2" charset="-122"/>
              </a:rPr>
              <a:t>什么是京剧</a:t>
            </a:r>
            <a:endParaRPr lang="zh-CN" altLang="en-US" sz="2400" spc="600" dirty="0">
              <a:solidFill>
                <a:schemeClr val="bg1"/>
              </a:solidFill>
              <a:latin typeface="李旭科书法" panose="02000603000000000000" pitchFamily="2" charset="-122"/>
              <a:ea typeface="李旭科书法" panose="02000603000000000000" pitchFamily="2" charset="-122"/>
            </a:endParaRPr>
          </a:p>
        </p:txBody>
      </p:sp>
      <p:sp>
        <p:nvSpPr>
          <p:cNvPr id="20" name="文本框 19"/>
          <p:cNvSpPr txBox="1"/>
          <p:nvPr/>
        </p:nvSpPr>
        <p:spPr>
          <a:xfrm>
            <a:off x="3746500" y="3398589"/>
            <a:ext cx="3733800" cy="461665"/>
          </a:xfrm>
          <a:prstGeom prst="rect">
            <a:avLst/>
          </a:prstGeom>
          <a:noFill/>
        </p:spPr>
        <p:txBody>
          <a:bodyPr wrap="square" rtlCol="0">
            <a:spAutoFit/>
          </a:bodyPr>
          <a:lstStyle/>
          <a:p>
            <a:r>
              <a:rPr lang="zh-CN" altLang="en-US" sz="2400" spc="600" dirty="0" smtClean="0">
                <a:solidFill>
                  <a:schemeClr val="bg1"/>
                </a:solidFill>
                <a:latin typeface="李旭科书法" panose="02000603000000000000" pitchFamily="2" charset="-122"/>
                <a:ea typeface="李旭科书法" panose="02000603000000000000" pitchFamily="2" charset="-122"/>
              </a:rPr>
              <a:t>京剧的起源</a:t>
            </a:r>
            <a:endParaRPr lang="zh-CN" altLang="en-US" sz="2400" spc="600" dirty="0">
              <a:solidFill>
                <a:schemeClr val="bg1"/>
              </a:solidFill>
              <a:latin typeface="李旭科书法" panose="02000603000000000000" pitchFamily="2" charset="-122"/>
              <a:ea typeface="李旭科书法" panose="02000603000000000000" pitchFamily="2" charset="-122"/>
            </a:endParaRPr>
          </a:p>
        </p:txBody>
      </p:sp>
      <p:sp>
        <p:nvSpPr>
          <p:cNvPr id="21" name="文本框 20"/>
          <p:cNvSpPr txBox="1"/>
          <p:nvPr/>
        </p:nvSpPr>
        <p:spPr>
          <a:xfrm>
            <a:off x="3746500" y="4575363"/>
            <a:ext cx="3733800" cy="461665"/>
          </a:xfrm>
          <a:prstGeom prst="rect">
            <a:avLst/>
          </a:prstGeom>
          <a:noFill/>
        </p:spPr>
        <p:txBody>
          <a:bodyPr wrap="square" rtlCol="0">
            <a:spAutoFit/>
          </a:bodyPr>
          <a:lstStyle/>
          <a:p>
            <a:r>
              <a:rPr lang="zh-CN" altLang="en-US" sz="2400" spc="600" dirty="0" smtClean="0">
                <a:solidFill>
                  <a:schemeClr val="bg1"/>
                </a:solidFill>
                <a:latin typeface="李旭科书法" panose="02000603000000000000" pitchFamily="2" charset="-122"/>
                <a:ea typeface="李旭科书法" panose="02000603000000000000" pitchFamily="2" charset="-122"/>
              </a:rPr>
              <a:t>京剧四大功夫</a:t>
            </a:r>
            <a:endParaRPr lang="zh-CN" altLang="en-US" sz="2400" spc="600" dirty="0">
              <a:solidFill>
                <a:schemeClr val="bg1"/>
              </a:solidFill>
              <a:latin typeface="李旭科书法" panose="02000603000000000000" pitchFamily="2" charset="-122"/>
              <a:ea typeface="李旭科书法" panose="02000603000000000000" pitchFamily="2" charset="-122"/>
            </a:endParaRPr>
          </a:p>
        </p:txBody>
      </p:sp>
      <p:sp>
        <p:nvSpPr>
          <p:cNvPr id="22" name="文本框 21"/>
          <p:cNvSpPr txBox="1"/>
          <p:nvPr/>
        </p:nvSpPr>
        <p:spPr>
          <a:xfrm>
            <a:off x="3746500" y="5779699"/>
            <a:ext cx="3733800" cy="461665"/>
          </a:xfrm>
          <a:prstGeom prst="rect">
            <a:avLst/>
          </a:prstGeom>
          <a:noFill/>
        </p:spPr>
        <p:txBody>
          <a:bodyPr wrap="square" rtlCol="0">
            <a:spAutoFit/>
          </a:bodyPr>
          <a:lstStyle/>
          <a:p>
            <a:r>
              <a:rPr lang="zh-CN" altLang="en-US" sz="2400" spc="600" dirty="0" smtClean="0">
                <a:solidFill>
                  <a:schemeClr val="bg1"/>
                </a:solidFill>
                <a:latin typeface="李旭科书法" panose="02000603000000000000" pitchFamily="2" charset="-122"/>
                <a:ea typeface="李旭科书法" panose="02000603000000000000" pitchFamily="2" charset="-122"/>
              </a:rPr>
              <a:t>京剧的行当</a:t>
            </a:r>
            <a:endParaRPr lang="zh-CN" altLang="en-US" sz="2400" spc="600" dirty="0">
              <a:solidFill>
                <a:schemeClr val="bg1"/>
              </a:solidFill>
              <a:latin typeface="李旭科书法" panose="02000603000000000000" pitchFamily="2" charset="-122"/>
              <a:ea typeface="李旭科书法" panose="02000603000000000000" pitchFamily="2" charset="-122"/>
            </a:endParaRPr>
          </a:p>
        </p:txBody>
      </p:sp>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90766" y="1329930"/>
            <a:ext cx="4803792" cy="6000031"/>
          </a:xfrm>
          <a:prstGeom prst="rect">
            <a:avLst/>
          </a:prstGeom>
        </p:spPr>
      </p:pic>
    </p:spTree>
    <p:extLst>
      <p:ext uri="{BB962C8B-B14F-4D97-AF65-F5344CB8AC3E}">
        <p14:creationId xmlns:p14="http://schemas.microsoft.com/office/powerpoint/2010/main" val="2768824037"/>
      </p:ext>
    </p:extLst>
  </p:cSld>
  <p:clrMapOvr>
    <a:masterClrMapping/>
  </p:clrMapOvr>
  <p:transition spd="slow" advTm="4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1000" fill="hold"/>
                                        <p:tgtEl>
                                          <p:spTgt spid="6"/>
                                        </p:tgtEl>
                                        <p:attrNameLst>
                                          <p:attrName>ppt_x</p:attrName>
                                        </p:attrNameLst>
                                      </p:cBhvr>
                                      <p:tavLst>
                                        <p:tav tm="0">
                                          <p:val>
                                            <p:strVal val="#ppt_x"/>
                                          </p:val>
                                        </p:tav>
                                        <p:tav tm="100000">
                                          <p:val>
                                            <p:strVal val="#ppt_x"/>
                                          </p:val>
                                        </p:tav>
                                      </p:tavLst>
                                    </p:anim>
                                    <p:anim calcmode="lin" valueType="num">
                                      <p:cBhvr additive="base">
                                        <p:cTn id="23" dur="1000" fill="hold"/>
                                        <p:tgtEl>
                                          <p:spTgt spid="6"/>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0" fill="hold"/>
                                        <p:tgtEl>
                                          <p:spTgt spid="8"/>
                                        </p:tgtEl>
                                        <p:attrNameLst>
                                          <p:attrName>ppt_x</p:attrName>
                                        </p:attrNameLst>
                                      </p:cBhvr>
                                      <p:tavLst>
                                        <p:tav tm="0">
                                          <p:val>
                                            <p:strVal val="#ppt_x"/>
                                          </p:val>
                                        </p:tav>
                                        <p:tav tm="100000">
                                          <p:val>
                                            <p:strVal val="#ppt_x"/>
                                          </p:val>
                                        </p:tav>
                                      </p:tavLst>
                                    </p:anim>
                                    <p:anim calcmode="lin" valueType="num">
                                      <p:cBhvr additive="base">
                                        <p:cTn id="27" dur="1000" fill="hold"/>
                                        <p:tgtEl>
                                          <p:spTgt spid="8"/>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1000" fill="hold"/>
                                        <p:tgtEl>
                                          <p:spTgt spid="10"/>
                                        </p:tgtEl>
                                        <p:attrNameLst>
                                          <p:attrName>ppt_x</p:attrName>
                                        </p:attrNameLst>
                                      </p:cBhvr>
                                      <p:tavLst>
                                        <p:tav tm="0">
                                          <p:val>
                                            <p:strVal val="#ppt_x"/>
                                          </p:val>
                                        </p:tav>
                                        <p:tav tm="100000">
                                          <p:val>
                                            <p:strVal val="#ppt_x"/>
                                          </p:val>
                                        </p:tav>
                                      </p:tavLst>
                                    </p:anim>
                                    <p:anim calcmode="lin" valueType="num">
                                      <p:cBhvr additive="base">
                                        <p:cTn id="31" dur="1000" fill="hold"/>
                                        <p:tgtEl>
                                          <p:spTgt spid="10"/>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00" fill="hold"/>
                                        <p:tgtEl>
                                          <p:spTgt spid="12"/>
                                        </p:tgtEl>
                                        <p:attrNameLst>
                                          <p:attrName>ppt_x</p:attrName>
                                        </p:attrNameLst>
                                      </p:cBhvr>
                                      <p:tavLst>
                                        <p:tav tm="0">
                                          <p:val>
                                            <p:strVal val="#ppt_x"/>
                                          </p:val>
                                        </p:tav>
                                        <p:tav tm="100000">
                                          <p:val>
                                            <p:strVal val="#ppt_x"/>
                                          </p:val>
                                        </p:tav>
                                      </p:tavLst>
                                    </p:anim>
                                    <p:anim calcmode="lin" valueType="num">
                                      <p:cBhvr additive="base">
                                        <p:cTn id="35" dur="1000" fill="hold"/>
                                        <p:tgtEl>
                                          <p:spTgt spid="12"/>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1000" fill="hold"/>
                                        <p:tgtEl>
                                          <p:spTgt spid="15"/>
                                        </p:tgtEl>
                                        <p:attrNameLst>
                                          <p:attrName>ppt_x</p:attrName>
                                        </p:attrNameLst>
                                      </p:cBhvr>
                                      <p:tavLst>
                                        <p:tav tm="0">
                                          <p:val>
                                            <p:strVal val="#ppt_x"/>
                                          </p:val>
                                        </p:tav>
                                        <p:tav tm="100000">
                                          <p:val>
                                            <p:strVal val="#ppt_x"/>
                                          </p:val>
                                        </p:tav>
                                      </p:tavLst>
                                    </p:anim>
                                    <p:anim calcmode="lin" valueType="num">
                                      <p:cBhvr additive="base">
                                        <p:cTn id="39" dur="1000" fill="hold"/>
                                        <p:tgtEl>
                                          <p:spTgt spid="15"/>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1000" fill="hold"/>
                                        <p:tgtEl>
                                          <p:spTgt spid="16"/>
                                        </p:tgtEl>
                                        <p:attrNameLst>
                                          <p:attrName>ppt_x</p:attrName>
                                        </p:attrNameLst>
                                      </p:cBhvr>
                                      <p:tavLst>
                                        <p:tav tm="0">
                                          <p:val>
                                            <p:strVal val="#ppt_x"/>
                                          </p:val>
                                        </p:tav>
                                        <p:tav tm="100000">
                                          <p:val>
                                            <p:strVal val="#ppt_x"/>
                                          </p:val>
                                        </p:tav>
                                      </p:tavLst>
                                    </p:anim>
                                    <p:anim calcmode="lin" valueType="num">
                                      <p:cBhvr additive="base">
                                        <p:cTn id="43" dur="1000" fill="hold"/>
                                        <p:tgtEl>
                                          <p:spTgt spid="16"/>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1000" fill="hold"/>
                                        <p:tgtEl>
                                          <p:spTgt spid="17"/>
                                        </p:tgtEl>
                                        <p:attrNameLst>
                                          <p:attrName>ppt_x</p:attrName>
                                        </p:attrNameLst>
                                      </p:cBhvr>
                                      <p:tavLst>
                                        <p:tav tm="0">
                                          <p:val>
                                            <p:strVal val="#ppt_x"/>
                                          </p:val>
                                        </p:tav>
                                        <p:tav tm="100000">
                                          <p:val>
                                            <p:strVal val="#ppt_x"/>
                                          </p:val>
                                        </p:tav>
                                      </p:tavLst>
                                    </p:anim>
                                    <p:anim calcmode="lin" valueType="num">
                                      <p:cBhvr additive="base">
                                        <p:cTn id="47" dur="1000" fill="hold"/>
                                        <p:tgtEl>
                                          <p:spTgt spid="17"/>
                                        </p:tgtEl>
                                        <p:attrNameLst>
                                          <p:attrName>ppt_y</p:attrName>
                                        </p:attrNameLst>
                                      </p:cBhvr>
                                      <p:tavLst>
                                        <p:tav tm="0">
                                          <p:val>
                                            <p:strVal val="0-#ppt_h/2"/>
                                          </p:val>
                                        </p:tav>
                                        <p:tav tm="100000">
                                          <p:val>
                                            <p:strVal val="#ppt_y"/>
                                          </p:val>
                                        </p:tav>
                                      </p:tavLst>
                                    </p:anim>
                                  </p:childTnLst>
                                </p:cTn>
                              </p:par>
                              <p:par>
                                <p:cTn id="48" presetID="2" presetClass="entr" presetSubtype="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1000" fill="hold"/>
                                        <p:tgtEl>
                                          <p:spTgt spid="18"/>
                                        </p:tgtEl>
                                        <p:attrNameLst>
                                          <p:attrName>ppt_x</p:attrName>
                                        </p:attrNameLst>
                                      </p:cBhvr>
                                      <p:tavLst>
                                        <p:tav tm="0">
                                          <p:val>
                                            <p:strVal val="#ppt_x"/>
                                          </p:val>
                                        </p:tav>
                                        <p:tav tm="100000">
                                          <p:val>
                                            <p:strVal val="#ppt_x"/>
                                          </p:val>
                                        </p:tav>
                                      </p:tavLst>
                                    </p:anim>
                                    <p:anim calcmode="lin" valueType="num">
                                      <p:cBhvr additive="base">
                                        <p:cTn id="51"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additive="base">
                                        <p:cTn id="56" dur="1000" fill="hold"/>
                                        <p:tgtEl>
                                          <p:spTgt spid="7"/>
                                        </p:tgtEl>
                                        <p:attrNameLst>
                                          <p:attrName>ppt_x</p:attrName>
                                        </p:attrNameLst>
                                      </p:cBhvr>
                                      <p:tavLst>
                                        <p:tav tm="0">
                                          <p:val>
                                            <p:strVal val="1+#ppt_w/2"/>
                                          </p:val>
                                        </p:tav>
                                        <p:tav tm="100000">
                                          <p:val>
                                            <p:strVal val="#ppt_x"/>
                                          </p:val>
                                        </p:tav>
                                      </p:tavLst>
                                    </p:anim>
                                    <p:anim calcmode="lin" valueType="num">
                                      <p:cBhvr additive="base">
                                        <p:cTn id="57" dur="1000" fill="hold"/>
                                        <p:tgtEl>
                                          <p:spTgt spid="7"/>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additive="base">
                                        <p:cTn id="60" dur="1000" fill="hold"/>
                                        <p:tgtEl>
                                          <p:spTgt spid="9"/>
                                        </p:tgtEl>
                                        <p:attrNameLst>
                                          <p:attrName>ppt_x</p:attrName>
                                        </p:attrNameLst>
                                      </p:cBhvr>
                                      <p:tavLst>
                                        <p:tav tm="0">
                                          <p:val>
                                            <p:strVal val="1+#ppt_w/2"/>
                                          </p:val>
                                        </p:tav>
                                        <p:tav tm="100000">
                                          <p:val>
                                            <p:strVal val="#ppt_x"/>
                                          </p:val>
                                        </p:tav>
                                      </p:tavLst>
                                    </p:anim>
                                    <p:anim calcmode="lin" valueType="num">
                                      <p:cBhvr additive="base">
                                        <p:cTn id="61" dur="1000" fill="hold"/>
                                        <p:tgtEl>
                                          <p:spTgt spid="9"/>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1000" fill="hold"/>
                                        <p:tgtEl>
                                          <p:spTgt spid="11"/>
                                        </p:tgtEl>
                                        <p:attrNameLst>
                                          <p:attrName>ppt_x</p:attrName>
                                        </p:attrNameLst>
                                      </p:cBhvr>
                                      <p:tavLst>
                                        <p:tav tm="0">
                                          <p:val>
                                            <p:strVal val="1+#ppt_w/2"/>
                                          </p:val>
                                        </p:tav>
                                        <p:tav tm="100000">
                                          <p:val>
                                            <p:strVal val="#ppt_x"/>
                                          </p:val>
                                        </p:tav>
                                      </p:tavLst>
                                    </p:anim>
                                    <p:anim calcmode="lin" valueType="num">
                                      <p:cBhvr additive="base">
                                        <p:cTn id="65" dur="1000" fill="hold"/>
                                        <p:tgtEl>
                                          <p:spTgt spid="11"/>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additive="base">
                                        <p:cTn id="68" dur="1000" fill="hold"/>
                                        <p:tgtEl>
                                          <p:spTgt spid="13"/>
                                        </p:tgtEl>
                                        <p:attrNameLst>
                                          <p:attrName>ppt_x</p:attrName>
                                        </p:attrNameLst>
                                      </p:cBhvr>
                                      <p:tavLst>
                                        <p:tav tm="0">
                                          <p:val>
                                            <p:strVal val="1+#ppt_w/2"/>
                                          </p:val>
                                        </p:tav>
                                        <p:tav tm="100000">
                                          <p:val>
                                            <p:strVal val="#ppt_x"/>
                                          </p:val>
                                        </p:tav>
                                      </p:tavLst>
                                    </p:anim>
                                    <p:anim calcmode="lin" valueType="num">
                                      <p:cBhvr additive="base">
                                        <p:cTn id="69" dur="1000" fill="hold"/>
                                        <p:tgtEl>
                                          <p:spTgt spid="13"/>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additive="base">
                                        <p:cTn id="72" dur="1000" fill="hold"/>
                                        <p:tgtEl>
                                          <p:spTgt spid="19"/>
                                        </p:tgtEl>
                                        <p:attrNameLst>
                                          <p:attrName>ppt_x</p:attrName>
                                        </p:attrNameLst>
                                      </p:cBhvr>
                                      <p:tavLst>
                                        <p:tav tm="0">
                                          <p:val>
                                            <p:strVal val="1+#ppt_w/2"/>
                                          </p:val>
                                        </p:tav>
                                        <p:tav tm="100000">
                                          <p:val>
                                            <p:strVal val="#ppt_x"/>
                                          </p:val>
                                        </p:tav>
                                      </p:tavLst>
                                    </p:anim>
                                    <p:anim calcmode="lin" valueType="num">
                                      <p:cBhvr additive="base">
                                        <p:cTn id="73" dur="1000" fill="hold"/>
                                        <p:tgtEl>
                                          <p:spTgt spid="19"/>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additive="base">
                                        <p:cTn id="76" dur="1000" fill="hold"/>
                                        <p:tgtEl>
                                          <p:spTgt spid="20"/>
                                        </p:tgtEl>
                                        <p:attrNameLst>
                                          <p:attrName>ppt_x</p:attrName>
                                        </p:attrNameLst>
                                      </p:cBhvr>
                                      <p:tavLst>
                                        <p:tav tm="0">
                                          <p:val>
                                            <p:strVal val="1+#ppt_w/2"/>
                                          </p:val>
                                        </p:tav>
                                        <p:tav tm="100000">
                                          <p:val>
                                            <p:strVal val="#ppt_x"/>
                                          </p:val>
                                        </p:tav>
                                      </p:tavLst>
                                    </p:anim>
                                    <p:anim calcmode="lin" valueType="num">
                                      <p:cBhvr additive="base">
                                        <p:cTn id="77" dur="1000" fill="hold"/>
                                        <p:tgtEl>
                                          <p:spTgt spid="20"/>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additive="base">
                                        <p:cTn id="80" dur="1000" fill="hold"/>
                                        <p:tgtEl>
                                          <p:spTgt spid="21"/>
                                        </p:tgtEl>
                                        <p:attrNameLst>
                                          <p:attrName>ppt_x</p:attrName>
                                        </p:attrNameLst>
                                      </p:cBhvr>
                                      <p:tavLst>
                                        <p:tav tm="0">
                                          <p:val>
                                            <p:strVal val="1+#ppt_w/2"/>
                                          </p:val>
                                        </p:tav>
                                        <p:tav tm="100000">
                                          <p:val>
                                            <p:strVal val="#ppt_x"/>
                                          </p:val>
                                        </p:tav>
                                      </p:tavLst>
                                    </p:anim>
                                    <p:anim calcmode="lin" valueType="num">
                                      <p:cBhvr additive="base">
                                        <p:cTn id="81" dur="1000" fill="hold"/>
                                        <p:tgtEl>
                                          <p:spTgt spid="21"/>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additive="base">
                                        <p:cTn id="84" dur="1000" fill="hold"/>
                                        <p:tgtEl>
                                          <p:spTgt spid="22"/>
                                        </p:tgtEl>
                                        <p:attrNameLst>
                                          <p:attrName>ppt_x</p:attrName>
                                        </p:attrNameLst>
                                      </p:cBhvr>
                                      <p:tavLst>
                                        <p:tav tm="0">
                                          <p:val>
                                            <p:strVal val="1+#ppt_w/2"/>
                                          </p:val>
                                        </p:tav>
                                        <p:tav tm="100000">
                                          <p:val>
                                            <p:strVal val="#ppt_x"/>
                                          </p:val>
                                        </p:tav>
                                      </p:tavLst>
                                    </p:anim>
                                    <p:anim calcmode="lin" valueType="num">
                                      <p:cBhvr additive="base">
                                        <p:cTn id="85" dur="1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P spid="20" grpId="0"/>
      <p:bldP spid="21"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KSO_Shape"/>
          <p:cNvSpPr>
            <a:spLocks/>
          </p:cNvSpPr>
          <p:nvPr/>
        </p:nvSpPr>
        <p:spPr bwMode="auto">
          <a:xfrm>
            <a:off x="431800" y="-7010"/>
            <a:ext cx="5943600"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8" name="标题 9"/>
          <p:cNvSpPr>
            <a:spLocks noGrp="1"/>
          </p:cNvSpPr>
          <p:nvPr>
            <p:ph type="title"/>
          </p:nvPr>
        </p:nvSpPr>
        <p:spPr>
          <a:xfrm>
            <a:off x="3079272" y="252974"/>
            <a:ext cx="4110883" cy="601525"/>
          </a:xfrm>
        </p:spPr>
        <p:txBody>
          <a:bodyPr>
            <a:normAutofit/>
          </a:bodyPr>
          <a:lstStyle/>
          <a:p>
            <a:pPr eaLnBrk="1" hangingPunct="1"/>
            <a:r>
              <a:rPr lang="zh-CN" altLang="en-US" sz="3600" dirty="0" smtClean="0">
                <a:solidFill>
                  <a:schemeClr val="bg1"/>
                </a:solidFill>
                <a:latin typeface="李旭科书法" panose="02000603000000000000" pitchFamily="2" charset="-122"/>
                <a:ea typeface="李旭科书法" panose="02000603000000000000" pitchFamily="2" charset="-122"/>
              </a:rPr>
              <a:t>什么是“老生”</a:t>
            </a:r>
          </a:p>
        </p:txBody>
      </p:sp>
      <p:sp>
        <p:nvSpPr>
          <p:cNvPr id="15" name="KSO_Shape"/>
          <p:cNvSpPr>
            <a:spLocks/>
          </p:cNvSpPr>
          <p:nvPr/>
        </p:nvSpPr>
        <p:spPr bwMode="auto">
          <a:xfrm>
            <a:off x="4843237" y="3209059"/>
            <a:ext cx="599886" cy="660226"/>
          </a:xfrm>
          <a:custGeom>
            <a:avLst/>
            <a:gdLst>
              <a:gd name="T0" fmla="*/ 805274 w 243"/>
              <a:gd name="T1" fmla="*/ 169366 h 329"/>
              <a:gd name="T2" fmla="*/ 726252 w 243"/>
              <a:gd name="T3" fmla="*/ 207002 h 329"/>
              <a:gd name="T4" fmla="*/ 560681 w 243"/>
              <a:gd name="T5" fmla="*/ 263457 h 329"/>
              <a:gd name="T6" fmla="*/ 553156 w 243"/>
              <a:gd name="T7" fmla="*/ 222057 h 329"/>
              <a:gd name="T8" fmla="*/ 609600 w 243"/>
              <a:gd name="T9" fmla="*/ 86565 h 329"/>
              <a:gd name="T10" fmla="*/ 481659 w 243"/>
              <a:gd name="T11" fmla="*/ 135492 h 329"/>
              <a:gd name="T12" fmla="*/ 440267 w 243"/>
              <a:gd name="T13" fmla="*/ 120438 h 329"/>
              <a:gd name="T14" fmla="*/ 391348 w 243"/>
              <a:gd name="T15" fmla="*/ 150547 h 329"/>
              <a:gd name="T16" fmla="*/ 327378 w 243"/>
              <a:gd name="T17" fmla="*/ 127965 h 329"/>
              <a:gd name="T18" fmla="*/ 316089 w 243"/>
              <a:gd name="T19" fmla="*/ 120438 h 329"/>
              <a:gd name="T20" fmla="*/ 259644 w 243"/>
              <a:gd name="T21" fmla="*/ 139256 h 329"/>
              <a:gd name="T22" fmla="*/ 180622 w 243"/>
              <a:gd name="T23" fmla="*/ 56455 h 329"/>
              <a:gd name="T24" fmla="*/ 161807 w 243"/>
              <a:gd name="T25" fmla="*/ 161838 h 329"/>
              <a:gd name="T26" fmla="*/ 94074 w 243"/>
              <a:gd name="T27" fmla="*/ 191948 h 329"/>
              <a:gd name="T28" fmla="*/ 218252 w 243"/>
              <a:gd name="T29" fmla="*/ 222057 h 329"/>
              <a:gd name="T30" fmla="*/ 210726 w 243"/>
              <a:gd name="T31" fmla="*/ 357549 h 329"/>
              <a:gd name="T32" fmla="*/ 45156 w 243"/>
              <a:gd name="T33" fmla="*/ 432823 h 329"/>
              <a:gd name="T34" fmla="*/ 150519 w 243"/>
              <a:gd name="T35" fmla="*/ 421532 h 329"/>
              <a:gd name="T36" fmla="*/ 184385 w 243"/>
              <a:gd name="T37" fmla="*/ 477987 h 329"/>
              <a:gd name="T38" fmla="*/ 176859 w 243"/>
              <a:gd name="T39" fmla="*/ 515624 h 329"/>
              <a:gd name="T40" fmla="*/ 45156 w 243"/>
              <a:gd name="T41" fmla="*/ 658644 h 329"/>
              <a:gd name="T42" fmla="*/ 22578 w 243"/>
              <a:gd name="T43" fmla="*/ 733917 h 329"/>
              <a:gd name="T44" fmla="*/ 105363 w 243"/>
              <a:gd name="T45" fmla="*/ 639825 h 329"/>
              <a:gd name="T46" fmla="*/ 222015 w 243"/>
              <a:gd name="T47" fmla="*/ 545733 h 329"/>
              <a:gd name="T48" fmla="*/ 248356 w 243"/>
              <a:gd name="T49" fmla="*/ 549497 h 329"/>
              <a:gd name="T50" fmla="*/ 263407 w 243"/>
              <a:gd name="T51" fmla="*/ 572079 h 329"/>
              <a:gd name="T52" fmla="*/ 285985 w 243"/>
              <a:gd name="T53" fmla="*/ 590897 h 329"/>
              <a:gd name="T54" fmla="*/ 297274 w 243"/>
              <a:gd name="T55" fmla="*/ 572079 h 329"/>
              <a:gd name="T56" fmla="*/ 342430 w 243"/>
              <a:gd name="T57" fmla="*/ 523151 h 329"/>
              <a:gd name="T58" fmla="*/ 353719 w 243"/>
              <a:gd name="T59" fmla="*/ 523151 h 329"/>
              <a:gd name="T60" fmla="*/ 349956 w 243"/>
              <a:gd name="T61" fmla="*/ 839300 h 329"/>
              <a:gd name="T62" fmla="*/ 338667 w 243"/>
              <a:gd name="T63" fmla="*/ 839300 h 329"/>
              <a:gd name="T64" fmla="*/ 338667 w 243"/>
              <a:gd name="T65" fmla="*/ 959738 h 329"/>
              <a:gd name="T66" fmla="*/ 338667 w 243"/>
              <a:gd name="T67" fmla="*/ 1200613 h 329"/>
              <a:gd name="T68" fmla="*/ 353719 w 243"/>
              <a:gd name="T69" fmla="*/ 1193086 h 329"/>
              <a:gd name="T70" fmla="*/ 365007 w 243"/>
              <a:gd name="T71" fmla="*/ 839300 h 329"/>
              <a:gd name="T72" fmla="*/ 372533 w 243"/>
              <a:gd name="T73" fmla="*/ 658644 h 329"/>
              <a:gd name="T74" fmla="*/ 470370 w 243"/>
              <a:gd name="T75" fmla="*/ 632298 h 329"/>
              <a:gd name="T76" fmla="*/ 462844 w 243"/>
              <a:gd name="T77" fmla="*/ 557024 h 329"/>
              <a:gd name="T78" fmla="*/ 571970 w 243"/>
              <a:gd name="T79" fmla="*/ 632298 h 329"/>
              <a:gd name="T80" fmla="*/ 526815 w 243"/>
              <a:gd name="T81" fmla="*/ 538206 h 329"/>
              <a:gd name="T82" fmla="*/ 526815 w 243"/>
              <a:gd name="T83" fmla="*/ 459169 h 329"/>
              <a:gd name="T84" fmla="*/ 594548 w 243"/>
              <a:gd name="T85" fmla="*/ 459169 h 329"/>
              <a:gd name="T86" fmla="*/ 590785 w 243"/>
              <a:gd name="T87" fmla="*/ 444114 h 329"/>
              <a:gd name="T88" fmla="*/ 545630 w 243"/>
              <a:gd name="T89" fmla="*/ 398950 h 329"/>
              <a:gd name="T90" fmla="*/ 639704 w 243"/>
              <a:gd name="T91" fmla="*/ 368840 h 329"/>
              <a:gd name="T92" fmla="*/ 587022 w 243"/>
              <a:gd name="T93" fmla="*/ 278512 h 329"/>
              <a:gd name="T94" fmla="*/ 650993 w 243"/>
              <a:gd name="T95" fmla="*/ 255930 h 329"/>
              <a:gd name="T96" fmla="*/ 722489 w 243"/>
              <a:gd name="T97" fmla="*/ 244639 h 329"/>
              <a:gd name="T98" fmla="*/ 801511 w 243"/>
              <a:gd name="T99" fmla="*/ 225821 h 329"/>
              <a:gd name="T100" fmla="*/ 914400 w 243"/>
              <a:gd name="T101" fmla="*/ 173129 h 329"/>
              <a:gd name="T102" fmla="*/ 827852 w 243"/>
              <a:gd name="T103" fmla="*/ 173129 h 3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43" h="329">
                <a:moveTo>
                  <a:pt x="220" y="46"/>
                </a:moveTo>
                <a:cubicBezTo>
                  <a:pt x="218" y="47"/>
                  <a:pt x="216" y="45"/>
                  <a:pt x="214" y="45"/>
                </a:cubicBezTo>
                <a:cubicBezTo>
                  <a:pt x="211" y="46"/>
                  <a:pt x="209" y="49"/>
                  <a:pt x="206" y="52"/>
                </a:cubicBezTo>
                <a:cubicBezTo>
                  <a:pt x="202" y="54"/>
                  <a:pt x="197" y="54"/>
                  <a:pt x="193" y="55"/>
                </a:cubicBezTo>
                <a:cubicBezTo>
                  <a:pt x="191" y="56"/>
                  <a:pt x="189" y="59"/>
                  <a:pt x="187" y="60"/>
                </a:cubicBezTo>
                <a:cubicBezTo>
                  <a:pt x="174" y="65"/>
                  <a:pt x="160" y="64"/>
                  <a:pt x="149" y="70"/>
                </a:cubicBezTo>
                <a:cubicBezTo>
                  <a:pt x="147" y="68"/>
                  <a:pt x="142" y="69"/>
                  <a:pt x="141" y="65"/>
                </a:cubicBezTo>
                <a:cubicBezTo>
                  <a:pt x="143" y="63"/>
                  <a:pt x="145" y="59"/>
                  <a:pt x="147" y="59"/>
                </a:cubicBezTo>
                <a:cubicBezTo>
                  <a:pt x="142" y="54"/>
                  <a:pt x="142" y="48"/>
                  <a:pt x="144" y="41"/>
                </a:cubicBezTo>
                <a:cubicBezTo>
                  <a:pt x="150" y="36"/>
                  <a:pt x="159" y="30"/>
                  <a:pt x="162" y="23"/>
                </a:cubicBezTo>
                <a:cubicBezTo>
                  <a:pt x="158" y="18"/>
                  <a:pt x="154" y="25"/>
                  <a:pt x="151" y="28"/>
                </a:cubicBezTo>
                <a:cubicBezTo>
                  <a:pt x="144" y="35"/>
                  <a:pt x="133" y="43"/>
                  <a:pt x="128" y="36"/>
                </a:cubicBezTo>
                <a:cubicBezTo>
                  <a:pt x="126" y="36"/>
                  <a:pt x="126" y="39"/>
                  <a:pt x="124" y="41"/>
                </a:cubicBezTo>
                <a:cubicBezTo>
                  <a:pt x="120" y="41"/>
                  <a:pt x="117" y="35"/>
                  <a:pt x="117" y="32"/>
                </a:cubicBezTo>
                <a:cubicBezTo>
                  <a:pt x="114" y="22"/>
                  <a:pt x="128" y="6"/>
                  <a:pt x="119" y="0"/>
                </a:cubicBezTo>
                <a:cubicBezTo>
                  <a:pt x="104" y="8"/>
                  <a:pt x="117" y="28"/>
                  <a:pt x="104" y="40"/>
                </a:cubicBezTo>
                <a:cubicBezTo>
                  <a:pt x="99" y="41"/>
                  <a:pt x="91" y="41"/>
                  <a:pt x="93" y="32"/>
                </a:cubicBezTo>
                <a:cubicBezTo>
                  <a:pt x="91" y="30"/>
                  <a:pt x="89" y="36"/>
                  <a:pt x="87" y="34"/>
                </a:cubicBezTo>
                <a:cubicBezTo>
                  <a:pt x="85" y="33"/>
                  <a:pt x="87" y="32"/>
                  <a:pt x="86" y="31"/>
                </a:cubicBezTo>
                <a:cubicBezTo>
                  <a:pt x="85" y="32"/>
                  <a:pt x="84" y="33"/>
                  <a:pt x="84" y="32"/>
                </a:cubicBezTo>
                <a:cubicBezTo>
                  <a:pt x="77" y="28"/>
                  <a:pt x="71" y="15"/>
                  <a:pt x="66" y="22"/>
                </a:cubicBezTo>
                <a:cubicBezTo>
                  <a:pt x="68" y="27"/>
                  <a:pt x="76" y="30"/>
                  <a:pt x="69" y="37"/>
                </a:cubicBezTo>
                <a:cubicBezTo>
                  <a:pt x="63" y="37"/>
                  <a:pt x="62" y="28"/>
                  <a:pt x="57" y="24"/>
                </a:cubicBezTo>
                <a:cubicBezTo>
                  <a:pt x="56" y="21"/>
                  <a:pt x="53" y="11"/>
                  <a:pt x="48" y="15"/>
                </a:cubicBezTo>
                <a:cubicBezTo>
                  <a:pt x="50" y="27"/>
                  <a:pt x="66" y="35"/>
                  <a:pt x="63" y="48"/>
                </a:cubicBezTo>
                <a:cubicBezTo>
                  <a:pt x="57" y="50"/>
                  <a:pt x="48" y="46"/>
                  <a:pt x="43" y="43"/>
                </a:cubicBezTo>
                <a:cubicBezTo>
                  <a:pt x="39" y="40"/>
                  <a:pt x="29" y="26"/>
                  <a:pt x="22" y="31"/>
                </a:cubicBezTo>
                <a:cubicBezTo>
                  <a:pt x="14" y="35"/>
                  <a:pt x="20" y="48"/>
                  <a:pt x="25" y="51"/>
                </a:cubicBezTo>
                <a:cubicBezTo>
                  <a:pt x="32" y="55"/>
                  <a:pt x="44" y="46"/>
                  <a:pt x="52" y="51"/>
                </a:cubicBezTo>
                <a:cubicBezTo>
                  <a:pt x="54" y="53"/>
                  <a:pt x="57" y="56"/>
                  <a:pt x="58" y="59"/>
                </a:cubicBezTo>
                <a:cubicBezTo>
                  <a:pt x="60" y="62"/>
                  <a:pt x="62" y="73"/>
                  <a:pt x="61" y="78"/>
                </a:cubicBezTo>
                <a:cubicBezTo>
                  <a:pt x="61" y="85"/>
                  <a:pt x="60" y="89"/>
                  <a:pt x="56" y="95"/>
                </a:cubicBezTo>
                <a:cubicBezTo>
                  <a:pt x="45" y="102"/>
                  <a:pt x="35" y="110"/>
                  <a:pt x="24" y="111"/>
                </a:cubicBezTo>
                <a:cubicBezTo>
                  <a:pt x="20" y="112"/>
                  <a:pt x="15" y="109"/>
                  <a:pt x="12" y="115"/>
                </a:cubicBezTo>
                <a:cubicBezTo>
                  <a:pt x="14" y="119"/>
                  <a:pt x="18" y="117"/>
                  <a:pt x="21" y="115"/>
                </a:cubicBezTo>
                <a:cubicBezTo>
                  <a:pt x="27" y="115"/>
                  <a:pt x="34" y="114"/>
                  <a:pt x="40" y="112"/>
                </a:cubicBezTo>
                <a:cubicBezTo>
                  <a:pt x="42" y="113"/>
                  <a:pt x="44" y="115"/>
                  <a:pt x="46" y="117"/>
                </a:cubicBezTo>
                <a:cubicBezTo>
                  <a:pt x="46" y="120"/>
                  <a:pt x="46" y="124"/>
                  <a:pt x="49" y="127"/>
                </a:cubicBezTo>
                <a:cubicBezTo>
                  <a:pt x="49" y="129"/>
                  <a:pt x="47" y="129"/>
                  <a:pt x="46" y="132"/>
                </a:cubicBezTo>
                <a:cubicBezTo>
                  <a:pt x="46" y="134"/>
                  <a:pt x="48" y="135"/>
                  <a:pt x="47" y="137"/>
                </a:cubicBezTo>
                <a:cubicBezTo>
                  <a:pt x="42" y="147"/>
                  <a:pt x="36" y="152"/>
                  <a:pt x="30" y="161"/>
                </a:cubicBezTo>
                <a:cubicBezTo>
                  <a:pt x="24" y="169"/>
                  <a:pt x="17" y="169"/>
                  <a:pt x="12" y="175"/>
                </a:cubicBezTo>
                <a:cubicBezTo>
                  <a:pt x="7" y="182"/>
                  <a:pt x="3" y="184"/>
                  <a:pt x="0" y="190"/>
                </a:cubicBezTo>
                <a:cubicBezTo>
                  <a:pt x="0" y="194"/>
                  <a:pt x="3" y="195"/>
                  <a:pt x="6" y="195"/>
                </a:cubicBezTo>
                <a:cubicBezTo>
                  <a:pt x="13" y="187"/>
                  <a:pt x="20" y="188"/>
                  <a:pt x="25" y="178"/>
                </a:cubicBezTo>
                <a:cubicBezTo>
                  <a:pt x="27" y="176"/>
                  <a:pt x="26" y="173"/>
                  <a:pt x="28" y="170"/>
                </a:cubicBezTo>
                <a:cubicBezTo>
                  <a:pt x="33" y="163"/>
                  <a:pt x="41" y="158"/>
                  <a:pt x="47" y="150"/>
                </a:cubicBezTo>
                <a:cubicBezTo>
                  <a:pt x="51" y="152"/>
                  <a:pt x="55" y="148"/>
                  <a:pt x="59" y="145"/>
                </a:cubicBezTo>
                <a:cubicBezTo>
                  <a:pt x="60" y="147"/>
                  <a:pt x="59" y="148"/>
                  <a:pt x="62" y="149"/>
                </a:cubicBezTo>
                <a:cubicBezTo>
                  <a:pt x="63" y="148"/>
                  <a:pt x="64" y="146"/>
                  <a:pt x="66" y="146"/>
                </a:cubicBezTo>
                <a:cubicBezTo>
                  <a:pt x="66" y="148"/>
                  <a:pt x="70" y="149"/>
                  <a:pt x="67" y="151"/>
                </a:cubicBezTo>
                <a:cubicBezTo>
                  <a:pt x="69" y="153"/>
                  <a:pt x="70" y="149"/>
                  <a:pt x="70" y="152"/>
                </a:cubicBezTo>
                <a:cubicBezTo>
                  <a:pt x="71" y="160"/>
                  <a:pt x="59" y="165"/>
                  <a:pt x="60" y="172"/>
                </a:cubicBezTo>
                <a:cubicBezTo>
                  <a:pt x="68" y="174"/>
                  <a:pt x="69" y="155"/>
                  <a:pt x="76" y="157"/>
                </a:cubicBezTo>
                <a:cubicBezTo>
                  <a:pt x="76" y="160"/>
                  <a:pt x="72" y="163"/>
                  <a:pt x="74" y="166"/>
                </a:cubicBezTo>
                <a:cubicBezTo>
                  <a:pt x="78" y="162"/>
                  <a:pt x="77" y="156"/>
                  <a:pt x="79" y="152"/>
                </a:cubicBezTo>
                <a:cubicBezTo>
                  <a:pt x="81" y="149"/>
                  <a:pt x="84" y="148"/>
                  <a:pt x="86" y="145"/>
                </a:cubicBezTo>
                <a:cubicBezTo>
                  <a:pt x="87" y="144"/>
                  <a:pt x="89" y="137"/>
                  <a:pt x="91" y="139"/>
                </a:cubicBezTo>
                <a:cubicBezTo>
                  <a:pt x="91" y="140"/>
                  <a:pt x="88" y="141"/>
                  <a:pt x="89" y="142"/>
                </a:cubicBezTo>
                <a:cubicBezTo>
                  <a:pt x="91" y="141"/>
                  <a:pt x="92" y="139"/>
                  <a:pt x="94" y="139"/>
                </a:cubicBezTo>
                <a:cubicBezTo>
                  <a:pt x="96" y="144"/>
                  <a:pt x="94" y="149"/>
                  <a:pt x="93" y="155"/>
                </a:cubicBezTo>
                <a:cubicBezTo>
                  <a:pt x="96" y="177"/>
                  <a:pt x="95" y="200"/>
                  <a:pt x="93" y="223"/>
                </a:cubicBezTo>
                <a:cubicBezTo>
                  <a:pt x="93" y="223"/>
                  <a:pt x="92" y="223"/>
                  <a:pt x="92" y="223"/>
                </a:cubicBezTo>
                <a:cubicBezTo>
                  <a:pt x="91" y="223"/>
                  <a:pt x="91" y="223"/>
                  <a:pt x="90" y="223"/>
                </a:cubicBezTo>
                <a:cubicBezTo>
                  <a:pt x="88" y="225"/>
                  <a:pt x="92" y="223"/>
                  <a:pt x="92" y="224"/>
                </a:cubicBezTo>
                <a:cubicBezTo>
                  <a:pt x="95" y="233"/>
                  <a:pt x="91" y="244"/>
                  <a:pt x="90" y="255"/>
                </a:cubicBezTo>
                <a:cubicBezTo>
                  <a:pt x="88" y="267"/>
                  <a:pt x="90" y="281"/>
                  <a:pt x="90" y="293"/>
                </a:cubicBezTo>
                <a:cubicBezTo>
                  <a:pt x="90" y="302"/>
                  <a:pt x="91" y="311"/>
                  <a:pt x="90" y="319"/>
                </a:cubicBezTo>
                <a:cubicBezTo>
                  <a:pt x="90" y="323"/>
                  <a:pt x="87" y="329"/>
                  <a:pt x="93" y="329"/>
                </a:cubicBezTo>
                <a:cubicBezTo>
                  <a:pt x="97" y="325"/>
                  <a:pt x="94" y="321"/>
                  <a:pt x="94" y="317"/>
                </a:cubicBezTo>
                <a:cubicBezTo>
                  <a:pt x="92" y="297"/>
                  <a:pt x="97" y="276"/>
                  <a:pt x="94" y="257"/>
                </a:cubicBezTo>
                <a:cubicBezTo>
                  <a:pt x="94" y="246"/>
                  <a:pt x="96" y="235"/>
                  <a:pt x="97" y="223"/>
                </a:cubicBezTo>
                <a:cubicBezTo>
                  <a:pt x="97" y="217"/>
                  <a:pt x="96" y="210"/>
                  <a:pt x="96" y="204"/>
                </a:cubicBezTo>
                <a:cubicBezTo>
                  <a:pt x="97" y="194"/>
                  <a:pt x="99" y="184"/>
                  <a:pt x="99" y="175"/>
                </a:cubicBezTo>
                <a:cubicBezTo>
                  <a:pt x="98" y="166"/>
                  <a:pt x="95" y="147"/>
                  <a:pt x="105" y="144"/>
                </a:cubicBezTo>
                <a:cubicBezTo>
                  <a:pt x="111" y="153"/>
                  <a:pt x="124" y="155"/>
                  <a:pt x="125" y="168"/>
                </a:cubicBezTo>
                <a:cubicBezTo>
                  <a:pt x="126" y="165"/>
                  <a:pt x="124" y="165"/>
                  <a:pt x="127" y="162"/>
                </a:cubicBezTo>
                <a:cubicBezTo>
                  <a:pt x="126" y="157"/>
                  <a:pt x="122" y="153"/>
                  <a:pt x="123" y="148"/>
                </a:cubicBezTo>
                <a:cubicBezTo>
                  <a:pt x="125" y="147"/>
                  <a:pt x="128" y="141"/>
                  <a:pt x="131" y="140"/>
                </a:cubicBezTo>
                <a:cubicBezTo>
                  <a:pt x="134" y="151"/>
                  <a:pt x="141" y="163"/>
                  <a:pt x="152" y="168"/>
                </a:cubicBezTo>
                <a:cubicBezTo>
                  <a:pt x="149" y="161"/>
                  <a:pt x="138" y="155"/>
                  <a:pt x="136" y="146"/>
                </a:cubicBezTo>
                <a:cubicBezTo>
                  <a:pt x="138" y="145"/>
                  <a:pt x="139" y="145"/>
                  <a:pt x="140" y="143"/>
                </a:cubicBezTo>
                <a:cubicBezTo>
                  <a:pt x="139" y="135"/>
                  <a:pt x="136" y="128"/>
                  <a:pt x="138" y="120"/>
                </a:cubicBezTo>
                <a:cubicBezTo>
                  <a:pt x="139" y="119"/>
                  <a:pt x="139" y="121"/>
                  <a:pt x="140" y="122"/>
                </a:cubicBezTo>
                <a:cubicBezTo>
                  <a:pt x="142" y="120"/>
                  <a:pt x="139" y="120"/>
                  <a:pt x="141" y="119"/>
                </a:cubicBezTo>
                <a:cubicBezTo>
                  <a:pt x="145" y="121"/>
                  <a:pt x="152" y="120"/>
                  <a:pt x="158" y="122"/>
                </a:cubicBezTo>
                <a:cubicBezTo>
                  <a:pt x="163" y="124"/>
                  <a:pt x="168" y="131"/>
                  <a:pt x="174" y="126"/>
                </a:cubicBezTo>
                <a:cubicBezTo>
                  <a:pt x="173" y="119"/>
                  <a:pt x="163" y="121"/>
                  <a:pt x="157" y="118"/>
                </a:cubicBezTo>
                <a:cubicBezTo>
                  <a:pt x="156" y="117"/>
                  <a:pt x="155" y="115"/>
                  <a:pt x="154" y="114"/>
                </a:cubicBezTo>
                <a:cubicBezTo>
                  <a:pt x="151" y="111"/>
                  <a:pt x="145" y="111"/>
                  <a:pt x="145" y="106"/>
                </a:cubicBezTo>
                <a:cubicBezTo>
                  <a:pt x="151" y="104"/>
                  <a:pt x="157" y="99"/>
                  <a:pt x="163" y="99"/>
                </a:cubicBezTo>
                <a:cubicBezTo>
                  <a:pt x="165" y="99"/>
                  <a:pt x="168" y="101"/>
                  <a:pt x="170" y="98"/>
                </a:cubicBezTo>
                <a:cubicBezTo>
                  <a:pt x="162" y="97"/>
                  <a:pt x="154" y="95"/>
                  <a:pt x="146" y="96"/>
                </a:cubicBezTo>
                <a:cubicBezTo>
                  <a:pt x="139" y="85"/>
                  <a:pt x="149" y="78"/>
                  <a:pt x="156" y="74"/>
                </a:cubicBezTo>
                <a:cubicBezTo>
                  <a:pt x="160" y="73"/>
                  <a:pt x="162" y="71"/>
                  <a:pt x="164" y="70"/>
                </a:cubicBezTo>
                <a:cubicBezTo>
                  <a:pt x="166" y="69"/>
                  <a:pt x="170" y="69"/>
                  <a:pt x="173" y="68"/>
                </a:cubicBezTo>
                <a:cubicBezTo>
                  <a:pt x="178" y="67"/>
                  <a:pt x="183" y="64"/>
                  <a:pt x="186" y="64"/>
                </a:cubicBezTo>
                <a:cubicBezTo>
                  <a:pt x="188" y="64"/>
                  <a:pt x="190" y="65"/>
                  <a:pt x="192" y="65"/>
                </a:cubicBezTo>
                <a:cubicBezTo>
                  <a:pt x="194" y="65"/>
                  <a:pt x="198" y="63"/>
                  <a:pt x="201" y="62"/>
                </a:cubicBezTo>
                <a:cubicBezTo>
                  <a:pt x="206" y="61"/>
                  <a:pt x="210" y="62"/>
                  <a:pt x="213" y="60"/>
                </a:cubicBezTo>
                <a:cubicBezTo>
                  <a:pt x="215" y="59"/>
                  <a:pt x="217" y="57"/>
                  <a:pt x="220" y="56"/>
                </a:cubicBezTo>
                <a:cubicBezTo>
                  <a:pt x="228" y="52"/>
                  <a:pt x="237" y="52"/>
                  <a:pt x="243" y="46"/>
                </a:cubicBezTo>
                <a:cubicBezTo>
                  <a:pt x="243" y="44"/>
                  <a:pt x="242" y="42"/>
                  <a:pt x="240" y="40"/>
                </a:cubicBezTo>
                <a:cubicBezTo>
                  <a:pt x="233" y="41"/>
                  <a:pt x="227" y="46"/>
                  <a:pt x="220" y="46"/>
                </a:cubicBezTo>
                <a:close/>
              </a:path>
            </a:pathLst>
          </a:custGeom>
          <a:solidFill>
            <a:schemeClr val="tx1">
              <a:lumMod val="95000"/>
              <a:lumOff val="5000"/>
            </a:schemeClr>
          </a:solidFill>
          <a:ln>
            <a:noFill/>
          </a:ln>
        </p:spPr>
        <p:txBody>
          <a:bodyPr anchor="ctr" anchorCtr="1"/>
          <a:lstStyle/>
          <a:p>
            <a:endParaRPr lang="zh-CN" altLang="en-US"/>
          </a:p>
        </p:txBody>
      </p:sp>
      <p:sp>
        <p:nvSpPr>
          <p:cNvPr id="18" name="文本框 17"/>
          <p:cNvSpPr txBox="1"/>
          <p:nvPr/>
        </p:nvSpPr>
        <p:spPr>
          <a:xfrm>
            <a:off x="5341523" y="3072182"/>
            <a:ext cx="5622580" cy="1292662"/>
          </a:xfrm>
          <a:prstGeom prst="rect">
            <a:avLst/>
          </a:prstGeom>
          <a:noFill/>
        </p:spPr>
        <p:txBody>
          <a:bodyPr wrap="square" rtlCol="0">
            <a:spAutoFit/>
          </a:bodyPr>
          <a:lstStyle/>
          <a:p>
            <a:r>
              <a:rPr lang="zh-CN" altLang="en-US" sz="2600" dirty="0">
                <a:latin typeface="李旭科书法" panose="02000603000000000000" pitchFamily="2" charset="-122"/>
                <a:ea typeface="李旭科书法" panose="02000603000000000000" pitchFamily="2" charset="-122"/>
              </a:rPr>
              <a:t>老</a:t>
            </a:r>
            <a:r>
              <a:rPr lang="zh-CN" altLang="en-US" sz="2600" dirty="0" smtClean="0">
                <a:latin typeface="李旭科书法" panose="02000603000000000000" pitchFamily="2" charset="-122"/>
                <a:ea typeface="李旭科书法" panose="02000603000000000000" pitchFamily="2" charset="-122"/>
              </a:rPr>
              <a:t>生：中年轻的男性武将，他们用高超的武打技术来展示剧中人物的武艺高强。</a:t>
            </a:r>
            <a:endParaRPr lang="zh-CN" altLang="en-US" sz="2600" dirty="0">
              <a:latin typeface="李旭科书法" panose="02000603000000000000" pitchFamily="2" charset="-122"/>
              <a:ea typeface="李旭科书法" panose="02000603000000000000"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1781722"/>
            <a:ext cx="4319095" cy="4175125"/>
          </a:xfrm>
          <a:prstGeom prst="rect">
            <a:avLst/>
          </a:prstGeom>
        </p:spPr>
      </p:pic>
    </p:spTree>
    <p:extLst>
      <p:ext uri="{BB962C8B-B14F-4D97-AF65-F5344CB8AC3E}">
        <p14:creationId xmlns:p14="http://schemas.microsoft.com/office/powerpoint/2010/main" val="564590707"/>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10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10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5"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ardrop 7"/>
          <p:cNvSpPr/>
          <p:nvPr/>
        </p:nvSpPr>
        <p:spPr>
          <a:xfrm rot="16200000">
            <a:off x="3489498" y="3725862"/>
            <a:ext cx="1587500" cy="15875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tIns="36000" rIns="108000" anchor="ctr"/>
          <a:lstStyle/>
          <a:p>
            <a:pPr algn="ctr">
              <a:defRPr/>
            </a:pPr>
            <a:endParaRPr lang="th-TH" sz="3600" dirty="0"/>
          </a:p>
        </p:txBody>
      </p:sp>
      <p:sp>
        <p:nvSpPr>
          <p:cNvPr id="3" name="Teardrop 10"/>
          <p:cNvSpPr/>
          <p:nvPr/>
        </p:nvSpPr>
        <p:spPr>
          <a:xfrm rot="10800000">
            <a:off x="3489498" y="2541587"/>
            <a:ext cx="1130300" cy="1128712"/>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000" rIns="36000" anchor="ctr"/>
          <a:lstStyle/>
          <a:p>
            <a:pPr algn="ctr">
              <a:defRPr/>
            </a:pPr>
            <a:endParaRPr lang="th-TH" sz="4000" dirty="0"/>
          </a:p>
        </p:txBody>
      </p:sp>
      <p:sp>
        <p:nvSpPr>
          <p:cNvPr id="4" name="Teardrop 6"/>
          <p:cNvSpPr/>
          <p:nvPr/>
        </p:nvSpPr>
        <p:spPr>
          <a:xfrm>
            <a:off x="2305224" y="3725862"/>
            <a:ext cx="1128713" cy="113030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Ins="108000" anchor="ctr"/>
          <a:lstStyle/>
          <a:p>
            <a:pPr algn="ctr">
              <a:defRPr/>
            </a:pPr>
            <a:endParaRPr lang="th-TH" sz="3600" dirty="0"/>
          </a:p>
        </p:txBody>
      </p:sp>
      <p:sp>
        <p:nvSpPr>
          <p:cNvPr id="5" name="Teardrop 8"/>
          <p:cNvSpPr/>
          <p:nvPr/>
        </p:nvSpPr>
        <p:spPr>
          <a:xfrm rot="5400000">
            <a:off x="2298874" y="2552700"/>
            <a:ext cx="1128713" cy="1128713"/>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08000" tIns="36000" rIns="0" anchor="ctr"/>
          <a:lstStyle/>
          <a:p>
            <a:pPr algn="ctr">
              <a:defRPr/>
            </a:pPr>
            <a:endParaRPr lang="th-TH" sz="3600" dirty="0"/>
          </a:p>
        </p:txBody>
      </p:sp>
      <p:sp>
        <p:nvSpPr>
          <p:cNvPr id="2054" name="Freeform 52"/>
          <p:cNvSpPr>
            <a:spLocks noEditPoints="1"/>
          </p:cNvSpPr>
          <p:nvPr/>
        </p:nvSpPr>
        <p:spPr bwMode="auto">
          <a:xfrm>
            <a:off x="2637012" y="4011612"/>
            <a:ext cx="465137" cy="500062"/>
          </a:xfrm>
          <a:custGeom>
            <a:avLst/>
            <a:gdLst>
              <a:gd name="T0" fmla="*/ 67 w 67"/>
              <a:gd name="T1" fmla="*/ 67 h 72"/>
              <a:gd name="T2" fmla="*/ 61 w 67"/>
              <a:gd name="T3" fmla="*/ 72 h 72"/>
              <a:gd name="T4" fmla="*/ 5 w 67"/>
              <a:gd name="T5" fmla="*/ 72 h 72"/>
              <a:gd name="T6" fmla="*/ 0 w 67"/>
              <a:gd name="T7" fmla="*/ 67 h 72"/>
              <a:gd name="T8" fmla="*/ 0 w 67"/>
              <a:gd name="T9" fmla="*/ 16 h 72"/>
              <a:gd name="T10" fmla="*/ 5 w 67"/>
              <a:gd name="T11" fmla="*/ 11 h 72"/>
              <a:gd name="T12" fmla="*/ 10 w 67"/>
              <a:gd name="T13" fmla="*/ 11 h 72"/>
              <a:gd name="T14" fmla="*/ 10 w 67"/>
              <a:gd name="T15" fmla="*/ 7 h 72"/>
              <a:gd name="T16" fmla="*/ 16 w 67"/>
              <a:gd name="T17" fmla="*/ 0 h 72"/>
              <a:gd name="T18" fmla="*/ 19 w 67"/>
              <a:gd name="T19" fmla="*/ 0 h 72"/>
              <a:gd name="T20" fmla="*/ 25 w 67"/>
              <a:gd name="T21" fmla="*/ 7 h 72"/>
              <a:gd name="T22" fmla="*/ 25 w 67"/>
              <a:gd name="T23" fmla="*/ 11 h 72"/>
              <a:gd name="T24" fmla="*/ 41 w 67"/>
              <a:gd name="T25" fmla="*/ 11 h 72"/>
              <a:gd name="T26" fmla="*/ 41 w 67"/>
              <a:gd name="T27" fmla="*/ 7 h 72"/>
              <a:gd name="T28" fmla="*/ 47 w 67"/>
              <a:gd name="T29" fmla="*/ 0 h 72"/>
              <a:gd name="T30" fmla="*/ 50 w 67"/>
              <a:gd name="T31" fmla="*/ 0 h 72"/>
              <a:gd name="T32" fmla="*/ 56 w 67"/>
              <a:gd name="T33" fmla="*/ 7 h 72"/>
              <a:gd name="T34" fmla="*/ 56 w 67"/>
              <a:gd name="T35" fmla="*/ 11 h 72"/>
              <a:gd name="T36" fmla="*/ 61 w 67"/>
              <a:gd name="T37" fmla="*/ 11 h 72"/>
              <a:gd name="T38" fmla="*/ 67 w 67"/>
              <a:gd name="T39" fmla="*/ 16 h 72"/>
              <a:gd name="T40" fmla="*/ 67 w 67"/>
              <a:gd name="T41" fmla="*/ 67 h 72"/>
              <a:gd name="T42" fmla="*/ 61 w 67"/>
              <a:gd name="T43" fmla="*/ 67 h 72"/>
              <a:gd name="T44" fmla="*/ 61 w 67"/>
              <a:gd name="T45" fmla="*/ 26 h 72"/>
              <a:gd name="T46" fmla="*/ 5 w 67"/>
              <a:gd name="T47" fmla="*/ 26 h 72"/>
              <a:gd name="T48" fmla="*/ 5 w 67"/>
              <a:gd name="T49" fmla="*/ 67 h 72"/>
              <a:gd name="T50" fmla="*/ 61 w 67"/>
              <a:gd name="T51" fmla="*/ 67 h 72"/>
              <a:gd name="T52" fmla="*/ 20 w 67"/>
              <a:gd name="T53" fmla="*/ 7 h 72"/>
              <a:gd name="T54" fmla="*/ 19 w 67"/>
              <a:gd name="T55" fmla="*/ 5 h 72"/>
              <a:gd name="T56" fmla="*/ 16 w 67"/>
              <a:gd name="T57" fmla="*/ 5 h 72"/>
              <a:gd name="T58" fmla="*/ 15 w 67"/>
              <a:gd name="T59" fmla="*/ 7 h 72"/>
              <a:gd name="T60" fmla="*/ 15 w 67"/>
              <a:gd name="T61" fmla="*/ 18 h 72"/>
              <a:gd name="T62" fmla="*/ 16 w 67"/>
              <a:gd name="T63" fmla="*/ 20 h 72"/>
              <a:gd name="T64" fmla="*/ 19 w 67"/>
              <a:gd name="T65" fmla="*/ 20 h 72"/>
              <a:gd name="T66" fmla="*/ 20 w 67"/>
              <a:gd name="T67" fmla="*/ 18 h 72"/>
              <a:gd name="T68" fmla="*/ 20 w 67"/>
              <a:gd name="T69" fmla="*/ 7 h 72"/>
              <a:gd name="T70" fmla="*/ 51 w 67"/>
              <a:gd name="T71" fmla="*/ 7 h 72"/>
              <a:gd name="T72" fmla="*/ 50 w 67"/>
              <a:gd name="T73" fmla="*/ 5 h 72"/>
              <a:gd name="T74" fmla="*/ 47 w 67"/>
              <a:gd name="T75" fmla="*/ 5 h 72"/>
              <a:gd name="T76" fmla="*/ 46 w 67"/>
              <a:gd name="T77" fmla="*/ 7 h 72"/>
              <a:gd name="T78" fmla="*/ 46 w 67"/>
              <a:gd name="T79" fmla="*/ 18 h 72"/>
              <a:gd name="T80" fmla="*/ 47 w 67"/>
              <a:gd name="T81" fmla="*/ 20 h 72"/>
              <a:gd name="T82" fmla="*/ 50 w 67"/>
              <a:gd name="T83" fmla="*/ 20 h 72"/>
              <a:gd name="T84" fmla="*/ 51 w 67"/>
              <a:gd name="T85" fmla="*/ 18 h 72"/>
              <a:gd name="T86" fmla="*/ 51 w 67"/>
              <a:gd name="T87" fmla="*/ 7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55" name="Freeform 42"/>
          <p:cNvSpPr>
            <a:spLocks noEditPoints="1"/>
          </p:cNvSpPr>
          <p:nvPr/>
        </p:nvSpPr>
        <p:spPr bwMode="auto">
          <a:xfrm>
            <a:off x="4030837" y="4262438"/>
            <a:ext cx="504825" cy="434975"/>
          </a:xfrm>
          <a:custGeom>
            <a:avLst/>
            <a:gdLst>
              <a:gd name="T0" fmla="*/ 73 w 73"/>
              <a:gd name="T1" fmla="*/ 47 h 63"/>
              <a:gd name="T2" fmla="*/ 67 w 73"/>
              <a:gd name="T3" fmla="*/ 53 h 63"/>
              <a:gd name="T4" fmla="*/ 46 w 73"/>
              <a:gd name="T5" fmla="*/ 53 h 63"/>
              <a:gd name="T6" fmla="*/ 48 w 73"/>
              <a:gd name="T7" fmla="*/ 60 h 63"/>
              <a:gd name="T8" fmla="*/ 46 w 73"/>
              <a:gd name="T9" fmla="*/ 63 h 63"/>
              <a:gd name="T10" fmla="*/ 26 w 73"/>
              <a:gd name="T11" fmla="*/ 63 h 63"/>
              <a:gd name="T12" fmla="*/ 24 w 73"/>
              <a:gd name="T13" fmla="*/ 60 h 63"/>
              <a:gd name="T14" fmla="*/ 26 w 73"/>
              <a:gd name="T15" fmla="*/ 53 h 63"/>
              <a:gd name="T16" fmla="*/ 6 w 73"/>
              <a:gd name="T17" fmla="*/ 53 h 63"/>
              <a:gd name="T18" fmla="*/ 0 w 73"/>
              <a:gd name="T19" fmla="*/ 47 h 63"/>
              <a:gd name="T20" fmla="*/ 0 w 73"/>
              <a:gd name="T21" fmla="*/ 6 h 63"/>
              <a:gd name="T22" fmla="*/ 6 w 73"/>
              <a:gd name="T23" fmla="*/ 0 h 63"/>
              <a:gd name="T24" fmla="*/ 67 w 73"/>
              <a:gd name="T25" fmla="*/ 0 h 63"/>
              <a:gd name="T26" fmla="*/ 73 w 73"/>
              <a:gd name="T27" fmla="*/ 6 h 63"/>
              <a:gd name="T28" fmla="*/ 73 w 73"/>
              <a:gd name="T29" fmla="*/ 47 h 63"/>
              <a:gd name="T30" fmla="*/ 68 w 73"/>
              <a:gd name="T31" fmla="*/ 6 h 63"/>
              <a:gd name="T32" fmla="*/ 67 w 73"/>
              <a:gd name="T33" fmla="*/ 5 h 63"/>
              <a:gd name="T34" fmla="*/ 6 w 73"/>
              <a:gd name="T35" fmla="*/ 5 h 63"/>
              <a:gd name="T36" fmla="*/ 5 w 73"/>
              <a:gd name="T37" fmla="*/ 6 h 63"/>
              <a:gd name="T38" fmla="*/ 5 w 73"/>
              <a:gd name="T39" fmla="*/ 37 h 63"/>
              <a:gd name="T40" fmla="*/ 6 w 73"/>
              <a:gd name="T41" fmla="*/ 39 h 63"/>
              <a:gd name="T42" fmla="*/ 67 w 73"/>
              <a:gd name="T43" fmla="*/ 39 h 63"/>
              <a:gd name="T44" fmla="*/ 68 w 73"/>
              <a:gd name="T45" fmla="*/ 37 h 63"/>
              <a:gd name="T46" fmla="*/ 68 w 73"/>
              <a:gd name="T47" fmla="*/ 6 h 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56" name="Freeform 178"/>
          <p:cNvSpPr>
            <a:spLocks noEditPoints="1"/>
          </p:cNvSpPr>
          <p:nvPr/>
        </p:nvSpPr>
        <p:spPr bwMode="auto">
          <a:xfrm>
            <a:off x="3802237" y="2927349"/>
            <a:ext cx="504825" cy="381000"/>
          </a:xfrm>
          <a:custGeom>
            <a:avLst/>
            <a:gdLst>
              <a:gd name="T0" fmla="*/ 158 w 158"/>
              <a:gd name="T1" fmla="*/ 119 h 119"/>
              <a:gd name="T2" fmla="*/ 0 w 158"/>
              <a:gd name="T3" fmla="*/ 119 h 119"/>
              <a:gd name="T4" fmla="*/ 0 w 158"/>
              <a:gd name="T5" fmla="*/ 0 h 119"/>
              <a:gd name="T6" fmla="*/ 9 w 158"/>
              <a:gd name="T7" fmla="*/ 0 h 119"/>
              <a:gd name="T8" fmla="*/ 9 w 158"/>
              <a:gd name="T9" fmla="*/ 108 h 119"/>
              <a:gd name="T10" fmla="*/ 158 w 158"/>
              <a:gd name="T11" fmla="*/ 108 h 119"/>
              <a:gd name="T12" fmla="*/ 158 w 158"/>
              <a:gd name="T13" fmla="*/ 119 h 119"/>
              <a:gd name="T14" fmla="*/ 50 w 158"/>
              <a:gd name="T15" fmla="*/ 99 h 119"/>
              <a:gd name="T16" fmla="*/ 29 w 158"/>
              <a:gd name="T17" fmla="*/ 99 h 119"/>
              <a:gd name="T18" fmla="*/ 29 w 158"/>
              <a:gd name="T19" fmla="*/ 60 h 119"/>
              <a:gd name="T20" fmla="*/ 50 w 158"/>
              <a:gd name="T21" fmla="*/ 60 h 119"/>
              <a:gd name="T22" fmla="*/ 50 w 158"/>
              <a:gd name="T23" fmla="*/ 99 h 119"/>
              <a:gd name="T24" fmla="*/ 78 w 158"/>
              <a:gd name="T25" fmla="*/ 99 h 119"/>
              <a:gd name="T26" fmla="*/ 59 w 158"/>
              <a:gd name="T27" fmla="*/ 99 h 119"/>
              <a:gd name="T28" fmla="*/ 59 w 158"/>
              <a:gd name="T29" fmla="*/ 19 h 119"/>
              <a:gd name="T30" fmla="*/ 78 w 158"/>
              <a:gd name="T31" fmla="*/ 19 h 119"/>
              <a:gd name="T32" fmla="*/ 78 w 158"/>
              <a:gd name="T33" fmla="*/ 99 h 119"/>
              <a:gd name="T34" fmla="*/ 109 w 158"/>
              <a:gd name="T35" fmla="*/ 99 h 119"/>
              <a:gd name="T36" fmla="*/ 89 w 158"/>
              <a:gd name="T37" fmla="*/ 99 h 119"/>
              <a:gd name="T38" fmla="*/ 89 w 158"/>
              <a:gd name="T39" fmla="*/ 39 h 119"/>
              <a:gd name="T40" fmla="*/ 109 w 158"/>
              <a:gd name="T41" fmla="*/ 39 h 119"/>
              <a:gd name="T42" fmla="*/ 109 w 158"/>
              <a:gd name="T43" fmla="*/ 99 h 119"/>
              <a:gd name="T44" fmla="*/ 139 w 158"/>
              <a:gd name="T45" fmla="*/ 99 h 119"/>
              <a:gd name="T46" fmla="*/ 119 w 158"/>
              <a:gd name="T47" fmla="*/ 99 h 119"/>
              <a:gd name="T48" fmla="*/ 119 w 158"/>
              <a:gd name="T49" fmla="*/ 11 h 119"/>
              <a:gd name="T50" fmla="*/ 139 w 158"/>
              <a:gd name="T51" fmla="*/ 11 h 119"/>
              <a:gd name="T52" fmla="*/ 139 w 158"/>
              <a:gd name="T53" fmla="*/ 99 h 1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57" name="Freeform 86"/>
          <p:cNvSpPr>
            <a:spLocks noEditPoints="1"/>
          </p:cNvSpPr>
          <p:nvPr/>
        </p:nvSpPr>
        <p:spPr bwMode="auto">
          <a:xfrm>
            <a:off x="2697337" y="2849562"/>
            <a:ext cx="346075" cy="582612"/>
          </a:xfrm>
          <a:custGeom>
            <a:avLst/>
            <a:gdLst>
              <a:gd name="T0" fmla="*/ 29 w 29"/>
              <a:gd name="T1" fmla="*/ 44 h 49"/>
              <a:gd name="T2" fmla="*/ 24 w 29"/>
              <a:gd name="T3" fmla="*/ 49 h 49"/>
              <a:gd name="T4" fmla="*/ 5 w 29"/>
              <a:gd name="T5" fmla="*/ 49 h 49"/>
              <a:gd name="T6" fmla="*/ 0 w 29"/>
              <a:gd name="T7" fmla="*/ 44 h 49"/>
              <a:gd name="T8" fmla="*/ 0 w 29"/>
              <a:gd name="T9" fmla="*/ 5 h 49"/>
              <a:gd name="T10" fmla="*/ 5 w 29"/>
              <a:gd name="T11" fmla="*/ 0 h 49"/>
              <a:gd name="T12" fmla="*/ 24 w 29"/>
              <a:gd name="T13" fmla="*/ 0 h 49"/>
              <a:gd name="T14" fmla="*/ 29 w 29"/>
              <a:gd name="T15" fmla="*/ 5 h 49"/>
              <a:gd name="T16" fmla="*/ 29 w 29"/>
              <a:gd name="T17" fmla="*/ 44 h 49"/>
              <a:gd name="T18" fmla="*/ 25 w 29"/>
              <a:gd name="T19" fmla="*/ 11 h 49"/>
              <a:gd name="T20" fmla="*/ 24 w 29"/>
              <a:gd name="T21" fmla="*/ 10 h 49"/>
              <a:gd name="T22" fmla="*/ 5 w 29"/>
              <a:gd name="T23" fmla="*/ 10 h 49"/>
              <a:gd name="T24" fmla="*/ 3 w 29"/>
              <a:gd name="T25" fmla="*/ 11 h 49"/>
              <a:gd name="T26" fmla="*/ 3 w 29"/>
              <a:gd name="T27" fmla="*/ 38 h 49"/>
              <a:gd name="T28" fmla="*/ 5 w 29"/>
              <a:gd name="T29" fmla="*/ 39 h 49"/>
              <a:gd name="T30" fmla="*/ 24 w 29"/>
              <a:gd name="T31" fmla="*/ 39 h 49"/>
              <a:gd name="T32" fmla="*/ 25 w 29"/>
              <a:gd name="T33" fmla="*/ 38 h 49"/>
              <a:gd name="T34" fmla="*/ 25 w 29"/>
              <a:gd name="T35" fmla="*/ 11 h 49"/>
              <a:gd name="T36" fmla="*/ 17 w 29"/>
              <a:gd name="T37" fmla="*/ 5 h 49"/>
              <a:gd name="T38" fmla="*/ 11 w 29"/>
              <a:gd name="T39" fmla="*/ 5 h 49"/>
              <a:gd name="T40" fmla="*/ 11 w 29"/>
              <a:gd name="T41" fmla="*/ 6 h 49"/>
              <a:gd name="T42" fmla="*/ 11 w 29"/>
              <a:gd name="T43" fmla="*/ 6 h 49"/>
              <a:gd name="T44" fmla="*/ 17 w 29"/>
              <a:gd name="T45" fmla="*/ 6 h 49"/>
              <a:gd name="T46" fmla="*/ 18 w 29"/>
              <a:gd name="T47" fmla="*/ 6 h 49"/>
              <a:gd name="T48" fmla="*/ 17 w 29"/>
              <a:gd name="T49" fmla="*/ 5 h 49"/>
              <a:gd name="T50" fmla="*/ 14 w 29"/>
              <a:gd name="T51" fmla="*/ 41 h 49"/>
              <a:gd name="T52" fmla="*/ 11 w 29"/>
              <a:gd name="T53" fmla="*/ 44 h 49"/>
              <a:gd name="T54" fmla="*/ 14 w 29"/>
              <a:gd name="T55" fmla="*/ 47 h 49"/>
              <a:gd name="T56" fmla="*/ 17 w 29"/>
              <a:gd name="T57" fmla="*/ 44 h 49"/>
              <a:gd name="T58" fmla="*/ 14 w 29"/>
              <a:gd name="T59" fmla="*/ 41 h 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 name="Rounded Rectangle 72"/>
          <p:cNvSpPr/>
          <p:nvPr/>
        </p:nvSpPr>
        <p:spPr>
          <a:xfrm>
            <a:off x="5511974" y="2552700"/>
            <a:ext cx="1389063" cy="377825"/>
          </a:xfrm>
          <a:prstGeom prst="roundRect">
            <a:avLst>
              <a:gd name="adj" fmla="val 211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FFFFFF"/>
                </a:solidFill>
                <a:latin typeface="+mj-ea"/>
                <a:ea typeface="+mj-ea"/>
              </a:rPr>
              <a:t>标题</a:t>
            </a:r>
            <a:endParaRPr lang="en-US" dirty="0">
              <a:solidFill>
                <a:srgbClr val="FFFFFF"/>
              </a:solidFill>
              <a:latin typeface="+mj-ea"/>
              <a:ea typeface="+mj-ea"/>
            </a:endParaRPr>
          </a:p>
        </p:txBody>
      </p:sp>
      <p:sp>
        <p:nvSpPr>
          <p:cNvPr id="13" name="文本框 12"/>
          <p:cNvSpPr txBox="1"/>
          <p:nvPr/>
        </p:nvSpPr>
        <p:spPr>
          <a:xfrm>
            <a:off x="5511973" y="2936875"/>
            <a:ext cx="1614488" cy="932563"/>
          </a:xfrm>
          <a:prstGeom prst="rect">
            <a:avLst/>
          </a:prstGeom>
          <a:noFill/>
        </p:spPr>
        <p:txBody>
          <a:bodyPr>
            <a:spAutoFit/>
          </a:bodyPr>
          <a:lstStyle/>
          <a:p>
            <a:pPr algn="just">
              <a:lnSpc>
                <a:spcPct val="130000"/>
              </a:lnSpc>
              <a:defRPr/>
            </a:pPr>
            <a:r>
              <a:rPr lang="zh-CN" altLang="en-US" sz="1400" dirty="0">
                <a:latin typeface="+mn-ea"/>
              </a:rPr>
              <a:t>请在此处输入您的文本，或者将您的文本粘贴到此处。</a:t>
            </a:r>
          </a:p>
        </p:txBody>
      </p:sp>
      <p:sp>
        <p:nvSpPr>
          <p:cNvPr id="15" name="Rounded Rectangle 72"/>
          <p:cNvSpPr/>
          <p:nvPr/>
        </p:nvSpPr>
        <p:spPr>
          <a:xfrm>
            <a:off x="7637636" y="2552700"/>
            <a:ext cx="1390650" cy="377825"/>
          </a:xfrm>
          <a:prstGeom prst="roundRect">
            <a:avLst>
              <a:gd name="adj" fmla="val 2111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a:solidFill>
                  <a:srgbClr val="FFFFFF"/>
                </a:solidFill>
                <a:latin typeface="+mj-ea"/>
                <a:ea typeface="+mj-ea"/>
              </a:rPr>
              <a:t>标题</a:t>
            </a:r>
            <a:endParaRPr lang="en-US" altLang="zh-CN" dirty="0">
              <a:solidFill>
                <a:srgbClr val="FFFFFF"/>
              </a:solidFill>
              <a:latin typeface="+mj-ea"/>
              <a:ea typeface="+mj-ea"/>
            </a:endParaRPr>
          </a:p>
        </p:txBody>
      </p:sp>
      <p:sp>
        <p:nvSpPr>
          <p:cNvPr id="17" name="文本框 16"/>
          <p:cNvSpPr txBox="1"/>
          <p:nvPr/>
        </p:nvSpPr>
        <p:spPr>
          <a:xfrm>
            <a:off x="7583662" y="2936875"/>
            <a:ext cx="1685925" cy="932563"/>
          </a:xfrm>
          <a:prstGeom prst="rect">
            <a:avLst/>
          </a:prstGeom>
          <a:noFill/>
        </p:spPr>
        <p:txBody>
          <a:bodyPr>
            <a:spAutoFit/>
          </a:bodyPr>
          <a:lstStyle/>
          <a:p>
            <a:pPr algn="just">
              <a:lnSpc>
                <a:spcPct val="130000"/>
              </a:lnSpc>
              <a:defRPr/>
            </a:pPr>
            <a:r>
              <a:rPr lang="zh-CN" altLang="en-US" sz="1400" dirty="0">
                <a:latin typeface="+mn-ea"/>
              </a:rPr>
              <a:t>请在此处输入您的文本，或者将您的文本粘贴到此处。</a:t>
            </a:r>
          </a:p>
        </p:txBody>
      </p:sp>
      <p:sp>
        <p:nvSpPr>
          <p:cNvPr id="19" name="Rounded Rectangle 72"/>
          <p:cNvSpPr/>
          <p:nvPr/>
        </p:nvSpPr>
        <p:spPr>
          <a:xfrm>
            <a:off x="5511974" y="4114800"/>
            <a:ext cx="1389063" cy="377825"/>
          </a:xfrm>
          <a:prstGeom prst="roundRect">
            <a:avLst>
              <a:gd name="adj" fmla="val 2111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a:solidFill>
                  <a:srgbClr val="FFFFFF"/>
                </a:solidFill>
                <a:latin typeface="+mj-ea"/>
                <a:ea typeface="+mj-ea"/>
              </a:rPr>
              <a:t>标题</a:t>
            </a:r>
            <a:endParaRPr lang="en-US" altLang="zh-CN" dirty="0">
              <a:solidFill>
                <a:srgbClr val="FFFFFF"/>
              </a:solidFill>
              <a:latin typeface="+mj-ea"/>
              <a:ea typeface="+mj-ea"/>
            </a:endParaRPr>
          </a:p>
        </p:txBody>
      </p:sp>
      <p:sp>
        <p:nvSpPr>
          <p:cNvPr id="21" name="文本框 20"/>
          <p:cNvSpPr txBox="1"/>
          <p:nvPr/>
        </p:nvSpPr>
        <p:spPr>
          <a:xfrm>
            <a:off x="5511974" y="4500563"/>
            <a:ext cx="1685925" cy="932563"/>
          </a:xfrm>
          <a:prstGeom prst="rect">
            <a:avLst/>
          </a:prstGeom>
          <a:noFill/>
        </p:spPr>
        <p:txBody>
          <a:bodyPr>
            <a:spAutoFit/>
          </a:bodyPr>
          <a:lstStyle/>
          <a:p>
            <a:pPr algn="just">
              <a:lnSpc>
                <a:spcPct val="130000"/>
              </a:lnSpc>
              <a:defRPr/>
            </a:pPr>
            <a:r>
              <a:rPr lang="zh-CN" altLang="en-US" sz="1400" dirty="0">
                <a:latin typeface="+mn-ea"/>
              </a:rPr>
              <a:t>请在此处输入您的文本，或者将您的文本粘贴到此处。</a:t>
            </a:r>
          </a:p>
        </p:txBody>
      </p:sp>
      <p:sp>
        <p:nvSpPr>
          <p:cNvPr id="23" name="Rounded Rectangle 72"/>
          <p:cNvSpPr/>
          <p:nvPr/>
        </p:nvSpPr>
        <p:spPr>
          <a:xfrm>
            <a:off x="7637636" y="4114800"/>
            <a:ext cx="1390650" cy="377825"/>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a:solidFill>
                  <a:srgbClr val="FFFFFF"/>
                </a:solidFill>
                <a:latin typeface="+mj-ea"/>
                <a:ea typeface="+mj-ea"/>
              </a:rPr>
              <a:t>标题</a:t>
            </a:r>
            <a:endParaRPr lang="en-US" altLang="zh-CN" dirty="0">
              <a:solidFill>
                <a:srgbClr val="FFFFFF"/>
              </a:solidFill>
              <a:latin typeface="+mj-ea"/>
              <a:ea typeface="+mj-ea"/>
            </a:endParaRPr>
          </a:p>
        </p:txBody>
      </p:sp>
      <p:sp>
        <p:nvSpPr>
          <p:cNvPr id="25" name="文本框 24"/>
          <p:cNvSpPr txBox="1"/>
          <p:nvPr/>
        </p:nvSpPr>
        <p:spPr>
          <a:xfrm>
            <a:off x="7583662" y="4500563"/>
            <a:ext cx="1685925" cy="932563"/>
          </a:xfrm>
          <a:prstGeom prst="rect">
            <a:avLst/>
          </a:prstGeom>
          <a:noFill/>
        </p:spPr>
        <p:txBody>
          <a:bodyPr>
            <a:spAutoFit/>
          </a:bodyPr>
          <a:lstStyle/>
          <a:p>
            <a:pPr algn="just">
              <a:lnSpc>
                <a:spcPct val="130000"/>
              </a:lnSpc>
              <a:defRPr/>
            </a:pPr>
            <a:r>
              <a:rPr lang="zh-CN" altLang="en-US" sz="1400" dirty="0">
                <a:latin typeface="+mn-ea"/>
              </a:rPr>
              <a:t>请在此处输入您的文本，或者将您的文本粘贴到此处。</a:t>
            </a:r>
          </a:p>
        </p:txBody>
      </p:sp>
      <p:sp>
        <p:nvSpPr>
          <p:cNvPr id="18" name="KSO_Shape"/>
          <p:cNvSpPr>
            <a:spLocks/>
          </p:cNvSpPr>
          <p:nvPr/>
        </p:nvSpPr>
        <p:spPr bwMode="auto">
          <a:xfrm>
            <a:off x="2960688" y="274106"/>
            <a:ext cx="6650038"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20" name="标题 9"/>
          <p:cNvSpPr>
            <a:spLocks noGrp="1"/>
          </p:cNvSpPr>
          <p:nvPr>
            <p:ph type="title"/>
          </p:nvPr>
        </p:nvSpPr>
        <p:spPr>
          <a:xfrm>
            <a:off x="5024325" y="586806"/>
            <a:ext cx="7837714" cy="601525"/>
          </a:xfrm>
        </p:spPr>
        <p:txBody>
          <a:bodyPr>
            <a:normAutofit/>
          </a:bodyPr>
          <a:lstStyle/>
          <a:p>
            <a:pPr eaLnBrk="1" hangingPunct="1"/>
            <a:r>
              <a:rPr lang="zh-CN" altLang="en-US" sz="2800" dirty="0" smtClean="0">
                <a:solidFill>
                  <a:schemeClr val="bg1"/>
                </a:solidFill>
                <a:latin typeface="李旭科书法" panose="02000603000000000000" pitchFamily="2" charset="-122"/>
                <a:ea typeface="李旭科书法" panose="02000603000000000000" pitchFamily="2" charset="-122"/>
              </a:rPr>
              <a:t>请在这里输入您的标题</a:t>
            </a:r>
          </a:p>
        </p:txBody>
      </p:sp>
    </p:spTree>
    <p:extLst>
      <p:ext uri="{BB962C8B-B14F-4D97-AF65-F5344CB8AC3E}">
        <p14:creationId xmlns:p14="http://schemas.microsoft.com/office/powerpoint/2010/main" val="368684682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88232"/>
          <a:stretch/>
        </p:blipFill>
        <p:spPr>
          <a:xfrm>
            <a:off x="-1" y="-214725"/>
            <a:ext cx="12453257" cy="824325"/>
          </a:xfrm>
          <a:prstGeom prst="rect">
            <a:avLst/>
          </a:prstGeom>
        </p:spPr>
      </p:pic>
      <p:sp>
        <p:nvSpPr>
          <p:cNvPr id="8" name="KSO_Shape"/>
          <p:cNvSpPr>
            <a:spLocks/>
          </p:cNvSpPr>
          <p:nvPr/>
        </p:nvSpPr>
        <p:spPr bwMode="auto">
          <a:xfrm>
            <a:off x="439017" y="1381258"/>
            <a:ext cx="3377559" cy="4495800"/>
          </a:xfrm>
          <a:custGeom>
            <a:avLst/>
            <a:gdLst>
              <a:gd name="T0" fmla="*/ 805274 w 243"/>
              <a:gd name="T1" fmla="*/ 169366 h 329"/>
              <a:gd name="T2" fmla="*/ 726252 w 243"/>
              <a:gd name="T3" fmla="*/ 207002 h 329"/>
              <a:gd name="T4" fmla="*/ 560681 w 243"/>
              <a:gd name="T5" fmla="*/ 263457 h 329"/>
              <a:gd name="T6" fmla="*/ 553156 w 243"/>
              <a:gd name="T7" fmla="*/ 222057 h 329"/>
              <a:gd name="T8" fmla="*/ 609600 w 243"/>
              <a:gd name="T9" fmla="*/ 86565 h 329"/>
              <a:gd name="T10" fmla="*/ 481659 w 243"/>
              <a:gd name="T11" fmla="*/ 135492 h 329"/>
              <a:gd name="T12" fmla="*/ 440267 w 243"/>
              <a:gd name="T13" fmla="*/ 120438 h 329"/>
              <a:gd name="T14" fmla="*/ 391348 w 243"/>
              <a:gd name="T15" fmla="*/ 150547 h 329"/>
              <a:gd name="T16" fmla="*/ 327378 w 243"/>
              <a:gd name="T17" fmla="*/ 127965 h 329"/>
              <a:gd name="T18" fmla="*/ 316089 w 243"/>
              <a:gd name="T19" fmla="*/ 120438 h 329"/>
              <a:gd name="T20" fmla="*/ 259644 w 243"/>
              <a:gd name="T21" fmla="*/ 139256 h 329"/>
              <a:gd name="T22" fmla="*/ 180622 w 243"/>
              <a:gd name="T23" fmla="*/ 56455 h 329"/>
              <a:gd name="T24" fmla="*/ 161807 w 243"/>
              <a:gd name="T25" fmla="*/ 161838 h 329"/>
              <a:gd name="T26" fmla="*/ 94074 w 243"/>
              <a:gd name="T27" fmla="*/ 191948 h 329"/>
              <a:gd name="T28" fmla="*/ 218252 w 243"/>
              <a:gd name="T29" fmla="*/ 222057 h 329"/>
              <a:gd name="T30" fmla="*/ 210726 w 243"/>
              <a:gd name="T31" fmla="*/ 357549 h 329"/>
              <a:gd name="T32" fmla="*/ 45156 w 243"/>
              <a:gd name="T33" fmla="*/ 432823 h 329"/>
              <a:gd name="T34" fmla="*/ 150519 w 243"/>
              <a:gd name="T35" fmla="*/ 421532 h 329"/>
              <a:gd name="T36" fmla="*/ 184385 w 243"/>
              <a:gd name="T37" fmla="*/ 477987 h 329"/>
              <a:gd name="T38" fmla="*/ 176859 w 243"/>
              <a:gd name="T39" fmla="*/ 515624 h 329"/>
              <a:gd name="T40" fmla="*/ 45156 w 243"/>
              <a:gd name="T41" fmla="*/ 658644 h 329"/>
              <a:gd name="T42" fmla="*/ 22578 w 243"/>
              <a:gd name="T43" fmla="*/ 733917 h 329"/>
              <a:gd name="T44" fmla="*/ 105363 w 243"/>
              <a:gd name="T45" fmla="*/ 639825 h 329"/>
              <a:gd name="T46" fmla="*/ 222015 w 243"/>
              <a:gd name="T47" fmla="*/ 545733 h 329"/>
              <a:gd name="T48" fmla="*/ 248356 w 243"/>
              <a:gd name="T49" fmla="*/ 549497 h 329"/>
              <a:gd name="T50" fmla="*/ 263407 w 243"/>
              <a:gd name="T51" fmla="*/ 572079 h 329"/>
              <a:gd name="T52" fmla="*/ 285985 w 243"/>
              <a:gd name="T53" fmla="*/ 590897 h 329"/>
              <a:gd name="T54" fmla="*/ 297274 w 243"/>
              <a:gd name="T55" fmla="*/ 572079 h 329"/>
              <a:gd name="T56" fmla="*/ 342430 w 243"/>
              <a:gd name="T57" fmla="*/ 523151 h 329"/>
              <a:gd name="T58" fmla="*/ 353719 w 243"/>
              <a:gd name="T59" fmla="*/ 523151 h 329"/>
              <a:gd name="T60" fmla="*/ 349956 w 243"/>
              <a:gd name="T61" fmla="*/ 839300 h 329"/>
              <a:gd name="T62" fmla="*/ 338667 w 243"/>
              <a:gd name="T63" fmla="*/ 839300 h 329"/>
              <a:gd name="T64" fmla="*/ 338667 w 243"/>
              <a:gd name="T65" fmla="*/ 959738 h 329"/>
              <a:gd name="T66" fmla="*/ 338667 w 243"/>
              <a:gd name="T67" fmla="*/ 1200613 h 329"/>
              <a:gd name="T68" fmla="*/ 353719 w 243"/>
              <a:gd name="T69" fmla="*/ 1193086 h 329"/>
              <a:gd name="T70" fmla="*/ 365007 w 243"/>
              <a:gd name="T71" fmla="*/ 839300 h 329"/>
              <a:gd name="T72" fmla="*/ 372533 w 243"/>
              <a:gd name="T73" fmla="*/ 658644 h 329"/>
              <a:gd name="T74" fmla="*/ 470370 w 243"/>
              <a:gd name="T75" fmla="*/ 632298 h 329"/>
              <a:gd name="T76" fmla="*/ 462844 w 243"/>
              <a:gd name="T77" fmla="*/ 557024 h 329"/>
              <a:gd name="T78" fmla="*/ 571970 w 243"/>
              <a:gd name="T79" fmla="*/ 632298 h 329"/>
              <a:gd name="T80" fmla="*/ 526815 w 243"/>
              <a:gd name="T81" fmla="*/ 538206 h 329"/>
              <a:gd name="T82" fmla="*/ 526815 w 243"/>
              <a:gd name="T83" fmla="*/ 459169 h 329"/>
              <a:gd name="T84" fmla="*/ 594548 w 243"/>
              <a:gd name="T85" fmla="*/ 459169 h 329"/>
              <a:gd name="T86" fmla="*/ 590785 w 243"/>
              <a:gd name="T87" fmla="*/ 444114 h 329"/>
              <a:gd name="T88" fmla="*/ 545630 w 243"/>
              <a:gd name="T89" fmla="*/ 398950 h 329"/>
              <a:gd name="T90" fmla="*/ 639704 w 243"/>
              <a:gd name="T91" fmla="*/ 368840 h 329"/>
              <a:gd name="T92" fmla="*/ 587022 w 243"/>
              <a:gd name="T93" fmla="*/ 278512 h 329"/>
              <a:gd name="T94" fmla="*/ 650993 w 243"/>
              <a:gd name="T95" fmla="*/ 255930 h 329"/>
              <a:gd name="T96" fmla="*/ 722489 w 243"/>
              <a:gd name="T97" fmla="*/ 244639 h 329"/>
              <a:gd name="T98" fmla="*/ 801511 w 243"/>
              <a:gd name="T99" fmla="*/ 225821 h 329"/>
              <a:gd name="T100" fmla="*/ 914400 w 243"/>
              <a:gd name="T101" fmla="*/ 173129 h 329"/>
              <a:gd name="T102" fmla="*/ 827852 w 243"/>
              <a:gd name="T103" fmla="*/ 173129 h 3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43" h="329">
                <a:moveTo>
                  <a:pt x="220" y="46"/>
                </a:moveTo>
                <a:cubicBezTo>
                  <a:pt x="218" y="47"/>
                  <a:pt x="216" y="45"/>
                  <a:pt x="214" y="45"/>
                </a:cubicBezTo>
                <a:cubicBezTo>
                  <a:pt x="211" y="46"/>
                  <a:pt x="209" y="49"/>
                  <a:pt x="206" y="52"/>
                </a:cubicBezTo>
                <a:cubicBezTo>
                  <a:pt x="202" y="54"/>
                  <a:pt x="197" y="54"/>
                  <a:pt x="193" y="55"/>
                </a:cubicBezTo>
                <a:cubicBezTo>
                  <a:pt x="191" y="56"/>
                  <a:pt x="189" y="59"/>
                  <a:pt x="187" y="60"/>
                </a:cubicBezTo>
                <a:cubicBezTo>
                  <a:pt x="174" y="65"/>
                  <a:pt x="160" y="64"/>
                  <a:pt x="149" y="70"/>
                </a:cubicBezTo>
                <a:cubicBezTo>
                  <a:pt x="147" y="68"/>
                  <a:pt x="142" y="69"/>
                  <a:pt x="141" y="65"/>
                </a:cubicBezTo>
                <a:cubicBezTo>
                  <a:pt x="143" y="63"/>
                  <a:pt x="145" y="59"/>
                  <a:pt x="147" y="59"/>
                </a:cubicBezTo>
                <a:cubicBezTo>
                  <a:pt x="142" y="54"/>
                  <a:pt x="142" y="48"/>
                  <a:pt x="144" y="41"/>
                </a:cubicBezTo>
                <a:cubicBezTo>
                  <a:pt x="150" y="36"/>
                  <a:pt x="159" y="30"/>
                  <a:pt x="162" y="23"/>
                </a:cubicBezTo>
                <a:cubicBezTo>
                  <a:pt x="158" y="18"/>
                  <a:pt x="154" y="25"/>
                  <a:pt x="151" y="28"/>
                </a:cubicBezTo>
                <a:cubicBezTo>
                  <a:pt x="144" y="35"/>
                  <a:pt x="133" y="43"/>
                  <a:pt x="128" y="36"/>
                </a:cubicBezTo>
                <a:cubicBezTo>
                  <a:pt x="126" y="36"/>
                  <a:pt x="126" y="39"/>
                  <a:pt x="124" y="41"/>
                </a:cubicBezTo>
                <a:cubicBezTo>
                  <a:pt x="120" y="41"/>
                  <a:pt x="117" y="35"/>
                  <a:pt x="117" y="32"/>
                </a:cubicBezTo>
                <a:cubicBezTo>
                  <a:pt x="114" y="22"/>
                  <a:pt x="128" y="6"/>
                  <a:pt x="119" y="0"/>
                </a:cubicBezTo>
                <a:cubicBezTo>
                  <a:pt x="104" y="8"/>
                  <a:pt x="117" y="28"/>
                  <a:pt x="104" y="40"/>
                </a:cubicBezTo>
                <a:cubicBezTo>
                  <a:pt x="99" y="41"/>
                  <a:pt x="91" y="41"/>
                  <a:pt x="93" y="32"/>
                </a:cubicBezTo>
                <a:cubicBezTo>
                  <a:pt x="91" y="30"/>
                  <a:pt x="89" y="36"/>
                  <a:pt x="87" y="34"/>
                </a:cubicBezTo>
                <a:cubicBezTo>
                  <a:pt x="85" y="33"/>
                  <a:pt x="87" y="32"/>
                  <a:pt x="86" y="31"/>
                </a:cubicBezTo>
                <a:cubicBezTo>
                  <a:pt x="85" y="32"/>
                  <a:pt x="84" y="33"/>
                  <a:pt x="84" y="32"/>
                </a:cubicBezTo>
                <a:cubicBezTo>
                  <a:pt x="77" y="28"/>
                  <a:pt x="71" y="15"/>
                  <a:pt x="66" y="22"/>
                </a:cubicBezTo>
                <a:cubicBezTo>
                  <a:pt x="68" y="27"/>
                  <a:pt x="76" y="30"/>
                  <a:pt x="69" y="37"/>
                </a:cubicBezTo>
                <a:cubicBezTo>
                  <a:pt x="63" y="37"/>
                  <a:pt x="62" y="28"/>
                  <a:pt x="57" y="24"/>
                </a:cubicBezTo>
                <a:cubicBezTo>
                  <a:pt x="56" y="21"/>
                  <a:pt x="53" y="11"/>
                  <a:pt x="48" y="15"/>
                </a:cubicBezTo>
                <a:cubicBezTo>
                  <a:pt x="50" y="27"/>
                  <a:pt x="66" y="35"/>
                  <a:pt x="63" y="48"/>
                </a:cubicBezTo>
                <a:cubicBezTo>
                  <a:pt x="57" y="50"/>
                  <a:pt x="48" y="46"/>
                  <a:pt x="43" y="43"/>
                </a:cubicBezTo>
                <a:cubicBezTo>
                  <a:pt x="39" y="40"/>
                  <a:pt x="29" y="26"/>
                  <a:pt x="22" y="31"/>
                </a:cubicBezTo>
                <a:cubicBezTo>
                  <a:pt x="14" y="35"/>
                  <a:pt x="20" y="48"/>
                  <a:pt x="25" y="51"/>
                </a:cubicBezTo>
                <a:cubicBezTo>
                  <a:pt x="32" y="55"/>
                  <a:pt x="44" y="46"/>
                  <a:pt x="52" y="51"/>
                </a:cubicBezTo>
                <a:cubicBezTo>
                  <a:pt x="54" y="53"/>
                  <a:pt x="57" y="56"/>
                  <a:pt x="58" y="59"/>
                </a:cubicBezTo>
                <a:cubicBezTo>
                  <a:pt x="60" y="62"/>
                  <a:pt x="62" y="73"/>
                  <a:pt x="61" y="78"/>
                </a:cubicBezTo>
                <a:cubicBezTo>
                  <a:pt x="61" y="85"/>
                  <a:pt x="60" y="89"/>
                  <a:pt x="56" y="95"/>
                </a:cubicBezTo>
                <a:cubicBezTo>
                  <a:pt x="45" y="102"/>
                  <a:pt x="35" y="110"/>
                  <a:pt x="24" y="111"/>
                </a:cubicBezTo>
                <a:cubicBezTo>
                  <a:pt x="20" y="112"/>
                  <a:pt x="15" y="109"/>
                  <a:pt x="12" y="115"/>
                </a:cubicBezTo>
                <a:cubicBezTo>
                  <a:pt x="14" y="119"/>
                  <a:pt x="18" y="117"/>
                  <a:pt x="21" y="115"/>
                </a:cubicBezTo>
                <a:cubicBezTo>
                  <a:pt x="27" y="115"/>
                  <a:pt x="34" y="114"/>
                  <a:pt x="40" y="112"/>
                </a:cubicBezTo>
                <a:cubicBezTo>
                  <a:pt x="42" y="113"/>
                  <a:pt x="44" y="115"/>
                  <a:pt x="46" y="117"/>
                </a:cubicBezTo>
                <a:cubicBezTo>
                  <a:pt x="46" y="120"/>
                  <a:pt x="46" y="124"/>
                  <a:pt x="49" y="127"/>
                </a:cubicBezTo>
                <a:cubicBezTo>
                  <a:pt x="49" y="129"/>
                  <a:pt x="47" y="129"/>
                  <a:pt x="46" y="132"/>
                </a:cubicBezTo>
                <a:cubicBezTo>
                  <a:pt x="46" y="134"/>
                  <a:pt x="48" y="135"/>
                  <a:pt x="47" y="137"/>
                </a:cubicBezTo>
                <a:cubicBezTo>
                  <a:pt x="42" y="147"/>
                  <a:pt x="36" y="152"/>
                  <a:pt x="30" y="161"/>
                </a:cubicBezTo>
                <a:cubicBezTo>
                  <a:pt x="24" y="169"/>
                  <a:pt x="17" y="169"/>
                  <a:pt x="12" y="175"/>
                </a:cubicBezTo>
                <a:cubicBezTo>
                  <a:pt x="7" y="182"/>
                  <a:pt x="3" y="184"/>
                  <a:pt x="0" y="190"/>
                </a:cubicBezTo>
                <a:cubicBezTo>
                  <a:pt x="0" y="194"/>
                  <a:pt x="3" y="195"/>
                  <a:pt x="6" y="195"/>
                </a:cubicBezTo>
                <a:cubicBezTo>
                  <a:pt x="13" y="187"/>
                  <a:pt x="20" y="188"/>
                  <a:pt x="25" y="178"/>
                </a:cubicBezTo>
                <a:cubicBezTo>
                  <a:pt x="27" y="176"/>
                  <a:pt x="26" y="173"/>
                  <a:pt x="28" y="170"/>
                </a:cubicBezTo>
                <a:cubicBezTo>
                  <a:pt x="33" y="163"/>
                  <a:pt x="41" y="158"/>
                  <a:pt x="47" y="150"/>
                </a:cubicBezTo>
                <a:cubicBezTo>
                  <a:pt x="51" y="152"/>
                  <a:pt x="55" y="148"/>
                  <a:pt x="59" y="145"/>
                </a:cubicBezTo>
                <a:cubicBezTo>
                  <a:pt x="60" y="147"/>
                  <a:pt x="59" y="148"/>
                  <a:pt x="62" y="149"/>
                </a:cubicBezTo>
                <a:cubicBezTo>
                  <a:pt x="63" y="148"/>
                  <a:pt x="64" y="146"/>
                  <a:pt x="66" y="146"/>
                </a:cubicBezTo>
                <a:cubicBezTo>
                  <a:pt x="66" y="148"/>
                  <a:pt x="70" y="149"/>
                  <a:pt x="67" y="151"/>
                </a:cubicBezTo>
                <a:cubicBezTo>
                  <a:pt x="69" y="153"/>
                  <a:pt x="70" y="149"/>
                  <a:pt x="70" y="152"/>
                </a:cubicBezTo>
                <a:cubicBezTo>
                  <a:pt x="71" y="160"/>
                  <a:pt x="59" y="165"/>
                  <a:pt x="60" y="172"/>
                </a:cubicBezTo>
                <a:cubicBezTo>
                  <a:pt x="68" y="174"/>
                  <a:pt x="69" y="155"/>
                  <a:pt x="76" y="157"/>
                </a:cubicBezTo>
                <a:cubicBezTo>
                  <a:pt x="76" y="160"/>
                  <a:pt x="72" y="163"/>
                  <a:pt x="74" y="166"/>
                </a:cubicBezTo>
                <a:cubicBezTo>
                  <a:pt x="78" y="162"/>
                  <a:pt x="77" y="156"/>
                  <a:pt x="79" y="152"/>
                </a:cubicBezTo>
                <a:cubicBezTo>
                  <a:pt x="81" y="149"/>
                  <a:pt x="84" y="148"/>
                  <a:pt x="86" y="145"/>
                </a:cubicBezTo>
                <a:cubicBezTo>
                  <a:pt x="87" y="144"/>
                  <a:pt x="89" y="137"/>
                  <a:pt x="91" y="139"/>
                </a:cubicBezTo>
                <a:cubicBezTo>
                  <a:pt x="91" y="140"/>
                  <a:pt x="88" y="141"/>
                  <a:pt x="89" y="142"/>
                </a:cubicBezTo>
                <a:cubicBezTo>
                  <a:pt x="91" y="141"/>
                  <a:pt x="92" y="139"/>
                  <a:pt x="94" y="139"/>
                </a:cubicBezTo>
                <a:cubicBezTo>
                  <a:pt x="96" y="144"/>
                  <a:pt x="94" y="149"/>
                  <a:pt x="93" y="155"/>
                </a:cubicBezTo>
                <a:cubicBezTo>
                  <a:pt x="96" y="177"/>
                  <a:pt x="95" y="200"/>
                  <a:pt x="93" y="223"/>
                </a:cubicBezTo>
                <a:cubicBezTo>
                  <a:pt x="93" y="223"/>
                  <a:pt x="92" y="223"/>
                  <a:pt x="92" y="223"/>
                </a:cubicBezTo>
                <a:cubicBezTo>
                  <a:pt x="91" y="223"/>
                  <a:pt x="91" y="223"/>
                  <a:pt x="90" y="223"/>
                </a:cubicBezTo>
                <a:cubicBezTo>
                  <a:pt x="88" y="225"/>
                  <a:pt x="92" y="223"/>
                  <a:pt x="92" y="224"/>
                </a:cubicBezTo>
                <a:cubicBezTo>
                  <a:pt x="95" y="233"/>
                  <a:pt x="91" y="244"/>
                  <a:pt x="90" y="255"/>
                </a:cubicBezTo>
                <a:cubicBezTo>
                  <a:pt x="88" y="267"/>
                  <a:pt x="90" y="281"/>
                  <a:pt x="90" y="293"/>
                </a:cubicBezTo>
                <a:cubicBezTo>
                  <a:pt x="90" y="302"/>
                  <a:pt x="91" y="311"/>
                  <a:pt x="90" y="319"/>
                </a:cubicBezTo>
                <a:cubicBezTo>
                  <a:pt x="90" y="323"/>
                  <a:pt x="87" y="329"/>
                  <a:pt x="93" y="329"/>
                </a:cubicBezTo>
                <a:cubicBezTo>
                  <a:pt x="97" y="325"/>
                  <a:pt x="94" y="321"/>
                  <a:pt x="94" y="317"/>
                </a:cubicBezTo>
                <a:cubicBezTo>
                  <a:pt x="92" y="297"/>
                  <a:pt x="97" y="276"/>
                  <a:pt x="94" y="257"/>
                </a:cubicBezTo>
                <a:cubicBezTo>
                  <a:pt x="94" y="246"/>
                  <a:pt x="96" y="235"/>
                  <a:pt x="97" y="223"/>
                </a:cubicBezTo>
                <a:cubicBezTo>
                  <a:pt x="97" y="217"/>
                  <a:pt x="96" y="210"/>
                  <a:pt x="96" y="204"/>
                </a:cubicBezTo>
                <a:cubicBezTo>
                  <a:pt x="97" y="194"/>
                  <a:pt x="99" y="184"/>
                  <a:pt x="99" y="175"/>
                </a:cubicBezTo>
                <a:cubicBezTo>
                  <a:pt x="98" y="166"/>
                  <a:pt x="95" y="147"/>
                  <a:pt x="105" y="144"/>
                </a:cubicBezTo>
                <a:cubicBezTo>
                  <a:pt x="111" y="153"/>
                  <a:pt x="124" y="155"/>
                  <a:pt x="125" y="168"/>
                </a:cubicBezTo>
                <a:cubicBezTo>
                  <a:pt x="126" y="165"/>
                  <a:pt x="124" y="165"/>
                  <a:pt x="127" y="162"/>
                </a:cubicBezTo>
                <a:cubicBezTo>
                  <a:pt x="126" y="157"/>
                  <a:pt x="122" y="153"/>
                  <a:pt x="123" y="148"/>
                </a:cubicBezTo>
                <a:cubicBezTo>
                  <a:pt x="125" y="147"/>
                  <a:pt x="128" y="141"/>
                  <a:pt x="131" y="140"/>
                </a:cubicBezTo>
                <a:cubicBezTo>
                  <a:pt x="134" y="151"/>
                  <a:pt x="141" y="163"/>
                  <a:pt x="152" y="168"/>
                </a:cubicBezTo>
                <a:cubicBezTo>
                  <a:pt x="149" y="161"/>
                  <a:pt x="138" y="155"/>
                  <a:pt x="136" y="146"/>
                </a:cubicBezTo>
                <a:cubicBezTo>
                  <a:pt x="138" y="145"/>
                  <a:pt x="139" y="145"/>
                  <a:pt x="140" y="143"/>
                </a:cubicBezTo>
                <a:cubicBezTo>
                  <a:pt x="139" y="135"/>
                  <a:pt x="136" y="128"/>
                  <a:pt x="138" y="120"/>
                </a:cubicBezTo>
                <a:cubicBezTo>
                  <a:pt x="139" y="119"/>
                  <a:pt x="139" y="121"/>
                  <a:pt x="140" y="122"/>
                </a:cubicBezTo>
                <a:cubicBezTo>
                  <a:pt x="142" y="120"/>
                  <a:pt x="139" y="120"/>
                  <a:pt x="141" y="119"/>
                </a:cubicBezTo>
                <a:cubicBezTo>
                  <a:pt x="145" y="121"/>
                  <a:pt x="152" y="120"/>
                  <a:pt x="158" y="122"/>
                </a:cubicBezTo>
                <a:cubicBezTo>
                  <a:pt x="163" y="124"/>
                  <a:pt x="168" y="131"/>
                  <a:pt x="174" y="126"/>
                </a:cubicBezTo>
                <a:cubicBezTo>
                  <a:pt x="173" y="119"/>
                  <a:pt x="163" y="121"/>
                  <a:pt x="157" y="118"/>
                </a:cubicBezTo>
                <a:cubicBezTo>
                  <a:pt x="156" y="117"/>
                  <a:pt x="155" y="115"/>
                  <a:pt x="154" y="114"/>
                </a:cubicBezTo>
                <a:cubicBezTo>
                  <a:pt x="151" y="111"/>
                  <a:pt x="145" y="111"/>
                  <a:pt x="145" y="106"/>
                </a:cubicBezTo>
                <a:cubicBezTo>
                  <a:pt x="151" y="104"/>
                  <a:pt x="157" y="99"/>
                  <a:pt x="163" y="99"/>
                </a:cubicBezTo>
                <a:cubicBezTo>
                  <a:pt x="165" y="99"/>
                  <a:pt x="168" y="101"/>
                  <a:pt x="170" y="98"/>
                </a:cubicBezTo>
                <a:cubicBezTo>
                  <a:pt x="162" y="97"/>
                  <a:pt x="154" y="95"/>
                  <a:pt x="146" y="96"/>
                </a:cubicBezTo>
                <a:cubicBezTo>
                  <a:pt x="139" y="85"/>
                  <a:pt x="149" y="78"/>
                  <a:pt x="156" y="74"/>
                </a:cubicBezTo>
                <a:cubicBezTo>
                  <a:pt x="160" y="73"/>
                  <a:pt x="162" y="71"/>
                  <a:pt x="164" y="70"/>
                </a:cubicBezTo>
                <a:cubicBezTo>
                  <a:pt x="166" y="69"/>
                  <a:pt x="170" y="69"/>
                  <a:pt x="173" y="68"/>
                </a:cubicBezTo>
                <a:cubicBezTo>
                  <a:pt x="178" y="67"/>
                  <a:pt x="183" y="64"/>
                  <a:pt x="186" y="64"/>
                </a:cubicBezTo>
                <a:cubicBezTo>
                  <a:pt x="188" y="64"/>
                  <a:pt x="190" y="65"/>
                  <a:pt x="192" y="65"/>
                </a:cubicBezTo>
                <a:cubicBezTo>
                  <a:pt x="194" y="65"/>
                  <a:pt x="198" y="63"/>
                  <a:pt x="201" y="62"/>
                </a:cubicBezTo>
                <a:cubicBezTo>
                  <a:pt x="206" y="61"/>
                  <a:pt x="210" y="62"/>
                  <a:pt x="213" y="60"/>
                </a:cubicBezTo>
                <a:cubicBezTo>
                  <a:pt x="215" y="59"/>
                  <a:pt x="217" y="57"/>
                  <a:pt x="220" y="56"/>
                </a:cubicBezTo>
                <a:cubicBezTo>
                  <a:pt x="228" y="52"/>
                  <a:pt x="237" y="52"/>
                  <a:pt x="243" y="46"/>
                </a:cubicBezTo>
                <a:cubicBezTo>
                  <a:pt x="243" y="44"/>
                  <a:pt x="242" y="42"/>
                  <a:pt x="240" y="40"/>
                </a:cubicBezTo>
                <a:cubicBezTo>
                  <a:pt x="233" y="41"/>
                  <a:pt x="227" y="46"/>
                  <a:pt x="220" y="46"/>
                </a:cubicBezTo>
                <a:close/>
              </a:path>
            </a:pathLst>
          </a:custGeom>
          <a:solidFill>
            <a:schemeClr val="tx1">
              <a:lumMod val="95000"/>
              <a:lumOff val="5000"/>
            </a:schemeClr>
          </a:solidFill>
          <a:ln>
            <a:noFill/>
          </a:ln>
        </p:spPr>
        <p:txBody>
          <a:bodyPr anchor="ctr" anchorCtr="1"/>
          <a:lstStyle/>
          <a:p>
            <a:endParaRPr lang="zh-CN" altLang="en-US"/>
          </a:p>
        </p:txBody>
      </p:sp>
      <p:sp>
        <p:nvSpPr>
          <p:cNvPr id="10" name="KSO_Shape"/>
          <p:cNvSpPr>
            <a:spLocks/>
          </p:cNvSpPr>
          <p:nvPr/>
        </p:nvSpPr>
        <p:spPr bwMode="auto">
          <a:xfrm>
            <a:off x="2644617" y="1970130"/>
            <a:ext cx="6650038"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11" name="文本框 10"/>
          <p:cNvSpPr txBox="1"/>
          <p:nvPr/>
        </p:nvSpPr>
        <p:spPr>
          <a:xfrm>
            <a:off x="1411514" y="1970130"/>
            <a:ext cx="1233103" cy="1323439"/>
          </a:xfrm>
          <a:prstGeom prst="rect">
            <a:avLst/>
          </a:prstGeom>
          <a:noFill/>
        </p:spPr>
        <p:txBody>
          <a:bodyPr wrap="square" rtlCol="0">
            <a:spAutoFit/>
          </a:bodyPr>
          <a:lstStyle/>
          <a:p>
            <a:r>
              <a:rPr lang="en-US" altLang="zh-CN" sz="8000" dirty="0" smtClean="0">
                <a:solidFill>
                  <a:schemeClr val="bg1"/>
                </a:solidFill>
                <a:latin typeface="李旭科书法" panose="02000603000000000000" pitchFamily="2" charset="-122"/>
                <a:ea typeface="李旭科书法" panose="02000603000000000000" pitchFamily="2" charset="-122"/>
              </a:rPr>
              <a:t>04</a:t>
            </a:r>
            <a:endParaRPr lang="zh-CN" altLang="en-US" sz="8000" dirty="0">
              <a:solidFill>
                <a:schemeClr val="bg1"/>
              </a:solidFill>
              <a:latin typeface="李旭科书法" panose="02000603000000000000" pitchFamily="2" charset="-122"/>
              <a:ea typeface="李旭科书法" panose="02000603000000000000" pitchFamily="2" charset="-122"/>
            </a:endParaRPr>
          </a:p>
        </p:txBody>
      </p:sp>
      <p:sp>
        <p:nvSpPr>
          <p:cNvPr id="14" name="文本框 13"/>
          <p:cNvSpPr txBox="1"/>
          <p:nvPr/>
        </p:nvSpPr>
        <p:spPr>
          <a:xfrm>
            <a:off x="5049679" y="2207711"/>
            <a:ext cx="3733800" cy="646331"/>
          </a:xfrm>
          <a:prstGeom prst="rect">
            <a:avLst/>
          </a:prstGeom>
          <a:noFill/>
        </p:spPr>
        <p:txBody>
          <a:bodyPr wrap="square" rtlCol="0">
            <a:spAutoFit/>
          </a:bodyPr>
          <a:lstStyle/>
          <a:p>
            <a:r>
              <a:rPr lang="zh-CN" altLang="en-US" sz="3600" spc="-150" dirty="0" smtClean="0">
                <a:solidFill>
                  <a:schemeClr val="bg1"/>
                </a:solidFill>
                <a:latin typeface="李旭科书法" panose="02000603000000000000" pitchFamily="2" charset="-122"/>
                <a:ea typeface="李旭科书法" panose="02000603000000000000" pitchFamily="2" charset="-122"/>
              </a:rPr>
              <a:t>点击此处输入标题</a:t>
            </a:r>
            <a:endParaRPr lang="zh-CN" altLang="en-US" sz="3600" spc="-150" dirty="0">
              <a:solidFill>
                <a:schemeClr val="bg1"/>
              </a:solidFill>
              <a:latin typeface="李旭科书法" panose="02000603000000000000" pitchFamily="2" charset="-122"/>
              <a:ea typeface="李旭科书法" panose="02000603000000000000" pitchFamily="2" charset="-122"/>
            </a:endParaRPr>
          </a:p>
        </p:txBody>
      </p:sp>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t="83873"/>
          <a:stretch/>
        </p:blipFill>
        <p:spPr>
          <a:xfrm>
            <a:off x="0" y="5660571"/>
            <a:ext cx="12453257" cy="1129660"/>
          </a:xfrm>
          <a:prstGeom prst="rect">
            <a:avLst/>
          </a:prstGeom>
        </p:spPr>
      </p:pic>
      <p:pic>
        <p:nvPicPr>
          <p:cNvPr id="12" name="图片 11"/>
          <p:cNvPicPr>
            <a:picLocks noChangeAspect="1"/>
          </p:cNvPicPr>
          <p:nvPr/>
        </p:nvPicPr>
        <p:blipFill rotWithShape="1">
          <a:blip r:embed="rId4">
            <a:extLst>
              <a:ext uri="{28A0092B-C50C-407E-A947-70E740481C1C}">
                <a14:useLocalDpi xmlns:a14="http://schemas.microsoft.com/office/drawing/2010/main" val="0"/>
              </a:ext>
            </a:extLst>
          </a:blip>
          <a:srcRect t="9861" r="56328" b="9584"/>
          <a:stretch/>
        </p:blipFill>
        <p:spPr>
          <a:xfrm>
            <a:off x="7927635" y="901700"/>
            <a:ext cx="4772870" cy="4952174"/>
          </a:xfrm>
          <a:prstGeom prst="rect">
            <a:avLst/>
          </a:prstGeom>
        </p:spPr>
      </p:pic>
    </p:spTree>
    <p:extLst>
      <p:ext uri="{BB962C8B-B14F-4D97-AF65-F5344CB8AC3E}">
        <p14:creationId xmlns:p14="http://schemas.microsoft.com/office/powerpoint/2010/main" val="409558762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strVal val="4/3*#ppt_w"/>
                                          </p:val>
                                        </p:tav>
                                        <p:tav tm="100000">
                                          <p:val>
                                            <p:strVal val="#ppt_w"/>
                                          </p:val>
                                        </p:tav>
                                      </p:tavLst>
                                    </p:anim>
                                    <p:anim calcmode="lin" valueType="num">
                                      <p:cBhvr>
                                        <p:cTn id="8" dur="50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000" fill="hold"/>
                                        <p:tgtEl>
                                          <p:spTgt spid="14"/>
                                        </p:tgtEl>
                                        <p:attrNameLst>
                                          <p:attrName>ppt_x</p:attrName>
                                        </p:attrNameLst>
                                      </p:cBhvr>
                                      <p:tavLst>
                                        <p:tav tm="0">
                                          <p:val>
                                            <p:strVal val="1+#ppt_w/2"/>
                                          </p:val>
                                        </p:tav>
                                        <p:tav tm="100000">
                                          <p:val>
                                            <p:strVal val="#ppt_x"/>
                                          </p:val>
                                        </p:tav>
                                      </p:tavLst>
                                    </p:anim>
                                    <p:anim calcmode="lin" valueType="num">
                                      <p:cBhvr additive="base">
                                        <p:cTn id="22" dur="1000" fill="hold"/>
                                        <p:tgtEl>
                                          <p:spTgt spid="14"/>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1+#ppt_w/2"/>
                                          </p:val>
                                        </p:tav>
                                        <p:tav tm="100000">
                                          <p:val>
                                            <p:strVal val="#ppt_x"/>
                                          </p:val>
                                        </p:tav>
                                      </p:tavLst>
                                    </p:anim>
                                    <p:anim calcmode="lin" valueType="num">
                                      <p:cBhvr additive="base">
                                        <p:cTn id="26" dur="1000" fill="hold"/>
                                        <p:tgtEl>
                                          <p:spTgt spid="10"/>
                                        </p:tgtEl>
                                        <p:attrNameLst>
                                          <p:attrName>ppt_y</p:attrName>
                                        </p:attrNameLst>
                                      </p:cBhvr>
                                      <p:tavLst>
                                        <p:tav tm="0">
                                          <p:val>
                                            <p:strVal val="#ppt_y"/>
                                          </p:val>
                                        </p:tav>
                                        <p:tav tm="100000">
                                          <p:val>
                                            <p:strVal val="#ppt_y"/>
                                          </p:val>
                                        </p:tav>
                                      </p:tavLst>
                                    </p:anim>
                                  </p:childTnLst>
                                </p:cTn>
                              </p:par>
                              <p:par>
                                <p:cTn id="27" presetID="23" presetClass="entr" presetSubtype="288"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0" fill="hold"/>
                                        <p:tgtEl>
                                          <p:spTgt spid="7"/>
                                        </p:tgtEl>
                                        <p:attrNameLst>
                                          <p:attrName>ppt_w</p:attrName>
                                        </p:attrNameLst>
                                      </p:cBhvr>
                                      <p:tavLst>
                                        <p:tav tm="0">
                                          <p:val>
                                            <p:strVal val="4/3*#ppt_w"/>
                                          </p:val>
                                        </p:tav>
                                        <p:tav tm="100000">
                                          <p:val>
                                            <p:strVal val="#ppt_w"/>
                                          </p:val>
                                        </p:tav>
                                      </p:tavLst>
                                    </p:anim>
                                    <p:anim calcmode="lin" valueType="num">
                                      <p:cBhvr>
                                        <p:cTn id="30" dur="5000" fill="hold"/>
                                        <p:tgtEl>
                                          <p:spTgt spid="7"/>
                                        </p:tgtEl>
                                        <p:attrNameLst>
                                          <p:attrName>ppt_h</p:attrName>
                                        </p:attrNameLst>
                                      </p:cBhvr>
                                      <p:tavLst>
                                        <p:tav tm="0">
                                          <p:val>
                                            <p:strVal val="4/3*#ppt_h"/>
                                          </p:val>
                                        </p:tav>
                                        <p:tav tm="100000">
                                          <p:val>
                                            <p:strVal val="#ppt_h"/>
                                          </p:val>
                                        </p:tav>
                                      </p:tavLst>
                                    </p:anim>
                                  </p:childTnLst>
                                </p:cTn>
                              </p:par>
                              <p:par>
                                <p:cTn id="31" presetID="2" presetClass="entr" presetSubtype="8" fill="hold" nodeType="withEffect">
                                  <p:stCondLst>
                                    <p:cond delay="100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p:cNvGrpSpPr/>
          <p:nvPr/>
        </p:nvGrpSpPr>
        <p:grpSpPr>
          <a:xfrm>
            <a:off x="6310313" y="1895475"/>
            <a:ext cx="3294062" cy="1131888"/>
            <a:chOff x="4786313" y="1895475"/>
            <a:chExt cx="3294062" cy="1131888"/>
          </a:xfrm>
        </p:grpSpPr>
        <p:sp>
          <p:nvSpPr>
            <p:cNvPr id="51" name="矩形 50"/>
            <p:cNvSpPr/>
            <p:nvPr/>
          </p:nvSpPr>
          <p:spPr>
            <a:xfrm>
              <a:off x="4786313" y="2254250"/>
              <a:ext cx="3294062" cy="773113"/>
            </a:xfrm>
            <a:prstGeom prst="rect">
              <a:avLst/>
            </a:prstGeom>
            <a:solidFill>
              <a:schemeClr val="accent1"/>
            </a:solidFill>
            <a:ln w="25400" cap="flat" cmpd="sng" algn="ctr">
              <a:noFill/>
              <a:prstDash val="solid"/>
            </a:ln>
            <a:effectLst/>
          </p:spPr>
          <p:txBody>
            <a:bodyPr anchor="ctr"/>
            <a:lstStyle/>
            <a:p>
              <a:pPr algn="just">
                <a:lnSpc>
                  <a:spcPct val="130000"/>
                </a:lnSpc>
                <a:defRPr/>
              </a:pPr>
              <a:endParaRPr lang="zh-CN" altLang="en-US" sz="1350" kern="0">
                <a:latin typeface="Calibri"/>
                <a:ea typeface="宋体"/>
              </a:endParaRPr>
            </a:p>
          </p:txBody>
        </p:sp>
        <p:sp>
          <p:nvSpPr>
            <p:cNvPr id="49" name="任意多边形 48"/>
            <p:cNvSpPr/>
            <p:nvPr/>
          </p:nvSpPr>
          <p:spPr>
            <a:xfrm>
              <a:off x="4881563" y="2362200"/>
              <a:ext cx="3103562" cy="557213"/>
            </a:xfrm>
            <a:custGeom>
              <a:avLst/>
              <a:gdLst>
                <a:gd name="connsiteX0" fmla="*/ 216817 w 3104014"/>
                <a:gd name="connsiteY0" fmla="*/ 0 h 557548"/>
                <a:gd name="connsiteX1" fmla="*/ 2844907 w 3104014"/>
                <a:gd name="connsiteY1" fmla="*/ 0 h 557548"/>
                <a:gd name="connsiteX2" fmla="*/ 2844907 w 3104014"/>
                <a:gd name="connsiteY2" fmla="*/ 171766 h 557548"/>
                <a:gd name="connsiteX3" fmla="*/ 3104014 w 3104014"/>
                <a:gd name="connsiteY3" fmla="*/ 278774 h 557548"/>
                <a:gd name="connsiteX4" fmla="*/ 2844907 w 3104014"/>
                <a:gd name="connsiteY4" fmla="*/ 385782 h 557548"/>
                <a:gd name="connsiteX5" fmla="*/ 2844907 w 3104014"/>
                <a:gd name="connsiteY5" fmla="*/ 557548 h 557548"/>
                <a:gd name="connsiteX6" fmla="*/ 216817 w 3104014"/>
                <a:gd name="connsiteY6" fmla="*/ 557548 h 557548"/>
                <a:gd name="connsiteX7" fmla="*/ 216817 w 3104014"/>
                <a:gd name="connsiteY7" fmla="*/ 368317 h 557548"/>
                <a:gd name="connsiteX8" fmla="*/ 0 w 3104014"/>
                <a:gd name="connsiteY8" fmla="*/ 278774 h 557548"/>
                <a:gd name="connsiteX9" fmla="*/ 216817 w 3104014"/>
                <a:gd name="connsiteY9" fmla="*/ 189232 h 55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4014" h="557548">
                  <a:moveTo>
                    <a:pt x="216817" y="0"/>
                  </a:moveTo>
                  <a:lnTo>
                    <a:pt x="2844907" y="0"/>
                  </a:lnTo>
                  <a:lnTo>
                    <a:pt x="2844907" y="171766"/>
                  </a:lnTo>
                  <a:lnTo>
                    <a:pt x="3104014" y="278774"/>
                  </a:lnTo>
                  <a:lnTo>
                    <a:pt x="2844907" y="385782"/>
                  </a:lnTo>
                  <a:lnTo>
                    <a:pt x="2844907" y="557548"/>
                  </a:lnTo>
                  <a:lnTo>
                    <a:pt x="216817" y="557548"/>
                  </a:lnTo>
                  <a:lnTo>
                    <a:pt x="216817" y="368317"/>
                  </a:lnTo>
                  <a:lnTo>
                    <a:pt x="0" y="278774"/>
                  </a:lnTo>
                  <a:lnTo>
                    <a:pt x="216817" y="18923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360000" anchor="ctr"/>
            <a:lstStyle/>
            <a:p>
              <a:pPr algn="just">
                <a:lnSpc>
                  <a:spcPct val="130000"/>
                </a:lnSpc>
                <a:defRPr/>
              </a:pPr>
              <a:r>
                <a:rPr lang="zh-CN" altLang="en-US" sz="1300" dirty="0">
                  <a:solidFill>
                    <a:schemeClr val="tx1"/>
                  </a:solidFill>
                  <a:latin typeface="幼圆" panose="02010509060101010101" pitchFamily="49" charset="-122"/>
                  <a:ea typeface="幼圆" panose="02010509060101010101" pitchFamily="49" charset="-122"/>
                </a:rPr>
                <a:t>点击此处输入文本内容</a:t>
              </a:r>
            </a:p>
          </p:txBody>
        </p:sp>
        <p:sp>
          <p:nvSpPr>
            <p:cNvPr id="54" name="椭圆 53"/>
            <p:cNvSpPr/>
            <p:nvPr/>
          </p:nvSpPr>
          <p:spPr>
            <a:xfrm>
              <a:off x="4889371" y="2293845"/>
              <a:ext cx="136802" cy="100310"/>
            </a:xfrm>
            <a:prstGeom prst="ellipse">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anchor="ctr"/>
            <a:lstStyle/>
            <a:p>
              <a:pPr algn="ctr">
                <a:defRPr/>
              </a:pPr>
              <a:endParaRPr lang="en-US" sz="1350" kern="0">
                <a:latin typeface="Calibri"/>
              </a:endParaRPr>
            </a:p>
          </p:txBody>
        </p:sp>
        <p:sp>
          <p:nvSpPr>
            <p:cNvPr id="55" name="椭圆 54"/>
            <p:cNvSpPr/>
            <p:nvPr/>
          </p:nvSpPr>
          <p:spPr>
            <a:xfrm>
              <a:off x="4889371" y="2883793"/>
              <a:ext cx="136802" cy="100310"/>
            </a:xfrm>
            <a:prstGeom prst="ellipse">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anchor="ctr"/>
            <a:lstStyle/>
            <a:p>
              <a:pPr algn="ctr">
                <a:defRPr/>
              </a:pPr>
              <a:endParaRPr lang="en-US" sz="1350" kern="0">
                <a:latin typeface="Calibri"/>
              </a:endParaRPr>
            </a:p>
          </p:txBody>
        </p:sp>
        <p:sp>
          <p:nvSpPr>
            <p:cNvPr id="56" name="椭圆 55"/>
            <p:cNvSpPr/>
            <p:nvPr/>
          </p:nvSpPr>
          <p:spPr>
            <a:xfrm>
              <a:off x="7865045" y="2293845"/>
              <a:ext cx="136802" cy="100310"/>
            </a:xfrm>
            <a:prstGeom prst="ellipse">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anchor="ctr"/>
            <a:lstStyle/>
            <a:p>
              <a:pPr algn="ctr">
                <a:defRPr/>
              </a:pPr>
              <a:endParaRPr lang="en-US" sz="1350" kern="0">
                <a:latin typeface="Calibri"/>
              </a:endParaRPr>
            </a:p>
          </p:txBody>
        </p:sp>
        <p:sp>
          <p:nvSpPr>
            <p:cNvPr id="57" name="椭圆 56"/>
            <p:cNvSpPr/>
            <p:nvPr/>
          </p:nvSpPr>
          <p:spPr>
            <a:xfrm>
              <a:off x="7865045" y="2883793"/>
              <a:ext cx="136802" cy="100310"/>
            </a:xfrm>
            <a:prstGeom prst="ellipse">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anchor="ctr"/>
            <a:lstStyle/>
            <a:p>
              <a:pPr algn="ctr">
                <a:defRPr/>
              </a:pPr>
              <a:endParaRPr lang="en-US" sz="1350" kern="0">
                <a:latin typeface="Calibri"/>
              </a:endParaRPr>
            </a:p>
          </p:txBody>
        </p:sp>
        <p:sp>
          <p:nvSpPr>
            <p:cNvPr id="77" name="弧形 76"/>
            <p:cNvSpPr/>
            <p:nvPr/>
          </p:nvSpPr>
          <p:spPr>
            <a:xfrm flipH="1">
              <a:off x="4949825" y="1906588"/>
              <a:ext cx="33338" cy="941387"/>
            </a:xfrm>
            <a:prstGeom prst="arc">
              <a:avLst/>
            </a:prstGeom>
            <a:noFill/>
            <a:ln w="38100" cap="flat" cmpd="sng" algn="ctr">
              <a:solidFill>
                <a:sysClr val="window" lastClr="FFFFFF">
                  <a:lumMod val="50000"/>
                </a:sysClr>
              </a:solidFill>
              <a:prstDash val="solid"/>
            </a:ln>
            <a:effectLst/>
          </p:spPr>
          <p:txBody>
            <a:bodyPr anchor="ctr"/>
            <a:lstStyle/>
            <a:p>
              <a:pPr algn="ctr">
                <a:defRPr/>
              </a:pPr>
              <a:endParaRPr lang="en-US" sz="1350" kern="0">
                <a:latin typeface="Calibri"/>
              </a:endParaRPr>
            </a:p>
          </p:txBody>
        </p:sp>
        <p:sp>
          <p:nvSpPr>
            <p:cNvPr id="78" name="弧形 77"/>
            <p:cNvSpPr/>
            <p:nvPr/>
          </p:nvSpPr>
          <p:spPr>
            <a:xfrm flipH="1">
              <a:off x="7929563" y="1895475"/>
              <a:ext cx="34925" cy="982663"/>
            </a:xfrm>
            <a:prstGeom prst="arc">
              <a:avLst/>
            </a:prstGeom>
            <a:noFill/>
            <a:ln w="38100" cap="flat" cmpd="sng" algn="ctr">
              <a:solidFill>
                <a:sysClr val="window" lastClr="FFFFFF">
                  <a:lumMod val="50000"/>
                </a:sysClr>
              </a:solidFill>
              <a:prstDash val="solid"/>
            </a:ln>
            <a:effectLst/>
          </p:spPr>
          <p:txBody>
            <a:bodyPr anchor="ctr"/>
            <a:lstStyle/>
            <a:p>
              <a:pPr algn="ctr">
                <a:defRPr/>
              </a:pPr>
              <a:endParaRPr lang="en-US" sz="1350" kern="0">
                <a:latin typeface="Calibri"/>
              </a:endParaRPr>
            </a:p>
          </p:txBody>
        </p:sp>
      </p:grpSp>
      <p:sp>
        <p:nvSpPr>
          <p:cNvPr id="80" name="TextBox 79"/>
          <p:cNvSpPr txBox="1"/>
          <p:nvPr/>
        </p:nvSpPr>
        <p:spPr>
          <a:xfrm>
            <a:off x="6634164" y="2390776"/>
            <a:ext cx="522287" cy="500063"/>
          </a:xfrm>
          <a:prstGeom prst="rect">
            <a:avLst/>
          </a:prstGeom>
          <a:noFill/>
        </p:spPr>
        <p:txBody>
          <a:bodyPr lIns="0" tIns="0" rIns="0" bIns="0" anchor="ct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eaLnBrk="1" hangingPunct="1">
              <a:lnSpc>
                <a:spcPct val="100000"/>
              </a:lnSpc>
              <a:defRPr/>
            </a:pPr>
            <a:r>
              <a:rPr lang="en-US" altLang="zh-CN" sz="3300" dirty="0">
                <a:solidFill>
                  <a:schemeClr val="tx1">
                    <a:lumMod val="75000"/>
                    <a:lumOff val="25000"/>
                  </a:schemeClr>
                </a:solidFill>
                <a:effectLst>
                  <a:outerShdw dist="38100" dir="5400000" algn="t" rotWithShape="0">
                    <a:sysClr val="window" lastClr="FFFFFF">
                      <a:alpha val="40000"/>
                    </a:sysClr>
                  </a:outerShdw>
                </a:effectLst>
              </a:rPr>
              <a:t>01</a:t>
            </a:r>
            <a:endParaRPr lang="zh-CN" altLang="en-US" sz="3300" dirty="0">
              <a:solidFill>
                <a:schemeClr val="tx1">
                  <a:lumMod val="75000"/>
                  <a:lumOff val="25000"/>
                </a:schemeClr>
              </a:solidFill>
              <a:effectLst>
                <a:outerShdw dist="38100" dir="5400000" algn="t" rotWithShape="0">
                  <a:sysClr val="window" lastClr="FFFFFF">
                    <a:alpha val="40000"/>
                  </a:sysClr>
                </a:outerShdw>
              </a:effectLst>
            </a:endParaRPr>
          </a:p>
        </p:txBody>
      </p:sp>
      <p:grpSp>
        <p:nvGrpSpPr>
          <p:cNvPr id="4" name="组合 3"/>
          <p:cNvGrpSpPr/>
          <p:nvPr/>
        </p:nvGrpSpPr>
        <p:grpSpPr>
          <a:xfrm>
            <a:off x="6310313" y="2940050"/>
            <a:ext cx="3294062" cy="1104900"/>
            <a:chOff x="4786313" y="2940050"/>
            <a:chExt cx="3294062" cy="1104900"/>
          </a:xfrm>
        </p:grpSpPr>
        <p:sp>
          <p:nvSpPr>
            <p:cNvPr id="59" name="矩形 58"/>
            <p:cNvSpPr/>
            <p:nvPr/>
          </p:nvSpPr>
          <p:spPr>
            <a:xfrm>
              <a:off x="4786313" y="3273425"/>
              <a:ext cx="3294062" cy="771525"/>
            </a:xfrm>
            <a:prstGeom prst="rect">
              <a:avLst/>
            </a:prstGeom>
            <a:solidFill>
              <a:schemeClr val="accent1"/>
            </a:solidFill>
            <a:ln w="25400" cap="flat" cmpd="sng" algn="ctr">
              <a:noFill/>
              <a:prstDash val="solid"/>
            </a:ln>
            <a:effectLst/>
          </p:spPr>
          <p:txBody>
            <a:bodyPr anchor="ctr"/>
            <a:lstStyle/>
            <a:p>
              <a:pPr algn="ctr">
                <a:defRPr/>
              </a:pPr>
              <a:endParaRPr lang="zh-CN" altLang="en-US" sz="1350" kern="0">
                <a:latin typeface="Calibri"/>
                <a:ea typeface="宋体"/>
              </a:endParaRPr>
            </a:p>
          </p:txBody>
        </p:sp>
        <p:sp>
          <p:nvSpPr>
            <p:cNvPr id="50" name="任意多边形 49"/>
            <p:cNvSpPr/>
            <p:nvPr/>
          </p:nvSpPr>
          <p:spPr>
            <a:xfrm>
              <a:off x="4881563" y="3379788"/>
              <a:ext cx="3103562" cy="558800"/>
            </a:xfrm>
            <a:custGeom>
              <a:avLst/>
              <a:gdLst>
                <a:gd name="connsiteX0" fmla="*/ 216817 w 3104014"/>
                <a:gd name="connsiteY0" fmla="*/ 0 h 557547"/>
                <a:gd name="connsiteX1" fmla="*/ 2844907 w 3104014"/>
                <a:gd name="connsiteY1" fmla="*/ 0 h 557547"/>
                <a:gd name="connsiteX2" fmla="*/ 2844907 w 3104014"/>
                <a:gd name="connsiteY2" fmla="*/ 171765 h 557547"/>
                <a:gd name="connsiteX3" fmla="*/ 3104014 w 3104014"/>
                <a:gd name="connsiteY3" fmla="*/ 278773 h 557547"/>
                <a:gd name="connsiteX4" fmla="*/ 2844907 w 3104014"/>
                <a:gd name="connsiteY4" fmla="*/ 385781 h 557547"/>
                <a:gd name="connsiteX5" fmla="*/ 2844907 w 3104014"/>
                <a:gd name="connsiteY5" fmla="*/ 557547 h 557547"/>
                <a:gd name="connsiteX6" fmla="*/ 216817 w 3104014"/>
                <a:gd name="connsiteY6" fmla="*/ 557547 h 557547"/>
                <a:gd name="connsiteX7" fmla="*/ 216817 w 3104014"/>
                <a:gd name="connsiteY7" fmla="*/ 368316 h 557547"/>
                <a:gd name="connsiteX8" fmla="*/ 0 w 3104014"/>
                <a:gd name="connsiteY8" fmla="*/ 278773 h 557547"/>
                <a:gd name="connsiteX9" fmla="*/ 216817 w 3104014"/>
                <a:gd name="connsiteY9" fmla="*/ 189231 h 55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4014" h="557547">
                  <a:moveTo>
                    <a:pt x="216817" y="0"/>
                  </a:moveTo>
                  <a:lnTo>
                    <a:pt x="2844907" y="0"/>
                  </a:lnTo>
                  <a:lnTo>
                    <a:pt x="2844907" y="171765"/>
                  </a:lnTo>
                  <a:lnTo>
                    <a:pt x="3104014" y="278773"/>
                  </a:lnTo>
                  <a:lnTo>
                    <a:pt x="2844907" y="385781"/>
                  </a:lnTo>
                  <a:lnTo>
                    <a:pt x="2844907" y="557547"/>
                  </a:lnTo>
                  <a:lnTo>
                    <a:pt x="216817" y="557547"/>
                  </a:lnTo>
                  <a:lnTo>
                    <a:pt x="216817" y="368316"/>
                  </a:lnTo>
                  <a:lnTo>
                    <a:pt x="0" y="278773"/>
                  </a:lnTo>
                  <a:lnTo>
                    <a:pt x="216817" y="1892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360000" anchor="ctr"/>
            <a:lstStyle/>
            <a:p>
              <a:pPr algn="just">
                <a:lnSpc>
                  <a:spcPct val="130000"/>
                </a:lnSpc>
                <a:defRPr/>
              </a:pPr>
              <a:r>
                <a:rPr lang="zh-CN" altLang="en-US" sz="1300" dirty="0">
                  <a:solidFill>
                    <a:schemeClr val="tx1"/>
                  </a:solidFill>
                  <a:latin typeface="幼圆" panose="02010509060101010101" pitchFamily="49" charset="-122"/>
                  <a:ea typeface="幼圆" panose="02010509060101010101" pitchFamily="49" charset="-122"/>
                </a:rPr>
                <a:t>点击此处输入文本内容</a:t>
              </a:r>
            </a:p>
          </p:txBody>
        </p:sp>
        <p:sp>
          <p:nvSpPr>
            <p:cNvPr id="62" name="椭圆 61"/>
            <p:cNvSpPr/>
            <p:nvPr/>
          </p:nvSpPr>
          <p:spPr>
            <a:xfrm>
              <a:off x="4889371" y="3296212"/>
              <a:ext cx="136802" cy="100310"/>
            </a:xfrm>
            <a:prstGeom prst="ellipse">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anchor="ctr"/>
            <a:lstStyle/>
            <a:p>
              <a:pPr algn="ctr">
                <a:defRPr/>
              </a:pPr>
              <a:endParaRPr lang="en-US" sz="1350" kern="0">
                <a:latin typeface="Calibri"/>
              </a:endParaRPr>
            </a:p>
          </p:txBody>
        </p:sp>
        <p:sp>
          <p:nvSpPr>
            <p:cNvPr id="63" name="椭圆 62"/>
            <p:cNvSpPr/>
            <p:nvPr/>
          </p:nvSpPr>
          <p:spPr>
            <a:xfrm>
              <a:off x="4889371" y="3902636"/>
              <a:ext cx="136802" cy="100310"/>
            </a:xfrm>
            <a:prstGeom prst="ellipse">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anchor="ctr"/>
            <a:lstStyle/>
            <a:p>
              <a:pPr algn="ctr">
                <a:defRPr/>
              </a:pPr>
              <a:endParaRPr lang="en-US" sz="1350" kern="0">
                <a:latin typeface="Calibri"/>
              </a:endParaRPr>
            </a:p>
          </p:txBody>
        </p:sp>
        <p:sp>
          <p:nvSpPr>
            <p:cNvPr id="64" name="椭圆 63"/>
            <p:cNvSpPr/>
            <p:nvPr/>
          </p:nvSpPr>
          <p:spPr>
            <a:xfrm>
              <a:off x="7865045" y="3312688"/>
              <a:ext cx="136802" cy="100310"/>
            </a:xfrm>
            <a:prstGeom prst="ellipse">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anchor="ctr"/>
            <a:lstStyle/>
            <a:p>
              <a:pPr algn="ctr">
                <a:defRPr/>
              </a:pPr>
              <a:endParaRPr lang="en-US" sz="1350" kern="0">
                <a:latin typeface="Calibri"/>
              </a:endParaRPr>
            </a:p>
          </p:txBody>
        </p:sp>
        <p:sp>
          <p:nvSpPr>
            <p:cNvPr id="65" name="椭圆 64"/>
            <p:cNvSpPr/>
            <p:nvPr/>
          </p:nvSpPr>
          <p:spPr>
            <a:xfrm>
              <a:off x="7865045" y="3902636"/>
              <a:ext cx="136802" cy="100310"/>
            </a:xfrm>
            <a:prstGeom prst="ellipse">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anchor="ctr"/>
            <a:lstStyle/>
            <a:p>
              <a:pPr algn="ctr">
                <a:defRPr/>
              </a:pPr>
              <a:endParaRPr lang="en-US" sz="1350" kern="0">
                <a:latin typeface="Calibri"/>
              </a:endParaRPr>
            </a:p>
          </p:txBody>
        </p:sp>
        <p:sp>
          <p:nvSpPr>
            <p:cNvPr id="72" name="弧形 71"/>
            <p:cNvSpPr/>
            <p:nvPr/>
          </p:nvSpPr>
          <p:spPr>
            <a:xfrm flipH="1">
              <a:off x="4949825" y="2960688"/>
              <a:ext cx="38100" cy="774700"/>
            </a:xfrm>
            <a:prstGeom prst="arc">
              <a:avLst/>
            </a:prstGeom>
            <a:noFill/>
            <a:ln w="38100" cap="flat" cmpd="sng" algn="ctr">
              <a:solidFill>
                <a:sysClr val="window" lastClr="FFFFFF">
                  <a:lumMod val="50000"/>
                </a:sysClr>
              </a:solidFill>
              <a:prstDash val="solid"/>
            </a:ln>
            <a:effectLst/>
          </p:spPr>
          <p:txBody>
            <a:bodyPr anchor="ctr"/>
            <a:lstStyle/>
            <a:p>
              <a:pPr algn="ctr">
                <a:defRPr/>
              </a:pPr>
              <a:endParaRPr lang="en-US" sz="1350" kern="0">
                <a:latin typeface="Calibri"/>
              </a:endParaRPr>
            </a:p>
          </p:txBody>
        </p:sp>
        <p:sp>
          <p:nvSpPr>
            <p:cNvPr id="73" name="弧形 72"/>
            <p:cNvSpPr/>
            <p:nvPr/>
          </p:nvSpPr>
          <p:spPr>
            <a:xfrm flipH="1">
              <a:off x="7929563" y="2940050"/>
              <a:ext cx="34925" cy="879475"/>
            </a:xfrm>
            <a:prstGeom prst="arc">
              <a:avLst/>
            </a:prstGeom>
            <a:noFill/>
            <a:ln w="38100" cap="flat" cmpd="sng" algn="ctr">
              <a:solidFill>
                <a:sysClr val="window" lastClr="FFFFFF">
                  <a:lumMod val="50000"/>
                </a:sysClr>
              </a:solidFill>
              <a:prstDash val="solid"/>
            </a:ln>
            <a:effectLst/>
          </p:spPr>
          <p:txBody>
            <a:bodyPr anchor="ctr"/>
            <a:lstStyle/>
            <a:p>
              <a:pPr algn="ctr">
                <a:defRPr/>
              </a:pPr>
              <a:endParaRPr lang="en-US" sz="1350" kern="0">
                <a:latin typeface="Calibri"/>
              </a:endParaRPr>
            </a:p>
          </p:txBody>
        </p:sp>
        <p:sp>
          <p:nvSpPr>
            <p:cNvPr id="87" name="TextBox 86"/>
            <p:cNvSpPr txBox="1"/>
            <p:nvPr/>
          </p:nvSpPr>
          <p:spPr>
            <a:xfrm>
              <a:off x="5110163" y="3408363"/>
              <a:ext cx="522287" cy="501650"/>
            </a:xfrm>
            <a:prstGeom prst="rect">
              <a:avLst/>
            </a:prstGeom>
            <a:noFill/>
          </p:spPr>
          <p:txBody>
            <a:bodyPr lIns="0" tIns="0" rIns="0" bIns="0" anchor="ct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eaLnBrk="1" hangingPunct="1">
                <a:lnSpc>
                  <a:spcPct val="100000"/>
                </a:lnSpc>
                <a:defRPr/>
              </a:pPr>
              <a:r>
                <a:rPr lang="en-US" altLang="zh-CN" sz="3300" dirty="0">
                  <a:solidFill>
                    <a:schemeClr val="tx1"/>
                  </a:solidFill>
                  <a:effectLst>
                    <a:outerShdw dist="38100" dir="5400000" algn="t" rotWithShape="0">
                      <a:sysClr val="window" lastClr="FFFFFF">
                        <a:alpha val="40000"/>
                      </a:sysClr>
                    </a:outerShdw>
                  </a:effectLst>
                </a:rPr>
                <a:t>02</a:t>
              </a:r>
              <a:endParaRPr lang="zh-CN" altLang="en-US" sz="3300" dirty="0">
                <a:solidFill>
                  <a:schemeClr val="tx1"/>
                </a:solidFill>
                <a:effectLst>
                  <a:outerShdw dist="38100" dir="5400000" algn="t" rotWithShape="0">
                    <a:sysClr val="window" lastClr="FFFFFF">
                      <a:alpha val="40000"/>
                    </a:sysClr>
                  </a:outerShdw>
                </a:effectLst>
              </a:endParaRPr>
            </a:p>
          </p:txBody>
        </p:sp>
      </p:grpSp>
      <p:grpSp>
        <p:nvGrpSpPr>
          <p:cNvPr id="6" name="组合 5"/>
          <p:cNvGrpSpPr/>
          <p:nvPr/>
        </p:nvGrpSpPr>
        <p:grpSpPr>
          <a:xfrm>
            <a:off x="6310313" y="3968751"/>
            <a:ext cx="3294062" cy="1095375"/>
            <a:chOff x="4786313" y="3968750"/>
            <a:chExt cx="3294062" cy="1095375"/>
          </a:xfrm>
        </p:grpSpPr>
        <p:sp>
          <p:nvSpPr>
            <p:cNvPr id="67" name="矩形 66"/>
            <p:cNvSpPr/>
            <p:nvPr/>
          </p:nvSpPr>
          <p:spPr>
            <a:xfrm>
              <a:off x="4786313" y="4291013"/>
              <a:ext cx="3294062" cy="773112"/>
            </a:xfrm>
            <a:prstGeom prst="rect">
              <a:avLst/>
            </a:prstGeom>
            <a:solidFill>
              <a:schemeClr val="accent1"/>
            </a:solidFill>
            <a:ln w="25400" cap="flat" cmpd="sng" algn="ctr">
              <a:noFill/>
              <a:prstDash val="solid"/>
            </a:ln>
            <a:effectLst/>
          </p:spPr>
          <p:txBody>
            <a:bodyPr anchor="ctr"/>
            <a:lstStyle/>
            <a:p>
              <a:pPr algn="ctr">
                <a:defRPr/>
              </a:pPr>
              <a:endParaRPr lang="zh-CN" altLang="en-US" sz="1350" kern="0">
                <a:latin typeface="Calibri"/>
                <a:ea typeface="宋体"/>
              </a:endParaRPr>
            </a:p>
          </p:txBody>
        </p:sp>
        <p:sp>
          <p:nvSpPr>
            <p:cNvPr id="52" name="任意多边形 51"/>
            <p:cNvSpPr/>
            <p:nvPr/>
          </p:nvSpPr>
          <p:spPr>
            <a:xfrm>
              <a:off x="4881563" y="4398963"/>
              <a:ext cx="3103562" cy="557212"/>
            </a:xfrm>
            <a:custGeom>
              <a:avLst/>
              <a:gdLst>
                <a:gd name="connsiteX0" fmla="*/ 216817 w 3104014"/>
                <a:gd name="connsiteY0" fmla="*/ 0 h 557547"/>
                <a:gd name="connsiteX1" fmla="*/ 2844907 w 3104014"/>
                <a:gd name="connsiteY1" fmla="*/ 0 h 557547"/>
                <a:gd name="connsiteX2" fmla="*/ 2844907 w 3104014"/>
                <a:gd name="connsiteY2" fmla="*/ 171765 h 557547"/>
                <a:gd name="connsiteX3" fmla="*/ 3104014 w 3104014"/>
                <a:gd name="connsiteY3" fmla="*/ 278774 h 557547"/>
                <a:gd name="connsiteX4" fmla="*/ 2844907 w 3104014"/>
                <a:gd name="connsiteY4" fmla="*/ 385782 h 557547"/>
                <a:gd name="connsiteX5" fmla="*/ 2844907 w 3104014"/>
                <a:gd name="connsiteY5" fmla="*/ 557547 h 557547"/>
                <a:gd name="connsiteX6" fmla="*/ 216817 w 3104014"/>
                <a:gd name="connsiteY6" fmla="*/ 557547 h 557547"/>
                <a:gd name="connsiteX7" fmla="*/ 216817 w 3104014"/>
                <a:gd name="connsiteY7" fmla="*/ 368316 h 557547"/>
                <a:gd name="connsiteX8" fmla="*/ 0 w 3104014"/>
                <a:gd name="connsiteY8" fmla="*/ 278774 h 557547"/>
                <a:gd name="connsiteX9" fmla="*/ 216817 w 3104014"/>
                <a:gd name="connsiteY9" fmla="*/ 189231 h 55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4014" h="557547">
                  <a:moveTo>
                    <a:pt x="216817" y="0"/>
                  </a:moveTo>
                  <a:lnTo>
                    <a:pt x="2844907" y="0"/>
                  </a:lnTo>
                  <a:lnTo>
                    <a:pt x="2844907" y="171765"/>
                  </a:lnTo>
                  <a:lnTo>
                    <a:pt x="3104014" y="278774"/>
                  </a:lnTo>
                  <a:lnTo>
                    <a:pt x="2844907" y="385782"/>
                  </a:lnTo>
                  <a:lnTo>
                    <a:pt x="2844907" y="557547"/>
                  </a:lnTo>
                  <a:lnTo>
                    <a:pt x="216817" y="557547"/>
                  </a:lnTo>
                  <a:lnTo>
                    <a:pt x="216817" y="368316"/>
                  </a:lnTo>
                  <a:lnTo>
                    <a:pt x="0" y="278774"/>
                  </a:lnTo>
                  <a:lnTo>
                    <a:pt x="216817" y="1892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360000" anchor="ctr"/>
            <a:lstStyle/>
            <a:p>
              <a:pPr algn="just">
                <a:lnSpc>
                  <a:spcPct val="130000"/>
                </a:lnSpc>
                <a:defRPr/>
              </a:pPr>
              <a:r>
                <a:rPr lang="zh-CN" altLang="en-US" sz="1300" dirty="0">
                  <a:solidFill>
                    <a:schemeClr val="tx1"/>
                  </a:solidFill>
                  <a:latin typeface="幼圆" panose="02010509060101010101" pitchFamily="49" charset="-122"/>
                  <a:ea typeface="幼圆" panose="02010509060101010101" pitchFamily="49" charset="-122"/>
                </a:rPr>
                <a:t>点击此处输入文本内容</a:t>
              </a:r>
            </a:p>
          </p:txBody>
        </p:sp>
        <p:sp>
          <p:nvSpPr>
            <p:cNvPr id="70" name="椭圆 69"/>
            <p:cNvSpPr/>
            <p:nvPr/>
          </p:nvSpPr>
          <p:spPr>
            <a:xfrm>
              <a:off x="4889371" y="4296660"/>
              <a:ext cx="136802" cy="100310"/>
            </a:xfrm>
            <a:prstGeom prst="ellipse">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anchor="ctr"/>
            <a:lstStyle/>
            <a:p>
              <a:pPr algn="ctr">
                <a:defRPr/>
              </a:pPr>
              <a:endParaRPr lang="en-US" sz="1350" kern="0">
                <a:latin typeface="Calibri"/>
              </a:endParaRPr>
            </a:p>
          </p:txBody>
        </p:sp>
        <p:sp>
          <p:nvSpPr>
            <p:cNvPr id="71" name="椭圆 70"/>
            <p:cNvSpPr/>
            <p:nvPr/>
          </p:nvSpPr>
          <p:spPr>
            <a:xfrm>
              <a:off x="7865045" y="4296660"/>
              <a:ext cx="136802" cy="100310"/>
            </a:xfrm>
            <a:prstGeom prst="ellipse">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anchor="ctr"/>
            <a:lstStyle/>
            <a:p>
              <a:pPr algn="ctr">
                <a:defRPr/>
              </a:pPr>
              <a:endParaRPr lang="en-US" sz="1350" kern="0">
                <a:latin typeface="Calibri"/>
              </a:endParaRPr>
            </a:p>
          </p:txBody>
        </p:sp>
        <p:sp>
          <p:nvSpPr>
            <p:cNvPr id="74" name="弧形 73"/>
            <p:cNvSpPr/>
            <p:nvPr/>
          </p:nvSpPr>
          <p:spPr>
            <a:xfrm flipH="1">
              <a:off x="4949825" y="3976688"/>
              <a:ext cx="38100" cy="774700"/>
            </a:xfrm>
            <a:prstGeom prst="arc">
              <a:avLst/>
            </a:prstGeom>
            <a:noFill/>
            <a:ln w="38100" cap="flat" cmpd="sng" algn="ctr">
              <a:solidFill>
                <a:sysClr val="window" lastClr="FFFFFF">
                  <a:lumMod val="50000"/>
                </a:sysClr>
              </a:solidFill>
              <a:prstDash val="solid"/>
            </a:ln>
            <a:effectLst/>
          </p:spPr>
          <p:txBody>
            <a:bodyPr anchor="ctr"/>
            <a:lstStyle/>
            <a:p>
              <a:pPr algn="ctr">
                <a:defRPr/>
              </a:pPr>
              <a:endParaRPr lang="en-US" sz="1350" kern="0">
                <a:latin typeface="Calibri"/>
              </a:endParaRPr>
            </a:p>
          </p:txBody>
        </p:sp>
        <p:sp>
          <p:nvSpPr>
            <p:cNvPr id="75" name="弧形 74"/>
            <p:cNvSpPr/>
            <p:nvPr/>
          </p:nvSpPr>
          <p:spPr>
            <a:xfrm flipH="1">
              <a:off x="7929563" y="3968750"/>
              <a:ext cx="38100" cy="774700"/>
            </a:xfrm>
            <a:prstGeom prst="arc">
              <a:avLst/>
            </a:prstGeom>
            <a:noFill/>
            <a:ln w="38100" cap="flat" cmpd="sng" algn="ctr">
              <a:solidFill>
                <a:sysClr val="window" lastClr="FFFFFF">
                  <a:lumMod val="50000"/>
                </a:sysClr>
              </a:solidFill>
              <a:prstDash val="solid"/>
            </a:ln>
            <a:effectLst/>
          </p:spPr>
          <p:txBody>
            <a:bodyPr anchor="ctr"/>
            <a:lstStyle/>
            <a:p>
              <a:pPr algn="ctr">
                <a:defRPr/>
              </a:pPr>
              <a:endParaRPr lang="en-US" sz="1350" kern="0">
                <a:latin typeface="Calibri"/>
              </a:endParaRPr>
            </a:p>
          </p:txBody>
        </p:sp>
        <p:sp>
          <p:nvSpPr>
            <p:cNvPr id="89" name="TextBox 88"/>
            <p:cNvSpPr txBox="1"/>
            <p:nvPr/>
          </p:nvSpPr>
          <p:spPr>
            <a:xfrm>
              <a:off x="5110163" y="4427538"/>
              <a:ext cx="522287" cy="500062"/>
            </a:xfrm>
            <a:prstGeom prst="rect">
              <a:avLst/>
            </a:prstGeom>
            <a:noFill/>
          </p:spPr>
          <p:txBody>
            <a:bodyPr lIns="0" tIns="0" rIns="0" bIns="0" anchor="ct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eaLnBrk="1" hangingPunct="1">
                <a:lnSpc>
                  <a:spcPct val="100000"/>
                </a:lnSpc>
                <a:defRPr/>
              </a:pPr>
              <a:r>
                <a:rPr lang="en-US" altLang="zh-CN" sz="3300" dirty="0">
                  <a:solidFill>
                    <a:schemeClr val="tx1"/>
                  </a:solidFill>
                  <a:effectLst>
                    <a:outerShdw dist="38100" dir="5400000" algn="t" rotWithShape="0">
                      <a:sysClr val="window" lastClr="FFFFFF">
                        <a:alpha val="40000"/>
                      </a:sysClr>
                    </a:outerShdw>
                  </a:effectLst>
                </a:rPr>
                <a:t>03</a:t>
              </a:r>
              <a:endParaRPr lang="zh-CN" altLang="en-US" sz="3300" dirty="0">
                <a:solidFill>
                  <a:schemeClr val="tx1"/>
                </a:solidFill>
                <a:effectLst>
                  <a:outerShdw dist="38100" dir="5400000" algn="t" rotWithShape="0">
                    <a:sysClr val="window" lastClr="FFFFFF">
                      <a:alpha val="40000"/>
                    </a:sysClr>
                  </a:outerShdw>
                </a:effectLst>
              </a:endParaRPr>
            </a:p>
          </p:txBody>
        </p:sp>
        <p:sp>
          <p:nvSpPr>
            <p:cNvPr id="92" name="椭圆 91"/>
            <p:cNvSpPr/>
            <p:nvPr/>
          </p:nvSpPr>
          <p:spPr>
            <a:xfrm>
              <a:off x="4855186" y="4927236"/>
              <a:ext cx="136802" cy="100310"/>
            </a:xfrm>
            <a:prstGeom prst="ellipse">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anchor="ctr"/>
            <a:lstStyle/>
            <a:p>
              <a:pPr algn="ctr">
                <a:defRPr/>
              </a:pPr>
              <a:endParaRPr lang="en-US" sz="1350" kern="0">
                <a:latin typeface="Calibri"/>
              </a:endParaRPr>
            </a:p>
          </p:txBody>
        </p:sp>
        <p:sp>
          <p:nvSpPr>
            <p:cNvPr id="93" name="椭圆 92"/>
            <p:cNvSpPr/>
            <p:nvPr/>
          </p:nvSpPr>
          <p:spPr>
            <a:xfrm>
              <a:off x="7830859" y="4927236"/>
              <a:ext cx="136802" cy="100310"/>
            </a:xfrm>
            <a:prstGeom prst="ellipse">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anchor="ctr"/>
            <a:lstStyle/>
            <a:p>
              <a:pPr algn="ctr">
                <a:defRPr/>
              </a:pPr>
              <a:endParaRPr lang="en-US" sz="1350" kern="0">
                <a:latin typeface="Calibri"/>
              </a:endParaRPr>
            </a:p>
          </p:txBody>
        </p:sp>
      </p:grpSp>
      <p:grpSp>
        <p:nvGrpSpPr>
          <p:cNvPr id="7" name="组合 6"/>
          <p:cNvGrpSpPr/>
          <p:nvPr/>
        </p:nvGrpSpPr>
        <p:grpSpPr>
          <a:xfrm>
            <a:off x="6330951" y="4992689"/>
            <a:ext cx="3294063" cy="1095375"/>
            <a:chOff x="4806950" y="4992688"/>
            <a:chExt cx="3294063" cy="1095375"/>
          </a:xfrm>
        </p:grpSpPr>
        <p:sp>
          <p:nvSpPr>
            <p:cNvPr id="83" name="矩形 82"/>
            <p:cNvSpPr/>
            <p:nvPr/>
          </p:nvSpPr>
          <p:spPr>
            <a:xfrm>
              <a:off x="4806950" y="5314950"/>
              <a:ext cx="3294063" cy="773113"/>
            </a:xfrm>
            <a:prstGeom prst="rect">
              <a:avLst/>
            </a:prstGeom>
            <a:solidFill>
              <a:schemeClr val="accent1"/>
            </a:solidFill>
            <a:ln w="25400" cap="flat" cmpd="sng" algn="ctr">
              <a:noFill/>
              <a:prstDash val="solid"/>
            </a:ln>
            <a:effectLst/>
          </p:spPr>
          <p:txBody>
            <a:bodyPr anchor="ctr"/>
            <a:lstStyle/>
            <a:p>
              <a:pPr algn="ctr">
                <a:defRPr/>
              </a:pPr>
              <a:endParaRPr lang="zh-CN" altLang="en-US" sz="1350" kern="0">
                <a:latin typeface="Calibri"/>
                <a:ea typeface="宋体"/>
              </a:endParaRPr>
            </a:p>
          </p:txBody>
        </p:sp>
        <p:sp>
          <p:nvSpPr>
            <p:cNvPr id="58" name="任意多边形 57"/>
            <p:cNvSpPr/>
            <p:nvPr/>
          </p:nvSpPr>
          <p:spPr>
            <a:xfrm>
              <a:off x="4902200" y="5422900"/>
              <a:ext cx="3103563" cy="557213"/>
            </a:xfrm>
            <a:custGeom>
              <a:avLst/>
              <a:gdLst>
                <a:gd name="connsiteX0" fmla="*/ 216817 w 3104014"/>
                <a:gd name="connsiteY0" fmla="*/ 0 h 557548"/>
                <a:gd name="connsiteX1" fmla="*/ 2844907 w 3104014"/>
                <a:gd name="connsiteY1" fmla="*/ 0 h 557548"/>
                <a:gd name="connsiteX2" fmla="*/ 2844907 w 3104014"/>
                <a:gd name="connsiteY2" fmla="*/ 171766 h 557548"/>
                <a:gd name="connsiteX3" fmla="*/ 3104014 w 3104014"/>
                <a:gd name="connsiteY3" fmla="*/ 278775 h 557548"/>
                <a:gd name="connsiteX4" fmla="*/ 2844907 w 3104014"/>
                <a:gd name="connsiteY4" fmla="*/ 385783 h 557548"/>
                <a:gd name="connsiteX5" fmla="*/ 2844907 w 3104014"/>
                <a:gd name="connsiteY5" fmla="*/ 557548 h 557548"/>
                <a:gd name="connsiteX6" fmla="*/ 216817 w 3104014"/>
                <a:gd name="connsiteY6" fmla="*/ 557548 h 557548"/>
                <a:gd name="connsiteX7" fmla="*/ 216817 w 3104014"/>
                <a:gd name="connsiteY7" fmla="*/ 368317 h 557548"/>
                <a:gd name="connsiteX8" fmla="*/ 0 w 3104014"/>
                <a:gd name="connsiteY8" fmla="*/ 278775 h 557548"/>
                <a:gd name="connsiteX9" fmla="*/ 216817 w 3104014"/>
                <a:gd name="connsiteY9" fmla="*/ 189232 h 55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4014" h="557548">
                  <a:moveTo>
                    <a:pt x="216817" y="0"/>
                  </a:moveTo>
                  <a:lnTo>
                    <a:pt x="2844907" y="0"/>
                  </a:lnTo>
                  <a:lnTo>
                    <a:pt x="2844907" y="171766"/>
                  </a:lnTo>
                  <a:lnTo>
                    <a:pt x="3104014" y="278775"/>
                  </a:lnTo>
                  <a:lnTo>
                    <a:pt x="2844907" y="385783"/>
                  </a:lnTo>
                  <a:lnTo>
                    <a:pt x="2844907" y="557548"/>
                  </a:lnTo>
                  <a:lnTo>
                    <a:pt x="216817" y="557548"/>
                  </a:lnTo>
                  <a:lnTo>
                    <a:pt x="216817" y="368317"/>
                  </a:lnTo>
                  <a:lnTo>
                    <a:pt x="0" y="278775"/>
                  </a:lnTo>
                  <a:lnTo>
                    <a:pt x="216817" y="18923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360000" anchor="ctr"/>
            <a:lstStyle/>
            <a:p>
              <a:pPr algn="just">
                <a:lnSpc>
                  <a:spcPct val="130000"/>
                </a:lnSpc>
                <a:defRPr/>
              </a:pPr>
              <a:r>
                <a:rPr lang="zh-CN" altLang="en-US" sz="1300" dirty="0">
                  <a:solidFill>
                    <a:schemeClr val="tx1"/>
                  </a:solidFill>
                  <a:latin typeface="幼圆" panose="02010509060101010101" pitchFamily="49" charset="-122"/>
                  <a:ea typeface="幼圆" panose="02010509060101010101" pitchFamily="49" charset="-122"/>
                </a:rPr>
                <a:t>点击此处输入文本内容</a:t>
              </a:r>
            </a:p>
          </p:txBody>
        </p:sp>
        <p:sp>
          <p:nvSpPr>
            <p:cNvPr id="91" name="TextBox 90"/>
            <p:cNvSpPr txBox="1"/>
            <p:nvPr/>
          </p:nvSpPr>
          <p:spPr>
            <a:xfrm>
              <a:off x="5110163" y="5451475"/>
              <a:ext cx="522287" cy="500063"/>
            </a:xfrm>
            <a:prstGeom prst="rect">
              <a:avLst/>
            </a:prstGeom>
            <a:noFill/>
          </p:spPr>
          <p:txBody>
            <a:bodyPr lIns="0" tIns="0" rIns="0" bIns="0" anchor="ct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eaLnBrk="1" hangingPunct="1">
                <a:lnSpc>
                  <a:spcPct val="100000"/>
                </a:lnSpc>
                <a:defRPr/>
              </a:pPr>
              <a:r>
                <a:rPr lang="en-US" altLang="zh-CN" sz="3300" dirty="0">
                  <a:solidFill>
                    <a:schemeClr val="tx1"/>
                  </a:solidFill>
                  <a:effectLst>
                    <a:outerShdw dist="38100" dir="5400000" algn="t" rotWithShape="0">
                      <a:sysClr val="window" lastClr="FFFFFF">
                        <a:alpha val="40000"/>
                      </a:sysClr>
                    </a:outerShdw>
                  </a:effectLst>
                </a:rPr>
                <a:t>04</a:t>
              </a:r>
              <a:endParaRPr lang="zh-CN" altLang="en-US" sz="3300" dirty="0">
                <a:solidFill>
                  <a:schemeClr val="tx1"/>
                </a:solidFill>
                <a:effectLst>
                  <a:outerShdw dist="38100" dir="5400000" algn="t" rotWithShape="0">
                    <a:sysClr val="window" lastClr="FFFFFF">
                      <a:alpha val="40000"/>
                    </a:sysClr>
                  </a:outerShdw>
                </a:effectLst>
              </a:endParaRPr>
            </a:p>
          </p:txBody>
        </p:sp>
        <p:sp>
          <p:nvSpPr>
            <p:cNvPr id="94" name="椭圆 93"/>
            <p:cNvSpPr/>
            <p:nvPr/>
          </p:nvSpPr>
          <p:spPr>
            <a:xfrm>
              <a:off x="4855186" y="5321260"/>
              <a:ext cx="136802" cy="100310"/>
            </a:xfrm>
            <a:prstGeom prst="ellipse">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anchor="ctr"/>
            <a:lstStyle/>
            <a:p>
              <a:pPr algn="ctr">
                <a:defRPr/>
              </a:pPr>
              <a:endParaRPr lang="en-US" sz="1350" kern="0">
                <a:latin typeface="Calibri"/>
              </a:endParaRPr>
            </a:p>
          </p:txBody>
        </p:sp>
        <p:sp>
          <p:nvSpPr>
            <p:cNvPr id="95" name="椭圆 94"/>
            <p:cNvSpPr/>
            <p:nvPr/>
          </p:nvSpPr>
          <p:spPr>
            <a:xfrm>
              <a:off x="7830859" y="5321260"/>
              <a:ext cx="136802" cy="100310"/>
            </a:xfrm>
            <a:prstGeom prst="ellipse">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anchor="ctr"/>
            <a:lstStyle/>
            <a:p>
              <a:pPr algn="ctr">
                <a:defRPr/>
              </a:pPr>
              <a:endParaRPr lang="en-US" sz="1350" kern="0">
                <a:latin typeface="Calibri"/>
              </a:endParaRPr>
            </a:p>
          </p:txBody>
        </p:sp>
        <p:sp>
          <p:nvSpPr>
            <p:cNvPr id="96" name="弧形 95"/>
            <p:cNvSpPr/>
            <p:nvPr/>
          </p:nvSpPr>
          <p:spPr>
            <a:xfrm flipH="1">
              <a:off x="7894638" y="4992688"/>
              <a:ext cx="38100" cy="776287"/>
            </a:xfrm>
            <a:prstGeom prst="arc">
              <a:avLst/>
            </a:prstGeom>
            <a:noFill/>
            <a:ln w="38100" cap="flat" cmpd="sng" algn="ctr">
              <a:solidFill>
                <a:sysClr val="window" lastClr="FFFFFF">
                  <a:lumMod val="50000"/>
                </a:sysClr>
              </a:solidFill>
              <a:prstDash val="solid"/>
            </a:ln>
            <a:effectLst/>
          </p:spPr>
          <p:txBody>
            <a:bodyPr anchor="ctr"/>
            <a:lstStyle/>
            <a:p>
              <a:pPr algn="ctr">
                <a:defRPr/>
              </a:pPr>
              <a:endParaRPr lang="en-US" sz="1350" kern="0">
                <a:latin typeface="Calibri"/>
              </a:endParaRPr>
            </a:p>
          </p:txBody>
        </p:sp>
        <p:sp>
          <p:nvSpPr>
            <p:cNvPr id="97" name="弧形 96"/>
            <p:cNvSpPr/>
            <p:nvPr/>
          </p:nvSpPr>
          <p:spPr>
            <a:xfrm flipH="1">
              <a:off x="4927600" y="4992688"/>
              <a:ext cx="38100" cy="776287"/>
            </a:xfrm>
            <a:prstGeom prst="arc">
              <a:avLst/>
            </a:prstGeom>
            <a:noFill/>
            <a:ln w="38100" cap="flat" cmpd="sng" algn="ctr">
              <a:solidFill>
                <a:sysClr val="window" lastClr="FFFFFF">
                  <a:lumMod val="50000"/>
                </a:sysClr>
              </a:solidFill>
              <a:prstDash val="solid"/>
            </a:ln>
            <a:effectLst/>
          </p:spPr>
          <p:txBody>
            <a:bodyPr anchor="ctr"/>
            <a:lstStyle/>
            <a:p>
              <a:pPr algn="ctr">
                <a:defRPr/>
              </a:pPr>
              <a:endParaRPr lang="en-US" sz="1350" kern="0">
                <a:latin typeface="Calibri"/>
              </a:endParaRPr>
            </a:p>
          </p:txBody>
        </p:sp>
      </p:grpSp>
      <p:sp>
        <p:nvSpPr>
          <p:cNvPr id="41" name="文本框 40"/>
          <p:cNvSpPr txBox="1"/>
          <p:nvPr/>
        </p:nvSpPr>
        <p:spPr>
          <a:xfrm>
            <a:off x="2659063" y="2179638"/>
            <a:ext cx="2938462" cy="3732212"/>
          </a:xfrm>
          <a:prstGeom prst="rect">
            <a:avLst/>
          </a:prstGeom>
          <a:noFill/>
        </p:spPr>
        <p:txBody>
          <a:bodyPr anchor="ctr"/>
          <a:lstStyle/>
          <a:p>
            <a:pPr algn="just">
              <a:lnSpc>
                <a:spcPct val="130000"/>
              </a:lnSpc>
              <a:defRPr/>
            </a:pPr>
            <a:r>
              <a:rPr lang="zh-CN" altLang="en-US" sz="1300" dirty="0">
                <a:latin typeface="幼圆" panose="02010509060101010101" pitchFamily="49" charset="-122"/>
                <a:ea typeface="幼圆" panose="02010509060101010101" pitchFamily="49" charset="-122"/>
              </a:rPr>
              <a:t>点击此处输入文本内容点击此处输入文本内容点击此处输入文本内容点击此处输入文本内容点击此处输入文本内容点击此处输入文本内容点击此处输入文本内容点击此处输入文本内容点击此处输入文本内容点击此处输入文本内容点击此处输入文本内容点击此处输入文本内容。</a:t>
            </a:r>
          </a:p>
        </p:txBody>
      </p:sp>
      <p:cxnSp>
        <p:nvCxnSpPr>
          <p:cNvPr id="5" name="直接连接符 4"/>
          <p:cNvCxnSpPr/>
          <p:nvPr/>
        </p:nvCxnSpPr>
        <p:spPr>
          <a:xfrm>
            <a:off x="1524000" y="1895475"/>
            <a:ext cx="914400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3" name="KSO_Shape"/>
          <p:cNvSpPr>
            <a:spLocks/>
          </p:cNvSpPr>
          <p:nvPr/>
        </p:nvSpPr>
        <p:spPr bwMode="auto">
          <a:xfrm>
            <a:off x="2960688" y="274106"/>
            <a:ext cx="6650038"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44" name="标题 9"/>
          <p:cNvSpPr>
            <a:spLocks noGrp="1"/>
          </p:cNvSpPr>
          <p:nvPr>
            <p:ph type="title"/>
          </p:nvPr>
        </p:nvSpPr>
        <p:spPr>
          <a:xfrm>
            <a:off x="5024325" y="586806"/>
            <a:ext cx="7837714" cy="601525"/>
          </a:xfrm>
        </p:spPr>
        <p:txBody>
          <a:bodyPr>
            <a:normAutofit/>
          </a:bodyPr>
          <a:lstStyle/>
          <a:p>
            <a:pPr eaLnBrk="1" hangingPunct="1"/>
            <a:r>
              <a:rPr lang="zh-CN" altLang="en-US" sz="2800" dirty="0" smtClean="0">
                <a:solidFill>
                  <a:schemeClr val="bg1"/>
                </a:solidFill>
                <a:latin typeface="李旭科书法" panose="02000603000000000000" pitchFamily="2" charset="-122"/>
                <a:ea typeface="李旭科书法" panose="02000603000000000000" pitchFamily="2" charset="-122"/>
              </a:rPr>
              <a:t>请在这里输入您的标题</a:t>
            </a:r>
          </a:p>
        </p:txBody>
      </p:sp>
    </p:spTree>
    <p:extLst>
      <p:ext uri="{BB962C8B-B14F-4D97-AF65-F5344CB8AC3E}">
        <p14:creationId xmlns:p14="http://schemas.microsoft.com/office/powerpoint/2010/main" val="2153303718"/>
      </p:ext>
    </p:extLst>
  </p:cSld>
  <p:clrMapOvr>
    <a:masterClrMapping/>
  </p:clrMapOvr>
  <p:transition spd="slow" advTm="4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80"/>
                                        </p:tgtEl>
                                        <p:attrNameLst>
                                          <p:attrName>style.visibility</p:attrName>
                                        </p:attrNameLst>
                                      </p:cBhvr>
                                      <p:to>
                                        <p:strVal val="visible"/>
                                      </p:to>
                                    </p:set>
                                    <p:anim calcmode="lin" valueType="num">
                                      <p:cBhvr>
                                        <p:cTn id="18" dur="1000" fill="hold"/>
                                        <p:tgtEl>
                                          <p:spTgt spid="80"/>
                                        </p:tgtEl>
                                        <p:attrNameLst>
                                          <p:attrName>ppt_w</p:attrName>
                                        </p:attrNameLst>
                                      </p:cBhvr>
                                      <p:tavLst>
                                        <p:tav tm="0">
                                          <p:val>
                                            <p:fltVal val="0"/>
                                          </p:val>
                                        </p:tav>
                                        <p:tav tm="100000">
                                          <p:val>
                                            <p:strVal val="#ppt_w"/>
                                          </p:val>
                                        </p:tav>
                                      </p:tavLst>
                                    </p:anim>
                                    <p:anim calcmode="lin" valueType="num">
                                      <p:cBhvr>
                                        <p:cTn id="19" dur="1000" fill="hold"/>
                                        <p:tgtEl>
                                          <p:spTgt spid="80"/>
                                        </p:tgtEl>
                                        <p:attrNameLst>
                                          <p:attrName>ppt_h</p:attrName>
                                        </p:attrNameLst>
                                      </p:cBhvr>
                                      <p:tavLst>
                                        <p:tav tm="0">
                                          <p:val>
                                            <p:fltVal val="0"/>
                                          </p:val>
                                        </p:tav>
                                        <p:tav tm="100000">
                                          <p:val>
                                            <p:strVal val="#ppt_h"/>
                                          </p:val>
                                        </p:tav>
                                      </p:tavLst>
                                    </p:anim>
                                    <p:anim calcmode="lin" valueType="num">
                                      <p:cBhvr>
                                        <p:cTn id="20" dur="1000" fill="hold"/>
                                        <p:tgtEl>
                                          <p:spTgt spid="80"/>
                                        </p:tgtEl>
                                        <p:attrNameLst>
                                          <p:attrName>style.rotation</p:attrName>
                                        </p:attrNameLst>
                                      </p:cBhvr>
                                      <p:tavLst>
                                        <p:tav tm="0">
                                          <p:val>
                                            <p:fltVal val="90"/>
                                          </p:val>
                                        </p:tav>
                                        <p:tav tm="100000">
                                          <p:val>
                                            <p:fltVal val="0"/>
                                          </p:val>
                                        </p:tav>
                                      </p:tavLst>
                                    </p:anim>
                                    <p:animEffect transition="in" filter="fade">
                                      <p:cBhvr>
                                        <p:cTn id="21" dur="1000"/>
                                        <p:tgtEl>
                                          <p:spTgt spid="8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1" dur="1000" fill="hold"/>
                                        <p:tgtEl>
                                          <p:spTgt spid="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heel(1)">
                                      <p:cBhvr>
                                        <p:cTn id="50"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组合 3"/>
          <p:cNvGrpSpPr/>
          <p:nvPr/>
        </p:nvGrpSpPr>
        <p:grpSpPr>
          <a:xfrm>
            <a:off x="6928349" y="1374468"/>
            <a:ext cx="2050551" cy="1167753"/>
            <a:chOff x="384908" y="4545107"/>
            <a:chExt cx="3852985" cy="2194207"/>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908" y="4695091"/>
              <a:ext cx="1833607" cy="2044223"/>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5855" y="4545107"/>
              <a:ext cx="2242038" cy="2194207"/>
            </a:xfrm>
            <a:prstGeom prst="rect">
              <a:avLst/>
            </a:prstGeom>
          </p:spPr>
        </p:pic>
      </p:grpSp>
      <p:sp>
        <p:nvSpPr>
          <p:cNvPr id="7" name="KSO_Shape"/>
          <p:cNvSpPr>
            <a:spLocks/>
          </p:cNvSpPr>
          <p:nvPr/>
        </p:nvSpPr>
        <p:spPr bwMode="auto">
          <a:xfrm>
            <a:off x="431800" y="-7010"/>
            <a:ext cx="5943600"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8" name="标题 9"/>
          <p:cNvSpPr>
            <a:spLocks noGrp="1"/>
          </p:cNvSpPr>
          <p:nvPr>
            <p:ph type="title"/>
          </p:nvPr>
        </p:nvSpPr>
        <p:spPr>
          <a:xfrm>
            <a:off x="2812572" y="252974"/>
            <a:ext cx="4110883" cy="601525"/>
          </a:xfrm>
        </p:spPr>
        <p:txBody>
          <a:bodyPr>
            <a:normAutofit/>
          </a:bodyPr>
          <a:lstStyle/>
          <a:p>
            <a:pPr eaLnBrk="1" hangingPunct="1"/>
            <a:r>
              <a:rPr lang="zh-CN" altLang="en-US" sz="3600" dirty="0" smtClean="0">
                <a:solidFill>
                  <a:schemeClr val="bg1"/>
                </a:solidFill>
                <a:latin typeface="李旭科书法" panose="02000603000000000000" pitchFamily="2" charset="-122"/>
                <a:ea typeface="李旭科书法" panose="02000603000000000000" pitchFamily="2" charset="-122"/>
              </a:rPr>
              <a:t>京剧的唱腔</a:t>
            </a:r>
          </a:p>
        </p:txBody>
      </p:sp>
      <p:sp>
        <p:nvSpPr>
          <p:cNvPr id="11" name="文本框 10"/>
          <p:cNvSpPr txBox="1"/>
          <p:nvPr/>
        </p:nvSpPr>
        <p:spPr>
          <a:xfrm>
            <a:off x="2147605" y="2296000"/>
            <a:ext cx="1292662" cy="3802551"/>
          </a:xfrm>
          <a:prstGeom prst="rect">
            <a:avLst/>
          </a:prstGeom>
          <a:noFill/>
        </p:spPr>
        <p:txBody>
          <a:bodyPr vert="eaVert" wrap="square" rtlCol="0">
            <a:spAutoFit/>
          </a:bodyPr>
          <a:lstStyle/>
          <a:p>
            <a:r>
              <a:rPr lang="zh-CN" altLang="en-US" sz="2400" dirty="0" smtClean="0">
                <a:latin typeface="李旭科书法" panose="02000603000000000000" pitchFamily="2" charset="-122"/>
                <a:ea typeface="李旭科书法" panose="02000603000000000000" pitchFamily="2" charset="-122"/>
              </a:rPr>
              <a:t>京剧的唱腔主要以著名的西皮和二黄两大声腔组成，既所谓的皮黄腔。</a:t>
            </a:r>
            <a:endParaRPr lang="zh-CN" altLang="en-US" sz="2400" dirty="0">
              <a:latin typeface="李旭科书法" panose="02000603000000000000" pitchFamily="2" charset="-122"/>
              <a:ea typeface="李旭科书法" panose="02000603000000000000" pitchFamily="2" charset="-122"/>
            </a:endParaRPr>
          </a:p>
        </p:txBody>
      </p:sp>
      <p:sp>
        <p:nvSpPr>
          <p:cNvPr id="12" name="KSO_Shape"/>
          <p:cNvSpPr>
            <a:spLocks/>
          </p:cNvSpPr>
          <p:nvPr/>
        </p:nvSpPr>
        <p:spPr bwMode="auto">
          <a:xfrm>
            <a:off x="3851535" y="2358502"/>
            <a:ext cx="599886" cy="660226"/>
          </a:xfrm>
          <a:custGeom>
            <a:avLst/>
            <a:gdLst>
              <a:gd name="T0" fmla="*/ 805274 w 243"/>
              <a:gd name="T1" fmla="*/ 169366 h 329"/>
              <a:gd name="T2" fmla="*/ 726252 w 243"/>
              <a:gd name="T3" fmla="*/ 207002 h 329"/>
              <a:gd name="T4" fmla="*/ 560681 w 243"/>
              <a:gd name="T5" fmla="*/ 263457 h 329"/>
              <a:gd name="T6" fmla="*/ 553156 w 243"/>
              <a:gd name="T7" fmla="*/ 222057 h 329"/>
              <a:gd name="T8" fmla="*/ 609600 w 243"/>
              <a:gd name="T9" fmla="*/ 86565 h 329"/>
              <a:gd name="T10" fmla="*/ 481659 w 243"/>
              <a:gd name="T11" fmla="*/ 135492 h 329"/>
              <a:gd name="T12" fmla="*/ 440267 w 243"/>
              <a:gd name="T13" fmla="*/ 120438 h 329"/>
              <a:gd name="T14" fmla="*/ 391348 w 243"/>
              <a:gd name="T15" fmla="*/ 150547 h 329"/>
              <a:gd name="T16" fmla="*/ 327378 w 243"/>
              <a:gd name="T17" fmla="*/ 127965 h 329"/>
              <a:gd name="T18" fmla="*/ 316089 w 243"/>
              <a:gd name="T19" fmla="*/ 120438 h 329"/>
              <a:gd name="T20" fmla="*/ 259644 w 243"/>
              <a:gd name="T21" fmla="*/ 139256 h 329"/>
              <a:gd name="T22" fmla="*/ 180622 w 243"/>
              <a:gd name="T23" fmla="*/ 56455 h 329"/>
              <a:gd name="T24" fmla="*/ 161807 w 243"/>
              <a:gd name="T25" fmla="*/ 161838 h 329"/>
              <a:gd name="T26" fmla="*/ 94074 w 243"/>
              <a:gd name="T27" fmla="*/ 191948 h 329"/>
              <a:gd name="T28" fmla="*/ 218252 w 243"/>
              <a:gd name="T29" fmla="*/ 222057 h 329"/>
              <a:gd name="T30" fmla="*/ 210726 w 243"/>
              <a:gd name="T31" fmla="*/ 357549 h 329"/>
              <a:gd name="T32" fmla="*/ 45156 w 243"/>
              <a:gd name="T33" fmla="*/ 432823 h 329"/>
              <a:gd name="T34" fmla="*/ 150519 w 243"/>
              <a:gd name="T35" fmla="*/ 421532 h 329"/>
              <a:gd name="T36" fmla="*/ 184385 w 243"/>
              <a:gd name="T37" fmla="*/ 477987 h 329"/>
              <a:gd name="T38" fmla="*/ 176859 w 243"/>
              <a:gd name="T39" fmla="*/ 515624 h 329"/>
              <a:gd name="T40" fmla="*/ 45156 w 243"/>
              <a:gd name="T41" fmla="*/ 658644 h 329"/>
              <a:gd name="T42" fmla="*/ 22578 w 243"/>
              <a:gd name="T43" fmla="*/ 733917 h 329"/>
              <a:gd name="T44" fmla="*/ 105363 w 243"/>
              <a:gd name="T45" fmla="*/ 639825 h 329"/>
              <a:gd name="T46" fmla="*/ 222015 w 243"/>
              <a:gd name="T47" fmla="*/ 545733 h 329"/>
              <a:gd name="T48" fmla="*/ 248356 w 243"/>
              <a:gd name="T49" fmla="*/ 549497 h 329"/>
              <a:gd name="T50" fmla="*/ 263407 w 243"/>
              <a:gd name="T51" fmla="*/ 572079 h 329"/>
              <a:gd name="T52" fmla="*/ 285985 w 243"/>
              <a:gd name="T53" fmla="*/ 590897 h 329"/>
              <a:gd name="T54" fmla="*/ 297274 w 243"/>
              <a:gd name="T55" fmla="*/ 572079 h 329"/>
              <a:gd name="T56" fmla="*/ 342430 w 243"/>
              <a:gd name="T57" fmla="*/ 523151 h 329"/>
              <a:gd name="T58" fmla="*/ 353719 w 243"/>
              <a:gd name="T59" fmla="*/ 523151 h 329"/>
              <a:gd name="T60" fmla="*/ 349956 w 243"/>
              <a:gd name="T61" fmla="*/ 839300 h 329"/>
              <a:gd name="T62" fmla="*/ 338667 w 243"/>
              <a:gd name="T63" fmla="*/ 839300 h 329"/>
              <a:gd name="T64" fmla="*/ 338667 w 243"/>
              <a:gd name="T65" fmla="*/ 959738 h 329"/>
              <a:gd name="T66" fmla="*/ 338667 w 243"/>
              <a:gd name="T67" fmla="*/ 1200613 h 329"/>
              <a:gd name="T68" fmla="*/ 353719 w 243"/>
              <a:gd name="T69" fmla="*/ 1193086 h 329"/>
              <a:gd name="T70" fmla="*/ 365007 w 243"/>
              <a:gd name="T71" fmla="*/ 839300 h 329"/>
              <a:gd name="T72" fmla="*/ 372533 w 243"/>
              <a:gd name="T73" fmla="*/ 658644 h 329"/>
              <a:gd name="T74" fmla="*/ 470370 w 243"/>
              <a:gd name="T75" fmla="*/ 632298 h 329"/>
              <a:gd name="T76" fmla="*/ 462844 w 243"/>
              <a:gd name="T77" fmla="*/ 557024 h 329"/>
              <a:gd name="T78" fmla="*/ 571970 w 243"/>
              <a:gd name="T79" fmla="*/ 632298 h 329"/>
              <a:gd name="T80" fmla="*/ 526815 w 243"/>
              <a:gd name="T81" fmla="*/ 538206 h 329"/>
              <a:gd name="T82" fmla="*/ 526815 w 243"/>
              <a:gd name="T83" fmla="*/ 459169 h 329"/>
              <a:gd name="T84" fmla="*/ 594548 w 243"/>
              <a:gd name="T85" fmla="*/ 459169 h 329"/>
              <a:gd name="T86" fmla="*/ 590785 w 243"/>
              <a:gd name="T87" fmla="*/ 444114 h 329"/>
              <a:gd name="T88" fmla="*/ 545630 w 243"/>
              <a:gd name="T89" fmla="*/ 398950 h 329"/>
              <a:gd name="T90" fmla="*/ 639704 w 243"/>
              <a:gd name="T91" fmla="*/ 368840 h 329"/>
              <a:gd name="T92" fmla="*/ 587022 w 243"/>
              <a:gd name="T93" fmla="*/ 278512 h 329"/>
              <a:gd name="T94" fmla="*/ 650993 w 243"/>
              <a:gd name="T95" fmla="*/ 255930 h 329"/>
              <a:gd name="T96" fmla="*/ 722489 w 243"/>
              <a:gd name="T97" fmla="*/ 244639 h 329"/>
              <a:gd name="T98" fmla="*/ 801511 w 243"/>
              <a:gd name="T99" fmla="*/ 225821 h 329"/>
              <a:gd name="T100" fmla="*/ 914400 w 243"/>
              <a:gd name="T101" fmla="*/ 173129 h 329"/>
              <a:gd name="T102" fmla="*/ 827852 w 243"/>
              <a:gd name="T103" fmla="*/ 173129 h 3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43" h="329">
                <a:moveTo>
                  <a:pt x="220" y="46"/>
                </a:moveTo>
                <a:cubicBezTo>
                  <a:pt x="218" y="47"/>
                  <a:pt x="216" y="45"/>
                  <a:pt x="214" y="45"/>
                </a:cubicBezTo>
                <a:cubicBezTo>
                  <a:pt x="211" y="46"/>
                  <a:pt x="209" y="49"/>
                  <a:pt x="206" y="52"/>
                </a:cubicBezTo>
                <a:cubicBezTo>
                  <a:pt x="202" y="54"/>
                  <a:pt x="197" y="54"/>
                  <a:pt x="193" y="55"/>
                </a:cubicBezTo>
                <a:cubicBezTo>
                  <a:pt x="191" y="56"/>
                  <a:pt x="189" y="59"/>
                  <a:pt x="187" y="60"/>
                </a:cubicBezTo>
                <a:cubicBezTo>
                  <a:pt x="174" y="65"/>
                  <a:pt x="160" y="64"/>
                  <a:pt x="149" y="70"/>
                </a:cubicBezTo>
                <a:cubicBezTo>
                  <a:pt x="147" y="68"/>
                  <a:pt x="142" y="69"/>
                  <a:pt x="141" y="65"/>
                </a:cubicBezTo>
                <a:cubicBezTo>
                  <a:pt x="143" y="63"/>
                  <a:pt x="145" y="59"/>
                  <a:pt x="147" y="59"/>
                </a:cubicBezTo>
                <a:cubicBezTo>
                  <a:pt x="142" y="54"/>
                  <a:pt x="142" y="48"/>
                  <a:pt x="144" y="41"/>
                </a:cubicBezTo>
                <a:cubicBezTo>
                  <a:pt x="150" y="36"/>
                  <a:pt x="159" y="30"/>
                  <a:pt x="162" y="23"/>
                </a:cubicBezTo>
                <a:cubicBezTo>
                  <a:pt x="158" y="18"/>
                  <a:pt x="154" y="25"/>
                  <a:pt x="151" y="28"/>
                </a:cubicBezTo>
                <a:cubicBezTo>
                  <a:pt x="144" y="35"/>
                  <a:pt x="133" y="43"/>
                  <a:pt x="128" y="36"/>
                </a:cubicBezTo>
                <a:cubicBezTo>
                  <a:pt x="126" y="36"/>
                  <a:pt x="126" y="39"/>
                  <a:pt x="124" y="41"/>
                </a:cubicBezTo>
                <a:cubicBezTo>
                  <a:pt x="120" y="41"/>
                  <a:pt x="117" y="35"/>
                  <a:pt x="117" y="32"/>
                </a:cubicBezTo>
                <a:cubicBezTo>
                  <a:pt x="114" y="22"/>
                  <a:pt x="128" y="6"/>
                  <a:pt x="119" y="0"/>
                </a:cubicBezTo>
                <a:cubicBezTo>
                  <a:pt x="104" y="8"/>
                  <a:pt x="117" y="28"/>
                  <a:pt x="104" y="40"/>
                </a:cubicBezTo>
                <a:cubicBezTo>
                  <a:pt x="99" y="41"/>
                  <a:pt x="91" y="41"/>
                  <a:pt x="93" y="32"/>
                </a:cubicBezTo>
                <a:cubicBezTo>
                  <a:pt x="91" y="30"/>
                  <a:pt x="89" y="36"/>
                  <a:pt x="87" y="34"/>
                </a:cubicBezTo>
                <a:cubicBezTo>
                  <a:pt x="85" y="33"/>
                  <a:pt x="87" y="32"/>
                  <a:pt x="86" y="31"/>
                </a:cubicBezTo>
                <a:cubicBezTo>
                  <a:pt x="85" y="32"/>
                  <a:pt x="84" y="33"/>
                  <a:pt x="84" y="32"/>
                </a:cubicBezTo>
                <a:cubicBezTo>
                  <a:pt x="77" y="28"/>
                  <a:pt x="71" y="15"/>
                  <a:pt x="66" y="22"/>
                </a:cubicBezTo>
                <a:cubicBezTo>
                  <a:pt x="68" y="27"/>
                  <a:pt x="76" y="30"/>
                  <a:pt x="69" y="37"/>
                </a:cubicBezTo>
                <a:cubicBezTo>
                  <a:pt x="63" y="37"/>
                  <a:pt x="62" y="28"/>
                  <a:pt x="57" y="24"/>
                </a:cubicBezTo>
                <a:cubicBezTo>
                  <a:pt x="56" y="21"/>
                  <a:pt x="53" y="11"/>
                  <a:pt x="48" y="15"/>
                </a:cubicBezTo>
                <a:cubicBezTo>
                  <a:pt x="50" y="27"/>
                  <a:pt x="66" y="35"/>
                  <a:pt x="63" y="48"/>
                </a:cubicBezTo>
                <a:cubicBezTo>
                  <a:pt x="57" y="50"/>
                  <a:pt x="48" y="46"/>
                  <a:pt x="43" y="43"/>
                </a:cubicBezTo>
                <a:cubicBezTo>
                  <a:pt x="39" y="40"/>
                  <a:pt x="29" y="26"/>
                  <a:pt x="22" y="31"/>
                </a:cubicBezTo>
                <a:cubicBezTo>
                  <a:pt x="14" y="35"/>
                  <a:pt x="20" y="48"/>
                  <a:pt x="25" y="51"/>
                </a:cubicBezTo>
                <a:cubicBezTo>
                  <a:pt x="32" y="55"/>
                  <a:pt x="44" y="46"/>
                  <a:pt x="52" y="51"/>
                </a:cubicBezTo>
                <a:cubicBezTo>
                  <a:pt x="54" y="53"/>
                  <a:pt x="57" y="56"/>
                  <a:pt x="58" y="59"/>
                </a:cubicBezTo>
                <a:cubicBezTo>
                  <a:pt x="60" y="62"/>
                  <a:pt x="62" y="73"/>
                  <a:pt x="61" y="78"/>
                </a:cubicBezTo>
                <a:cubicBezTo>
                  <a:pt x="61" y="85"/>
                  <a:pt x="60" y="89"/>
                  <a:pt x="56" y="95"/>
                </a:cubicBezTo>
                <a:cubicBezTo>
                  <a:pt x="45" y="102"/>
                  <a:pt x="35" y="110"/>
                  <a:pt x="24" y="111"/>
                </a:cubicBezTo>
                <a:cubicBezTo>
                  <a:pt x="20" y="112"/>
                  <a:pt x="15" y="109"/>
                  <a:pt x="12" y="115"/>
                </a:cubicBezTo>
                <a:cubicBezTo>
                  <a:pt x="14" y="119"/>
                  <a:pt x="18" y="117"/>
                  <a:pt x="21" y="115"/>
                </a:cubicBezTo>
                <a:cubicBezTo>
                  <a:pt x="27" y="115"/>
                  <a:pt x="34" y="114"/>
                  <a:pt x="40" y="112"/>
                </a:cubicBezTo>
                <a:cubicBezTo>
                  <a:pt x="42" y="113"/>
                  <a:pt x="44" y="115"/>
                  <a:pt x="46" y="117"/>
                </a:cubicBezTo>
                <a:cubicBezTo>
                  <a:pt x="46" y="120"/>
                  <a:pt x="46" y="124"/>
                  <a:pt x="49" y="127"/>
                </a:cubicBezTo>
                <a:cubicBezTo>
                  <a:pt x="49" y="129"/>
                  <a:pt x="47" y="129"/>
                  <a:pt x="46" y="132"/>
                </a:cubicBezTo>
                <a:cubicBezTo>
                  <a:pt x="46" y="134"/>
                  <a:pt x="48" y="135"/>
                  <a:pt x="47" y="137"/>
                </a:cubicBezTo>
                <a:cubicBezTo>
                  <a:pt x="42" y="147"/>
                  <a:pt x="36" y="152"/>
                  <a:pt x="30" y="161"/>
                </a:cubicBezTo>
                <a:cubicBezTo>
                  <a:pt x="24" y="169"/>
                  <a:pt x="17" y="169"/>
                  <a:pt x="12" y="175"/>
                </a:cubicBezTo>
                <a:cubicBezTo>
                  <a:pt x="7" y="182"/>
                  <a:pt x="3" y="184"/>
                  <a:pt x="0" y="190"/>
                </a:cubicBezTo>
                <a:cubicBezTo>
                  <a:pt x="0" y="194"/>
                  <a:pt x="3" y="195"/>
                  <a:pt x="6" y="195"/>
                </a:cubicBezTo>
                <a:cubicBezTo>
                  <a:pt x="13" y="187"/>
                  <a:pt x="20" y="188"/>
                  <a:pt x="25" y="178"/>
                </a:cubicBezTo>
                <a:cubicBezTo>
                  <a:pt x="27" y="176"/>
                  <a:pt x="26" y="173"/>
                  <a:pt x="28" y="170"/>
                </a:cubicBezTo>
                <a:cubicBezTo>
                  <a:pt x="33" y="163"/>
                  <a:pt x="41" y="158"/>
                  <a:pt x="47" y="150"/>
                </a:cubicBezTo>
                <a:cubicBezTo>
                  <a:pt x="51" y="152"/>
                  <a:pt x="55" y="148"/>
                  <a:pt x="59" y="145"/>
                </a:cubicBezTo>
                <a:cubicBezTo>
                  <a:pt x="60" y="147"/>
                  <a:pt x="59" y="148"/>
                  <a:pt x="62" y="149"/>
                </a:cubicBezTo>
                <a:cubicBezTo>
                  <a:pt x="63" y="148"/>
                  <a:pt x="64" y="146"/>
                  <a:pt x="66" y="146"/>
                </a:cubicBezTo>
                <a:cubicBezTo>
                  <a:pt x="66" y="148"/>
                  <a:pt x="70" y="149"/>
                  <a:pt x="67" y="151"/>
                </a:cubicBezTo>
                <a:cubicBezTo>
                  <a:pt x="69" y="153"/>
                  <a:pt x="70" y="149"/>
                  <a:pt x="70" y="152"/>
                </a:cubicBezTo>
                <a:cubicBezTo>
                  <a:pt x="71" y="160"/>
                  <a:pt x="59" y="165"/>
                  <a:pt x="60" y="172"/>
                </a:cubicBezTo>
                <a:cubicBezTo>
                  <a:pt x="68" y="174"/>
                  <a:pt x="69" y="155"/>
                  <a:pt x="76" y="157"/>
                </a:cubicBezTo>
                <a:cubicBezTo>
                  <a:pt x="76" y="160"/>
                  <a:pt x="72" y="163"/>
                  <a:pt x="74" y="166"/>
                </a:cubicBezTo>
                <a:cubicBezTo>
                  <a:pt x="78" y="162"/>
                  <a:pt x="77" y="156"/>
                  <a:pt x="79" y="152"/>
                </a:cubicBezTo>
                <a:cubicBezTo>
                  <a:pt x="81" y="149"/>
                  <a:pt x="84" y="148"/>
                  <a:pt x="86" y="145"/>
                </a:cubicBezTo>
                <a:cubicBezTo>
                  <a:pt x="87" y="144"/>
                  <a:pt x="89" y="137"/>
                  <a:pt x="91" y="139"/>
                </a:cubicBezTo>
                <a:cubicBezTo>
                  <a:pt x="91" y="140"/>
                  <a:pt x="88" y="141"/>
                  <a:pt x="89" y="142"/>
                </a:cubicBezTo>
                <a:cubicBezTo>
                  <a:pt x="91" y="141"/>
                  <a:pt x="92" y="139"/>
                  <a:pt x="94" y="139"/>
                </a:cubicBezTo>
                <a:cubicBezTo>
                  <a:pt x="96" y="144"/>
                  <a:pt x="94" y="149"/>
                  <a:pt x="93" y="155"/>
                </a:cubicBezTo>
                <a:cubicBezTo>
                  <a:pt x="96" y="177"/>
                  <a:pt x="95" y="200"/>
                  <a:pt x="93" y="223"/>
                </a:cubicBezTo>
                <a:cubicBezTo>
                  <a:pt x="93" y="223"/>
                  <a:pt x="92" y="223"/>
                  <a:pt x="92" y="223"/>
                </a:cubicBezTo>
                <a:cubicBezTo>
                  <a:pt x="91" y="223"/>
                  <a:pt x="91" y="223"/>
                  <a:pt x="90" y="223"/>
                </a:cubicBezTo>
                <a:cubicBezTo>
                  <a:pt x="88" y="225"/>
                  <a:pt x="92" y="223"/>
                  <a:pt x="92" y="224"/>
                </a:cubicBezTo>
                <a:cubicBezTo>
                  <a:pt x="95" y="233"/>
                  <a:pt x="91" y="244"/>
                  <a:pt x="90" y="255"/>
                </a:cubicBezTo>
                <a:cubicBezTo>
                  <a:pt x="88" y="267"/>
                  <a:pt x="90" y="281"/>
                  <a:pt x="90" y="293"/>
                </a:cubicBezTo>
                <a:cubicBezTo>
                  <a:pt x="90" y="302"/>
                  <a:pt x="91" y="311"/>
                  <a:pt x="90" y="319"/>
                </a:cubicBezTo>
                <a:cubicBezTo>
                  <a:pt x="90" y="323"/>
                  <a:pt x="87" y="329"/>
                  <a:pt x="93" y="329"/>
                </a:cubicBezTo>
                <a:cubicBezTo>
                  <a:pt x="97" y="325"/>
                  <a:pt x="94" y="321"/>
                  <a:pt x="94" y="317"/>
                </a:cubicBezTo>
                <a:cubicBezTo>
                  <a:pt x="92" y="297"/>
                  <a:pt x="97" y="276"/>
                  <a:pt x="94" y="257"/>
                </a:cubicBezTo>
                <a:cubicBezTo>
                  <a:pt x="94" y="246"/>
                  <a:pt x="96" y="235"/>
                  <a:pt x="97" y="223"/>
                </a:cubicBezTo>
                <a:cubicBezTo>
                  <a:pt x="97" y="217"/>
                  <a:pt x="96" y="210"/>
                  <a:pt x="96" y="204"/>
                </a:cubicBezTo>
                <a:cubicBezTo>
                  <a:pt x="97" y="194"/>
                  <a:pt x="99" y="184"/>
                  <a:pt x="99" y="175"/>
                </a:cubicBezTo>
                <a:cubicBezTo>
                  <a:pt x="98" y="166"/>
                  <a:pt x="95" y="147"/>
                  <a:pt x="105" y="144"/>
                </a:cubicBezTo>
                <a:cubicBezTo>
                  <a:pt x="111" y="153"/>
                  <a:pt x="124" y="155"/>
                  <a:pt x="125" y="168"/>
                </a:cubicBezTo>
                <a:cubicBezTo>
                  <a:pt x="126" y="165"/>
                  <a:pt x="124" y="165"/>
                  <a:pt x="127" y="162"/>
                </a:cubicBezTo>
                <a:cubicBezTo>
                  <a:pt x="126" y="157"/>
                  <a:pt x="122" y="153"/>
                  <a:pt x="123" y="148"/>
                </a:cubicBezTo>
                <a:cubicBezTo>
                  <a:pt x="125" y="147"/>
                  <a:pt x="128" y="141"/>
                  <a:pt x="131" y="140"/>
                </a:cubicBezTo>
                <a:cubicBezTo>
                  <a:pt x="134" y="151"/>
                  <a:pt x="141" y="163"/>
                  <a:pt x="152" y="168"/>
                </a:cubicBezTo>
                <a:cubicBezTo>
                  <a:pt x="149" y="161"/>
                  <a:pt x="138" y="155"/>
                  <a:pt x="136" y="146"/>
                </a:cubicBezTo>
                <a:cubicBezTo>
                  <a:pt x="138" y="145"/>
                  <a:pt x="139" y="145"/>
                  <a:pt x="140" y="143"/>
                </a:cubicBezTo>
                <a:cubicBezTo>
                  <a:pt x="139" y="135"/>
                  <a:pt x="136" y="128"/>
                  <a:pt x="138" y="120"/>
                </a:cubicBezTo>
                <a:cubicBezTo>
                  <a:pt x="139" y="119"/>
                  <a:pt x="139" y="121"/>
                  <a:pt x="140" y="122"/>
                </a:cubicBezTo>
                <a:cubicBezTo>
                  <a:pt x="142" y="120"/>
                  <a:pt x="139" y="120"/>
                  <a:pt x="141" y="119"/>
                </a:cubicBezTo>
                <a:cubicBezTo>
                  <a:pt x="145" y="121"/>
                  <a:pt x="152" y="120"/>
                  <a:pt x="158" y="122"/>
                </a:cubicBezTo>
                <a:cubicBezTo>
                  <a:pt x="163" y="124"/>
                  <a:pt x="168" y="131"/>
                  <a:pt x="174" y="126"/>
                </a:cubicBezTo>
                <a:cubicBezTo>
                  <a:pt x="173" y="119"/>
                  <a:pt x="163" y="121"/>
                  <a:pt x="157" y="118"/>
                </a:cubicBezTo>
                <a:cubicBezTo>
                  <a:pt x="156" y="117"/>
                  <a:pt x="155" y="115"/>
                  <a:pt x="154" y="114"/>
                </a:cubicBezTo>
                <a:cubicBezTo>
                  <a:pt x="151" y="111"/>
                  <a:pt x="145" y="111"/>
                  <a:pt x="145" y="106"/>
                </a:cubicBezTo>
                <a:cubicBezTo>
                  <a:pt x="151" y="104"/>
                  <a:pt x="157" y="99"/>
                  <a:pt x="163" y="99"/>
                </a:cubicBezTo>
                <a:cubicBezTo>
                  <a:pt x="165" y="99"/>
                  <a:pt x="168" y="101"/>
                  <a:pt x="170" y="98"/>
                </a:cubicBezTo>
                <a:cubicBezTo>
                  <a:pt x="162" y="97"/>
                  <a:pt x="154" y="95"/>
                  <a:pt x="146" y="96"/>
                </a:cubicBezTo>
                <a:cubicBezTo>
                  <a:pt x="139" y="85"/>
                  <a:pt x="149" y="78"/>
                  <a:pt x="156" y="74"/>
                </a:cubicBezTo>
                <a:cubicBezTo>
                  <a:pt x="160" y="73"/>
                  <a:pt x="162" y="71"/>
                  <a:pt x="164" y="70"/>
                </a:cubicBezTo>
                <a:cubicBezTo>
                  <a:pt x="166" y="69"/>
                  <a:pt x="170" y="69"/>
                  <a:pt x="173" y="68"/>
                </a:cubicBezTo>
                <a:cubicBezTo>
                  <a:pt x="178" y="67"/>
                  <a:pt x="183" y="64"/>
                  <a:pt x="186" y="64"/>
                </a:cubicBezTo>
                <a:cubicBezTo>
                  <a:pt x="188" y="64"/>
                  <a:pt x="190" y="65"/>
                  <a:pt x="192" y="65"/>
                </a:cubicBezTo>
                <a:cubicBezTo>
                  <a:pt x="194" y="65"/>
                  <a:pt x="198" y="63"/>
                  <a:pt x="201" y="62"/>
                </a:cubicBezTo>
                <a:cubicBezTo>
                  <a:pt x="206" y="61"/>
                  <a:pt x="210" y="62"/>
                  <a:pt x="213" y="60"/>
                </a:cubicBezTo>
                <a:cubicBezTo>
                  <a:pt x="215" y="59"/>
                  <a:pt x="217" y="57"/>
                  <a:pt x="220" y="56"/>
                </a:cubicBezTo>
                <a:cubicBezTo>
                  <a:pt x="228" y="52"/>
                  <a:pt x="237" y="52"/>
                  <a:pt x="243" y="46"/>
                </a:cubicBezTo>
                <a:cubicBezTo>
                  <a:pt x="243" y="44"/>
                  <a:pt x="242" y="42"/>
                  <a:pt x="240" y="40"/>
                </a:cubicBezTo>
                <a:cubicBezTo>
                  <a:pt x="233" y="41"/>
                  <a:pt x="227" y="46"/>
                  <a:pt x="220" y="46"/>
                </a:cubicBezTo>
                <a:close/>
              </a:path>
            </a:pathLst>
          </a:custGeom>
          <a:solidFill>
            <a:schemeClr val="tx1">
              <a:lumMod val="95000"/>
              <a:lumOff val="5000"/>
            </a:schemeClr>
          </a:solidFill>
          <a:ln>
            <a:noFill/>
          </a:ln>
        </p:spPr>
        <p:txBody>
          <a:bodyPr anchor="ctr" anchorCtr="1"/>
          <a:lstStyle/>
          <a:p>
            <a:endParaRPr lang="zh-CN" altLang="en-US"/>
          </a:p>
        </p:txBody>
      </p:sp>
      <p:sp>
        <p:nvSpPr>
          <p:cNvPr id="13" name="文本框 12"/>
          <p:cNvSpPr txBox="1"/>
          <p:nvPr/>
        </p:nvSpPr>
        <p:spPr>
          <a:xfrm>
            <a:off x="4353548" y="2296000"/>
            <a:ext cx="1202990" cy="492443"/>
          </a:xfrm>
          <a:prstGeom prst="rect">
            <a:avLst/>
          </a:prstGeom>
          <a:noFill/>
        </p:spPr>
        <p:txBody>
          <a:bodyPr wrap="square" rtlCol="0">
            <a:spAutoFit/>
          </a:bodyPr>
          <a:lstStyle/>
          <a:p>
            <a:r>
              <a:rPr lang="zh-CN" altLang="en-US" sz="2600" u="sng" dirty="0" smtClean="0">
                <a:latin typeface="李旭科书法" panose="02000603000000000000" pitchFamily="2" charset="-122"/>
                <a:ea typeface="李旭科书法" panose="02000603000000000000" pitchFamily="2" charset="-122"/>
              </a:rPr>
              <a:t>二黄</a:t>
            </a:r>
            <a:endParaRPr lang="zh-CN" altLang="en-US" sz="2600" u="sng" dirty="0">
              <a:latin typeface="李旭科书法" panose="02000603000000000000" pitchFamily="2" charset="-122"/>
              <a:ea typeface="李旭科书法" panose="02000603000000000000" pitchFamily="2" charset="-122"/>
            </a:endParaRPr>
          </a:p>
        </p:txBody>
      </p:sp>
      <p:sp>
        <p:nvSpPr>
          <p:cNvPr id="15" name="KSO_Shape"/>
          <p:cNvSpPr>
            <a:spLocks/>
          </p:cNvSpPr>
          <p:nvPr/>
        </p:nvSpPr>
        <p:spPr bwMode="auto">
          <a:xfrm>
            <a:off x="3819648" y="3133527"/>
            <a:ext cx="599886" cy="660226"/>
          </a:xfrm>
          <a:custGeom>
            <a:avLst/>
            <a:gdLst>
              <a:gd name="T0" fmla="*/ 805274 w 243"/>
              <a:gd name="T1" fmla="*/ 169366 h 329"/>
              <a:gd name="T2" fmla="*/ 726252 w 243"/>
              <a:gd name="T3" fmla="*/ 207002 h 329"/>
              <a:gd name="T4" fmla="*/ 560681 w 243"/>
              <a:gd name="T5" fmla="*/ 263457 h 329"/>
              <a:gd name="T6" fmla="*/ 553156 w 243"/>
              <a:gd name="T7" fmla="*/ 222057 h 329"/>
              <a:gd name="T8" fmla="*/ 609600 w 243"/>
              <a:gd name="T9" fmla="*/ 86565 h 329"/>
              <a:gd name="T10" fmla="*/ 481659 w 243"/>
              <a:gd name="T11" fmla="*/ 135492 h 329"/>
              <a:gd name="T12" fmla="*/ 440267 w 243"/>
              <a:gd name="T13" fmla="*/ 120438 h 329"/>
              <a:gd name="T14" fmla="*/ 391348 w 243"/>
              <a:gd name="T15" fmla="*/ 150547 h 329"/>
              <a:gd name="T16" fmla="*/ 327378 w 243"/>
              <a:gd name="T17" fmla="*/ 127965 h 329"/>
              <a:gd name="T18" fmla="*/ 316089 w 243"/>
              <a:gd name="T19" fmla="*/ 120438 h 329"/>
              <a:gd name="T20" fmla="*/ 259644 w 243"/>
              <a:gd name="T21" fmla="*/ 139256 h 329"/>
              <a:gd name="T22" fmla="*/ 180622 w 243"/>
              <a:gd name="T23" fmla="*/ 56455 h 329"/>
              <a:gd name="T24" fmla="*/ 161807 w 243"/>
              <a:gd name="T25" fmla="*/ 161838 h 329"/>
              <a:gd name="T26" fmla="*/ 94074 w 243"/>
              <a:gd name="T27" fmla="*/ 191948 h 329"/>
              <a:gd name="T28" fmla="*/ 218252 w 243"/>
              <a:gd name="T29" fmla="*/ 222057 h 329"/>
              <a:gd name="T30" fmla="*/ 210726 w 243"/>
              <a:gd name="T31" fmla="*/ 357549 h 329"/>
              <a:gd name="T32" fmla="*/ 45156 w 243"/>
              <a:gd name="T33" fmla="*/ 432823 h 329"/>
              <a:gd name="T34" fmla="*/ 150519 w 243"/>
              <a:gd name="T35" fmla="*/ 421532 h 329"/>
              <a:gd name="T36" fmla="*/ 184385 w 243"/>
              <a:gd name="T37" fmla="*/ 477987 h 329"/>
              <a:gd name="T38" fmla="*/ 176859 w 243"/>
              <a:gd name="T39" fmla="*/ 515624 h 329"/>
              <a:gd name="T40" fmla="*/ 45156 w 243"/>
              <a:gd name="T41" fmla="*/ 658644 h 329"/>
              <a:gd name="T42" fmla="*/ 22578 w 243"/>
              <a:gd name="T43" fmla="*/ 733917 h 329"/>
              <a:gd name="T44" fmla="*/ 105363 w 243"/>
              <a:gd name="T45" fmla="*/ 639825 h 329"/>
              <a:gd name="T46" fmla="*/ 222015 w 243"/>
              <a:gd name="T47" fmla="*/ 545733 h 329"/>
              <a:gd name="T48" fmla="*/ 248356 w 243"/>
              <a:gd name="T49" fmla="*/ 549497 h 329"/>
              <a:gd name="T50" fmla="*/ 263407 w 243"/>
              <a:gd name="T51" fmla="*/ 572079 h 329"/>
              <a:gd name="T52" fmla="*/ 285985 w 243"/>
              <a:gd name="T53" fmla="*/ 590897 h 329"/>
              <a:gd name="T54" fmla="*/ 297274 w 243"/>
              <a:gd name="T55" fmla="*/ 572079 h 329"/>
              <a:gd name="T56" fmla="*/ 342430 w 243"/>
              <a:gd name="T57" fmla="*/ 523151 h 329"/>
              <a:gd name="T58" fmla="*/ 353719 w 243"/>
              <a:gd name="T59" fmla="*/ 523151 h 329"/>
              <a:gd name="T60" fmla="*/ 349956 w 243"/>
              <a:gd name="T61" fmla="*/ 839300 h 329"/>
              <a:gd name="T62" fmla="*/ 338667 w 243"/>
              <a:gd name="T63" fmla="*/ 839300 h 329"/>
              <a:gd name="T64" fmla="*/ 338667 w 243"/>
              <a:gd name="T65" fmla="*/ 959738 h 329"/>
              <a:gd name="T66" fmla="*/ 338667 w 243"/>
              <a:gd name="T67" fmla="*/ 1200613 h 329"/>
              <a:gd name="T68" fmla="*/ 353719 w 243"/>
              <a:gd name="T69" fmla="*/ 1193086 h 329"/>
              <a:gd name="T70" fmla="*/ 365007 w 243"/>
              <a:gd name="T71" fmla="*/ 839300 h 329"/>
              <a:gd name="T72" fmla="*/ 372533 w 243"/>
              <a:gd name="T73" fmla="*/ 658644 h 329"/>
              <a:gd name="T74" fmla="*/ 470370 w 243"/>
              <a:gd name="T75" fmla="*/ 632298 h 329"/>
              <a:gd name="T76" fmla="*/ 462844 w 243"/>
              <a:gd name="T77" fmla="*/ 557024 h 329"/>
              <a:gd name="T78" fmla="*/ 571970 w 243"/>
              <a:gd name="T79" fmla="*/ 632298 h 329"/>
              <a:gd name="T80" fmla="*/ 526815 w 243"/>
              <a:gd name="T81" fmla="*/ 538206 h 329"/>
              <a:gd name="T82" fmla="*/ 526815 w 243"/>
              <a:gd name="T83" fmla="*/ 459169 h 329"/>
              <a:gd name="T84" fmla="*/ 594548 w 243"/>
              <a:gd name="T85" fmla="*/ 459169 h 329"/>
              <a:gd name="T86" fmla="*/ 590785 w 243"/>
              <a:gd name="T87" fmla="*/ 444114 h 329"/>
              <a:gd name="T88" fmla="*/ 545630 w 243"/>
              <a:gd name="T89" fmla="*/ 398950 h 329"/>
              <a:gd name="T90" fmla="*/ 639704 w 243"/>
              <a:gd name="T91" fmla="*/ 368840 h 329"/>
              <a:gd name="T92" fmla="*/ 587022 w 243"/>
              <a:gd name="T93" fmla="*/ 278512 h 329"/>
              <a:gd name="T94" fmla="*/ 650993 w 243"/>
              <a:gd name="T95" fmla="*/ 255930 h 329"/>
              <a:gd name="T96" fmla="*/ 722489 w 243"/>
              <a:gd name="T97" fmla="*/ 244639 h 329"/>
              <a:gd name="T98" fmla="*/ 801511 w 243"/>
              <a:gd name="T99" fmla="*/ 225821 h 329"/>
              <a:gd name="T100" fmla="*/ 914400 w 243"/>
              <a:gd name="T101" fmla="*/ 173129 h 329"/>
              <a:gd name="T102" fmla="*/ 827852 w 243"/>
              <a:gd name="T103" fmla="*/ 173129 h 3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43" h="329">
                <a:moveTo>
                  <a:pt x="220" y="46"/>
                </a:moveTo>
                <a:cubicBezTo>
                  <a:pt x="218" y="47"/>
                  <a:pt x="216" y="45"/>
                  <a:pt x="214" y="45"/>
                </a:cubicBezTo>
                <a:cubicBezTo>
                  <a:pt x="211" y="46"/>
                  <a:pt x="209" y="49"/>
                  <a:pt x="206" y="52"/>
                </a:cubicBezTo>
                <a:cubicBezTo>
                  <a:pt x="202" y="54"/>
                  <a:pt x="197" y="54"/>
                  <a:pt x="193" y="55"/>
                </a:cubicBezTo>
                <a:cubicBezTo>
                  <a:pt x="191" y="56"/>
                  <a:pt x="189" y="59"/>
                  <a:pt x="187" y="60"/>
                </a:cubicBezTo>
                <a:cubicBezTo>
                  <a:pt x="174" y="65"/>
                  <a:pt x="160" y="64"/>
                  <a:pt x="149" y="70"/>
                </a:cubicBezTo>
                <a:cubicBezTo>
                  <a:pt x="147" y="68"/>
                  <a:pt x="142" y="69"/>
                  <a:pt x="141" y="65"/>
                </a:cubicBezTo>
                <a:cubicBezTo>
                  <a:pt x="143" y="63"/>
                  <a:pt x="145" y="59"/>
                  <a:pt x="147" y="59"/>
                </a:cubicBezTo>
                <a:cubicBezTo>
                  <a:pt x="142" y="54"/>
                  <a:pt x="142" y="48"/>
                  <a:pt x="144" y="41"/>
                </a:cubicBezTo>
                <a:cubicBezTo>
                  <a:pt x="150" y="36"/>
                  <a:pt x="159" y="30"/>
                  <a:pt x="162" y="23"/>
                </a:cubicBezTo>
                <a:cubicBezTo>
                  <a:pt x="158" y="18"/>
                  <a:pt x="154" y="25"/>
                  <a:pt x="151" y="28"/>
                </a:cubicBezTo>
                <a:cubicBezTo>
                  <a:pt x="144" y="35"/>
                  <a:pt x="133" y="43"/>
                  <a:pt x="128" y="36"/>
                </a:cubicBezTo>
                <a:cubicBezTo>
                  <a:pt x="126" y="36"/>
                  <a:pt x="126" y="39"/>
                  <a:pt x="124" y="41"/>
                </a:cubicBezTo>
                <a:cubicBezTo>
                  <a:pt x="120" y="41"/>
                  <a:pt x="117" y="35"/>
                  <a:pt x="117" y="32"/>
                </a:cubicBezTo>
                <a:cubicBezTo>
                  <a:pt x="114" y="22"/>
                  <a:pt x="128" y="6"/>
                  <a:pt x="119" y="0"/>
                </a:cubicBezTo>
                <a:cubicBezTo>
                  <a:pt x="104" y="8"/>
                  <a:pt x="117" y="28"/>
                  <a:pt x="104" y="40"/>
                </a:cubicBezTo>
                <a:cubicBezTo>
                  <a:pt x="99" y="41"/>
                  <a:pt x="91" y="41"/>
                  <a:pt x="93" y="32"/>
                </a:cubicBezTo>
                <a:cubicBezTo>
                  <a:pt x="91" y="30"/>
                  <a:pt x="89" y="36"/>
                  <a:pt x="87" y="34"/>
                </a:cubicBezTo>
                <a:cubicBezTo>
                  <a:pt x="85" y="33"/>
                  <a:pt x="87" y="32"/>
                  <a:pt x="86" y="31"/>
                </a:cubicBezTo>
                <a:cubicBezTo>
                  <a:pt x="85" y="32"/>
                  <a:pt x="84" y="33"/>
                  <a:pt x="84" y="32"/>
                </a:cubicBezTo>
                <a:cubicBezTo>
                  <a:pt x="77" y="28"/>
                  <a:pt x="71" y="15"/>
                  <a:pt x="66" y="22"/>
                </a:cubicBezTo>
                <a:cubicBezTo>
                  <a:pt x="68" y="27"/>
                  <a:pt x="76" y="30"/>
                  <a:pt x="69" y="37"/>
                </a:cubicBezTo>
                <a:cubicBezTo>
                  <a:pt x="63" y="37"/>
                  <a:pt x="62" y="28"/>
                  <a:pt x="57" y="24"/>
                </a:cubicBezTo>
                <a:cubicBezTo>
                  <a:pt x="56" y="21"/>
                  <a:pt x="53" y="11"/>
                  <a:pt x="48" y="15"/>
                </a:cubicBezTo>
                <a:cubicBezTo>
                  <a:pt x="50" y="27"/>
                  <a:pt x="66" y="35"/>
                  <a:pt x="63" y="48"/>
                </a:cubicBezTo>
                <a:cubicBezTo>
                  <a:pt x="57" y="50"/>
                  <a:pt x="48" y="46"/>
                  <a:pt x="43" y="43"/>
                </a:cubicBezTo>
                <a:cubicBezTo>
                  <a:pt x="39" y="40"/>
                  <a:pt x="29" y="26"/>
                  <a:pt x="22" y="31"/>
                </a:cubicBezTo>
                <a:cubicBezTo>
                  <a:pt x="14" y="35"/>
                  <a:pt x="20" y="48"/>
                  <a:pt x="25" y="51"/>
                </a:cubicBezTo>
                <a:cubicBezTo>
                  <a:pt x="32" y="55"/>
                  <a:pt x="44" y="46"/>
                  <a:pt x="52" y="51"/>
                </a:cubicBezTo>
                <a:cubicBezTo>
                  <a:pt x="54" y="53"/>
                  <a:pt x="57" y="56"/>
                  <a:pt x="58" y="59"/>
                </a:cubicBezTo>
                <a:cubicBezTo>
                  <a:pt x="60" y="62"/>
                  <a:pt x="62" y="73"/>
                  <a:pt x="61" y="78"/>
                </a:cubicBezTo>
                <a:cubicBezTo>
                  <a:pt x="61" y="85"/>
                  <a:pt x="60" y="89"/>
                  <a:pt x="56" y="95"/>
                </a:cubicBezTo>
                <a:cubicBezTo>
                  <a:pt x="45" y="102"/>
                  <a:pt x="35" y="110"/>
                  <a:pt x="24" y="111"/>
                </a:cubicBezTo>
                <a:cubicBezTo>
                  <a:pt x="20" y="112"/>
                  <a:pt x="15" y="109"/>
                  <a:pt x="12" y="115"/>
                </a:cubicBezTo>
                <a:cubicBezTo>
                  <a:pt x="14" y="119"/>
                  <a:pt x="18" y="117"/>
                  <a:pt x="21" y="115"/>
                </a:cubicBezTo>
                <a:cubicBezTo>
                  <a:pt x="27" y="115"/>
                  <a:pt x="34" y="114"/>
                  <a:pt x="40" y="112"/>
                </a:cubicBezTo>
                <a:cubicBezTo>
                  <a:pt x="42" y="113"/>
                  <a:pt x="44" y="115"/>
                  <a:pt x="46" y="117"/>
                </a:cubicBezTo>
                <a:cubicBezTo>
                  <a:pt x="46" y="120"/>
                  <a:pt x="46" y="124"/>
                  <a:pt x="49" y="127"/>
                </a:cubicBezTo>
                <a:cubicBezTo>
                  <a:pt x="49" y="129"/>
                  <a:pt x="47" y="129"/>
                  <a:pt x="46" y="132"/>
                </a:cubicBezTo>
                <a:cubicBezTo>
                  <a:pt x="46" y="134"/>
                  <a:pt x="48" y="135"/>
                  <a:pt x="47" y="137"/>
                </a:cubicBezTo>
                <a:cubicBezTo>
                  <a:pt x="42" y="147"/>
                  <a:pt x="36" y="152"/>
                  <a:pt x="30" y="161"/>
                </a:cubicBezTo>
                <a:cubicBezTo>
                  <a:pt x="24" y="169"/>
                  <a:pt x="17" y="169"/>
                  <a:pt x="12" y="175"/>
                </a:cubicBezTo>
                <a:cubicBezTo>
                  <a:pt x="7" y="182"/>
                  <a:pt x="3" y="184"/>
                  <a:pt x="0" y="190"/>
                </a:cubicBezTo>
                <a:cubicBezTo>
                  <a:pt x="0" y="194"/>
                  <a:pt x="3" y="195"/>
                  <a:pt x="6" y="195"/>
                </a:cubicBezTo>
                <a:cubicBezTo>
                  <a:pt x="13" y="187"/>
                  <a:pt x="20" y="188"/>
                  <a:pt x="25" y="178"/>
                </a:cubicBezTo>
                <a:cubicBezTo>
                  <a:pt x="27" y="176"/>
                  <a:pt x="26" y="173"/>
                  <a:pt x="28" y="170"/>
                </a:cubicBezTo>
                <a:cubicBezTo>
                  <a:pt x="33" y="163"/>
                  <a:pt x="41" y="158"/>
                  <a:pt x="47" y="150"/>
                </a:cubicBezTo>
                <a:cubicBezTo>
                  <a:pt x="51" y="152"/>
                  <a:pt x="55" y="148"/>
                  <a:pt x="59" y="145"/>
                </a:cubicBezTo>
                <a:cubicBezTo>
                  <a:pt x="60" y="147"/>
                  <a:pt x="59" y="148"/>
                  <a:pt x="62" y="149"/>
                </a:cubicBezTo>
                <a:cubicBezTo>
                  <a:pt x="63" y="148"/>
                  <a:pt x="64" y="146"/>
                  <a:pt x="66" y="146"/>
                </a:cubicBezTo>
                <a:cubicBezTo>
                  <a:pt x="66" y="148"/>
                  <a:pt x="70" y="149"/>
                  <a:pt x="67" y="151"/>
                </a:cubicBezTo>
                <a:cubicBezTo>
                  <a:pt x="69" y="153"/>
                  <a:pt x="70" y="149"/>
                  <a:pt x="70" y="152"/>
                </a:cubicBezTo>
                <a:cubicBezTo>
                  <a:pt x="71" y="160"/>
                  <a:pt x="59" y="165"/>
                  <a:pt x="60" y="172"/>
                </a:cubicBezTo>
                <a:cubicBezTo>
                  <a:pt x="68" y="174"/>
                  <a:pt x="69" y="155"/>
                  <a:pt x="76" y="157"/>
                </a:cubicBezTo>
                <a:cubicBezTo>
                  <a:pt x="76" y="160"/>
                  <a:pt x="72" y="163"/>
                  <a:pt x="74" y="166"/>
                </a:cubicBezTo>
                <a:cubicBezTo>
                  <a:pt x="78" y="162"/>
                  <a:pt x="77" y="156"/>
                  <a:pt x="79" y="152"/>
                </a:cubicBezTo>
                <a:cubicBezTo>
                  <a:pt x="81" y="149"/>
                  <a:pt x="84" y="148"/>
                  <a:pt x="86" y="145"/>
                </a:cubicBezTo>
                <a:cubicBezTo>
                  <a:pt x="87" y="144"/>
                  <a:pt x="89" y="137"/>
                  <a:pt x="91" y="139"/>
                </a:cubicBezTo>
                <a:cubicBezTo>
                  <a:pt x="91" y="140"/>
                  <a:pt x="88" y="141"/>
                  <a:pt x="89" y="142"/>
                </a:cubicBezTo>
                <a:cubicBezTo>
                  <a:pt x="91" y="141"/>
                  <a:pt x="92" y="139"/>
                  <a:pt x="94" y="139"/>
                </a:cubicBezTo>
                <a:cubicBezTo>
                  <a:pt x="96" y="144"/>
                  <a:pt x="94" y="149"/>
                  <a:pt x="93" y="155"/>
                </a:cubicBezTo>
                <a:cubicBezTo>
                  <a:pt x="96" y="177"/>
                  <a:pt x="95" y="200"/>
                  <a:pt x="93" y="223"/>
                </a:cubicBezTo>
                <a:cubicBezTo>
                  <a:pt x="93" y="223"/>
                  <a:pt x="92" y="223"/>
                  <a:pt x="92" y="223"/>
                </a:cubicBezTo>
                <a:cubicBezTo>
                  <a:pt x="91" y="223"/>
                  <a:pt x="91" y="223"/>
                  <a:pt x="90" y="223"/>
                </a:cubicBezTo>
                <a:cubicBezTo>
                  <a:pt x="88" y="225"/>
                  <a:pt x="92" y="223"/>
                  <a:pt x="92" y="224"/>
                </a:cubicBezTo>
                <a:cubicBezTo>
                  <a:pt x="95" y="233"/>
                  <a:pt x="91" y="244"/>
                  <a:pt x="90" y="255"/>
                </a:cubicBezTo>
                <a:cubicBezTo>
                  <a:pt x="88" y="267"/>
                  <a:pt x="90" y="281"/>
                  <a:pt x="90" y="293"/>
                </a:cubicBezTo>
                <a:cubicBezTo>
                  <a:pt x="90" y="302"/>
                  <a:pt x="91" y="311"/>
                  <a:pt x="90" y="319"/>
                </a:cubicBezTo>
                <a:cubicBezTo>
                  <a:pt x="90" y="323"/>
                  <a:pt x="87" y="329"/>
                  <a:pt x="93" y="329"/>
                </a:cubicBezTo>
                <a:cubicBezTo>
                  <a:pt x="97" y="325"/>
                  <a:pt x="94" y="321"/>
                  <a:pt x="94" y="317"/>
                </a:cubicBezTo>
                <a:cubicBezTo>
                  <a:pt x="92" y="297"/>
                  <a:pt x="97" y="276"/>
                  <a:pt x="94" y="257"/>
                </a:cubicBezTo>
                <a:cubicBezTo>
                  <a:pt x="94" y="246"/>
                  <a:pt x="96" y="235"/>
                  <a:pt x="97" y="223"/>
                </a:cubicBezTo>
                <a:cubicBezTo>
                  <a:pt x="97" y="217"/>
                  <a:pt x="96" y="210"/>
                  <a:pt x="96" y="204"/>
                </a:cubicBezTo>
                <a:cubicBezTo>
                  <a:pt x="97" y="194"/>
                  <a:pt x="99" y="184"/>
                  <a:pt x="99" y="175"/>
                </a:cubicBezTo>
                <a:cubicBezTo>
                  <a:pt x="98" y="166"/>
                  <a:pt x="95" y="147"/>
                  <a:pt x="105" y="144"/>
                </a:cubicBezTo>
                <a:cubicBezTo>
                  <a:pt x="111" y="153"/>
                  <a:pt x="124" y="155"/>
                  <a:pt x="125" y="168"/>
                </a:cubicBezTo>
                <a:cubicBezTo>
                  <a:pt x="126" y="165"/>
                  <a:pt x="124" y="165"/>
                  <a:pt x="127" y="162"/>
                </a:cubicBezTo>
                <a:cubicBezTo>
                  <a:pt x="126" y="157"/>
                  <a:pt x="122" y="153"/>
                  <a:pt x="123" y="148"/>
                </a:cubicBezTo>
                <a:cubicBezTo>
                  <a:pt x="125" y="147"/>
                  <a:pt x="128" y="141"/>
                  <a:pt x="131" y="140"/>
                </a:cubicBezTo>
                <a:cubicBezTo>
                  <a:pt x="134" y="151"/>
                  <a:pt x="141" y="163"/>
                  <a:pt x="152" y="168"/>
                </a:cubicBezTo>
                <a:cubicBezTo>
                  <a:pt x="149" y="161"/>
                  <a:pt x="138" y="155"/>
                  <a:pt x="136" y="146"/>
                </a:cubicBezTo>
                <a:cubicBezTo>
                  <a:pt x="138" y="145"/>
                  <a:pt x="139" y="145"/>
                  <a:pt x="140" y="143"/>
                </a:cubicBezTo>
                <a:cubicBezTo>
                  <a:pt x="139" y="135"/>
                  <a:pt x="136" y="128"/>
                  <a:pt x="138" y="120"/>
                </a:cubicBezTo>
                <a:cubicBezTo>
                  <a:pt x="139" y="119"/>
                  <a:pt x="139" y="121"/>
                  <a:pt x="140" y="122"/>
                </a:cubicBezTo>
                <a:cubicBezTo>
                  <a:pt x="142" y="120"/>
                  <a:pt x="139" y="120"/>
                  <a:pt x="141" y="119"/>
                </a:cubicBezTo>
                <a:cubicBezTo>
                  <a:pt x="145" y="121"/>
                  <a:pt x="152" y="120"/>
                  <a:pt x="158" y="122"/>
                </a:cubicBezTo>
                <a:cubicBezTo>
                  <a:pt x="163" y="124"/>
                  <a:pt x="168" y="131"/>
                  <a:pt x="174" y="126"/>
                </a:cubicBezTo>
                <a:cubicBezTo>
                  <a:pt x="173" y="119"/>
                  <a:pt x="163" y="121"/>
                  <a:pt x="157" y="118"/>
                </a:cubicBezTo>
                <a:cubicBezTo>
                  <a:pt x="156" y="117"/>
                  <a:pt x="155" y="115"/>
                  <a:pt x="154" y="114"/>
                </a:cubicBezTo>
                <a:cubicBezTo>
                  <a:pt x="151" y="111"/>
                  <a:pt x="145" y="111"/>
                  <a:pt x="145" y="106"/>
                </a:cubicBezTo>
                <a:cubicBezTo>
                  <a:pt x="151" y="104"/>
                  <a:pt x="157" y="99"/>
                  <a:pt x="163" y="99"/>
                </a:cubicBezTo>
                <a:cubicBezTo>
                  <a:pt x="165" y="99"/>
                  <a:pt x="168" y="101"/>
                  <a:pt x="170" y="98"/>
                </a:cubicBezTo>
                <a:cubicBezTo>
                  <a:pt x="162" y="97"/>
                  <a:pt x="154" y="95"/>
                  <a:pt x="146" y="96"/>
                </a:cubicBezTo>
                <a:cubicBezTo>
                  <a:pt x="139" y="85"/>
                  <a:pt x="149" y="78"/>
                  <a:pt x="156" y="74"/>
                </a:cubicBezTo>
                <a:cubicBezTo>
                  <a:pt x="160" y="73"/>
                  <a:pt x="162" y="71"/>
                  <a:pt x="164" y="70"/>
                </a:cubicBezTo>
                <a:cubicBezTo>
                  <a:pt x="166" y="69"/>
                  <a:pt x="170" y="69"/>
                  <a:pt x="173" y="68"/>
                </a:cubicBezTo>
                <a:cubicBezTo>
                  <a:pt x="178" y="67"/>
                  <a:pt x="183" y="64"/>
                  <a:pt x="186" y="64"/>
                </a:cubicBezTo>
                <a:cubicBezTo>
                  <a:pt x="188" y="64"/>
                  <a:pt x="190" y="65"/>
                  <a:pt x="192" y="65"/>
                </a:cubicBezTo>
                <a:cubicBezTo>
                  <a:pt x="194" y="65"/>
                  <a:pt x="198" y="63"/>
                  <a:pt x="201" y="62"/>
                </a:cubicBezTo>
                <a:cubicBezTo>
                  <a:pt x="206" y="61"/>
                  <a:pt x="210" y="62"/>
                  <a:pt x="213" y="60"/>
                </a:cubicBezTo>
                <a:cubicBezTo>
                  <a:pt x="215" y="59"/>
                  <a:pt x="217" y="57"/>
                  <a:pt x="220" y="56"/>
                </a:cubicBezTo>
                <a:cubicBezTo>
                  <a:pt x="228" y="52"/>
                  <a:pt x="237" y="52"/>
                  <a:pt x="243" y="46"/>
                </a:cubicBezTo>
                <a:cubicBezTo>
                  <a:pt x="243" y="44"/>
                  <a:pt x="242" y="42"/>
                  <a:pt x="240" y="40"/>
                </a:cubicBezTo>
                <a:cubicBezTo>
                  <a:pt x="233" y="41"/>
                  <a:pt x="227" y="46"/>
                  <a:pt x="220" y="46"/>
                </a:cubicBezTo>
                <a:close/>
              </a:path>
            </a:pathLst>
          </a:custGeom>
          <a:solidFill>
            <a:schemeClr val="tx1">
              <a:lumMod val="95000"/>
              <a:lumOff val="5000"/>
            </a:schemeClr>
          </a:solidFill>
          <a:ln>
            <a:noFill/>
          </a:ln>
        </p:spPr>
        <p:txBody>
          <a:bodyPr anchor="ctr" anchorCtr="1"/>
          <a:lstStyle/>
          <a:p>
            <a:endParaRPr lang="zh-CN" altLang="en-US"/>
          </a:p>
        </p:txBody>
      </p:sp>
      <p:sp>
        <p:nvSpPr>
          <p:cNvPr id="16" name="文本框 15"/>
          <p:cNvSpPr txBox="1"/>
          <p:nvPr/>
        </p:nvSpPr>
        <p:spPr>
          <a:xfrm>
            <a:off x="4341450" y="3025528"/>
            <a:ext cx="1202990" cy="492443"/>
          </a:xfrm>
          <a:prstGeom prst="rect">
            <a:avLst/>
          </a:prstGeom>
          <a:noFill/>
        </p:spPr>
        <p:txBody>
          <a:bodyPr wrap="square" rtlCol="0">
            <a:spAutoFit/>
          </a:bodyPr>
          <a:lstStyle/>
          <a:p>
            <a:r>
              <a:rPr lang="zh-CN" altLang="en-US" sz="2600" u="sng" dirty="0" smtClean="0">
                <a:latin typeface="李旭科书法" panose="02000603000000000000" pitchFamily="2" charset="-122"/>
                <a:ea typeface="李旭科书法" panose="02000603000000000000" pitchFamily="2" charset="-122"/>
              </a:rPr>
              <a:t>西皮</a:t>
            </a:r>
            <a:endParaRPr lang="zh-CN" altLang="en-US" sz="2600" u="sng" dirty="0">
              <a:latin typeface="李旭科书法" panose="02000603000000000000" pitchFamily="2" charset="-122"/>
              <a:ea typeface="李旭科书法" panose="02000603000000000000" pitchFamily="2" charset="-122"/>
            </a:endParaRPr>
          </a:p>
        </p:txBody>
      </p:sp>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6538" y="2606051"/>
            <a:ext cx="5080000" cy="3378200"/>
          </a:xfrm>
          <a:prstGeom prst="rect">
            <a:avLst/>
          </a:prstGeom>
        </p:spPr>
      </p:pic>
    </p:spTree>
    <p:extLst>
      <p:ext uri="{BB962C8B-B14F-4D97-AF65-F5344CB8AC3E}">
        <p14:creationId xmlns:p14="http://schemas.microsoft.com/office/powerpoint/2010/main" val="2822507078"/>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5"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KSO_Shape"/>
          <p:cNvSpPr>
            <a:spLocks/>
          </p:cNvSpPr>
          <p:nvPr/>
        </p:nvSpPr>
        <p:spPr bwMode="auto">
          <a:xfrm>
            <a:off x="4381500" y="0"/>
            <a:ext cx="5943600"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6" name="标题 9"/>
          <p:cNvSpPr>
            <a:spLocks noGrp="1"/>
          </p:cNvSpPr>
          <p:nvPr>
            <p:ph type="title"/>
          </p:nvPr>
        </p:nvSpPr>
        <p:spPr>
          <a:xfrm>
            <a:off x="7003572" y="259984"/>
            <a:ext cx="4110883" cy="601525"/>
          </a:xfrm>
        </p:spPr>
        <p:txBody>
          <a:bodyPr>
            <a:normAutofit/>
          </a:bodyPr>
          <a:lstStyle/>
          <a:p>
            <a:pPr eaLnBrk="1" hangingPunct="1"/>
            <a:r>
              <a:rPr lang="zh-CN" altLang="en-US" sz="3600" dirty="0" smtClean="0">
                <a:solidFill>
                  <a:schemeClr val="bg1"/>
                </a:solidFill>
                <a:latin typeface="李旭科书法" panose="02000603000000000000" pitchFamily="2" charset="-122"/>
                <a:ea typeface="李旭科书法" panose="02000603000000000000" pitchFamily="2" charset="-122"/>
              </a:rPr>
              <a:t>什么是“正旦”</a:t>
            </a:r>
          </a:p>
        </p:txBody>
      </p:sp>
      <p:sp>
        <p:nvSpPr>
          <p:cNvPr id="7" name="文本框 6"/>
          <p:cNvSpPr txBox="1"/>
          <p:nvPr/>
        </p:nvSpPr>
        <p:spPr>
          <a:xfrm>
            <a:off x="5593035" y="3196982"/>
            <a:ext cx="5622580" cy="2246769"/>
          </a:xfrm>
          <a:prstGeom prst="rect">
            <a:avLst/>
          </a:prstGeom>
          <a:noFill/>
        </p:spPr>
        <p:txBody>
          <a:bodyPr wrap="square" rtlCol="0">
            <a:spAutoFit/>
          </a:bodyPr>
          <a:lstStyle/>
          <a:p>
            <a:r>
              <a:rPr lang="zh-CN" altLang="en-US" sz="3600" dirty="0" smtClean="0">
                <a:solidFill>
                  <a:srgbClr val="FF0000"/>
                </a:solidFill>
                <a:latin typeface="李旭科书法" panose="02000603000000000000" pitchFamily="2" charset="-122"/>
                <a:ea typeface="李旭科书法" panose="02000603000000000000" pitchFamily="2" charset="-122"/>
              </a:rPr>
              <a:t>花旦：</a:t>
            </a:r>
            <a:r>
              <a:rPr lang="zh-CN" altLang="en-US" sz="2600" dirty="0" smtClean="0">
                <a:latin typeface="李旭科书法" panose="02000603000000000000" pitchFamily="2" charset="-122"/>
                <a:ea typeface="李旭科书法" panose="02000603000000000000" pitchFamily="2" charset="-122"/>
              </a:rPr>
              <a:t>动多一般扮演品貌或者性格有特点的男子，在京剧中多为将军、神话人物或有一定社会地位的人，虽有文武善恶之分，但在性格气质上都近乎粗狂、奇伟豪迈。</a:t>
            </a:r>
            <a:endParaRPr lang="zh-CN" altLang="en-US" sz="2600" dirty="0">
              <a:latin typeface="李旭科书法" panose="02000603000000000000" pitchFamily="2" charset="-122"/>
              <a:ea typeface="李旭科书法" panose="02000603000000000000" pitchFamily="2" charset="-122"/>
            </a:endParaRPr>
          </a:p>
        </p:txBody>
      </p:sp>
      <p:sp>
        <p:nvSpPr>
          <p:cNvPr id="8" name="KSO_Shape"/>
          <p:cNvSpPr>
            <a:spLocks/>
          </p:cNvSpPr>
          <p:nvPr/>
        </p:nvSpPr>
        <p:spPr bwMode="auto">
          <a:xfrm>
            <a:off x="5798283" y="2806699"/>
            <a:ext cx="449440" cy="494647"/>
          </a:xfrm>
          <a:custGeom>
            <a:avLst/>
            <a:gdLst>
              <a:gd name="T0" fmla="*/ 805274 w 243"/>
              <a:gd name="T1" fmla="*/ 169366 h 329"/>
              <a:gd name="T2" fmla="*/ 726252 w 243"/>
              <a:gd name="T3" fmla="*/ 207002 h 329"/>
              <a:gd name="T4" fmla="*/ 560681 w 243"/>
              <a:gd name="T5" fmla="*/ 263457 h 329"/>
              <a:gd name="T6" fmla="*/ 553156 w 243"/>
              <a:gd name="T7" fmla="*/ 222057 h 329"/>
              <a:gd name="T8" fmla="*/ 609600 w 243"/>
              <a:gd name="T9" fmla="*/ 86565 h 329"/>
              <a:gd name="T10" fmla="*/ 481659 w 243"/>
              <a:gd name="T11" fmla="*/ 135492 h 329"/>
              <a:gd name="T12" fmla="*/ 440267 w 243"/>
              <a:gd name="T13" fmla="*/ 120438 h 329"/>
              <a:gd name="T14" fmla="*/ 391348 w 243"/>
              <a:gd name="T15" fmla="*/ 150547 h 329"/>
              <a:gd name="T16" fmla="*/ 327378 w 243"/>
              <a:gd name="T17" fmla="*/ 127965 h 329"/>
              <a:gd name="T18" fmla="*/ 316089 w 243"/>
              <a:gd name="T19" fmla="*/ 120438 h 329"/>
              <a:gd name="T20" fmla="*/ 259644 w 243"/>
              <a:gd name="T21" fmla="*/ 139256 h 329"/>
              <a:gd name="T22" fmla="*/ 180622 w 243"/>
              <a:gd name="T23" fmla="*/ 56455 h 329"/>
              <a:gd name="T24" fmla="*/ 161807 w 243"/>
              <a:gd name="T25" fmla="*/ 161838 h 329"/>
              <a:gd name="T26" fmla="*/ 94074 w 243"/>
              <a:gd name="T27" fmla="*/ 191948 h 329"/>
              <a:gd name="T28" fmla="*/ 218252 w 243"/>
              <a:gd name="T29" fmla="*/ 222057 h 329"/>
              <a:gd name="T30" fmla="*/ 210726 w 243"/>
              <a:gd name="T31" fmla="*/ 357549 h 329"/>
              <a:gd name="T32" fmla="*/ 45156 w 243"/>
              <a:gd name="T33" fmla="*/ 432823 h 329"/>
              <a:gd name="T34" fmla="*/ 150519 w 243"/>
              <a:gd name="T35" fmla="*/ 421532 h 329"/>
              <a:gd name="T36" fmla="*/ 184385 w 243"/>
              <a:gd name="T37" fmla="*/ 477987 h 329"/>
              <a:gd name="T38" fmla="*/ 176859 w 243"/>
              <a:gd name="T39" fmla="*/ 515624 h 329"/>
              <a:gd name="T40" fmla="*/ 45156 w 243"/>
              <a:gd name="T41" fmla="*/ 658644 h 329"/>
              <a:gd name="T42" fmla="*/ 22578 w 243"/>
              <a:gd name="T43" fmla="*/ 733917 h 329"/>
              <a:gd name="T44" fmla="*/ 105363 w 243"/>
              <a:gd name="T45" fmla="*/ 639825 h 329"/>
              <a:gd name="T46" fmla="*/ 222015 w 243"/>
              <a:gd name="T47" fmla="*/ 545733 h 329"/>
              <a:gd name="T48" fmla="*/ 248356 w 243"/>
              <a:gd name="T49" fmla="*/ 549497 h 329"/>
              <a:gd name="T50" fmla="*/ 263407 w 243"/>
              <a:gd name="T51" fmla="*/ 572079 h 329"/>
              <a:gd name="T52" fmla="*/ 285985 w 243"/>
              <a:gd name="T53" fmla="*/ 590897 h 329"/>
              <a:gd name="T54" fmla="*/ 297274 w 243"/>
              <a:gd name="T55" fmla="*/ 572079 h 329"/>
              <a:gd name="T56" fmla="*/ 342430 w 243"/>
              <a:gd name="T57" fmla="*/ 523151 h 329"/>
              <a:gd name="T58" fmla="*/ 353719 w 243"/>
              <a:gd name="T59" fmla="*/ 523151 h 329"/>
              <a:gd name="T60" fmla="*/ 349956 w 243"/>
              <a:gd name="T61" fmla="*/ 839300 h 329"/>
              <a:gd name="T62" fmla="*/ 338667 w 243"/>
              <a:gd name="T63" fmla="*/ 839300 h 329"/>
              <a:gd name="T64" fmla="*/ 338667 w 243"/>
              <a:gd name="T65" fmla="*/ 959738 h 329"/>
              <a:gd name="T66" fmla="*/ 338667 w 243"/>
              <a:gd name="T67" fmla="*/ 1200613 h 329"/>
              <a:gd name="T68" fmla="*/ 353719 w 243"/>
              <a:gd name="T69" fmla="*/ 1193086 h 329"/>
              <a:gd name="T70" fmla="*/ 365007 w 243"/>
              <a:gd name="T71" fmla="*/ 839300 h 329"/>
              <a:gd name="T72" fmla="*/ 372533 w 243"/>
              <a:gd name="T73" fmla="*/ 658644 h 329"/>
              <a:gd name="T74" fmla="*/ 470370 w 243"/>
              <a:gd name="T75" fmla="*/ 632298 h 329"/>
              <a:gd name="T76" fmla="*/ 462844 w 243"/>
              <a:gd name="T77" fmla="*/ 557024 h 329"/>
              <a:gd name="T78" fmla="*/ 571970 w 243"/>
              <a:gd name="T79" fmla="*/ 632298 h 329"/>
              <a:gd name="T80" fmla="*/ 526815 w 243"/>
              <a:gd name="T81" fmla="*/ 538206 h 329"/>
              <a:gd name="T82" fmla="*/ 526815 w 243"/>
              <a:gd name="T83" fmla="*/ 459169 h 329"/>
              <a:gd name="T84" fmla="*/ 594548 w 243"/>
              <a:gd name="T85" fmla="*/ 459169 h 329"/>
              <a:gd name="T86" fmla="*/ 590785 w 243"/>
              <a:gd name="T87" fmla="*/ 444114 h 329"/>
              <a:gd name="T88" fmla="*/ 545630 w 243"/>
              <a:gd name="T89" fmla="*/ 398950 h 329"/>
              <a:gd name="T90" fmla="*/ 639704 w 243"/>
              <a:gd name="T91" fmla="*/ 368840 h 329"/>
              <a:gd name="T92" fmla="*/ 587022 w 243"/>
              <a:gd name="T93" fmla="*/ 278512 h 329"/>
              <a:gd name="T94" fmla="*/ 650993 w 243"/>
              <a:gd name="T95" fmla="*/ 255930 h 329"/>
              <a:gd name="T96" fmla="*/ 722489 w 243"/>
              <a:gd name="T97" fmla="*/ 244639 h 329"/>
              <a:gd name="T98" fmla="*/ 801511 w 243"/>
              <a:gd name="T99" fmla="*/ 225821 h 329"/>
              <a:gd name="T100" fmla="*/ 914400 w 243"/>
              <a:gd name="T101" fmla="*/ 173129 h 329"/>
              <a:gd name="T102" fmla="*/ 827852 w 243"/>
              <a:gd name="T103" fmla="*/ 173129 h 3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43" h="329">
                <a:moveTo>
                  <a:pt x="220" y="46"/>
                </a:moveTo>
                <a:cubicBezTo>
                  <a:pt x="218" y="47"/>
                  <a:pt x="216" y="45"/>
                  <a:pt x="214" y="45"/>
                </a:cubicBezTo>
                <a:cubicBezTo>
                  <a:pt x="211" y="46"/>
                  <a:pt x="209" y="49"/>
                  <a:pt x="206" y="52"/>
                </a:cubicBezTo>
                <a:cubicBezTo>
                  <a:pt x="202" y="54"/>
                  <a:pt x="197" y="54"/>
                  <a:pt x="193" y="55"/>
                </a:cubicBezTo>
                <a:cubicBezTo>
                  <a:pt x="191" y="56"/>
                  <a:pt x="189" y="59"/>
                  <a:pt x="187" y="60"/>
                </a:cubicBezTo>
                <a:cubicBezTo>
                  <a:pt x="174" y="65"/>
                  <a:pt x="160" y="64"/>
                  <a:pt x="149" y="70"/>
                </a:cubicBezTo>
                <a:cubicBezTo>
                  <a:pt x="147" y="68"/>
                  <a:pt x="142" y="69"/>
                  <a:pt x="141" y="65"/>
                </a:cubicBezTo>
                <a:cubicBezTo>
                  <a:pt x="143" y="63"/>
                  <a:pt x="145" y="59"/>
                  <a:pt x="147" y="59"/>
                </a:cubicBezTo>
                <a:cubicBezTo>
                  <a:pt x="142" y="54"/>
                  <a:pt x="142" y="48"/>
                  <a:pt x="144" y="41"/>
                </a:cubicBezTo>
                <a:cubicBezTo>
                  <a:pt x="150" y="36"/>
                  <a:pt x="159" y="30"/>
                  <a:pt x="162" y="23"/>
                </a:cubicBezTo>
                <a:cubicBezTo>
                  <a:pt x="158" y="18"/>
                  <a:pt x="154" y="25"/>
                  <a:pt x="151" y="28"/>
                </a:cubicBezTo>
                <a:cubicBezTo>
                  <a:pt x="144" y="35"/>
                  <a:pt x="133" y="43"/>
                  <a:pt x="128" y="36"/>
                </a:cubicBezTo>
                <a:cubicBezTo>
                  <a:pt x="126" y="36"/>
                  <a:pt x="126" y="39"/>
                  <a:pt x="124" y="41"/>
                </a:cubicBezTo>
                <a:cubicBezTo>
                  <a:pt x="120" y="41"/>
                  <a:pt x="117" y="35"/>
                  <a:pt x="117" y="32"/>
                </a:cubicBezTo>
                <a:cubicBezTo>
                  <a:pt x="114" y="22"/>
                  <a:pt x="128" y="6"/>
                  <a:pt x="119" y="0"/>
                </a:cubicBezTo>
                <a:cubicBezTo>
                  <a:pt x="104" y="8"/>
                  <a:pt x="117" y="28"/>
                  <a:pt x="104" y="40"/>
                </a:cubicBezTo>
                <a:cubicBezTo>
                  <a:pt x="99" y="41"/>
                  <a:pt x="91" y="41"/>
                  <a:pt x="93" y="32"/>
                </a:cubicBezTo>
                <a:cubicBezTo>
                  <a:pt x="91" y="30"/>
                  <a:pt x="89" y="36"/>
                  <a:pt x="87" y="34"/>
                </a:cubicBezTo>
                <a:cubicBezTo>
                  <a:pt x="85" y="33"/>
                  <a:pt x="87" y="32"/>
                  <a:pt x="86" y="31"/>
                </a:cubicBezTo>
                <a:cubicBezTo>
                  <a:pt x="85" y="32"/>
                  <a:pt x="84" y="33"/>
                  <a:pt x="84" y="32"/>
                </a:cubicBezTo>
                <a:cubicBezTo>
                  <a:pt x="77" y="28"/>
                  <a:pt x="71" y="15"/>
                  <a:pt x="66" y="22"/>
                </a:cubicBezTo>
                <a:cubicBezTo>
                  <a:pt x="68" y="27"/>
                  <a:pt x="76" y="30"/>
                  <a:pt x="69" y="37"/>
                </a:cubicBezTo>
                <a:cubicBezTo>
                  <a:pt x="63" y="37"/>
                  <a:pt x="62" y="28"/>
                  <a:pt x="57" y="24"/>
                </a:cubicBezTo>
                <a:cubicBezTo>
                  <a:pt x="56" y="21"/>
                  <a:pt x="53" y="11"/>
                  <a:pt x="48" y="15"/>
                </a:cubicBezTo>
                <a:cubicBezTo>
                  <a:pt x="50" y="27"/>
                  <a:pt x="66" y="35"/>
                  <a:pt x="63" y="48"/>
                </a:cubicBezTo>
                <a:cubicBezTo>
                  <a:pt x="57" y="50"/>
                  <a:pt x="48" y="46"/>
                  <a:pt x="43" y="43"/>
                </a:cubicBezTo>
                <a:cubicBezTo>
                  <a:pt x="39" y="40"/>
                  <a:pt x="29" y="26"/>
                  <a:pt x="22" y="31"/>
                </a:cubicBezTo>
                <a:cubicBezTo>
                  <a:pt x="14" y="35"/>
                  <a:pt x="20" y="48"/>
                  <a:pt x="25" y="51"/>
                </a:cubicBezTo>
                <a:cubicBezTo>
                  <a:pt x="32" y="55"/>
                  <a:pt x="44" y="46"/>
                  <a:pt x="52" y="51"/>
                </a:cubicBezTo>
                <a:cubicBezTo>
                  <a:pt x="54" y="53"/>
                  <a:pt x="57" y="56"/>
                  <a:pt x="58" y="59"/>
                </a:cubicBezTo>
                <a:cubicBezTo>
                  <a:pt x="60" y="62"/>
                  <a:pt x="62" y="73"/>
                  <a:pt x="61" y="78"/>
                </a:cubicBezTo>
                <a:cubicBezTo>
                  <a:pt x="61" y="85"/>
                  <a:pt x="60" y="89"/>
                  <a:pt x="56" y="95"/>
                </a:cubicBezTo>
                <a:cubicBezTo>
                  <a:pt x="45" y="102"/>
                  <a:pt x="35" y="110"/>
                  <a:pt x="24" y="111"/>
                </a:cubicBezTo>
                <a:cubicBezTo>
                  <a:pt x="20" y="112"/>
                  <a:pt x="15" y="109"/>
                  <a:pt x="12" y="115"/>
                </a:cubicBezTo>
                <a:cubicBezTo>
                  <a:pt x="14" y="119"/>
                  <a:pt x="18" y="117"/>
                  <a:pt x="21" y="115"/>
                </a:cubicBezTo>
                <a:cubicBezTo>
                  <a:pt x="27" y="115"/>
                  <a:pt x="34" y="114"/>
                  <a:pt x="40" y="112"/>
                </a:cubicBezTo>
                <a:cubicBezTo>
                  <a:pt x="42" y="113"/>
                  <a:pt x="44" y="115"/>
                  <a:pt x="46" y="117"/>
                </a:cubicBezTo>
                <a:cubicBezTo>
                  <a:pt x="46" y="120"/>
                  <a:pt x="46" y="124"/>
                  <a:pt x="49" y="127"/>
                </a:cubicBezTo>
                <a:cubicBezTo>
                  <a:pt x="49" y="129"/>
                  <a:pt x="47" y="129"/>
                  <a:pt x="46" y="132"/>
                </a:cubicBezTo>
                <a:cubicBezTo>
                  <a:pt x="46" y="134"/>
                  <a:pt x="48" y="135"/>
                  <a:pt x="47" y="137"/>
                </a:cubicBezTo>
                <a:cubicBezTo>
                  <a:pt x="42" y="147"/>
                  <a:pt x="36" y="152"/>
                  <a:pt x="30" y="161"/>
                </a:cubicBezTo>
                <a:cubicBezTo>
                  <a:pt x="24" y="169"/>
                  <a:pt x="17" y="169"/>
                  <a:pt x="12" y="175"/>
                </a:cubicBezTo>
                <a:cubicBezTo>
                  <a:pt x="7" y="182"/>
                  <a:pt x="3" y="184"/>
                  <a:pt x="0" y="190"/>
                </a:cubicBezTo>
                <a:cubicBezTo>
                  <a:pt x="0" y="194"/>
                  <a:pt x="3" y="195"/>
                  <a:pt x="6" y="195"/>
                </a:cubicBezTo>
                <a:cubicBezTo>
                  <a:pt x="13" y="187"/>
                  <a:pt x="20" y="188"/>
                  <a:pt x="25" y="178"/>
                </a:cubicBezTo>
                <a:cubicBezTo>
                  <a:pt x="27" y="176"/>
                  <a:pt x="26" y="173"/>
                  <a:pt x="28" y="170"/>
                </a:cubicBezTo>
                <a:cubicBezTo>
                  <a:pt x="33" y="163"/>
                  <a:pt x="41" y="158"/>
                  <a:pt x="47" y="150"/>
                </a:cubicBezTo>
                <a:cubicBezTo>
                  <a:pt x="51" y="152"/>
                  <a:pt x="55" y="148"/>
                  <a:pt x="59" y="145"/>
                </a:cubicBezTo>
                <a:cubicBezTo>
                  <a:pt x="60" y="147"/>
                  <a:pt x="59" y="148"/>
                  <a:pt x="62" y="149"/>
                </a:cubicBezTo>
                <a:cubicBezTo>
                  <a:pt x="63" y="148"/>
                  <a:pt x="64" y="146"/>
                  <a:pt x="66" y="146"/>
                </a:cubicBezTo>
                <a:cubicBezTo>
                  <a:pt x="66" y="148"/>
                  <a:pt x="70" y="149"/>
                  <a:pt x="67" y="151"/>
                </a:cubicBezTo>
                <a:cubicBezTo>
                  <a:pt x="69" y="153"/>
                  <a:pt x="70" y="149"/>
                  <a:pt x="70" y="152"/>
                </a:cubicBezTo>
                <a:cubicBezTo>
                  <a:pt x="71" y="160"/>
                  <a:pt x="59" y="165"/>
                  <a:pt x="60" y="172"/>
                </a:cubicBezTo>
                <a:cubicBezTo>
                  <a:pt x="68" y="174"/>
                  <a:pt x="69" y="155"/>
                  <a:pt x="76" y="157"/>
                </a:cubicBezTo>
                <a:cubicBezTo>
                  <a:pt x="76" y="160"/>
                  <a:pt x="72" y="163"/>
                  <a:pt x="74" y="166"/>
                </a:cubicBezTo>
                <a:cubicBezTo>
                  <a:pt x="78" y="162"/>
                  <a:pt x="77" y="156"/>
                  <a:pt x="79" y="152"/>
                </a:cubicBezTo>
                <a:cubicBezTo>
                  <a:pt x="81" y="149"/>
                  <a:pt x="84" y="148"/>
                  <a:pt x="86" y="145"/>
                </a:cubicBezTo>
                <a:cubicBezTo>
                  <a:pt x="87" y="144"/>
                  <a:pt x="89" y="137"/>
                  <a:pt x="91" y="139"/>
                </a:cubicBezTo>
                <a:cubicBezTo>
                  <a:pt x="91" y="140"/>
                  <a:pt x="88" y="141"/>
                  <a:pt x="89" y="142"/>
                </a:cubicBezTo>
                <a:cubicBezTo>
                  <a:pt x="91" y="141"/>
                  <a:pt x="92" y="139"/>
                  <a:pt x="94" y="139"/>
                </a:cubicBezTo>
                <a:cubicBezTo>
                  <a:pt x="96" y="144"/>
                  <a:pt x="94" y="149"/>
                  <a:pt x="93" y="155"/>
                </a:cubicBezTo>
                <a:cubicBezTo>
                  <a:pt x="96" y="177"/>
                  <a:pt x="95" y="200"/>
                  <a:pt x="93" y="223"/>
                </a:cubicBezTo>
                <a:cubicBezTo>
                  <a:pt x="93" y="223"/>
                  <a:pt x="92" y="223"/>
                  <a:pt x="92" y="223"/>
                </a:cubicBezTo>
                <a:cubicBezTo>
                  <a:pt x="91" y="223"/>
                  <a:pt x="91" y="223"/>
                  <a:pt x="90" y="223"/>
                </a:cubicBezTo>
                <a:cubicBezTo>
                  <a:pt x="88" y="225"/>
                  <a:pt x="92" y="223"/>
                  <a:pt x="92" y="224"/>
                </a:cubicBezTo>
                <a:cubicBezTo>
                  <a:pt x="95" y="233"/>
                  <a:pt x="91" y="244"/>
                  <a:pt x="90" y="255"/>
                </a:cubicBezTo>
                <a:cubicBezTo>
                  <a:pt x="88" y="267"/>
                  <a:pt x="90" y="281"/>
                  <a:pt x="90" y="293"/>
                </a:cubicBezTo>
                <a:cubicBezTo>
                  <a:pt x="90" y="302"/>
                  <a:pt x="91" y="311"/>
                  <a:pt x="90" y="319"/>
                </a:cubicBezTo>
                <a:cubicBezTo>
                  <a:pt x="90" y="323"/>
                  <a:pt x="87" y="329"/>
                  <a:pt x="93" y="329"/>
                </a:cubicBezTo>
                <a:cubicBezTo>
                  <a:pt x="97" y="325"/>
                  <a:pt x="94" y="321"/>
                  <a:pt x="94" y="317"/>
                </a:cubicBezTo>
                <a:cubicBezTo>
                  <a:pt x="92" y="297"/>
                  <a:pt x="97" y="276"/>
                  <a:pt x="94" y="257"/>
                </a:cubicBezTo>
                <a:cubicBezTo>
                  <a:pt x="94" y="246"/>
                  <a:pt x="96" y="235"/>
                  <a:pt x="97" y="223"/>
                </a:cubicBezTo>
                <a:cubicBezTo>
                  <a:pt x="97" y="217"/>
                  <a:pt x="96" y="210"/>
                  <a:pt x="96" y="204"/>
                </a:cubicBezTo>
                <a:cubicBezTo>
                  <a:pt x="97" y="194"/>
                  <a:pt x="99" y="184"/>
                  <a:pt x="99" y="175"/>
                </a:cubicBezTo>
                <a:cubicBezTo>
                  <a:pt x="98" y="166"/>
                  <a:pt x="95" y="147"/>
                  <a:pt x="105" y="144"/>
                </a:cubicBezTo>
                <a:cubicBezTo>
                  <a:pt x="111" y="153"/>
                  <a:pt x="124" y="155"/>
                  <a:pt x="125" y="168"/>
                </a:cubicBezTo>
                <a:cubicBezTo>
                  <a:pt x="126" y="165"/>
                  <a:pt x="124" y="165"/>
                  <a:pt x="127" y="162"/>
                </a:cubicBezTo>
                <a:cubicBezTo>
                  <a:pt x="126" y="157"/>
                  <a:pt x="122" y="153"/>
                  <a:pt x="123" y="148"/>
                </a:cubicBezTo>
                <a:cubicBezTo>
                  <a:pt x="125" y="147"/>
                  <a:pt x="128" y="141"/>
                  <a:pt x="131" y="140"/>
                </a:cubicBezTo>
                <a:cubicBezTo>
                  <a:pt x="134" y="151"/>
                  <a:pt x="141" y="163"/>
                  <a:pt x="152" y="168"/>
                </a:cubicBezTo>
                <a:cubicBezTo>
                  <a:pt x="149" y="161"/>
                  <a:pt x="138" y="155"/>
                  <a:pt x="136" y="146"/>
                </a:cubicBezTo>
                <a:cubicBezTo>
                  <a:pt x="138" y="145"/>
                  <a:pt x="139" y="145"/>
                  <a:pt x="140" y="143"/>
                </a:cubicBezTo>
                <a:cubicBezTo>
                  <a:pt x="139" y="135"/>
                  <a:pt x="136" y="128"/>
                  <a:pt x="138" y="120"/>
                </a:cubicBezTo>
                <a:cubicBezTo>
                  <a:pt x="139" y="119"/>
                  <a:pt x="139" y="121"/>
                  <a:pt x="140" y="122"/>
                </a:cubicBezTo>
                <a:cubicBezTo>
                  <a:pt x="142" y="120"/>
                  <a:pt x="139" y="120"/>
                  <a:pt x="141" y="119"/>
                </a:cubicBezTo>
                <a:cubicBezTo>
                  <a:pt x="145" y="121"/>
                  <a:pt x="152" y="120"/>
                  <a:pt x="158" y="122"/>
                </a:cubicBezTo>
                <a:cubicBezTo>
                  <a:pt x="163" y="124"/>
                  <a:pt x="168" y="131"/>
                  <a:pt x="174" y="126"/>
                </a:cubicBezTo>
                <a:cubicBezTo>
                  <a:pt x="173" y="119"/>
                  <a:pt x="163" y="121"/>
                  <a:pt x="157" y="118"/>
                </a:cubicBezTo>
                <a:cubicBezTo>
                  <a:pt x="156" y="117"/>
                  <a:pt x="155" y="115"/>
                  <a:pt x="154" y="114"/>
                </a:cubicBezTo>
                <a:cubicBezTo>
                  <a:pt x="151" y="111"/>
                  <a:pt x="145" y="111"/>
                  <a:pt x="145" y="106"/>
                </a:cubicBezTo>
                <a:cubicBezTo>
                  <a:pt x="151" y="104"/>
                  <a:pt x="157" y="99"/>
                  <a:pt x="163" y="99"/>
                </a:cubicBezTo>
                <a:cubicBezTo>
                  <a:pt x="165" y="99"/>
                  <a:pt x="168" y="101"/>
                  <a:pt x="170" y="98"/>
                </a:cubicBezTo>
                <a:cubicBezTo>
                  <a:pt x="162" y="97"/>
                  <a:pt x="154" y="95"/>
                  <a:pt x="146" y="96"/>
                </a:cubicBezTo>
                <a:cubicBezTo>
                  <a:pt x="139" y="85"/>
                  <a:pt x="149" y="78"/>
                  <a:pt x="156" y="74"/>
                </a:cubicBezTo>
                <a:cubicBezTo>
                  <a:pt x="160" y="73"/>
                  <a:pt x="162" y="71"/>
                  <a:pt x="164" y="70"/>
                </a:cubicBezTo>
                <a:cubicBezTo>
                  <a:pt x="166" y="69"/>
                  <a:pt x="170" y="69"/>
                  <a:pt x="173" y="68"/>
                </a:cubicBezTo>
                <a:cubicBezTo>
                  <a:pt x="178" y="67"/>
                  <a:pt x="183" y="64"/>
                  <a:pt x="186" y="64"/>
                </a:cubicBezTo>
                <a:cubicBezTo>
                  <a:pt x="188" y="64"/>
                  <a:pt x="190" y="65"/>
                  <a:pt x="192" y="65"/>
                </a:cubicBezTo>
                <a:cubicBezTo>
                  <a:pt x="194" y="65"/>
                  <a:pt x="198" y="63"/>
                  <a:pt x="201" y="62"/>
                </a:cubicBezTo>
                <a:cubicBezTo>
                  <a:pt x="206" y="61"/>
                  <a:pt x="210" y="62"/>
                  <a:pt x="213" y="60"/>
                </a:cubicBezTo>
                <a:cubicBezTo>
                  <a:pt x="215" y="59"/>
                  <a:pt x="217" y="57"/>
                  <a:pt x="220" y="56"/>
                </a:cubicBezTo>
                <a:cubicBezTo>
                  <a:pt x="228" y="52"/>
                  <a:pt x="237" y="52"/>
                  <a:pt x="243" y="46"/>
                </a:cubicBezTo>
                <a:cubicBezTo>
                  <a:pt x="243" y="44"/>
                  <a:pt x="242" y="42"/>
                  <a:pt x="240" y="40"/>
                </a:cubicBezTo>
                <a:cubicBezTo>
                  <a:pt x="233" y="41"/>
                  <a:pt x="227" y="46"/>
                  <a:pt x="220" y="46"/>
                </a:cubicBezTo>
                <a:close/>
              </a:path>
            </a:pathLst>
          </a:custGeom>
          <a:solidFill>
            <a:schemeClr val="tx1">
              <a:lumMod val="95000"/>
              <a:lumOff val="5000"/>
            </a:schemeClr>
          </a:solidFill>
          <a:ln>
            <a:noFill/>
          </a:ln>
        </p:spPr>
        <p:txBody>
          <a:bodyPr anchor="ctr" anchorCtr="1"/>
          <a:lstStyle/>
          <a:p>
            <a:endParaRPr lang="zh-CN" altLang="en-US"/>
          </a:p>
        </p:txBody>
      </p:sp>
      <p:sp>
        <p:nvSpPr>
          <p:cNvPr id="9" name="文本框 8"/>
          <p:cNvSpPr txBox="1"/>
          <p:nvPr/>
        </p:nvSpPr>
        <p:spPr>
          <a:xfrm>
            <a:off x="6247723" y="2669301"/>
            <a:ext cx="5622580" cy="384721"/>
          </a:xfrm>
          <a:prstGeom prst="rect">
            <a:avLst/>
          </a:prstGeom>
          <a:noFill/>
        </p:spPr>
        <p:txBody>
          <a:bodyPr wrap="square" rtlCol="0">
            <a:spAutoFit/>
          </a:bodyPr>
          <a:lstStyle/>
          <a:p>
            <a:r>
              <a:rPr lang="en-US" altLang="zh-CN" sz="1900" dirty="0" smtClean="0">
                <a:latin typeface="李旭科书法" panose="02000603000000000000" pitchFamily="2" charset="-122"/>
                <a:ea typeface="李旭科书法" panose="02000603000000000000" pitchFamily="2" charset="-122"/>
              </a:rPr>
              <a:t>《</a:t>
            </a:r>
            <a:r>
              <a:rPr lang="zh-CN" altLang="en-US" sz="1900" dirty="0" smtClean="0">
                <a:latin typeface="李旭科书法" panose="02000603000000000000" pitchFamily="2" charset="-122"/>
                <a:ea typeface="李旭科书法" panose="02000603000000000000" pitchFamily="2" charset="-122"/>
              </a:rPr>
              <a:t>草桥关</a:t>
            </a:r>
            <a:r>
              <a:rPr lang="en-US" altLang="zh-CN" sz="1900" dirty="0" smtClean="0">
                <a:latin typeface="李旭科书法" panose="02000603000000000000" pitchFamily="2" charset="-122"/>
                <a:ea typeface="李旭科书法" panose="02000603000000000000" pitchFamily="2" charset="-122"/>
              </a:rPr>
              <a:t>》</a:t>
            </a:r>
            <a:r>
              <a:rPr lang="zh-CN" altLang="en-US" sz="1900" dirty="0" smtClean="0">
                <a:latin typeface="李旭科书法" panose="02000603000000000000" pitchFamily="2" charset="-122"/>
                <a:ea typeface="李旭科书法" panose="02000603000000000000" pitchFamily="2" charset="-122"/>
              </a:rPr>
              <a:t>角色：姚期</a:t>
            </a:r>
            <a:endParaRPr lang="zh-CN" altLang="en-US" sz="1900" dirty="0">
              <a:latin typeface="李旭科书法" panose="02000603000000000000" pitchFamily="2" charset="-122"/>
              <a:ea typeface="李旭科书法" panose="02000603000000000000" pitchFamily="2"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716" y="1446591"/>
            <a:ext cx="3816184" cy="5088245"/>
          </a:xfrm>
          <a:prstGeom prst="rect">
            <a:avLst/>
          </a:prstGeom>
        </p:spPr>
      </p:pic>
    </p:spTree>
    <p:extLst>
      <p:ext uri="{BB962C8B-B14F-4D97-AF65-F5344CB8AC3E}">
        <p14:creationId xmlns:p14="http://schemas.microsoft.com/office/powerpoint/2010/main" val="3014253173"/>
      </p:ext>
    </p:extLst>
  </p:cSld>
  <p:clrMapOvr>
    <a:masterClrMapping/>
  </p:clrMapOvr>
  <p:transition spd="slow" advTm="0">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93" name="直接连接符 92"/>
          <p:cNvCxnSpPr/>
          <p:nvPr/>
        </p:nvCxnSpPr>
        <p:spPr>
          <a:xfrm>
            <a:off x="3734040" y="2073275"/>
            <a:ext cx="1785312" cy="0"/>
          </a:xfrm>
          <a:prstGeom prst="line">
            <a:avLst/>
          </a:prstGeom>
          <a:ln w="25400">
            <a:gradFill flip="none" rotWithShape="1">
              <a:gsLst>
                <a:gs pos="0">
                  <a:schemeClr val="accent1">
                    <a:lumMod val="5000"/>
                    <a:lumOff val="95000"/>
                    <a:alpha val="0"/>
                  </a:schemeClr>
                </a:gs>
                <a:gs pos="100000">
                  <a:schemeClr val="accent1"/>
                </a:gs>
              </a:gsLst>
              <a:lin ang="0" scaled="1"/>
              <a:tileRect/>
            </a:gradFill>
            <a:prstDash val="solid"/>
            <a:headEnd type="none"/>
          </a:ln>
        </p:spPr>
        <p:style>
          <a:lnRef idx="1">
            <a:schemeClr val="accent1"/>
          </a:lnRef>
          <a:fillRef idx="0">
            <a:schemeClr val="accent1"/>
          </a:fillRef>
          <a:effectRef idx="0">
            <a:schemeClr val="accent1"/>
          </a:effectRef>
          <a:fontRef idx="minor">
            <a:schemeClr val="tx1"/>
          </a:fontRef>
        </p:style>
      </p:cxnSp>
      <p:sp>
        <p:nvSpPr>
          <p:cNvPr id="54" name="Oval 65"/>
          <p:cNvSpPr>
            <a:spLocks noChangeArrowheads="1"/>
          </p:cNvSpPr>
          <p:nvPr/>
        </p:nvSpPr>
        <p:spPr bwMode="auto">
          <a:xfrm>
            <a:off x="7427913" y="5683251"/>
            <a:ext cx="1028700" cy="288925"/>
          </a:xfrm>
          <a:prstGeom prst="ellipse">
            <a:avLst/>
          </a:prstGeom>
          <a:gradFill rotWithShape="1">
            <a:gsLst>
              <a:gs pos="0">
                <a:schemeClr val="bg2">
                  <a:gamma/>
                  <a:shade val="46275"/>
                  <a:invGamma/>
                </a:schemeClr>
              </a:gs>
              <a:gs pos="100000">
                <a:schemeClr val="bg2">
                  <a:alpha val="0"/>
                </a:schemeClr>
              </a:gs>
            </a:gsLst>
            <a:path path="shape">
              <a:fillToRect l="50000" t="50000" r="50000" b="50000"/>
            </a:path>
          </a:gradFill>
          <a:ln w="9525">
            <a:noFill/>
            <a:round/>
            <a:headEnd/>
            <a:tailEnd/>
          </a:ln>
          <a:effectLst/>
        </p:spPr>
        <p:txBody>
          <a:bodyPr wrap="none" anchor="ctr"/>
          <a:lstStyle/>
          <a:p>
            <a:pPr>
              <a:defRPr/>
            </a:pPr>
            <a:endParaRPr lang="zh-CN" altLang="en-US" sz="1350">
              <a:latin typeface="Arial" pitchFamily="34" charset="0"/>
            </a:endParaRPr>
          </a:p>
        </p:txBody>
      </p:sp>
      <p:sp>
        <p:nvSpPr>
          <p:cNvPr id="3" name="Rounded Rectangle 64"/>
          <p:cNvSpPr/>
          <p:nvPr/>
        </p:nvSpPr>
        <p:spPr>
          <a:xfrm rot="5400000">
            <a:off x="8473282" y="2463007"/>
            <a:ext cx="46037" cy="1206500"/>
          </a:xfrm>
          <a:prstGeom prst="roundRect">
            <a:avLst>
              <a:gd name="adj" fmla="val 44167"/>
            </a:avLst>
          </a:prstGeom>
          <a:gradFill>
            <a:gsLst>
              <a:gs pos="0">
                <a:schemeClr val="tx1">
                  <a:lumMod val="40000"/>
                  <a:lumOff val="60000"/>
                </a:schemeClr>
              </a:gs>
              <a:gs pos="50000">
                <a:schemeClr val="bg1"/>
              </a:gs>
            </a:gsLst>
            <a:lin ang="10800000" scaled="0"/>
          </a:gradFill>
          <a:ln w="9525">
            <a:solidFill>
              <a:schemeClr val="tx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 name="Rounded Rectangle 66"/>
          <p:cNvSpPr/>
          <p:nvPr/>
        </p:nvSpPr>
        <p:spPr>
          <a:xfrm rot="5400000">
            <a:off x="7312026" y="3148013"/>
            <a:ext cx="47625" cy="1206500"/>
          </a:xfrm>
          <a:prstGeom prst="roundRect">
            <a:avLst>
              <a:gd name="adj" fmla="val 44167"/>
            </a:avLst>
          </a:prstGeom>
          <a:gradFill>
            <a:gsLst>
              <a:gs pos="0">
                <a:schemeClr val="tx1">
                  <a:lumMod val="40000"/>
                  <a:lumOff val="60000"/>
                </a:schemeClr>
              </a:gs>
              <a:gs pos="50000">
                <a:schemeClr val="bg1"/>
              </a:gs>
            </a:gsLst>
            <a:lin ang="10800000" scaled="0"/>
          </a:gradFill>
          <a:ln w="9525">
            <a:solidFill>
              <a:schemeClr val="tx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 name="Rounded Rectangle 65"/>
          <p:cNvSpPr/>
          <p:nvPr/>
        </p:nvSpPr>
        <p:spPr>
          <a:xfrm rot="5400000">
            <a:off x="8478839" y="3854451"/>
            <a:ext cx="46037" cy="1204913"/>
          </a:xfrm>
          <a:prstGeom prst="roundRect">
            <a:avLst>
              <a:gd name="adj" fmla="val 44167"/>
            </a:avLst>
          </a:prstGeom>
          <a:gradFill>
            <a:gsLst>
              <a:gs pos="0">
                <a:schemeClr val="tx1">
                  <a:lumMod val="40000"/>
                  <a:lumOff val="60000"/>
                </a:schemeClr>
              </a:gs>
              <a:gs pos="50000">
                <a:schemeClr val="bg1"/>
              </a:gs>
            </a:gsLst>
            <a:lin ang="10800000" scaled="0"/>
          </a:gradFill>
          <a:ln w="9525">
            <a:solidFill>
              <a:schemeClr val="tx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 name="Rounded Rectangle 27"/>
          <p:cNvSpPr/>
          <p:nvPr/>
        </p:nvSpPr>
        <p:spPr>
          <a:xfrm rot="5400000">
            <a:off x="7312820" y="1789907"/>
            <a:ext cx="46037" cy="1206500"/>
          </a:xfrm>
          <a:prstGeom prst="roundRect">
            <a:avLst>
              <a:gd name="adj" fmla="val 44167"/>
            </a:avLst>
          </a:prstGeom>
          <a:gradFill>
            <a:gsLst>
              <a:gs pos="0">
                <a:schemeClr val="tx1">
                  <a:lumMod val="40000"/>
                  <a:lumOff val="60000"/>
                </a:schemeClr>
              </a:gs>
              <a:gs pos="50000">
                <a:schemeClr val="bg1"/>
              </a:gs>
            </a:gsLst>
            <a:lin ang="10800000" scaled="0"/>
          </a:gradFill>
          <a:ln w="9525">
            <a:solidFill>
              <a:schemeClr val="tx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2" name="Rounded Rectangle 48"/>
          <p:cNvSpPr/>
          <p:nvPr/>
        </p:nvSpPr>
        <p:spPr bwMode="auto">
          <a:xfrm>
            <a:off x="6242050" y="2522539"/>
            <a:ext cx="1430338" cy="784225"/>
          </a:xfrm>
          <a:prstGeom prst="round2SameRect">
            <a:avLst>
              <a:gd name="adj1" fmla="val 0"/>
              <a:gd name="adj2" fmla="val 7284"/>
            </a:avLst>
          </a:prstGeom>
          <a:solidFill>
            <a:schemeClr val="bg1"/>
          </a:solidFill>
          <a:ln>
            <a:solidFill>
              <a:schemeClr val="accent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zh-CN" altLang="en-US" sz="1200" dirty="0">
                <a:solidFill>
                  <a:schemeClr val="bg1">
                    <a:lumMod val="50000"/>
                  </a:schemeClr>
                </a:solidFill>
                <a:latin typeface="微软雅黑" panose="020B0503020204020204" pitchFamily="34" charset="-122"/>
              </a:rPr>
              <a:t>此处输入文本</a:t>
            </a:r>
          </a:p>
          <a:p>
            <a:pPr algn="ctr">
              <a:lnSpc>
                <a:spcPct val="130000"/>
              </a:lnSpc>
              <a:defRPr/>
            </a:pPr>
            <a:r>
              <a:rPr lang="zh-CN" altLang="en-US" sz="1200" dirty="0">
                <a:solidFill>
                  <a:schemeClr val="bg1">
                    <a:lumMod val="50000"/>
                  </a:schemeClr>
                </a:solidFill>
                <a:latin typeface="微软雅黑" panose="020B0503020204020204" pitchFamily="34" charset="-122"/>
              </a:rPr>
              <a:t>此处输入文本</a:t>
            </a:r>
          </a:p>
        </p:txBody>
      </p:sp>
      <p:sp>
        <p:nvSpPr>
          <p:cNvPr id="24" name="Rounded Rectangle 50"/>
          <p:cNvSpPr/>
          <p:nvPr/>
        </p:nvSpPr>
        <p:spPr bwMode="auto">
          <a:xfrm>
            <a:off x="6243638" y="2270126"/>
            <a:ext cx="1428750" cy="250825"/>
          </a:xfrm>
          <a:prstGeom prst="round2Same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dirty="0">
                <a:latin typeface="微软雅黑" panose="020B0503020204020204" pitchFamily="34" charset="-122"/>
              </a:rPr>
              <a:t>标题</a:t>
            </a:r>
            <a:endParaRPr lang="en-US" sz="1600" dirty="0">
              <a:latin typeface="微软雅黑" panose="020B0503020204020204" pitchFamily="34" charset="-122"/>
            </a:endParaRPr>
          </a:p>
        </p:txBody>
      </p:sp>
      <p:sp>
        <p:nvSpPr>
          <p:cNvPr id="35" name="Rounded Rectangle 10"/>
          <p:cNvSpPr/>
          <p:nvPr/>
        </p:nvSpPr>
        <p:spPr>
          <a:xfrm>
            <a:off x="7854950" y="2112963"/>
            <a:ext cx="120650" cy="3714750"/>
          </a:xfrm>
          <a:prstGeom prst="roundRect">
            <a:avLst>
              <a:gd name="adj" fmla="val 44167"/>
            </a:avLst>
          </a:prstGeom>
          <a:gradFill>
            <a:gsLst>
              <a:gs pos="15000">
                <a:schemeClr val="bg1">
                  <a:lumMod val="85000"/>
                </a:schemeClr>
              </a:gs>
              <a:gs pos="83000">
                <a:schemeClr val="bg1"/>
              </a:gs>
            </a:gsLst>
            <a:lin ang="10800000" scaled="0"/>
          </a:gradFill>
          <a:ln w="952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7" name="TextBox 59"/>
          <p:cNvSpPr txBox="1"/>
          <p:nvPr/>
        </p:nvSpPr>
        <p:spPr>
          <a:xfrm>
            <a:off x="2443164" y="2119314"/>
            <a:ext cx="3006725" cy="3563937"/>
          </a:xfrm>
          <a:prstGeom prst="rect">
            <a:avLst/>
          </a:prstGeom>
          <a:noFill/>
        </p:spPr>
        <p:txBody>
          <a:bodyPr lIns="108000" rIns="108000" anchor="ctr"/>
          <a:lstStyle/>
          <a:p>
            <a:pPr indent="360000" algn="just">
              <a:lnSpc>
                <a:spcPct val="130000"/>
              </a:lnSpc>
              <a:defRPr/>
            </a:pPr>
            <a:r>
              <a:rPr lang="zh-CN" altLang="en-US" sz="1400" dirty="0">
                <a:latin typeface="幼圆" panose="02010509060101010101" pitchFamily="49" charset="-122"/>
                <a:ea typeface="幼圆" panose="02010509060101010101" pitchFamily="49" charset="-122"/>
              </a:rPr>
              <a:t>请在此处输入您的文字，或者复制您的文字粘贴到此处，并且在粘贴后选择“仅文字”。请在此处输入您的文字，或者复制您的文字粘贴到此处，并且在粘贴后选择“仅文字”。</a:t>
            </a:r>
            <a:endParaRPr lang="en-US" altLang="zh-CN" sz="1400" dirty="0">
              <a:latin typeface="幼圆" panose="02010509060101010101" pitchFamily="49" charset="-122"/>
              <a:ea typeface="幼圆" panose="02010509060101010101" pitchFamily="49" charset="-122"/>
            </a:endParaRPr>
          </a:p>
          <a:p>
            <a:pPr indent="360000" algn="just">
              <a:lnSpc>
                <a:spcPct val="130000"/>
              </a:lnSpc>
              <a:defRPr/>
            </a:pPr>
            <a:r>
              <a:rPr lang="zh-CN" altLang="en-US" sz="1400" dirty="0">
                <a:latin typeface="幼圆" panose="02010509060101010101" pitchFamily="49" charset="-122"/>
                <a:ea typeface="幼圆" panose="02010509060101010101" pitchFamily="49" charset="-122"/>
              </a:rPr>
              <a:t>请在此处输入您的文字，或者复制您的文字粘贴到此处，并且在粘贴后选择“仅文字”。请在此处输入您的文字，或者复制您的文字粘贴到此处，并且在粘贴后选择“仅文字”。</a:t>
            </a:r>
            <a:endParaRPr lang="en-US" altLang="zh-CN" sz="1400" dirty="0">
              <a:latin typeface="幼圆" panose="02010509060101010101" pitchFamily="49" charset="-122"/>
              <a:ea typeface="幼圆" panose="02010509060101010101" pitchFamily="49" charset="-122"/>
            </a:endParaRPr>
          </a:p>
        </p:txBody>
      </p:sp>
      <p:cxnSp>
        <p:nvCxnSpPr>
          <p:cNvPr id="90" name="直接连接符 89"/>
          <p:cNvCxnSpPr/>
          <p:nvPr/>
        </p:nvCxnSpPr>
        <p:spPr>
          <a:xfrm>
            <a:off x="2360620" y="5632450"/>
            <a:ext cx="1785312" cy="0"/>
          </a:xfrm>
          <a:prstGeom prst="line">
            <a:avLst/>
          </a:prstGeom>
          <a:ln w="25400">
            <a:gradFill flip="none" rotWithShape="1">
              <a:gsLst>
                <a:gs pos="0">
                  <a:schemeClr val="accent1">
                    <a:lumMod val="5000"/>
                    <a:lumOff val="95000"/>
                    <a:alpha val="0"/>
                  </a:schemeClr>
                </a:gs>
                <a:gs pos="100000">
                  <a:schemeClr val="accent1"/>
                </a:gs>
              </a:gsLst>
              <a:lin ang="10800000" scaled="1"/>
              <a:tileRect/>
            </a:gradFill>
            <a:prstDash val="solid"/>
            <a:headEnd type="none"/>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2322513" y="4346966"/>
            <a:ext cx="0" cy="1351005"/>
          </a:xfrm>
          <a:prstGeom prst="line">
            <a:avLst/>
          </a:prstGeom>
          <a:ln w="25400">
            <a:gradFill flip="none" rotWithShape="1">
              <a:gsLst>
                <a:gs pos="0">
                  <a:schemeClr val="accent1">
                    <a:lumMod val="5000"/>
                    <a:lumOff val="95000"/>
                    <a:alpha val="0"/>
                  </a:schemeClr>
                </a:gs>
                <a:gs pos="100000">
                  <a:schemeClr val="accent1"/>
                </a:gs>
              </a:gsLst>
              <a:lin ang="5400000" scaled="1"/>
              <a:tileRect/>
            </a:gradFill>
            <a:prstDash val="solid"/>
            <a:headEnd type="none"/>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5462588" y="2107782"/>
            <a:ext cx="0" cy="1351005"/>
          </a:xfrm>
          <a:prstGeom prst="line">
            <a:avLst/>
          </a:prstGeom>
          <a:ln w="25400">
            <a:gradFill flip="none" rotWithShape="1">
              <a:gsLst>
                <a:gs pos="0">
                  <a:schemeClr val="accent1">
                    <a:lumMod val="5000"/>
                    <a:lumOff val="95000"/>
                    <a:alpha val="0"/>
                  </a:schemeClr>
                </a:gs>
                <a:gs pos="100000">
                  <a:schemeClr val="accent1"/>
                </a:gs>
              </a:gsLst>
              <a:lin ang="16200000" scaled="1"/>
              <a:tileRect/>
            </a:gradFill>
            <a:prstDash val="solid"/>
            <a:headEnd type="none"/>
          </a:ln>
        </p:spPr>
        <p:style>
          <a:lnRef idx="1">
            <a:schemeClr val="accent1"/>
          </a:lnRef>
          <a:fillRef idx="0">
            <a:schemeClr val="accent1"/>
          </a:fillRef>
          <a:effectRef idx="0">
            <a:schemeClr val="accent1"/>
          </a:effectRef>
          <a:fontRef idx="minor">
            <a:schemeClr val="tx1"/>
          </a:fontRef>
        </p:style>
      </p:cxnSp>
      <p:sp>
        <p:nvSpPr>
          <p:cNvPr id="25" name="Rounded Rectangle 48"/>
          <p:cNvSpPr/>
          <p:nvPr/>
        </p:nvSpPr>
        <p:spPr bwMode="auto">
          <a:xfrm>
            <a:off x="6242050" y="3883026"/>
            <a:ext cx="1430338" cy="784225"/>
          </a:xfrm>
          <a:prstGeom prst="round2SameRect">
            <a:avLst>
              <a:gd name="adj1" fmla="val 0"/>
              <a:gd name="adj2" fmla="val 7284"/>
            </a:avLst>
          </a:prstGeom>
          <a:solidFill>
            <a:schemeClr val="bg1"/>
          </a:solidFill>
          <a:ln>
            <a:solidFill>
              <a:schemeClr val="accent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zh-CN" altLang="en-US" sz="1200" dirty="0">
                <a:solidFill>
                  <a:schemeClr val="bg1">
                    <a:lumMod val="50000"/>
                  </a:schemeClr>
                </a:solidFill>
                <a:latin typeface="微软雅黑" panose="020B0503020204020204" pitchFamily="34" charset="-122"/>
              </a:rPr>
              <a:t>此处输入文本</a:t>
            </a:r>
          </a:p>
          <a:p>
            <a:pPr algn="ctr">
              <a:lnSpc>
                <a:spcPct val="130000"/>
              </a:lnSpc>
              <a:defRPr/>
            </a:pPr>
            <a:r>
              <a:rPr lang="zh-CN" altLang="en-US" sz="1200" dirty="0">
                <a:solidFill>
                  <a:schemeClr val="bg1">
                    <a:lumMod val="50000"/>
                  </a:schemeClr>
                </a:solidFill>
                <a:latin typeface="微软雅黑" panose="020B0503020204020204" pitchFamily="34" charset="-122"/>
              </a:rPr>
              <a:t>此处输入文本</a:t>
            </a:r>
          </a:p>
        </p:txBody>
      </p:sp>
      <p:sp>
        <p:nvSpPr>
          <p:cNvPr id="26" name="Rounded Rectangle 50"/>
          <p:cNvSpPr/>
          <p:nvPr/>
        </p:nvSpPr>
        <p:spPr bwMode="auto">
          <a:xfrm>
            <a:off x="6243638" y="3630613"/>
            <a:ext cx="1428750" cy="252412"/>
          </a:xfrm>
          <a:prstGeom prst="round2Same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dirty="0">
                <a:latin typeface="微软雅黑" panose="020B0503020204020204" pitchFamily="34" charset="-122"/>
              </a:rPr>
              <a:t>标题</a:t>
            </a:r>
            <a:endParaRPr lang="en-US" sz="1600" dirty="0">
              <a:latin typeface="微软雅黑" panose="020B0503020204020204" pitchFamily="34" charset="-122"/>
            </a:endParaRPr>
          </a:p>
        </p:txBody>
      </p:sp>
      <p:sp>
        <p:nvSpPr>
          <p:cNvPr id="27" name="Rounded Rectangle 48"/>
          <p:cNvSpPr/>
          <p:nvPr/>
        </p:nvSpPr>
        <p:spPr bwMode="auto">
          <a:xfrm>
            <a:off x="8161339" y="3192464"/>
            <a:ext cx="1430337" cy="784225"/>
          </a:xfrm>
          <a:prstGeom prst="round2SameRect">
            <a:avLst>
              <a:gd name="adj1" fmla="val 0"/>
              <a:gd name="adj2" fmla="val 7284"/>
            </a:avLst>
          </a:prstGeom>
          <a:solidFill>
            <a:schemeClr val="bg1"/>
          </a:solidFill>
          <a:ln>
            <a:solidFill>
              <a:schemeClr val="accent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zh-CN" altLang="en-US" sz="1200" dirty="0">
                <a:solidFill>
                  <a:schemeClr val="bg1">
                    <a:lumMod val="50000"/>
                  </a:schemeClr>
                </a:solidFill>
                <a:latin typeface="微软雅黑" panose="020B0503020204020204" pitchFamily="34" charset="-122"/>
              </a:rPr>
              <a:t>此处输入文本</a:t>
            </a:r>
          </a:p>
          <a:p>
            <a:pPr algn="ctr">
              <a:lnSpc>
                <a:spcPct val="130000"/>
              </a:lnSpc>
              <a:defRPr/>
            </a:pPr>
            <a:r>
              <a:rPr lang="zh-CN" altLang="en-US" sz="1200" dirty="0">
                <a:solidFill>
                  <a:schemeClr val="bg1">
                    <a:lumMod val="50000"/>
                  </a:schemeClr>
                </a:solidFill>
                <a:latin typeface="微软雅黑" panose="020B0503020204020204" pitchFamily="34" charset="-122"/>
              </a:rPr>
              <a:t>此处输入文本</a:t>
            </a:r>
          </a:p>
        </p:txBody>
      </p:sp>
      <p:sp>
        <p:nvSpPr>
          <p:cNvPr id="28" name="Rounded Rectangle 50"/>
          <p:cNvSpPr/>
          <p:nvPr/>
        </p:nvSpPr>
        <p:spPr bwMode="auto">
          <a:xfrm>
            <a:off x="8161338" y="2940051"/>
            <a:ext cx="1428750" cy="252413"/>
          </a:xfrm>
          <a:prstGeom prst="round2Same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dirty="0">
                <a:latin typeface="微软雅黑" panose="020B0503020204020204" pitchFamily="34" charset="-122"/>
              </a:rPr>
              <a:t>标题</a:t>
            </a:r>
            <a:endParaRPr lang="en-US" sz="1600" dirty="0">
              <a:latin typeface="微软雅黑" panose="020B0503020204020204" pitchFamily="34" charset="-122"/>
            </a:endParaRPr>
          </a:p>
        </p:txBody>
      </p:sp>
      <p:sp>
        <p:nvSpPr>
          <p:cNvPr id="30" name="Rounded Rectangle 48"/>
          <p:cNvSpPr/>
          <p:nvPr/>
        </p:nvSpPr>
        <p:spPr bwMode="auto">
          <a:xfrm>
            <a:off x="8161339" y="4586289"/>
            <a:ext cx="1430337" cy="784225"/>
          </a:xfrm>
          <a:prstGeom prst="round2SameRect">
            <a:avLst>
              <a:gd name="adj1" fmla="val 0"/>
              <a:gd name="adj2" fmla="val 7284"/>
            </a:avLst>
          </a:prstGeom>
          <a:solidFill>
            <a:schemeClr val="bg1"/>
          </a:solidFill>
          <a:ln>
            <a:solidFill>
              <a:schemeClr val="accent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zh-CN" altLang="en-US" sz="1200" dirty="0">
                <a:solidFill>
                  <a:schemeClr val="bg1">
                    <a:lumMod val="50000"/>
                  </a:schemeClr>
                </a:solidFill>
                <a:latin typeface="微软雅黑" panose="020B0503020204020204" pitchFamily="34" charset="-122"/>
              </a:rPr>
              <a:t>此处输入文本</a:t>
            </a:r>
          </a:p>
          <a:p>
            <a:pPr algn="ctr">
              <a:lnSpc>
                <a:spcPct val="130000"/>
              </a:lnSpc>
              <a:defRPr/>
            </a:pPr>
            <a:r>
              <a:rPr lang="zh-CN" altLang="en-US" sz="1200" dirty="0">
                <a:solidFill>
                  <a:schemeClr val="bg1">
                    <a:lumMod val="50000"/>
                  </a:schemeClr>
                </a:solidFill>
                <a:latin typeface="微软雅黑" panose="020B0503020204020204" pitchFamily="34" charset="-122"/>
              </a:rPr>
              <a:t>此处输入文本</a:t>
            </a:r>
          </a:p>
        </p:txBody>
      </p:sp>
      <p:sp>
        <p:nvSpPr>
          <p:cNvPr id="32" name="Rounded Rectangle 50"/>
          <p:cNvSpPr/>
          <p:nvPr/>
        </p:nvSpPr>
        <p:spPr bwMode="auto">
          <a:xfrm>
            <a:off x="8161338" y="4333876"/>
            <a:ext cx="1428750" cy="252413"/>
          </a:xfrm>
          <a:prstGeom prst="round2Same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dirty="0">
                <a:latin typeface="微软雅黑" panose="020B0503020204020204" pitchFamily="34" charset="-122"/>
              </a:rPr>
              <a:t>标题</a:t>
            </a:r>
            <a:endParaRPr lang="en-US" sz="1600" dirty="0">
              <a:latin typeface="微软雅黑" panose="020B0503020204020204" pitchFamily="34" charset="-122"/>
            </a:endParaRPr>
          </a:p>
        </p:txBody>
      </p:sp>
      <p:sp>
        <p:nvSpPr>
          <p:cNvPr id="21" name="KSO_Shape"/>
          <p:cNvSpPr>
            <a:spLocks/>
          </p:cNvSpPr>
          <p:nvPr/>
        </p:nvSpPr>
        <p:spPr bwMode="auto">
          <a:xfrm>
            <a:off x="2960688" y="274106"/>
            <a:ext cx="6650038"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23" name="标题 9"/>
          <p:cNvSpPr>
            <a:spLocks noGrp="1"/>
          </p:cNvSpPr>
          <p:nvPr>
            <p:ph type="title"/>
          </p:nvPr>
        </p:nvSpPr>
        <p:spPr>
          <a:xfrm>
            <a:off x="5024325" y="586806"/>
            <a:ext cx="7837714" cy="601525"/>
          </a:xfrm>
        </p:spPr>
        <p:txBody>
          <a:bodyPr>
            <a:normAutofit/>
          </a:bodyPr>
          <a:lstStyle/>
          <a:p>
            <a:pPr eaLnBrk="1" hangingPunct="1"/>
            <a:r>
              <a:rPr lang="zh-CN" altLang="en-US" sz="2800" dirty="0" smtClean="0">
                <a:solidFill>
                  <a:schemeClr val="bg1"/>
                </a:solidFill>
                <a:latin typeface="李旭科书法" panose="02000603000000000000" pitchFamily="2" charset="-122"/>
                <a:ea typeface="李旭科书法" panose="02000603000000000000" pitchFamily="2" charset="-122"/>
              </a:rPr>
              <a:t>请在这里输入您的标题</a:t>
            </a:r>
          </a:p>
        </p:txBody>
      </p:sp>
    </p:spTree>
    <p:extLst>
      <p:ext uri="{BB962C8B-B14F-4D97-AF65-F5344CB8AC3E}">
        <p14:creationId xmlns:p14="http://schemas.microsoft.com/office/powerpoint/2010/main" val="763019102"/>
      </p:ext>
    </p:extLst>
  </p:cSld>
  <p:clrMapOvr>
    <a:masterClrMapping/>
  </p:clrMapOvr>
  <mc:AlternateContent xmlns:mc="http://schemas.openxmlformats.org/markup-compatibility/2006" xmlns:p14="http://schemas.microsoft.com/office/powerpoint/2010/main">
    <mc:Choice Requires="p14">
      <p:transition spd="slow" p14:dur="3000" advTm="4000">
        <p14:shred/>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500" fill="hold"/>
                                        <p:tgtEl>
                                          <p:spTgt spid="93"/>
                                        </p:tgtEl>
                                        <p:attrNameLst>
                                          <p:attrName>ppt_w</p:attrName>
                                        </p:attrNameLst>
                                      </p:cBhvr>
                                      <p:tavLst>
                                        <p:tav tm="0">
                                          <p:val>
                                            <p:fltVal val="0"/>
                                          </p:val>
                                        </p:tav>
                                        <p:tav tm="100000">
                                          <p:val>
                                            <p:strVal val="#ppt_w"/>
                                          </p:val>
                                        </p:tav>
                                      </p:tavLst>
                                    </p:anim>
                                    <p:anim calcmode="lin" valueType="num">
                                      <p:cBhvr>
                                        <p:cTn id="8" dur="500" fill="hold"/>
                                        <p:tgtEl>
                                          <p:spTgt spid="93"/>
                                        </p:tgtEl>
                                        <p:attrNameLst>
                                          <p:attrName>ppt_h</p:attrName>
                                        </p:attrNameLst>
                                      </p:cBhvr>
                                      <p:tavLst>
                                        <p:tav tm="0">
                                          <p:val>
                                            <p:fltVal val="0"/>
                                          </p:val>
                                        </p:tav>
                                        <p:tav tm="100000">
                                          <p:val>
                                            <p:strVal val="#ppt_h"/>
                                          </p:val>
                                        </p:tav>
                                      </p:tavLst>
                                    </p:anim>
                                    <p:anim calcmode="lin" valueType="num">
                                      <p:cBhvr>
                                        <p:cTn id="9" dur="500" fill="hold"/>
                                        <p:tgtEl>
                                          <p:spTgt spid="93"/>
                                        </p:tgtEl>
                                        <p:attrNameLst>
                                          <p:attrName>style.rotation</p:attrName>
                                        </p:attrNameLst>
                                      </p:cBhvr>
                                      <p:tavLst>
                                        <p:tav tm="0">
                                          <p:val>
                                            <p:fltVal val="360"/>
                                          </p:val>
                                        </p:tav>
                                        <p:tav tm="100000">
                                          <p:val>
                                            <p:fltVal val="0"/>
                                          </p:val>
                                        </p:tav>
                                      </p:tavLst>
                                    </p:anim>
                                    <p:animEffect transition="in" filter="fade">
                                      <p:cBhvr>
                                        <p:cTn id="10" dur="500"/>
                                        <p:tgtEl>
                                          <p:spTgt spid="9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anim calcmode="lin" valueType="num">
                                      <p:cBhvr>
                                        <p:cTn id="13" dur="500" fill="hold"/>
                                        <p:tgtEl>
                                          <p:spTgt spid="104"/>
                                        </p:tgtEl>
                                        <p:attrNameLst>
                                          <p:attrName>ppt_w</p:attrName>
                                        </p:attrNameLst>
                                      </p:cBhvr>
                                      <p:tavLst>
                                        <p:tav tm="0">
                                          <p:val>
                                            <p:fltVal val="0"/>
                                          </p:val>
                                        </p:tav>
                                        <p:tav tm="100000">
                                          <p:val>
                                            <p:strVal val="#ppt_w"/>
                                          </p:val>
                                        </p:tav>
                                      </p:tavLst>
                                    </p:anim>
                                    <p:anim calcmode="lin" valueType="num">
                                      <p:cBhvr>
                                        <p:cTn id="14" dur="500" fill="hold"/>
                                        <p:tgtEl>
                                          <p:spTgt spid="104"/>
                                        </p:tgtEl>
                                        <p:attrNameLst>
                                          <p:attrName>ppt_h</p:attrName>
                                        </p:attrNameLst>
                                      </p:cBhvr>
                                      <p:tavLst>
                                        <p:tav tm="0">
                                          <p:val>
                                            <p:fltVal val="0"/>
                                          </p:val>
                                        </p:tav>
                                        <p:tav tm="100000">
                                          <p:val>
                                            <p:strVal val="#ppt_h"/>
                                          </p:val>
                                        </p:tav>
                                      </p:tavLst>
                                    </p:anim>
                                    <p:anim calcmode="lin" valueType="num">
                                      <p:cBhvr>
                                        <p:cTn id="15" dur="500" fill="hold"/>
                                        <p:tgtEl>
                                          <p:spTgt spid="104"/>
                                        </p:tgtEl>
                                        <p:attrNameLst>
                                          <p:attrName>style.rotation</p:attrName>
                                        </p:attrNameLst>
                                      </p:cBhvr>
                                      <p:tavLst>
                                        <p:tav tm="0">
                                          <p:val>
                                            <p:fltVal val="360"/>
                                          </p:val>
                                        </p:tav>
                                        <p:tav tm="100000">
                                          <p:val>
                                            <p:fltVal val="0"/>
                                          </p:val>
                                        </p:tav>
                                      </p:tavLst>
                                    </p:anim>
                                    <p:animEffect transition="in" filter="fade">
                                      <p:cBhvr>
                                        <p:cTn id="16" dur="500"/>
                                        <p:tgtEl>
                                          <p:spTgt spid="104"/>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p:cTn id="19" dur="500" fill="hold"/>
                                        <p:tgtEl>
                                          <p:spTgt spid="103"/>
                                        </p:tgtEl>
                                        <p:attrNameLst>
                                          <p:attrName>ppt_w</p:attrName>
                                        </p:attrNameLst>
                                      </p:cBhvr>
                                      <p:tavLst>
                                        <p:tav tm="0">
                                          <p:val>
                                            <p:fltVal val="0"/>
                                          </p:val>
                                        </p:tav>
                                        <p:tav tm="100000">
                                          <p:val>
                                            <p:strVal val="#ppt_w"/>
                                          </p:val>
                                        </p:tav>
                                      </p:tavLst>
                                    </p:anim>
                                    <p:anim calcmode="lin" valueType="num">
                                      <p:cBhvr>
                                        <p:cTn id="20" dur="500" fill="hold"/>
                                        <p:tgtEl>
                                          <p:spTgt spid="103"/>
                                        </p:tgtEl>
                                        <p:attrNameLst>
                                          <p:attrName>ppt_h</p:attrName>
                                        </p:attrNameLst>
                                      </p:cBhvr>
                                      <p:tavLst>
                                        <p:tav tm="0">
                                          <p:val>
                                            <p:fltVal val="0"/>
                                          </p:val>
                                        </p:tav>
                                        <p:tav tm="100000">
                                          <p:val>
                                            <p:strVal val="#ppt_h"/>
                                          </p:val>
                                        </p:tav>
                                      </p:tavLst>
                                    </p:anim>
                                    <p:anim calcmode="lin" valueType="num">
                                      <p:cBhvr>
                                        <p:cTn id="21" dur="500" fill="hold"/>
                                        <p:tgtEl>
                                          <p:spTgt spid="103"/>
                                        </p:tgtEl>
                                        <p:attrNameLst>
                                          <p:attrName>style.rotation</p:attrName>
                                        </p:attrNameLst>
                                      </p:cBhvr>
                                      <p:tavLst>
                                        <p:tav tm="0">
                                          <p:val>
                                            <p:fltVal val="360"/>
                                          </p:val>
                                        </p:tav>
                                        <p:tav tm="100000">
                                          <p:val>
                                            <p:fltVal val="0"/>
                                          </p:val>
                                        </p:tav>
                                      </p:tavLst>
                                    </p:anim>
                                    <p:animEffect transition="in" filter="fade">
                                      <p:cBhvr>
                                        <p:cTn id="22" dur="500"/>
                                        <p:tgtEl>
                                          <p:spTgt spid="103"/>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90"/>
                                        </p:tgtEl>
                                        <p:attrNameLst>
                                          <p:attrName>style.visibility</p:attrName>
                                        </p:attrNameLst>
                                      </p:cBhvr>
                                      <p:to>
                                        <p:strVal val="visible"/>
                                      </p:to>
                                    </p:set>
                                    <p:anim calcmode="lin" valueType="num">
                                      <p:cBhvr>
                                        <p:cTn id="25" dur="500" fill="hold"/>
                                        <p:tgtEl>
                                          <p:spTgt spid="90"/>
                                        </p:tgtEl>
                                        <p:attrNameLst>
                                          <p:attrName>ppt_w</p:attrName>
                                        </p:attrNameLst>
                                      </p:cBhvr>
                                      <p:tavLst>
                                        <p:tav tm="0">
                                          <p:val>
                                            <p:fltVal val="0"/>
                                          </p:val>
                                        </p:tav>
                                        <p:tav tm="100000">
                                          <p:val>
                                            <p:strVal val="#ppt_w"/>
                                          </p:val>
                                        </p:tav>
                                      </p:tavLst>
                                    </p:anim>
                                    <p:anim calcmode="lin" valueType="num">
                                      <p:cBhvr>
                                        <p:cTn id="26" dur="500" fill="hold"/>
                                        <p:tgtEl>
                                          <p:spTgt spid="90"/>
                                        </p:tgtEl>
                                        <p:attrNameLst>
                                          <p:attrName>ppt_h</p:attrName>
                                        </p:attrNameLst>
                                      </p:cBhvr>
                                      <p:tavLst>
                                        <p:tav tm="0">
                                          <p:val>
                                            <p:fltVal val="0"/>
                                          </p:val>
                                        </p:tav>
                                        <p:tav tm="100000">
                                          <p:val>
                                            <p:strVal val="#ppt_h"/>
                                          </p:val>
                                        </p:tav>
                                      </p:tavLst>
                                    </p:anim>
                                    <p:anim calcmode="lin" valueType="num">
                                      <p:cBhvr>
                                        <p:cTn id="27" dur="500" fill="hold"/>
                                        <p:tgtEl>
                                          <p:spTgt spid="90"/>
                                        </p:tgtEl>
                                        <p:attrNameLst>
                                          <p:attrName>style.rotation</p:attrName>
                                        </p:attrNameLst>
                                      </p:cBhvr>
                                      <p:tavLst>
                                        <p:tav tm="0">
                                          <p:val>
                                            <p:fltVal val="360"/>
                                          </p:val>
                                        </p:tav>
                                        <p:tav tm="100000">
                                          <p:val>
                                            <p:fltVal val="0"/>
                                          </p:val>
                                        </p:tav>
                                      </p:tavLst>
                                    </p:anim>
                                    <p:animEffect transition="in" filter="fade">
                                      <p:cBhvr>
                                        <p:cTn id="28" dur="500"/>
                                        <p:tgtEl>
                                          <p:spTgt spid="90"/>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 calcmode="lin" valueType="num">
                                      <p:cBhvr>
                                        <p:cTn id="33" dur="500" fill="hold"/>
                                        <p:tgtEl>
                                          <p:spTgt spid="17"/>
                                        </p:tgtEl>
                                        <p:attrNameLst>
                                          <p:attrName>style.rotation</p:attrName>
                                        </p:attrNameLst>
                                      </p:cBhvr>
                                      <p:tavLst>
                                        <p:tav tm="0">
                                          <p:val>
                                            <p:fltVal val="360"/>
                                          </p:val>
                                        </p:tav>
                                        <p:tav tm="100000">
                                          <p:val>
                                            <p:fltVal val="0"/>
                                          </p:val>
                                        </p:tav>
                                      </p:tavLst>
                                    </p:anim>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Horizontal)">
                                      <p:cBhvr>
                                        <p:cTn id="39" dur="500"/>
                                        <p:tgtEl>
                                          <p:spTgt spid="35"/>
                                        </p:tgtEl>
                                      </p:cBhvr>
                                    </p:animEffect>
                                  </p:childTnLst>
                                </p:cTn>
                              </p:par>
                              <p:par>
                                <p:cTn id="40" presetID="16" presetClass="entr" presetSubtype="26" fill="hold" grpId="0"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barn(inHorizontal)">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0-#ppt_w/2"/>
                                          </p:val>
                                        </p:tav>
                                        <p:tav tm="100000">
                                          <p:val>
                                            <p:strVal val="#ppt_x"/>
                                          </p:val>
                                        </p:tav>
                                      </p:tavLst>
                                    </p:anim>
                                    <p:anim calcmode="lin" valueType="num">
                                      <p:cBhvr additive="base">
                                        <p:cTn id="48" dur="500" fill="hold"/>
                                        <p:tgtEl>
                                          <p:spTgt spid="7"/>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0-#ppt_w/2"/>
                                          </p:val>
                                        </p:tav>
                                        <p:tav tm="100000">
                                          <p:val>
                                            <p:strVal val="#ppt_x"/>
                                          </p:val>
                                        </p:tav>
                                      </p:tavLst>
                                    </p:anim>
                                    <p:anim calcmode="lin" valueType="num">
                                      <p:cBhvr additive="base">
                                        <p:cTn id="52" dur="500" fill="hold"/>
                                        <p:tgtEl>
                                          <p:spTgt spid="24"/>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0-#ppt_w/2"/>
                                          </p:val>
                                        </p:tav>
                                        <p:tav tm="100000">
                                          <p:val>
                                            <p:strVal val="#ppt_x"/>
                                          </p:val>
                                        </p:tav>
                                      </p:tavLst>
                                    </p:anim>
                                    <p:anim calcmode="lin" valueType="num">
                                      <p:cBhvr additive="base">
                                        <p:cTn id="5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0-#ppt_w/2"/>
                                          </p:val>
                                        </p:tav>
                                        <p:tav tm="100000">
                                          <p:val>
                                            <p:strVal val="#ppt_x"/>
                                          </p:val>
                                        </p:tav>
                                      </p:tavLst>
                                    </p:anim>
                                    <p:anim calcmode="lin" valueType="num">
                                      <p:cBhvr additive="base">
                                        <p:cTn id="62" dur="500" fill="hold"/>
                                        <p:tgtEl>
                                          <p:spTgt spid="3"/>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0-#ppt_w/2"/>
                                          </p:val>
                                        </p:tav>
                                        <p:tav tm="100000">
                                          <p:val>
                                            <p:strVal val="#ppt_x"/>
                                          </p:val>
                                        </p:tav>
                                      </p:tavLst>
                                    </p:anim>
                                    <p:anim calcmode="lin" valueType="num">
                                      <p:cBhvr additive="base">
                                        <p:cTn id="66" dur="500" fill="hold"/>
                                        <p:tgtEl>
                                          <p:spTgt spid="28"/>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additive="base">
                                        <p:cTn id="69" dur="500" fill="hold"/>
                                        <p:tgtEl>
                                          <p:spTgt spid="27"/>
                                        </p:tgtEl>
                                        <p:attrNameLst>
                                          <p:attrName>ppt_x</p:attrName>
                                        </p:attrNameLst>
                                      </p:cBhvr>
                                      <p:tavLst>
                                        <p:tav tm="0">
                                          <p:val>
                                            <p:strVal val="0-#ppt_w/2"/>
                                          </p:val>
                                        </p:tav>
                                        <p:tav tm="100000">
                                          <p:val>
                                            <p:strVal val="#ppt_x"/>
                                          </p:val>
                                        </p:tav>
                                      </p:tavLst>
                                    </p:anim>
                                    <p:anim calcmode="lin" valueType="num">
                                      <p:cBhvr additive="base">
                                        <p:cTn id="70"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additive="base">
                                        <p:cTn id="75" dur="500" fill="hold"/>
                                        <p:tgtEl>
                                          <p:spTgt spid="5"/>
                                        </p:tgtEl>
                                        <p:attrNameLst>
                                          <p:attrName>ppt_x</p:attrName>
                                        </p:attrNameLst>
                                      </p:cBhvr>
                                      <p:tavLst>
                                        <p:tav tm="0">
                                          <p:val>
                                            <p:strVal val="0-#ppt_w/2"/>
                                          </p:val>
                                        </p:tav>
                                        <p:tav tm="100000">
                                          <p:val>
                                            <p:strVal val="#ppt_x"/>
                                          </p:val>
                                        </p:tav>
                                      </p:tavLst>
                                    </p:anim>
                                    <p:anim calcmode="lin" valueType="num">
                                      <p:cBhvr additive="base">
                                        <p:cTn id="76" dur="500" fill="hold"/>
                                        <p:tgtEl>
                                          <p:spTgt spid="5"/>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additive="base">
                                        <p:cTn id="79" dur="500" fill="hold"/>
                                        <p:tgtEl>
                                          <p:spTgt spid="26"/>
                                        </p:tgtEl>
                                        <p:attrNameLst>
                                          <p:attrName>ppt_x</p:attrName>
                                        </p:attrNameLst>
                                      </p:cBhvr>
                                      <p:tavLst>
                                        <p:tav tm="0">
                                          <p:val>
                                            <p:strVal val="0-#ppt_w/2"/>
                                          </p:val>
                                        </p:tav>
                                        <p:tav tm="100000">
                                          <p:val>
                                            <p:strVal val="#ppt_x"/>
                                          </p:val>
                                        </p:tav>
                                      </p:tavLst>
                                    </p:anim>
                                    <p:anim calcmode="lin" valueType="num">
                                      <p:cBhvr additive="base">
                                        <p:cTn id="80" dur="500" fill="hold"/>
                                        <p:tgtEl>
                                          <p:spTgt spid="26"/>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additive="base">
                                        <p:cTn id="83" dur="500" fill="hold"/>
                                        <p:tgtEl>
                                          <p:spTgt spid="25"/>
                                        </p:tgtEl>
                                        <p:attrNameLst>
                                          <p:attrName>ppt_x</p:attrName>
                                        </p:attrNameLst>
                                      </p:cBhvr>
                                      <p:tavLst>
                                        <p:tav tm="0">
                                          <p:val>
                                            <p:strVal val="0-#ppt_w/2"/>
                                          </p:val>
                                        </p:tav>
                                        <p:tav tm="100000">
                                          <p:val>
                                            <p:strVal val="#ppt_x"/>
                                          </p:val>
                                        </p:tav>
                                      </p:tavLst>
                                    </p:anim>
                                    <p:anim calcmode="lin" valueType="num">
                                      <p:cBhvr additive="base">
                                        <p:cTn id="8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8"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 calcmode="lin" valueType="num">
                                      <p:cBhvr additive="base">
                                        <p:cTn id="89" dur="500" fill="hold"/>
                                        <p:tgtEl>
                                          <p:spTgt spid="6"/>
                                        </p:tgtEl>
                                        <p:attrNameLst>
                                          <p:attrName>ppt_x</p:attrName>
                                        </p:attrNameLst>
                                      </p:cBhvr>
                                      <p:tavLst>
                                        <p:tav tm="0">
                                          <p:val>
                                            <p:strVal val="0-#ppt_w/2"/>
                                          </p:val>
                                        </p:tav>
                                        <p:tav tm="100000">
                                          <p:val>
                                            <p:strVal val="#ppt_x"/>
                                          </p:val>
                                        </p:tav>
                                      </p:tavLst>
                                    </p:anim>
                                    <p:anim calcmode="lin" valueType="num">
                                      <p:cBhvr additive="base">
                                        <p:cTn id="90" dur="500" fill="hold"/>
                                        <p:tgtEl>
                                          <p:spTgt spid="6"/>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additive="base">
                                        <p:cTn id="93" dur="500" fill="hold"/>
                                        <p:tgtEl>
                                          <p:spTgt spid="32"/>
                                        </p:tgtEl>
                                        <p:attrNameLst>
                                          <p:attrName>ppt_x</p:attrName>
                                        </p:attrNameLst>
                                      </p:cBhvr>
                                      <p:tavLst>
                                        <p:tav tm="0">
                                          <p:val>
                                            <p:strVal val="0-#ppt_w/2"/>
                                          </p:val>
                                        </p:tav>
                                        <p:tav tm="100000">
                                          <p:val>
                                            <p:strVal val="#ppt_x"/>
                                          </p:val>
                                        </p:tav>
                                      </p:tavLst>
                                    </p:anim>
                                    <p:anim calcmode="lin" valueType="num">
                                      <p:cBhvr additive="base">
                                        <p:cTn id="94" dur="500" fill="hold"/>
                                        <p:tgtEl>
                                          <p:spTgt spid="32"/>
                                        </p:tgtEl>
                                        <p:attrNameLst>
                                          <p:attrName>ppt_y</p:attrName>
                                        </p:attrNameLst>
                                      </p:cBhvr>
                                      <p:tavLst>
                                        <p:tav tm="0">
                                          <p:val>
                                            <p:strVal val="#ppt_y"/>
                                          </p:val>
                                        </p:tav>
                                        <p:tav tm="100000">
                                          <p:val>
                                            <p:strVal val="#ppt_y"/>
                                          </p:val>
                                        </p:tav>
                                      </p:tavLst>
                                    </p:anim>
                                  </p:childTnLst>
                                </p:cTn>
                              </p:par>
                              <p:par>
                                <p:cTn id="95" presetID="2" presetClass="entr" presetSubtype="8" fill="hold" grpId="0"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additive="base">
                                        <p:cTn id="97" dur="500" fill="hold"/>
                                        <p:tgtEl>
                                          <p:spTgt spid="30"/>
                                        </p:tgtEl>
                                        <p:attrNameLst>
                                          <p:attrName>ppt_x</p:attrName>
                                        </p:attrNameLst>
                                      </p:cBhvr>
                                      <p:tavLst>
                                        <p:tav tm="0">
                                          <p:val>
                                            <p:strVal val="0-#ppt_w/2"/>
                                          </p:val>
                                        </p:tav>
                                        <p:tav tm="100000">
                                          <p:val>
                                            <p:strVal val="#ppt_x"/>
                                          </p:val>
                                        </p:tav>
                                      </p:tavLst>
                                    </p:anim>
                                    <p:anim calcmode="lin" valueType="num">
                                      <p:cBhvr additive="base">
                                        <p:cTn id="9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3" grpId="0" animBg="1"/>
      <p:bldP spid="5" grpId="0" animBg="1"/>
      <p:bldP spid="6" grpId="0" animBg="1"/>
      <p:bldP spid="7" grpId="0" animBg="1"/>
      <p:bldP spid="22" grpId="0" animBg="1"/>
      <p:bldP spid="24" grpId="0" animBg="1"/>
      <p:bldP spid="35" grpId="0" animBg="1"/>
      <p:bldP spid="17" grpId="0"/>
      <p:bldP spid="25" grpId="0" animBg="1"/>
      <p:bldP spid="26" grpId="0" animBg="1"/>
      <p:bldP spid="27" grpId="0" animBg="1"/>
      <p:bldP spid="28" grpId="0" animBg="1"/>
      <p:bldP spid="30"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KSO_GT3"/>
          <p:cNvSpPr/>
          <p:nvPr/>
        </p:nvSpPr>
        <p:spPr>
          <a:xfrm>
            <a:off x="7322911" y="1816552"/>
            <a:ext cx="1120775" cy="1535113"/>
          </a:xfrm>
          <a:custGeom>
            <a:avLst/>
            <a:gdLst>
              <a:gd name="connsiteX0" fmla="*/ 613332 w 1181346"/>
              <a:gd name="connsiteY0" fmla="*/ 0 h 1617509"/>
              <a:gd name="connsiteX1" fmla="*/ 1018352 w 1181346"/>
              <a:gd name="connsiteY1" fmla="*/ 610087 h 1617509"/>
              <a:gd name="connsiteX2" fmla="*/ 994072 w 1181346"/>
              <a:gd name="connsiteY2" fmla="*/ 1454515 h 1617509"/>
              <a:gd name="connsiteX3" fmla="*/ 149644 w 1181346"/>
              <a:gd name="connsiteY3" fmla="*/ 1430234 h 1617509"/>
              <a:gd name="connsiteX4" fmla="*/ 173925 w 1181346"/>
              <a:gd name="connsiteY4" fmla="*/ 585807 h 1617509"/>
              <a:gd name="connsiteX5" fmla="*/ 613332 w 1181346"/>
              <a:gd name="connsiteY5" fmla="*/ 0 h 16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1346" h="1617509">
                <a:moveTo>
                  <a:pt x="613332" y="0"/>
                </a:moveTo>
                <a:cubicBezTo>
                  <a:pt x="718208" y="231809"/>
                  <a:pt x="853214" y="356033"/>
                  <a:pt x="1018352" y="610087"/>
                </a:cubicBezTo>
                <a:cubicBezTo>
                  <a:pt x="1244829" y="849974"/>
                  <a:pt x="1233959" y="1228038"/>
                  <a:pt x="994072" y="1454515"/>
                </a:cubicBezTo>
                <a:cubicBezTo>
                  <a:pt x="754185" y="1680992"/>
                  <a:pt x="376121" y="1670121"/>
                  <a:pt x="149644" y="1430234"/>
                </a:cubicBezTo>
                <a:cubicBezTo>
                  <a:pt x="-76833" y="1190347"/>
                  <a:pt x="-27923" y="846757"/>
                  <a:pt x="173925" y="585807"/>
                </a:cubicBezTo>
                <a:cubicBezTo>
                  <a:pt x="356755" y="349444"/>
                  <a:pt x="495310" y="225400"/>
                  <a:pt x="613332" y="0"/>
                </a:cubicBezTo>
                <a:close/>
              </a:path>
            </a:pathLst>
          </a:custGeom>
          <a:solidFill>
            <a:schemeClr val="accent3"/>
          </a:solidFill>
          <a:ln w="57150" cap="flat" cmpd="sng" algn="ctr">
            <a:solidFill>
              <a:schemeClr val="bg1"/>
            </a:solidFill>
            <a:prstDash val="solid"/>
          </a:ln>
          <a:effectLst>
            <a:outerShdw blurRad="50800" dist="38100" dir="5400000" algn="t" rotWithShape="0">
              <a:prstClr val="black">
                <a:alpha val="40000"/>
              </a:prstClr>
            </a:outerShdw>
          </a:effectLst>
        </p:spPr>
        <p:txBody>
          <a:bodyPr lIns="72000" tIns="504000" rIns="72000" bIns="0" anchor="ctr"/>
          <a:lstStyle/>
          <a:p>
            <a:pPr algn="ctr">
              <a:defRPr/>
            </a:pPr>
            <a:r>
              <a:rPr lang="zh-CN" altLang="en-US" sz="2400" kern="0" dirty="0">
                <a:solidFill>
                  <a:schemeClr val="bg2"/>
                </a:solidFill>
                <a:latin typeface="微软雅黑" panose="020B0503020204020204" pitchFamily="34" charset="-122"/>
                <a:ea typeface="微软雅黑" panose="020B0503020204020204" pitchFamily="34" charset="-122"/>
              </a:rPr>
              <a:t>标题</a:t>
            </a:r>
          </a:p>
        </p:txBody>
      </p:sp>
      <p:sp>
        <p:nvSpPr>
          <p:cNvPr id="24" name="KSO_GT2"/>
          <p:cNvSpPr/>
          <p:nvPr/>
        </p:nvSpPr>
        <p:spPr>
          <a:xfrm>
            <a:off x="5486174" y="2264227"/>
            <a:ext cx="1120775" cy="1535113"/>
          </a:xfrm>
          <a:custGeom>
            <a:avLst/>
            <a:gdLst>
              <a:gd name="connsiteX0" fmla="*/ 613332 w 1181347"/>
              <a:gd name="connsiteY0" fmla="*/ 0 h 1617509"/>
              <a:gd name="connsiteX1" fmla="*/ 1018353 w 1181347"/>
              <a:gd name="connsiteY1" fmla="*/ 610087 h 1617509"/>
              <a:gd name="connsiteX2" fmla="*/ 994072 w 1181347"/>
              <a:gd name="connsiteY2" fmla="*/ 1454515 h 1617509"/>
              <a:gd name="connsiteX3" fmla="*/ 149644 w 1181347"/>
              <a:gd name="connsiteY3" fmla="*/ 1430234 h 1617509"/>
              <a:gd name="connsiteX4" fmla="*/ 173925 w 1181347"/>
              <a:gd name="connsiteY4" fmla="*/ 585807 h 1617509"/>
              <a:gd name="connsiteX5" fmla="*/ 613332 w 1181347"/>
              <a:gd name="connsiteY5" fmla="*/ 0 h 16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1347" h="1617509">
                <a:moveTo>
                  <a:pt x="613332" y="0"/>
                </a:moveTo>
                <a:cubicBezTo>
                  <a:pt x="718208" y="231809"/>
                  <a:pt x="853214" y="356033"/>
                  <a:pt x="1018353" y="610087"/>
                </a:cubicBezTo>
                <a:cubicBezTo>
                  <a:pt x="1244830" y="849974"/>
                  <a:pt x="1233959" y="1228038"/>
                  <a:pt x="994072" y="1454515"/>
                </a:cubicBezTo>
                <a:cubicBezTo>
                  <a:pt x="754185" y="1680992"/>
                  <a:pt x="376121" y="1670121"/>
                  <a:pt x="149644" y="1430234"/>
                </a:cubicBezTo>
                <a:cubicBezTo>
                  <a:pt x="-76833" y="1190347"/>
                  <a:pt x="-27923" y="846757"/>
                  <a:pt x="173925" y="585807"/>
                </a:cubicBezTo>
                <a:cubicBezTo>
                  <a:pt x="356755" y="349444"/>
                  <a:pt x="495310" y="225400"/>
                  <a:pt x="613332" y="0"/>
                </a:cubicBezTo>
                <a:close/>
              </a:path>
            </a:pathLst>
          </a:custGeom>
          <a:solidFill>
            <a:schemeClr val="accent2"/>
          </a:solidFill>
          <a:ln w="57150" cap="flat" cmpd="sng" algn="ctr">
            <a:solidFill>
              <a:schemeClr val="bg1"/>
            </a:solidFill>
            <a:prstDash val="solid"/>
          </a:ln>
          <a:effectLst>
            <a:outerShdw blurRad="50800" dist="38100" dir="5400000" algn="t" rotWithShape="0">
              <a:prstClr val="black">
                <a:alpha val="40000"/>
              </a:prstClr>
            </a:outerShdw>
          </a:effectLst>
        </p:spPr>
        <p:txBody>
          <a:bodyPr lIns="72000" tIns="504000" rIns="72000" bIns="0" anchor="ctr"/>
          <a:lstStyle/>
          <a:p>
            <a:pPr algn="ctr">
              <a:defRPr/>
            </a:pPr>
            <a:r>
              <a:rPr lang="zh-CN" altLang="en-US" sz="2400" kern="0" dirty="0">
                <a:solidFill>
                  <a:schemeClr val="bg2"/>
                </a:solidFill>
                <a:latin typeface="微软雅黑" panose="020B0503020204020204" pitchFamily="34" charset="-122"/>
                <a:ea typeface="微软雅黑" panose="020B0503020204020204" pitchFamily="34" charset="-122"/>
              </a:rPr>
              <a:t>标题</a:t>
            </a:r>
          </a:p>
        </p:txBody>
      </p:sp>
      <p:sp>
        <p:nvSpPr>
          <p:cNvPr id="32" name="KSO_GT1.1"/>
          <p:cNvSpPr txBox="1"/>
          <p:nvPr/>
        </p:nvSpPr>
        <p:spPr>
          <a:xfrm>
            <a:off x="3331936" y="3104015"/>
            <a:ext cx="1463675" cy="1061829"/>
          </a:xfrm>
          <a:prstGeom prst="rect">
            <a:avLst/>
          </a:prstGeom>
          <a:noFill/>
        </p:spPr>
        <p:txBody>
          <a:bodyPr>
            <a:spAutoFit/>
          </a:bodyPr>
          <a:lstStyle/>
          <a:p>
            <a:pPr algn="just">
              <a:lnSpc>
                <a:spcPct val="150000"/>
              </a:lnSpc>
              <a:defRPr/>
            </a:pPr>
            <a:r>
              <a:rPr lang="zh-CN" altLang="en-US" sz="1400" kern="0" dirty="0">
                <a:latin typeface="幼圆" panose="02010509060101010101" pitchFamily="49" charset="-122"/>
                <a:ea typeface="幼圆" panose="02010509060101010101" pitchFamily="49" charset="-122"/>
                <a:cs typeface="Arial" pitchFamily="34" charset="0"/>
              </a:rPr>
              <a:t>请在此处输入文本，或将您的文本粘贴到此处。</a:t>
            </a:r>
          </a:p>
        </p:txBody>
      </p:sp>
      <p:sp>
        <p:nvSpPr>
          <p:cNvPr id="44" name="KSO_GT1"/>
          <p:cNvSpPr/>
          <p:nvPr/>
        </p:nvSpPr>
        <p:spPr>
          <a:xfrm>
            <a:off x="3557361" y="1478414"/>
            <a:ext cx="1120775" cy="1535112"/>
          </a:xfrm>
          <a:custGeom>
            <a:avLst/>
            <a:gdLst>
              <a:gd name="connsiteX0" fmla="*/ 613333 w 1181348"/>
              <a:gd name="connsiteY0" fmla="*/ 0 h 1617509"/>
              <a:gd name="connsiteX1" fmla="*/ 1018354 w 1181348"/>
              <a:gd name="connsiteY1" fmla="*/ 610087 h 1617509"/>
              <a:gd name="connsiteX2" fmla="*/ 994073 w 1181348"/>
              <a:gd name="connsiteY2" fmla="*/ 1454515 h 1617509"/>
              <a:gd name="connsiteX3" fmla="*/ 149645 w 1181348"/>
              <a:gd name="connsiteY3" fmla="*/ 1430234 h 1617509"/>
              <a:gd name="connsiteX4" fmla="*/ 173926 w 1181348"/>
              <a:gd name="connsiteY4" fmla="*/ 585807 h 1617509"/>
              <a:gd name="connsiteX5" fmla="*/ 613333 w 1181348"/>
              <a:gd name="connsiteY5" fmla="*/ 0 h 16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1348" h="1617509">
                <a:moveTo>
                  <a:pt x="613333" y="0"/>
                </a:moveTo>
                <a:cubicBezTo>
                  <a:pt x="718209" y="231809"/>
                  <a:pt x="853215" y="356033"/>
                  <a:pt x="1018354" y="610087"/>
                </a:cubicBezTo>
                <a:cubicBezTo>
                  <a:pt x="1244831" y="849974"/>
                  <a:pt x="1233960" y="1228038"/>
                  <a:pt x="994073" y="1454515"/>
                </a:cubicBezTo>
                <a:cubicBezTo>
                  <a:pt x="754186" y="1680992"/>
                  <a:pt x="376122" y="1670121"/>
                  <a:pt x="149645" y="1430234"/>
                </a:cubicBezTo>
                <a:cubicBezTo>
                  <a:pt x="-76832" y="1190347"/>
                  <a:pt x="-27922" y="846757"/>
                  <a:pt x="173926" y="585807"/>
                </a:cubicBezTo>
                <a:cubicBezTo>
                  <a:pt x="356756" y="349444"/>
                  <a:pt x="495311" y="225400"/>
                  <a:pt x="613333" y="0"/>
                </a:cubicBezTo>
                <a:close/>
              </a:path>
            </a:pathLst>
          </a:custGeom>
          <a:solidFill>
            <a:schemeClr val="accent1"/>
          </a:solidFill>
          <a:ln w="57150" cap="flat" cmpd="sng" algn="ctr">
            <a:solidFill>
              <a:schemeClr val="bg1"/>
            </a:solidFill>
            <a:prstDash val="solid"/>
          </a:ln>
          <a:effectLst>
            <a:outerShdw blurRad="50800" dist="38100" dir="5400000" algn="t" rotWithShape="0">
              <a:prstClr val="black">
                <a:alpha val="40000"/>
              </a:prstClr>
            </a:outerShdw>
          </a:effectLst>
        </p:spPr>
        <p:txBody>
          <a:bodyPr lIns="144000" tIns="432000" rIns="144000" bIns="0" anchor="ctr"/>
          <a:lstStyle/>
          <a:p>
            <a:pPr algn="ctr">
              <a:lnSpc>
                <a:spcPct val="130000"/>
              </a:lnSpc>
              <a:defRPr/>
            </a:pPr>
            <a:r>
              <a:rPr lang="zh-CN" altLang="en-US" sz="2400" kern="0" dirty="0">
                <a:solidFill>
                  <a:schemeClr val="bg2"/>
                </a:solidFill>
                <a:latin typeface="微软雅黑" panose="020B0503020204020204" pitchFamily="34" charset="-122"/>
                <a:ea typeface="微软雅黑" panose="020B0503020204020204" pitchFamily="34" charset="-122"/>
              </a:rPr>
              <a:t>标题</a:t>
            </a:r>
            <a:endParaRPr lang="en-US" altLang="zh-CN" sz="2400" kern="0" dirty="0">
              <a:solidFill>
                <a:schemeClr val="bg2"/>
              </a:solidFill>
              <a:latin typeface="微软雅黑" panose="020B0503020204020204" pitchFamily="34" charset="-122"/>
              <a:ea typeface="微软雅黑" panose="020B0503020204020204" pitchFamily="34" charset="-122"/>
            </a:endParaRPr>
          </a:p>
        </p:txBody>
      </p:sp>
      <p:sp>
        <p:nvSpPr>
          <p:cNvPr id="22" name="KSO_GT1.1"/>
          <p:cNvSpPr txBox="1"/>
          <p:nvPr/>
        </p:nvSpPr>
        <p:spPr>
          <a:xfrm>
            <a:off x="5313136" y="3904115"/>
            <a:ext cx="1463675" cy="1061829"/>
          </a:xfrm>
          <a:prstGeom prst="rect">
            <a:avLst/>
          </a:prstGeom>
          <a:noFill/>
        </p:spPr>
        <p:txBody>
          <a:bodyPr>
            <a:spAutoFit/>
          </a:bodyPr>
          <a:lstStyle/>
          <a:p>
            <a:pPr algn="just">
              <a:lnSpc>
                <a:spcPct val="150000"/>
              </a:lnSpc>
              <a:defRPr/>
            </a:pPr>
            <a:r>
              <a:rPr lang="zh-CN" altLang="en-US" sz="1400" kern="0" dirty="0">
                <a:latin typeface="幼圆" panose="02010509060101010101" pitchFamily="49" charset="-122"/>
                <a:ea typeface="幼圆" panose="02010509060101010101" pitchFamily="49" charset="-122"/>
                <a:cs typeface="Arial" pitchFamily="34" charset="0"/>
              </a:rPr>
              <a:t>请在此处输入文本，或将您的文本粘贴到此处。</a:t>
            </a:r>
          </a:p>
        </p:txBody>
      </p:sp>
      <p:sp>
        <p:nvSpPr>
          <p:cNvPr id="23" name="KSO_GT1.1"/>
          <p:cNvSpPr txBox="1"/>
          <p:nvPr/>
        </p:nvSpPr>
        <p:spPr>
          <a:xfrm>
            <a:off x="7165748" y="3458026"/>
            <a:ext cx="1465262" cy="1061829"/>
          </a:xfrm>
          <a:prstGeom prst="rect">
            <a:avLst/>
          </a:prstGeom>
          <a:noFill/>
        </p:spPr>
        <p:txBody>
          <a:bodyPr>
            <a:spAutoFit/>
          </a:bodyPr>
          <a:lstStyle/>
          <a:p>
            <a:pPr algn="just">
              <a:lnSpc>
                <a:spcPct val="150000"/>
              </a:lnSpc>
              <a:defRPr/>
            </a:pPr>
            <a:r>
              <a:rPr lang="zh-CN" altLang="en-US" sz="1400" kern="0" dirty="0">
                <a:latin typeface="幼圆" panose="02010509060101010101" pitchFamily="49" charset="-122"/>
                <a:ea typeface="幼圆" panose="02010509060101010101" pitchFamily="49" charset="-122"/>
                <a:cs typeface="Arial" pitchFamily="34" charset="0"/>
              </a:rPr>
              <a:t>请在此处输入文本，或将您的文本粘贴到此处。</a:t>
            </a:r>
          </a:p>
        </p:txBody>
      </p:sp>
      <p:sp>
        <p:nvSpPr>
          <p:cNvPr id="8" name="KSO_Shape"/>
          <p:cNvSpPr>
            <a:spLocks/>
          </p:cNvSpPr>
          <p:nvPr/>
        </p:nvSpPr>
        <p:spPr bwMode="auto">
          <a:xfrm>
            <a:off x="2960688" y="274106"/>
            <a:ext cx="6650038"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9" name="标题 9"/>
          <p:cNvSpPr>
            <a:spLocks noGrp="1"/>
          </p:cNvSpPr>
          <p:nvPr>
            <p:ph type="title"/>
          </p:nvPr>
        </p:nvSpPr>
        <p:spPr>
          <a:xfrm>
            <a:off x="5024325" y="586806"/>
            <a:ext cx="7837714" cy="601525"/>
          </a:xfrm>
        </p:spPr>
        <p:txBody>
          <a:bodyPr>
            <a:normAutofit/>
          </a:bodyPr>
          <a:lstStyle/>
          <a:p>
            <a:pPr eaLnBrk="1" hangingPunct="1"/>
            <a:r>
              <a:rPr lang="zh-CN" altLang="en-US" sz="2800" dirty="0" smtClean="0">
                <a:solidFill>
                  <a:schemeClr val="bg1"/>
                </a:solidFill>
                <a:latin typeface="李旭科书法" panose="02000603000000000000" pitchFamily="2" charset="-122"/>
                <a:ea typeface="李旭科书法" panose="02000603000000000000" pitchFamily="2" charset="-122"/>
              </a:rPr>
              <a:t>请在这里输入您的标题</a:t>
            </a:r>
          </a:p>
        </p:txBody>
      </p:sp>
    </p:spTree>
    <p:extLst>
      <p:ext uri="{BB962C8B-B14F-4D97-AF65-F5344CB8AC3E}">
        <p14:creationId xmlns:p14="http://schemas.microsoft.com/office/powerpoint/2010/main" val="2998215441"/>
      </p:ext>
    </p:extLst>
  </p:cSld>
  <p:clrMapOvr>
    <a:masterClrMapping/>
  </p:clrMapOvr>
  <mc:AlternateContent xmlns:mc="http://schemas.openxmlformats.org/markup-compatibility/2006" xmlns:p14="http://schemas.microsoft.com/office/powerpoint/2010/main">
    <mc:Choice Requires="p14">
      <p:transition spd="slow" p14:dur="1600" advTm="4000">
        <p:blinds dir="vert"/>
      </p:transition>
    </mc:Choice>
    <mc:Fallback xmlns="">
      <p:transition spd="slow" advTm="4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1000" fill="hold"/>
                                        <p:tgtEl>
                                          <p:spTgt spid="23"/>
                                        </p:tgtEl>
                                        <p:attrNameLst>
                                          <p:attrName>ppt_w</p:attrName>
                                        </p:attrNameLst>
                                      </p:cBhvr>
                                      <p:tavLst>
                                        <p:tav tm="0">
                                          <p:val>
                                            <p:fltVal val="0"/>
                                          </p:val>
                                        </p:tav>
                                        <p:tav tm="100000">
                                          <p:val>
                                            <p:strVal val="#ppt_w"/>
                                          </p:val>
                                        </p:tav>
                                      </p:tavLst>
                                    </p:anim>
                                    <p:anim calcmode="lin" valueType="num">
                                      <p:cBhvr>
                                        <p:cTn id="36" dur="1000" fill="hold"/>
                                        <p:tgtEl>
                                          <p:spTgt spid="23"/>
                                        </p:tgtEl>
                                        <p:attrNameLst>
                                          <p:attrName>ppt_h</p:attrName>
                                        </p:attrNameLst>
                                      </p:cBhvr>
                                      <p:tavLst>
                                        <p:tav tm="0">
                                          <p:val>
                                            <p:fltVal val="0"/>
                                          </p:val>
                                        </p:tav>
                                        <p:tav tm="100000">
                                          <p:val>
                                            <p:strVal val="#ppt_h"/>
                                          </p:val>
                                        </p:tav>
                                      </p:tavLst>
                                    </p:anim>
                                    <p:anim calcmode="lin" valueType="num">
                                      <p:cBhvr>
                                        <p:cTn id="37" dur="1000" fill="hold"/>
                                        <p:tgtEl>
                                          <p:spTgt spid="23"/>
                                        </p:tgtEl>
                                        <p:attrNameLst>
                                          <p:attrName>style.rotation</p:attrName>
                                        </p:attrNameLst>
                                      </p:cBhvr>
                                      <p:tavLst>
                                        <p:tav tm="0">
                                          <p:val>
                                            <p:fltVal val="90"/>
                                          </p:val>
                                        </p:tav>
                                        <p:tav tm="100000">
                                          <p:val>
                                            <p:fltVal val="0"/>
                                          </p:val>
                                        </p:tav>
                                      </p:tavLst>
                                    </p:anim>
                                    <p:animEffect transition="in" filter="fade">
                                      <p:cBhvr>
                                        <p:cTn id="3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4" grpId="0" animBg="1"/>
      <p:bldP spid="32" grpId="0"/>
      <p:bldP spid="44" grpId="0" animBg="1"/>
      <p:bldP spid="22"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任意多边形 25"/>
          <p:cNvSpPr/>
          <p:nvPr/>
        </p:nvSpPr>
        <p:spPr>
          <a:xfrm flipH="1">
            <a:off x="9137650" y="2608264"/>
            <a:ext cx="1131888" cy="1038225"/>
          </a:xfrm>
          <a:custGeom>
            <a:avLst/>
            <a:gdLst>
              <a:gd name="connsiteX0" fmla="*/ 1131151 w 1131151"/>
              <a:gd name="connsiteY0" fmla="*/ 0 h 1038220"/>
              <a:gd name="connsiteX1" fmla="*/ 1131151 w 1131151"/>
              <a:gd name="connsiteY1" fmla="*/ 1038220 h 1038220"/>
              <a:gd name="connsiteX2" fmla="*/ 9525 w 1131151"/>
              <a:gd name="connsiteY2" fmla="*/ 883166 h 1038220"/>
              <a:gd name="connsiteX3" fmla="*/ 0 w 1131151"/>
              <a:gd name="connsiteY3" fmla="*/ 149741 h 1038220"/>
            </a:gdLst>
            <a:ahLst/>
            <a:cxnLst>
              <a:cxn ang="0">
                <a:pos x="connsiteX0" y="connsiteY0"/>
              </a:cxn>
              <a:cxn ang="0">
                <a:pos x="connsiteX1" y="connsiteY1"/>
              </a:cxn>
              <a:cxn ang="0">
                <a:pos x="connsiteX2" y="connsiteY2"/>
              </a:cxn>
              <a:cxn ang="0">
                <a:pos x="connsiteX3" y="connsiteY3"/>
              </a:cxn>
            </a:cxnLst>
            <a:rect l="l" t="t" r="r" b="b"/>
            <a:pathLst>
              <a:path w="1131151" h="1038220">
                <a:moveTo>
                  <a:pt x="1131151" y="0"/>
                </a:moveTo>
                <a:lnTo>
                  <a:pt x="1131151" y="1038220"/>
                </a:lnTo>
                <a:lnTo>
                  <a:pt x="9525" y="883166"/>
                </a:lnTo>
                <a:lnTo>
                  <a:pt x="0" y="149741"/>
                </a:lnTo>
                <a:close/>
              </a:path>
            </a:pathLst>
          </a:custGeom>
          <a:gradFill flip="none" rotWithShape="1">
            <a:gsLst>
              <a:gs pos="0">
                <a:schemeClr val="accent2"/>
              </a:gs>
              <a:gs pos="50000">
                <a:schemeClr val="accent2">
                  <a:lumMod val="60000"/>
                  <a:lumOff val="40000"/>
                </a:schemeClr>
              </a:gs>
              <a:gs pos="100000">
                <a:schemeClr val="accent2">
                  <a:lumMod val="40000"/>
                  <a:lumOff val="60000"/>
                </a:schemeClr>
              </a:gs>
            </a:gsLst>
            <a:lin ang="10800000" scaled="1"/>
            <a:tileRect/>
          </a:gradFill>
          <a:ln w="25400" cap="flat" cmpd="sng" algn="ctr">
            <a:noFill/>
            <a:prstDash val="solid"/>
          </a:ln>
          <a:effectLst/>
        </p:spPr>
        <p:txBody>
          <a:bodyPr lIns="68580" tIns="34290" rIns="68580" bIns="34290" anchor="ctr"/>
          <a:lstStyle/>
          <a:p>
            <a:pPr algn="ctr">
              <a:defRPr/>
            </a:pPr>
            <a:endParaRPr lang="zh-CN" altLang="en-US" sz="1350" kern="0">
              <a:solidFill>
                <a:sysClr val="window" lastClr="FFFFFF"/>
              </a:solidFill>
              <a:latin typeface="Calibri"/>
            </a:endParaRPr>
          </a:p>
        </p:txBody>
      </p:sp>
      <p:sp>
        <p:nvSpPr>
          <p:cNvPr id="25" name="任意多边形 24"/>
          <p:cNvSpPr/>
          <p:nvPr/>
        </p:nvSpPr>
        <p:spPr>
          <a:xfrm rot="19200000" flipH="1" flipV="1">
            <a:off x="7319963" y="3019426"/>
            <a:ext cx="1130300" cy="1038225"/>
          </a:xfrm>
          <a:custGeom>
            <a:avLst/>
            <a:gdLst>
              <a:gd name="connsiteX0" fmla="*/ 1131151 w 1131151"/>
              <a:gd name="connsiteY0" fmla="*/ 0 h 1038220"/>
              <a:gd name="connsiteX1" fmla="*/ 1131151 w 1131151"/>
              <a:gd name="connsiteY1" fmla="*/ 1038220 h 1038220"/>
              <a:gd name="connsiteX2" fmla="*/ 9525 w 1131151"/>
              <a:gd name="connsiteY2" fmla="*/ 883166 h 1038220"/>
              <a:gd name="connsiteX3" fmla="*/ 0 w 1131151"/>
              <a:gd name="connsiteY3" fmla="*/ 149741 h 1038220"/>
            </a:gdLst>
            <a:ahLst/>
            <a:cxnLst>
              <a:cxn ang="0">
                <a:pos x="connsiteX0" y="connsiteY0"/>
              </a:cxn>
              <a:cxn ang="0">
                <a:pos x="connsiteX1" y="connsiteY1"/>
              </a:cxn>
              <a:cxn ang="0">
                <a:pos x="connsiteX2" y="connsiteY2"/>
              </a:cxn>
              <a:cxn ang="0">
                <a:pos x="connsiteX3" y="connsiteY3"/>
              </a:cxn>
            </a:cxnLst>
            <a:rect l="l" t="t" r="r" b="b"/>
            <a:pathLst>
              <a:path w="1131151" h="1038220">
                <a:moveTo>
                  <a:pt x="1131151" y="0"/>
                </a:moveTo>
                <a:lnTo>
                  <a:pt x="1131151" y="1038220"/>
                </a:lnTo>
                <a:lnTo>
                  <a:pt x="9525" y="883166"/>
                </a:lnTo>
                <a:lnTo>
                  <a:pt x="0" y="149741"/>
                </a:lnTo>
                <a:close/>
              </a:path>
            </a:pathLst>
          </a:custGeom>
          <a:gradFill flip="none" rotWithShape="1">
            <a:gsLst>
              <a:gs pos="0">
                <a:schemeClr val="accent1"/>
              </a:gs>
              <a:gs pos="50000">
                <a:schemeClr val="accent1">
                  <a:lumMod val="60000"/>
                  <a:lumOff val="40000"/>
                </a:schemeClr>
              </a:gs>
              <a:gs pos="100000">
                <a:schemeClr val="accent1">
                  <a:lumMod val="40000"/>
                  <a:lumOff val="60000"/>
                </a:schemeClr>
              </a:gs>
            </a:gsLst>
            <a:lin ang="10800000" scaled="1"/>
            <a:tileRect/>
          </a:gradFill>
          <a:ln w="25400" cap="flat" cmpd="sng" algn="ctr">
            <a:noFill/>
            <a:prstDash val="solid"/>
          </a:ln>
          <a:effectLst/>
        </p:spPr>
        <p:txBody>
          <a:bodyPr lIns="68580" tIns="34290" rIns="68580" bIns="34290" anchor="ctr"/>
          <a:lstStyle/>
          <a:p>
            <a:pPr algn="ctr">
              <a:defRPr/>
            </a:pPr>
            <a:endParaRPr lang="zh-CN" altLang="en-US" sz="1350" kern="0">
              <a:solidFill>
                <a:sysClr val="window" lastClr="FFFFFF"/>
              </a:solidFill>
              <a:latin typeface="Calibri"/>
            </a:endParaRPr>
          </a:p>
        </p:txBody>
      </p:sp>
      <p:sp>
        <p:nvSpPr>
          <p:cNvPr id="24" name="任意多边形 23"/>
          <p:cNvSpPr/>
          <p:nvPr/>
        </p:nvSpPr>
        <p:spPr>
          <a:xfrm rot="11400000">
            <a:off x="5467350" y="3532189"/>
            <a:ext cx="1131888" cy="1038225"/>
          </a:xfrm>
          <a:custGeom>
            <a:avLst/>
            <a:gdLst>
              <a:gd name="connsiteX0" fmla="*/ 1131151 w 1131151"/>
              <a:gd name="connsiteY0" fmla="*/ 0 h 1038220"/>
              <a:gd name="connsiteX1" fmla="*/ 1131151 w 1131151"/>
              <a:gd name="connsiteY1" fmla="*/ 1038220 h 1038220"/>
              <a:gd name="connsiteX2" fmla="*/ 9525 w 1131151"/>
              <a:gd name="connsiteY2" fmla="*/ 883166 h 1038220"/>
              <a:gd name="connsiteX3" fmla="*/ 0 w 1131151"/>
              <a:gd name="connsiteY3" fmla="*/ 149741 h 1038220"/>
            </a:gdLst>
            <a:ahLst/>
            <a:cxnLst>
              <a:cxn ang="0">
                <a:pos x="connsiteX0" y="connsiteY0"/>
              </a:cxn>
              <a:cxn ang="0">
                <a:pos x="connsiteX1" y="connsiteY1"/>
              </a:cxn>
              <a:cxn ang="0">
                <a:pos x="connsiteX2" y="connsiteY2"/>
              </a:cxn>
              <a:cxn ang="0">
                <a:pos x="connsiteX3" y="connsiteY3"/>
              </a:cxn>
            </a:cxnLst>
            <a:rect l="l" t="t" r="r" b="b"/>
            <a:pathLst>
              <a:path w="1131151" h="1038220">
                <a:moveTo>
                  <a:pt x="1131151" y="0"/>
                </a:moveTo>
                <a:lnTo>
                  <a:pt x="1131151" y="1038220"/>
                </a:lnTo>
                <a:lnTo>
                  <a:pt x="9525" y="883166"/>
                </a:lnTo>
                <a:lnTo>
                  <a:pt x="0" y="149741"/>
                </a:lnTo>
                <a:close/>
              </a:path>
            </a:pathLst>
          </a:custGeom>
          <a:gradFill flip="none" rotWithShape="1">
            <a:gsLst>
              <a:gs pos="0">
                <a:schemeClr val="accent2"/>
              </a:gs>
              <a:gs pos="50000">
                <a:schemeClr val="accent2">
                  <a:lumMod val="60000"/>
                  <a:lumOff val="40000"/>
                </a:schemeClr>
              </a:gs>
              <a:gs pos="100000">
                <a:schemeClr val="accent2">
                  <a:lumMod val="40000"/>
                  <a:lumOff val="60000"/>
                </a:schemeClr>
              </a:gs>
            </a:gsLst>
            <a:lin ang="10800000" scaled="1"/>
            <a:tileRect/>
          </a:gradFill>
          <a:ln w="25400" cap="flat" cmpd="sng" algn="ctr">
            <a:noFill/>
            <a:prstDash val="solid"/>
          </a:ln>
          <a:effectLst/>
        </p:spPr>
        <p:txBody>
          <a:bodyPr lIns="68580" tIns="34290" rIns="68580" bIns="34290" anchor="ctr"/>
          <a:lstStyle/>
          <a:p>
            <a:pPr algn="ctr">
              <a:defRPr/>
            </a:pPr>
            <a:endParaRPr lang="zh-CN" altLang="en-US" sz="1350" kern="0">
              <a:solidFill>
                <a:sysClr val="window" lastClr="FFFFFF"/>
              </a:solidFill>
              <a:latin typeface="Calibri"/>
            </a:endParaRPr>
          </a:p>
        </p:txBody>
      </p:sp>
      <p:sp>
        <p:nvSpPr>
          <p:cNvPr id="23" name="任意多边形 22"/>
          <p:cNvSpPr/>
          <p:nvPr/>
        </p:nvSpPr>
        <p:spPr>
          <a:xfrm rot="19200000" flipH="1" flipV="1">
            <a:off x="3609975" y="3921126"/>
            <a:ext cx="1130300" cy="1038225"/>
          </a:xfrm>
          <a:custGeom>
            <a:avLst/>
            <a:gdLst>
              <a:gd name="connsiteX0" fmla="*/ 1131151 w 1131151"/>
              <a:gd name="connsiteY0" fmla="*/ 0 h 1038220"/>
              <a:gd name="connsiteX1" fmla="*/ 1131151 w 1131151"/>
              <a:gd name="connsiteY1" fmla="*/ 1038220 h 1038220"/>
              <a:gd name="connsiteX2" fmla="*/ 9525 w 1131151"/>
              <a:gd name="connsiteY2" fmla="*/ 883166 h 1038220"/>
              <a:gd name="connsiteX3" fmla="*/ 0 w 1131151"/>
              <a:gd name="connsiteY3" fmla="*/ 149741 h 1038220"/>
            </a:gdLst>
            <a:ahLst/>
            <a:cxnLst>
              <a:cxn ang="0">
                <a:pos x="connsiteX0" y="connsiteY0"/>
              </a:cxn>
              <a:cxn ang="0">
                <a:pos x="connsiteX1" y="connsiteY1"/>
              </a:cxn>
              <a:cxn ang="0">
                <a:pos x="connsiteX2" y="connsiteY2"/>
              </a:cxn>
              <a:cxn ang="0">
                <a:pos x="connsiteX3" y="connsiteY3"/>
              </a:cxn>
            </a:cxnLst>
            <a:rect l="l" t="t" r="r" b="b"/>
            <a:pathLst>
              <a:path w="1131151" h="1038220">
                <a:moveTo>
                  <a:pt x="1131151" y="0"/>
                </a:moveTo>
                <a:lnTo>
                  <a:pt x="1131151" y="1038220"/>
                </a:lnTo>
                <a:lnTo>
                  <a:pt x="9525" y="883166"/>
                </a:lnTo>
                <a:lnTo>
                  <a:pt x="0" y="149741"/>
                </a:lnTo>
                <a:close/>
              </a:path>
            </a:pathLst>
          </a:custGeom>
          <a:gradFill flip="none" rotWithShape="1">
            <a:gsLst>
              <a:gs pos="0">
                <a:schemeClr val="accent1"/>
              </a:gs>
              <a:gs pos="50000">
                <a:schemeClr val="accent1">
                  <a:lumMod val="60000"/>
                  <a:lumOff val="40000"/>
                </a:schemeClr>
              </a:gs>
              <a:gs pos="100000">
                <a:schemeClr val="accent1">
                  <a:lumMod val="40000"/>
                  <a:lumOff val="60000"/>
                </a:schemeClr>
              </a:gs>
            </a:gsLst>
            <a:lin ang="10800000" scaled="1"/>
            <a:tileRect/>
          </a:gradFill>
          <a:ln w="25400" cap="flat" cmpd="sng" algn="ctr">
            <a:noFill/>
            <a:prstDash val="solid"/>
          </a:ln>
          <a:effectLst/>
        </p:spPr>
        <p:txBody>
          <a:bodyPr lIns="68580" tIns="34290" rIns="68580" bIns="34290" anchor="ctr"/>
          <a:lstStyle/>
          <a:p>
            <a:pPr algn="ctr">
              <a:defRPr/>
            </a:pPr>
            <a:endParaRPr lang="zh-CN" altLang="en-US" sz="1350" kern="0">
              <a:solidFill>
                <a:sysClr val="window" lastClr="FFFFFF"/>
              </a:solidFill>
              <a:latin typeface="Calibri"/>
            </a:endParaRPr>
          </a:p>
        </p:txBody>
      </p:sp>
      <p:sp>
        <p:nvSpPr>
          <p:cNvPr id="22" name="任意多边形 21"/>
          <p:cNvSpPr/>
          <p:nvPr/>
        </p:nvSpPr>
        <p:spPr>
          <a:xfrm>
            <a:off x="1906589" y="4648201"/>
            <a:ext cx="1131887" cy="1038225"/>
          </a:xfrm>
          <a:custGeom>
            <a:avLst/>
            <a:gdLst>
              <a:gd name="connsiteX0" fmla="*/ 1131151 w 1131151"/>
              <a:gd name="connsiteY0" fmla="*/ 0 h 1038220"/>
              <a:gd name="connsiteX1" fmla="*/ 1131151 w 1131151"/>
              <a:gd name="connsiteY1" fmla="*/ 1038220 h 1038220"/>
              <a:gd name="connsiteX2" fmla="*/ 9525 w 1131151"/>
              <a:gd name="connsiteY2" fmla="*/ 883166 h 1038220"/>
              <a:gd name="connsiteX3" fmla="*/ 0 w 1131151"/>
              <a:gd name="connsiteY3" fmla="*/ 149741 h 1038220"/>
            </a:gdLst>
            <a:ahLst/>
            <a:cxnLst>
              <a:cxn ang="0">
                <a:pos x="connsiteX0" y="connsiteY0"/>
              </a:cxn>
              <a:cxn ang="0">
                <a:pos x="connsiteX1" y="connsiteY1"/>
              </a:cxn>
              <a:cxn ang="0">
                <a:pos x="connsiteX2" y="connsiteY2"/>
              </a:cxn>
              <a:cxn ang="0">
                <a:pos x="connsiteX3" y="connsiteY3"/>
              </a:cxn>
            </a:cxnLst>
            <a:rect l="l" t="t" r="r" b="b"/>
            <a:pathLst>
              <a:path w="1131151" h="1038220">
                <a:moveTo>
                  <a:pt x="1131151" y="0"/>
                </a:moveTo>
                <a:lnTo>
                  <a:pt x="1131151" y="1038220"/>
                </a:lnTo>
                <a:lnTo>
                  <a:pt x="9525" y="883166"/>
                </a:lnTo>
                <a:lnTo>
                  <a:pt x="0" y="149741"/>
                </a:lnTo>
                <a:close/>
              </a:path>
            </a:pathLst>
          </a:custGeom>
          <a:gradFill flip="none" rotWithShape="1">
            <a:gsLst>
              <a:gs pos="0">
                <a:schemeClr val="accent2"/>
              </a:gs>
              <a:gs pos="50000">
                <a:schemeClr val="accent2">
                  <a:lumMod val="60000"/>
                  <a:lumOff val="40000"/>
                </a:schemeClr>
              </a:gs>
              <a:gs pos="100000">
                <a:schemeClr val="accent2">
                  <a:lumMod val="40000"/>
                  <a:lumOff val="60000"/>
                </a:schemeClr>
              </a:gs>
            </a:gsLst>
            <a:lin ang="0" scaled="1"/>
            <a:tileRect/>
          </a:gradFill>
          <a:ln w="25400" cap="flat" cmpd="sng" algn="ctr">
            <a:noFill/>
            <a:prstDash val="solid"/>
          </a:ln>
          <a:effectLst/>
        </p:spPr>
        <p:txBody>
          <a:bodyPr lIns="68580" tIns="34290" rIns="68580" bIns="34290" anchor="ctr"/>
          <a:lstStyle/>
          <a:p>
            <a:pPr algn="ctr">
              <a:defRPr/>
            </a:pPr>
            <a:endParaRPr lang="zh-CN" altLang="en-US" sz="1350" kern="0">
              <a:solidFill>
                <a:sysClr val="window" lastClr="FFFFFF"/>
              </a:solidFill>
              <a:latin typeface="Calibri"/>
            </a:endParaRPr>
          </a:p>
        </p:txBody>
      </p:sp>
      <p:sp>
        <p:nvSpPr>
          <p:cNvPr id="51" name="TextBox 50"/>
          <p:cNvSpPr txBox="1"/>
          <p:nvPr/>
        </p:nvSpPr>
        <p:spPr>
          <a:xfrm flipH="1">
            <a:off x="2085976" y="5910264"/>
            <a:ext cx="2519363" cy="554037"/>
          </a:xfrm>
          <a:prstGeom prst="rect">
            <a:avLst/>
          </a:prstGeom>
          <a:noFill/>
        </p:spPr>
        <p:txBody>
          <a:bodyPr anchor="ctr"/>
          <a:lstStyle/>
          <a:p>
            <a:pPr algn="just">
              <a:lnSpc>
                <a:spcPct val="130000"/>
              </a:lnSpc>
              <a:defRPr/>
            </a:pPr>
            <a:r>
              <a:rPr lang="zh-CN" altLang="en-US" sz="1400" kern="0" dirty="0">
                <a:latin typeface="幼圆" panose="02010509060101010101" pitchFamily="49" charset="-122"/>
                <a:ea typeface="幼圆" panose="02010509060101010101" pitchFamily="49" charset="-122"/>
                <a:cs typeface="Arial" pitchFamily="34" charset="0"/>
              </a:rPr>
              <a:t>点击此处输入文本内容点击此处输入文本内容</a:t>
            </a:r>
            <a:endParaRPr lang="en-US" altLang="zh-CN" sz="1400" kern="0" dirty="0">
              <a:latin typeface="幼圆" panose="02010509060101010101" pitchFamily="49" charset="-122"/>
              <a:ea typeface="幼圆" panose="02010509060101010101" pitchFamily="49" charset="-122"/>
              <a:cs typeface="Arial" pitchFamily="34" charset="0"/>
            </a:endParaRPr>
          </a:p>
          <a:p>
            <a:pPr algn="just">
              <a:lnSpc>
                <a:spcPct val="130000"/>
              </a:lnSpc>
              <a:defRPr/>
            </a:pPr>
            <a:endParaRPr lang="en-US" altLang="zh-CN" sz="1400" kern="0" dirty="0">
              <a:latin typeface="幼圆" panose="02010509060101010101" pitchFamily="49" charset="-122"/>
              <a:ea typeface="幼圆" panose="02010509060101010101" pitchFamily="49" charset="-122"/>
              <a:cs typeface="Arial" pitchFamily="34" charset="0"/>
            </a:endParaRPr>
          </a:p>
        </p:txBody>
      </p:sp>
      <p:sp>
        <p:nvSpPr>
          <p:cNvPr id="52" name="TextBox 51"/>
          <p:cNvSpPr txBox="1"/>
          <p:nvPr/>
        </p:nvSpPr>
        <p:spPr>
          <a:xfrm flipH="1">
            <a:off x="3713163" y="2614614"/>
            <a:ext cx="2520950" cy="554037"/>
          </a:xfrm>
          <a:prstGeom prst="rect">
            <a:avLst/>
          </a:prstGeom>
          <a:noFill/>
        </p:spPr>
        <p:txBody>
          <a:bodyPr anchor="ctr"/>
          <a:lstStyle/>
          <a:p>
            <a:pPr algn="just">
              <a:lnSpc>
                <a:spcPct val="130000"/>
              </a:lnSpc>
              <a:defRPr/>
            </a:pPr>
            <a:r>
              <a:rPr lang="zh-CN" altLang="en-US" sz="1400" kern="0" dirty="0">
                <a:latin typeface="幼圆" panose="02010509060101010101" pitchFamily="49" charset="-122"/>
                <a:ea typeface="幼圆" panose="02010509060101010101" pitchFamily="49" charset="-122"/>
                <a:cs typeface="Arial" pitchFamily="34" charset="0"/>
              </a:rPr>
              <a:t>点击此处输入文本内容点击此处输入文本内容</a:t>
            </a:r>
            <a:endParaRPr lang="en-US" altLang="zh-CN" sz="1400" kern="0" dirty="0">
              <a:latin typeface="幼圆" panose="02010509060101010101" pitchFamily="49" charset="-122"/>
              <a:ea typeface="幼圆" panose="02010509060101010101" pitchFamily="49" charset="-122"/>
              <a:cs typeface="Arial" pitchFamily="34" charset="0"/>
            </a:endParaRPr>
          </a:p>
        </p:txBody>
      </p:sp>
      <p:sp>
        <p:nvSpPr>
          <p:cNvPr id="53" name="TextBox 52"/>
          <p:cNvSpPr txBox="1"/>
          <p:nvPr/>
        </p:nvSpPr>
        <p:spPr>
          <a:xfrm flipH="1">
            <a:off x="5953125" y="4933950"/>
            <a:ext cx="2520950" cy="554038"/>
          </a:xfrm>
          <a:prstGeom prst="rect">
            <a:avLst/>
          </a:prstGeom>
          <a:noFill/>
        </p:spPr>
        <p:txBody>
          <a:bodyPr anchor="ctr"/>
          <a:lstStyle/>
          <a:p>
            <a:pPr algn="just">
              <a:lnSpc>
                <a:spcPct val="130000"/>
              </a:lnSpc>
              <a:defRPr/>
            </a:pPr>
            <a:r>
              <a:rPr lang="zh-CN" altLang="en-US" sz="1400" kern="0" dirty="0">
                <a:latin typeface="幼圆" panose="02010509060101010101" pitchFamily="49" charset="-122"/>
                <a:ea typeface="幼圆" panose="02010509060101010101" pitchFamily="49" charset="-122"/>
                <a:cs typeface="Arial" pitchFamily="34" charset="0"/>
              </a:rPr>
              <a:t>点击此处输入文本内容点击此处输入文本内容</a:t>
            </a:r>
            <a:endParaRPr lang="en-US" altLang="zh-CN" sz="1400" kern="0" dirty="0">
              <a:latin typeface="幼圆" panose="02010509060101010101" pitchFamily="49" charset="-122"/>
              <a:ea typeface="幼圆" panose="02010509060101010101" pitchFamily="49" charset="-122"/>
              <a:cs typeface="Arial" pitchFamily="34" charset="0"/>
            </a:endParaRPr>
          </a:p>
        </p:txBody>
      </p:sp>
      <p:sp>
        <p:nvSpPr>
          <p:cNvPr id="54" name="TextBox 53"/>
          <p:cNvSpPr txBox="1"/>
          <p:nvPr/>
        </p:nvSpPr>
        <p:spPr>
          <a:xfrm flipH="1">
            <a:off x="7646988" y="1557339"/>
            <a:ext cx="2520950" cy="554037"/>
          </a:xfrm>
          <a:prstGeom prst="rect">
            <a:avLst/>
          </a:prstGeom>
          <a:noFill/>
        </p:spPr>
        <p:txBody>
          <a:bodyPr anchor="ctr"/>
          <a:lstStyle/>
          <a:p>
            <a:pPr algn="just">
              <a:lnSpc>
                <a:spcPct val="130000"/>
              </a:lnSpc>
              <a:defRPr/>
            </a:pPr>
            <a:r>
              <a:rPr lang="zh-CN" altLang="en-US" sz="1400" kern="0" dirty="0">
                <a:latin typeface="幼圆" panose="02010509060101010101" pitchFamily="49" charset="-122"/>
                <a:ea typeface="幼圆" panose="02010509060101010101" pitchFamily="49" charset="-122"/>
                <a:cs typeface="Arial" pitchFamily="34" charset="0"/>
              </a:rPr>
              <a:t>点击此处输入文本内容点击此处输入文本内容</a:t>
            </a:r>
            <a:endParaRPr lang="en-US" altLang="zh-CN" sz="1400" kern="0" dirty="0">
              <a:latin typeface="幼圆" panose="02010509060101010101" pitchFamily="49" charset="-122"/>
              <a:ea typeface="幼圆" panose="02010509060101010101" pitchFamily="49" charset="-122"/>
              <a:cs typeface="Arial" pitchFamily="34" charset="0"/>
            </a:endParaRPr>
          </a:p>
        </p:txBody>
      </p:sp>
      <p:sp>
        <p:nvSpPr>
          <p:cNvPr id="56" name="燕尾形 55"/>
          <p:cNvSpPr/>
          <p:nvPr/>
        </p:nvSpPr>
        <p:spPr>
          <a:xfrm rot="19200000">
            <a:off x="4044951" y="4286250"/>
            <a:ext cx="277813" cy="292100"/>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chemeClr val="tx1"/>
              </a:solidFill>
            </a:endParaRPr>
          </a:p>
        </p:txBody>
      </p:sp>
      <p:sp>
        <p:nvSpPr>
          <p:cNvPr id="57" name="燕尾形 56"/>
          <p:cNvSpPr/>
          <p:nvPr/>
        </p:nvSpPr>
        <p:spPr>
          <a:xfrm rot="360000">
            <a:off x="5915026" y="3871914"/>
            <a:ext cx="303213" cy="319087"/>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chemeClr val="tx1"/>
              </a:solidFill>
            </a:endParaRPr>
          </a:p>
        </p:txBody>
      </p:sp>
      <p:sp>
        <p:nvSpPr>
          <p:cNvPr id="27" name="燕尾形 26"/>
          <p:cNvSpPr/>
          <p:nvPr/>
        </p:nvSpPr>
        <p:spPr>
          <a:xfrm rot="19200000">
            <a:off x="7816851" y="3360738"/>
            <a:ext cx="277813" cy="292100"/>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chemeClr val="tx1"/>
              </a:solidFill>
            </a:endParaRPr>
          </a:p>
        </p:txBody>
      </p:sp>
      <p:sp>
        <p:nvSpPr>
          <p:cNvPr id="2" name="六边形 1"/>
          <p:cNvSpPr/>
          <p:nvPr/>
        </p:nvSpPr>
        <p:spPr>
          <a:xfrm>
            <a:off x="2662238" y="4413250"/>
            <a:ext cx="1490662" cy="1284288"/>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2800" dirty="0">
                <a:solidFill>
                  <a:schemeClr val="tx1">
                    <a:lumMod val="50000"/>
                    <a:lumOff val="50000"/>
                  </a:schemeClr>
                </a:solidFill>
                <a:latin typeface="Impact" panose="020B0806030902050204" pitchFamily="34" charset="0"/>
              </a:rPr>
              <a:t>2010</a:t>
            </a:r>
            <a:endParaRPr lang="zh-CN" altLang="en-US" sz="2800" dirty="0">
              <a:solidFill>
                <a:schemeClr val="tx1">
                  <a:lumMod val="50000"/>
                  <a:lumOff val="50000"/>
                </a:schemeClr>
              </a:solidFill>
              <a:latin typeface="Impact" panose="020B0806030902050204" pitchFamily="34" charset="0"/>
            </a:endParaRPr>
          </a:p>
        </p:txBody>
      </p:sp>
      <p:sp>
        <p:nvSpPr>
          <p:cNvPr id="20" name="六边形 19"/>
          <p:cNvSpPr/>
          <p:nvPr/>
        </p:nvSpPr>
        <p:spPr>
          <a:xfrm>
            <a:off x="4289426" y="3281364"/>
            <a:ext cx="1490663" cy="1284287"/>
          </a:xfrm>
          <a:prstGeom prst="hexagon">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2800" dirty="0">
                <a:solidFill>
                  <a:schemeClr val="tx1">
                    <a:lumMod val="50000"/>
                    <a:lumOff val="50000"/>
                  </a:schemeClr>
                </a:solidFill>
                <a:latin typeface="Impact" panose="020B0806030902050204" pitchFamily="34" charset="0"/>
              </a:rPr>
              <a:t>2011</a:t>
            </a:r>
            <a:endParaRPr lang="zh-CN" altLang="en-US" sz="2800" dirty="0">
              <a:solidFill>
                <a:schemeClr val="tx1">
                  <a:lumMod val="50000"/>
                  <a:lumOff val="50000"/>
                </a:schemeClr>
              </a:solidFill>
              <a:latin typeface="Impact" panose="020B0806030902050204" pitchFamily="34" charset="0"/>
            </a:endParaRPr>
          </a:p>
        </p:txBody>
      </p:sp>
      <p:sp>
        <p:nvSpPr>
          <p:cNvPr id="21" name="六边形 20"/>
          <p:cNvSpPr/>
          <p:nvPr/>
        </p:nvSpPr>
        <p:spPr>
          <a:xfrm>
            <a:off x="6361113" y="3470275"/>
            <a:ext cx="1490662" cy="1284288"/>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2800" dirty="0">
                <a:solidFill>
                  <a:schemeClr val="tx1">
                    <a:lumMod val="50000"/>
                    <a:lumOff val="50000"/>
                  </a:schemeClr>
                </a:solidFill>
                <a:latin typeface="Impact" panose="020B0806030902050204" pitchFamily="34" charset="0"/>
              </a:rPr>
              <a:t>2012</a:t>
            </a:r>
            <a:endParaRPr lang="zh-CN" altLang="en-US" sz="2800" dirty="0">
              <a:solidFill>
                <a:schemeClr val="tx1">
                  <a:lumMod val="50000"/>
                  <a:lumOff val="50000"/>
                </a:schemeClr>
              </a:solidFill>
              <a:latin typeface="Impact" panose="020B0806030902050204" pitchFamily="34" charset="0"/>
            </a:endParaRPr>
          </a:p>
        </p:txBody>
      </p:sp>
      <p:sp>
        <p:nvSpPr>
          <p:cNvPr id="28" name="六边形 27"/>
          <p:cNvSpPr/>
          <p:nvPr/>
        </p:nvSpPr>
        <p:spPr>
          <a:xfrm>
            <a:off x="8077201" y="2327275"/>
            <a:ext cx="1489075" cy="1284288"/>
          </a:xfrm>
          <a:prstGeom prst="hexagon">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2800" dirty="0">
                <a:solidFill>
                  <a:schemeClr val="tx1">
                    <a:lumMod val="50000"/>
                    <a:lumOff val="50000"/>
                  </a:schemeClr>
                </a:solidFill>
                <a:latin typeface="Impact" panose="020B0806030902050204" pitchFamily="34" charset="0"/>
              </a:rPr>
              <a:t>2013</a:t>
            </a:r>
            <a:endParaRPr lang="zh-CN" altLang="en-US" sz="2800" dirty="0">
              <a:solidFill>
                <a:schemeClr val="tx1">
                  <a:lumMod val="50000"/>
                  <a:lumOff val="50000"/>
                </a:schemeClr>
              </a:solidFill>
              <a:latin typeface="Impact" panose="020B0806030902050204" pitchFamily="34" charset="0"/>
            </a:endParaRPr>
          </a:p>
        </p:txBody>
      </p:sp>
      <p:sp>
        <p:nvSpPr>
          <p:cNvPr id="30" name="KSO_Shape"/>
          <p:cNvSpPr>
            <a:spLocks/>
          </p:cNvSpPr>
          <p:nvPr/>
        </p:nvSpPr>
        <p:spPr bwMode="auto">
          <a:xfrm>
            <a:off x="2960688" y="274106"/>
            <a:ext cx="6650038"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31" name="标题 9"/>
          <p:cNvSpPr>
            <a:spLocks noGrp="1"/>
          </p:cNvSpPr>
          <p:nvPr>
            <p:ph type="title"/>
          </p:nvPr>
        </p:nvSpPr>
        <p:spPr>
          <a:xfrm>
            <a:off x="5024325" y="586806"/>
            <a:ext cx="7837714" cy="601525"/>
          </a:xfrm>
        </p:spPr>
        <p:txBody>
          <a:bodyPr>
            <a:normAutofit/>
          </a:bodyPr>
          <a:lstStyle/>
          <a:p>
            <a:pPr eaLnBrk="1" hangingPunct="1"/>
            <a:r>
              <a:rPr lang="zh-CN" altLang="en-US" sz="2800" dirty="0" smtClean="0">
                <a:solidFill>
                  <a:schemeClr val="bg1"/>
                </a:solidFill>
                <a:latin typeface="李旭科书法" panose="02000603000000000000" pitchFamily="2" charset="-122"/>
                <a:ea typeface="李旭科书法" panose="02000603000000000000" pitchFamily="2" charset="-122"/>
              </a:rPr>
              <a:t>请在这里输入您的标题</a:t>
            </a:r>
          </a:p>
        </p:txBody>
      </p:sp>
    </p:spTree>
    <p:extLst>
      <p:ext uri="{BB962C8B-B14F-4D97-AF65-F5344CB8AC3E}">
        <p14:creationId xmlns:p14="http://schemas.microsoft.com/office/powerpoint/2010/main" val="1965099774"/>
      </p:ext>
    </p:extLst>
  </p:cSld>
  <p:clrMapOvr>
    <a:masterClrMapping/>
  </p:clrMapOvr>
  <mc:AlternateContent xmlns:mc="http://schemas.openxmlformats.org/markup-compatibility/2006" xmlns:p14="http://schemas.microsoft.com/office/powerpoint/2010/main">
    <mc:Choice Requires="p14">
      <p:transition spd="slow" p14:dur="1600" advTm="4000">
        <p:blinds dir="vert"/>
      </p:transition>
    </mc:Choice>
    <mc:Fallback xmlns="">
      <p:transition spd="slow" advTm="4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500" fill="hold"/>
                                        <p:tgtEl>
                                          <p:spTgt spid="51"/>
                                        </p:tgtEl>
                                        <p:attrNameLst>
                                          <p:attrName>ppt_x</p:attrName>
                                        </p:attrNameLst>
                                      </p:cBhvr>
                                      <p:tavLst>
                                        <p:tav tm="0">
                                          <p:val>
                                            <p:strVal val="#ppt_x"/>
                                          </p:val>
                                        </p:tav>
                                        <p:tav tm="100000">
                                          <p:val>
                                            <p:strVal val="#ppt_x"/>
                                          </p:val>
                                        </p:tav>
                                      </p:tavLst>
                                    </p:anim>
                                    <p:anim calcmode="lin" valueType="num">
                                      <p:cBhvr additive="base">
                                        <p:cTn id="1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barn(inVertical)">
                                      <p:cBhvr>
                                        <p:cTn id="24" dur="500"/>
                                        <p:tgtEl>
                                          <p:spTgt spid="5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2000"/>
                                        <p:tgtEl>
                                          <p:spTgt spid="20"/>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circle(in)">
                                      <p:cBhvr>
                                        <p:cTn id="32" dur="20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barn(inVertical)">
                                      <p:cBhvr>
                                        <p:cTn id="40" dur="500"/>
                                        <p:tgtEl>
                                          <p:spTgt spid="5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randombar(horizontal)">
                                      <p:cBhvr>
                                        <p:cTn id="45" dur="500"/>
                                        <p:tgtEl>
                                          <p:spTgt spid="21"/>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randombar(horizontal)">
                                      <p:cBhvr>
                                        <p:cTn id="48" dur="500"/>
                                        <p:tgtEl>
                                          <p:spTgt spid="5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arn(inVertical)">
                                      <p:cBhvr>
                                        <p:cTn id="53" dur="500"/>
                                        <p:tgtEl>
                                          <p:spTgt spid="27"/>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arn(inVertical)">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54"/>
                                        </p:tgtEl>
                                        <p:attrNameLst>
                                          <p:attrName>style.visibility</p:attrName>
                                        </p:attrNameLst>
                                      </p:cBhvr>
                                      <p:to>
                                        <p:strVal val="visible"/>
                                      </p:to>
                                    </p:set>
                                    <p:anim calcmode="lin" valueType="num">
                                      <p:cBhvr>
                                        <p:cTn id="61" dur="500" fill="hold"/>
                                        <p:tgtEl>
                                          <p:spTgt spid="54"/>
                                        </p:tgtEl>
                                        <p:attrNameLst>
                                          <p:attrName>ppt_w</p:attrName>
                                        </p:attrNameLst>
                                      </p:cBhvr>
                                      <p:tavLst>
                                        <p:tav tm="0">
                                          <p:val>
                                            <p:fltVal val="0"/>
                                          </p:val>
                                        </p:tav>
                                        <p:tav tm="100000">
                                          <p:val>
                                            <p:strVal val="#ppt_w"/>
                                          </p:val>
                                        </p:tav>
                                      </p:tavLst>
                                    </p:anim>
                                    <p:anim calcmode="lin" valueType="num">
                                      <p:cBhvr>
                                        <p:cTn id="62" dur="500" fill="hold"/>
                                        <p:tgtEl>
                                          <p:spTgt spid="54"/>
                                        </p:tgtEl>
                                        <p:attrNameLst>
                                          <p:attrName>ppt_h</p:attrName>
                                        </p:attrNameLst>
                                      </p:cBhvr>
                                      <p:tavLst>
                                        <p:tav tm="0">
                                          <p:val>
                                            <p:fltVal val="0"/>
                                          </p:val>
                                        </p:tav>
                                        <p:tav tm="100000">
                                          <p:val>
                                            <p:strVal val="#ppt_h"/>
                                          </p:val>
                                        </p:tav>
                                      </p:tavLst>
                                    </p:anim>
                                    <p:animEffect transition="in" filter="fade">
                                      <p:cBhvr>
                                        <p:cTn id="63" dur="500"/>
                                        <p:tgtEl>
                                          <p:spTgt spid="5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 calcmode="lin" valueType="num">
                                      <p:cBhvr>
                                        <p:cTn id="66" dur="500" fill="hold"/>
                                        <p:tgtEl>
                                          <p:spTgt spid="28"/>
                                        </p:tgtEl>
                                        <p:attrNameLst>
                                          <p:attrName>ppt_w</p:attrName>
                                        </p:attrNameLst>
                                      </p:cBhvr>
                                      <p:tavLst>
                                        <p:tav tm="0">
                                          <p:val>
                                            <p:fltVal val="0"/>
                                          </p:val>
                                        </p:tav>
                                        <p:tav tm="100000">
                                          <p:val>
                                            <p:strVal val="#ppt_w"/>
                                          </p:val>
                                        </p:tav>
                                      </p:tavLst>
                                    </p:anim>
                                    <p:anim calcmode="lin" valueType="num">
                                      <p:cBhvr>
                                        <p:cTn id="67" dur="500" fill="hold"/>
                                        <p:tgtEl>
                                          <p:spTgt spid="28"/>
                                        </p:tgtEl>
                                        <p:attrNameLst>
                                          <p:attrName>ppt_h</p:attrName>
                                        </p:attrNameLst>
                                      </p:cBhvr>
                                      <p:tavLst>
                                        <p:tav tm="0">
                                          <p:val>
                                            <p:fltVal val="0"/>
                                          </p:val>
                                        </p:tav>
                                        <p:tav tm="100000">
                                          <p:val>
                                            <p:strVal val="#ppt_h"/>
                                          </p:val>
                                        </p:tav>
                                      </p:tavLst>
                                    </p:anim>
                                    <p:animEffect transition="in" filter="fade">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barn(inVertical)">
                                      <p:cBhvr>
                                        <p:cTn id="7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24" grpId="0" animBg="1"/>
      <p:bldP spid="23" grpId="0" animBg="1"/>
      <p:bldP spid="22" grpId="0" animBg="1"/>
      <p:bldP spid="51" grpId="0"/>
      <p:bldP spid="52" grpId="0"/>
      <p:bldP spid="53" grpId="0"/>
      <p:bldP spid="54" grpId="0"/>
      <p:bldP spid="56" grpId="0" animBg="1"/>
      <p:bldP spid="57" grpId="0" animBg="1"/>
      <p:bldP spid="27" grpId="0" animBg="1"/>
      <p:bldP spid="2" grpId="0" animBg="1"/>
      <p:bldP spid="20" grpId="0" animBg="1"/>
      <p:bldP spid="21" grpId="0" animBg="1"/>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KSO_Shape"/>
          <p:cNvSpPr>
            <a:spLocks/>
          </p:cNvSpPr>
          <p:nvPr/>
        </p:nvSpPr>
        <p:spPr bwMode="auto">
          <a:xfrm rot="16200000">
            <a:off x="782218" y="2487166"/>
            <a:ext cx="7958866" cy="2359772"/>
          </a:xfrm>
          <a:custGeom>
            <a:avLst/>
            <a:gdLst>
              <a:gd name="T0" fmla="*/ 157847 w 313"/>
              <a:gd name="T1" fmla="*/ 255366 h 93"/>
              <a:gd name="T2" fmla="*/ 379585 w 313"/>
              <a:gd name="T3" fmla="*/ 266632 h 93"/>
              <a:gd name="T4" fmla="*/ 390860 w 313"/>
              <a:gd name="T5" fmla="*/ 281653 h 93"/>
              <a:gd name="T6" fmla="*/ 503608 w 313"/>
              <a:gd name="T7" fmla="*/ 281653 h 93"/>
              <a:gd name="T8" fmla="*/ 665214 w 313"/>
              <a:gd name="T9" fmla="*/ 285409 h 93"/>
              <a:gd name="T10" fmla="*/ 710313 w 313"/>
              <a:gd name="T11" fmla="*/ 285409 h 93"/>
              <a:gd name="T12" fmla="*/ 792995 w 313"/>
              <a:gd name="T13" fmla="*/ 304185 h 93"/>
              <a:gd name="T14" fmla="*/ 717829 w 313"/>
              <a:gd name="T15" fmla="*/ 315452 h 93"/>
              <a:gd name="T16" fmla="*/ 774203 w 313"/>
              <a:gd name="T17" fmla="*/ 330473 h 93"/>
              <a:gd name="T18" fmla="*/ 849369 w 313"/>
              <a:gd name="T19" fmla="*/ 326718 h 93"/>
              <a:gd name="T20" fmla="*/ 962117 w 313"/>
              <a:gd name="T21" fmla="*/ 341739 h 93"/>
              <a:gd name="T22" fmla="*/ 1063590 w 313"/>
              <a:gd name="T23" fmla="*/ 311696 h 93"/>
              <a:gd name="T24" fmla="*/ 1142514 w 313"/>
              <a:gd name="T25" fmla="*/ 270387 h 93"/>
              <a:gd name="T26" fmla="*/ 1157547 w 313"/>
              <a:gd name="T27" fmla="*/ 202790 h 93"/>
              <a:gd name="T28" fmla="*/ 1022249 w 313"/>
              <a:gd name="T29" fmla="*/ 180258 h 93"/>
              <a:gd name="T30" fmla="*/ 1093656 w 313"/>
              <a:gd name="T31" fmla="*/ 116417 h 93"/>
              <a:gd name="T32" fmla="*/ 988425 w 313"/>
              <a:gd name="T33" fmla="*/ 105151 h 93"/>
              <a:gd name="T34" fmla="*/ 932051 w 313"/>
              <a:gd name="T35" fmla="*/ 90129 h 93"/>
              <a:gd name="T36" fmla="*/ 958358 w 313"/>
              <a:gd name="T37" fmla="*/ 63841 h 93"/>
              <a:gd name="T38" fmla="*/ 969633 w 313"/>
              <a:gd name="T39" fmla="*/ 45065 h 93"/>
              <a:gd name="T40" fmla="*/ 905743 w 313"/>
              <a:gd name="T41" fmla="*/ 33798 h 93"/>
              <a:gd name="T42" fmla="*/ 1033524 w 313"/>
              <a:gd name="T43" fmla="*/ 30043 h 93"/>
              <a:gd name="T44" fmla="*/ 932051 w 313"/>
              <a:gd name="T45" fmla="*/ 15022 h 93"/>
              <a:gd name="T46" fmla="*/ 792995 w 313"/>
              <a:gd name="T47" fmla="*/ 11266 h 93"/>
              <a:gd name="T48" fmla="*/ 699038 w 313"/>
              <a:gd name="T49" fmla="*/ 3755 h 93"/>
              <a:gd name="T50" fmla="*/ 616356 w 313"/>
              <a:gd name="T51" fmla="*/ 11266 h 93"/>
              <a:gd name="T52" fmla="*/ 503608 w 313"/>
              <a:gd name="T53" fmla="*/ 11266 h 93"/>
              <a:gd name="T54" fmla="*/ 315695 w 313"/>
              <a:gd name="T55" fmla="*/ 22532 h 93"/>
              <a:gd name="T56" fmla="*/ 507366 w 313"/>
              <a:gd name="T57" fmla="*/ 26288 h 93"/>
              <a:gd name="T58" fmla="*/ 552465 w 313"/>
              <a:gd name="T59" fmla="*/ 30043 h 93"/>
              <a:gd name="T60" fmla="*/ 435959 w 313"/>
              <a:gd name="T61" fmla="*/ 41309 h 93"/>
              <a:gd name="T62" fmla="*/ 372069 w 313"/>
              <a:gd name="T63" fmla="*/ 52575 h 93"/>
              <a:gd name="T64" fmla="*/ 251804 w 313"/>
              <a:gd name="T65" fmla="*/ 75108 h 93"/>
              <a:gd name="T66" fmla="*/ 172880 w 313"/>
              <a:gd name="T67" fmla="*/ 108906 h 93"/>
              <a:gd name="T68" fmla="*/ 398376 w 313"/>
              <a:gd name="T69" fmla="*/ 131438 h 93"/>
              <a:gd name="T70" fmla="*/ 405893 w 313"/>
              <a:gd name="T71" fmla="*/ 150215 h 93"/>
              <a:gd name="T72" fmla="*/ 187913 w 313"/>
              <a:gd name="T73" fmla="*/ 161481 h 93"/>
              <a:gd name="T74" fmla="*/ 270595 w 313"/>
              <a:gd name="T75" fmla="*/ 168992 h 93"/>
              <a:gd name="T76" fmla="*/ 56374 w 313"/>
              <a:gd name="T77" fmla="*/ 195280 h 93"/>
              <a:gd name="T78" fmla="*/ 394618 w 313"/>
              <a:gd name="T79" fmla="*/ 22532 h 93"/>
              <a:gd name="T80" fmla="*/ 7517 w 313"/>
              <a:gd name="T81" fmla="*/ 221567 h 93"/>
              <a:gd name="T82" fmla="*/ 405893 w 313"/>
              <a:gd name="T83" fmla="*/ 161481 h 93"/>
              <a:gd name="T84" fmla="*/ 518641 w 313"/>
              <a:gd name="T85" fmla="*/ 157726 h 93"/>
              <a:gd name="T86" fmla="*/ 424684 w 313"/>
              <a:gd name="T87" fmla="*/ 165237 h 93"/>
              <a:gd name="T88" fmla="*/ 345761 w 313"/>
              <a:gd name="T89" fmla="*/ 165237 h 93"/>
              <a:gd name="T90" fmla="*/ 435959 w 313"/>
              <a:gd name="T91" fmla="*/ 274142 h 93"/>
              <a:gd name="T92" fmla="*/ 462267 w 313"/>
              <a:gd name="T93" fmla="*/ 41309 h 93"/>
              <a:gd name="T94" fmla="*/ 526158 w 313"/>
              <a:gd name="T95" fmla="*/ 37554 h 93"/>
              <a:gd name="T96" fmla="*/ 571257 w 313"/>
              <a:gd name="T97" fmla="*/ 26288 h 93"/>
              <a:gd name="T98" fmla="*/ 608839 w 313"/>
              <a:gd name="T99" fmla="*/ 11266 h 93"/>
              <a:gd name="T100" fmla="*/ 661455 w 313"/>
              <a:gd name="T101" fmla="*/ 11266 h 93"/>
              <a:gd name="T102" fmla="*/ 691521 w 313"/>
              <a:gd name="T103" fmla="*/ 285409 h 93"/>
              <a:gd name="T104" fmla="*/ 706554 w 313"/>
              <a:gd name="T105" fmla="*/ 3755 h 93"/>
              <a:gd name="T106" fmla="*/ 770445 w 313"/>
              <a:gd name="T107" fmla="*/ 311696 h 93"/>
              <a:gd name="T108" fmla="*/ 789236 w 313"/>
              <a:gd name="T109" fmla="*/ 289164 h 93"/>
              <a:gd name="T110" fmla="*/ 808028 w 313"/>
              <a:gd name="T111" fmla="*/ 48820 h 93"/>
              <a:gd name="T112" fmla="*/ 871918 w 313"/>
              <a:gd name="T113" fmla="*/ 26288 h 93"/>
              <a:gd name="T114" fmla="*/ 856885 w 313"/>
              <a:gd name="T115" fmla="*/ 63841 h 93"/>
              <a:gd name="T116" fmla="*/ 864402 w 313"/>
              <a:gd name="T117" fmla="*/ 86374 h 93"/>
              <a:gd name="T118" fmla="*/ 901984 w 313"/>
              <a:gd name="T119" fmla="*/ 78863 h 93"/>
              <a:gd name="T120" fmla="*/ 917017 w 313"/>
              <a:gd name="T121" fmla="*/ 334228 h 93"/>
              <a:gd name="T122" fmla="*/ 1007216 w 313"/>
              <a:gd name="T123" fmla="*/ 101395 h 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3" h="93">
                <a:moveTo>
                  <a:pt x="0" y="60"/>
                </a:moveTo>
                <a:cubicBezTo>
                  <a:pt x="2" y="60"/>
                  <a:pt x="3" y="61"/>
                  <a:pt x="4" y="61"/>
                </a:cubicBezTo>
                <a:cubicBezTo>
                  <a:pt x="5" y="62"/>
                  <a:pt x="8" y="61"/>
                  <a:pt x="8" y="62"/>
                </a:cubicBezTo>
                <a:cubicBezTo>
                  <a:pt x="9" y="62"/>
                  <a:pt x="8" y="61"/>
                  <a:pt x="9" y="62"/>
                </a:cubicBezTo>
                <a:cubicBezTo>
                  <a:pt x="9" y="62"/>
                  <a:pt x="10" y="62"/>
                  <a:pt x="10" y="62"/>
                </a:cubicBezTo>
                <a:cubicBezTo>
                  <a:pt x="11" y="62"/>
                  <a:pt x="12" y="62"/>
                  <a:pt x="12" y="63"/>
                </a:cubicBezTo>
                <a:cubicBezTo>
                  <a:pt x="12" y="63"/>
                  <a:pt x="12" y="63"/>
                  <a:pt x="12" y="63"/>
                </a:cubicBezTo>
                <a:cubicBezTo>
                  <a:pt x="11" y="63"/>
                  <a:pt x="9" y="63"/>
                  <a:pt x="9" y="63"/>
                </a:cubicBezTo>
                <a:cubicBezTo>
                  <a:pt x="10" y="63"/>
                  <a:pt x="11" y="63"/>
                  <a:pt x="12" y="63"/>
                </a:cubicBezTo>
                <a:cubicBezTo>
                  <a:pt x="12" y="63"/>
                  <a:pt x="12" y="63"/>
                  <a:pt x="12" y="63"/>
                </a:cubicBezTo>
                <a:cubicBezTo>
                  <a:pt x="12" y="63"/>
                  <a:pt x="12" y="63"/>
                  <a:pt x="13" y="63"/>
                </a:cubicBezTo>
                <a:cubicBezTo>
                  <a:pt x="13" y="63"/>
                  <a:pt x="12" y="63"/>
                  <a:pt x="13" y="63"/>
                </a:cubicBezTo>
                <a:cubicBezTo>
                  <a:pt x="13" y="63"/>
                  <a:pt x="13" y="63"/>
                  <a:pt x="14" y="63"/>
                </a:cubicBezTo>
                <a:cubicBezTo>
                  <a:pt x="15" y="63"/>
                  <a:pt x="16" y="64"/>
                  <a:pt x="17" y="63"/>
                </a:cubicBezTo>
                <a:cubicBezTo>
                  <a:pt x="19" y="64"/>
                  <a:pt x="22" y="63"/>
                  <a:pt x="22" y="65"/>
                </a:cubicBezTo>
                <a:cubicBezTo>
                  <a:pt x="23" y="65"/>
                  <a:pt x="25" y="65"/>
                  <a:pt x="26" y="65"/>
                </a:cubicBezTo>
                <a:cubicBezTo>
                  <a:pt x="26" y="65"/>
                  <a:pt x="26" y="65"/>
                  <a:pt x="26" y="65"/>
                </a:cubicBezTo>
                <a:cubicBezTo>
                  <a:pt x="28" y="66"/>
                  <a:pt x="30" y="65"/>
                  <a:pt x="31" y="65"/>
                </a:cubicBezTo>
                <a:cubicBezTo>
                  <a:pt x="31" y="66"/>
                  <a:pt x="30" y="65"/>
                  <a:pt x="30" y="66"/>
                </a:cubicBezTo>
                <a:cubicBezTo>
                  <a:pt x="32" y="65"/>
                  <a:pt x="34" y="66"/>
                  <a:pt x="36" y="66"/>
                </a:cubicBezTo>
                <a:cubicBezTo>
                  <a:pt x="36" y="67"/>
                  <a:pt x="35" y="67"/>
                  <a:pt x="35" y="67"/>
                </a:cubicBezTo>
                <a:cubicBezTo>
                  <a:pt x="36" y="67"/>
                  <a:pt x="37" y="67"/>
                  <a:pt x="37" y="67"/>
                </a:cubicBezTo>
                <a:cubicBezTo>
                  <a:pt x="37" y="67"/>
                  <a:pt x="38" y="67"/>
                  <a:pt x="38" y="68"/>
                </a:cubicBezTo>
                <a:cubicBezTo>
                  <a:pt x="39" y="67"/>
                  <a:pt x="40" y="68"/>
                  <a:pt x="41" y="68"/>
                </a:cubicBezTo>
                <a:cubicBezTo>
                  <a:pt x="41" y="68"/>
                  <a:pt x="41" y="68"/>
                  <a:pt x="41" y="68"/>
                </a:cubicBezTo>
                <a:cubicBezTo>
                  <a:pt x="42" y="68"/>
                  <a:pt x="42" y="68"/>
                  <a:pt x="42" y="68"/>
                </a:cubicBezTo>
                <a:cubicBezTo>
                  <a:pt x="42" y="68"/>
                  <a:pt x="42" y="68"/>
                  <a:pt x="42" y="68"/>
                </a:cubicBezTo>
                <a:cubicBezTo>
                  <a:pt x="44" y="68"/>
                  <a:pt x="45" y="69"/>
                  <a:pt x="46" y="68"/>
                </a:cubicBezTo>
                <a:cubicBezTo>
                  <a:pt x="46" y="69"/>
                  <a:pt x="47" y="68"/>
                  <a:pt x="47" y="68"/>
                </a:cubicBezTo>
                <a:cubicBezTo>
                  <a:pt x="47" y="68"/>
                  <a:pt x="47" y="68"/>
                  <a:pt x="47" y="68"/>
                </a:cubicBezTo>
                <a:cubicBezTo>
                  <a:pt x="49" y="69"/>
                  <a:pt x="54" y="68"/>
                  <a:pt x="55" y="69"/>
                </a:cubicBezTo>
                <a:cubicBezTo>
                  <a:pt x="55" y="68"/>
                  <a:pt x="56" y="68"/>
                  <a:pt x="57" y="68"/>
                </a:cubicBezTo>
                <a:cubicBezTo>
                  <a:pt x="57" y="69"/>
                  <a:pt x="56" y="68"/>
                  <a:pt x="56" y="69"/>
                </a:cubicBezTo>
                <a:cubicBezTo>
                  <a:pt x="60" y="68"/>
                  <a:pt x="64" y="69"/>
                  <a:pt x="69" y="69"/>
                </a:cubicBezTo>
                <a:cubicBezTo>
                  <a:pt x="68" y="69"/>
                  <a:pt x="68" y="69"/>
                  <a:pt x="68" y="69"/>
                </a:cubicBezTo>
                <a:cubicBezTo>
                  <a:pt x="70" y="69"/>
                  <a:pt x="71" y="69"/>
                  <a:pt x="73" y="69"/>
                </a:cubicBezTo>
                <a:cubicBezTo>
                  <a:pt x="74" y="69"/>
                  <a:pt x="77" y="69"/>
                  <a:pt x="78" y="69"/>
                </a:cubicBezTo>
                <a:cubicBezTo>
                  <a:pt x="78" y="69"/>
                  <a:pt x="77" y="69"/>
                  <a:pt x="78" y="68"/>
                </a:cubicBezTo>
                <a:cubicBezTo>
                  <a:pt x="79" y="69"/>
                  <a:pt x="81" y="69"/>
                  <a:pt x="83" y="69"/>
                </a:cubicBezTo>
                <a:cubicBezTo>
                  <a:pt x="83" y="70"/>
                  <a:pt x="85" y="70"/>
                  <a:pt x="85" y="69"/>
                </a:cubicBezTo>
                <a:cubicBezTo>
                  <a:pt x="85" y="69"/>
                  <a:pt x="84" y="69"/>
                  <a:pt x="84" y="70"/>
                </a:cubicBezTo>
                <a:cubicBezTo>
                  <a:pt x="84" y="69"/>
                  <a:pt x="83" y="70"/>
                  <a:pt x="84" y="69"/>
                </a:cubicBezTo>
                <a:cubicBezTo>
                  <a:pt x="84" y="69"/>
                  <a:pt x="87" y="69"/>
                  <a:pt x="86" y="69"/>
                </a:cubicBezTo>
                <a:cubicBezTo>
                  <a:pt x="88" y="69"/>
                  <a:pt x="89" y="70"/>
                  <a:pt x="91" y="69"/>
                </a:cubicBezTo>
                <a:cubicBezTo>
                  <a:pt x="91" y="71"/>
                  <a:pt x="94" y="70"/>
                  <a:pt x="94" y="70"/>
                </a:cubicBezTo>
                <a:cubicBezTo>
                  <a:pt x="94" y="70"/>
                  <a:pt x="95" y="70"/>
                  <a:pt x="96" y="71"/>
                </a:cubicBezTo>
                <a:cubicBezTo>
                  <a:pt x="95" y="71"/>
                  <a:pt x="94" y="71"/>
                  <a:pt x="93" y="71"/>
                </a:cubicBezTo>
                <a:cubicBezTo>
                  <a:pt x="93" y="71"/>
                  <a:pt x="94" y="71"/>
                  <a:pt x="94" y="72"/>
                </a:cubicBezTo>
                <a:cubicBezTo>
                  <a:pt x="95" y="71"/>
                  <a:pt x="95" y="71"/>
                  <a:pt x="96" y="72"/>
                </a:cubicBezTo>
                <a:cubicBezTo>
                  <a:pt x="96" y="71"/>
                  <a:pt x="97" y="71"/>
                  <a:pt x="97" y="72"/>
                </a:cubicBezTo>
                <a:cubicBezTo>
                  <a:pt x="97" y="71"/>
                  <a:pt x="96" y="71"/>
                  <a:pt x="96" y="71"/>
                </a:cubicBezTo>
                <a:cubicBezTo>
                  <a:pt x="97" y="71"/>
                  <a:pt x="99" y="71"/>
                  <a:pt x="100" y="71"/>
                </a:cubicBezTo>
                <a:cubicBezTo>
                  <a:pt x="99" y="71"/>
                  <a:pt x="99" y="71"/>
                  <a:pt x="99" y="72"/>
                </a:cubicBezTo>
                <a:cubicBezTo>
                  <a:pt x="100" y="71"/>
                  <a:pt x="101" y="72"/>
                  <a:pt x="101" y="71"/>
                </a:cubicBezTo>
                <a:cubicBezTo>
                  <a:pt x="101" y="71"/>
                  <a:pt x="100" y="72"/>
                  <a:pt x="100" y="71"/>
                </a:cubicBezTo>
                <a:cubicBezTo>
                  <a:pt x="101" y="71"/>
                  <a:pt x="102" y="71"/>
                  <a:pt x="103" y="71"/>
                </a:cubicBezTo>
                <a:cubicBezTo>
                  <a:pt x="102" y="71"/>
                  <a:pt x="101" y="71"/>
                  <a:pt x="102" y="72"/>
                </a:cubicBezTo>
                <a:cubicBezTo>
                  <a:pt x="103" y="72"/>
                  <a:pt x="103" y="71"/>
                  <a:pt x="103" y="71"/>
                </a:cubicBezTo>
                <a:cubicBezTo>
                  <a:pt x="105" y="72"/>
                  <a:pt x="106" y="72"/>
                  <a:pt x="108" y="72"/>
                </a:cubicBezTo>
                <a:cubicBezTo>
                  <a:pt x="108" y="72"/>
                  <a:pt x="109" y="72"/>
                  <a:pt x="110" y="72"/>
                </a:cubicBezTo>
                <a:cubicBezTo>
                  <a:pt x="110" y="72"/>
                  <a:pt x="110" y="72"/>
                  <a:pt x="110" y="72"/>
                </a:cubicBezTo>
                <a:cubicBezTo>
                  <a:pt x="110" y="73"/>
                  <a:pt x="109" y="72"/>
                  <a:pt x="109" y="73"/>
                </a:cubicBezTo>
                <a:cubicBezTo>
                  <a:pt x="110" y="73"/>
                  <a:pt x="111" y="73"/>
                  <a:pt x="112" y="73"/>
                </a:cubicBezTo>
                <a:cubicBezTo>
                  <a:pt x="113" y="73"/>
                  <a:pt x="114" y="73"/>
                  <a:pt x="115" y="74"/>
                </a:cubicBezTo>
                <a:cubicBezTo>
                  <a:pt x="114" y="74"/>
                  <a:pt x="113" y="74"/>
                  <a:pt x="112" y="74"/>
                </a:cubicBezTo>
                <a:cubicBezTo>
                  <a:pt x="112" y="74"/>
                  <a:pt x="109" y="73"/>
                  <a:pt x="109" y="74"/>
                </a:cubicBezTo>
                <a:cubicBezTo>
                  <a:pt x="109" y="74"/>
                  <a:pt x="109" y="74"/>
                  <a:pt x="108" y="74"/>
                </a:cubicBezTo>
                <a:cubicBezTo>
                  <a:pt x="108" y="74"/>
                  <a:pt x="108" y="74"/>
                  <a:pt x="107" y="75"/>
                </a:cubicBezTo>
                <a:cubicBezTo>
                  <a:pt x="107" y="74"/>
                  <a:pt x="106" y="75"/>
                  <a:pt x="106" y="74"/>
                </a:cubicBezTo>
                <a:cubicBezTo>
                  <a:pt x="106" y="74"/>
                  <a:pt x="106" y="75"/>
                  <a:pt x="106" y="75"/>
                </a:cubicBezTo>
                <a:cubicBezTo>
                  <a:pt x="105" y="75"/>
                  <a:pt x="105" y="74"/>
                  <a:pt x="105" y="74"/>
                </a:cubicBezTo>
                <a:cubicBezTo>
                  <a:pt x="101" y="75"/>
                  <a:pt x="97" y="74"/>
                  <a:pt x="94" y="74"/>
                </a:cubicBezTo>
                <a:cubicBezTo>
                  <a:pt x="94" y="75"/>
                  <a:pt x="95" y="75"/>
                  <a:pt x="96" y="75"/>
                </a:cubicBezTo>
                <a:cubicBezTo>
                  <a:pt x="96" y="75"/>
                  <a:pt x="95" y="75"/>
                  <a:pt x="95" y="75"/>
                </a:cubicBezTo>
                <a:cubicBezTo>
                  <a:pt x="95" y="75"/>
                  <a:pt x="96" y="75"/>
                  <a:pt x="96" y="75"/>
                </a:cubicBezTo>
                <a:cubicBezTo>
                  <a:pt x="95" y="76"/>
                  <a:pt x="94" y="75"/>
                  <a:pt x="94" y="75"/>
                </a:cubicBezTo>
                <a:cubicBezTo>
                  <a:pt x="95" y="75"/>
                  <a:pt x="94" y="76"/>
                  <a:pt x="94" y="76"/>
                </a:cubicBezTo>
                <a:cubicBezTo>
                  <a:pt x="94" y="76"/>
                  <a:pt x="95" y="76"/>
                  <a:pt x="95" y="76"/>
                </a:cubicBezTo>
                <a:cubicBezTo>
                  <a:pt x="95" y="76"/>
                  <a:pt x="95" y="76"/>
                  <a:pt x="95" y="76"/>
                </a:cubicBezTo>
                <a:cubicBezTo>
                  <a:pt x="96" y="76"/>
                  <a:pt x="96" y="76"/>
                  <a:pt x="96" y="76"/>
                </a:cubicBezTo>
                <a:cubicBezTo>
                  <a:pt x="98" y="74"/>
                  <a:pt x="101" y="76"/>
                  <a:pt x="104" y="75"/>
                </a:cubicBezTo>
                <a:cubicBezTo>
                  <a:pt x="104" y="76"/>
                  <a:pt x="105" y="75"/>
                  <a:pt x="104" y="75"/>
                </a:cubicBezTo>
                <a:cubicBezTo>
                  <a:pt x="105" y="75"/>
                  <a:pt x="105" y="75"/>
                  <a:pt x="106" y="76"/>
                </a:cubicBezTo>
                <a:cubicBezTo>
                  <a:pt x="106" y="75"/>
                  <a:pt x="108" y="76"/>
                  <a:pt x="109" y="75"/>
                </a:cubicBezTo>
                <a:cubicBezTo>
                  <a:pt x="110" y="76"/>
                  <a:pt x="112" y="75"/>
                  <a:pt x="113" y="75"/>
                </a:cubicBezTo>
                <a:cubicBezTo>
                  <a:pt x="113" y="75"/>
                  <a:pt x="113" y="75"/>
                  <a:pt x="113" y="75"/>
                </a:cubicBezTo>
                <a:cubicBezTo>
                  <a:pt x="113" y="75"/>
                  <a:pt x="114" y="75"/>
                  <a:pt x="114" y="75"/>
                </a:cubicBezTo>
                <a:cubicBezTo>
                  <a:pt x="114" y="75"/>
                  <a:pt x="114" y="75"/>
                  <a:pt x="113" y="75"/>
                </a:cubicBezTo>
                <a:cubicBezTo>
                  <a:pt x="115" y="76"/>
                  <a:pt x="116" y="75"/>
                  <a:pt x="118" y="75"/>
                </a:cubicBezTo>
                <a:cubicBezTo>
                  <a:pt x="118" y="75"/>
                  <a:pt x="118" y="75"/>
                  <a:pt x="119" y="75"/>
                </a:cubicBezTo>
                <a:cubicBezTo>
                  <a:pt x="119" y="75"/>
                  <a:pt x="120" y="75"/>
                  <a:pt x="121" y="75"/>
                </a:cubicBezTo>
                <a:cubicBezTo>
                  <a:pt x="121" y="75"/>
                  <a:pt x="121" y="74"/>
                  <a:pt x="122" y="75"/>
                </a:cubicBezTo>
                <a:cubicBezTo>
                  <a:pt x="121" y="73"/>
                  <a:pt x="119" y="74"/>
                  <a:pt x="118" y="74"/>
                </a:cubicBezTo>
                <a:cubicBezTo>
                  <a:pt x="119" y="73"/>
                  <a:pt x="118" y="73"/>
                  <a:pt x="119" y="73"/>
                </a:cubicBezTo>
                <a:cubicBezTo>
                  <a:pt x="119" y="74"/>
                  <a:pt x="122" y="73"/>
                  <a:pt x="122" y="73"/>
                </a:cubicBezTo>
                <a:cubicBezTo>
                  <a:pt x="122" y="73"/>
                  <a:pt x="122" y="73"/>
                  <a:pt x="122" y="73"/>
                </a:cubicBezTo>
                <a:cubicBezTo>
                  <a:pt x="122" y="73"/>
                  <a:pt x="123" y="72"/>
                  <a:pt x="123" y="73"/>
                </a:cubicBezTo>
                <a:cubicBezTo>
                  <a:pt x="123" y="73"/>
                  <a:pt x="123" y="73"/>
                  <a:pt x="122" y="73"/>
                </a:cubicBezTo>
                <a:cubicBezTo>
                  <a:pt x="123" y="73"/>
                  <a:pt x="123" y="74"/>
                  <a:pt x="124" y="74"/>
                </a:cubicBezTo>
                <a:cubicBezTo>
                  <a:pt x="124" y="73"/>
                  <a:pt x="123" y="74"/>
                  <a:pt x="123" y="73"/>
                </a:cubicBezTo>
                <a:cubicBezTo>
                  <a:pt x="123" y="73"/>
                  <a:pt x="123" y="73"/>
                  <a:pt x="124" y="73"/>
                </a:cubicBezTo>
                <a:cubicBezTo>
                  <a:pt x="124" y="73"/>
                  <a:pt x="125" y="73"/>
                  <a:pt x="125" y="74"/>
                </a:cubicBezTo>
                <a:cubicBezTo>
                  <a:pt x="126" y="73"/>
                  <a:pt x="128" y="74"/>
                  <a:pt x="128" y="74"/>
                </a:cubicBezTo>
                <a:cubicBezTo>
                  <a:pt x="130" y="74"/>
                  <a:pt x="131" y="74"/>
                  <a:pt x="133" y="74"/>
                </a:cubicBezTo>
                <a:cubicBezTo>
                  <a:pt x="133" y="74"/>
                  <a:pt x="133" y="74"/>
                  <a:pt x="133" y="74"/>
                </a:cubicBezTo>
                <a:cubicBezTo>
                  <a:pt x="134" y="74"/>
                  <a:pt x="134" y="74"/>
                  <a:pt x="134" y="74"/>
                </a:cubicBezTo>
                <a:cubicBezTo>
                  <a:pt x="134" y="74"/>
                  <a:pt x="135" y="74"/>
                  <a:pt x="135" y="74"/>
                </a:cubicBezTo>
                <a:cubicBezTo>
                  <a:pt x="134" y="74"/>
                  <a:pt x="135" y="75"/>
                  <a:pt x="134" y="75"/>
                </a:cubicBezTo>
                <a:cubicBezTo>
                  <a:pt x="135" y="75"/>
                  <a:pt x="135" y="75"/>
                  <a:pt x="135" y="75"/>
                </a:cubicBezTo>
                <a:cubicBezTo>
                  <a:pt x="135" y="74"/>
                  <a:pt x="135" y="75"/>
                  <a:pt x="135" y="74"/>
                </a:cubicBezTo>
                <a:cubicBezTo>
                  <a:pt x="135" y="74"/>
                  <a:pt x="135" y="74"/>
                  <a:pt x="136" y="74"/>
                </a:cubicBezTo>
                <a:cubicBezTo>
                  <a:pt x="136" y="74"/>
                  <a:pt x="137" y="73"/>
                  <a:pt x="138" y="74"/>
                </a:cubicBezTo>
                <a:cubicBezTo>
                  <a:pt x="138" y="74"/>
                  <a:pt x="138" y="74"/>
                  <a:pt x="138" y="74"/>
                </a:cubicBezTo>
                <a:cubicBezTo>
                  <a:pt x="139" y="74"/>
                  <a:pt x="139" y="74"/>
                  <a:pt x="139" y="74"/>
                </a:cubicBezTo>
                <a:cubicBezTo>
                  <a:pt x="139" y="74"/>
                  <a:pt x="139" y="74"/>
                  <a:pt x="139" y="74"/>
                </a:cubicBezTo>
                <a:cubicBezTo>
                  <a:pt x="140" y="73"/>
                  <a:pt x="141" y="74"/>
                  <a:pt x="142" y="74"/>
                </a:cubicBezTo>
                <a:cubicBezTo>
                  <a:pt x="142" y="74"/>
                  <a:pt x="142" y="74"/>
                  <a:pt x="142" y="74"/>
                </a:cubicBezTo>
                <a:cubicBezTo>
                  <a:pt x="144" y="74"/>
                  <a:pt x="146" y="74"/>
                  <a:pt x="149" y="74"/>
                </a:cubicBezTo>
                <a:cubicBezTo>
                  <a:pt x="149" y="74"/>
                  <a:pt x="148" y="74"/>
                  <a:pt x="149" y="74"/>
                </a:cubicBezTo>
                <a:cubicBezTo>
                  <a:pt x="150" y="74"/>
                  <a:pt x="155" y="72"/>
                  <a:pt x="154" y="74"/>
                </a:cubicBezTo>
                <a:cubicBezTo>
                  <a:pt x="154" y="74"/>
                  <a:pt x="154" y="74"/>
                  <a:pt x="154" y="74"/>
                </a:cubicBezTo>
                <a:cubicBezTo>
                  <a:pt x="154" y="74"/>
                  <a:pt x="154" y="74"/>
                  <a:pt x="154" y="74"/>
                </a:cubicBezTo>
                <a:cubicBezTo>
                  <a:pt x="154" y="75"/>
                  <a:pt x="155" y="74"/>
                  <a:pt x="156" y="74"/>
                </a:cubicBezTo>
                <a:cubicBezTo>
                  <a:pt x="156" y="74"/>
                  <a:pt x="156" y="74"/>
                  <a:pt x="156" y="75"/>
                </a:cubicBezTo>
                <a:cubicBezTo>
                  <a:pt x="158" y="73"/>
                  <a:pt x="158" y="75"/>
                  <a:pt x="160" y="75"/>
                </a:cubicBezTo>
                <a:cubicBezTo>
                  <a:pt x="160" y="75"/>
                  <a:pt x="159" y="75"/>
                  <a:pt x="159" y="75"/>
                </a:cubicBezTo>
                <a:cubicBezTo>
                  <a:pt x="161" y="74"/>
                  <a:pt x="163" y="75"/>
                  <a:pt x="166" y="75"/>
                </a:cubicBezTo>
                <a:cubicBezTo>
                  <a:pt x="166" y="75"/>
                  <a:pt x="165" y="74"/>
                  <a:pt x="165" y="75"/>
                </a:cubicBezTo>
                <a:cubicBezTo>
                  <a:pt x="167" y="75"/>
                  <a:pt x="170" y="75"/>
                  <a:pt x="172" y="75"/>
                </a:cubicBezTo>
                <a:cubicBezTo>
                  <a:pt x="171" y="75"/>
                  <a:pt x="172" y="75"/>
                  <a:pt x="172" y="75"/>
                </a:cubicBezTo>
                <a:cubicBezTo>
                  <a:pt x="171" y="76"/>
                  <a:pt x="169" y="75"/>
                  <a:pt x="168" y="76"/>
                </a:cubicBezTo>
                <a:cubicBezTo>
                  <a:pt x="168" y="76"/>
                  <a:pt x="167" y="77"/>
                  <a:pt x="168" y="77"/>
                </a:cubicBezTo>
                <a:cubicBezTo>
                  <a:pt x="168" y="76"/>
                  <a:pt x="170" y="76"/>
                  <a:pt x="171" y="76"/>
                </a:cubicBezTo>
                <a:cubicBezTo>
                  <a:pt x="171" y="76"/>
                  <a:pt x="172" y="76"/>
                  <a:pt x="172" y="77"/>
                </a:cubicBezTo>
                <a:cubicBezTo>
                  <a:pt x="173" y="76"/>
                  <a:pt x="175" y="76"/>
                  <a:pt x="177" y="76"/>
                </a:cubicBezTo>
                <a:cubicBezTo>
                  <a:pt x="178" y="76"/>
                  <a:pt x="179" y="76"/>
                  <a:pt x="179" y="76"/>
                </a:cubicBezTo>
                <a:cubicBezTo>
                  <a:pt x="179" y="76"/>
                  <a:pt x="179" y="77"/>
                  <a:pt x="179" y="77"/>
                </a:cubicBezTo>
                <a:cubicBezTo>
                  <a:pt x="178" y="76"/>
                  <a:pt x="179" y="76"/>
                  <a:pt x="179" y="76"/>
                </a:cubicBezTo>
                <a:cubicBezTo>
                  <a:pt x="178" y="77"/>
                  <a:pt x="176" y="77"/>
                  <a:pt x="176" y="77"/>
                </a:cubicBezTo>
                <a:cubicBezTo>
                  <a:pt x="176" y="77"/>
                  <a:pt x="176" y="77"/>
                  <a:pt x="176" y="78"/>
                </a:cubicBezTo>
                <a:cubicBezTo>
                  <a:pt x="177" y="77"/>
                  <a:pt x="177" y="78"/>
                  <a:pt x="178" y="77"/>
                </a:cubicBezTo>
                <a:cubicBezTo>
                  <a:pt x="178" y="78"/>
                  <a:pt x="179" y="78"/>
                  <a:pt x="179" y="77"/>
                </a:cubicBezTo>
                <a:cubicBezTo>
                  <a:pt x="179" y="78"/>
                  <a:pt x="180" y="77"/>
                  <a:pt x="181" y="78"/>
                </a:cubicBezTo>
                <a:cubicBezTo>
                  <a:pt x="179" y="78"/>
                  <a:pt x="179" y="79"/>
                  <a:pt x="177" y="79"/>
                </a:cubicBezTo>
                <a:cubicBezTo>
                  <a:pt x="178" y="79"/>
                  <a:pt x="179" y="79"/>
                  <a:pt x="179" y="79"/>
                </a:cubicBezTo>
                <a:cubicBezTo>
                  <a:pt x="179" y="79"/>
                  <a:pt x="179" y="79"/>
                  <a:pt x="179" y="79"/>
                </a:cubicBezTo>
                <a:cubicBezTo>
                  <a:pt x="181" y="80"/>
                  <a:pt x="183" y="79"/>
                  <a:pt x="185" y="80"/>
                </a:cubicBezTo>
                <a:cubicBezTo>
                  <a:pt x="185" y="80"/>
                  <a:pt x="185" y="80"/>
                  <a:pt x="185" y="80"/>
                </a:cubicBezTo>
                <a:cubicBezTo>
                  <a:pt x="186" y="80"/>
                  <a:pt x="188" y="80"/>
                  <a:pt x="189" y="80"/>
                </a:cubicBezTo>
                <a:cubicBezTo>
                  <a:pt x="188" y="80"/>
                  <a:pt x="188" y="80"/>
                  <a:pt x="188" y="80"/>
                </a:cubicBezTo>
                <a:cubicBezTo>
                  <a:pt x="189" y="80"/>
                  <a:pt x="190" y="80"/>
                  <a:pt x="190" y="80"/>
                </a:cubicBezTo>
                <a:cubicBezTo>
                  <a:pt x="190" y="80"/>
                  <a:pt x="190" y="80"/>
                  <a:pt x="190" y="80"/>
                </a:cubicBezTo>
                <a:cubicBezTo>
                  <a:pt x="191" y="80"/>
                  <a:pt x="191" y="81"/>
                  <a:pt x="192" y="81"/>
                </a:cubicBezTo>
                <a:cubicBezTo>
                  <a:pt x="191" y="80"/>
                  <a:pt x="194" y="80"/>
                  <a:pt x="193" y="81"/>
                </a:cubicBezTo>
                <a:cubicBezTo>
                  <a:pt x="194" y="81"/>
                  <a:pt x="195" y="81"/>
                  <a:pt x="195" y="81"/>
                </a:cubicBezTo>
                <a:cubicBezTo>
                  <a:pt x="196" y="81"/>
                  <a:pt x="196" y="81"/>
                  <a:pt x="196" y="81"/>
                </a:cubicBezTo>
                <a:cubicBezTo>
                  <a:pt x="196" y="79"/>
                  <a:pt x="196" y="79"/>
                  <a:pt x="196" y="78"/>
                </a:cubicBezTo>
                <a:cubicBezTo>
                  <a:pt x="195" y="78"/>
                  <a:pt x="195" y="78"/>
                  <a:pt x="195" y="77"/>
                </a:cubicBezTo>
                <a:cubicBezTo>
                  <a:pt x="194" y="78"/>
                  <a:pt x="193" y="78"/>
                  <a:pt x="193" y="77"/>
                </a:cubicBezTo>
                <a:cubicBezTo>
                  <a:pt x="192" y="78"/>
                  <a:pt x="190" y="77"/>
                  <a:pt x="189" y="77"/>
                </a:cubicBezTo>
                <a:cubicBezTo>
                  <a:pt x="189" y="77"/>
                  <a:pt x="188" y="77"/>
                  <a:pt x="188" y="77"/>
                </a:cubicBezTo>
                <a:cubicBezTo>
                  <a:pt x="189" y="76"/>
                  <a:pt x="189" y="76"/>
                  <a:pt x="189" y="76"/>
                </a:cubicBezTo>
                <a:cubicBezTo>
                  <a:pt x="189" y="77"/>
                  <a:pt x="190" y="77"/>
                  <a:pt x="190" y="77"/>
                </a:cubicBezTo>
                <a:cubicBezTo>
                  <a:pt x="190" y="77"/>
                  <a:pt x="191" y="77"/>
                  <a:pt x="191" y="77"/>
                </a:cubicBezTo>
                <a:cubicBezTo>
                  <a:pt x="191" y="76"/>
                  <a:pt x="190" y="77"/>
                  <a:pt x="190" y="77"/>
                </a:cubicBezTo>
                <a:cubicBezTo>
                  <a:pt x="191" y="76"/>
                  <a:pt x="192" y="76"/>
                  <a:pt x="192" y="76"/>
                </a:cubicBezTo>
                <a:cubicBezTo>
                  <a:pt x="192" y="77"/>
                  <a:pt x="194" y="77"/>
                  <a:pt x="194" y="76"/>
                </a:cubicBezTo>
                <a:cubicBezTo>
                  <a:pt x="195" y="77"/>
                  <a:pt x="195" y="77"/>
                  <a:pt x="194" y="77"/>
                </a:cubicBezTo>
                <a:cubicBezTo>
                  <a:pt x="196" y="76"/>
                  <a:pt x="197" y="77"/>
                  <a:pt x="198" y="77"/>
                </a:cubicBezTo>
                <a:cubicBezTo>
                  <a:pt x="199" y="76"/>
                  <a:pt x="200" y="77"/>
                  <a:pt x="201" y="77"/>
                </a:cubicBezTo>
                <a:cubicBezTo>
                  <a:pt x="200" y="77"/>
                  <a:pt x="200" y="77"/>
                  <a:pt x="200" y="77"/>
                </a:cubicBezTo>
                <a:cubicBezTo>
                  <a:pt x="201" y="77"/>
                  <a:pt x="201" y="76"/>
                  <a:pt x="201" y="77"/>
                </a:cubicBezTo>
                <a:cubicBezTo>
                  <a:pt x="201" y="77"/>
                  <a:pt x="202" y="77"/>
                  <a:pt x="202" y="77"/>
                </a:cubicBezTo>
                <a:cubicBezTo>
                  <a:pt x="202" y="77"/>
                  <a:pt x="202" y="77"/>
                  <a:pt x="202" y="77"/>
                </a:cubicBezTo>
                <a:cubicBezTo>
                  <a:pt x="203" y="77"/>
                  <a:pt x="204" y="77"/>
                  <a:pt x="205" y="76"/>
                </a:cubicBezTo>
                <a:cubicBezTo>
                  <a:pt x="205" y="77"/>
                  <a:pt x="205" y="77"/>
                  <a:pt x="206" y="77"/>
                </a:cubicBezTo>
                <a:cubicBezTo>
                  <a:pt x="206" y="77"/>
                  <a:pt x="206" y="77"/>
                  <a:pt x="206" y="77"/>
                </a:cubicBezTo>
                <a:cubicBezTo>
                  <a:pt x="205" y="77"/>
                  <a:pt x="205" y="77"/>
                  <a:pt x="205" y="77"/>
                </a:cubicBezTo>
                <a:cubicBezTo>
                  <a:pt x="206" y="76"/>
                  <a:pt x="207" y="77"/>
                  <a:pt x="207" y="76"/>
                </a:cubicBezTo>
                <a:cubicBezTo>
                  <a:pt x="208" y="77"/>
                  <a:pt x="208" y="77"/>
                  <a:pt x="208" y="77"/>
                </a:cubicBezTo>
                <a:cubicBezTo>
                  <a:pt x="208" y="77"/>
                  <a:pt x="208" y="76"/>
                  <a:pt x="207" y="77"/>
                </a:cubicBezTo>
                <a:cubicBezTo>
                  <a:pt x="207" y="77"/>
                  <a:pt x="207" y="77"/>
                  <a:pt x="206" y="77"/>
                </a:cubicBezTo>
                <a:cubicBezTo>
                  <a:pt x="207" y="77"/>
                  <a:pt x="208" y="79"/>
                  <a:pt x="208" y="78"/>
                </a:cubicBezTo>
                <a:cubicBezTo>
                  <a:pt x="210" y="78"/>
                  <a:pt x="211" y="79"/>
                  <a:pt x="212" y="79"/>
                </a:cubicBezTo>
                <a:cubicBezTo>
                  <a:pt x="212" y="80"/>
                  <a:pt x="212" y="80"/>
                  <a:pt x="212" y="80"/>
                </a:cubicBezTo>
                <a:cubicBezTo>
                  <a:pt x="213" y="80"/>
                  <a:pt x="213" y="79"/>
                  <a:pt x="213" y="80"/>
                </a:cubicBezTo>
                <a:cubicBezTo>
                  <a:pt x="213" y="80"/>
                  <a:pt x="212" y="80"/>
                  <a:pt x="211" y="80"/>
                </a:cubicBezTo>
                <a:cubicBezTo>
                  <a:pt x="212" y="80"/>
                  <a:pt x="212" y="80"/>
                  <a:pt x="212" y="81"/>
                </a:cubicBezTo>
                <a:cubicBezTo>
                  <a:pt x="211" y="80"/>
                  <a:pt x="212" y="81"/>
                  <a:pt x="211" y="81"/>
                </a:cubicBezTo>
                <a:cubicBezTo>
                  <a:pt x="211" y="82"/>
                  <a:pt x="210" y="81"/>
                  <a:pt x="210" y="82"/>
                </a:cubicBezTo>
                <a:cubicBezTo>
                  <a:pt x="211" y="82"/>
                  <a:pt x="211" y="82"/>
                  <a:pt x="211" y="83"/>
                </a:cubicBezTo>
                <a:cubicBezTo>
                  <a:pt x="210" y="83"/>
                  <a:pt x="210" y="83"/>
                  <a:pt x="209" y="82"/>
                </a:cubicBezTo>
                <a:cubicBezTo>
                  <a:pt x="209" y="82"/>
                  <a:pt x="210" y="82"/>
                  <a:pt x="210" y="82"/>
                </a:cubicBezTo>
                <a:cubicBezTo>
                  <a:pt x="209" y="82"/>
                  <a:pt x="210" y="82"/>
                  <a:pt x="209" y="82"/>
                </a:cubicBezTo>
                <a:cubicBezTo>
                  <a:pt x="209" y="82"/>
                  <a:pt x="208" y="82"/>
                  <a:pt x="208" y="83"/>
                </a:cubicBezTo>
                <a:cubicBezTo>
                  <a:pt x="208" y="82"/>
                  <a:pt x="207" y="83"/>
                  <a:pt x="207" y="82"/>
                </a:cubicBezTo>
                <a:cubicBezTo>
                  <a:pt x="207" y="82"/>
                  <a:pt x="207" y="83"/>
                  <a:pt x="206" y="83"/>
                </a:cubicBezTo>
                <a:cubicBezTo>
                  <a:pt x="205" y="82"/>
                  <a:pt x="203" y="82"/>
                  <a:pt x="201" y="82"/>
                </a:cubicBezTo>
                <a:cubicBezTo>
                  <a:pt x="202" y="82"/>
                  <a:pt x="202" y="82"/>
                  <a:pt x="202" y="82"/>
                </a:cubicBezTo>
                <a:cubicBezTo>
                  <a:pt x="202" y="82"/>
                  <a:pt x="202" y="82"/>
                  <a:pt x="202" y="83"/>
                </a:cubicBezTo>
                <a:cubicBezTo>
                  <a:pt x="201" y="82"/>
                  <a:pt x="200" y="83"/>
                  <a:pt x="200" y="82"/>
                </a:cubicBezTo>
                <a:cubicBezTo>
                  <a:pt x="199" y="82"/>
                  <a:pt x="199" y="82"/>
                  <a:pt x="199" y="82"/>
                </a:cubicBezTo>
                <a:cubicBezTo>
                  <a:pt x="199" y="82"/>
                  <a:pt x="199" y="82"/>
                  <a:pt x="198" y="82"/>
                </a:cubicBezTo>
                <a:cubicBezTo>
                  <a:pt x="198" y="82"/>
                  <a:pt x="198" y="82"/>
                  <a:pt x="198" y="82"/>
                </a:cubicBezTo>
                <a:cubicBezTo>
                  <a:pt x="197" y="82"/>
                  <a:pt x="195" y="82"/>
                  <a:pt x="194" y="81"/>
                </a:cubicBezTo>
                <a:cubicBezTo>
                  <a:pt x="192" y="84"/>
                  <a:pt x="189" y="81"/>
                  <a:pt x="188" y="82"/>
                </a:cubicBezTo>
                <a:cubicBezTo>
                  <a:pt x="188" y="82"/>
                  <a:pt x="187" y="82"/>
                  <a:pt x="187" y="82"/>
                </a:cubicBezTo>
                <a:cubicBezTo>
                  <a:pt x="188" y="82"/>
                  <a:pt x="188" y="82"/>
                  <a:pt x="188" y="81"/>
                </a:cubicBezTo>
                <a:cubicBezTo>
                  <a:pt x="187" y="82"/>
                  <a:pt x="187" y="81"/>
                  <a:pt x="186" y="81"/>
                </a:cubicBezTo>
                <a:cubicBezTo>
                  <a:pt x="186" y="82"/>
                  <a:pt x="187" y="82"/>
                  <a:pt x="188" y="83"/>
                </a:cubicBezTo>
                <a:cubicBezTo>
                  <a:pt x="187" y="83"/>
                  <a:pt x="187" y="83"/>
                  <a:pt x="186" y="83"/>
                </a:cubicBezTo>
                <a:cubicBezTo>
                  <a:pt x="186" y="83"/>
                  <a:pt x="188" y="83"/>
                  <a:pt x="188" y="83"/>
                </a:cubicBezTo>
                <a:cubicBezTo>
                  <a:pt x="188" y="83"/>
                  <a:pt x="188" y="83"/>
                  <a:pt x="188" y="83"/>
                </a:cubicBezTo>
                <a:cubicBezTo>
                  <a:pt x="189" y="83"/>
                  <a:pt x="189" y="83"/>
                  <a:pt x="189" y="83"/>
                </a:cubicBezTo>
                <a:cubicBezTo>
                  <a:pt x="190" y="83"/>
                  <a:pt x="191" y="82"/>
                  <a:pt x="192" y="83"/>
                </a:cubicBezTo>
                <a:cubicBezTo>
                  <a:pt x="191" y="83"/>
                  <a:pt x="191" y="84"/>
                  <a:pt x="191" y="84"/>
                </a:cubicBezTo>
                <a:cubicBezTo>
                  <a:pt x="194" y="84"/>
                  <a:pt x="195" y="84"/>
                  <a:pt x="198" y="84"/>
                </a:cubicBezTo>
                <a:cubicBezTo>
                  <a:pt x="198" y="84"/>
                  <a:pt x="198" y="84"/>
                  <a:pt x="198" y="84"/>
                </a:cubicBezTo>
                <a:cubicBezTo>
                  <a:pt x="199" y="84"/>
                  <a:pt x="200" y="84"/>
                  <a:pt x="201" y="84"/>
                </a:cubicBezTo>
                <a:cubicBezTo>
                  <a:pt x="201" y="84"/>
                  <a:pt x="201" y="84"/>
                  <a:pt x="201" y="84"/>
                </a:cubicBezTo>
                <a:cubicBezTo>
                  <a:pt x="202" y="84"/>
                  <a:pt x="202" y="84"/>
                  <a:pt x="203" y="83"/>
                </a:cubicBezTo>
                <a:cubicBezTo>
                  <a:pt x="202" y="84"/>
                  <a:pt x="203" y="84"/>
                  <a:pt x="203" y="84"/>
                </a:cubicBezTo>
                <a:cubicBezTo>
                  <a:pt x="203" y="84"/>
                  <a:pt x="203" y="84"/>
                  <a:pt x="204" y="84"/>
                </a:cubicBezTo>
                <a:cubicBezTo>
                  <a:pt x="204" y="84"/>
                  <a:pt x="204" y="84"/>
                  <a:pt x="204" y="84"/>
                </a:cubicBezTo>
                <a:cubicBezTo>
                  <a:pt x="205" y="84"/>
                  <a:pt x="206" y="84"/>
                  <a:pt x="206" y="84"/>
                </a:cubicBezTo>
                <a:cubicBezTo>
                  <a:pt x="206" y="84"/>
                  <a:pt x="205" y="84"/>
                  <a:pt x="206" y="84"/>
                </a:cubicBezTo>
                <a:cubicBezTo>
                  <a:pt x="207" y="84"/>
                  <a:pt x="210" y="85"/>
                  <a:pt x="210" y="85"/>
                </a:cubicBezTo>
                <a:cubicBezTo>
                  <a:pt x="210" y="85"/>
                  <a:pt x="211" y="84"/>
                  <a:pt x="211" y="85"/>
                </a:cubicBezTo>
                <a:cubicBezTo>
                  <a:pt x="211" y="84"/>
                  <a:pt x="210" y="84"/>
                  <a:pt x="211" y="84"/>
                </a:cubicBezTo>
                <a:cubicBezTo>
                  <a:pt x="211" y="85"/>
                  <a:pt x="212" y="84"/>
                  <a:pt x="212" y="84"/>
                </a:cubicBezTo>
                <a:cubicBezTo>
                  <a:pt x="213" y="85"/>
                  <a:pt x="212" y="85"/>
                  <a:pt x="212" y="85"/>
                </a:cubicBezTo>
                <a:cubicBezTo>
                  <a:pt x="212" y="85"/>
                  <a:pt x="213" y="86"/>
                  <a:pt x="214" y="86"/>
                </a:cubicBezTo>
                <a:cubicBezTo>
                  <a:pt x="213" y="86"/>
                  <a:pt x="210" y="85"/>
                  <a:pt x="208" y="86"/>
                </a:cubicBezTo>
                <a:cubicBezTo>
                  <a:pt x="208" y="87"/>
                  <a:pt x="208" y="86"/>
                  <a:pt x="209" y="86"/>
                </a:cubicBezTo>
                <a:cubicBezTo>
                  <a:pt x="209" y="87"/>
                  <a:pt x="209" y="86"/>
                  <a:pt x="210" y="87"/>
                </a:cubicBezTo>
                <a:cubicBezTo>
                  <a:pt x="209" y="88"/>
                  <a:pt x="208" y="87"/>
                  <a:pt x="207" y="87"/>
                </a:cubicBezTo>
                <a:cubicBezTo>
                  <a:pt x="207" y="87"/>
                  <a:pt x="208" y="87"/>
                  <a:pt x="208" y="87"/>
                </a:cubicBezTo>
                <a:cubicBezTo>
                  <a:pt x="207" y="87"/>
                  <a:pt x="207" y="87"/>
                  <a:pt x="207" y="87"/>
                </a:cubicBezTo>
                <a:cubicBezTo>
                  <a:pt x="206" y="87"/>
                  <a:pt x="205" y="87"/>
                  <a:pt x="204" y="88"/>
                </a:cubicBezTo>
                <a:cubicBezTo>
                  <a:pt x="204" y="88"/>
                  <a:pt x="203" y="87"/>
                  <a:pt x="202" y="87"/>
                </a:cubicBezTo>
                <a:cubicBezTo>
                  <a:pt x="203" y="87"/>
                  <a:pt x="204" y="88"/>
                  <a:pt x="204" y="88"/>
                </a:cubicBezTo>
                <a:cubicBezTo>
                  <a:pt x="204" y="89"/>
                  <a:pt x="203" y="88"/>
                  <a:pt x="204" y="89"/>
                </a:cubicBezTo>
                <a:cubicBezTo>
                  <a:pt x="205" y="88"/>
                  <a:pt x="205" y="88"/>
                  <a:pt x="206" y="88"/>
                </a:cubicBezTo>
                <a:cubicBezTo>
                  <a:pt x="206" y="88"/>
                  <a:pt x="206" y="88"/>
                  <a:pt x="206" y="88"/>
                </a:cubicBezTo>
                <a:cubicBezTo>
                  <a:pt x="206" y="88"/>
                  <a:pt x="207" y="87"/>
                  <a:pt x="207" y="88"/>
                </a:cubicBezTo>
                <a:cubicBezTo>
                  <a:pt x="206" y="88"/>
                  <a:pt x="207" y="89"/>
                  <a:pt x="207" y="88"/>
                </a:cubicBezTo>
                <a:cubicBezTo>
                  <a:pt x="207" y="88"/>
                  <a:pt x="207" y="88"/>
                  <a:pt x="208" y="88"/>
                </a:cubicBezTo>
                <a:cubicBezTo>
                  <a:pt x="208" y="88"/>
                  <a:pt x="208" y="88"/>
                  <a:pt x="208" y="88"/>
                </a:cubicBezTo>
                <a:cubicBezTo>
                  <a:pt x="208" y="88"/>
                  <a:pt x="208" y="88"/>
                  <a:pt x="208" y="89"/>
                </a:cubicBezTo>
                <a:cubicBezTo>
                  <a:pt x="209" y="89"/>
                  <a:pt x="209" y="88"/>
                  <a:pt x="209" y="88"/>
                </a:cubicBezTo>
                <a:cubicBezTo>
                  <a:pt x="211" y="89"/>
                  <a:pt x="214" y="87"/>
                  <a:pt x="216" y="88"/>
                </a:cubicBezTo>
                <a:cubicBezTo>
                  <a:pt x="216" y="88"/>
                  <a:pt x="216" y="88"/>
                  <a:pt x="216" y="88"/>
                </a:cubicBezTo>
                <a:cubicBezTo>
                  <a:pt x="216" y="87"/>
                  <a:pt x="217" y="88"/>
                  <a:pt x="217" y="87"/>
                </a:cubicBezTo>
                <a:cubicBezTo>
                  <a:pt x="217" y="87"/>
                  <a:pt x="218" y="88"/>
                  <a:pt x="218" y="87"/>
                </a:cubicBezTo>
                <a:cubicBezTo>
                  <a:pt x="218" y="87"/>
                  <a:pt x="217" y="87"/>
                  <a:pt x="217" y="87"/>
                </a:cubicBezTo>
                <a:cubicBezTo>
                  <a:pt x="217" y="87"/>
                  <a:pt x="218" y="87"/>
                  <a:pt x="218" y="87"/>
                </a:cubicBezTo>
                <a:cubicBezTo>
                  <a:pt x="218" y="87"/>
                  <a:pt x="218" y="87"/>
                  <a:pt x="219" y="87"/>
                </a:cubicBezTo>
                <a:cubicBezTo>
                  <a:pt x="219" y="87"/>
                  <a:pt x="219" y="87"/>
                  <a:pt x="219" y="87"/>
                </a:cubicBezTo>
                <a:cubicBezTo>
                  <a:pt x="220" y="87"/>
                  <a:pt x="220" y="87"/>
                  <a:pt x="221" y="87"/>
                </a:cubicBezTo>
                <a:cubicBezTo>
                  <a:pt x="221" y="87"/>
                  <a:pt x="221" y="87"/>
                  <a:pt x="221" y="87"/>
                </a:cubicBezTo>
                <a:cubicBezTo>
                  <a:pt x="222" y="87"/>
                  <a:pt x="222" y="87"/>
                  <a:pt x="222" y="88"/>
                </a:cubicBezTo>
                <a:cubicBezTo>
                  <a:pt x="222" y="88"/>
                  <a:pt x="222" y="88"/>
                  <a:pt x="221" y="88"/>
                </a:cubicBezTo>
                <a:cubicBezTo>
                  <a:pt x="222" y="88"/>
                  <a:pt x="223" y="88"/>
                  <a:pt x="223" y="88"/>
                </a:cubicBezTo>
                <a:cubicBezTo>
                  <a:pt x="223" y="87"/>
                  <a:pt x="223" y="88"/>
                  <a:pt x="222" y="88"/>
                </a:cubicBezTo>
                <a:cubicBezTo>
                  <a:pt x="223" y="87"/>
                  <a:pt x="223" y="87"/>
                  <a:pt x="224" y="87"/>
                </a:cubicBezTo>
                <a:cubicBezTo>
                  <a:pt x="224" y="87"/>
                  <a:pt x="224" y="87"/>
                  <a:pt x="224" y="87"/>
                </a:cubicBezTo>
                <a:cubicBezTo>
                  <a:pt x="224" y="88"/>
                  <a:pt x="224" y="88"/>
                  <a:pt x="225" y="88"/>
                </a:cubicBezTo>
                <a:cubicBezTo>
                  <a:pt x="225" y="88"/>
                  <a:pt x="224" y="88"/>
                  <a:pt x="224" y="87"/>
                </a:cubicBezTo>
                <a:cubicBezTo>
                  <a:pt x="225" y="87"/>
                  <a:pt x="224" y="87"/>
                  <a:pt x="225" y="87"/>
                </a:cubicBezTo>
                <a:cubicBezTo>
                  <a:pt x="226" y="87"/>
                  <a:pt x="226" y="87"/>
                  <a:pt x="226" y="87"/>
                </a:cubicBezTo>
                <a:cubicBezTo>
                  <a:pt x="226" y="88"/>
                  <a:pt x="226" y="88"/>
                  <a:pt x="225" y="88"/>
                </a:cubicBezTo>
                <a:cubicBezTo>
                  <a:pt x="226" y="89"/>
                  <a:pt x="226" y="88"/>
                  <a:pt x="227" y="88"/>
                </a:cubicBezTo>
                <a:cubicBezTo>
                  <a:pt x="227" y="88"/>
                  <a:pt x="227" y="88"/>
                  <a:pt x="227" y="88"/>
                </a:cubicBezTo>
                <a:cubicBezTo>
                  <a:pt x="228" y="87"/>
                  <a:pt x="230" y="88"/>
                  <a:pt x="231" y="88"/>
                </a:cubicBezTo>
                <a:cubicBezTo>
                  <a:pt x="231" y="87"/>
                  <a:pt x="231" y="88"/>
                  <a:pt x="231" y="87"/>
                </a:cubicBezTo>
                <a:cubicBezTo>
                  <a:pt x="231" y="87"/>
                  <a:pt x="231" y="87"/>
                  <a:pt x="231" y="87"/>
                </a:cubicBezTo>
                <a:cubicBezTo>
                  <a:pt x="231" y="87"/>
                  <a:pt x="232" y="87"/>
                  <a:pt x="232" y="88"/>
                </a:cubicBezTo>
                <a:cubicBezTo>
                  <a:pt x="232" y="87"/>
                  <a:pt x="233" y="88"/>
                  <a:pt x="235" y="88"/>
                </a:cubicBezTo>
                <a:cubicBezTo>
                  <a:pt x="235" y="88"/>
                  <a:pt x="235" y="89"/>
                  <a:pt x="235" y="88"/>
                </a:cubicBezTo>
                <a:cubicBezTo>
                  <a:pt x="235" y="88"/>
                  <a:pt x="235" y="88"/>
                  <a:pt x="235" y="88"/>
                </a:cubicBezTo>
                <a:cubicBezTo>
                  <a:pt x="236" y="88"/>
                  <a:pt x="236" y="88"/>
                  <a:pt x="237" y="88"/>
                </a:cubicBezTo>
                <a:cubicBezTo>
                  <a:pt x="237" y="89"/>
                  <a:pt x="239" y="89"/>
                  <a:pt x="239" y="89"/>
                </a:cubicBezTo>
                <a:cubicBezTo>
                  <a:pt x="240" y="89"/>
                  <a:pt x="239" y="89"/>
                  <a:pt x="239" y="89"/>
                </a:cubicBezTo>
                <a:cubicBezTo>
                  <a:pt x="241" y="90"/>
                  <a:pt x="242" y="89"/>
                  <a:pt x="244" y="90"/>
                </a:cubicBezTo>
                <a:cubicBezTo>
                  <a:pt x="243" y="90"/>
                  <a:pt x="245" y="90"/>
                  <a:pt x="244" y="90"/>
                </a:cubicBezTo>
                <a:cubicBezTo>
                  <a:pt x="245" y="90"/>
                  <a:pt x="246" y="90"/>
                  <a:pt x="247" y="90"/>
                </a:cubicBezTo>
                <a:cubicBezTo>
                  <a:pt x="246" y="90"/>
                  <a:pt x="246" y="89"/>
                  <a:pt x="247" y="89"/>
                </a:cubicBezTo>
                <a:cubicBezTo>
                  <a:pt x="247" y="90"/>
                  <a:pt x="247" y="90"/>
                  <a:pt x="247" y="90"/>
                </a:cubicBezTo>
                <a:cubicBezTo>
                  <a:pt x="247" y="90"/>
                  <a:pt x="247" y="91"/>
                  <a:pt x="248" y="91"/>
                </a:cubicBezTo>
                <a:cubicBezTo>
                  <a:pt x="248" y="91"/>
                  <a:pt x="248" y="90"/>
                  <a:pt x="248" y="90"/>
                </a:cubicBezTo>
                <a:cubicBezTo>
                  <a:pt x="248" y="90"/>
                  <a:pt x="249" y="90"/>
                  <a:pt x="249" y="90"/>
                </a:cubicBezTo>
                <a:cubicBezTo>
                  <a:pt x="249" y="90"/>
                  <a:pt x="249" y="91"/>
                  <a:pt x="248" y="91"/>
                </a:cubicBezTo>
                <a:cubicBezTo>
                  <a:pt x="249" y="91"/>
                  <a:pt x="249" y="91"/>
                  <a:pt x="249" y="91"/>
                </a:cubicBezTo>
                <a:cubicBezTo>
                  <a:pt x="249" y="91"/>
                  <a:pt x="250" y="92"/>
                  <a:pt x="250" y="92"/>
                </a:cubicBezTo>
                <a:cubicBezTo>
                  <a:pt x="250" y="91"/>
                  <a:pt x="249" y="91"/>
                  <a:pt x="250" y="90"/>
                </a:cubicBezTo>
                <a:cubicBezTo>
                  <a:pt x="249" y="90"/>
                  <a:pt x="249" y="90"/>
                  <a:pt x="249" y="89"/>
                </a:cubicBezTo>
                <a:cubicBezTo>
                  <a:pt x="251" y="89"/>
                  <a:pt x="254" y="90"/>
                  <a:pt x="256" y="91"/>
                </a:cubicBezTo>
                <a:cubicBezTo>
                  <a:pt x="256" y="91"/>
                  <a:pt x="256" y="92"/>
                  <a:pt x="257" y="92"/>
                </a:cubicBezTo>
                <a:cubicBezTo>
                  <a:pt x="258" y="89"/>
                  <a:pt x="261" y="93"/>
                  <a:pt x="262" y="91"/>
                </a:cubicBezTo>
                <a:cubicBezTo>
                  <a:pt x="263" y="90"/>
                  <a:pt x="262" y="90"/>
                  <a:pt x="262" y="89"/>
                </a:cubicBezTo>
                <a:cubicBezTo>
                  <a:pt x="264" y="90"/>
                  <a:pt x="264" y="89"/>
                  <a:pt x="264" y="88"/>
                </a:cubicBezTo>
                <a:cubicBezTo>
                  <a:pt x="265" y="88"/>
                  <a:pt x="266" y="88"/>
                  <a:pt x="267" y="88"/>
                </a:cubicBezTo>
                <a:cubicBezTo>
                  <a:pt x="267" y="88"/>
                  <a:pt x="267" y="88"/>
                  <a:pt x="267" y="88"/>
                </a:cubicBezTo>
                <a:cubicBezTo>
                  <a:pt x="267" y="88"/>
                  <a:pt x="267" y="88"/>
                  <a:pt x="267" y="87"/>
                </a:cubicBezTo>
                <a:cubicBezTo>
                  <a:pt x="268" y="87"/>
                  <a:pt x="268" y="86"/>
                  <a:pt x="269" y="86"/>
                </a:cubicBezTo>
                <a:cubicBezTo>
                  <a:pt x="269" y="85"/>
                  <a:pt x="269" y="85"/>
                  <a:pt x="269" y="84"/>
                </a:cubicBezTo>
                <a:cubicBezTo>
                  <a:pt x="269" y="85"/>
                  <a:pt x="270" y="85"/>
                  <a:pt x="270" y="84"/>
                </a:cubicBezTo>
                <a:cubicBezTo>
                  <a:pt x="269" y="84"/>
                  <a:pt x="270" y="84"/>
                  <a:pt x="270" y="84"/>
                </a:cubicBezTo>
                <a:cubicBezTo>
                  <a:pt x="270" y="84"/>
                  <a:pt x="271" y="85"/>
                  <a:pt x="271" y="85"/>
                </a:cubicBezTo>
                <a:cubicBezTo>
                  <a:pt x="270" y="84"/>
                  <a:pt x="269" y="84"/>
                  <a:pt x="270" y="83"/>
                </a:cubicBezTo>
                <a:cubicBezTo>
                  <a:pt x="269" y="83"/>
                  <a:pt x="269" y="83"/>
                  <a:pt x="269" y="83"/>
                </a:cubicBezTo>
                <a:cubicBezTo>
                  <a:pt x="269" y="82"/>
                  <a:pt x="269" y="82"/>
                  <a:pt x="269" y="82"/>
                </a:cubicBezTo>
                <a:cubicBezTo>
                  <a:pt x="269" y="82"/>
                  <a:pt x="269" y="82"/>
                  <a:pt x="269" y="81"/>
                </a:cubicBezTo>
                <a:cubicBezTo>
                  <a:pt x="270" y="81"/>
                  <a:pt x="271" y="81"/>
                  <a:pt x="272" y="82"/>
                </a:cubicBezTo>
                <a:cubicBezTo>
                  <a:pt x="273" y="81"/>
                  <a:pt x="273" y="80"/>
                  <a:pt x="274" y="81"/>
                </a:cubicBezTo>
                <a:cubicBezTo>
                  <a:pt x="274" y="81"/>
                  <a:pt x="273" y="81"/>
                  <a:pt x="273" y="82"/>
                </a:cubicBezTo>
                <a:cubicBezTo>
                  <a:pt x="274" y="82"/>
                  <a:pt x="274" y="81"/>
                  <a:pt x="275" y="82"/>
                </a:cubicBezTo>
                <a:cubicBezTo>
                  <a:pt x="274" y="83"/>
                  <a:pt x="272" y="83"/>
                  <a:pt x="270" y="83"/>
                </a:cubicBezTo>
                <a:cubicBezTo>
                  <a:pt x="271" y="84"/>
                  <a:pt x="273" y="83"/>
                  <a:pt x="275" y="82"/>
                </a:cubicBezTo>
                <a:cubicBezTo>
                  <a:pt x="275" y="83"/>
                  <a:pt x="277" y="83"/>
                  <a:pt x="277" y="82"/>
                </a:cubicBezTo>
                <a:cubicBezTo>
                  <a:pt x="278" y="82"/>
                  <a:pt x="278" y="83"/>
                  <a:pt x="278" y="83"/>
                </a:cubicBezTo>
                <a:cubicBezTo>
                  <a:pt x="279" y="83"/>
                  <a:pt x="282" y="81"/>
                  <a:pt x="282" y="83"/>
                </a:cubicBezTo>
                <a:cubicBezTo>
                  <a:pt x="283" y="83"/>
                  <a:pt x="282" y="82"/>
                  <a:pt x="282" y="82"/>
                </a:cubicBezTo>
                <a:cubicBezTo>
                  <a:pt x="283" y="83"/>
                  <a:pt x="283" y="83"/>
                  <a:pt x="283" y="83"/>
                </a:cubicBezTo>
                <a:cubicBezTo>
                  <a:pt x="281" y="85"/>
                  <a:pt x="279" y="85"/>
                  <a:pt x="278" y="87"/>
                </a:cubicBezTo>
                <a:cubicBezTo>
                  <a:pt x="278" y="87"/>
                  <a:pt x="279" y="87"/>
                  <a:pt x="279" y="88"/>
                </a:cubicBezTo>
                <a:cubicBezTo>
                  <a:pt x="282" y="88"/>
                  <a:pt x="283" y="84"/>
                  <a:pt x="287" y="84"/>
                </a:cubicBezTo>
                <a:cubicBezTo>
                  <a:pt x="286" y="83"/>
                  <a:pt x="288" y="82"/>
                  <a:pt x="287" y="81"/>
                </a:cubicBezTo>
                <a:cubicBezTo>
                  <a:pt x="287" y="81"/>
                  <a:pt x="287" y="81"/>
                  <a:pt x="288" y="81"/>
                </a:cubicBezTo>
                <a:cubicBezTo>
                  <a:pt x="287" y="80"/>
                  <a:pt x="287" y="79"/>
                  <a:pt x="288" y="78"/>
                </a:cubicBezTo>
                <a:cubicBezTo>
                  <a:pt x="288" y="78"/>
                  <a:pt x="287" y="78"/>
                  <a:pt x="287" y="78"/>
                </a:cubicBezTo>
                <a:cubicBezTo>
                  <a:pt x="288" y="78"/>
                  <a:pt x="288" y="77"/>
                  <a:pt x="288" y="77"/>
                </a:cubicBezTo>
                <a:cubicBezTo>
                  <a:pt x="288" y="76"/>
                  <a:pt x="287" y="77"/>
                  <a:pt x="287" y="76"/>
                </a:cubicBezTo>
                <a:cubicBezTo>
                  <a:pt x="287" y="73"/>
                  <a:pt x="286" y="71"/>
                  <a:pt x="284" y="68"/>
                </a:cubicBezTo>
                <a:cubicBezTo>
                  <a:pt x="283" y="67"/>
                  <a:pt x="283" y="66"/>
                  <a:pt x="281" y="65"/>
                </a:cubicBezTo>
                <a:cubicBezTo>
                  <a:pt x="282" y="64"/>
                  <a:pt x="281" y="64"/>
                  <a:pt x="281" y="63"/>
                </a:cubicBezTo>
                <a:cubicBezTo>
                  <a:pt x="281" y="63"/>
                  <a:pt x="280" y="63"/>
                  <a:pt x="280" y="63"/>
                </a:cubicBezTo>
                <a:cubicBezTo>
                  <a:pt x="281" y="63"/>
                  <a:pt x="281" y="62"/>
                  <a:pt x="281" y="62"/>
                </a:cubicBezTo>
                <a:cubicBezTo>
                  <a:pt x="280" y="62"/>
                  <a:pt x="281" y="61"/>
                  <a:pt x="281" y="61"/>
                </a:cubicBezTo>
                <a:cubicBezTo>
                  <a:pt x="280" y="60"/>
                  <a:pt x="279" y="59"/>
                  <a:pt x="279" y="58"/>
                </a:cubicBezTo>
                <a:cubicBezTo>
                  <a:pt x="280" y="57"/>
                  <a:pt x="282" y="59"/>
                  <a:pt x="283" y="58"/>
                </a:cubicBezTo>
                <a:cubicBezTo>
                  <a:pt x="284" y="59"/>
                  <a:pt x="285" y="59"/>
                  <a:pt x="285" y="60"/>
                </a:cubicBezTo>
                <a:cubicBezTo>
                  <a:pt x="284" y="60"/>
                  <a:pt x="284" y="60"/>
                  <a:pt x="284" y="60"/>
                </a:cubicBezTo>
                <a:cubicBezTo>
                  <a:pt x="285" y="61"/>
                  <a:pt x="286" y="62"/>
                  <a:pt x="288" y="62"/>
                </a:cubicBezTo>
                <a:cubicBezTo>
                  <a:pt x="288" y="63"/>
                  <a:pt x="290" y="63"/>
                  <a:pt x="291" y="63"/>
                </a:cubicBezTo>
                <a:cubicBezTo>
                  <a:pt x="291" y="63"/>
                  <a:pt x="291" y="63"/>
                  <a:pt x="291" y="64"/>
                </a:cubicBezTo>
                <a:cubicBezTo>
                  <a:pt x="292" y="63"/>
                  <a:pt x="294" y="64"/>
                  <a:pt x="296" y="64"/>
                </a:cubicBezTo>
                <a:cubicBezTo>
                  <a:pt x="297" y="66"/>
                  <a:pt x="300" y="65"/>
                  <a:pt x="300" y="67"/>
                </a:cubicBezTo>
                <a:cubicBezTo>
                  <a:pt x="301" y="67"/>
                  <a:pt x="302" y="68"/>
                  <a:pt x="302" y="68"/>
                </a:cubicBezTo>
                <a:cubicBezTo>
                  <a:pt x="302" y="69"/>
                  <a:pt x="301" y="69"/>
                  <a:pt x="302" y="70"/>
                </a:cubicBezTo>
                <a:cubicBezTo>
                  <a:pt x="302" y="71"/>
                  <a:pt x="303" y="71"/>
                  <a:pt x="304" y="72"/>
                </a:cubicBezTo>
                <a:cubicBezTo>
                  <a:pt x="304" y="71"/>
                  <a:pt x="305" y="71"/>
                  <a:pt x="306" y="71"/>
                </a:cubicBezTo>
                <a:cubicBezTo>
                  <a:pt x="305" y="72"/>
                  <a:pt x="305" y="72"/>
                  <a:pt x="305" y="72"/>
                </a:cubicBezTo>
                <a:cubicBezTo>
                  <a:pt x="306" y="73"/>
                  <a:pt x="305" y="74"/>
                  <a:pt x="306" y="74"/>
                </a:cubicBezTo>
                <a:cubicBezTo>
                  <a:pt x="306" y="74"/>
                  <a:pt x="307" y="74"/>
                  <a:pt x="307" y="75"/>
                </a:cubicBezTo>
                <a:cubicBezTo>
                  <a:pt x="307" y="75"/>
                  <a:pt x="307" y="74"/>
                  <a:pt x="306" y="75"/>
                </a:cubicBezTo>
                <a:cubicBezTo>
                  <a:pt x="307" y="75"/>
                  <a:pt x="307" y="75"/>
                  <a:pt x="307" y="75"/>
                </a:cubicBezTo>
                <a:cubicBezTo>
                  <a:pt x="307" y="74"/>
                  <a:pt x="308" y="75"/>
                  <a:pt x="308" y="75"/>
                </a:cubicBezTo>
                <a:cubicBezTo>
                  <a:pt x="309" y="75"/>
                  <a:pt x="308" y="75"/>
                  <a:pt x="309" y="74"/>
                </a:cubicBezTo>
                <a:cubicBezTo>
                  <a:pt x="311" y="74"/>
                  <a:pt x="312" y="77"/>
                  <a:pt x="313" y="76"/>
                </a:cubicBezTo>
                <a:cubicBezTo>
                  <a:pt x="313" y="75"/>
                  <a:pt x="313" y="75"/>
                  <a:pt x="312" y="75"/>
                </a:cubicBezTo>
                <a:cubicBezTo>
                  <a:pt x="311" y="74"/>
                  <a:pt x="310" y="73"/>
                  <a:pt x="308" y="72"/>
                </a:cubicBezTo>
                <a:cubicBezTo>
                  <a:pt x="309" y="72"/>
                  <a:pt x="309" y="72"/>
                  <a:pt x="309" y="72"/>
                </a:cubicBezTo>
                <a:cubicBezTo>
                  <a:pt x="308" y="72"/>
                  <a:pt x="308" y="72"/>
                  <a:pt x="307" y="72"/>
                </a:cubicBezTo>
                <a:cubicBezTo>
                  <a:pt x="307" y="72"/>
                  <a:pt x="307" y="72"/>
                  <a:pt x="306" y="72"/>
                </a:cubicBezTo>
                <a:cubicBezTo>
                  <a:pt x="307" y="71"/>
                  <a:pt x="306" y="71"/>
                  <a:pt x="306" y="70"/>
                </a:cubicBezTo>
                <a:cubicBezTo>
                  <a:pt x="306" y="70"/>
                  <a:pt x="306" y="70"/>
                  <a:pt x="306" y="70"/>
                </a:cubicBezTo>
                <a:cubicBezTo>
                  <a:pt x="306" y="70"/>
                  <a:pt x="306" y="69"/>
                  <a:pt x="307" y="69"/>
                </a:cubicBezTo>
                <a:cubicBezTo>
                  <a:pt x="308" y="70"/>
                  <a:pt x="310" y="70"/>
                  <a:pt x="311" y="70"/>
                </a:cubicBezTo>
                <a:cubicBezTo>
                  <a:pt x="311" y="69"/>
                  <a:pt x="309" y="69"/>
                  <a:pt x="308" y="68"/>
                </a:cubicBezTo>
                <a:cubicBezTo>
                  <a:pt x="308" y="67"/>
                  <a:pt x="308" y="66"/>
                  <a:pt x="307" y="65"/>
                </a:cubicBezTo>
                <a:cubicBezTo>
                  <a:pt x="306" y="65"/>
                  <a:pt x="307" y="66"/>
                  <a:pt x="306" y="66"/>
                </a:cubicBezTo>
                <a:cubicBezTo>
                  <a:pt x="306" y="64"/>
                  <a:pt x="304" y="63"/>
                  <a:pt x="305" y="61"/>
                </a:cubicBezTo>
                <a:cubicBezTo>
                  <a:pt x="307" y="61"/>
                  <a:pt x="306" y="60"/>
                  <a:pt x="308" y="60"/>
                </a:cubicBezTo>
                <a:cubicBezTo>
                  <a:pt x="308" y="59"/>
                  <a:pt x="309" y="59"/>
                  <a:pt x="309" y="58"/>
                </a:cubicBezTo>
                <a:cubicBezTo>
                  <a:pt x="309" y="58"/>
                  <a:pt x="309" y="58"/>
                  <a:pt x="309" y="58"/>
                </a:cubicBezTo>
                <a:cubicBezTo>
                  <a:pt x="309" y="57"/>
                  <a:pt x="309" y="57"/>
                  <a:pt x="309" y="57"/>
                </a:cubicBezTo>
                <a:cubicBezTo>
                  <a:pt x="310" y="55"/>
                  <a:pt x="308" y="55"/>
                  <a:pt x="308" y="54"/>
                </a:cubicBezTo>
                <a:cubicBezTo>
                  <a:pt x="309" y="53"/>
                  <a:pt x="311" y="54"/>
                  <a:pt x="312" y="53"/>
                </a:cubicBezTo>
                <a:cubicBezTo>
                  <a:pt x="312" y="53"/>
                  <a:pt x="311" y="52"/>
                  <a:pt x="312" y="51"/>
                </a:cubicBezTo>
                <a:cubicBezTo>
                  <a:pt x="311" y="51"/>
                  <a:pt x="311" y="50"/>
                  <a:pt x="310" y="49"/>
                </a:cubicBezTo>
                <a:cubicBezTo>
                  <a:pt x="308" y="50"/>
                  <a:pt x="309" y="52"/>
                  <a:pt x="307" y="52"/>
                </a:cubicBezTo>
                <a:cubicBezTo>
                  <a:pt x="306" y="50"/>
                  <a:pt x="301" y="50"/>
                  <a:pt x="300" y="50"/>
                </a:cubicBezTo>
                <a:cubicBezTo>
                  <a:pt x="300" y="50"/>
                  <a:pt x="300" y="50"/>
                  <a:pt x="300" y="50"/>
                </a:cubicBezTo>
                <a:cubicBezTo>
                  <a:pt x="299" y="51"/>
                  <a:pt x="299" y="50"/>
                  <a:pt x="299" y="50"/>
                </a:cubicBezTo>
                <a:cubicBezTo>
                  <a:pt x="299" y="51"/>
                  <a:pt x="298" y="50"/>
                  <a:pt x="298" y="51"/>
                </a:cubicBezTo>
                <a:cubicBezTo>
                  <a:pt x="298" y="51"/>
                  <a:pt x="298" y="51"/>
                  <a:pt x="298" y="51"/>
                </a:cubicBezTo>
                <a:cubicBezTo>
                  <a:pt x="296" y="51"/>
                  <a:pt x="294" y="52"/>
                  <a:pt x="292" y="52"/>
                </a:cubicBezTo>
                <a:cubicBezTo>
                  <a:pt x="292" y="53"/>
                  <a:pt x="292" y="53"/>
                  <a:pt x="292" y="53"/>
                </a:cubicBezTo>
                <a:cubicBezTo>
                  <a:pt x="289" y="53"/>
                  <a:pt x="286" y="54"/>
                  <a:pt x="283" y="54"/>
                </a:cubicBezTo>
                <a:cubicBezTo>
                  <a:pt x="283" y="54"/>
                  <a:pt x="283" y="54"/>
                  <a:pt x="283" y="54"/>
                </a:cubicBezTo>
                <a:cubicBezTo>
                  <a:pt x="283" y="54"/>
                  <a:pt x="282" y="54"/>
                  <a:pt x="281" y="54"/>
                </a:cubicBezTo>
                <a:cubicBezTo>
                  <a:pt x="281" y="54"/>
                  <a:pt x="282" y="54"/>
                  <a:pt x="282" y="55"/>
                </a:cubicBezTo>
                <a:cubicBezTo>
                  <a:pt x="279" y="54"/>
                  <a:pt x="276" y="55"/>
                  <a:pt x="275" y="53"/>
                </a:cubicBezTo>
                <a:cubicBezTo>
                  <a:pt x="276" y="53"/>
                  <a:pt x="276" y="53"/>
                  <a:pt x="276" y="53"/>
                </a:cubicBezTo>
                <a:cubicBezTo>
                  <a:pt x="275" y="53"/>
                  <a:pt x="275" y="52"/>
                  <a:pt x="275" y="51"/>
                </a:cubicBezTo>
                <a:cubicBezTo>
                  <a:pt x="274" y="52"/>
                  <a:pt x="274" y="51"/>
                  <a:pt x="274" y="50"/>
                </a:cubicBezTo>
                <a:cubicBezTo>
                  <a:pt x="274" y="50"/>
                  <a:pt x="274" y="50"/>
                  <a:pt x="274" y="50"/>
                </a:cubicBezTo>
                <a:cubicBezTo>
                  <a:pt x="274" y="49"/>
                  <a:pt x="274" y="49"/>
                  <a:pt x="273" y="50"/>
                </a:cubicBezTo>
                <a:cubicBezTo>
                  <a:pt x="273" y="50"/>
                  <a:pt x="273" y="49"/>
                  <a:pt x="273" y="49"/>
                </a:cubicBezTo>
                <a:cubicBezTo>
                  <a:pt x="273" y="49"/>
                  <a:pt x="274" y="49"/>
                  <a:pt x="274" y="49"/>
                </a:cubicBezTo>
                <a:cubicBezTo>
                  <a:pt x="273" y="49"/>
                  <a:pt x="273" y="48"/>
                  <a:pt x="273" y="48"/>
                </a:cubicBezTo>
                <a:cubicBezTo>
                  <a:pt x="272" y="48"/>
                  <a:pt x="273" y="49"/>
                  <a:pt x="272" y="49"/>
                </a:cubicBezTo>
                <a:cubicBezTo>
                  <a:pt x="272" y="48"/>
                  <a:pt x="272" y="48"/>
                  <a:pt x="272" y="48"/>
                </a:cubicBezTo>
                <a:cubicBezTo>
                  <a:pt x="272" y="48"/>
                  <a:pt x="272" y="48"/>
                  <a:pt x="272" y="48"/>
                </a:cubicBezTo>
                <a:cubicBezTo>
                  <a:pt x="272" y="48"/>
                  <a:pt x="272" y="47"/>
                  <a:pt x="272" y="47"/>
                </a:cubicBezTo>
                <a:cubicBezTo>
                  <a:pt x="272" y="47"/>
                  <a:pt x="272" y="47"/>
                  <a:pt x="271" y="47"/>
                </a:cubicBezTo>
                <a:cubicBezTo>
                  <a:pt x="272" y="46"/>
                  <a:pt x="271" y="47"/>
                  <a:pt x="271" y="46"/>
                </a:cubicBezTo>
                <a:cubicBezTo>
                  <a:pt x="272" y="47"/>
                  <a:pt x="273" y="46"/>
                  <a:pt x="274" y="46"/>
                </a:cubicBezTo>
                <a:cubicBezTo>
                  <a:pt x="274" y="47"/>
                  <a:pt x="276" y="47"/>
                  <a:pt x="276" y="48"/>
                </a:cubicBezTo>
                <a:cubicBezTo>
                  <a:pt x="276" y="48"/>
                  <a:pt x="276" y="48"/>
                  <a:pt x="276" y="48"/>
                </a:cubicBezTo>
                <a:cubicBezTo>
                  <a:pt x="276" y="48"/>
                  <a:pt x="276" y="49"/>
                  <a:pt x="277" y="49"/>
                </a:cubicBezTo>
                <a:cubicBezTo>
                  <a:pt x="278" y="49"/>
                  <a:pt x="279" y="51"/>
                  <a:pt x="280" y="51"/>
                </a:cubicBezTo>
                <a:cubicBezTo>
                  <a:pt x="280" y="50"/>
                  <a:pt x="281" y="50"/>
                  <a:pt x="282" y="50"/>
                </a:cubicBezTo>
                <a:cubicBezTo>
                  <a:pt x="282" y="50"/>
                  <a:pt x="282" y="50"/>
                  <a:pt x="283" y="50"/>
                </a:cubicBezTo>
                <a:cubicBezTo>
                  <a:pt x="283" y="49"/>
                  <a:pt x="284" y="48"/>
                  <a:pt x="284" y="47"/>
                </a:cubicBezTo>
                <a:cubicBezTo>
                  <a:pt x="284" y="47"/>
                  <a:pt x="284" y="47"/>
                  <a:pt x="284" y="47"/>
                </a:cubicBezTo>
                <a:cubicBezTo>
                  <a:pt x="284" y="47"/>
                  <a:pt x="284" y="47"/>
                  <a:pt x="284" y="47"/>
                </a:cubicBezTo>
                <a:cubicBezTo>
                  <a:pt x="284" y="46"/>
                  <a:pt x="284" y="46"/>
                  <a:pt x="284" y="46"/>
                </a:cubicBezTo>
                <a:cubicBezTo>
                  <a:pt x="284" y="45"/>
                  <a:pt x="282" y="45"/>
                  <a:pt x="282" y="44"/>
                </a:cubicBezTo>
                <a:cubicBezTo>
                  <a:pt x="284" y="43"/>
                  <a:pt x="285" y="45"/>
                  <a:pt x="287" y="45"/>
                </a:cubicBezTo>
                <a:cubicBezTo>
                  <a:pt x="287" y="45"/>
                  <a:pt x="287" y="45"/>
                  <a:pt x="287" y="45"/>
                </a:cubicBezTo>
                <a:cubicBezTo>
                  <a:pt x="289" y="46"/>
                  <a:pt x="289" y="43"/>
                  <a:pt x="291" y="44"/>
                </a:cubicBezTo>
                <a:cubicBezTo>
                  <a:pt x="292" y="43"/>
                  <a:pt x="293" y="42"/>
                  <a:pt x="294" y="42"/>
                </a:cubicBezTo>
                <a:cubicBezTo>
                  <a:pt x="294" y="41"/>
                  <a:pt x="295" y="41"/>
                  <a:pt x="295" y="41"/>
                </a:cubicBezTo>
                <a:cubicBezTo>
                  <a:pt x="298" y="41"/>
                  <a:pt x="295" y="38"/>
                  <a:pt x="295" y="37"/>
                </a:cubicBezTo>
                <a:cubicBezTo>
                  <a:pt x="295" y="36"/>
                  <a:pt x="294" y="36"/>
                  <a:pt x="294" y="35"/>
                </a:cubicBezTo>
                <a:cubicBezTo>
                  <a:pt x="295" y="35"/>
                  <a:pt x="294" y="35"/>
                  <a:pt x="294" y="34"/>
                </a:cubicBezTo>
                <a:cubicBezTo>
                  <a:pt x="295" y="34"/>
                  <a:pt x="295" y="34"/>
                  <a:pt x="295" y="34"/>
                </a:cubicBezTo>
                <a:cubicBezTo>
                  <a:pt x="295" y="33"/>
                  <a:pt x="295" y="33"/>
                  <a:pt x="295" y="33"/>
                </a:cubicBezTo>
                <a:cubicBezTo>
                  <a:pt x="293" y="33"/>
                  <a:pt x="292" y="33"/>
                  <a:pt x="291" y="31"/>
                </a:cubicBezTo>
                <a:cubicBezTo>
                  <a:pt x="291" y="31"/>
                  <a:pt x="291" y="31"/>
                  <a:pt x="291" y="31"/>
                </a:cubicBezTo>
                <a:cubicBezTo>
                  <a:pt x="292" y="30"/>
                  <a:pt x="291" y="31"/>
                  <a:pt x="291" y="30"/>
                </a:cubicBezTo>
                <a:cubicBezTo>
                  <a:pt x="292" y="30"/>
                  <a:pt x="292" y="32"/>
                  <a:pt x="293" y="32"/>
                </a:cubicBezTo>
                <a:cubicBezTo>
                  <a:pt x="293" y="31"/>
                  <a:pt x="293" y="31"/>
                  <a:pt x="293" y="31"/>
                </a:cubicBezTo>
                <a:cubicBezTo>
                  <a:pt x="293" y="31"/>
                  <a:pt x="293" y="31"/>
                  <a:pt x="292" y="31"/>
                </a:cubicBezTo>
                <a:cubicBezTo>
                  <a:pt x="293" y="31"/>
                  <a:pt x="292" y="31"/>
                  <a:pt x="292" y="30"/>
                </a:cubicBezTo>
                <a:cubicBezTo>
                  <a:pt x="291" y="30"/>
                  <a:pt x="292" y="30"/>
                  <a:pt x="291" y="30"/>
                </a:cubicBezTo>
                <a:cubicBezTo>
                  <a:pt x="291" y="30"/>
                  <a:pt x="290" y="30"/>
                  <a:pt x="290" y="30"/>
                </a:cubicBezTo>
                <a:cubicBezTo>
                  <a:pt x="291" y="30"/>
                  <a:pt x="290" y="30"/>
                  <a:pt x="290" y="29"/>
                </a:cubicBezTo>
                <a:cubicBezTo>
                  <a:pt x="289" y="29"/>
                  <a:pt x="289" y="29"/>
                  <a:pt x="288" y="29"/>
                </a:cubicBezTo>
                <a:cubicBezTo>
                  <a:pt x="288" y="29"/>
                  <a:pt x="289" y="28"/>
                  <a:pt x="289" y="28"/>
                </a:cubicBezTo>
                <a:cubicBezTo>
                  <a:pt x="288" y="28"/>
                  <a:pt x="288" y="27"/>
                  <a:pt x="288" y="27"/>
                </a:cubicBezTo>
                <a:cubicBezTo>
                  <a:pt x="286" y="27"/>
                  <a:pt x="285" y="25"/>
                  <a:pt x="283" y="25"/>
                </a:cubicBezTo>
                <a:cubicBezTo>
                  <a:pt x="284" y="24"/>
                  <a:pt x="285" y="25"/>
                  <a:pt x="287" y="24"/>
                </a:cubicBezTo>
                <a:cubicBezTo>
                  <a:pt x="287" y="24"/>
                  <a:pt x="287" y="24"/>
                  <a:pt x="287" y="23"/>
                </a:cubicBezTo>
                <a:cubicBezTo>
                  <a:pt x="286" y="23"/>
                  <a:pt x="283" y="22"/>
                  <a:pt x="282" y="23"/>
                </a:cubicBezTo>
                <a:cubicBezTo>
                  <a:pt x="281" y="22"/>
                  <a:pt x="278" y="23"/>
                  <a:pt x="276" y="23"/>
                </a:cubicBezTo>
                <a:cubicBezTo>
                  <a:pt x="276" y="23"/>
                  <a:pt x="274" y="23"/>
                  <a:pt x="274" y="24"/>
                </a:cubicBezTo>
                <a:cubicBezTo>
                  <a:pt x="271" y="24"/>
                  <a:pt x="269" y="24"/>
                  <a:pt x="266" y="25"/>
                </a:cubicBezTo>
                <a:cubicBezTo>
                  <a:pt x="266" y="24"/>
                  <a:pt x="267" y="24"/>
                  <a:pt x="266" y="24"/>
                </a:cubicBezTo>
                <a:cubicBezTo>
                  <a:pt x="265" y="25"/>
                  <a:pt x="264" y="24"/>
                  <a:pt x="263" y="25"/>
                </a:cubicBezTo>
                <a:cubicBezTo>
                  <a:pt x="265" y="25"/>
                  <a:pt x="268" y="25"/>
                  <a:pt x="270" y="25"/>
                </a:cubicBezTo>
                <a:cubicBezTo>
                  <a:pt x="270" y="25"/>
                  <a:pt x="271" y="25"/>
                  <a:pt x="271" y="26"/>
                </a:cubicBezTo>
                <a:cubicBezTo>
                  <a:pt x="269" y="25"/>
                  <a:pt x="267" y="28"/>
                  <a:pt x="267" y="26"/>
                </a:cubicBezTo>
                <a:cubicBezTo>
                  <a:pt x="267" y="27"/>
                  <a:pt x="266" y="26"/>
                  <a:pt x="266" y="26"/>
                </a:cubicBezTo>
                <a:cubicBezTo>
                  <a:pt x="265" y="28"/>
                  <a:pt x="264" y="26"/>
                  <a:pt x="263" y="26"/>
                </a:cubicBezTo>
                <a:cubicBezTo>
                  <a:pt x="263" y="27"/>
                  <a:pt x="263" y="26"/>
                  <a:pt x="263" y="27"/>
                </a:cubicBezTo>
                <a:cubicBezTo>
                  <a:pt x="263" y="27"/>
                  <a:pt x="263" y="27"/>
                  <a:pt x="263" y="28"/>
                </a:cubicBezTo>
                <a:cubicBezTo>
                  <a:pt x="262" y="29"/>
                  <a:pt x="261" y="28"/>
                  <a:pt x="260" y="28"/>
                </a:cubicBezTo>
                <a:cubicBezTo>
                  <a:pt x="260" y="28"/>
                  <a:pt x="260" y="28"/>
                  <a:pt x="260" y="28"/>
                </a:cubicBezTo>
                <a:cubicBezTo>
                  <a:pt x="260" y="28"/>
                  <a:pt x="259" y="28"/>
                  <a:pt x="259" y="28"/>
                </a:cubicBezTo>
                <a:cubicBezTo>
                  <a:pt x="259" y="27"/>
                  <a:pt x="259" y="28"/>
                  <a:pt x="259" y="28"/>
                </a:cubicBezTo>
                <a:cubicBezTo>
                  <a:pt x="260" y="27"/>
                  <a:pt x="259" y="27"/>
                  <a:pt x="259" y="27"/>
                </a:cubicBezTo>
                <a:cubicBezTo>
                  <a:pt x="259" y="26"/>
                  <a:pt x="259" y="26"/>
                  <a:pt x="260" y="25"/>
                </a:cubicBezTo>
                <a:cubicBezTo>
                  <a:pt x="260" y="25"/>
                  <a:pt x="259" y="25"/>
                  <a:pt x="259" y="25"/>
                </a:cubicBezTo>
                <a:cubicBezTo>
                  <a:pt x="259" y="25"/>
                  <a:pt x="260" y="25"/>
                  <a:pt x="260" y="24"/>
                </a:cubicBezTo>
                <a:cubicBezTo>
                  <a:pt x="259" y="25"/>
                  <a:pt x="259" y="24"/>
                  <a:pt x="258" y="24"/>
                </a:cubicBezTo>
                <a:cubicBezTo>
                  <a:pt x="258" y="25"/>
                  <a:pt x="257" y="25"/>
                  <a:pt x="257" y="25"/>
                </a:cubicBezTo>
                <a:cubicBezTo>
                  <a:pt x="257" y="24"/>
                  <a:pt x="257" y="24"/>
                  <a:pt x="258" y="24"/>
                </a:cubicBezTo>
                <a:cubicBezTo>
                  <a:pt x="257" y="24"/>
                  <a:pt x="258" y="24"/>
                  <a:pt x="258" y="23"/>
                </a:cubicBezTo>
                <a:cubicBezTo>
                  <a:pt x="258" y="23"/>
                  <a:pt x="256" y="25"/>
                  <a:pt x="255" y="24"/>
                </a:cubicBezTo>
                <a:cubicBezTo>
                  <a:pt x="257" y="24"/>
                  <a:pt x="257" y="23"/>
                  <a:pt x="258" y="23"/>
                </a:cubicBezTo>
                <a:cubicBezTo>
                  <a:pt x="258" y="21"/>
                  <a:pt x="256" y="21"/>
                  <a:pt x="255" y="21"/>
                </a:cubicBezTo>
                <a:cubicBezTo>
                  <a:pt x="254" y="21"/>
                  <a:pt x="252" y="20"/>
                  <a:pt x="251" y="21"/>
                </a:cubicBezTo>
                <a:cubicBezTo>
                  <a:pt x="251" y="21"/>
                  <a:pt x="252" y="21"/>
                  <a:pt x="253" y="21"/>
                </a:cubicBezTo>
                <a:cubicBezTo>
                  <a:pt x="252" y="22"/>
                  <a:pt x="252" y="21"/>
                  <a:pt x="252" y="22"/>
                </a:cubicBezTo>
                <a:cubicBezTo>
                  <a:pt x="252" y="22"/>
                  <a:pt x="253" y="22"/>
                  <a:pt x="253" y="22"/>
                </a:cubicBezTo>
                <a:cubicBezTo>
                  <a:pt x="253" y="22"/>
                  <a:pt x="253" y="22"/>
                  <a:pt x="252" y="23"/>
                </a:cubicBezTo>
                <a:cubicBezTo>
                  <a:pt x="252" y="22"/>
                  <a:pt x="251" y="22"/>
                  <a:pt x="251" y="21"/>
                </a:cubicBezTo>
                <a:cubicBezTo>
                  <a:pt x="251" y="22"/>
                  <a:pt x="251" y="21"/>
                  <a:pt x="251" y="22"/>
                </a:cubicBezTo>
                <a:cubicBezTo>
                  <a:pt x="251" y="22"/>
                  <a:pt x="251" y="22"/>
                  <a:pt x="251" y="22"/>
                </a:cubicBezTo>
                <a:cubicBezTo>
                  <a:pt x="252" y="22"/>
                  <a:pt x="252" y="23"/>
                  <a:pt x="252" y="23"/>
                </a:cubicBezTo>
                <a:cubicBezTo>
                  <a:pt x="251" y="24"/>
                  <a:pt x="250" y="23"/>
                  <a:pt x="250" y="24"/>
                </a:cubicBezTo>
                <a:cubicBezTo>
                  <a:pt x="249" y="24"/>
                  <a:pt x="248" y="23"/>
                  <a:pt x="248" y="24"/>
                </a:cubicBezTo>
                <a:cubicBezTo>
                  <a:pt x="248" y="24"/>
                  <a:pt x="249" y="24"/>
                  <a:pt x="248" y="24"/>
                </a:cubicBezTo>
                <a:cubicBezTo>
                  <a:pt x="246" y="24"/>
                  <a:pt x="245" y="24"/>
                  <a:pt x="243" y="24"/>
                </a:cubicBezTo>
                <a:cubicBezTo>
                  <a:pt x="243" y="23"/>
                  <a:pt x="244" y="23"/>
                  <a:pt x="244" y="23"/>
                </a:cubicBezTo>
                <a:cubicBezTo>
                  <a:pt x="244" y="23"/>
                  <a:pt x="244" y="23"/>
                  <a:pt x="244" y="22"/>
                </a:cubicBezTo>
                <a:cubicBezTo>
                  <a:pt x="244" y="22"/>
                  <a:pt x="244" y="22"/>
                  <a:pt x="244" y="21"/>
                </a:cubicBezTo>
                <a:cubicBezTo>
                  <a:pt x="245" y="21"/>
                  <a:pt x="246" y="21"/>
                  <a:pt x="247" y="21"/>
                </a:cubicBezTo>
                <a:cubicBezTo>
                  <a:pt x="246" y="20"/>
                  <a:pt x="246" y="21"/>
                  <a:pt x="245" y="21"/>
                </a:cubicBezTo>
                <a:cubicBezTo>
                  <a:pt x="245" y="21"/>
                  <a:pt x="245" y="21"/>
                  <a:pt x="245" y="20"/>
                </a:cubicBezTo>
                <a:cubicBezTo>
                  <a:pt x="246" y="20"/>
                  <a:pt x="245" y="19"/>
                  <a:pt x="245" y="18"/>
                </a:cubicBezTo>
                <a:cubicBezTo>
                  <a:pt x="248" y="17"/>
                  <a:pt x="251" y="19"/>
                  <a:pt x="254" y="18"/>
                </a:cubicBezTo>
                <a:cubicBezTo>
                  <a:pt x="255" y="18"/>
                  <a:pt x="256" y="19"/>
                  <a:pt x="258" y="18"/>
                </a:cubicBezTo>
                <a:cubicBezTo>
                  <a:pt x="258" y="19"/>
                  <a:pt x="258" y="19"/>
                  <a:pt x="258" y="19"/>
                </a:cubicBezTo>
                <a:cubicBezTo>
                  <a:pt x="260" y="19"/>
                  <a:pt x="261" y="19"/>
                  <a:pt x="262" y="20"/>
                </a:cubicBezTo>
                <a:cubicBezTo>
                  <a:pt x="262" y="19"/>
                  <a:pt x="263" y="20"/>
                  <a:pt x="264" y="20"/>
                </a:cubicBezTo>
                <a:cubicBezTo>
                  <a:pt x="264" y="20"/>
                  <a:pt x="264" y="20"/>
                  <a:pt x="264" y="20"/>
                </a:cubicBezTo>
                <a:cubicBezTo>
                  <a:pt x="265" y="19"/>
                  <a:pt x="266" y="21"/>
                  <a:pt x="267" y="20"/>
                </a:cubicBezTo>
                <a:cubicBezTo>
                  <a:pt x="266" y="20"/>
                  <a:pt x="268" y="20"/>
                  <a:pt x="266" y="20"/>
                </a:cubicBezTo>
                <a:cubicBezTo>
                  <a:pt x="266" y="20"/>
                  <a:pt x="267" y="20"/>
                  <a:pt x="266" y="20"/>
                </a:cubicBezTo>
                <a:cubicBezTo>
                  <a:pt x="267" y="19"/>
                  <a:pt x="265" y="20"/>
                  <a:pt x="265" y="19"/>
                </a:cubicBezTo>
                <a:cubicBezTo>
                  <a:pt x="264" y="20"/>
                  <a:pt x="263" y="19"/>
                  <a:pt x="262" y="19"/>
                </a:cubicBezTo>
                <a:cubicBezTo>
                  <a:pt x="262" y="19"/>
                  <a:pt x="261" y="18"/>
                  <a:pt x="261" y="18"/>
                </a:cubicBezTo>
                <a:cubicBezTo>
                  <a:pt x="262" y="18"/>
                  <a:pt x="261" y="19"/>
                  <a:pt x="261" y="19"/>
                </a:cubicBezTo>
                <a:cubicBezTo>
                  <a:pt x="260" y="19"/>
                  <a:pt x="259" y="18"/>
                  <a:pt x="258" y="18"/>
                </a:cubicBezTo>
                <a:cubicBezTo>
                  <a:pt x="259" y="18"/>
                  <a:pt x="259" y="18"/>
                  <a:pt x="259" y="18"/>
                </a:cubicBezTo>
                <a:cubicBezTo>
                  <a:pt x="259" y="17"/>
                  <a:pt x="259" y="18"/>
                  <a:pt x="259" y="17"/>
                </a:cubicBezTo>
                <a:cubicBezTo>
                  <a:pt x="259" y="17"/>
                  <a:pt x="259" y="17"/>
                  <a:pt x="258" y="17"/>
                </a:cubicBezTo>
                <a:cubicBezTo>
                  <a:pt x="258" y="16"/>
                  <a:pt x="256" y="17"/>
                  <a:pt x="256" y="17"/>
                </a:cubicBezTo>
                <a:cubicBezTo>
                  <a:pt x="256" y="17"/>
                  <a:pt x="256" y="17"/>
                  <a:pt x="255" y="17"/>
                </a:cubicBezTo>
                <a:cubicBezTo>
                  <a:pt x="256" y="17"/>
                  <a:pt x="256" y="17"/>
                  <a:pt x="255" y="17"/>
                </a:cubicBezTo>
                <a:cubicBezTo>
                  <a:pt x="253" y="17"/>
                  <a:pt x="250" y="17"/>
                  <a:pt x="247" y="17"/>
                </a:cubicBezTo>
                <a:cubicBezTo>
                  <a:pt x="246" y="17"/>
                  <a:pt x="244" y="18"/>
                  <a:pt x="244" y="16"/>
                </a:cubicBezTo>
                <a:cubicBezTo>
                  <a:pt x="241" y="16"/>
                  <a:pt x="237" y="16"/>
                  <a:pt x="234" y="16"/>
                </a:cubicBezTo>
                <a:cubicBezTo>
                  <a:pt x="233" y="17"/>
                  <a:pt x="231" y="17"/>
                  <a:pt x="230" y="16"/>
                </a:cubicBezTo>
                <a:cubicBezTo>
                  <a:pt x="230" y="16"/>
                  <a:pt x="230" y="17"/>
                  <a:pt x="229" y="16"/>
                </a:cubicBezTo>
                <a:cubicBezTo>
                  <a:pt x="228" y="16"/>
                  <a:pt x="230" y="15"/>
                  <a:pt x="231" y="15"/>
                </a:cubicBezTo>
                <a:cubicBezTo>
                  <a:pt x="230" y="15"/>
                  <a:pt x="231" y="14"/>
                  <a:pt x="231" y="14"/>
                </a:cubicBezTo>
                <a:cubicBezTo>
                  <a:pt x="233" y="13"/>
                  <a:pt x="234" y="14"/>
                  <a:pt x="236" y="13"/>
                </a:cubicBezTo>
                <a:cubicBezTo>
                  <a:pt x="236" y="13"/>
                  <a:pt x="236" y="14"/>
                  <a:pt x="237" y="14"/>
                </a:cubicBezTo>
                <a:cubicBezTo>
                  <a:pt x="237" y="13"/>
                  <a:pt x="238" y="14"/>
                  <a:pt x="239" y="14"/>
                </a:cubicBezTo>
                <a:cubicBezTo>
                  <a:pt x="239" y="14"/>
                  <a:pt x="240" y="13"/>
                  <a:pt x="240" y="13"/>
                </a:cubicBezTo>
                <a:cubicBezTo>
                  <a:pt x="241" y="13"/>
                  <a:pt x="241" y="13"/>
                  <a:pt x="242" y="13"/>
                </a:cubicBezTo>
                <a:cubicBezTo>
                  <a:pt x="242" y="13"/>
                  <a:pt x="242" y="13"/>
                  <a:pt x="242" y="13"/>
                </a:cubicBezTo>
                <a:cubicBezTo>
                  <a:pt x="242" y="13"/>
                  <a:pt x="242" y="13"/>
                  <a:pt x="242" y="13"/>
                </a:cubicBezTo>
                <a:cubicBezTo>
                  <a:pt x="243" y="13"/>
                  <a:pt x="243" y="13"/>
                  <a:pt x="243" y="13"/>
                </a:cubicBezTo>
                <a:cubicBezTo>
                  <a:pt x="243" y="13"/>
                  <a:pt x="244" y="13"/>
                  <a:pt x="244" y="13"/>
                </a:cubicBezTo>
                <a:cubicBezTo>
                  <a:pt x="244" y="14"/>
                  <a:pt x="245" y="13"/>
                  <a:pt x="245" y="13"/>
                </a:cubicBezTo>
                <a:cubicBezTo>
                  <a:pt x="246" y="13"/>
                  <a:pt x="245" y="13"/>
                  <a:pt x="246" y="14"/>
                </a:cubicBezTo>
                <a:cubicBezTo>
                  <a:pt x="246" y="13"/>
                  <a:pt x="246" y="13"/>
                  <a:pt x="246" y="13"/>
                </a:cubicBezTo>
                <a:cubicBezTo>
                  <a:pt x="247" y="14"/>
                  <a:pt x="248" y="13"/>
                  <a:pt x="248" y="13"/>
                </a:cubicBezTo>
                <a:cubicBezTo>
                  <a:pt x="249" y="13"/>
                  <a:pt x="251" y="13"/>
                  <a:pt x="252" y="13"/>
                </a:cubicBezTo>
                <a:cubicBezTo>
                  <a:pt x="252" y="13"/>
                  <a:pt x="252" y="13"/>
                  <a:pt x="252" y="12"/>
                </a:cubicBezTo>
                <a:cubicBezTo>
                  <a:pt x="253" y="12"/>
                  <a:pt x="253" y="12"/>
                  <a:pt x="254" y="12"/>
                </a:cubicBezTo>
                <a:cubicBezTo>
                  <a:pt x="254" y="12"/>
                  <a:pt x="254" y="12"/>
                  <a:pt x="254" y="12"/>
                </a:cubicBezTo>
                <a:cubicBezTo>
                  <a:pt x="255" y="12"/>
                  <a:pt x="257" y="12"/>
                  <a:pt x="258" y="12"/>
                </a:cubicBezTo>
                <a:cubicBezTo>
                  <a:pt x="258" y="12"/>
                  <a:pt x="258" y="12"/>
                  <a:pt x="258" y="12"/>
                </a:cubicBezTo>
                <a:cubicBezTo>
                  <a:pt x="259" y="12"/>
                  <a:pt x="259" y="12"/>
                  <a:pt x="259" y="11"/>
                </a:cubicBezTo>
                <a:cubicBezTo>
                  <a:pt x="260" y="12"/>
                  <a:pt x="259" y="12"/>
                  <a:pt x="260" y="12"/>
                </a:cubicBezTo>
                <a:cubicBezTo>
                  <a:pt x="259" y="12"/>
                  <a:pt x="260" y="12"/>
                  <a:pt x="261" y="11"/>
                </a:cubicBezTo>
                <a:cubicBezTo>
                  <a:pt x="261" y="12"/>
                  <a:pt x="261" y="12"/>
                  <a:pt x="261" y="12"/>
                </a:cubicBezTo>
                <a:cubicBezTo>
                  <a:pt x="261" y="12"/>
                  <a:pt x="261" y="12"/>
                  <a:pt x="261" y="13"/>
                </a:cubicBezTo>
                <a:cubicBezTo>
                  <a:pt x="262" y="12"/>
                  <a:pt x="262" y="12"/>
                  <a:pt x="262" y="11"/>
                </a:cubicBezTo>
                <a:cubicBezTo>
                  <a:pt x="261" y="11"/>
                  <a:pt x="261" y="11"/>
                  <a:pt x="260" y="11"/>
                </a:cubicBezTo>
                <a:cubicBezTo>
                  <a:pt x="260" y="12"/>
                  <a:pt x="258" y="11"/>
                  <a:pt x="258" y="11"/>
                </a:cubicBezTo>
                <a:cubicBezTo>
                  <a:pt x="258" y="11"/>
                  <a:pt x="258" y="11"/>
                  <a:pt x="258" y="11"/>
                </a:cubicBezTo>
                <a:cubicBezTo>
                  <a:pt x="258" y="11"/>
                  <a:pt x="258" y="11"/>
                  <a:pt x="258" y="11"/>
                </a:cubicBezTo>
                <a:cubicBezTo>
                  <a:pt x="259" y="10"/>
                  <a:pt x="260" y="11"/>
                  <a:pt x="262" y="11"/>
                </a:cubicBezTo>
                <a:cubicBezTo>
                  <a:pt x="261" y="10"/>
                  <a:pt x="262" y="10"/>
                  <a:pt x="262" y="10"/>
                </a:cubicBezTo>
                <a:cubicBezTo>
                  <a:pt x="261" y="10"/>
                  <a:pt x="259" y="10"/>
                  <a:pt x="258" y="10"/>
                </a:cubicBezTo>
                <a:cubicBezTo>
                  <a:pt x="259" y="10"/>
                  <a:pt x="258" y="10"/>
                  <a:pt x="258" y="10"/>
                </a:cubicBezTo>
                <a:cubicBezTo>
                  <a:pt x="257" y="10"/>
                  <a:pt x="257" y="10"/>
                  <a:pt x="256" y="10"/>
                </a:cubicBezTo>
                <a:cubicBezTo>
                  <a:pt x="256" y="10"/>
                  <a:pt x="256" y="10"/>
                  <a:pt x="256" y="10"/>
                </a:cubicBezTo>
                <a:cubicBezTo>
                  <a:pt x="256" y="10"/>
                  <a:pt x="255" y="10"/>
                  <a:pt x="254" y="10"/>
                </a:cubicBezTo>
                <a:cubicBezTo>
                  <a:pt x="255" y="10"/>
                  <a:pt x="254" y="9"/>
                  <a:pt x="255" y="9"/>
                </a:cubicBezTo>
                <a:cubicBezTo>
                  <a:pt x="255" y="9"/>
                  <a:pt x="254" y="9"/>
                  <a:pt x="254" y="9"/>
                </a:cubicBezTo>
                <a:cubicBezTo>
                  <a:pt x="254" y="9"/>
                  <a:pt x="254" y="9"/>
                  <a:pt x="254" y="9"/>
                </a:cubicBezTo>
                <a:cubicBezTo>
                  <a:pt x="252" y="9"/>
                  <a:pt x="250" y="9"/>
                  <a:pt x="248" y="9"/>
                </a:cubicBezTo>
                <a:cubicBezTo>
                  <a:pt x="248" y="9"/>
                  <a:pt x="248" y="9"/>
                  <a:pt x="248" y="9"/>
                </a:cubicBezTo>
                <a:cubicBezTo>
                  <a:pt x="246" y="9"/>
                  <a:pt x="244" y="8"/>
                  <a:pt x="243" y="9"/>
                </a:cubicBezTo>
                <a:cubicBezTo>
                  <a:pt x="243" y="8"/>
                  <a:pt x="244" y="8"/>
                  <a:pt x="244" y="8"/>
                </a:cubicBezTo>
                <a:cubicBezTo>
                  <a:pt x="244" y="7"/>
                  <a:pt x="243" y="8"/>
                  <a:pt x="243" y="8"/>
                </a:cubicBezTo>
                <a:cubicBezTo>
                  <a:pt x="243" y="8"/>
                  <a:pt x="243" y="8"/>
                  <a:pt x="243" y="8"/>
                </a:cubicBezTo>
                <a:cubicBezTo>
                  <a:pt x="242" y="8"/>
                  <a:pt x="242" y="9"/>
                  <a:pt x="241" y="9"/>
                </a:cubicBezTo>
                <a:cubicBezTo>
                  <a:pt x="240" y="9"/>
                  <a:pt x="240" y="8"/>
                  <a:pt x="239" y="8"/>
                </a:cubicBezTo>
                <a:cubicBezTo>
                  <a:pt x="239" y="9"/>
                  <a:pt x="238" y="8"/>
                  <a:pt x="238" y="9"/>
                </a:cubicBezTo>
                <a:cubicBezTo>
                  <a:pt x="239" y="9"/>
                  <a:pt x="236" y="10"/>
                  <a:pt x="236" y="9"/>
                </a:cubicBezTo>
                <a:cubicBezTo>
                  <a:pt x="236" y="9"/>
                  <a:pt x="236" y="8"/>
                  <a:pt x="237" y="8"/>
                </a:cubicBezTo>
                <a:cubicBezTo>
                  <a:pt x="236" y="8"/>
                  <a:pt x="236" y="8"/>
                  <a:pt x="236" y="7"/>
                </a:cubicBezTo>
                <a:cubicBezTo>
                  <a:pt x="235" y="8"/>
                  <a:pt x="235" y="7"/>
                  <a:pt x="235" y="7"/>
                </a:cubicBezTo>
                <a:cubicBezTo>
                  <a:pt x="235" y="8"/>
                  <a:pt x="236" y="8"/>
                  <a:pt x="236" y="8"/>
                </a:cubicBezTo>
                <a:cubicBezTo>
                  <a:pt x="236" y="8"/>
                  <a:pt x="235" y="8"/>
                  <a:pt x="235" y="8"/>
                </a:cubicBezTo>
                <a:cubicBezTo>
                  <a:pt x="235" y="8"/>
                  <a:pt x="235" y="7"/>
                  <a:pt x="234" y="8"/>
                </a:cubicBezTo>
                <a:cubicBezTo>
                  <a:pt x="234" y="7"/>
                  <a:pt x="234" y="7"/>
                  <a:pt x="234" y="7"/>
                </a:cubicBezTo>
                <a:cubicBezTo>
                  <a:pt x="237" y="7"/>
                  <a:pt x="238" y="6"/>
                  <a:pt x="240" y="7"/>
                </a:cubicBezTo>
                <a:cubicBezTo>
                  <a:pt x="241" y="7"/>
                  <a:pt x="243" y="7"/>
                  <a:pt x="244" y="7"/>
                </a:cubicBezTo>
                <a:cubicBezTo>
                  <a:pt x="244" y="7"/>
                  <a:pt x="245" y="7"/>
                  <a:pt x="245" y="7"/>
                </a:cubicBezTo>
                <a:cubicBezTo>
                  <a:pt x="247" y="7"/>
                  <a:pt x="249" y="8"/>
                  <a:pt x="250" y="7"/>
                </a:cubicBezTo>
                <a:cubicBezTo>
                  <a:pt x="250" y="7"/>
                  <a:pt x="249" y="7"/>
                  <a:pt x="249" y="7"/>
                </a:cubicBezTo>
                <a:cubicBezTo>
                  <a:pt x="250" y="7"/>
                  <a:pt x="252" y="6"/>
                  <a:pt x="251" y="7"/>
                </a:cubicBezTo>
                <a:cubicBezTo>
                  <a:pt x="252" y="7"/>
                  <a:pt x="252" y="7"/>
                  <a:pt x="253" y="7"/>
                </a:cubicBezTo>
                <a:cubicBezTo>
                  <a:pt x="253" y="6"/>
                  <a:pt x="252" y="7"/>
                  <a:pt x="252" y="7"/>
                </a:cubicBezTo>
                <a:cubicBezTo>
                  <a:pt x="252" y="7"/>
                  <a:pt x="254" y="6"/>
                  <a:pt x="255" y="7"/>
                </a:cubicBezTo>
                <a:cubicBezTo>
                  <a:pt x="257" y="7"/>
                  <a:pt x="259" y="7"/>
                  <a:pt x="261" y="8"/>
                </a:cubicBezTo>
                <a:cubicBezTo>
                  <a:pt x="261" y="7"/>
                  <a:pt x="262" y="8"/>
                  <a:pt x="262" y="8"/>
                </a:cubicBezTo>
                <a:cubicBezTo>
                  <a:pt x="262" y="8"/>
                  <a:pt x="262" y="7"/>
                  <a:pt x="262" y="7"/>
                </a:cubicBezTo>
                <a:cubicBezTo>
                  <a:pt x="262" y="7"/>
                  <a:pt x="262" y="7"/>
                  <a:pt x="262" y="7"/>
                </a:cubicBezTo>
                <a:cubicBezTo>
                  <a:pt x="263" y="7"/>
                  <a:pt x="263" y="7"/>
                  <a:pt x="263" y="7"/>
                </a:cubicBezTo>
                <a:cubicBezTo>
                  <a:pt x="264" y="7"/>
                  <a:pt x="264" y="7"/>
                  <a:pt x="265" y="7"/>
                </a:cubicBezTo>
                <a:cubicBezTo>
                  <a:pt x="265" y="8"/>
                  <a:pt x="266" y="7"/>
                  <a:pt x="267" y="8"/>
                </a:cubicBezTo>
                <a:cubicBezTo>
                  <a:pt x="269" y="8"/>
                  <a:pt x="273" y="8"/>
                  <a:pt x="275" y="8"/>
                </a:cubicBezTo>
                <a:cubicBezTo>
                  <a:pt x="273" y="8"/>
                  <a:pt x="273" y="8"/>
                  <a:pt x="271" y="7"/>
                </a:cubicBezTo>
                <a:cubicBezTo>
                  <a:pt x="269" y="8"/>
                  <a:pt x="267" y="7"/>
                  <a:pt x="265" y="7"/>
                </a:cubicBezTo>
                <a:cubicBezTo>
                  <a:pt x="265" y="7"/>
                  <a:pt x="265" y="7"/>
                  <a:pt x="265" y="6"/>
                </a:cubicBezTo>
                <a:cubicBezTo>
                  <a:pt x="265" y="6"/>
                  <a:pt x="265" y="6"/>
                  <a:pt x="265" y="6"/>
                </a:cubicBezTo>
                <a:cubicBezTo>
                  <a:pt x="265" y="6"/>
                  <a:pt x="263" y="7"/>
                  <a:pt x="262" y="6"/>
                </a:cubicBezTo>
                <a:cubicBezTo>
                  <a:pt x="262" y="6"/>
                  <a:pt x="262" y="6"/>
                  <a:pt x="261" y="6"/>
                </a:cubicBezTo>
                <a:cubicBezTo>
                  <a:pt x="261" y="7"/>
                  <a:pt x="259" y="7"/>
                  <a:pt x="258" y="7"/>
                </a:cubicBezTo>
                <a:cubicBezTo>
                  <a:pt x="258" y="6"/>
                  <a:pt x="259" y="7"/>
                  <a:pt x="259" y="6"/>
                </a:cubicBezTo>
                <a:cubicBezTo>
                  <a:pt x="258" y="6"/>
                  <a:pt x="258" y="6"/>
                  <a:pt x="258" y="6"/>
                </a:cubicBezTo>
                <a:cubicBezTo>
                  <a:pt x="258" y="6"/>
                  <a:pt x="259" y="6"/>
                  <a:pt x="259" y="6"/>
                </a:cubicBezTo>
                <a:cubicBezTo>
                  <a:pt x="258" y="6"/>
                  <a:pt x="257" y="6"/>
                  <a:pt x="257" y="5"/>
                </a:cubicBezTo>
                <a:cubicBezTo>
                  <a:pt x="257" y="5"/>
                  <a:pt x="258" y="5"/>
                  <a:pt x="257" y="6"/>
                </a:cubicBezTo>
                <a:cubicBezTo>
                  <a:pt x="257" y="5"/>
                  <a:pt x="257" y="5"/>
                  <a:pt x="257" y="5"/>
                </a:cubicBezTo>
                <a:cubicBezTo>
                  <a:pt x="256" y="5"/>
                  <a:pt x="257" y="5"/>
                  <a:pt x="257" y="4"/>
                </a:cubicBezTo>
                <a:cubicBezTo>
                  <a:pt x="256" y="4"/>
                  <a:pt x="256" y="5"/>
                  <a:pt x="256" y="5"/>
                </a:cubicBezTo>
                <a:cubicBezTo>
                  <a:pt x="256" y="4"/>
                  <a:pt x="257" y="4"/>
                  <a:pt x="256" y="4"/>
                </a:cubicBezTo>
                <a:cubicBezTo>
                  <a:pt x="256" y="4"/>
                  <a:pt x="255" y="4"/>
                  <a:pt x="254" y="4"/>
                </a:cubicBezTo>
                <a:cubicBezTo>
                  <a:pt x="255" y="4"/>
                  <a:pt x="255" y="4"/>
                  <a:pt x="255" y="4"/>
                </a:cubicBezTo>
                <a:cubicBezTo>
                  <a:pt x="255" y="4"/>
                  <a:pt x="254" y="4"/>
                  <a:pt x="254" y="4"/>
                </a:cubicBezTo>
                <a:cubicBezTo>
                  <a:pt x="254" y="4"/>
                  <a:pt x="254" y="4"/>
                  <a:pt x="254" y="4"/>
                </a:cubicBezTo>
                <a:cubicBezTo>
                  <a:pt x="254" y="3"/>
                  <a:pt x="252" y="4"/>
                  <a:pt x="252" y="3"/>
                </a:cubicBezTo>
                <a:cubicBezTo>
                  <a:pt x="251" y="3"/>
                  <a:pt x="252" y="3"/>
                  <a:pt x="252" y="4"/>
                </a:cubicBezTo>
                <a:cubicBezTo>
                  <a:pt x="251" y="4"/>
                  <a:pt x="251" y="3"/>
                  <a:pt x="250" y="3"/>
                </a:cubicBezTo>
                <a:cubicBezTo>
                  <a:pt x="250" y="3"/>
                  <a:pt x="250" y="4"/>
                  <a:pt x="250" y="4"/>
                </a:cubicBezTo>
                <a:cubicBezTo>
                  <a:pt x="249" y="4"/>
                  <a:pt x="249" y="4"/>
                  <a:pt x="249" y="3"/>
                </a:cubicBezTo>
                <a:cubicBezTo>
                  <a:pt x="249" y="3"/>
                  <a:pt x="250" y="3"/>
                  <a:pt x="249" y="3"/>
                </a:cubicBezTo>
                <a:cubicBezTo>
                  <a:pt x="249" y="3"/>
                  <a:pt x="248" y="3"/>
                  <a:pt x="248" y="4"/>
                </a:cubicBezTo>
                <a:cubicBezTo>
                  <a:pt x="247" y="3"/>
                  <a:pt x="248" y="3"/>
                  <a:pt x="247" y="3"/>
                </a:cubicBezTo>
                <a:cubicBezTo>
                  <a:pt x="247" y="3"/>
                  <a:pt x="247" y="3"/>
                  <a:pt x="247" y="3"/>
                </a:cubicBezTo>
                <a:cubicBezTo>
                  <a:pt x="247" y="3"/>
                  <a:pt x="245" y="2"/>
                  <a:pt x="246" y="3"/>
                </a:cubicBezTo>
                <a:cubicBezTo>
                  <a:pt x="245" y="3"/>
                  <a:pt x="245" y="3"/>
                  <a:pt x="244" y="3"/>
                </a:cubicBezTo>
                <a:cubicBezTo>
                  <a:pt x="244" y="3"/>
                  <a:pt x="244" y="4"/>
                  <a:pt x="244" y="4"/>
                </a:cubicBezTo>
                <a:cubicBezTo>
                  <a:pt x="241" y="3"/>
                  <a:pt x="239" y="4"/>
                  <a:pt x="237" y="3"/>
                </a:cubicBezTo>
                <a:cubicBezTo>
                  <a:pt x="237" y="4"/>
                  <a:pt x="237" y="4"/>
                  <a:pt x="237" y="4"/>
                </a:cubicBezTo>
                <a:cubicBezTo>
                  <a:pt x="236" y="4"/>
                  <a:pt x="235" y="3"/>
                  <a:pt x="235" y="4"/>
                </a:cubicBezTo>
                <a:cubicBezTo>
                  <a:pt x="235" y="4"/>
                  <a:pt x="235" y="4"/>
                  <a:pt x="235" y="4"/>
                </a:cubicBezTo>
                <a:cubicBezTo>
                  <a:pt x="234" y="4"/>
                  <a:pt x="233" y="4"/>
                  <a:pt x="233" y="3"/>
                </a:cubicBezTo>
                <a:cubicBezTo>
                  <a:pt x="233" y="3"/>
                  <a:pt x="234" y="3"/>
                  <a:pt x="234" y="2"/>
                </a:cubicBezTo>
                <a:cubicBezTo>
                  <a:pt x="233" y="2"/>
                  <a:pt x="233" y="4"/>
                  <a:pt x="231" y="3"/>
                </a:cubicBezTo>
                <a:cubicBezTo>
                  <a:pt x="231" y="4"/>
                  <a:pt x="232" y="4"/>
                  <a:pt x="231" y="4"/>
                </a:cubicBezTo>
                <a:cubicBezTo>
                  <a:pt x="231" y="4"/>
                  <a:pt x="231" y="4"/>
                  <a:pt x="230" y="4"/>
                </a:cubicBezTo>
                <a:cubicBezTo>
                  <a:pt x="230" y="4"/>
                  <a:pt x="230" y="4"/>
                  <a:pt x="230" y="3"/>
                </a:cubicBezTo>
                <a:cubicBezTo>
                  <a:pt x="228" y="4"/>
                  <a:pt x="227" y="3"/>
                  <a:pt x="226" y="4"/>
                </a:cubicBezTo>
                <a:cubicBezTo>
                  <a:pt x="224" y="3"/>
                  <a:pt x="220" y="4"/>
                  <a:pt x="218" y="4"/>
                </a:cubicBezTo>
                <a:cubicBezTo>
                  <a:pt x="218" y="4"/>
                  <a:pt x="217" y="4"/>
                  <a:pt x="217" y="4"/>
                </a:cubicBezTo>
                <a:cubicBezTo>
                  <a:pt x="216" y="4"/>
                  <a:pt x="216" y="3"/>
                  <a:pt x="215" y="4"/>
                </a:cubicBezTo>
                <a:cubicBezTo>
                  <a:pt x="216" y="4"/>
                  <a:pt x="216" y="4"/>
                  <a:pt x="216" y="4"/>
                </a:cubicBezTo>
                <a:cubicBezTo>
                  <a:pt x="215" y="4"/>
                  <a:pt x="215" y="4"/>
                  <a:pt x="215" y="4"/>
                </a:cubicBezTo>
                <a:cubicBezTo>
                  <a:pt x="215" y="4"/>
                  <a:pt x="215" y="4"/>
                  <a:pt x="214" y="4"/>
                </a:cubicBezTo>
                <a:cubicBezTo>
                  <a:pt x="214" y="5"/>
                  <a:pt x="213" y="4"/>
                  <a:pt x="212" y="4"/>
                </a:cubicBezTo>
                <a:cubicBezTo>
                  <a:pt x="212" y="4"/>
                  <a:pt x="212" y="4"/>
                  <a:pt x="212" y="4"/>
                </a:cubicBezTo>
                <a:cubicBezTo>
                  <a:pt x="211" y="4"/>
                  <a:pt x="210" y="4"/>
                  <a:pt x="210" y="4"/>
                </a:cubicBezTo>
                <a:cubicBezTo>
                  <a:pt x="211" y="3"/>
                  <a:pt x="211" y="4"/>
                  <a:pt x="211" y="4"/>
                </a:cubicBezTo>
                <a:cubicBezTo>
                  <a:pt x="211" y="4"/>
                  <a:pt x="211" y="3"/>
                  <a:pt x="211" y="3"/>
                </a:cubicBezTo>
                <a:cubicBezTo>
                  <a:pt x="209" y="4"/>
                  <a:pt x="207" y="4"/>
                  <a:pt x="206" y="4"/>
                </a:cubicBezTo>
                <a:cubicBezTo>
                  <a:pt x="205" y="4"/>
                  <a:pt x="205" y="4"/>
                  <a:pt x="205" y="4"/>
                </a:cubicBezTo>
                <a:cubicBezTo>
                  <a:pt x="204" y="4"/>
                  <a:pt x="204" y="4"/>
                  <a:pt x="203" y="4"/>
                </a:cubicBezTo>
                <a:cubicBezTo>
                  <a:pt x="203" y="4"/>
                  <a:pt x="203" y="4"/>
                  <a:pt x="203" y="4"/>
                </a:cubicBezTo>
                <a:cubicBezTo>
                  <a:pt x="202" y="4"/>
                  <a:pt x="201" y="4"/>
                  <a:pt x="200" y="4"/>
                </a:cubicBezTo>
                <a:cubicBezTo>
                  <a:pt x="200" y="3"/>
                  <a:pt x="202" y="3"/>
                  <a:pt x="201" y="3"/>
                </a:cubicBezTo>
                <a:cubicBezTo>
                  <a:pt x="201" y="3"/>
                  <a:pt x="200" y="3"/>
                  <a:pt x="200" y="3"/>
                </a:cubicBezTo>
                <a:cubicBezTo>
                  <a:pt x="200" y="4"/>
                  <a:pt x="199" y="4"/>
                  <a:pt x="199" y="3"/>
                </a:cubicBezTo>
                <a:cubicBezTo>
                  <a:pt x="199" y="3"/>
                  <a:pt x="200" y="3"/>
                  <a:pt x="200" y="3"/>
                </a:cubicBezTo>
                <a:cubicBezTo>
                  <a:pt x="199" y="3"/>
                  <a:pt x="197" y="4"/>
                  <a:pt x="198" y="2"/>
                </a:cubicBezTo>
                <a:cubicBezTo>
                  <a:pt x="198" y="2"/>
                  <a:pt x="197" y="2"/>
                  <a:pt x="197" y="2"/>
                </a:cubicBezTo>
                <a:cubicBezTo>
                  <a:pt x="198" y="2"/>
                  <a:pt x="198" y="2"/>
                  <a:pt x="198" y="1"/>
                </a:cubicBezTo>
                <a:cubicBezTo>
                  <a:pt x="196" y="3"/>
                  <a:pt x="195" y="0"/>
                  <a:pt x="193" y="2"/>
                </a:cubicBezTo>
                <a:cubicBezTo>
                  <a:pt x="193" y="2"/>
                  <a:pt x="193" y="2"/>
                  <a:pt x="193" y="2"/>
                </a:cubicBezTo>
                <a:cubicBezTo>
                  <a:pt x="192" y="2"/>
                  <a:pt x="193" y="2"/>
                  <a:pt x="192" y="2"/>
                </a:cubicBezTo>
                <a:cubicBezTo>
                  <a:pt x="192" y="2"/>
                  <a:pt x="192" y="2"/>
                  <a:pt x="192" y="1"/>
                </a:cubicBezTo>
                <a:cubicBezTo>
                  <a:pt x="191" y="2"/>
                  <a:pt x="191" y="2"/>
                  <a:pt x="191" y="2"/>
                </a:cubicBezTo>
                <a:cubicBezTo>
                  <a:pt x="191" y="2"/>
                  <a:pt x="192" y="2"/>
                  <a:pt x="192" y="3"/>
                </a:cubicBezTo>
                <a:cubicBezTo>
                  <a:pt x="191" y="2"/>
                  <a:pt x="190" y="3"/>
                  <a:pt x="189" y="2"/>
                </a:cubicBezTo>
                <a:cubicBezTo>
                  <a:pt x="190" y="2"/>
                  <a:pt x="190" y="2"/>
                  <a:pt x="190" y="2"/>
                </a:cubicBezTo>
                <a:cubicBezTo>
                  <a:pt x="190" y="2"/>
                  <a:pt x="190" y="1"/>
                  <a:pt x="190" y="1"/>
                </a:cubicBezTo>
                <a:cubicBezTo>
                  <a:pt x="190" y="1"/>
                  <a:pt x="190" y="2"/>
                  <a:pt x="190" y="2"/>
                </a:cubicBezTo>
                <a:cubicBezTo>
                  <a:pt x="190" y="1"/>
                  <a:pt x="188" y="1"/>
                  <a:pt x="187" y="1"/>
                </a:cubicBezTo>
                <a:cubicBezTo>
                  <a:pt x="187" y="1"/>
                  <a:pt x="187" y="1"/>
                  <a:pt x="187" y="2"/>
                </a:cubicBezTo>
                <a:cubicBezTo>
                  <a:pt x="187" y="1"/>
                  <a:pt x="187" y="2"/>
                  <a:pt x="186" y="2"/>
                </a:cubicBezTo>
                <a:cubicBezTo>
                  <a:pt x="186" y="1"/>
                  <a:pt x="186" y="1"/>
                  <a:pt x="186" y="1"/>
                </a:cubicBezTo>
                <a:cubicBezTo>
                  <a:pt x="186" y="0"/>
                  <a:pt x="186" y="1"/>
                  <a:pt x="186" y="1"/>
                </a:cubicBezTo>
                <a:cubicBezTo>
                  <a:pt x="186" y="0"/>
                  <a:pt x="185" y="1"/>
                  <a:pt x="185" y="0"/>
                </a:cubicBezTo>
                <a:cubicBezTo>
                  <a:pt x="184" y="1"/>
                  <a:pt x="184" y="0"/>
                  <a:pt x="184" y="0"/>
                </a:cubicBezTo>
                <a:cubicBezTo>
                  <a:pt x="183" y="0"/>
                  <a:pt x="183" y="0"/>
                  <a:pt x="183" y="1"/>
                </a:cubicBezTo>
                <a:cubicBezTo>
                  <a:pt x="182" y="1"/>
                  <a:pt x="183" y="1"/>
                  <a:pt x="183" y="0"/>
                </a:cubicBezTo>
                <a:cubicBezTo>
                  <a:pt x="182" y="0"/>
                  <a:pt x="182" y="0"/>
                  <a:pt x="182" y="0"/>
                </a:cubicBezTo>
                <a:cubicBezTo>
                  <a:pt x="181" y="1"/>
                  <a:pt x="181" y="1"/>
                  <a:pt x="181" y="1"/>
                </a:cubicBezTo>
                <a:cubicBezTo>
                  <a:pt x="181" y="0"/>
                  <a:pt x="180" y="1"/>
                  <a:pt x="181" y="0"/>
                </a:cubicBezTo>
                <a:cubicBezTo>
                  <a:pt x="179" y="0"/>
                  <a:pt x="179" y="2"/>
                  <a:pt x="178" y="1"/>
                </a:cubicBezTo>
                <a:cubicBezTo>
                  <a:pt x="178" y="2"/>
                  <a:pt x="177" y="2"/>
                  <a:pt x="176" y="2"/>
                </a:cubicBezTo>
                <a:cubicBezTo>
                  <a:pt x="176" y="2"/>
                  <a:pt x="177" y="2"/>
                  <a:pt x="176" y="2"/>
                </a:cubicBezTo>
                <a:cubicBezTo>
                  <a:pt x="176" y="2"/>
                  <a:pt x="176" y="2"/>
                  <a:pt x="175" y="2"/>
                </a:cubicBezTo>
                <a:cubicBezTo>
                  <a:pt x="175" y="2"/>
                  <a:pt x="175" y="2"/>
                  <a:pt x="175" y="1"/>
                </a:cubicBezTo>
                <a:cubicBezTo>
                  <a:pt x="175" y="2"/>
                  <a:pt x="175" y="1"/>
                  <a:pt x="174" y="2"/>
                </a:cubicBezTo>
                <a:cubicBezTo>
                  <a:pt x="175" y="2"/>
                  <a:pt x="175" y="2"/>
                  <a:pt x="175" y="2"/>
                </a:cubicBezTo>
                <a:cubicBezTo>
                  <a:pt x="175" y="2"/>
                  <a:pt x="174" y="2"/>
                  <a:pt x="174" y="2"/>
                </a:cubicBezTo>
                <a:cubicBezTo>
                  <a:pt x="174" y="2"/>
                  <a:pt x="174" y="2"/>
                  <a:pt x="174" y="2"/>
                </a:cubicBezTo>
                <a:cubicBezTo>
                  <a:pt x="173" y="3"/>
                  <a:pt x="171" y="2"/>
                  <a:pt x="170" y="3"/>
                </a:cubicBezTo>
                <a:cubicBezTo>
                  <a:pt x="170" y="3"/>
                  <a:pt x="170" y="2"/>
                  <a:pt x="170" y="2"/>
                </a:cubicBezTo>
                <a:cubicBezTo>
                  <a:pt x="170" y="2"/>
                  <a:pt x="170" y="2"/>
                  <a:pt x="170" y="3"/>
                </a:cubicBezTo>
                <a:cubicBezTo>
                  <a:pt x="169" y="3"/>
                  <a:pt x="168" y="2"/>
                  <a:pt x="169" y="3"/>
                </a:cubicBezTo>
                <a:cubicBezTo>
                  <a:pt x="168" y="3"/>
                  <a:pt x="168" y="2"/>
                  <a:pt x="167" y="2"/>
                </a:cubicBezTo>
                <a:cubicBezTo>
                  <a:pt x="168" y="2"/>
                  <a:pt x="168" y="3"/>
                  <a:pt x="167" y="3"/>
                </a:cubicBezTo>
                <a:cubicBezTo>
                  <a:pt x="167" y="3"/>
                  <a:pt x="167" y="2"/>
                  <a:pt x="167" y="2"/>
                </a:cubicBezTo>
                <a:cubicBezTo>
                  <a:pt x="167" y="3"/>
                  <a:pt x="166" y="3"/>
                  <a:pt x="166" y="3"/>
                </a:cubicBezTo>
                <a:cubicBezTo>
                  <a:pt x="167" y="2"/>
                  <a:pt x="165" y="2"/>
                  <a:pt x="165" y="3"/>
                </a:cubicBezTo>
                <a:cubicBezTo>
                  <a:pt x="165" y="3"/>
                  <a:pt x="165" y="3"/>
                  <a:pt x="165" y="3"/>
                </a:cubicBezTo>
                <a:cubicBezTo>
                  <a:pt x="165" y="3"/>
                  <a:pt x="164" y="3"/>
                  <a:pt x="164" y="3"/>
                </a:cubicBezTo>
                <a:cubicBezTo>
                  <a:pt x="164" y="3"/>
                  <a:pt x="165" y="3"/>
                  <a:pt x="165" y="2"/>
                </a:cubicBezTo>
                <a:cubicBezTo>
                  <a:pt x="164" y="2"/>
                  <a:pt x="164" y="3"/>
                  <a:pt x="163" y="3"/>
                </a:cubicBezTo>
                <a:cubicBezTo>
                  <a:pt x="163" y="2"/>
                  <a:pt x="162" y="4"/>
                  <a:pt x="162" y="2"/>
                </a:cubicBezTo>
                <a:cubicBezTo>
                  <a:pt x="163" y="3"/>
                  <a:pt x="164" y="1"/>
                  <a:pt x="165" y="2"/>
                </a:cubicBezTo>
                <a:cubicBezTo>
                  <a:pt x="165" y="1"/>
                  <a:pt x="165" y="2"/>
                  <a:pt x="166" y="2"/>
                </a:cubicBezTo>
                <a:cubicBezTo>
                  <a:pt x="166" y="1"/>
                  <a:pt x="166" y="1"/>
                  <a:pt x="166" y="1"/>
                </a:cubicBezTo>
                <a:cubicBezTo>
                  <a:pt x="165" y="1"/>
                  <a:pt x="166" y="1"/>
                  <a:pt x="165" y="1"/>
                </a:cubicBezTo>
                <a:cubicBezTo>
                  <a:pt x="165" y="1"/>
                  <a:pt x="165" y="1"/>
                  <a:pt x="165" y="1"/>
                </a:cubicBezTo>
                <a:cubicBezTo>
                  <a:pt x="165" y="1"/>
                  <a:pt x="165" y="1"/>
                  <a:pt x="165" y="1"/>
                </a:cubicBezTo>
                <a:cubicBezTo>
                  <a:pt x="165" y="1"/>
                  <a:pt x="165" y="1"/>
                  <a:pt x="164" y="0"/>
                </a:cubicBezTo>
                <a:cubicBezTo>
                  <a:pt x="164" y="1"/>
                  <a:pt x="163" y="0"/>
                  <a:pt x="161" y="0"/>
                </a:cubicBezTo>
                <a:cubicBezTo>
                  <a:pt x="161" y="1"/>
                  <a:pt x="162" y="1"/>
                  <a:pt x="161" y="1"/>
                </a:cubicBezTo>
                <a:cubicBezTo>
                  <a:pt x="159" y="0"/>
                  <a:pt x="157" y="2"/>
                  <a:pt x="156" y="1"/>
                </a:cubicBezTo>
                <a:cubicBezTo>
                  <a:pt x="155" y="2"/>
                  <a:pt x="156" y="2"/>
                  <a:pt x="155" y="2"/>
                </a:cubicBezTo>
                <a:cubicBezTo>
                  <a:pt x="155" y="2"/>
                  <a:pt x="155" y="2"/>
                  <a:pt x="155" y="1"/>
                </a:cubicBezTo>
                <a:cubicBezTo>
                  <a:pt x="154" y="2"/>
                  <a:pt x="153" y="1"/>
                  <a:pt x="151" y="1"/>
                </a:cubicBezTo>
                <a:cubicBezTo>
                  <a:pt x="151" y="3"/>
                  <a:pt x="148" y="1"/>
                  <a:pt x="147" y="2"/>
                </a:cubicBezTo>
                <a:cubicBezTo>
                  <a:pt x="148" y="2"/>
                  <a:pt x="149" y="2"/>
                  <a:pt x="149" y="3"/>
                </a:cubicBezTo>
                <a:cubicBezTo>
                  <a:pt x="149" y="3"/>
                  <a:pt x="147" y="3"/>
                  <a:pt x="147" y="2"/>
                </a:cubicBezTo>
                <a:cubicBezTo>
                  <a:pt x="146" y="3"/>
                  <a:pt x="146" y="2"/>
                  <a:pt x="145" y="3"/>
                </a:cubicBezTo>
                <a:cubicBezTo>
                  <a:pt x="145" y="2"/>
                  <a:pt x="144" y="2"/>
                  <a:pt x="143" y="2"/>
                </a:cubicBezTo>
                <a:cubicBezTo>
                  <a:pt x="143" y="2"/>
                  <a:pt x="142" y="2"/>
                  <a:pt x="142" y="2"/>
                </a:cubicBezTo>
                <a:cubicBezTo>
                  <a:pt x="140" y="2"/>
                  <a:pt x="137" y="2"/>
                  <a:pt x="135" y="3"/>
                </a:cubicBezTo>
                <a:cubicBezTo>
                  <a:pt x="135" y="3"/>
                  <a:pt x="135" y="2"/>
                  <a:pt x="135" y="2"/>
                </a:cubicBezTo>
                <a:cubicBezTo>
                  <a:pt x="135" y="3"/>
                  <a:pt x="135" y="3"/>
                  <a:pt x="135" y="3"/>
                </a:cubicBezTo>
                <a:cubicBezTo>
                  <a:pt x="135" y="3"/>
                  <a:pt x="135" y="3"/>
                  <a:pt x="134" y="3"/>
                </a:cubicBezTo>
                <a:cubicBezTo>
                  <a:pt x="134" y="3"/>
                  <a:pt x="134" y="3"/>
                  <a:pt x="134" y="3"/>
                </a:cubicBezTo>
                <a:cubicBezTo>
                  <a:pt x="133" y="3"/>
                  <a:pt x="134" y="3"/>
                  <a:pt x="134" y="3"/>
                </a:cubicBezTo>
                <a:cubicBezTo>
                  <a:pt x="133" y="3"/>
                  <a:pt x="133" y="3"/>
                  <a:pt x="133" y="3"/>
                </a:cubicBezTo>
                <a:cubicBezTo>
                  <a:pt x="133" y="3"/>
                  <a:pt x="133" y="3"/>
                  <a:pt x="133" y="3"/>
                </a:cubicBezTo>
                <a:cubicBezTo>
                  <a:pt x="133" y="3"/>
                  <a:pt x="133" y="3"/>
                  <a:pt x="132" y="3"/>
                </a:cubicBezTo>
                <a:cubicBezTo>
                  <a:pt x="132" y="4"/>
                  <a:pt x="132" y="3"/>
                  <a:pt x="133" y="4"/>
                </a:cubicBezTo>
                <a:cubicBezTo>
                  <a:pt x="129" y="6"/>
                  <a:pt x="125" y="5"/>
                  <a:pt x="122" y="5"/>
                </a:cubicBezTo>
                <a:cubicBezTo>
                  <a:pt x="122" y="5"/>
                  <a:pt x="123" y="5"/>
                  <a:pt x="122" y="5"/>
                </a:cubicBezTo>
                <a:cubicBezTo>
                  <a:pt x="121" y="5"/>
                  <a:pt x="120" y="6"/>
                  <a:pt x="119" y="5"/>
                </a:cubicBezTo>
                <a:cubicBezTo>
                  <a:pt x="119" y="5"/>
                  <a:pt x="119" y="6"/>
                  <a:pt x="118" y="6"/>
                </a:cubicBezTo>
                <a:cubicBezTo>
                  <a:pt x="118" y="6"/>
                  <a:pt x="116" y="7"/>
                  <a:pt x="116" y="6"/>
                </a:cubicBezTo>
                <a:cubicBezTo>
                  <a:pt x="115" y="6"/>
                  <a:pt x="115" y="6"/>
                  <a:pt x="115" y="6"/>
                </a:cubicBezTo>
                <a:cubicBezTo>
                  <a:pt x="114" y="6"/>
                  <a:pt x="114" y="6"/>
                  <a:pt x="114" y="6"/>
                </a:cubicBezTo>
                <a:cubicBezTo>
                  <a:pt x="114" y="5"/>
                  <a:pt x="113" y="6"/>
                  <a:pt x="113" y="5"/>
                </a:cubicBezTo>
                <a:cubicBezTo>
                  <a:pt x="113" y="6"/>
                  <a:pt x="112" y="6"/>
                  <a:pt x="112" y="5"/>
                </a:cubicBezTo>
                <a:cubicBezTo>
                  <a:pt x="111" y="6"/>
                  <a:pt x="112" y="6"/>
                  <a:pt x="112" y="6"/>
                </a:cubicBezTo>
                <a:cubicBezTo>
                  <a:pt x="111" y="6"/>
                  <a:pt x="110" y="6"/>
                  <a:pt x="109" y="5"/>
                </a:cubicBezTo>
                <a:cubicBezTo>
                  <a:pt x="109" y="6"/>
                  <a:pt x="107" y="6"/>
                  <a:pt x="106" y="5"/>
                </a:cubicBezTo>
                <a:cubicBezTo>
                  <a:pt x="106" y="6"/>
                  <a:pt x="104" y="6"/>
                  <a:pt x="104" y="6"/>
                </a:cubicBezTo>
                <a:cubicBezTo>
                  <a:pt x="104" y="6"/>
                  <a:pt x="103" y="6"/>
                  <a:pt x="103" y="7"/>
                </a:cubicBezTo>
                <a:cubicBezTo>
                  <a:pt x="103" y="6"/>
                  <a:pt x="103" y="6"/>
                  <a:pt x="103" y="6"/>
                </a:cubicBezTo>
                <a:cubicBezTo>
                  <a:pt x="100" y="6"/>
                  <a:pt x="98" y="7"/>
                  <a:pt x="94" y="6"/>
                </a:cubicBezTo>
                <a:cubicBezTo>
                  <a:pt x="94" y="6"/>
                  <a:pt x="94" y="7"/>
                  <a:pt x="94" y="7"/>
                </a:cubicBezTo>
                <a:cubicBezTo>
                  <a:pt x="93" y="5"/>
                  <a:pt x="91" y="8"/>
                  <a:pt x="90" y="6"/>
                </a:cubicBezTo>
                <a:cubicBezTo>
                  <a:pt x="90" y="6"/>
                  <a:pt x="90" y="6"/>
                  <a:pt x="90" y="7"/>
                </a:cubicBezTo>
                <a:cubicBezTo>
                  <a:pt x="88" y="6"/>
                  <a:pt x="87" y="7"/>
                  <a:pt x="86" y="6"/>
                </a:cubicBezTo>
                <a:cubicBezTo>
                  <a:pt x="85" y="7"/>
                  <a:pt x="84" y="7"/>
                  <a:pt x="83" y="7"/>
                </a:cubicBezTo>
                <a:cubicBezTo>
                  <a:pt x="83" y="7"/>
                  <a:pt x="84" y="7"/>
                  <a:pt x="84" y="6"/>
                </a:cubicBezTo>
                <a:cubicBezTo>
                  <a:pt x="82" y="7"/>
                  <a:pt x="81" y="7"/>
                  <a:pt x="80" y="6"/>
                </a:cubicBezTo>
                <a:cubicBezTo>
                  <a:pt x="80" y="7"/>
                  <a:pt x="80" y="7"/>
                  <a:pt x="79" y="7"/>
                </a:cubicBezTo>
                <a:cubicBezTo>
                  <a:pt x="80" y="7"/>
                  <a:pt x="81" y="7"/>
                  <a:pt x="82" y="8"/>
                </a:cubicBezTo>
                <a:cubicBezTo>
                  <a:pt x="81" y="9"/>
                  <a:pt x="81" y="8"/>
                  <a:pt x="81" y="8"/>
                </a:cubicBezTo>
                <a:cubicBezTo>
                  <a:pt x="82" y="9"/>
                  <a:pt x="83" y="8"/>
                  <a:pt x="85" y="8"/>
                </a:cubicBezTo>
                <a:cubicBezTo>
                  <a:pt x="85" y="8"/>
                  <a:pt x="85" y="8"/>
                  <a:pt x="85" y="8"/>
                </a:cubicBezTo>
                <a:cubicBezTo>
                  <a:pt x="85" y="9"/>
                  <a:pt x="86" y="8"/>
                  <a:pt x="86" y="8"/>
                </a:cubicBezTo>
                <a:cubicBezTo>
                  <a:pt x="89" y="9"/>
                  <a:pt x="93" y="7"/>
                  <a:pt x="96" y="8"/>
                </a:cubicBezTo>
                <a:cubicBezTo>
                  <a:pt x="96" y="8"/>
                  <a:pt x="98" y="8"/>
                  <a:pt x="100" y="8"/>
                </a:cubicBezTo>
                <a:cubicBezTo>
                  <a:pt x="99" y="8"/>
                  <a:pt x="98" y="8"/>
                  <a:pt x="98" y="9"/>
                </a:cubicBezTo>
                <a:cubicBezTo>
                  <a:pt x="98" y="9"/>
                  <a:pt x="101" y="8"/>
                  <a:pt x="101" y="9"/>
                </a:cubicBezTo>
                <a:cubicBezTo>
                  <a:pt x="101" y="9"/>
                  <a:pt x="101" y="8"/>
                  <a:pt x="101" y="8"/>
                </a:cubicBezTo>
                <a:cubicBezTo>
                  <a:pt x="102" y="8"/>
                  <a:pt x="102" y="9"/>
                  <a:pt x="102" y="9"/>
                </a:cubicBezTo>
                <a:cubicBezTo>
                  <a:pt x="102" y="8"/>
                  <a:pt x="105" y="8"/>
                  <a:pt x="106" y="8"/>
                </a:cubicBezTo>
                <a:cubicBezTo>
                  <a:pt x="105" y="8"/>
                  <a:pt x="105" y="8"/>
                  <a:pt x="105" y="8"/>
                </a:cubicBezTo>
                <a:cubicBezTo>
                  <a:pt x="106" y="8"/>
                  <a:pt x="107" y="7"/>
                  <a:pt x="107" y="8"/>
                </a:cubicBezTo>
                <a:cubicBezTo>
                  <a:pt x="107" y="8"/>
                  <a:pt x="107" y="8"/>
                  <a:pt x="107" y="8"/>
                </a:cubicBezTo>
                <a:cubicBezTo>
                  <a:pt x="107" y="9"/>
                  <a:pt x="107" y="8"/>
                  <a:pt x="108" y="8"/>
                </a:cubicBezTo>
                <a:cubicBezTo>
                  <a:pt x="108" y="8"/>
                  <a:pt x="107" y="8"/>
                  <a:pt x="107" y="8"/>
                </a:cubicBezTo>
                <a:cubicBezTo>
                  <a:pt x="109" y="8"/>
                  <a:pt x="111" y="8"/>
                  <a:pt x="112" y="8"/>
                </a:cubicBezTo>
                <a:cubicBezTo>
                  <a:pt x="112" y="7"/>
                  <a:pt x="112" y="8"/>
                  <a:pt x="112" y="7"/>
                </a:cubicBezTo>
                <a:cubicBezTo>
                  <a:pt x="112" y="7"/>
                  <a:pt x="113" y="7"/>
                  <a:pt x="113" y="7"/>
                </a:cubicBezTo>
                <a:cubicBezTo>
                  <a:pt x="113" y="8"/>
                  <a:pt x="112" y="8"/>
                  <a:pt x="112" y="8"/>
                </a:cubicBezTo>
                <a:cubicBezTo>
                  <a:pt x="115" y="8"/>
                  <a:pt x="117" y="8"/>
                  <a:pt x="120" y="8"/>
                </a:cubicBezTo>
                <a:cubicBezTo>
                  <a:pt x="120" y="8"/>
                  <a:pt x="122" y="8"/>
                  <a:pt x="123" y="8"/>
                </a:cubicBezTo>
                <a:cubicBezTo>
                  <a:pt x="124" y="8"/>
                  <a:pt x="126" y="8"/>
                  <a:pt x="127" y="7"/>
                </a:cubicBezTo>
                <a:cubicBezTo>
                  <a:pt x="130" y="7"/>
                  <a:pt x="132" y="8"/>
                  <a:pt x="135" y="7"/>
                </a:cubicBezTo>
                <a:cubicBezTo>
                  <a:pt x="135" y="7"/>
                  <a:pt x="135" y="7"/>
                  <a:pt x="135" y="7"/>
                </a:cubicBezTo>
                <a:cubicBezTo>
                  <a:pt x="135" y="7"/>
                  <a:pt x="135" y="7"/>
                  <a:pt x="135" y="7"/>
                </a:cubicBezTo>
                <a:cubicBezTo>
                  <a:pt x="136" y="7"/>
                  <a:pt x="136" y="7"/>
                  <a:pt x="137" y="8"/>
                </a:cubicBezTo>
                <a:cubicBezTo>
                  <a:pt x="137" y="7"/>
                  <a:pt x="137" y="7"/>
                  <a:pt x="137" y="7"/>
                </a:cubicBezTo>
                <a:cubicBezTo>
                  <a:pt x="137" y="7"/>
                  <a:pt x="136" y="7"/>
                  <a:pt x="136" y="7"/>
                </a:cubicBezTo>
                <a:cubicBezTo>
                  <a:pt x="137" y="7"/>
                  <a:pt x="137" y="6"/>
                  <a:pt x="137" y="6"/>
                </a:cubicBezTo>
                <a:cubicBezTo>
                  <a:pt x="138" y="7"/>
                  <a:pt x="137" y="7"/>
                  <a:pt x="138" y="7"/>
                </a:cubicBezTo>
                <a:cubicBezTo>
                  <a:pt x="138" y="7"/>
                  <a:pt x="138" y="7"/>
                  <a:pt x="138" y="7"/>
                </a:cubicBezTo>
                <a:cubicBezTo>
                  <a:pt x="139" y="7"/>
                  <a:pt x="140" y="8"/>
                  <a:pt x="140" y="7"/>
                </a:cubicBezTo>
                <a:cubicBezTo>
                  <a:pt x="139" y="7"/>
                  <a:pt x="139" y="7"/>
                  <a:pt x="139" y="7"/>
                </a:cubicBezTo>
                <a:cubicBezTo>
                  <a:pt x="139" y="7"/>
                  <a:pt x="140" y="7"/>
                  <a:pt x="140" y="6"/>
                </a:cubicBezTo>
                <a:cubicBezTo>
                  <a:pt x="140" y="7"/>
                  <a:pt x="140" y="7"/>
                  <a:pt x="140" y="7"/>
                </a:cubicBezTo>
                <a:cubicBezTo>
                  <a:pt x="141" y="6"/>
                  <a:pt x="142" y="8"/>
                  <a:pt x="143" y="7"/>
                </a:cubicBezTo>
                <a:cubicBezTo>
                  <a:pt x="143" y="7"/>
                  <a:pt x="142" y="7"/>
                  <a:pt x="143" y="7"/>
                </a:cubicBezTo>
                <a:cubicBezTo>
                  <a:pt x="143" y="7"/>
                  <a:pt x="143" y="7"/>
                  <a:pt x="144" y="7"/>
                </a:cubicBezTo>
                <a:cubicBezTo>
                  <a:pt x="144" y="6"/>
                  <a:pt x="145" y="7"/>
                  <a:pt x="146" y="7"/>
                </a:cubicBezTo>
                <a:cubicBezTo>
                  <a:pt x="146" y="7"/>
                  <a:pt x="146" y="7"/>
                  <a:pt x="146" y="7"/>
                </a:cubicBezTo>
                <a:cubicBezTo>
                  <a:pt x="147" y="7"/>
                  <a:pt x="148" y="7"/>
                  <a:pt x="148" y="7"/>
                </a:cubicBezTo>
                <a:cubicBezTo>
                  <a:pt x="149" y="7"/>
                  <a:pt x="148" y="7"/>
                  <a:pt x="148" y="7"/>
                </a:cubicBezTo>
                <a:cubicBezTo>
                  <a:pt x="149" y="7"/>
                  <a:pt x="150" y="6"/>
                  <a:pt x="150" y="6"/>
                </a:cubicBezTo>
                <a:cubicBezTo>
                  <a:pt x="151" y="6"/>
                  <a:pt x="151" y="7"/>
                  <a:pt x="151" y="7"/>
                </a:cubicBezTo>
                <a:cubicBezTo>
                  <a:pt x="151" y="6"/>
                  <a:pt x="152" y="6"/>
                  <a:pt x="153" y="6"/>
                </a:cubicBezTo>
                <a:cubicBezTo>
                  <a:pt x="153" y="6"/>
                  <a:pt x="153" y="6"/>
                  <a:pt x="152" y="7"/>
                </a:cubicBezTo>
                <a:cubicBezTo>
                  <a:pt x="152" y="6"/>
                  <a:pt x="152" y="6"/>
                  <a:pt x="152" y="7"/>
                </a:cubicBezTo>
                <a:cubicBezTo>
                  <a:pt x="152" y="7"/>
                  <a:pt x="151" y="7"/>
                  <a:pt x="151" y="8"/>
                </a:cubicBezTo>
                <a:cubicBezTo>
                  <a:pt x="151" y="8"/>
                  <a:pt x="151" y="7"/>
                  <a:pt x="151" y="7"/>
                </a:cubicBezTo>
                <a:cubicBezTo>
                  <a:pt x="150" y="8"/>
                  <a:pt x="148" y="7"/>
                  <a:pt x="147" y="8"/>
                </a:cubicBezTo>
                <a:cubicBezTo>
                  <a:pt x="147" y="7"/>
                  <a:pt x="147" y="7"/>
                  <a:pt x="147" y="7"/>
                </a:cubicBezTo>
                <a:cubicBezTo>
                  <a:pt x="147" y="8"/>
                  <a:pt x="147" y="7"/>
                  <a:pt x="147" y="8"/>
                </a:cubicBezTo>
                <a:cubicBezTo>
                  <a:pt x="147" y="8"/>
                  <a:pt x="146" y="8"/>
                  <a:pt x="146" y="8"/>
                </a:cubicBezTo>
                <a:cubicBezTo>
                  <a:pt x="146" y="8"/>
                  <a:pt x="146" y="8"/>
                  <a:pt x="146" y="8"/>
                </a:cubicBezTo>
                <a:cubicBezTo>
                  <a:pt x="146" y="9"/>
                  <a:pt x="145" y="8"/>
                  <a:pt x="144" y="8"/>
                </a:cubicBezTo>
                <a:cubicBezTo>
                  <a:pt x="144" y="8"/>
                  <a:pt x="145" y="8"/>
                  <a:pt x="144" y="8"/>
                </a:cubicBezTo>
                <a:cubicBezTo>
                  <a:pt x="144" y="8"/>
                  <a:pt x="144" y="8"/>
                  <a:pt x="144" y="8"/>
                </a:cubicBezTo>
                <a:cubicBezTo>
                  <a:pt x="144" y="9"/>
                  <a:pt x="142" y="9"/>
                  <a:pt x="142" y="9"/>
                </a:cubicBezTo>
                <a:cubicBezTo>
                  <a:pt x="141" y="9"/>
                  <a:pt x="142" y="9"/>
                  <a:pt x="141" y="9"/>
                </a:cubicBezTo>
                <a:cubicBezTo>
                  <a:pt x="141" y="9"/>
                  <a:pt x="140" y="10"/>
                  <a:pt x="139" y="9"/>
                </a:cubicBezTo>
                <a:cubicBezTo>
                  <a:pt x="138" y="9"/>
                  <a:pt x="137" y="8"/>
                  <a:pt x="136" y="9"/>
                </a:cubicBezTo>
                <a:cubicBezTo>
                  <a:pt x="136" y="9"/>
                  <a:pt x="135" y="9"/>
                  <a:pt x="135" y="9"/>
                </a:cubicBezTo>
                <a:cubicBezTo>
                  <a:pt x="135" y="9"/>
                  <a:pt x="136" y="9"/>
                  <a:pt x="135" y="9"/>
                </a:cubicBezTo>
                <a:cubicBezTo>
                  <a:pt x="133" y="9"/>
                  <a:pt x="130" y="9"/>
                  <a:pt x="128" y="9"/>
                </a:cubicBezTo>
                <a:cubicBezTo>
                  <a:pt x="128" y="9"/>
                  <a:pt x="128" y="9"/>
                  <a:pt x="128" y="9"/>
                </a:cubicBezTo>
                <a:cubicBezTo>
                  <a:pt x="127" y="9"/>
                  <a:pt x="127" y="9"/>
                  <a:pt x="127" y="9"/>
                </a:cubicBezTo>
                <a:cubicBezTo>
                  <a:pt x="127" y="9"/>
                  <a:pt x="127" y="9"/>
                  <a:pt x="127" y="9"/>
                </a:cubicBezTo>
                <a:cubicBezTo>
                  <a:pt x="127" y="9"/>
                  <a:pt x="126" y="8"/>
                  <a:pt x="126" y="8"/>
                </a:cubicBezTo>
                <a:cubicBezTo>
                  <a:pt x="126" y="8"/>
                  <a:pt x="126" y="8"/>
                  <a:pt x="125" y="8"/>
                </a:cubicBezTo>
                <a:cubicBezTo>
                  <a:pt x="125" y="9"/>
                  <a:pt x="125" y="9"/>
                  <a:pt x="125" y="9"/>
                </a:cubicBezTo>
                <a:cubicBezTo>
                  <a:pt x="125" y="9"/>
                  <a:pt x="126" y="9"/>
                  <a:pt x="126" y="9"/>
                </a:cubicBezTo>
                <a:cubicBezTo>
                  <a:pt x="124" y="10"/>
                  <a:pt x="122" y="9"/>
                  <a:pt x="121" y="9"/>
                </a:cubicBezTo>
                <a:cubicBezTo>
                  <a:pt x="121" y="9"/>
                  <a:pt x="122" y="10"/>
                  <a:pt x="121" y="10"/>
                </a:cubicBezTo>
                <a:cubicBezTo>
                  <a:pt x="121" y="9"/>
                  <a:pt x="120" y="11"/>
                  <a:pt x="120" y="10"/>
                </a:cubicBezTo>
                <a:cubicBezTo>
                  <a:pt x="120" y="9"/>
                  <a:pt x="121" y="10"/>
                  <a:pt x="121" y="9"/>
                </a:cubicBezTo>
                <a:cubicBezTo>
                  <a:pt x="120" y="9"/>
                  <a:pt x="119" y="10"/>
                  <a:pt x="118" y="10"/>
                </a:cubicBezTo>
                <a:cubicBezTo>
                  <a:pt x="119" y="11"/>
                  <a:pt x="116" y="11"/>
                  <a:pt x="116" y="11"/>
                </a:cubicBezTo>
                <a:cubicBezTo>
                  <a:pt x="115" y="11"/>
                  <a:pt x="114" y="10"/>
                  <a:pt x="114" y="11"/>
                </a:cubicBezTo>
                <a:cubicBezTo>
                  <a:pt x="115" y="11"/>
                  <a:pt x="116" y="11"/>
                  <a:pt x="116" y="12"/>
                </a:cubicBezTo>
                <a:cubicBezTo>
                  <a:pt x="116" y="12"/>
                  <a:pt x="116" y="12"/>
                  <a:pt x="116" y="12"/>
                </a:cubicBezTo>
                <a:cubicBezTo>
                  <a:pt x="117" y="13"/>
                  <a:pt x="116" y="12"/>
                  <a:pt x="117" y="12"/>
                </a:cubicBezTo>
                <a:cubicBezTo>
                  <a:pt x="117" y="11"/>
                  <a:pt x="116" y="12"/>
                  <a:pt x="116" y="11"/>
                </a:cubicBezTo>
                <a:cubicBezTo>
                  <a:pt x="118" y="11"/>
                  <a:pt x="119" y="11"/>
                  <a:pt x="120" y="11"/>
                </a:cubicBezTo>
                <a:cubicBezTo>
                  <a:pt x="119" y="11"/>
                  <a:pt x="119" y="12"/>
                  <a:pt x="119" y="12"/>
                </a:cubicBezTo>
                <a:cubicBezTo>
                  <a:pt x="119" y="12"/>
                  <a:pt x="118" y="11"/>
                  <a:pt x="118" y="12"/>
                </a:cubicBezTo>
                <a:cubicBezTo>
                  <a:pt x="118" y="12"/>
                  <a:pt x="116" y="13"/>
                  <a:pt x="115" y="12"/>
                </a:cubicBezTo>
                <a:cubicBezTo>
                  <a:pt x="115" y="13"/>
                  <a:pt x="114" y="12"/>
                  <a:pt x="114" y="12"/>
                </a:cubicBezTo>
                <a:cubicBezTo>
                  <a:pt x="114" y="12"/>
                  <a:pt x="113" y="13"/>
                  <a:pt x="113" y="13"/>
                </a:cubicBezTo>
                <a:cubicBezTo>
                  <a:pt x="113" y="12"/>
                  <a:pt x="112" y="12"/>
                  <a:pt x="112" y="13"/>
                </a:cubicBezTo>
                <a:cubicBezTo>
                  <a:pt x="112" y="13"/>
                  <a:pt x="112" y="13"/>
                  <a:pt x="112" y="13"/>
                </a:cubicBezTo>
                <a:cubicBezTo>
                  <a:pt x="111" y="13"/>
                  <a:pt x="111" y="13"/>
                  <a:pt x="110" y="14"/>
                </a:cubicBezTo>
                <a:cubicBezTo>
                  <a:pt x="110" y="13"/>
                  <a:pt x="111" y="13"/>
                  <a:pt x="110" y="13"/>
                </a:cubicBezTo>
                <a:cubicBezTo>
                  <a:pt x="110" y="13"/>
                  <a:pt x="110" y="13"/>
                  <a:pt x="110" y="13"/>
                </a:cubicBezTo>
                <a:cubicBezTo>
                  <a:pt x="110" y="13"/>
                  <a:pt x="110" y="13"/>
                  <a:pt x="110" y="13"/>
                </a:cubicBezTo>
                <a:cubicBezTo>
                  <a:pt x="109" y="14"/>
                  <a:pt x="108" y="13"/>
                  <a:pt x="108" y="13"/>
                </a:cubicBezTo>
                <a:cubicBezTo>
                  <a:pt x="108" y="13"/>
                  <a:pt x="108" y="13"/>
                  <a:pt x="108" y="14"/>
                </a:cubicBezTo>
                <a:cubicBezTo>
                  <a:pt x="107" y="13"/>
                  <a:pt x="106" y="13"/>
                  <a:pt x="106" y="13"/>
                </a:cubicBezTo>
                <a:cubicBezTo>
                  <a:pt x="106" y="14"/>
                  <a:pt x="106" y="13"/>
                  <a:pt x="105" y="13"/>
                </a:cubicBezTo>
                <a:cubicBezTo>
                  <a:pt x="105" y="14"/>
                  <a:pt x="102" y="14"/>
                  <a:pt x="102" y="13"/>
                </a:cubicBezTo>
                <a:cubicBezTo>
                  <a:pt x="102" y="14"/>
                  <a:pt x="102" y="14"/>
                  <a:pt x="101" y="13"/>
                </a:cubicBezTo>
                <a:cubicBezTo>
                  <a:pt x="101" y="14"/>
                  <a:pt x="102" y="14"/>
                  <a:pt x="102" y="14"/>
                </a:cubicBezTo>
                <a:cubicBezTo>
                  <a:pt x="102" y="14"/>
                  <a:pt x="100" y="14"/>
                  <a:pt x="100" y="14"/>
                </a:cubicBezTo>
                <a:cubicBezTo>
                  <a:pt x="100" y="14"/>
                  <a:pt x="99" y="14"/>
                  <a:pt x="99" y="13"/>
                </a:cubicBezTo>
                <a:cubicBezTo>
                  <a:pt x="99" y="13"/>
                  <a:pt x="99" y="14"/>
                  <a:pt x="99" y="14"/>
                </a:cubicBezTo>
                <a:cubicBezTo>
                  <a:pt x="99" y="14"/>
                  <a:pt x="99" y="14"/>
                  <a:pt x="99" y="14"/>
                </a:cubicBezTo>
                <a:cubicBezTo>
                  <a:pt x="99" y="15"/>
                  <a:pt x="97" y="14"/>
                  <a:pt x="97" y="14"/>
                </a:cubicBezTo>
                <a:cubicBezTo>
                  <a:pt x="98" y="14"/>
                  <a:pt x="98" y="13"/>
                  <a:pt x="98" y="13"/>
                </a:cubicBezTo>
                <a:cubicBezTo>
                  <a:pt x="97" y="14"/>
                  <a:pt x="96" y="13"/>
                  <a:pt x="96" y="14"/>
                </a:cubicBezTo>
                <a:cubicBezTo>
                  <a:pt x="97" y="14"/>
                  <a:pt x="97" y="14"/>
                  <a:pt x="97" y="14"/>
                </a:cubicBezTo>
                <a:cubicBezTo>
                  <a:pt x="97" y="14"/>
                  <a:pt x="97" y="14"/>
                  <a:pt x="98" y="15"/>
                </a:cubicBezTo>
                <a:cubicBezTo>
                  <a:pt x="97" y="15"/>
                  <a:pt x="96" y="15"/>
                  <a:pt x="96" y="15"/>
                </a:cubicBezTo>
                <a:cubicBezTo>
                  <a:pt x="96" y="14"/>
                  <a:pt x="96" y="15"/>
                  <a:pt x="96" y="14"/>
                </a:cubicBezTo>
                <a:cubicBezTo>
                  <a:pt x="95" y="14"/>
                  <a:pt x="96" y="15"/>
                  <a:pt x="95" y="15"/>
                </a:cubicBezTo>
                <a:cubicBezTo>
                  <a:pt x="95" y="15"/>
                  <a:pt x="95" y="15"/>
                  <a:pt x="94" y="14"/>
                </a:cubicBezTo>
                <a:cubicBezTo>
                  <a:pt x="93" y="15"/>
                  <a:pt x="92" y="15"/>
                  <a:pt x="90" y="15"/>
                </a:cubicBezTo>
                <a:cubicBezTo>
                  <a:pt x="90" y="15"/>
                  <a:pt x="91" y="15"/>
                  <a:pt x="91" y="15"/>
                </a:cubicBezTo>
                <a:cubicBezTo>
                  <a:pt x="90" y="16"/>
                  <a:pt x="88" y="16"/>
                  <a:pt x="86" y="17"/>
                </a:cubicBezTo>
                <a:cubicBezTo>
                  <a:pt x="86" y="16"/>
                  <a:pt x="86" y="16"/>
                  <a:pt x="86" y="16"/>
                </a:cubicBezTo>
                <a:cubicBezTo>
                  <a:pt x="86" y="17"/>
                  <a:pt x="85" y="16"/>
                  <a:pt x="85" y="17"/>
                </a:cubicBezTo>
                <a:cubicBezTo>
                  <a:pt x="82" y="16"/>
                  <a:pt x="77" y="17"/>
                  <a:pt x="75" y="16"/>
                </a:cubicBezTo>
                <a:cubicBezTo>
                  <a:pt x="74" y="16"/>
                  <a:pt x="73" y="17"/>
                  <a:pt x="72" y="16"/>
                </a:cubicBezTo>
                <a:cubicBezTo>
                  <a:pt x="71" y="16"/>
                  <a:pt x="70" y="16"/>
                  <a:pt x="69" y="16"/>
                </a:cubicBezTo>
                <a:cubicBezTo>
                  <a:pt x="70" y="16"/>
                  <a:pt x="69" y="16"/>
                  <a:pt x="69" y="17"/>
                </a:cubicBezTo>
                <a:cubicBezTo>
                  <a:pt x="67" y="16"/>
                  <a:pt x="66" y="17"/>
                  <a:pt x="63" y="17"/>
                </a:cubicBezTo>
                <a:cubicBezTo>
                  <a:pt x="63" y="18"/>
                  <a:pt x="65" y="17"/>
                  <a:pt x="64" y="18"/>
                </a:cubicBezTo>
                <a:cubicBezTo>
                  <a:pt x="66" y="18"/>
                  <a:pt x="66" y="18"/>
                  <a:pt x="68" y="18"/>
                </a:cubicBezTo>
                <a:cubicBezTo>
                  <a:pt x="68" y="18"/>
                  <a:pt x="67" y="18"/>
                  <a:pt x="67" y="19"/>
                </a:cubicBezTo>
                <a:cubicBezTo>
                  <a:pt x="67" y="19"/>
                  <a:pt x="68" y="19"/>
                  <a:pt x="68" y="19"/>
                </a:cubicBezTo>
                <a:cubicBezTo>
                  <a:pt x="67" y="19"/>
                  <a:pt x="66" y="19"/>
                  <a:pt x="66" y="19"/>
                </a:cubicBezTo>
                <a:cubicBezTo>
                  <a:pt x="67" y="19"/>
                  <a:pt x="69" y="19"/>
                  <a:pt x="70" y="19"/>
                </a:cubicBezTo>
                <a:cubicBezTo>
                  <a:pt x="70" y="20"/>
                  <a:pt x="68" y="19"/>
                  <a:pt x="67" y="20"/>
                </a:cubicBezTo>
                <a:cubicBezTo>
                  <a:pt x="68" y="20"/>
                  <a:pt x="69" y="20"/>
                  <a:pt x="70" y="20"/>
                </a:cubicBezTo>
                <a:cubicBezTo>
                  <a:pt x="70" y="21"/>
                  <a:pt x="71" y="21"/>
                  <a:pt x="71" y="21"/>
                </a:cubicBezTo>
                <a:cubicBezTo>
                  <a:pt x="70" y="22"/>
                  <a:pt x="70" y="21"/>
                  <a:pt x="69" y="21"/>
                </a:cubicBezTo>
                <a:cubicBezTo>
                  <a:pt x="69" y="21"/>
                  <a:pt x="70" y="22"/>
                  <a:pt x="69" y="22"/>
                </a:cubicBezTo>
                <a:cubicBezTo>
                  <a:pt x="69" y="22"/>
                  <a:pt x="69" y="22"/>
                  <a:pt x="68" y="22"/>
                </a:cubicBezTo>
                <a:cubicBezTo>
                  <a:pt x="68" y="22"/>
                  <a:pt x="69" y="21"/>
                  <a:pt x="68" y="21"/>
                </a:cubicBezTo>
                <a:cubicBezTo>
                  <a:pt x="68" y="22"/>
                  <a:pt x="67" y="22"/>
                  <a:pt x="66" y="21"/>
                </a:cubicBezTo>
                <a:cubicBezTo>
                  <a:pt x="66" y="22"/>
                  <a:pt x="66" y="22"/>
                  <a:pt x="66" y="22"/>
                </a:cubicBezTo>
                <a:cubicBezTo>
                  <a:pt x="66" y="22"/>
                  <a:pt x="66" y="22"/>
                  <a:pt x="65" y="22"/>
                </a:cubicBezTo>
                <a:cubicBezTo>
                  <a:pt x="65" y="22"/>
                  <a:pt x="65" y="22"/>
                  <a:pt x="65" y="22"/>
                </a:cubicBezTo>
                <a:cubicBezTo>
                  <a:pt x="64" y="22"/>
                  <a:pt x="64" y="22"/>
                  <a:pt x="64" y="23"/>
                </a:cubicBezTo>
                <a:cubicBezTo>
                  <a:pt x="63" y="23"/>
                  <a:pt x="61" y="22"/>
                  <a:pt x="61" y="23"/>
                </a:cubicBezTo>
                <a:cubicBezTo>
                  <a:pt x="62" y="23"/>
                  <a:pt x="63" y="22"/>
                  <a:pt x="63" y="23"/>
                </a:cubicBezTo>
                <a:cubicBezTo>
                  <a:pt x="65" y="23"/>
                  <a:pt x="68" y="24"/>
                  <a:pt x="69" y="23"/>
                </a:cubicBezTo>
                <a:cubicBezTo>
                  <a:pt x="70" y="23"/>
                  <a:pt x="71" y="24"/>
                  <a:pt x="72" y="24"/>
                </a:cubicBezTo>
                <a:cubicBezTo>
                  <a:pt x="73" y="23"/>
                  <a:pt x="74" y="23"/>
                  <a:pt x="74" y="24"/>
                </a:cubicBezTo>
                <a:cubicBezTo>
                  <a:pt x="74" y="24"/>
                  <a:pt x="73" y="24"/>
                  <a:pt x="73" y="24"/>
                </a:cubicBezTo>
                <a:cubicBezTo>
                  <a:pt x="72" y="24"/>
                  <a:pt x="73" y="24"/>
                  <a:pt x="73" y="24"/>
                </a:cubicBezTo>
                <a:cubicBezTo>
                  <a:pt x="65" y="23"/>
                  <a:pt x="57" y="26"/>
                  <a:pt x="48" y="26"/>
                </a:cubicBezTo>
                <a:cubicBezTo>
                  <a:pt x="49" y="27"/>
                  <a:pt x="46" y="27"/>
                  <a:pt x="45" y="26"/>
                </a:cubicBezTo>
                <a:cubicBezTo>
                  <a:pt x="45" y="27"/>
                  <a:pt x="44" y="26"/>
                  <a:pt x="44" y="27"/>
                </a:cubicBezTo>
                <a:cubicBezTo>
                  <a:pt x="44" y="27"/>
                  <a:pt x="45" y="27"/>
                  <a:pt x="45" y="28"/>
                </a:cubicBezTo>
                <a:cubicBezTo>
                  <a:pt x="45" y="28"/>
                  <a:pt x="46" y="28"/>
                  <a:pt x="45" y="28"/>
                </a:cubicBezTo>
                <a:cubicBezTo>
                  <a:pt x="43" y="29"/>
                  <a:pt x="42" y="27"/>
                  <a:pt x="41" y="28"/>
                </a:cubicBezTo>
                <a:cubicBezTo>
                  <a:pt x="42" y="28"/>
                  <a:pt x="43" y="29"/>
                  <a:pt x="45" y="29"/>
                </a:cubicBezTo>
                <a:cubicBezTo>
                  <a:pt x="44" y="29"/>
                  <a:pt x="44" y="30"/>
                  <a:pt x="45" y="30"/>
                </a:cubicBezTo>
                <a:cubicBezTo>
                  <a:pt x="44" y="29"/>
                  <a:pt x="45" y="30"/>
                  <a:pt x="46" y="29"/>
                </a:cubicBezTo>
                <a:cubicBezTo>
                  <a:pt x="46" y="29"/>
                  <a:pt x="46" y="30"/>
                  <a:pt x="46" y="30"/>
                </a:cubicBezTo>
                <a:cubicBezTo>
                  <a:pt x="46" y="31"/>
                  <a:pt x="45" y="31"/>
                  <a:pt x="44" y="31"/>
                </a:cubicBezTo>
                <a:cubicBezTo>
                  <a:pt x="44" y="32"/>
                  <a:pt x="45" y="32"/>
                  <a:pt x="45" y="32"/>
                </a:cubicBezTo>
                <a:cubicBezTo>
                  <a:pt x="48" y="33"/>
                  <a:pt x="52" y="32"/>
                  <a:pt x="54" y="32"/>
                </a:cubicBezTo>
                <a:cubicBezTo>
                  <a:pt x="54" y="32"/>
                  <a:pt x="54" y="32"/>
                  <a:pt x="55" y="32"/>
                </a:cubicBezTo>
                <a:cubicBezTo>
                  <a:pt x="56" y="32"/>
                  <a:pt x="58" y="31"/>
                  <a:pt x="60" y="32"/>
                </a:cubicBezTo>
                <a:cubicBezTo>
                  <a:pt x="61" y="32"/>
                  <a:pt x="61" y="32"/>
                  <a:pt x="62" y="32"/>
                </a:cubicBezTo>
                <a:cubicBezTo>
                  <a:pt x="62" y="32"/>
                  <a:pt x="63" y="32"/>
                  <a:pt x="63" y="32"/>
                </a:cubicBezTo>
                <a:cubicBezTo>
                  <a:pt x="63" y="32"/>
                  <a:pt x="63" y="32"/>
                  <a:pt x="63" y="33"/>
                </a:cubicBezTo>
                <a:cubicBezTo>
                  <a:pt x="63" y="33"/>
                  <a:pt x="62" y="33"/>
                  <a:pt x="62" y="33"/>
                </a:cubicBezTo>
                <a:cubicBezTo>
                  <a:pt x="62" y="33"/>
                  <a:pt x="63" y="33"/>
                  <a:pt x="63" y="33"/>
                </a:cubicBezTo>
                <a:cubicBezTo>
                  <a:pt x="62" y="33"/>
                  <a:pt x="61" y="34"/>
                  <a:pt x="61" y="34"/>
                </a:cubicBezTo>
                <a:cubicBezTo>
                  <a:pt x="61" y="34"/>
                  <a:pt x="61" y="35"/>
                  <a:pt x="61" y="35"/>
                </a:cubicBezTo>
                <a:cubicBezTo>
                  <a:pt x="62" y="34"/>
                  <a:pt x="64" y="34"/>
                  <a:pt x="64" y="33"/>
                </a:cubicBezTo>
                <a:cubicBezTo>
                  <a:pt x="64" y="33"/>
                  <a:pt x="65" y="33"/>
                  <a:pt x="64" y="34"/>
                </a:cubicBezTo>
                <a:cubicBezTo>
                  <a:pt x="65" y="34"/>
                  <a:pt x="67" y="34"/>
                  <a:pt x="68" y="34"/>
                </a:cubicBezTo>
                <a:cubicBezTo>
                  <a:pt x="68" y="35"/>
                  <a:pt x="68" y="35"/>
                  <a:pt x="68" y="35"/>
                </a:cubicBezTo>
                <a:cubicBezTo>
                  <a:pt x="69" y="35"/>
                  <a:pt x="67" y="36"/>
                  <a:pt x="68" y="36"/>
                </a:cubicBezTo>
                <a:cubicBezTo>
                  <a:pt x="68" y="35"/>
                  <a:pt x="70" y="35"/>
                  <a:pt x="71" y="35"/>
                </a:cubicBezTo>
                <a:cubicBezTo>
                  <a:pt x="79" y="37"/>
                  <a:pt x="88" y="35"/>
                  <a:pt x="95" y="36"/>
                </a:cubicBezTo>
                <a:cubicBezTo>
                  <a:pt x="97" y="35"/>
                  <a:pt x="99" y="35"/>
                  <a:pt x="101" y="35"/>
                </a:cubicBezTo>
                <a:cubicBezTo>
                  <a:pt x="102" y="34"/>
                  <a:pt x="104" y="34"/>
                  <a:pt x="104" y="34"/>
                </a:cubicBezTo>
                <a:cubicBezTo>
                  <a:pt x="105" y="34"/>
                  <a:pt x="107" y="34"/>
                  <a:pt x="108" y="34"/>
                </a:cubicBezTo>
                <a:cubicBezTo>
                  <a:pt x="107" y="34"/>
                  <a:pt x="108" y="34"/>
                  <a:pt x="108" y="34"/>
                </a:cubicBezTo>
                <a:cubicBezTo>
                  <a:pt x="107" y="34"/>
                  <a:pt x="106" y="34"/>
                  <a:pt x="106" y="35"/>
                </a:cubicBezTo>
                <a:cubicBezTo>
                  <a:pt x="105" y="35"/>
                  <a:pt x="105" y="35"/>
                  <a:pt x="105" y="35"/>
                </a:cubicBezTo>
                <a:cubicBezTo>
                  <a:pt x="105" y="35"/>
                  <a:pt x="106" y="35"/>
                  <a:pt x="106" y="35"/>
                </a:cubicBezTo>
                <a:cubicBezTo>
                  <a:pt x="105" y="34"/>
                  <a:pt x="106" y="36"/>
                  <a:pt x="105" y="36"/>
                </a:cubicBezTo>
                <a:cubicBezTo>
                  <a:pt x="105" y="35"/>
                  <a:pt x="104" y="36"/>
                  <a:pt x="104" y="35"/>
                </a:cubicBezTo>
                <a:cubicBezTo>
                  <a:pt x="104" y="35"/>
                  <a:pt x="105" y="35"/>
                  <a:pt x="105" y="35"/>
                </a:cubicBezTo>
                <a:cubicBezTo>
                  <a:pt x="103" y="35"/>
                  <a:pt x="102" y="35"/>
                  <a:pt x="101" y="35"/>
                </a:cubicBezTo>
                <a:cubicBezTo>
                  <a:pt x="102" y="36"/>
                  <a:pt x="103" y="35"/>
                  <a:pt x="104" y="35"/>
                </a:cubicBezTo>
                <a:cubicBezTo>
                  <a:pt x="104" y="35"/>
                  <a:pt x="104" y="36"/>
                  <a:pt x="104" y="36"/>
                </a:cubicBezTo>
                <a:cubicBezTo>
                  <a:pt x="105" y="36"/>
                  <a:pt x="106" y="36"/>
                  <a:pt x="106" y="36"/>
                </a:cubicBezTo>
                <a:cubicBezTo>
                  <a:pt x="104" y="37"/>
                  <a:pt x="104" y="36"/>
                  <a:pt x="103" y="36"/>
                </a:cubicBezTo>
                <a:cubicBezTo>
                  <a:pt x="103" y="36"/>
                  <a:pt x="103" y="36"/>
                  <a:pt x="103" y="36"/>
                </a:cubicBezTo>
                <a:cubicBezTo>
                  <a:pt x="102" y="36"/>
                  <a:pt x="102" y="36"/>
                  <a:pt x="101" y="36"/>
                </a:cubicBezTo>
                <a:cubicBezTo>
                  <a:pt x="100" y="36"/>
                  <a:pt x="99" y="35"/>
                  <a:pt x="99" y="36"/>
                </a:cubicBezTo>
                <a:cubicBezTo>
                  <a:pt x="100" y="36"/>
                  <a:pt x="101" y="36"/>
                  <a:pt x="101" y="37"/>
                </a:cubicBezTo>
                <a:cubicBezTo>
                  <a:pt x="102" y="37"/>
                  <a:pt x="103" y="36"/>
                  <a:pt x="104" y="36"/>
                </a:cubicBezTo>
                <a:cubicBezTo>
                  <a:pt x="103" y="36"/>
                  <a:pt x="103" y="37"/>
                  <a:pt x="102" y="37"/>
                </a:cubicBezTo>
                <a:cubicBezTo>
                  <a:pt x="103" y="37"/>
                  <a:pt x="103" y="36"/>
                  <a:pt x="104" y="37"/>
                </a:cubicBezTo>
                <a:cubicBezTo>
                  <a:pt x="104" y="37"/>
                  <a:pt x="103" y="37"/>
                  <a:pt x="103" y="37"/>
                </a:cubicBezTo>
                <a:cubicBezTo>
                  <a:pt x="104" y="37"/>
                  <a:pt x="105" y="37"/>
                  <a:pt x="106" y="37"/>
                </a:cubicBezTo>
                <a:cubicBezTo>
                  <a:pt x="104" y="38"/>
                  <a:pt x="103" y="38"/>
                  <a:pt x="102" y="38"/>
                </a:cubicBezTo>
                <a:cubicBezTo>
                  <a:pt x="102" y="38"/>
                  <a:pt x="102" y="37"/>
                  <a:pt x="102" y="38"/>
                </a:cubicBezTo>
                <a:cubicBezTo>
                  <a:pt x="102" y="38"/>
                  <a:pt x="102" y="38"/>
                  <a:pt x="102" y="38"/>
                </a:cubicBezTo>
                <a:cubicBezTo>
                  <a:pt x="103" y="39"/>
                  <a:pt x="104" y="37"/>
                  <a:pt x="105" y="38"/>
                </a:cubicBezTo>
                <a:cubicBezTo>
                  <a:pt x="104" y="38"/>
                  <a:pt x="104" y="39"/>
                  <a:pt x="103" y="38"/>
                </a:cubicBezTo>
                <a:cubicBezTo>
                  <a:pt x="103" y="39"/>
                  <a:pt x="101" y="39"/>
                  <a:pt x="101" y="39"/>
                </a:cubicBezTo>
                <a:cubicBezTo>
                  <a:pt x="103" y="40"/>
                  <a:pt x="104" y="38"/>
                  <a:pt x="106" y="38"/>
                </a:cubicBezTo>
                <a:cubicBezTo>
                  <a:pt x="106" y="39"/>
                  <a:pt x="105" y="39"/>
                  <a:pt x="106" y="39"/>
                </a:cubicBezTo>
                <a:cubicBezTo>
                  <a:pt x="108" y="38"/>
                  <a:pt x="111" y="40"/>
                  <a:pt x="113" y="40"/>
                </a:cubicBezTo>
                <a:cubicBezTo>
                  <a:pt x="111" y="40"/>
                  <a:pt x="109" y="40"/>
                  <a:pt x="108" y="40"/>
                </a:cubicBezTo>
                <a:cubicBezTo>
                  <a:pt x="107" y="40"/>
                  <a:pt x="108" y="41"/>
                  <a:pt x="108" y="41"/>
                </a:cubicBezTo>
                <a:cubicBezTo>
                  <a:pt x="106" y="40"/>
                  <a:pt x="104" y="41"/>
                  <a:pt x="102" y="41"/>
                </a:cubicBezTo>
                <a:cubicBezTo>
                  <a:pt x="102" y="41"/>
                  <a:pt x="102" y="41"/>
                  <a:pt x="102" y="41"/>
                </a:cubicBezTo>
                <a:cubicBezTo>
                  <a:pt x="101" y="42"/>
                  <a:pt x="99" y="41"/>
                  <a:pt x="98" y="41"/>
                </a:cubicBezTo>
                <a:cubicBezTo>
                  <a:pt x="98" y="41"/>
                  <a:pt x="99" y="41"/>
                  <a:pt x="99" y="41"/>
                </a:cubicBezTo>
                <a:cubicBezTo>
                  <a:pt x="96" y="41"/>
                  <a:pt x="93" y="41"/>
                  <a:pt x="91" y="42"/>
                </a:cubicBezTo>
                <a:cubicBezTo>
                  <a:pt x="91" y="41"/>
                  <a:pt x="91" y="41"/>
                  <a:pt x="91" y="41"/>
                </a:cubicBezTo>
                <a:cubicBezTo>
                  <a:pt x="89" y="42"/>
                  <a:pt x="85" y="43"/>
                  <a:pt x="82" y="42"/>
                </a:cubicBezTo>
                <a:cubicBezTo>
                  <a:pt x="82" y="42"/>
                  <a:pt x="82" y="42"/>
                  <a:pt x="82" y="42"/>
                </a:cubicBezTo>
                <a:cubicBezTo>
                  <a:pt x="75" y="42"/>
                  <a:pt x="67" y="44"/>
                  <a:pt x="61" y="43"/>
                </a:cubicBezTo>
                <a:cubicBezTo>
                  <a:pt x="61" y="43"/>
                  <a:pt x="62" y="43"/>
                  <a:pt x="62" y="44"/>
                </a:cubicBezTo>
                <a:cubicBezTo>
                  <a:pt x="59" y="43"/>
                  <a:pt x="56" y="43"/>
                  <a:pt x="54" y="43"/>
                </a:cubicBezTo>
                <a:cubicBezTo>
                  <a:pt x="53" y="43"/>
                  <a:pt x="53" y="42"/>
                  <a:pt x="53" y="42"/>
                </a:cubicBezTo>
                <a:cubicBezTo>
                  <a:pt x="53" y="43"/>
                  <a:pt x="53" y="42"/>
                  <a:pt x="53" y="43"/>
                </a:cubicBezTo>
                <a:cubicBezTo>
                  <a:pt x="52" y="43"/>
                  <a:pt x="50" y="43"/>
                  <a:pt x="49" y="43"/>
                </a:cubicBezTo>
                <a:cubicBezTo>
                  <a:pt x="49" y="42"/>
                  <a:pt x="49" y="42"/>
                  <a:pt x="49" y="42"/>
                </a:cubicBezTo>
                <a:cubicBezTo>
                  <a:pt x="48" y="43"/>
                  <a:pt x="47" y="43"/>
                  <a:pt x="46" y="43"/>
                </a:cubicBezTo>
                <a:cubicBezTo>
                  <a:pt x="46" y="43"/>
                  <a:pt x="46" y="43"/>
                  <a:pt x="46" y="43"/>
                </a:cubicBezTo>
                <a:cubicBezTo>
                  <a:pt x="45" y="43"/>
                  <a:pt x="45" y="43"/>
                  <a:pt x="45" y="43"/>
                </a:cubicBezTo>
                <a:cubicBezTo>
                  <a:pt x="44" y="43"/>
                  <a:pt x="44" y="43"/>
                  <a:pt x="43" y="42"/>
                </a:cubicBezTo>
                <a:cubicBezTo>
                  <a:pt x="43" y="43"/>
                  <a:pt x="43" y="43"/>
                  <a:pt x="43" y="43"/>
                </a:cubicBezTo>
                <a:cubicBezTo>
                  <a:pt x="37" y="42"/>
                  <a:pt x="29" y="43"/>
                  <a:pt x="23" y="43"/>
                </a:cubicBezTo>
                <a:cubicBezTo>
                  <a:pt x="28" y="43"/>
                  <a:pt x="33" y="44"/>
                  <a:pt x="39" y="43"/>
                </a:cubicBezTo>
                <a:cubicBezTo>
                  <a:pt x="39" y="44"/>
                  <a:pt x="40" y="43"/>
                  <a:pt x="39" y="44"/>
                </a:cubicBezTo>
                <a:cubicBezTo>
                  <a:pt x="42" y="43"/>
                  <a:pt x="46" y="44"/>
                  <a:pt x="49" y="44"/>
                </a:cubicBezTo>
                <a:cubicBezTo>
                  <a:pt x="49" y="44"/>
                  <a:pt x="49" y="44"/>
                  <a:pt x="49" y="44"/>
                </a:cubicBezTo>
                <a:cubicBezTo>
                  <a:pt x="49" y="44"/>
                  <a:pt x="50" y="44"/>
                  <a:pt x="50" y="43"/>
                </a:cubicBezTo>
                <a:cubicBezTo>
                  <a:pt x="50" y="44"/>
                  <a:pt x="51" y="43"/>
                  <a:pt x="52" y="44"/>
                </a:cubicBezTo>
                <a:cubicBezTo>
                  <a:pt x="52" y="43"/>
                  <a:pt x="54" y="44"/>
                  <a:pt x="55" y="44"/>
                </a:cubicBezTo>
                <a:cubicBezTo>
                  <a:pt x="55" y="44"/>
                  <a:pt x="55" y="44"/>
                  <a:pt x="55" y="44"/>
                </a:cubicBezTo>
                <a:cubicBezTo>
                  <a:pt x="55" y="44"/>
                  <a:pt x="56" y="44"/>
                  <a:pt x="56" y="44"/>
                </a:cubicBezTo>
                <a:cubicBezTo>
                  <a:pt x="57" y="43"/>
                  <a:pt x="57" y="44"/>
                  <a:pt x="58" y="44"/>
                </a:cubicBezTo>
                <a:cubicBezTo>
                  <a:pt x="58" y="45"/>
                  <a:pt x="59" y="44"/>
                  <a:pt x="60" y="44"/>
                </a:cubicBezTo>
                <a:cubicBezTo>
                  <a:pt x="60" y="44"/>
                  <a:pt x="60" y="44"/>
                  <a:pt x="60" y="44"/>
                </a:cubicBezTo>
                <a:cubicBezTo>
                  <a:pt x="64" y="44"/>
                  <a:pt x="68" y="44"/>
                  <a:pt x="72" y="44"/>
                </a:cubicBezTo>
                <a:cubicBezTo>
                  <a:pt x="72" y="44"/>
                  <a:pt x="72" y="44"/>
                  <a:pt x="72" y="44"/>
                </a:cubicBezTo>
                <a:cubicBezTo>
                  <a:pt x="72" y="44"/>
                  <a:pt x="72" y="44"/>
                  <a:pt x="73" y="44"/>
                </a:cubicBezTo>
                <a:cubicBezTo>
                  <a:pt x="73" y="44"/>
                  <a:pt x="73" y="44"/>
                  <a:pt x="73" y="45"/>
                </a:cubicBezTo>
                <a:cubicBezTo>
                  <a:pt x="73" y="44"/>
                  <a:pt x="74" y="45"/>
                  <a:pt x="75" y="45"/>
                </a:cubicBezTo>
                <a:cubicBezTo>
                  <a:pt x="75" y="44"/>
                  <a:pt x="75" y="44"/>
                  <a:pt x="75" y="44"/>
                </a:cubicBezTo>
                <a:cubicBezTo>
                  <a:pt x="75" y="44"/>
                  <a:pt x="75" y="44"/>
                  <a:pt x="76" y="44"/>
                </a:cubicBezTo>
                <a:cubicBezTo>
                  <a:pt x="76" y="44"/>
                  <a:pt x="75" y="44"/>
                  <a:pt x="75" y="45"/>
                </a:cubicBezTo>
                <a:cubicBezTo>
                  <a:pt x="76" y="45"/>
                  <a:pt x="76" y="44"/>
                  <a:pt x="77" y="44"/>
                </a:cubicBezTo>
                <a:cubicBezTo>
                  <a:pt x="76" y="45"/>
                  <a:pt x="77" y="44"/>
                  <a:pt x="78" y="45"/>
                </a:cubicBezTo>
                <a:cubicBezTo>
                  <a:pt x="78" y="44"/>
                  <a:pt x="78" y="44"/>
                  <a:pt x="78" y="44"/>
                </a:cubicBezTo>
                <a:cubicBezTo>
                  <a:pt x="78" y="44"/>
                  <a:pt x="79" y="44"/>
                  <a:pt x="79" y="44"/>
                </a:cubicBezTo>
                <a:cubicBezTo>
                  <a:pt x="79" y="44"/>
                  <a:pt x="79" y="44"/>
                  <a:pt x="79" y="44"/>
                </a:cubicBezTo>
                <a:cubicBezTo>
                  <a:pt x="79" y="44"/>
                  <a:pt x="81" y="44"/>
                  <a:pt x="81" y="44"/>
                </a:cubicBezTo>
                <a:cubicBezTo>
                  <a:pt x="80" y="44"/>
                  <a:pt x="79" y="45"/>
                  <a:pt x="79" y="44"/>
                </a:cubicBezTo>
                <a:cubicBezTo>
                  <a:pt x="79" y="45"/>
                  <a:pt x="82" y="44"/>
                  <a:pt x="82" y="45"/>
                </a:cubicBezTo>
                <a:cubicBezTo>
                  <a:pt x="79" y="45"/>
                  <a:pt x="76" y="45"/>
                  <a:pt x="73" y="45"/>
                </a:cubicBezTo>
                <a:cubicBezTo>
                  <a:pt x="72" y="45"/>
                  <a:pt x="73" y="45"/>
                  <a:pt x="73" y="46"/>
                </a:cubicBezTo>
                <a:cubicBezTo>
                  <a:pt x="72" y="45"/>
                  <a:pt x="72" y="46"/>
                  <a:pt x="72" y="45"/>
                </a:cubicBezTo>
                <a:cubicBezTo>
                  <a:pt x="72" y="45"/>
                  <a:pt x="72" y="46"/>
                  <a:pt x="72" y="45"/>
                </a:cubicBezTo>
                <a:cubicBezTo>
                  <a:pt x="71" y="45"/>
                  <a:pt x="70" y="45"/>
                  <a:pt x="70" y="45"/>
                </a:cubicBezTo>
                <a:cubicBezTo>
                  <a:pt x="70" y="45"/>
                  <a:pt x="71" y="46"/>
                  <a:pt x="70" y="46"/>
                </a:cubicBezTo>
                <a:cubicBezTo>
                  <a:pt x="67" y="45"/>
                  <a:pt x="64" y="46"/>
                  <a:pt x="62" y="46"/>
                </a:cubicBezTo>
                <a:cubicBezTo>
                  <a:pt x="58" y="46"/>
                  <a:pt x="54" y="45"/>
                  <a:pt x="51" y="45"/>
                </a:cubicBezTo>
                <a:cubicBezTo>
                  <a:pt x="51" y="45"/>
                  <a:pt x="51" y="45"/>
                  <a:pt x="51" y="45"/>
                </a:cubicBezTo>
                <a:cubicBezTo>
                  <a:pt x="49" y="45"/>
                  <a:pt x="48" y="44"/>
                  <a:pt x="47" y="45"/>
                </a:cubicBezTo>
                <a:cubicBezTo>
                  <a:pt x="46" y="45"/>
                  <a:pt x="46" y="45"/>
                  <a:pt x="46" y="44"/>
                </a:cubicBezTo>
                <a:cubicBezTo>
                  <a:pt x="46" y="45"/>
                  <a:pt x="45" y="44"/>
                  <a:pt x="45" y="45"/>
                </a:cubicBezTo>
                <a:cubicBezTo>
                  <a:pt x="46" y="45"/>
                  <a:pt x="46" y="45"/>
                  <a:pt x="46" y="45"/>
                </a:cubicBezTo>
                <a:cubicBezTo>
                  <a:pt x="45" y="45"/>
                  <a:pt x="43" y="45"/>
                  <a:pt x="42" y="45"/>
                </a:cubicBezTo>
                <a:cubicBezTo>
                  <a:pt x="40" y="46"/>
                  <a:pt x="38" y="45"/>
                  <a:pt x="37" y="46"/>
                </a:cubicBezTo>
                <a:cubicBezTo>
                  <a:pt x="38" y="46"/>
                  <a:pt x="40" y="45"/>
                  <a:pt x="40" y="46"/>
                </a:cubicBezTo>
                <a:cubicBezTo>
                  <a:pt x="39" y="46"/>
                  <a:pt x="38" y="47"/>
                  <a:pt x="37" y="47"/>
                </a:cubicBezTo>
                <a:cubicBezTo>
                  <a:pt x="37" y="47"/>
                  <a:pt x="37" y="47"/>
                  <a:pt x="36" y="47"/>
                </a:cubicBezTo>
                <a:cubicBezTo>
                  <a:pt x="35" y="48"/>
                  <a:pt x="33" y="47"/>
                  <a:pt x="32" y="48"/>
                </a:cubicBezTo>
                <a:cubicBezTo>
                  <a:pt x="31" y="47"/>
                  <a:pt x="31" y="47"/>
                  <a:pt x="30" y="47"/>
                </a:cubicBezTo>
                <a:cubicBezTo>
                  <a:pt x="30" y="47"/>
                  <a:pt x="31" y="47"/>
                  <a:pt x="31" y="47"/>
                </a:cubicBezTo>
                <a:cubicBezTo>
                  <a:pt x="31" y="48"/>
                  <a:pt x="31" y="47"/>
                  <a:pt x="31" y="48"/>
                </a:cubicBezTo>
                <a:cubicBezTo>
                  <a:pt x="28" y="48"/>
                  <a:pt x="26" y="48"/>
                  <a:pt x="23" y="48"/>
                </a:cubicBezTo>
                <a:cubicBezTo>
                  <a:pt x="23" y="50"/>
                  <a:pt x="21" y="48"/>
                  <a:pt x="21" y="49"/>
                </a:cubicBezTo>
                <a:cubicBezTo>
                  <a:pt x="21" y="49"/>
                  <a:pt x="19" y="49"/>
                  <a:pt x="19" y="49"/>
                </a:cubicBezTo>
                <a:cubicBezTo>
                  <a:pt x="17" y="49"/>
                  <a:pt x="16" y="49"/>
                  <a:pt x="15" y="49"/>
                </a:cubicBezTo>
                <a:cubicBezTo>
                  <a:pt x="16" y="50"/>
                  <a:pt x="16" y="49"/>
                  <a:pt x="17" y="50"/>
                </a:cubicBezTo>
                <a:cubicBezTo>
                  <a:pt x="17" y="50"/>
                  <a:pt x="17" y="50"/>
                  <a:pt x="17" y="50"/>
                </a:cubicBezTo>
                <a:cubicBezTo>
                  <a:pt x="17" y="50"/>
                  <a:pt x="16" y="50"/>
                  <a:pt x="16" y="51"/>
                </a:cubicBezTo>
                <a:cubicBezTo>
                  <a:pt x="17" y="51"/>
                  <a:pt x="17" y="51"/>
                  <a:pt x="18" y="51"/>
                </a:cubicBezTo>
                <a:cubicBezTo>
                  <a:pt x="17" y="52"/>
                  <a:pt x="16" y="52"/>
                  <a:pt x="15" y="52"/>
                </a:cubicBezTo>
                <a:cubicBezTo>
                  <a:pt x="14" y="52"/>
                  <a:pt x="13" y="52"/>
                  <a:pt x="12" y="52"/>
                </a:cubicBezTo>
                <a:cubicBezTo>
                  <a:pt x="12" y="53"/>
                  <a:pt x="10" y="53"/>
                  <a:pt x="9" y="53"/>
                </a:cubicBezTo>
                <a:cubicBezTo>
                  <a:pt x="9" y="53"/>
                  <a:pt x="9" y="54"/>
                  <a:pt x="8" y="54"/>
                </a:cubicBezTo>
                <a:cubicBezTo>
                  <a:pt x="8" y="54"/>
                  <a:pt x="9" y="54"/>
                  <a:pt x="9" y="54"/>
                </a:cubicBezTo>
                <a:cubicBezTo>
                  <a:pt x="9" y="55"/>
                  <a:pt x="8" y="55"/>
                  <a:pt x="7" y="55"/>
                </a:cubicBezTo>
                <a:cubicBezTo>
                  <a:pt x="7" y="55"/>
                  <a:pt x="7" y="55"/>
                  <a:pt x="8" y="55"/>
                </a:cubicBezTo>
                <a:cubicBezTo>
                  <a:pt x="7" y="55"/>
                  <a:pt x="6" y="55"/>
                  <a:pt x="6" y="55"/>
                </a:cubicBezTo>
                <a:cubicBezTo>
                  <a:pt x="5" y="55"/>
                  <a:pt x="5" y="55"/>
                  <a:pt x="4" y="55"/>
                </a:cubicBezTo>
                <a:cubicBezTo>
                  <a:pt x="4" y="56"/>
                  <a:pt x="2" y="55"/>
                  <a:pt x="2" y="56"/>
                </a:cubicBezTo>
                <a:cubicBezTo>
                  <a:pt x="2" y="56"/>
                  <a:pt x="3" y="56"/>
                  <a:pt x="3" y="56"/>
                </a:cubicBezTo>
                <a:cubicBezTo>
                  <a:pt x="3" y="57"/>
                  <a:pt x="2" y="56"/>
                  <a:pt x="2" y="57"/>
                </a:cubicBezTo>
                <a:cubicBezTo>
                  <a:pt x="3" y="57"/>
                  <a:pt x="4" y="56"/>
                  <a:pt x="4" y="57"/>
                </a:cubicBezTo>
                <a:cubicBezTo>
                  <a:pt x="3" y="57"/>
                  <a:pt x="3" y="57"/>
                  <a:pt x="3" y="57"/>
                </a:cubicBezTo>
                <a:cubicBezTo>
                  <a:pt x="3" y="58"/>
                  <a:pt x="4" y="58"/>
                  <a:pt x="4" y="58"/>
                </a:cubicBezTo>
                <a:cubicBezTo>
                  <a:pt x="4" y="58"/>
                  <a:pt x="4" y="58"/>
                  <a:pt x="4" y="58"/>
                </a:cubicBezTo>
                <a:cubicBezTo>
                  <a:pt x="4" y="58"/>
                  <a:pt x="4" y="58"/>
                  <a:pt x="4" y="58"/>
                </a:cubicBezTo>
                <a:cubicBezTo>
                  <a:pt x="4" y="58"/>
                  <a:pt x="5" y="58"/>
                  <a:pt x="6" y="58"/>
                </a:cubicBezTo>
                <a:cubicBezTo>
                  <a:pt x="5" y="59"/>
                  <a:pt x="2" y="59"/>
                  <a:pt x="1" y="58"/>
                </a:cubicBezTo>
                <a:cubicBezTo>
                  <a:pt x="1" y="59"/>
                  <a:pt x="1" y="59"/>
                  <a:pt x="0" y="59"/>
                </a:cubicBezTo>
                <a:cubicBezTo>
                  <a:pt x="1" y="59"/>
                  <a:pt x="2" y="59"/>
                  <a:pt x="1" y="59"/>
                </a:cubicBezTo>
                <a:cubicBezTo>
                  <a:pt x="2" y="59"/>
                  <a:pt x="2" y="59"/>
                  <a:pt x="2" y="59"/>
                </a:cubicBezTo>
                <a:cubicBezTo>
                  <a:pt x="1" y="60"/>
                  <a:pt x="1" y="59"/>
                  <a:pt x="0" y="59"/>
                </a:cubicBezTo>
                <a:cubicBezTo>
                  <a:pt x="0" y="59"/>
                  <a:pt x="1" y="60"/>
                  <a:pt x="0" y="60"/>
                </a:cubicBezTo>
                <a:close/>
                <a:moveTo>
                  <a:pt x="81" y="7"/>
                </a:moveTo>
                <a:cubicBezTo>
                  <a:pt x="81" y="7"/>
                  <a:pt x="82" y="7"/>
                  <a:pt x="82" y="7"/>
                </a:cubicBezTo>
                <a:cubicBezTo>
                  <a:pt x="82" y="8"/>
                  <a:pt x="81" y="8"/>
                  <a:pt x="81" y="7"/>
                </a:cubicBezTo>
                <a:close/>
                <a:moveTo>
                  <a:pt x="105" y="6"/>
                </a:moveTo>
                <a:cubicBezTo>
                  <a:pt x="105" y="6"/>
                  <a:pt x="106" y="6"/>
                  <a:pt x="107" y="6"/>
                </a:cubicBezTo>
                <a:cubicBezTo>
                  <a:pt x="107" y="6"/>
                  <a:pt x="106" y="6"/>
                  <a:pt x="106" y="6"/>
                </a:cubicBezTo>
                <a:cubicBezTo>
                  <a:pt x="106" y="6"/>
                  <a:pt x="106" y="6"/>
                  <a:pt x="106" y="6"/>
                </a:cubicBezTo>
                <a:cubicBezTo>
                  <a:pt x="105" y="6"/>
                  <a:pt x="105" y="6"/>
                  <a:pt x="105" y="6"/>
                </a:cubicBezTo>
                <a:close/>
                <a:moveTo>
                  <a:pt x="165" y="1"/>
                </a:moveTo>
                <a:cubicBezTo>
                  <a:pt x="165" y="1"/>
                  <a:pt x="165" y="1"/>
                  <a:pt x="165" y="1"/>
                </a:cubicBezTo>
                <a:cubicBezTo>
                  <a:pt x="165" y="1"/>
                  <a:pt x="164" y="1"/>
                  <a:pt x="164" y="1"/>
                </a:cubicBezTo>
                <a:cubicBezTo>
                  <a:pt x="164" y="1"/>
                  <a:pt x="164" y="1"/>
                  <a:pt x="164" y="1"/>
                </a:cubicBezTo>
                <a:cubicBezTo>
                  <a:pt x="164" y="1"/>
                  <a:pt x="163" y="1"/>
                  <a:pt x="163" y="1"/>
                </a:cubicBezTo>
                <a:cubicBezTo>
                  <a:pt x="164" y="1"/>
                  <a:pt x="164" y="1"/>
                  <a:pt x="165" y="1"/>
                </a:cubicBezTo>
                <a:close/>
                <a:moveTo>
                  <a:pt x="256" y="21"/>
                </a:moveTo>
                <a:cubicBezTo>
                  <a:pt x="256" y="21"/>
                  <a:pt x="257" y="22"/>
                  <a:pt x="257" y="21"/>
                </a:cubicBezTo>
                <a:cubicBezTo>
                  <a:pt x="257" y="22"/>
                  <a:pt x="257" y="22"/>
                  <a:pt x="257" y="22"/>
                </a:cubicBezTo>
                <a:cubicBezTo>
                  <a:pt x="257" y="22"/>
                  <a:pt x="257" y="22"/>
                  <a:pt x="256" y="22"/>
                </a:cubicBezTo>
                <a:cubicBezTo>
                  <a:pt x="257" y="22"/>
                  <a:pt x="257" y="21"/>
                  <a:pt x="256" y="21"/>
                </a:cubicBezTo>
                <a:close/>
                <a:moveTo>
                  <a:pt x="272" y="80"/>
                </a:moveTo>
                <a:cubicBezTo>
                  <a:pt x="272" y="81"/>
                  <a:pt x="273" y="80"/>
                  <a:pt x="273" y="80"/>
                </a:cubicBezTo>
                <a:cubicBezTo>
                  <a:pt x="273" y="81"/>
                  <a:pt x="272" y="81"/>
                  <a:pt x="272" y="80"/>
                </a:cubicBezTo>
                <a:close/>
                <a:moveTo>
                  <a:pt x="124" y="73"/>
                </a:moveTo>
                <a:cubicBezTo>
                  <a:pt x="124" y="73"/>
                  <a:pt x="125" y="73"/>
                  <a:pt x="126" y="73"/>
                </a:cubicBezTo>
                <a:cubicBezTo>
                  <a:pt x="125" y="73"/>
                  <a:pt x="125" y="73"/>
                  <a:pt x="124" y="73"/>
                </a:cubicBezTo>
                <a:close/>
                <a:moveTo>
                  <a:pt x="2" y="59"/>
                </a:moveTo>
                <a:cubicBezTo>
                  <a:pt x="2" y="59"/>
                  <a:pt x="2" y="59"/>
                  <a:pt x="2" y="59"/>
                </a:cubicBezTo>
                <a:cubicBezTo>
                  <a:pt x="3" y="59"/>
                  <a:pt x="3" y="59"/>
                  <a:pt x="3" y="59"/>
                </a:cubicBezTo>
                <a:cubicBezTo>
                  <a:pt x="3" y="59"/>
                  <a:pt x="3" y="59"/>
                  <a:pt x="3" y="59"/>
                </a:cubicBezTo>
                <a:cubicBezTo>
                  <a:pt x="3" y="59"/>
                  <a:pt x="3" y="59"/>
                  <a:pt x="3" y="59"/>
                </a:cubicBezTo>
                <a:cubicBezTo>
                  <a:pt x="3" y="60"/>
                  <a:pt x="2" y="59"/>
                  <a:pt x="2" y="59"/>
                </a:cubicBezTo>
                <a:close/>
                <a:moveTo>
                  <a:pt x="9" y="54"/>
                </a:moveTo>
                <a:cubicBezTo>
                  <a:pt x="9" y="54"/>
                  <a:pt x="10" y="54"/>
                  <a:pt x="10" y="54"/>
                </a:cubicBezTo>
                <a:cubicBezTo>
                  <a:pt x="10" y="55"/>
                  <a:pt x="10" y="55"/>
                  <a:pt x="9" y="55"/>
                </a:cubicBezTo>
                <a:cubicBezTo>
                  <a:pt x="9" y="55"/>
                  <a:pt x="9" y="55"/>
                  <a:pt x="9" y="54"/>
                </a:cubicBezTo>
                <a:close/>
                <a:moveTo>
                  <a:pt x="17" y="50"/>
                </a:moveTo>
                <a:cubicBezTo>
                  <a:pt x="18" y="50"/>
                  <a:pt x="19" y="50"/>
                  <a:pt x="19" y="50"/>
                </a:cubicBezTo>
                <a:cubicBezTo>
                  <a:pt x="18" y="50"/>
                  <a:pt x="18" y="50"/>
                  <a:pt x="17" y="50"/>
                </a:cubicBezTo>
                <a:close/>
                <a:moveTo>
                  <a:pt x="35" y="66"/>
                </a:moveTo>
                <a:cubicBezTo>
                  <a:pt x="34" y="66"/>
                  <a:pt x="36" y="65"/>
                  <a:pt x="36" y="66"/>
                </a:cubicBezTo>
                <a:cubicBezTo>
                  <a:pt x="36" y="66"/>
                  <a:pt x="35" y="66"/>
                  <a:pt x="35" y="66"/>
                </a:cubicBezTo>
                <a:close/>
                <a:moveTo>
                  <a:pt x="39" y="67"/>
                </a:moveTo>
                <a:cubicBezTo>
                  <a:pt x="39" y="67"/>
                  <a:pt x="40" y="67"/>
                  <a:pt x="39" y="66"/>
                </a:cubicBezTo>
                <a:cubicBezTo>
                  <a:pt x="40" y="66"/>
                  <a:pt x="41" y="66"/>
                  <a:pt x="41" y="67"/>
                </a:cubicBezTo>
                <a:cubicBezTo>
                  <a:pt x="40" y="67"/>
                  <a:pt x="40" y="67"/>
                  <a:pt x="39" y="67"/>
                </a:cubicBezTo>
                <a:close/>
                <a:moveTo>
                  <a:pt x="70" y="17"/>
                </a:moveTo>
                <a:cubicBezTo>
                  <a:pt x="70" y="16"/>
                  <a:pt x="71" y="16"/>
                  <a:pt x="71" y="16"/>
                </a:cubicBezTo>
                <a:cubicBezTo>
                  <a:pt x="71" y="17"/>
                  <a:pt x="70" y="17"/>
                  <a:pt x="70" y="17"/>
                </a:cubicBezTo>
                <a:close/>
                <a:moveTo>
                  <a:pt x="77" y="44"/>
                </a:moveTo>
                <a:cubicBezTo>
                  <a:pt x="77" y="44"/>
                  <a:pt x="78" y="44"/>
                  <a:pt x="78" y="44"/>
                </a:cubicBezTo>
                <a:cubicBezTo>
                  <a:pt x="78" y="45"/>
                  <a:pt x="77" y="44"/>
                  <a:pt x="77" y="44"/>
                </a:cubicBezTo>
                <a:close/>
                <a:moveTo>
                  <a:pt x="95" y="44"/>
                </a:moveTo>
                <a:cubicBezTo>
                  <a:pt x="95" y="44"/>
                  <a:pt x="94" y="44"/>
                  <a:pt x="94" y="44"/>
                </a:cubicBezTo>
                <a:cubicBezTo>
                  <a:pt x="94" y="44"/>
                  <a:pt x="94" y="44"/>
                  <a:pt x="95" y="44"/>
                </a:cubicBezTo>
                <a:cubicBezTo>
                  <a:pt x="96" y="43"/>
                  <a:pt x="99" y="44"/>
                  <a:pt x="102" y="43"/>
                </a:cubicBezTo>
                <a:cubicBezTo>
                  <a:pt x="103" y="43"/>
                  <a:pt x="105" y="43"/>
                  <a:pt x="106" y="43"/>
                </a:cubicBezTo>
                <a:cubicBezTo>
                  <a:pt x="106" y="43"/>
                  <a:pt x="107" y="43"/>
                  <a:pt x="107" y="43"/>
                </a:cubicBezTo>
                <a:cubicBezTo>
                  <a:pt x="107" y="43"/>
                  <a:pt x="108" y="43"/>
                  <a:pt x="108" y="43"/>
                </a:cubicBezTo>
                <a:cubicBezTo>
                  <a:pt x="109" y="44"/>
                  <a:pt x="108" y="44"/>
                  <a:pt x="109" y="43"/>
                </a:cubicBezTo>
                <a:cubicBezTo>
                  <a:pt x="109" y="44"/>
                  <a:pt x="109" y="44"/>
                  <a:pt x="109" y="44"/>
                </a:cubicBezTo>
                <a:cubicBezTo>
                  <a:pt x="109" y="44"/>
                  <a:pt x="109" y="44"/>
                  <a:pt x="109" y="44"/>
                </a:cubicBezTo>
                <a:cubicBezTo>
                  <a:pt x="108" y="44"/>
                  <a:pt x="108" y="44"/>
                  <a:pt x="108" y="45"/>
                </a:cubicBezTo>
                <a:cubicBezTo>
                  <a:pt x="108" y="44"/>
                  <a:pt x="108" y="44"/>
                  <a:pt x="107" y="44"/>
                </a:cubicBezTo>
                <a:cubicBezTo>
                  <a:pt x="107" y="44"/>
                  <a:pt x="107" y="44"/>
                  <a:pt x="107" y="44"/>
                </a:cubicBezTo>
                <a:cubicBezTo>
                  <a:pt x="107" y="45"/>
                  <a:pt x="108" y="44"/>
                  <a:pt x="109" y="45"/>
                </a:cubicBezTo>
                <a:cubicBezTo>
                  <a:pt x="108" y="45"/>
                  <a:pt x="108" y="45"/>
                  <a:pt x="107" y="45"/>
                </a:cubicBezTo>
                <a:cubicBezTo>
                  <a:pt x="107" y="45"/>
                  <a:pt x="108" y="45"/>
                  <a:pt x="108" y="45"/>
                </a:cubicBezTo>
                <a:cubicBezTo>
                  <a:pt x="110" y="45"/>
                  <a:pt x="109" y="43"/>
                  <a:pt x="111" y="43"/>
                </a:cubicBezTo>
                <a:cubicBezTo>
                  <a:pt x="111" y="43"/>
                  <a:pt x="110" y="43"/>
                  <a:pt x="110" y="43"/>
                </a:cubicBezTo>
                <a:cubicBezTo>
                  <a:pt x="111" y="42"/>
                  <a:pt x="112" y="43"/>
                  <a:pt x="113" y="42"/>
                </a:cubicBezTo>
                <a:cubicBezTo>
                  <a:pt x="113" y="42"/>
                  <a:pt x="114" y="42"/>
                  <a:pt x="114" y="42"/>
                </a:cubicBezTo>
                <a:cubicBezTo>
                  <a:pt x="114" y="42"/>
                  <a:pt x="115" y="42"/>
                  <a:pt x="115" y="42"/>
                </a:cubicBezTo>
                <a:cubicBezTo>
                  <a:pt x="116" y="42"/>
                  <a:pt x="115" y="42"/>
                  <a:pt x="116" y="42"/>
                </a:cubicBezTo>
                <a:cubicBezTo>
                  <a:pt x="117" y="43"/>
                  <a:pt x="119" y="41"/>
                  <a:pt x="120" y="42"/>
                </a:cubicBezTo>
                <a:cubicBezTo>
                  <a:pt x="121" y="41"/>
                  <a:pt x="122" y="41"/>
                  <a:pt x="123" y="42"/>
                </a:cubicBezTo>
                <a:cubicBezTo>
                  <a:pt x="124" y="41"/>
                  <a:pt x="127" y="41"/>
                  <a:pt x="128" y="42"/>
                </a:cubicBezTo>
                <a:cubicBezTo>
                  <a:pt x="129" y="42"/>
                  <a:pt x="129" y="41"/>
                  <a:pt x="130" y="41"/>
                </a:cubicBezTo>
                <a:cubicBezTo>
                  <a:pt x="130" y="41"/>
                  <a:pt x="129" y="41"/>
                  <a:pt x="129" y="41"/>
                </a:cubicBezTo>
                <a:cubicBezTo>
                  <a:pt x="129" y="40"/>
                  <a:pt x="130" y="40"/>
                  <a:pt x="131" y="40"/>
                </a:cubicBezTo>
                <a:cubicBezTo>
                  <a:pt x="131" y="40"/>
                  <a:pt x="131" y="41"/>
                  <a:pt x="130" y="41"/>
                </a:cubicBezTo>
                <a:cubicBezTo>
                  <a:pt x="132" y="41"/>
                  <a:pt x="135" y="39"/>
                  <a:pt x="137" y="41"/>
                </a:cubicBezTo>
                <a:cubicBezTo>
                  <a:pt x="136" y="41"/>
                  <a:pt x="136" y="41"/>
                  <a:pt x="135" y="41"/>
                </a:cubicBezTo>
                <a:cubicBezTo>
                  <a:pt x="136" y="41"/>
                  <a:pt x="138" y="42"/>
                  <a:pt x="138" y="41"/>
                </a:cubicBezTo>
                <a:cubicBezTo>
                  <a:pt x="138" y="41"/>
                  <a:pt x="138" y="41"/>
                  <a:pt x="138" y="41"/>
                </a:cubicBezTo>
                <a:cubicBezTo>
                  <a:pt x="138" y="42"/>
                  <a:pt x="138" y="42"/>
                  <a:pt x="138" y="42"/>
                </a:cubicBezTo>
                <a:cubicBezTo>
                  <a:pt x="138" y="42"/>
                  <a:pt x="139" y="42"/>
                  <a:pt x="138" y="42"/>
                </a:cubicBezTo>
                <a:cubicBezTo>
                  <a:pt x="137" y="42"/>
                  <a:pt x="137" y="42"/>
                  <a:pt x="136" y="42"/>
                </a:cubicBezTo>
                <a:cubicBezTo>
                  <a:pt x="136" y="42"/>
                  <a:pt x="137" y="42"/>
                  <a:pt x="138" y="42"/>
                </a:cubicBezTo>
                <a:cubicBezTo>
                  <a:pt x="136" y="43"/>
                  <a:pt x="134" y="43"/>
                  <a:pt x="132" y="43"/>
                </a:cubicBezTo>
                <a:cubicBezTo>
                  <a:pt x="132" y="44"/>
                  <a:pt x="133" y="44"/>
                  <a:pt x="133" y="44"/>
                </a:cubicBezTo>
                <a:cubicBezTo>
                  <a:pt x="131" y="44"/>
                  <a:pt x="130" y="45"/>
                  <a:pt x="129" y="45"/>
                </a:cubicBezTo>
                <a:cubicBezTo>
                  <a:pt x="129" y="44"/>
                  <a:pt x="129" y="44"/>
                  <a:pt x="129" y="44"/>
                </a:cubicBezTo>
                <a:cubicBezTo>
                  <a:pt x="129" y="44"/>
                  <a:pt x="129" y="44"/>
                  <a:pt x="129" y="44"/>
                </a:cubicBezTo>
                <a:cubicBezTo>
                  <a:pt x="129" y="43"/>
                  <a:pt x="128" y="44"/>
                  <a:pt x="129" y="45"/>
                </a:cubicBezTo>
                <a:cubicBezTo>
                  <a:pt x="128" y="45"/>
                  <a:pt x="128" y="45"/>
                  <a:pt x="127" y="45"/>
                </a:cubicBezTo>
                <a:cubicBezTo>
                  <a:pt x="127" y="44"/>
                  <a:pt x="128" y="44"/>
                  <a:pt x="128" y="44"/>
                </a:cubicBezTo>
                <a:cubicBezTo>
                  <a:pt x="128" y="44"/>
                  <a:pt x="127" y="45"/>
                  <a:pt x="126" y="45"/>
                </a:cubicBezTo>
                <a:cubicBezTo>
                  <a:pt x="125" y="45"/>
                  <a:pt x="126" y="44"/>
                  <a:pt x="125" y="44"/>
                </a:cubicBezTo>
                <a:cubicBezTo>
                  <a:pt x="125" y="45"/>
                  <a:pt x="121" y="45"/>
                  <a:pt x="121" y="44"/>
                </a:cubicBezTo>
                <a:cubicBezTo>
                  <a:pt x="120" y="45"/>
                  <a:pt x="120" y="45"/>
                  <a:pt x="120" y="45"/>
                </a:cubicBezTo>
                <a:cubicBezTo>
                  <a:pt x="120" y="45"/>
                  <a:pt x="119" y="45"/>
                  <a:pt x="119" y="45"/>
                </a:cubicBezTo>
                <a:cubicBezTo>
                  <a:pt x="119" y="45"/>
                  <a:pt x="118" y="45"/>
                  <a:pt x="117" y="45"/>
                </a:cubicBezTo>
                <a:cubicBezTo>
                  <a:pt x="117" y="45"/>
                  <a:pt x="117" y="45"/>
                  <a:pt x="117" y="45"/>
                </a:cubicBezTo>
                <a:cubicBezTo>
                  <a:pt x="117" y="45"/>
                  <a:pt x="117" y="45"/>
                  <a:pt x="117" y="45"/>
                </a:cubicBezTo>
                <a:cubicBezTo>
                  <a:pt x="116" y="45"/>
                  <a:pt x="116" y="45"/>
                  <a:pt x="116" y="45"/>
                </a:cubicBezTo>
                <a:cubicBezTo>
                  <a:pt x="116" y="45"/>
                  <a:pt x="116" y="44"/>
                  <a:pt x="116" y="44"/>
                </a:cubicBezTo>
                <a:cubicBezTo>
                  <a:pt x="115" y="44"/>
                  <a:pt x="116" y="44"/>
                  <a:pt x="116" y="45"/>
                </a:cubicBezTo>
                <a:cubicBezTo>
                  <a:pt x="115" y="45"/>
                  <a:pt x="115" y="44"/>
                  <a:pt x="114" y="44"/>
                </a:cubicBezTo>
                <a:cubicBezTo>
                  <a:pt x="115" y="45"/>
                  <a:pt x="114" y="46"/>
                  <a:pt x="113" y="45"/>
                </a:cubicBezTo>
                <a:cubicBezTo>
                  <a:pt x="114" y="45"/>
                  <a:pt x="114" y="45"/>
                  <a:pt x="114" y="45"/>
                </a:cubicBezTo>
                <a:cubicBezTo>
                  <a:pt x="114" y="45"/>
                  <a:pt x="114" y="45"/>
                  <a:pt x="114" y="44"/>
                </a:cubicBezTo>
                <a:cubicBezTo>
                  <a:pt x="113" y="45"/>
                  <a:pt x="113" y="45"/>
                  <a:pt x="113" y="44"/>
                </a:cubicBezTo>
                <a:cubicBezTo>
                  <a:pt x="113" y="45"/>
                  <a:pt x="112" y="45"/>
                  <a:pt x="113" y="46"/>
                </a:cubicBezTo>
                <a:cubicBezTo>
                  <a:pt x="112" y="46"/>
                  <a:pt x="112" y="45"/>
                  <a:pt x="111" y="45"/>
                </a:cubicBezTo>
                <a:cubicBezTo>
                  <a:pt x="111" y="45"/>
                  <a:pt x="112" y="45"/>
                  <a:pt x="112" y="45"/>
                </a:cubicBezTo>
                <a:cubicBezTo>
                  <a:pt x="112" y="45"/>
                  <a:pt x="112" y="44"/>
                  <a:pt x="112" y="44"/>
                </a:cubicBezTo>
                <a:cubicBezTo>
                  <a:pt x="111" y="44"/>
                  <a:pt x="112" y="44"/>
                  <a:pt x="112" y="45"/>
                </a:cubicBezTo>
                <a:cubicBezTo>
                  <a:pt x="111" y="44"/>
                  <a:pt x="111" y="44"/>
                  <a:pt x="110" y="44"/>
                </a:cubicBezTo>
                <a:cubicBezTo>
                  <a:pt x="110" y="44"/>
                  <a:pt x="110" y="44"/>
                  <a:pt x="110" y="44"/>
                </a:cubicBezTo>
                <a:cubicBezTo>
                  <a:pt x="109" y="44"/>
                  <a:pt x="110" y="45"/>
                  <a:pt x="109" y="45"/>
                </a:cubicBezTo>
                <a:cubicBezTo>
                  <a:pt x="109" y="45"/>
                  <a:pt x="109" y="45"/>
                  <a:pt x="109" y="45"/>
                </a:cubicBezTo>
                <a:cubicBezTo>
                  <a:pt x="108" y="47"/>
                  <a:pt x="105" y="45"/>
                  <a:pt x="104" y="46"/>
                </a:cubicBezTo>
                <a:cubicBezTo>
                  <a:pt x="103" y="46"/>
                  <a:pt x="104" y="46"/>
                  <a:pt x="103" y="46"/>
                </a:cubicBezTo>
                <a:cubicBezTo>
                  <a:pt x="103" y="45"/>
                  <a:pt x="103" y="45"/>
                  <a:pt x="104" y="44"/>
                </a:cubicBezTo>
                <a:cubicBezTo>
                  <a:pt x="104" y="45"/>
                  <a:pt x="104" y="45"/>
                  <a:pt x="104" y="45"/>
                </a:cubicBezTo>
                <a:cubicBezTo>
                  <a:pt x="105" y="45"/>
                  <a:pt x="106" y="46"/>
                  <a:pt x="107" y="45"/>
                </a:cubicBezTo>
                <a:cubicBezTo>
                  <a:pt x="105" y="45"/>
                  <a:pt x="105" y="45"/>
                  <a:pt x="103" y="44"/>
                </a:cubicBezTo>
                <a:cubicBezTo>
                  <a:pt x="104" y="44"/>
                  <a:pt x="103" y="44"/>
                  <a:pt x="103" y="44"/>
                </a:cubicBezTo>
                <a:cubicBezTo>
                  <a:pt x="103" y="44"/>
                  <a:pt x="104" y="45"/>
                  <a:pt x="103" y="45"/>
                </a:cubicBezTo>
                <a:cubicBezTo>
                  <a:pt x="103" y="44"/>
                  <a:pt x="102" y="45"/>
                  <a:pt x="101" y="45"/>
                </a:cubicBezTo>
                <a:cubicBezTo>
                  <a:pt x="101" y="45"/>
                  <a:pt x="101" y="45"/>
                  <a:pt x="101" y="45"/>
                </a:cubicBezTo>
                <a:cubicBezTo>
                  <a:pt x="101" y="45"/>
                  <a:pt x="101" y="44"/>
                  <a:pt x="100" y="45"/>
                </a:cubicBezTo>
                <a:cubicBezTo>
                  <a:pt x="101" y="45"/>
                  <a:pt x="101" y="45"/>
                  <a:pt x="101" y="45"/>
                </a:cubicBezTo>
                <a:cubicBezTo>
                  <a:pt x="101" y="45"/>
                  <a:pt x="100" y="45"/>
                  <a:pt x="100" y="45"/>
                </a:cubicBezTo>
                <a:cubicBezTo>
                  <a:pt x="100" y="45"/>
                  <a:pt x="100" y="45"/>
                  <a:pt x="100" y="45"/>
                </a:cubicBezTo>
                <a:cubicBezTo>
                  <a:pt x="100" y="45"/>
                  <a:pt x="100" y="45"/>
                  <a:pt x="99" y="45"/>
                </a:cubicBezTo>
                <a:cubicBezTo>
                  <a:pt x="99" y="45"/>
                  <a:pt x="99" y="45"/>
                  <a:pt x="98" y="45"/>
                </a:cubicBezTo>
                <a:cubicBezTo>
                  <a:pt x="96" y="45"/>
                  <a:pt x="94" y="45"/>
                  <a:pt x="92" y="45"/>
                </a:cubicBezTo>
                <a:cubicBezTo>
                  <a:pt x="92" y="44"/>
                  <a:pt x="92" y="44"/>
                  <a:pt x="92" y="44"/>
                </a:cubicBezTo>
                <a:cubicBezTo>
                  <a:pt x="90" y="45"/>
                  <a:pt x="89" y="44"/>
                  <a:pt x="88" y="45"/>
                </a:cubicBezTo>
                <a:cubicBezTo>
                  <a:pt x="89" y="43"/>
                  <a:pt x="91" y="44"/>
                  <a:pt x="92" y="44"/>
                </a:cubicBezTo>
                <a:cubicBezTo>
                  <a:pt x="93" y="44"/>
                  <a:pt x="94" y="43"/>
                  <a:pt x="95" y="44"/>
                </a:cubicBezTo>
                <a:close/>
                <a:moveTo>
                  <a:pt x="83" y="45"/>
                </a:moveTo>
                <a:cubicBezTo>
                  <a:pt x="84" y="43"/>
                  <a:pt x="86" y="44"/>
                  <a:pt x="88" y="44"/>
                </a:cubicBezTo>
                <a:cubicBezTo>
                  <a:pt x="87" y="45"/>
                  <a:pt x="84" y="45"/>
                  <a:pt x="83" y="45"/>
                </a:cubicBezTo>
                <a:close/>
                <a:moveTo>
                  <a:pt x="92" y="70"/>
                </a:moveTo>
                <a:cubicBezTo>
                  <a:pt x="92" y="69"/>
                  <a:pt x="93" y="69"/>
                  <a:pt x="94" y="69"/>
                </a:cubicBezTo>
                <a:cubicBezTo>
                  <a:pt x="93" y="70"/>
                  <a:pt x="92" y="70"/>
                  <a:pt x="92" y="70"/>
                </a:cubicBezTo>
                <a:close/>
                <a:moveTo>
                  <a:pt x="108" y="43"/>
                </a:moveTo>
                <a:cubicBezTo>
                  <a:pt x="108" y="42"/>
                  <a:pt x="108" y="42"/>
                  <a:pt x="109" y="42"/>
                </a:cubicBezTo>
                <a:cubicBezTo>
                  <a:pt x="109" y="43"/>
                  <a:pt x="109" y="43"/>
                  <a:pt x="109" y="43"/>
                </a:cubicBezTo>
                <a:lnTo>
                  <a:pt x="108" y="43"/>
                </a:lnTo>
                <a:close/>
                <a:moveTo>
                  <a:pt x="110" y="75"/>
                </a:moveTo>
                <a:cubicBezTo>
                  <a:pt x="110" y="74"/>
                  <a:pt x="111" y="75"/>
                  <a:pt x="111" y="75"/>
                </a:cubicBezTo>
                <a:cubicBezTo>
                  <a:pt x="111" y="75"/>
                  <a:pt x="110" y="75"/>
                  <a:pt x="110" y="75"/>
                </a:cubicBezTo>
                <a:close/>
                <a:moveTo>
                  <a:pt x="110" y="45"/>
                </a:moveTo>
                <a:cubicBezTo>
                  <a:pt x="110" y="45"/>
                  <a:pt x="110" y="46"/>
                  <a:pt x="110" y="46"/>
                </a:cubicBezTo>
                <a:cubicBezTo>
                  <a:pt x="109" y="46"/>
                  <a:pt x="110" y="45"/>
                  <a:pt x="110" y="45"/>
                </a:cubicBezTo>
                <a:close/>
                <a:moveTo>
                  <a:pt x="110" y="45"/>
                </a:moveTo>
                <a:cubicBezTo>
                  <a:pt x="110" y="45"/>
                  <a:pt x="111" y="45"/>
                  <a:pt x="111" y="45"/>
                </a:cubicBezTo>
                <a:cubicBezTo>
                  <a:pt x="111" y="45"/>
                  <a:pt x="111" y="45"/>
                  <a:pt x="111" y="46"/>
                </a:cubicBezTo>
                <a:cubicBezTo>
                  <a:pt x="111" y="46"/>
                  <a:pt x="111" y="45"/>
                  <a:pt x="110" y="45"/>
                </a:cubicBezTo>
                <a:close/>
                <a:moveTo>
                  <a:pt x="111" y="72"/>
                </a:moveTo>
                <a:cubicBezTo>
                  <a:pt x="111" y="71"/>
                  <a:pt x="112" y="71"/>
                  <a:pt x="112" y="72"/>
                </a:cubicBezTo>
                <a:cubicBezTo>
                  <a:pt x="111" y="72"/>
                  <a:pt x="111" y="72"/>
                  <a:pt x="111" y="72"/>
                </a:cubicBezTo>
                <a:close/>
                <a:moveTo>
                  <a:pt x="116" y="73"/>
                </a:moveTo>
                <a:cubicBezTo>
                  <a:pt x="116" y="73"/>
                  <a:pt x="116" y="74"/>
                  <a:pt x="117" y="73"/>
                </a:cubicBezTo>
                <a:cubicBezTo>
                  <a:pt x="117" y="74"/>
                  <a:pt x="116" y="74"/>
                  <a:pt x="116" y="73"/>
                </a:cubicBezTo>
                <a:close/>
                <a:moveTo>
                  <a:pt x="115" y="40"/>
                </a:moveTo>
                <a:cubicBezTo>
                  <a:pt x="116" y="39"/>
                  <a:pt x="116" y="40"/>
                  <a:pt x="117" y="40"/>
                </a:cubicBezTo>
                <a:cubicBezTo>
                  <a:pt x="116" y="40"/>
                  <a:pt x="116" y="40"/>
                  <a:pt x="115" y="40"/>
                </a:cubicBezTo>
                <a:close/>
                <a:moveTo>
                  <a:pt x="116" y="75"/>
                </a:moveTo>
                <a:cubicBezTo>
                  <a:pt x="116" y="74"/>
                  <a:pt x="118" y="75"/>
                  <a:pt x="118" y="74"/>
                </a:cubicBezTo>
                <a:cubicBezTo>
                  <a:pt x="118" y="74"/>
                  <a:pt x="117" y="75"/>
                  <a:pt x="118" y="75"/>
                </a:cubicBezTo>
                <a:cubicBezTo>
                  <a:pt x="118" y="75"/>
                  <a:pt x="117" y="75"/>
                  <a:pt x="116" y="75"/>
                </a:cubicBezTo>
                <a:close/>
                <a:moveTo>
                  <a:pt x="118" y="11"/>
                </a:moveTo>
                <a:cubicBezTo>
                  <a:pt x="118" y="11"/>
                  <a:pt x="119" y="11"/>
                  <a:pt x="119" y="10"/>
                </a:cubicBezTo>
                <a:cubicBezTo>
                  <a:pt x="119" y="10"/>
                  <a:pt x="119" y="11"/>
                  <a:pt x="119" y="11"/>
                </a:cubicBezTo>
                <a:cubicBezTo>
                  <a:pt x="119" y="11"/>
                  <a:pt x="119" y="11"/>
                  <a:pt x="118" y="11"/>
                </a:cubicBezTo>
                <a:close/>
                <a:moveTo>
                  <a:pt x="120" y="11"/>
                </a:moveTo>
                <a:cubicBezTo>
                  <a:pt x="120" y="11"/>
                  <a:pt x="121" y="11"/>
                  <a:pt x="122" y="11"/>
                </a:cubicBezTo>
                <a:cubicBezTo>
                  <a:pt x="121" y="12"/>
                  <a:pt x="120" y="11"/>
                  <a:pt x="120" y="11"/>
                </a:cubicBezTo>
                <a:close/>
                <a:moveTo>
                  <a:pt x="120" y="7"/>
                </a:moveTo>
                <a:cubicBezTo>
                  <a:pt x="120" y="8"/>
                  <a:pt x="121" y="7"/>
                  <a:pt x="121" y="7"/>
                </a:cubicBezTo>
                <a:cubicBezTo>
                  <a:pt x="121" y="8"/>
                  <a:pt x="120" y="8"/>
                  <a:pt x="120" y="7"/>
                </a:cubicBezTo>
                <a:close/>
                <a:moveTo>
                  <a:pt x="120" y="11"/>
                </a:moveTo>
                <a:cubicBezTo>
                  <a:pt x="120" y="10"/>
                  <a:pt x="121" y="10"/>
                  <a:pt x="121" y="10"/>
                </a:cubicBezTo>
                <a:cubicBezTo>
                  <a:pt x="121" y="11"/>
                  <a:pt x="121" y="11"/>
                  <a:pt x="120" y="11"/>
                </a:cubicBezTo>
                <a:close/>
                <a:moveTo>
                  <a:pt x="123" y="11"/>
                </a:moveTo>
                <a:cubicBezTo>
                  <a:pt x="123" y="10"/>
                  <a:pt x="123" y="10"/>
                  <a:pt x="124" y="10"/>
                </a:cubicBezTo>
                <a:cubicBezTo>
                  <a:pt x="124" y="11"/>
                  <a:pt x="123" y="11"/>
                  <a:pt x="123" y="11"/>
                </a:cubicBezTo>
                <a:cubicBezTo>
                  <a:pt x="123" y="11"/>
                  <a:pt x="124" y="11"/>
                  <a:pt x="124" y="11"/>
                </a:cubicBezTo>
                <a:cubicBezTo>
                  <a:pt x="124" y="11"/>
                  <a:pt x="123" y="11"/>
                  <a:pt x="123" y="11"/>
                </a:cubicBezTo>
                <a:close/>
                <a:moveTo>
                  <a:pt x="128" y="10"/>
                </a:moveTo>
                <a:cubicBezTo>
                  <a:pt x="128" y="9"/>
                  <a:pt x="129" y="10"/>
                  <a:pt x="129" y="9"/>
                </a:cubicBezTo>
                <a:cubicBezTo>
                  <a:pt x="129" y="10"/>
                  <a:pt x="128" y="10"/>
                  <a:pt x="128" y="10"/>
                </a:cubicBezTo>
                <a:close/>
                <a:moveTo>
                  <a:pt x="128" y="10"/>
                </a:moveTo>
                <a:cubicBezTo>
                  <a:pt x="129" y="10"/>
                  <a:pt x="130" y="10"/>
                  <a:pt x="130" y="10"/>
                </a:cubicBezTo>
                <a:cubicBezTo>
                  <a:pt x="130" y="11"/>
                  <a:pt x="129" y="10"/>
                  <a:pt x="129" y="11"/>
                </a:cubicBezTo>
                <a:cubicBezTo>
                  <a:pt x="129" y="11"/>
                  <a:pt x="129" y="11"/>
                  <a:pt x="128" y="10"/>
                </a:cubicBezTo>
                <a:close/>
                <a:moveTo>
                  <a:pt x="129" y="40"/>
                </a:moveTo>
                <a:cubicBezTo>
                  <a:pt x="131" y="39"/>
                  <a:pt x="131" y="39"/>
                  <a:pt x="133" y="39"/>
                </a:cubicBezTo>
                <a:cubicBezTo>
                  <a:pt x="133" y="39"/>
                  <a:pt x="132" y="39"/>
                  <a:pt x="132" y="40"/>
                </a:cubicBezTo>
                <a:cubicBezTo>
                  <a:pt x="131" y="40"/>
                  <a:pt x="130" y="40"/>
                  <a:pt x="129" y="40"/>
                </a:cubicBezTo>
                <a:close/>
                <a:moveTo>
                  <a:pt x="130" y="10"/>
                </a:moveTo>
                <a:cubicBezTo>
                  <a:pt x="130" y="10"/>
                  <a:pt x="131" y="9"/>
                  <a:pt x="132" y="10"/>
                </a:cubicBezTo>
                <a:cubicBezTo>
                  <a:pt x="131" y="9"/>
                  <a:pt x="130" y="10"/>
                  <a:pt x="130" y="10"/>
                </a:cubicBezTo>
                <a:close/>
                <a:moveTo>
                  <a:pt x="130" y="11"/>
                </a:moveTo>
                <a:cubicBezTo>
                  <a:pt x="130" y="11"/>
                  <a:pt x="131" y="10"/>
                  <a:pt x="131" y="11"/>
                </a:cubicBezTo>
                <a:cubicBezTo>
                  <a:pt x="131" y="11"/>
                  <a:pt x="131" y="11"/>
                  <a:pt x="130" y="11"/>
                </a:cubicBezTo>
                <a:close/>
                <a:moveTo>
                  <a:pt x="131" y="10"/>
                </a:moveTo>
                <a:cubicBezTo>
                  <a:pt x="132" y="10"/>
                  <a:pt x="133" y="10"/>
                  <a:pt x="133" y="10"/>
                </a:cubicBezTo>
                <a:cubicBezTo>
                  <a:pt x="133" y="11"/>
                  <a:pt x="132" y="10"/>
                  <a:pt x="132" y="11"/>
                </a:cubicBezTo>
                <a:cubicBezTo>
                  <a:pt x="132" y="11"/>
                  <a:pt x="131" y="11"/>
                  <a:pt x="131" y="11"/>
                </a:cubicBezTo>
                <a:cubicBezTo>
                  <a:pt x="131" y="11"/>
                  <a:pt x="132" y="10"/>
                  <a:pt x="131" y="10"/>
                </a:cubicBezTo>
                <a:close/>
                <a:moveTo>
                  <a:pt x="135" y="73"/>
                </a:moveTo>
                <a:cubicBezTo>
                  <a:pt x="135" y="73"/>
                  <a:pt x="136" y="73"/>
                  <a:pt x="136" y="73"/>
                </a:cubicBezTo>
                <a:cubicBezTo>
                  <a:pt x="136" y="74"/>
                  <a:pt x="136" y="74"/>
                  <a:pt x="135" y="73"/>
                </a:cubicBezTo>
                <a:close/>
                <a:moveTo>
                  <a:pt x="135" y="10"/>
                </a:moveTo>
                <a:cubicBezTo>
                  <a:pt x="136" y="10"/>
                  <a:pt x="138" y="10"/>
                  <a:pt x="140" y="10"/>
                </a:cubicBezTo>
                <a:cubicBezTo>
                  <a:pt x="139" y="9"/>
                  <a:pt x="139" y="10"/>
                  <a:pt x="138" y="10"/>
                </a:cubicBezTo>
                <a:cubicBezTo>
                  <a:pt x="139" y="9"/>
                  <a:pt x="139" y="9"/>
                  <a:pt x="140" y="9"/>
                </a:cubicBezTo>
                <a:cubicBezTo>
                  <a:pt x="140" y="10"/>
                  <a:pt x="140" y="10"/>
                  <a:pt x="140" y="11"/>
                </a:cubicBezTo>
                <a:cubicBezTo>
                  <a:pt x="138" y="11"/>
                  <a:pt x="137" y="11"/>
                  <a:pt x="135" y="10"/>
                </a:cubicBezTo>
                <a:close/>
                <a:moveTo>
                  <a:pt x="139" y="42"/>
                </a:moveTo>
                <a:cubicBezTo>
                  <a:pt x="139" y="41"/>
                  <a:pt x="139" y="41"/>
                  <a:pt x="140" y="41"/>
                </a:cubicBezTo>
                <a:cubicBezTo>
                  <a:pt x="140" y="42"/>
                  <a:pt x="139" y="42"/>
                  <a:pt x="139" y="42"/>
                </a:cubicBezTo>
                <a:close/>
                <a:moveTo>
                  <a:pt x="140" y="41"/>
                </a:moveTo>
                <a:cubicBezTo>
                  <a:pt x="140" y="40"/>
                  <a:pt x="143" y="41"/>
                  <a:pt x="141" y="41"/>
                </a:cubicBezTo>
                <a:cubicBezTo>
                  <a:pt x="141" y="41"/>
                  <a:pt x="141" y="41"/>
                  <a:pt x="140" y="41"/>
                </a:cubicBezTo>
                <a:close/>
                <a:moveTo>
                  <a:pt x="142" y="10"/>
                </a:moveTo>
                <a:cubicBezTo>
                  <a:pt x="142" y="9"/>
                  <a:pt x="143" y="9"/>
                  <a:pt x="143" y="9"/>
                </a:cubicBezTo>
                <a:cubicBezTo>
                  <a:pt x="143" y="10"/>
                  <a:pt x="143" y="9"/>
                  <a:pt x="142" y="10"/>
                </a:cubicBezTo>
                <a:close/>
                <a:moveTo>
                  <a:pt x="143" y="10"/>
                </a:moveTo>
                <a:cubicBezTo>
                  <a:pt x="143" y="10"/>
                  <a:pt x="143" y="10"/>
                  <a:pt x="144" y="9"/>
                </a:cubicBezTo>
                <a:cubicBezTo>
                  <a:pt x="144" y="10"/>
                  <a:pt x="144" y="10"/>
                  <a:pt x="144" y="10"/>
                </a:cubicBezTo>
                <a:lnTo>
                  <a:pt x="143" y="10"/>
                </a:lnTo>
                <a:close/>
                <a:moveTo>
                  <a:pt x="147" y="8"/>
                </a:moveTo>
                <a:cubicBezTo>
                  <a:pt x="147" y="8"/>
                  <a:pt x="147" y="8"/>
                  <a:pt x="147" y="8"/>
                </a:cubicBezTo>
                <a:cubicBezTo>
                  <a:pt x="148" y="8"/>
                  <a:pt x="148" y="8"/>
                  <a:pt x="148" y="8"/>
                </a:cubicBezTo>
                <a:cubicBezTo>
                  <a:pt x="148" y="8"/>
                  <a:pt x="148" y="8"/>
                  <a:pt x="148" y="8"/>
                </a:cubicBezTo>
                <a:cubicBezTo>
                  <a:pt x="147" y="9"/>
                  <a:pt x="147" y="8"/>
                  <a:pt x="147" y="8"/>
                </a:cubicBezTo>
                <a:close/>
                <a:moveTo>
                  <a:pt x="148" y="8"/>
                </a:moveTo>
                <a:cubicBezTo>
                  <a:pt x="148" y="8"/>
                  <a:pt x="148" y="8"/>
                  <a:pt x="148" y="8"/>
                </a:cubicBezTo>
                <a:cubicBezTo>
                  <a:pt x="148" y="8"/>
                  <a:pt x="149" y="8"/>
                  <a:pt x="149" y="8"/>
                </a:cubicBezTo>
                <a:cubicBezTo>
                  <a:pt x="149" y="8"/>
                  <a:pt x="149" y="8"/>
                  <a:pt x="148" y="8"/>
                </a:cubicBezTo>
                <a:close/>
                <a:moveTo>
                  <a:pt x="152" y="7"/>
                </a:moveTo>
                <a:cubicBezTo>
                  <a:pt x="152" y="6"/>
                  <a:pt x="153" y="7"/>
                  <a:pt x="153" y="7"/>
                </a:cubicBezTo>
                <a:cubicBezTo>
                  <a:pt x="153" y="7"/>
                  <a:pt x="152" y="7"/>
                  <a:pt x="152" y="7"/>
                </a:cubicBezTo>
                <a:close/>
                <a:moveTo>
                  <a:pt x="152" y="2"/>
                </a:moveTo>
                <a:cubicBezTo>
                  <a:pt x="153" y="2"/>
                  <a:pt x="154" y="2"/>
                  <a:pt x="153" y="3"/>
                </a:cubicBezTo>
                <a:cubicBezTo>
                  <a:pt x="153" y="3"/>
                  <a:pt x="152" y="2"/>
                  <a:pt x="152" y="2"/>
                </a:cubicBezTo>
                <a:close/>
                <a:moveTo>
                  <a:pt x="153" y="6"/>
                </a:moveTo>
                <a:cubicBezTo>
                  <a:pt x="153" y="6"/>
                  <a:pt x="154" y="6"/>
                  <a:pt x="153" y="6"/>
                </a:cubicBezTo>
                <a:cubicBezTo>
                  <a:pt x="153" y="5"/>
                  <a:pt x="154" y="5"/>
                  <a:pt x="154" y="5"/>
                </a:cubicBezTo>
                <a:cubicBezTo>
                  <a:pt x="154" y="6"/>
                  <a:pt x="154" y="6"/>
                  <a:pt x="153" y="6"/>
                </a:cubicBezTo>
                <a:close/>
                <a:moveTo>
                  <a:pt x="155" y="74"/>
                </a:moveTo>
                <a:cubicBezTo>
                  <a:pt x="155" y="74"/>
                  <a:pt x="154" y="74"/>
                  <a:pt x="155" y="73"/>
                </a:cubicBezTo>
                <a:cubicBezTo>
                  <a:pt x="156" y="74"/>
                  <a:pt x="156" y="74"/>
                  <a:pt x="157" y="74"/>
                </a:cubicBezTo>
                <a:cubicBezTo>
                  <a:pt x="157" y="74"/>
                  <a:pt x="155" y="74"/>
                  <a:pt x="155" y="74"/>
                </a:cubicBezTo>
                <a:close/>
                <a:moveTo>
                  <a:pt x="154" y="3"/>
                </a:moveTo>
                <a:cubicBezTo>
                  <a:pt x="154" y="2"/>
                  <a:pt x="155" y="2"/>
                  <a:pt x="155" y="3"/>
                </a:cubicBezTo>
                <a:cubicBezTo>
                  <a:pt x="154" y="3"/>
                  <a:pt x="154" y="3"/>
                  <a:pt x="154" y="3"/>
                </a:cubicBezTo>
                <a:close/>
                <a:moveTo>
                  <a:pt x="154" y="6"/>
                </a:moveTo>
                <a:cubicBezTo>
                  <a:pt x="154" y="6"/>
                  <a:pt x="155" y="6"/>
                  <a:pt x="155" y="6"/>
                </a:cubicBezTo>
                <a:cubicBezTo>
                  <a:pt x="155" y="7"/>
                  <a:pt x="155" y="6"/>
                  <a:pt x="154" y="6"/>
                </a:cubicBezTo>
                <a:close/>
                <a:moveTo>
                  <a:pt x="157" y="74"/>
                </a:moveTo>
                <a:cubicBezTo>
                  <a:pt x="157" y="73"/>
                  <a:pt x="158" y="73"/>
                  <a:pt x="158" y="73"/>
                </a:cubicBezTo>
                <a:cubicBezTo>
                  <a:pt x="158" y="74"/>
                  <a:pt x="157" y="74"/>
                  <a:pt x="157" y="74"/>
                </a:cubicBezTo>
                <a:close/>
                <a:moveTo>
                  <a:pt x="157" y="5"/>
                </a:moveTo>
                <a:cubicBezTo>
                  <a:pt x="157" y="4"/>
                  <a:pt x="157" y="4"/>
                  <a:pt x="157" y="5"/>
                </a:cubicBezTo>
                <a:cubicBezTo>
                  <a:pt x="157" y="5"/>
                  <a:pt x="157" y="5"/>
                  <a:pt x="157" y="5"/>
                </a:cubicBezTo>
                <a:close/>
                <a:moveTo>
                  <a:pt x="160" y="4"/>
                </a:moveTo>
                <a:cubicBezTo>
                  <a:pt x="161" y="4"/>
                  <a:pt x="162" y="3"/>
                  <a:pt x="162" y="3"/>
                </a:cubicBezTo>
                <a:cubicBezTo>
                  <a:pt x="162" y="4"/>
                  <a:pt x="162" y="4"/>
                  <a:pt x="162" y="4"/>
                </a:cubicBezTo>
                <a:cubicBezTo>
                  <a:pt x="162" y="4"/>
                  <a:pt x="161" y="4"/>
                  <a:pt x="161" y="4"/>
                </a:cubicBezTo>
                <a:cubicBezTo>
                  <a:pt x="161" y="4"/>
                  <a:pt x="160" y="4"/>
                  <a:pt x="160" y="4"/>
                </a:cubicBezTo>
                <a:close/>
                <a:moveTo>
                  <a:pt x="160" y="4"/>
                </a:moveTo>
                <a:cubicBezTo>
                  <a:pt x="160" y="4"/>
                  <a:pt x="160" y="5"/>
                  <a:pt x="160" y="5"/>
                </a:cubicBezTo>
                <a:cubicBezTo>
                  <a:pt x="160" y="4"/>
                  <a:pt x="159" y="5"/>
                  <a:pt x="159" y="4"/>
                </a:cubicBezTo>
                <a:cubicBezTo>
                  <a:pt x="159" y="4"/>
                  <a:pt x="159" y="4"/>
                  <a:pt x="160" y="4"/>
                </a:cubicBezTo>
                <a:close/>
                <a:moveTo>
                  <a:pt x="162" y="1"/>
                </a:moveTo>
                <a:cubicBezTo>
                  <a:pt x="162" y="0"/>
                  <a:pt x="162" y="1"/>
                  <a:pt x="163" y="1"/>
                </a:cubicBezTo>
                <a:cubicBezTo>
                  <a:pt x="162" y="1"/>
                  <a:pt x="162" y="1"/>
                  <a:pt x="162" y="1"/>
                </a:cubicBezTo>
                <a:close/>
                <a:moveTo>
                  <a:pt x="172" y="75"/>
                </a:moveTo>
                <a:cubicBezTo>
                  <a:pt x="172" y="75"/>
                  <a:pt x="172" y="75"/>
                  <a:pt x="172" y="75"/>
                </a:cubicBezTo>
                <a:cubicBezTo>
                  <a:pt x="173" y="75"/>
                  <a:pt x="173" y="75"/>
                  <a:pt x="174" y="75"/>
                </a:cubicBezTo>
                <a:cubicBezTo>
                  <a:pt x="174" y="76"/>
                  <a:pt x="173" y="76"/>
                  <a:pt x="172" y="75"/>
                </a:cubicBezTo>
                <a:close/>
                <a:moveTo>
                  <a:pt x="173" y="4"/>
                </a:moveTo>
                <a:cubicBezTo>
                  <a:pt x="173" y="3"/>
                  <a:pt x="174" y="4"/>
                  <a:pt x="174" y="3"/>
                </a:cubicBezTo>
                <a:cubicBezTo>
                  <a:pt x="175" y="3"/>
                  <a:pt x="175" y="4"/>
                  <a:pt x="176" y="3"/>
                </a:cubicBezTo>
                <a:cubicBezTo>
                  <a:pt x="176" y="4"/>
                  <a:pt x="176" y="4"/>
                  <a:pt x="176" y="4"/>
                </a:cubicBezTo>
                <a:cubicBezTo>
                  <a:pt x="175" y="4"/>
                  <a:pt x="174" y="4"/>
                  <a:pt x="173" y="4"/>
                </a:cubicBezTo>
                <a:close/>
                <a:moveTo>
                  <a:pt x="175" y="75"/>
                </a:moveTo>
                <a:cubicBezTo>
                  <a:pt x="176" y="75"/>
                  <a:pt x="176" y="75"/>
                  <a:pt x="176" y="75"/>
                </a:cubicBezTo>
                <a:cubicBezTo>
                  <a:pt x="176" y="76"/>
                  <a:pt x="175" y="76"/>
                  <a:pt x="175" y="75"/>
                </a:cubicBezTo>
                <a:close/>
                <a:moveTo>
                  <a:pt x="176" y="3"/>
                </a:moveTo>
                <a:cubicBezTo>
                  <a:pt x="176" y="3"/>
                  <a:pt x="178" y="3"/>
                  <a:pt x="178" y="3"/>
                </a:cubicBezTo>
                <a:cubicBezTo>
                  <a:pt x="179" y="2"/>
                  <a:pt x="179" y="2"/>
                  <a:pt x="180" y="3"/>
                </a:cubicBezTo>
                <a:cubicBezTo>
                  <a:pt x="180" y="3"/>
                  <a:pt x="179" y="2"/>
                  <a:pt x="179" y="4"/>
                </a:cubicBezTo>
                <a:cubicBezTo>
                  <a:pt x="177" y="3"/>
                  <a:pt x="176" y="4"/>
                  <a:pt x="176" y="3"/>
                </a:cubicBezTo>
                <a:close/>
                <a:moveTo>
                  <a:pt x="176" y="5"/>
                </a:moveTo>
                <a:cubicBezTo>
                  <a:pt x="176" y="5"/>
                  <a:pt x="177" y="5"/>
                  <a:pt x="177" y="5"/>
                </a:cubicBezTo>
                <a:cubicBezTo>
                  <a:pt x="177" y="6"/>
                  <a:pt x="177" y="6"/>
                  <a:pt x="176" y="6"/>
                </a:cubicBezTo>
                <a:cubicBezTo>
                  <a:pt x="176" y="6"/>
                  <a:pt x="176" y="5"/>
                  <a:pt x="176" y="5"/>
                </a:cubicBezTo>
                <a:close/>
                <a:moveTo>
                  <a:pt x="178" y="6"/>
                </a:moveTo>
                <a:cubicBezTo>
                  <a:pt x="178" y="5"/>
                  <a:pt x="178" y="6"/>
                  <a:pt x="179" y="5"/>
                </a:cubicBezTo>
                <a:cubicBezTo>
                  <a:pt x="179" y="6"/>
                  <a:pt x="179" y="6"/>
                  <a:pt x="179" y="6"/>
                </a:cubicBezTo>
                <a:cubicBezTo>
                  <a:pt x="178" y="6"/>
                  <a:pt x="178" y="6"/>
                  <a:pt x="178" y="6"/>
                </a:cubicBezTo>
                <a:close/>
                <a:moveTo>
                  <a:pt x="180" y="79"/>
                </a:moveTo>
                <a:cubicBezTo>
                  <a:pt x="180" y="78"/>
                  <a:pt x="181" y="78"/>
                  <a:pt x="181" y="79"/>
                </a:cubicBezTo>
                <a:cubicBezTo>
                  <a:pt x="181" y="79"/>
                  <a:pt x="181" y="79"/>
                  <a:pt x="180" y="79"/>
                </a:cubicBezTo>
                <a:close/>
                <a:moveTo>
                  <a:pt x="179" y="1"/>
                </a:moveTo>
                <a:cubicBezTo>
                  <a:pt x="179" y="1"/>
                  <a:pt x="180" y="1"/>
                  <a:pt x="180" y="1"/>
                </a:cubicBezTo>
                <a:cubicBezTo>
                  <a:pt x="180" y="2"/>
                  <a:pt x="180" y="1"/>
                  <a:pt x="180" y="1"/>
                </a:cubicBezTo>
                <a:cubicBezTo>
                  <a:pt x="180" y="2"/>
                  <a:pt x="179" y="1"/>
                  <a:pt x="179" y="1"/>
                </a:cubicBezTo>
                <a:close/>
                <a:moveTo>
                  <a:pt x="180" y="4"/>
                </a:moveTo>
                <a:cubicBezTo>
                  <a:pt x="180" y="3"/>
                  <a:pt x="180" y="3"/>
                  <a:pt x="180" y="3"/>
                </a:cubicBezTo>
                <a:cubicBezTo>
                  <a:pt x="181" y="3"/>
                  <a:pt x="181" y="3"/>
                  <a:pt x="181" y="3"/>
                </a:cubicBezTo>
                <a:cubicBezTo>
                  <a:pt x="181" y="4"/>
                  <a:pt x="180" y="3"/>
                  <a:pt x="180" y="4"/>
                </a:cubicBezTo>
                <a:close/>
                <a:moveTo>
                  <a:pt x="181" y="79"/>
                </a:moveTo>
                <a:cubicBezTo>
                  <a:pt x="182" y="79"/>
                  <a:pt x="182" y="79"/>
                  <a:pt x="182" y="79"/>
                </a:cubicBezTo>
                <a:cubicBezTo>
                  <a:pt x="182" y="79"/>
                  <a:pt x="182" y="79"/>
                  <a:pt x="181" y="79"/>
                </a:cubicBezTo>
                <a:close/>
                <a:moveTo>
                  <a:pt x="182" y="77"/>
                </a:moveTo>
                <a:cubicBezTo>
                  <a:pt x="182" y="76"/>
                  <a:pt x="182" y="77"/>
                  <a:pt x="183" y="77"/>
                </a:cubicBezTo>
                <a:cubicBezTo>
                  <a:pt x="183" y="77"/>
                  <a:pt x="182" y="77"/>
                  <a:pt x="182" y="77"/>
                </a:cubicBezTo>
                <a:close/>
                <a:moveTo>
                  <a:pt x="183" y="76"/>
                </a:moveTo>
                <a:cubicBezTo>
                  <a:pt x="183" y="76"/>
                  <a:pt x="184" y="76"/>
                  <a:pt x="184" y="76"/>
                </a:cubicBezTo>
                <a:cubicBezTo>
                  <a:pt x="184" y="76"/>
                  <a:pt x="183" y="76"/>
                  <a:pt x="183" y="76"/>
                </a:cubicBezTo>
                <a:close/>
                <a:moveTo>
                  <a:pt x="185" y="76"/>
                </a:moveTo>
                <a:cubicBezTo>
                  <a:pt x="185" y="76"/>
                  <a:pt x="185" y="76"/>
                  <a:pt x="185" y="76"/>
                </a:cubicBezTo>
                <a:cubicBezTo>
                  <a:pt x="185" y="76"/>
                  <a:pt x="184" y="76"/>
                  <a:pt x="184" y="76"/>
                </a:cubicBezTo>
                <a:cubicBezTo>
                  <a:pt x="185" y="76"/>
                  <a:pt x="185" y="75"/>
                  <a:pt x="185" y="76"/>
                </a:cubicBezTo>
                <a:cubicBezTo>
                  <a:pt x="185" y="76"/>
                  <a:pt x="185" y="76"/>
                  <a:pt x="185" y="76"/>
                </a:cubicBezTo>
                <a:cubicBezTo>
                  <a:pt x="185" y="76"/>
                  <a:pt x="185" y="76"/>
                  <a:pt x="185" y="76"/>
                </a:cubicBezTo>
                <a:close/>
                <a:moveTo>
                  <a:pt x="184" y="1"/>
                </a:moveTo>
                <a:cubicBezTo>
                  <a:pt x="184" y="1"/>
                  <a:pt x="185" y="1"/>
                  <a:pt x="185" y="1"/>
                </a:cubicBezTo>
                <a:cubicBezTo>
                  <a:pt x="185" y="1"/>
                  <a:pt x="184" y="2"/>
                  <a:pt x="185" y="2"/>
                </a:cubicBezTo>
                <a:cubicBezTo>
                  <a:pt x="185" y="2"/>
                  <a:pt x="184" y="1"/>
                  <a:pt x="184" y="1"/>
                </a:cubicBezTo>
                <a:cubicBezTo>
                  <a:pt x="185" y="1"/>
                  <a:pt x="185" y="1"/>
                  <a:pt x="185" y="1"/>
                </a:cubicBezTo>
                <a:cubicBezTo>
                  <a:pt x="185" y="1"/>
                  <a:pt x="185" y="1"/>
                  <a:pt x="184" y="1"/>
                </a:cubicBezTo>
                <a:close/>
                <a:moveTo>
                  <a:pt x="186" y="80"/>
                </a:moveTo>
                <a:cubicBezTo>
                  <a:pt x="186" y="79"/>
                  <a:pt x="187" y="79"/>
                  <a:pt x="187" y="80"/>
                </a:cubicBezTo>
                <a:cubicBezTo>
                  <a:pt x="187" y="80"/>
                  <a:pt x="186" y="80"/>
                  <a:pt x="186" y="80"/>
                </a:cubicBezTo>
                <a:close/>
                <a:moveTo>
                  <a:pt x="186" y="77"/>
                </a:moveTo>
                <a:cubicBezTo>
                  <a:pt x="186" y="76"/>
                  <a:pt x="186" y="76"/>
                  <a:pt x="187" y="76"/>
                </a:cubicBezTo>
                <a:cubicBezTo>
                  <a:pt x="187" y="76"/>
                  <a:pt x="187" y="76"/>
                  <a:pt x="187" y="76"/>
                </a:cubicBezTo>
                <a:cubicBezTo>
                  <a:pt x="187" y="77"/>
                  <a:pt x="186" y="77"/>
                  <a:pt x="186" y="77"/>
                </a:cubicBezTo>
                <a:close/>
                <a:moveTo>
                  <a:pt x="187" y="2"/>
                </a:moveTo>
                <a:cubicBezTo>
                  <a:pt x="187" y="2"/>
                  <a:pt x="187" y="2"/>
                  <a:pt x="187" y="2"/>
                </a:cubicBezTo>
                <a:cubicBezTo>
                  <a:pt x="187" y="2"/>
                  <a:pt x="188" y="2"/>
                  <a:pt x="187" y="2"/>
                </a:cubicBezTo>
                <a:cubicBezTo>
                  <a:pt x="187" y="2"/>
                  <a:pt x="188" y="2"/>
                  <a:pt x="188" y="2"/>
                </a:cubicBezTo>
                <a:cubicBezTo>
                  <a:pt x="188" y="2"/>
                  <a:pt x="187" y="2"/>
                  <a:pt x="187" y="2"/>
                </a:cubicBezTo>
                <a:cubicBezTo>
                  <a:pt x="187" y="2"/>
                  <a:pt x="187" y="2"/>
                  <a:pt x="187" y="2"/>
                </a:cubicBezTo>
                <a:close/>
                <a:moveTo>
                  <a:pt x="188" y="1"/>
                </a:moveTo>
                <a:cubicBezTo>
                  <a:pt x="188" y="2"/>
                  <a:pt x="188" y="2"/>
                  <a:pt x="188" y="3"/>
                </a:cubicBezTo>
                <a:cubicBezTo>
                  <a:pt x="188" y="2"/>
                  <a:pt x="188" y="2"/>
                  <a:pt x="188" y="1"/>
                </a:cubicBezTo>
                <a:close/>
                <a:moveTo>
                  <a:pt x="190" y="78"/>
                </a:moveTo>
                <a:cubicBezTo>
                  <a:pt x="190" y="78"/>
                  <a:pt x="190" y="78"/>
                  <a:pt x="190" y="78"/>
                </a:cubicBezTo>
                <a:cubicBezTo>
                  <a:pt x="190" y="78"/>
                  <a:pt x="190" y="78"/>
                  <a:pt x="191" y="78"/>
                </a:cubicBezTo>
                <a:cubicBezTo>
                  <a:pt x="191" y="78"/>
                  <a:pt x="191" y="78"/>
                  <a:pt x="191" y="78"/>
                </a:cubicBezTo>
                <a:cubicBezTo>
                  <a:pt x="191" y="79"/>
                  <a:pt x="191" y="78"/>
                  <a:pt x="190" y="78"/>
                </a:cubicBezTo>
                <a:close/>
                <a:moveTo>
                  <a:pt x="191" y="7"/>
                </a:moveTo>
                <a:cubicBezTo>
                  <a:pt x="192" y="6"/>
                  <a:pt x="195" y="6"/>
                  <a:pt x="196" y="6"/>
                </a:cubicBezTo>
                <a:cubicBezTo>
                  <a:pt x="195" y="7"/>
                  <a:pt x="192" y="7"/>
                  <a:pt x="191" y="7"/>
                </a:cubicBezTo>
                <a:close/>
                <a:moveTo>
                  <a:pt x="193" y="6"/>
                </a:moveTo>
                <a:cubicBezTo>
                  <a:pt x="193" y="5"/>
                  <a:pt x="193" y="5"/>
                  <a:pt x="193" y="5"/>
                </a:cubicBezTo>
                <a:cubicBezTo>
                  <a:pt x="193" y="5"/>
                  <a:pt x="193" y="5"/>
                  <a:pt x="193" y="5"/>
                </a:cubicBezTo>
                <a:cubicBezTo>
                  <a:pt x="193" y="6"/>
                  <a:pt x="193" y="6"/>
                  <a:pt x="193" y="6"/>
                </a:cubicBezTo>
                <a:close/>
                <a:moveTo>
                  <a:pt x="194" y="5"/>
                </a:moveTo>
                <a:cubicBezTo>
                  <a:pt x="194" y="5"/>
                  <a:pt x="194" y="5"/>
                  <a:pt x="194" y="5"/>
                </a:cubicBezTo>
                <a:cubicBezTo>
                  <a:pt x="194" y="5"/>
                  <a:pt x="194" y="5"/>
                  <a:pt x="194" y="5"/>
                </a:cubicBezTo>
                <a:close/>
                <a:moveTo>
                  <a:pt x="194" y="3"/>
                </a:moveTo>
                <a:cubicBezTo>
                  <a:pt x="194" y="2"/>
                  <a:pt x="194" y="3"/>
                  <a:pt x="194" y="3"/>
                </a:cubicBezTo>
                <a:cubicBezTo>
                  <a:pt x="195" y="2"/>
                  <a:pt x="195" y="3"/>
                  <a:pt x="195" y="3"/>
                </a:cubicBezTo>
                <a:cubicBezTo>
                  <a:pt x="195" y="3"/>
                  <a:pt x="195" y="3"/>
                  <a:pt x="194" y="3"/>
                </a:cubicBezTo>
                <a:cubicBezTo>
                  <a:pt x="195" y="3"/>
                  <a:pt x="195" y="3"/>
                  <a:pt x="194" y="3"/>
                </a:cubicBezTo>
                <a:close/>
                <a:moveTo>
                  <a:pt x="197" y="6"/>
                </a:moveTo>
                <a:cubicBezTo>
                  <a:pt x="197" y="5"/>
                  <a:pt x="198" y="6"/>
                  <a:pt x="199" y="5"/>
                </a:cubicBezTo>
                <a:cubicBezTo>
                  <a:pt x="198" y="6"/>
                  <a:pt x="198" y="6"/>
                  <a:pt x="197" y="6"/>
                </a:cubicBezTo>
                <a:close/>
                <a:moveTo>
                  <a:pt x="204" y="84"/>
                </a:moveTo>
                <a:cubicBezTo>
                  <a:pt x="205" y="83"/>
                  <a:pt x="205" y="83"/>
                  <a:pt x="205" y="83"/>
                </a:cubicBezTo>
                <a:cubicBezTo>
                  <a:pt x="205" y="84"/>
                  <a:pt x="205" y="83"/>
                  <a:pt x="204" y="84"/>
                </a:cubicBezTo>
                <a:close/>
                <a:moveTo>
                  <a:pt x="218" y="8"/>
                </a:moveTo>
                <a:cubicBezTo>
                  <a:pt x="220" y="9"/>
                  <a:pt x="219" y="10"/>
                  <a:pt x="217" y="10"/>
                </a:cubicBezTo>
                <a:cubicBezTo>
                  <a:pt x="217" y="10"/>
                  <a:pt x="218" y="10"/>
                  <a:pt x="218" y="10"/>
                </a:cubicBezTo>
                <a:cubicBezTo>
                  <a:pt x="218" y="10"/>
                  <a:pt x="217" y="10"/>
                  <a:pt x="217" y="10"/>
                </a:cubicBezTo>
                <a:cubicBezTo>
                  <a:pt x="217" y="10"/>
                  <a:pt x="217" y="10"/>
                  <a:pt x="217" y="10"/>
                </a:cubicBezTo>
                <a:cubicBezTo>
                  <a:pt x="215" y="10"/>
                  <a:pt x="215" y="10"/>
                  <a:pt x="214" y="10"/>
                </a:cubicBezTo>
                <a:cubicBezTo>
                  <a:pt x="214" y="10"/>
                  <a:pt x="213" y="10"/>
                  <a:pt x="213" y="10"/>
                </a:cubicBezTo>
                <a:cubicBezTo>
                  <a:pt x="212" y="10"/>
                  <a:pt x="213" y="10"/>
                  <a:pt x="213" y="10"/>
                </a:cubicBezTo>
                <a:cubicBezTo>
                  <a:pt x="212" y="10"/>
                  <a:pt x="212" y="10"/>
                  <a:pt x="210" y="10"/>
                </a:cubicBezTo>
                <a:cubicBezTo>
                  <a:pt x="210" y="10"/>
                  <a:pt x="211" y="10"/>
                  <a:pt x="211" y="10"/>
                </a:cubicBezTo>
                <a:cubicBezTo>
                  <a:pt x="211" y="10"/>
                  <a:pt x="210" y="10"/>
                  <a:pt x="209" y="11"/>
                </a:cubicBezTo>
                <a:cubicBezTo>
                  <a:pt x="209" y="10"/>
                  <a:pt x="209" y="10"/>
                  <a:pt x="210" y="10"/>
                </a:cubicBezTo>
                <a:cubicBezTo>
                  <a:pt x="209" y="10"/>
                  <a:pt x="209" y="10"/>
                  <a:pt x="209" y="10"/>
                </a:cubicBezTo>
                <a:cubicBezTo>
                  <a:pt x="208" y="11"/>
                  <a:pt x="208" y="10"/>
                  <a:pt x="208" y="10"/>
                </a:cubicBezTo>
                <a:cubicBezTo>
                  <a:pt x="209" y="9"/>
                  <a:pt x="211" y="10"/>
                  <a:pt x="212" y="9"/>
                </a:cubicBezTo>
                <a:cubicBezTo>
                  <a:pt x="214" y="9"/>
                  <a:pt x="216" y="9"/>
                  <a:pt x="218" y="9"/>
                </a:cubicBezTo>
                <a:cubicBezTo>
                  <a:pt x="218" y="9"/>
                  <a:pt x="217" y="9"/>
                  <a:pt x="217" y="9"/>
                </a:cubicBezTo>
                <a:cubicBezTo>
                  <a:pt x="217" y="9"/>
                  <a:pt x="218" y="9"/>
                  <a:pt x="218" y="9"/>
                </a:cubicBezTo>
                <a:cubicBezTo>
                  <a:pt x="219" y="9"/>
                  <a:pt x="219" y="9"/>
                  <a:pt x="218" y="8"/>
                </a:cubicBezTo>
                <a:close/>
                <a:moveTo>
                  <a:pt x="210" y="87"/>
                </a:moveTo>
                <a:cubicBezTo>
                  <a:pt x="210" y="87"/>
                  <a:pt x="211" y="87"/>
                  <a:pt x="211" y="87"/>
                </a:cubicBezTo>
                <a:cubicBezTo>
                  <a:pt x="211" y="87"/>
                  <a:pt x="210" y="87"/>
                  <a:pt x="210" y="87"/>
                </a:cubicBezTo>
                <a:close/>
                <a:moveTo>
                  <a:pt x="210" y="88"/>
                </a:moveTo>
                <a:cubicBezTo>
                  <a:pt x="210" y="88"/>
                  <a:pt x="211" y="88"/>
                  <a:pt x="211" y="88"/>
                </a:cubicBezTo>
                <a:lnTo>
                  <a:pt x="210" y="88"/>
                </a:lnTo>
                <a:close/>
                <a:moveTo>
                  <a:pt x="210" y="77"/>
                </a:moveTo>
                <a:cubicBezTo>
                  <a:pt x="211" y="77"/>
                  <a:pt x="212" y="76"/>
                  <a:pt x="212" y="77"/>
                </a:cubicBezTo>
                <a:cubicBezTo>
                  <a:pt x="211" y="77"/>
                  <a:pt x="211" y="77"/>
                  <a:pt x="210" y="77"/>
                </a:cubicBezTo>
                <a:close/>
                <a:moveTo>
                  <a:pt x="211" y="87"/>
                </a:moveTo>
                <a:cubicBezTo>
                  <a:pt x="212" y="86"/>
                  <a:pt x="213" y="87"/>
                  <a:pt x="214" y="87"/>
                </a:cubicBezTo>
                <a:cubicBezTo>
                  <a:pt x="214" y="87"/>
                  <a:pt x="214" y="87"/>
                  <a:pt x="214" y="88"/>
                </a:cubicBezTo>
                <a:cubicBezTo>
                  <a:pt x="213" y="88"/>
                  <a:pt x="212" y="87"/>
                  <a:pt x="212" y="87"/>
                </a:cubicBezTo>
                <a:cubicBezTo>
                  <a:pt x="212" y="87"/>
                  <a:pt x="212" y="87"/>
                  <a:pt x="211" y="87"/>
                </a:cubicBezTo>
                <a:close/>
                <a:moveTo>
                  <a:pt x="211" y="12"/>
                </a:moveTo>
                <a:cubicBezTo>
                  <a:pt x="211" y="11"/>
                  <a:pt x="212" y="12"/>
                  <a:pt x="212" y="12"/>
                </a:cubicBezTo>
                <a:cubicBezTo>
                  <a:pt x="212" y="12"/>
                  <a:pt x="211" y="12"/>
                  <a:pt x="211" y="12"/>
                </a:cubicBezTo>
                <a:close/>
                <a:moveTo>
                  <a:pt x="212" y="81"/>
                </a:moveTo>
                <a:cubicBezTo>
                  <a:pt x="212" y="81"/>
                  <a:pt x="212" y="80"/>
                  <a:pt x="212" y="80"/>
                </a:cubicBezTo>
                <a:cubicBezTo>
                  <a:pt x="213" y="80"/>
                  <a:pt x="213" y="81"/>
                  <a:pt x="213" y="80"/>
                </a:cubicBezTo>
                <a:cubicBezTo>
                  <a:pt x="213" y="81"/>
                  <a:pt x="213" y="81"/>
                  <a:pt x="212" y="81"/>
                </a:cubicBezTo>
                <a:close/>
                <a:moveTo>
                  <a:pt x="213" y="79"/>
                </a:moveTo>
                <a:cubicBezTo>
                  <a:pt x="213" y="79"/>
                  <a:pt x="213" y="79"/>
                  <a:pt x="213" y="79"/>
                </a:cubicBezTo>
                <a:cubicBezTo>
                  <a:pt x="213" y="79"/>
                  <a:pt x="214" y="79"/>
                  <a:pt x="215" y="79"/>
                </a:cubicBezTo>
                <a:cubicBezTo>
                  <a:pt x="214" y="80"/>
                  <a:pt x="213" y="79"/>
                  <a:pt x="213" y="79"/>
                </a:cubicBezTo>
                <a:close/>
                <a:moveTo>
                  <a:pt x="215" y="79"/>
                </a:moveTo>
                <a:cubicBezTo>
                  <a:pt x="216" y="79"/>
                  <a:pt x="217" y="79"/>
                  <a:pt x="219" y="79"/>
                </a:cubicBezTo>
                <a:cubicBezTo>
                  <a:pt x="218" y="79"/>
                  <a:pt x="218" y="79"/>
                  <a:pt x="218" y="80"/>
                </a:cubicBezTo>
                <a:cubicBezTo>
                  <a:pt x="218" y="79"/>
                  <a:pt x="216" y="79"/>
                  <a:pt x="216" y="80"/>
                </a:cubicBezTo>
                <a:cubicBezTo>
                  <a:pt x="216" y="80"/>
                  <a:pt x="216" y="80"/>
                  <a:pt x="216" y="79"/>
                </a:cubicBezTo>
                <a:cubicBezTo>
                  <a:pt x="215" y="79"/>
                  <a:pt x="215" y="79"/>
                  <a:pt x="215" y="80"/>
                </a:cubicBezTo>
                <a:cubicBezTo>
                  <a:pt x="215" y="80"/>
                  <a:pt x="215" y="79"/>
                  <a:pt x="215" y="79"/>
                </a:cubicBezTo>
                <a:close/>
                <a:moveTo>
                  <a:pt x="214" y="13"/>
                </a:moveTo>
                <a:cubicBezTo>
                  <a:pt x="214" y="12"/>
                  <a:pt x="215" y="13"/>
                  <a:pt x="215" y="13"/>
                </a:cubicBezTo>
                <a:cubicBezTo>
                  <a:pt x="215" y="13"/>
                  <a:pt x="214" y="13"/>
                  <a:pt x="214" y="13"/>
                </a:cubicBezTo>
                <a:close/>
                <a:moveTo>
                  <a:pt x="216" y="17"/>
                </a:moveTo>
                <a:cubicBezTo>
                  <a:pt x="217" y="17"/>
                  <a:pt x="220" y="17"/>
                  <a:pt x="222" y="17"/>
                </a:cubicBezTo>
                <a:cubicBezTo>
                  <a:pt x="222" y="17"/>
                  <a:pt x="222" y="16"/>
                  <a:pt x="221" y="17"/>
                </a:cubicBezTo>
                <a:cubicBezTo>
                  <a:pt x="222" y="16"/>
                  <a:pt x="222" y="17"/>
                  <a:pt x="222" y="17"/>
                </a:cubicBezTo>
                <a:cubicBezTo>
                  <a:pt x="222" y="17"/>
                  <a:pt x="222" y="17"/>
                  <a:pt x="222" y="17"/>
                </a:cubicBezTo>
                <a:cubicBezTo>
                  <a:pt x="222" y="17"/>
                  <a:pt x="223" y="17"/>
                  <a:pt x="223" y="17"/>
                </a:cubicBezTo>
                <a:cubicBezTo>
                  <a:pt x="221" y="19"/>
                  <a:pt x="219" y="18"/>
                  <a:pt x="216" y="18"/>
                </a:cubicBezTo>
                <a:cubicBezTo>
                  <a:pt x="216" y="18"/>
                  <a:pt x="216" y="17"/>
                  <a:pt x="216" y="17"/>
                </a:cubicBezTo>
                <a:close/>
                <a:moveTo>
                  <a:pt x="216" y="8"/>
                </a:moveTo>
                <a:cubicBezTo>
                  <a:pt x="216" y="8"/>
                  <a:pt x="217" y="8"/>
                  <a:pt x="217" y="8"/>
                </a:cubicBezTo>
                <a:cubicBezTo>
                  <a:pt x="217" y="8"/>
                  <a:pt x="217" y="8"/>
                  <a:pt x="217" y="9"/>
                </a:cubicBezTo>
                <a:cubicBezTo>
                  <a:pt x="216" y="9"/>
                  <a:pt x="216" y="8"/>
                  <a:pt x="216" y="8"/>
                </a:cubicBezTo>
                <a:close/>
                <a:moveTo>
                  <a:pt x="219" y="80"/>
                </a:moveTo>
                <a:cubicBezTo>
                  <a:pt x="219" y="79"/>
                  <a:pt x="219" y="79"/>
                  <a:pt x="220" y="79"/>
                </a:cubicBezTo>
                <a:cubicBezTo>
                  <a:pt x="220" y="79"/>
                  <a:pt x="220" y="79"/>
                  <a:pt x="220" y="80"/>
                </a:cubicBezTo>
                <a:cubicBezTo>
                  <a:pt x="220" y="79"/>
                  <a:pt x="219" y="80"/>
                  <a:pt x="219" y="80"/>
                </a:cubicBezTo>
                <a:close/>
                <a:moveTo>
                  <a:pt x="219" y="10"/>
                </a:moveTo>
                <a:cubicBezTo>
                  <a:pt x="219" y="10"/>
                  <a:pt x="220" y="10"/>
                  <a:pt x="219" y="9"/>
                </a:cubicBezTo>
                <a:cubicBezTo>
                  <a:pt x="220" y="9"/>
                  <a:pt x="221" y="9"/>
                  <a:pt x="222" y="10"/>
                </a:cubicBezTo>
                <a:cubicBezTo>
                  <a:pt x="221" y="10"/>
                  <a:pt x="220" y="10"/>
                  <a:pt x="219" y="10"/>
                </a:cubicBezTo>
                <a:close/>
                <a:moveTo>
                  <a:pt x="224" y="7"/>
                </a:moveTo>
                <a:cubicBezTo>
                  <a:pt x="223" y="7"/>
                  <a:pt x="223" y="7"/>
                  <a:pt x="223" y="7"/>
                </a:cubicBezTo>
                <a:cubicBezTo>
                  <a:pt x="226" y="7"/>
                  <a:pt x="229" y="6"/>
                  <a:pt x="232" y="7"/>
                </a:cubicBezTo>
                <a:cubicBezTo>
                  <a:pt x="232" y="7"/>
                  <a:pt x="232" y="7"/>
                  <a:pt x="232" y="7"/>
                </a:cubicBezTo>
                <a:cubicBezTo>
                  <a:pt x="233" y="7"/>
                  <a:pt x="233" y="7"/>
                  <a:pt x="233" y="7"/>
                </a:cubicBezTo>
                <a:cubicBezTo>
                  <a:pt x="233" y="8"/>
                  <a:pt x="233" y="7"/>
                  <a:pt x="232" y="7"/>
                </a:cubicBezTo>
                <a:cubicBezTo>
                  <a:pt x="232" y="8"/>
                  <a:pt x="232" y="8"/>
                  <a:pt x="232" y="8"/>
                </a:cubicBezTo>
                <a:cubicBezTo>
                  <a:pt x="231" y="8"/>
                  <a:pt x="228" y="8"/>
                  <a:pt x="226" y="9"/>
                </a:cubicBezTo>
                <a:cubicBezTo>
                  <a:pt x="225" y="9"/>
                  <a:pt x="225" y="8"/>
                  <a:pt x="225" y="8"/>
                </a:cubicBezTo>
                <a:cubicBezTo>
                  <a:pt x="224" y="8"/>
                  <a:pt x="225" y="9"/>
                  <a:pt x="225" y="9"/>
                </a:cubicBezTo>
                <a:cubicBezTo>
                  <a:pt x="224" y="9"/>
                  <a:pt x="224" y="8"/>
                  <a:pt x="224" y="9"/>
                </a:cubicBezTo>
                <a:cubicBezTo>
                  <a:pt x="223" y="9"/>
                  <a:pt x="224" y="8"/>
                  <a:pt x="224" y="8"/>
                </a:cubicBezTo>
                <a:cubicBezTo>
                  <a:pt x="223" y="8"/>
                  <a:pt x="222" y="8"/>
                  <a:pt x="222" y="8"/>
                </a:cubicBezTo>
                <a:cubicBezTo>
                  <a:pt x="222" y="9"/>
                  <a:pt x="222" y="9"/>
                  <a:pt x="223" y="9"/>
                </a:cubicBezTo>
                <a:cubicBezTo>
                  <a:pt x="222" y="9"/>
                  <a:pt x="221" y="9"/>
                  <a:pt x="220" y="9"/>
                </a:cubicBezTo>
                <a:cubicBezTo>
                  <a:pt x="220" y="8"/>
                  <a:pt x="221" y="8"/>
                  <a:pt x="220" y="8"/>
                </a:cubicBezTo>
                <a:cubicBezTo>
                  <a:pt x="221" y="7"/>
                  <a:pt x="223" y="8"/>
                  <a:pt x="223" y="7"/>
                </a:cubicBezTo>
                <a:cubicBezTo>
                  <a:pt x="222" y="7"/>
                  <a:pt x="220" y="8"/>
                  <a:pt x="219" y="7"/>
                </a:cubicBezTo>
                <a:cubicBezTo>
                  <a:pt x="221" y="6"/>
                  <a:pt x="222" y="7"/>
                  <a:pt x="224" y="7"/>
                </a:cubicBezTo>
                <a:close/>
                <a:moveTo>
                  <a:pt x="220" y="13"/>
                </a:moveTo>
                <a:cubicBezTo>
                  <a:pt x="220" y="13"/>
                  <a:pt x="220" y="12"/>
                  <a:pt x="220" y="13"/>
                </a:cubicBezTo>
                <a:cubicBezTo>
                  <a:pt x="220" y="13"/>
                  <a:pt x="220" y="13"/>
                  <a:pt x="220" y="13"/>
                </a:cubicBezTo>
                <a:close/>
                <a:moveTo>
                  <a:pt x="221" y="12"/>
                </a:moveTo>
                <a:cubicBezTo>
                  <a:pt x="221" y="12"/>
                  <a:pt x="221" y="12"/>
                  <a:pt x="221" y="13"/>
                </a:cubicBezTo>
                <a:cubicBezTo>
                  <a:pt x="223" y="13"/>
                  <a:pt x="223" y="12"/>
                  <a:pt x="225" y="12"/>
                </a:cubicBezTo>
                <a:cubicBezTo>
                  <a:pt x="226" y="14"/>
                  <a:pt x="222" y="13"/>
                  <a:pt x="221" y="13"/>
                </a:cubicBezTo>
                <a:cubicBezTo>
                  <a:pt x="221" y="13"/>
                  <a:pt x="220" y="12"/>
                  <a:pt x="221" y="12"/>
                </a:cubicBezTo>
                <a:close/>
                <a:moveTo>
                  <a:pt x="222" y="10"/>
                </a:moveTo>
                <a:cubicBezTo>
                  <a:pt x="222" y="10"/>
                  <a:pt x="223" y="9"/>
                  <a:pt x="223" y="9"/>
                </a:cubicBezTo>
                <a:cubicBezTo>
                  <a:pt x="223" y="10"/>
                  <a:pt x="224" y="9"/>
                  <a:pt x="224" y="10"/>
                </a:cubicBezTo>
                <a:cubicBezTo>
                  <a:pt x="224" y="9"/>
                  <a:pt x="223" y="10"/>
                  <a:pt x="222" y="10"/>
                </a:cubicBezTo>
                <a:close/>
                <a:moveTo>
                  <a:pt x="228" y="16"/>
                </a:moveTo>
                <a:cubicBezTo>
                  <a:pt x="228" y="17"/>
                  <a:pt x="228" y="17"/>
                  <a:pt x="228" y="17"/>
                </a:cubicBezTo>
                <a:cubicBezTo>
                  <a:pt x="228" y="17"/>
                  <a:pt x="228" y="17"/>
                  <a:pt x="228" y="17"/>
                </a:cubicBezTo>
                <a:cubicBezTo>
                  <a:pt x="228" y="17"/>
                  <a:pt x="229" y="17"/>
                  <a:pt x="229" y="17"/>
                </a:cubicBezTo>
                <a:cubicBezTo>
                  <a:pt x="229" y="18"/>
                  <a:pt x="227" y="18"/>
                  <a:pt x="227" y="18"/>
                </a:cubicBezTo>
                <a:cubicBezTo>
                  <a:pt x="226" y="18"/>
                  <a:pt x="227" y="17"/>
                  <a:pt x="227" y="17"/>
                </a:cubicBezTo>
                <a:cubicBezTo>
                  <a:pt x="226" y="17"/>
                  <a:pt x="226" y="17"/>
                  <a:pt x="226" y="17"/>
                </a:cubicBezTo>
                <a:cubicBezTo>
                  <a:pt x="226" y="17"/>
                  <a:pt x="227" y="17"/>
                  <a:pt x="226" y="18"/>
                </a:cubicBezTo>
                <a:cubicBezTo>
                  <a:pt x="225" y="18"/>
                  <a:pt x="225" y="17"/>
                  <a:pt x="224" y="18"/>
                </a:cubicBezTo>
                <a:cubicBezTo>
                  <a:pt x="224" y="18"/>
                  <a:pt x="224" y="18"/>
                  <a:pt x="223" y="18"/>
                </a:cubicBezTo>
                <a:cubicBezTo>
                  <a:pt x="223" y="17"/>
                  <a:pt x="224" y="17"/>
                  <a:pt x="225" y="17"/>
                </a:cubicBezTo>
                <a:cubicBezTo>
                  <a:pt x="224" y="16"/>
                  <a:pt x="223" y="18"/>
                  <a:pt x="223" y="17"/>
                </a:cubicBezTo>
                <a:cubicBezTo>
                  <a:pt x="225" y="17"/>
                  <a:pt x="227" y="16"/>
                  <a:pt x="229" y="17"/>
                </a:cubicBezTo>
                <a:cubicBezTo>
                  <a:pt x="229" y="17"/>
                  <a:pt x="229" y="16"/>
                  <a:pt x="228" y="16"/>
                </a:cubicBezTo>
                <a:close/>
                <a:moveTo>
                  <a:pt x="224" y="11"/>
                </a:moveTo>
                <a:cubicBezTo>
                  <a:pt x="224" y="11"/>
                  <a:pt x="225" y="10"/>
                  <a:pt x="224" y="10"/>
                </a:cubicBezTo>
                <a:cubicBezTo>
                  <a:pt x="224" y="10"/>
                  <a:pt x="225" y="10"/>
                  <a:pt x="225" y="10"/>
                </a:cubicBezTo>
                <a:cubicBezTo>
                  <a:pt x="225" y="11"/>
                  <a:pt x="224" y="10"/>
                  <a:pt x="224" y="11"/>
                </a:cubicBezTo>
                <a:close/>
                <a:moveTo>
                  <a:pt x="225" y="10"/>
                </a:moveTo>
                <a:cubicBezTo>
                  <a:pt x="226" y="10"/>
                  <a:pt x="229" y="10"/>
                  <a:pt x="228" y="11"/>
                </a:cubicBezTo>
                <a:cubicBezTo>
                  <a:pt x="227" y="10"/>
                  <a:pt x="226" y="11"/>
                  <a:pt x="225" y="10"/>
                </a:cubicBezTo>
                <a:close/>
                <a:moveTo>
                  <a:pt x="228" y="22"/>
                </a:moveTo>
                <a:cubicBezTo>
                  <a:pt x="227" y="22"/>
                  <a:pt x="228" y="22"/>
                  <a:pt x="227" y="22"/>
                </a:cubicBezTo>
                <a:cubicBezTo>
                  <a:pt x="228" y="21"/>
                  <a:pt x="229" y="22"/>
                  <a:pt x="229" y="22"/>
                </a:cubicBezTo>
                <a:cubicBezTo>
                  <a:pt x="229" y="23"/>
                  <a:pt x="228" y="22"/>
                  <a:pt x="228" y="22"/>
                </a:cubicBezTo>
                <a:close/>
                <a:moveTo>
                  <a:pt x="229" y="22"/>
                </a:moveTo>
                <a:cubicBezTo>
                  <a:pt x="230" y="22"/>
                  <a:pt x="230" y="22"/>
                  <a:pt x="230" y="22"/>
                </a:cubicBezTo>
                <a:cubicBezTo>
                  <a:pt x="230" y="23"/>
                  <a:pt x="230" y="23"/>
                  <a:pt x="230" y="23"/>
                </a:cubicBezTo>
                <a:cubicBezTo>
                  <a:pt x="230" y="23"/>
                  <a:pt x="230" y="23"/>
                  <a:pt x="230" y="23"/>
                </a:cubicBezTo>
                <a:cubicBezTo>
                  <a:pt x="229" y="23"/>
                  <a:pt x="229" y="23"/>
                  <a:pt x="229" y="22"/>
                </a:cubicBezTo>
                <a:close/>
                <a:moveTo>
                  <a:pt x="228" y="10"/>
                </a:moveTo>
                <a:cubicBezTo>
                  <a:pt x="229" y="10"/>
                  <a:pt x="232" y="10"/>
                  <a:pt x="233" y="10"/>
                </a:cubicBezTo>
                <a:cubicBezTo>
                  <a:pt x="232" y="11"/>
                  <a:pt x="231" y="10"/>
                  <a:pt x="229" y="10"/>
                </a:cubicBezTo>
                <a:cubicBezTo>
                  <a:pt x="229" y="10"/>
                  <a:pt x="229" y="10"/>
                  <a:pt x="228" y="10"/>
                </a:cubicBezTo>
                <a:close/>
                <a:moveTo>
                  <a:pt x="234" y="23"/>
                </a:moveTo>
                <a:cubicBezTo>
                  <a:pt x="234" y="24"/>
                  <a:pt x="235" y="23"/>
                  <a:pt x="235" y="24"/>
                </a:cubicBezTo>
                <a:cubicBezTo>
                  <a:pt x="236" y="24"/>
                  <a:pt x="236" y="23"/>
                  <a:pt x="236" y="24"/>
                </a:cubicBezTo>
                <a:cubicBezTo>
                  <a:pt x="237" y="24"/>
                  <a:pt x="237" y="24"/>
                  <a:pt x="237" y="24"/>
                </a:cubicBezTo>
                <a:cubicBezTo>
                  <a:pt x="236" y="24"/>
                  <a:pt x="236" y="24"/>
                  <a:pt x="236" y="24"/>
                </a:cubicBezTo>
                <a:cubicBezTo>
                  <a:pt x="236" y="24"/>
                  <a:pt x="236" y="24"/>
                  <a:pt x="236" y="24"/>
                </a:cubicBezTo>
                <a:cubicBezTo>
                  <a:pt x="235" y="25"/>
                  <a:pt x="234" y="25"/>
                  <a:pt x="232" y="24"/>
                </a:cubicBezTo>
                <a:cubicBezTo>
                  <a:pt x="233" y="24"/>
                  <a:pt x="233" y="24"/>
                  <a:pt x="234" y="24"/>
                </a:cubicBezTo>
                <a:cubicBezTo>
                  <a:pt x="234" y="23"/>
                  <a:pt x="233" y="24"/>
                  <a:pt x="232" y="24"/>
                </a:cubicBezTo>
                <a:cubicBezTo>
                  <a:pt x="232" y="24"/>
                  <a:pt x="232" y="23"/>
                  <a:pt x="232" y="23"/>
                </a:cubicBezTo>
                <a:cubicBezTo>
                  <a:pt x="232" y="23"/>
                  <a:pt x="233" y="23"/>
                  <a:pt x="233" y="23"/>
                </a:cubicBezTo>
                <a:cubicBezTo>
                  <a:pt x="233" y="23"/>
                  <a:pt x="232" y="23"/>
                  <a:pt x="231" y="23"/>
                </a:cubicBezTo>
                <a:cubicBezTo>
                  <a:pt x="231" y="23"/>
                  <a:pt x="232" y="24"/>
                  <a:pt x="231" y="24"/>
                </a:cubicBezTo>
                <a:cubicBezTo>
                  <a:pt x="231" y="23"/>
                  <a:pt x="230" y="22"/>
                  <a:pt x="229" y="22"/>
                </a:cubicBezTo>
                <a:cubicBezTo>
                  <a:pt x="230" y="22"/>
                  <a:pt x="230" y="22"/>
                  <a:pt x="230" y="22"/>
                </a:cubicBezTo>
                <a:cubicBezTo>
                  <a:pt x="231" y="22"/>
                  <a:pt x="235" y="21"/>
                  <a:pt x="237" y="21"/>
                </a:cubicBezTo>
                <a:cubicBezTo>
                  <a:pt x="237" y="22"/>
                  <a:pt x="237" y="22"/>
                  <a:pt x="237" y="22"/>
                </a:cubicBezTo>
                <a:cubicBezTo>
                  <a:pt x="237" y="22"/>
                  <a:pt x="237" y="21"/>
                  <a:pt x="238" y="21"/>
                </a:cubicBezTo>
                <a:cubicBezTo>
                  <a:pt x="238" y="22"/>
                  <a:pt x="238" y="22"/>
                  <a:pt x="238" y="22"/>
                </a:cubicBezTo>
                <a:cubicBezTo>
                  <a:pt x="238" y="22"/>
                  <a:pt x="238" y="22"/>
                  <a:pt x="239" y="22"/>
                </a:cubicBezTo>
                <a:cubicBezTo>
                  <a:pt x="239" y="22"/>
                  <a:pt x="238" y="22"/>
                  <a:pt x="239" y="21"/>
                </a:cubicBezTo>
                <a:cubicBezTo>
                  <a:pt x="240" y="21"/>
                  <a:pt x="240" y="21"/>
                  <a:pt x="240" y="21"/>
                </a:cubicBezTo>
                <a:cubicBezTo>
                  <a:pt x="239" y="21"/>
                  <a:pt x="240" y="22"/>
                  <a:pt x="240" y="22"/>
                </a:cubicBezTo>
                <a:cubicBezTo>
                  <a:pt x="239" y="22"/>
                  <a:pt x="239" y="22"/>
                  <a:pt x="239" y="22"/>
                </a:cubicBezTo>
                <a:cubicBezTo>
                  <a:pt x="239" y="23"/>
                  <a:pt x="239" y="23"/>
                  <a:pt x="239" y="23"/>
                </a:cubicBezTo>
                <a:cubicBezTo>
                  <a:pt x="238" y="23"/>
                  <a:pt x="238" y="23"/>
                  <a:pt x="238" y="23"/>
                </a:cubicBezTo>
                <a:cubicBezTo>
                  <a:pt x="237" y="23"/>
                  <a:pt x="237" y="23"/>
                  <a:pt x="237" y="24"/>
                </a:cubicBezTo>
                <a:cubicBezTo>
                  <a:pt x="236" y="23"/>
                  <a:pt x="235" y="23"/>
                  <a:pt x="234" y="23"/>
                </a:cubicBezTo>
                <a:close/>
                <a:moveTo>
                  <a:pt x="234" y="8"/>
                </a:moveTo>
                <a:cubicBezTo>
                  <a:pt x="234" y="9"/>
                  <a:pt x="234" y="9"/>
                  <a:pt x="234" y="9"/>
                </a:cubicBezTo>
                <a:cubicBezTo>
                  <a:pt x="233" y="9"/>
                  <a:pt x="233" y="9"/>
                  <a:pt x="232" y="9"/>
                </a:cubicBezTo>
                <a:cubicBezTo>
                  <a:pt x="233" y="10"/>
                  <a:pt x="230" y="10"/>
                  <a:pt x="230" y="9"/>
                </a:cubicBezTo>
                <a:cubicBezTo>
                  <a:pt x="231" y="8"/>
                  <a:pt x="233" y="9"/>
                  <a:pt x="234" y="8"/>
                </a:cubicBezTo>
                <a:close/>
                <a:moveTo>
                  <a:pt x="234" y="8"/>
                </a:moveTo>
                <a:cubicBezTo>
                  <a:pt x="234" y="8"/>
                  <a:pt x="234" y="8"/>
                  <a:pt x="234" y="8"/>
                </a:cubicBezTo>
                <a:cubicBezTo>
                  <a:pt x="234" y="8"/>
                  <a:pt x="234" y="8"/>
                  <a:pt x="234" y="8"/>
                </a:cubicBezTo>
                <a:close/>
                <a:moveTo>
                  <a:pt x="235" y="9"/>
                </a:moveTo>
                <a:cubicBezTo>
                  <a:pt x="234" y="9"/>
                  <a:pt x="235" y="9"/>
                  <a:pt x="235" y="9"/>
                </a:cubicBezTo>
                <a:cubicBezTo>
                  <a:pt x="235" y="9"/>
                  <a:pt x="235" y="9"/>
                  <a:pt x="235" y="9"/>
                </a:cubicBezTo>
                <a:cubicBezTo>
                  <a:pt x="236" y="10"/>
                  <a:pt x="237" y="9"/>
                  <a:pt x="238" y="10"/>
                </a:cubicBezTo>
                <a:cubicBezTo>
                  <a:pt x="237" y="10"/>
                  <a:pt x="236" y="10"/>
                  <a:pt x="236" y="11"/>
                </a:cubicBezTo>
                <a:cubicBezTo>
                  <a:pt x="235" y="11"/>
                  <a:pt x="235" y="10"/>
                  <a:pt x="235" y="10"/>
                </a:cubicBezTo>
                <a:cubicBezTo>
                  <a:pt x="235" y="10"/>
                  <a:pt x="235" y="10"/>
                  <a:pt x="236" y="10"/>
                </a:cubicBezTo>
                <a:cubicBezTo>
                  <a:pt x="236" y="10"/>
                  <a:pt x="235" y="9"/>
                  <a:pt x="235" y="9"/>
                </a:cubicBezTo>
                <a:close/>
                <a:moveTo>
                  <a:pt x="239" y="9"/>
                </a:moveTo>
                <a:cubicBezTo>
                  <a:pt x="240" y="9"/>
                  <a:pt x="240" y="9"/>
                  <a:pt x="240" y="9"/>
                </a:cubicBezTo>
                <a:cubicBezTo>
                  <a:pt x="240" y="9"/>
                  <a:pt x="240" y="9"/>
                  <a:pt x="240" y="9"/>
                </a:cubicBezTo>
                <a:cubicBezTo>
                  <a:pt x="240" y="9"/>
                  <a:pt x="240" y="9"/>
                  <a:pt x="239" y="9"/>
                </a:cubicBezTo>
                <a:close/>
                <a:moveTo>
                  <a:pt x="244" y="89"/>
                </a:moveTo>
                <a:cubicBezTo>
                  <a:pt x="244" y="89"/>
                  <a:pt x="245" y="90"/>
                  <a:pt x="246" y="90"/>
                </a:cubicBezTo>
                <a:cubicBezTo>
                  <a:pt x="246" y="90"/>
                  <a:pt x="245" y="89"/>
                  <a:pt x="245" y="90"/>
                </a:cubicBezTo>
                <a:cubicBezTo>
                  <a:pt x="244" y="90"/>
                  <a:pt x="245" y="89"/>
                  <a:pt x="244" y="89"/>
                </a:cubicBezTo>
                <a:close/>
                <a:moveTo>
                  <a:pt x="249" y="87"/>
                </a:moveTo>
                <a:cubicBezTo>
                  <a:pt x="250" y="87"/>
                  <a:pt x="251" y="88"/>
                  <a:pt x="252" y="87"/>
                </a:cubicBezTo>
                <a:cubicBezTo>
                  <a:pt x="252" y="87"/>
                  <a:pt x="252" y="88"/>
                  <a:pt x="253" y="88"/>
                </a:cubicBezTo>
                <a:cubicBezTo>
                  <a:pt x="253" y="88"/>
                  <a:pt x="252" y="88"/>
                  <a:pt x="253" y="88"/>
                </a:cubicBezTo>
                <a:cubicBezTo>
                  <a:pt x="252" y="89"/>
                  <a:pt x="251" y="89"/>
                  <a:pt x="250" y="89"/>
                </a:cubicBezTo>
                <a:cubicBezTo>
                  <a:pt x="250" y="89"/>
                  <a:pt x="250" y="88"/>
                  <a:pt x="250" y="88"/>
                </a:cubicBezTo>
                <a:cubicBezTo>
                  <a:pt x="250" y="88"/>
                  <a:pt x="249" y="88"/>
                  <a:pt x="249" y="87"/>
                </a:cubicBezTo>
                <a:close/>
                <a:moveTo>
                  <a:pt x="251" y="13"/>
                </a:moveTo>
                <a:cubicBezTo>
                  <a:pt x="251" y="12"/>
                  <a:pt x="251" y="12"/>
                  <a:pt x="252" y="12"/>
                </a:cubicBezTo>
                <a:cubicBezTo>
                  <a:pt x="252" y="13"/>
                  <a:pt x="251" y="13"/>
                  <a:pt x="251" y="13"/>
                </a:cubicBezTo>
                <a:close/>
                <a:moveTo>
                  <a:pt x="251" y="10"/>
                </a:moveTo>
                <a:cubicBezTo>
                  <a:pt x="251" y="9"/>
                  <a:pt x="252" y="10"/>
                  <a:pt x="252" y="9"/>
                </a:cubicBezTo>
                <a:cubicBezTo>
                  <a:pt x="252" y="10"/>
                  <a:pt x="252" y="9"/>
                  <a:pt x="251" y="10"/>
                </a:cubicBezTo>
                <a:close/>
                <a:moveTo>
                  <a:pt x="257" y="11"/>
                </a:moveTo>
                <a:cubicBezTo>
                  <a:pt x="257" y="11"/>
                  <a:pt x="257" y="11"/>
                  <a:pt x="258" y="11"/>
                </a:cubicBezTo>
                <a:cubicBezTo>
                  <a:pt x="258" y="12"/>
                  <a:pt x="257" y="11"/>
                  <a:pt x="257" y="11"/>
                </a:cubicBezTo>
                <a:close/>
                <a:moveTo>
                  <a:pt x="263" y="79"/>
                </a:moveTo>
                <a:cubicBezTo>
                  <a:pt x="263" y="79"/>
                  <a:pt x="264" y="79"/>
                  <a:pt x="264" y="78"/>
                </a:cubicBezTo>
                <a:cubicBezTo>
                  <a:pt x="265" y="78"/>
                  <a:pt x="265" y="80"/>
                  <a:pt x="264" y="80"/>
                </a:cubicBezTo>
                <a:cubicBezTo>
                  <a:pt x="264" y="80"/>
                  <a:pt x="263" y="80"/>
                  <a:pt x="263" y="79"/>
                </a:cubicBezTo>
                <a:close/>
                <a:moveTo>
                  <a:pt x="268" y="27"/>
                </a:moveTo>
                <a:cubicBezTo>
                  <a:pt x="268" y="27"/>
                  <a:pt x="268" y="27"/>
                  <a:pt x="269" y="27"/>
                </a:cubicBezTo>
                <a:cubicBezTo>
                  <a:pt x="269" y="27"/>
                  <a:pt x="269" y="27"/>
                  <a:pt x="269" y="27"/>
                </a:cubicBezTo>
                <a:cubicBezTo>
                  <a:pt x="268" y="28"/>
                  <a:pt x="268" y="28"/>
                  <a:pt x="268" y="27"/>
                </a:cubicBezTo>
                <a:close/>
                <a:moveTo>
                  <a:pt x="279" y="77"/>
                </a:moveTo>
                <a:cubicBezTo>
                  <a:pt x="279" y="77"/>
                  <a:pt x="279" y="77"/>
                  <a:pt x="280" y="76"/>
                </a:cubicBezTo>
                <a:cubicBezTo>
                  <a:pt x="280" y="75"/>
                  <a:pt x="279" y="75"/>
                  <a:pt x="280" y="74"/>
                </a:cubicBezTo>
                <a:cubicBezTo>
                  <a:pt x="280" y="74"/>
                  <a:pt x="281" y="74"/>
                  <a:pt x="281" y="75"/>
                </a:cubicBezTo>
                <a:cubicBezTo>
                  <a:pt x="281" y="76"/>
                  <a:pt x="281" y="76"/>
                  <a:pt x="281" y="77"/>
                </a:cubicBezTo>
                <a:cubicBezTo>
                  <a:pt x="280" y="77"/>
                  <a:pt x="279" y="77"/>
                  <a:pt x="280" y="78"/>
                </a:cubicBezTo>
                <a:cubicBezTo>
                  <a:pt x="279" y="77"/>
                  <a:pt x="279" y="77"/>
                  <a:pt x="279" y="77"/>
                </a:cubicBezTo>
                <a:close/>
                <a:moveTo>
                  <a:pt x="279" y="47"/>
                </a:moveTo>
                <a:cubicBezTo>
                  <a:pt x="279" y="47"/>
                  <a:pt x="280" y="47"/>
                  <a:pt x="280" y="47"/>
                </a:cubicBezTo>
                <a:cubicBezTo>
                  <a:pt x="280" y="47"/>
                  <a:pt x="280" y="47"/>
                  <a:pt x="280" y="47"/>
                </a:cubicBezTo>
                <a:cubicBezTo>
                  <a:pt x="280" y="47"/>
                  <a:pt x="280" y="47"/>
                  <a:pt x="279" y="47"/>
                </a:cubicBezTo>
                <a:close/>
                <a:moveTo>
                  <a:pt x="282" y="75"/>
                </a:moveTo>
                <a:cubicBezTo>
                  <a:pt x="282" y="75"/>
                  <a:pt x="282" y="76"/>
                  <a:pt x="282" y="76"/>
                </a:cubicBezTo>
                <a:cubicBezTo>
                  <a:pt x="282" y="76"/>
                  <a:pt x="282" y="76"/>
                  <a:pt x="282" y="76"/>
                </a:cubicBezTo>
                <a:cubicBezTo>
                  <a:pt x="282" y="76"/>
                  <a:pt x="282" y="76"/>
                  <a:pt x="282" y="75"/>
                </a:cubicBezTo>
                <a:close/>
                <a:moveTo>
                  <a:pt x="282" y="25"/>
                </a:moveTo>
                <a:cubicBezTo>
                  <a:pt x="281" y="25"/>
                  <a:pt x="283" y="25"/>
                  <a:pt x="282" y="25"/>
                </a:cubicBezTo>
                <a:cubicBezTo>
                  <a:pt x="282" y="26"/>
                  <a:pt x="282" y="25"/>
                  <a:pt x="282" y="25"/>
                </a:cubicBezTo>
                <a:close/>
                <a:moveTo>
                  <a:pt x="288" y="27"/>
                </a:moveTo>
                <a:cubicBezTo>
                  <a:pt x="288" y="27"/>
                  <a:pt x="288" y="27"/>
                  <a:pt x="288" y="27"/>
                </a:cubicBezTo>
                <a:cubicBezTo>
                  <a:pt x="288" y="28"/>
                  <a:pt x="289" y="28"/>
                  <a:pt x="288" y="28"/>
                </a:cubicBezTo>
                <a:cubicBezTo>
                  <a:pt x="288" y="28"/>
                  <a:pt x="288" y="28"/>
                  <a:pt x="288" y="27"/>
                </a:cubicBezTo>
                <a:close/>
              </a:path>
            </a:pathLst>
          </a:custGeom>
          <a:solidFill>
            <a:schemeClr val="accent2">
              <a:lumMod val="75000"/>
              <a:alpha val="18000"/>
            </a:schemeClr>
          </a:solidFill>
          <a:ln>
            <a:noFill/>
          </a:ln>
        </p:spPr>
        <p:txBody>
          <a:bodyPr anchor="ctr" anchorCtr="1"/>
          <a:lstStyle/>
          <a:p>
            <a:endParaRPr lang="zh-CN" altLang="en-US"/>
          </a:p>
        </p:txBody>
      </p:sp>
      <p:sp>
        <p:nvSpPr>
          <p:cNvPr id="13" name="文本框 12"/>
          <p:cNvSpPr txBox="1"/>
          <p:nvPr/>
        </p:nvSpPr>
        <p:spPr>
          <a:xfrm>
            <a:off x="2465337" y="1412040"/>
            <a:ext cx="1569660" cy="4353850"/>
          </a:xfrm>
          <a:prstGeom prst="rect">
            <a:avLst/>
          </a:prstGeom>
          <a:noFill/>
        </p:spPr>
        <p:txBody>
          <a:bodyPr vert="eaVert" wrap="square" rtlCol="0">
            <a:spAutoFit/>
          </a:bodyPr>
          <a:lstStyle/>
          <a:p>
            <a:r>
              <a:rPr lang="zh-CN" altLang="en-US" dirty="0" smtClean="0">
                <a:latin typeface="方正字迹-吕建德行楷繁体" panose="02010600010101010101" pitchFamily="2" charset="-122"/>
                <a:ea typeface="方正字迹-吕建德行楷繁体" panose="02010600010101010101" pitchFamily="2" charset="-122"/>
              </a:rPr>
              <a:t>点击此处输入文本内容点击此处输入文本内容点击此处输入文本内容</a:t>
            </a:r>
          </a:p>
          <a:p>
            <a:r>
              <a:rPr lang="zh-CN" altLang="en-US" dirty="0" smtClean="0">
                <a:latin typeface="方正字迹-吕建德行楷繁体" panose="02010600010101010101" pitchFamily="2" charset="-122"/>
                <a:ea typeface="方正字迹-吕建德行楷繁体" panose="02010600010101010101" pitchFamily="2" charset="-122"/>
              </a:rPr>
              <a:t>点击此处输入文本内容</a:t>
            </a:r>
          </a:p>
          <a:p>
            <a:endParaRPr lang="zh-CN" altLang="en-US" dirty="0" smtClean="0">
              <a:latin typeface="方正字迹-吕建德行楷繁体" panose="02010600010101010101" pitchFamily="2" charset="-122"/>
              <a:ea typeface="方正字迹-吕建德行楷繁体" panose="02010600010101010101" pitchFamily="2" charset="-122"/>
            </a:endParaRPr>
          </a:p>
          <a:p>
            <a:endParaRPr lang="zh-CN" altLang="en-US" dirty="0">
              <a:latin typeface="方正字迹-吕建德行楷繁体" panose="02010600010101010101" pitchFamily="2" charset="-122"/>
              <a:ea typeface="方正字迹-吕建德行楷繁体" panose="02010600010101010101" pitchFamily="2" charset="-122"/>
            </a:endParaRPr>
          </a:p>
        </p:txBody>
      </p:sp>
      <p:sp>
        <p:nvSpPr>
          <p:cNvPr id="10" name="文本框 9"/>
          <p:cNvSpPr txBox="1"/>
          <p:nvPr/>
        </p:nvSpPr>
        <p:spPr>
          <a:xfrm>
            <a:off x="3931281" y="912744"/>
            <a:ext cx="1661993" cy="5508616"/>
          </a:xfrm>
          <a:prstGeom prst="rect">
            <a:avLst/>
          </a:prstGeom>
          <a:noFill/>
        </p:spPr>
        <p:txBody>
          <a:bodyPr vert="eaVert" wrap="square" rtlCol="0">
            <a:spAutoFit/>
          </a:bodyPr>
          <a:lstStyle/>
          <a:p>
            <a:r>
              <a:rPr lang="zh-CN" altLang="en-US" sz="9600" b="1" dirty="0" smtClean="0">
                <a:latin typeface="方正字迹-吕建德行楷繁体" panose="02010600010101010101" pitchFamily="2" charset="-122"/>
                <a:ea typeface="方正字迹-吕建德行楷繁体" panose="02010600010101010101" pitchFamily="2" charset="-122"/>
              </a:rPr>
              <a:t>谢谢大家</a:t>
            </a:r>
            <a:endParaRPr lang="zh-CN" altLang="en-US" sz="9600" b="1" dirty="0">
              <a:latin typeface="方正字迹-吕建德行楷繁体" panose="02010600010101010101" pitchFamily="2" charset="-122"/>
              <a:ea typeface="方正字迹-吕建德行楷繁体" panose="02010600010101010101" pitchFamily="2" charset="-122"/>
            </a:endParaRPr>
          </a:p>
        </p:txBody>
      </p:sp>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l="54844" b="68194"/>
          <a:stretch/>
        </p:blipFill>
        <p:spPr>
          <a:xfrm rot="20644166">
            <a:off x="8358294" y="-563350"/>
            <a:ext cx="5505450" cy="2181225"/>
          </a:xfrm>
          <a:prstGeom prst="rect">
            <a:avLst/>
          </a:prstGeom>
        </p:spPr>
      </p:pic>
      <p:pic>
        <p:nvPicPr>
          <p:cNvPr id="15" name="图片 14"/>
          <p:cNvPicPr>
            <a:picLocks noChangeAspect="1"/>
          </p:cNvPicPr>
          <p:nvPr/>
        </p:nvPicPr>
        <p:blipFill rotWithShape="1">
          <a:blip r:embed="rId4">
            <a:extLst>
              <a:ext uri="{28A0092B-C50C-407E-A947-70E740481C1C}">
                <a14:useLocalDpi xmlns:a14="http://schemas.microsoft.com/office/drawing/2010/main" val="0"/>
              </a:ext>
            </a:extLst>
          </a:blip>
          <a:srcRect r="91484" b="28194"/>
          <a:stretch/>
        </p:blipFill>
        <p:spPr>
          <a:xfrm>
            <a:off x="-112712" y="0"/>
            <a:ext cx="1038225" cy="4924425"/>
          </a:xfrm>
          <a:prstGeom prst="rect">
            <a:avLst/>
          </a:prstGeom>
        </p:spPr>
      </p:pic>
      <p:cxnSp>
        <p:nvCxnSpPr>
          <p:cNvPr id="7" name="直接箭头连接符 6"/>
          <p:cNvCxnSpPr/>
          <p:nvPr/>
        </p:nvCxnSpPr>
        <p:spPr>
          <a:xfrm>
            <a:off x="4140857" y="1102552"/>
            <a:ext cx="0" cy="45307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p:nvPicPr>
        <p:blipFill rotWithShape="1">
          <a:blip r:embed="rId5">
            <a:extLst>
              <a:ext uri="{28A0092B-C50C-407E-A947-70E740481C1C}">
                <a14:useLocalDpi xmlns:a14="http://schemas.microsoft.com/office/drawing/2010/main" val="0"/>
              </a:ext>
            </a:extLst>
          </a:blip>
          <a:srcRect r="9312"/>
          <a:stretch/>
        </p:blipFill>
        <p:spPr>
          <a:xfrm>
            <a:off x="5269474" y="1581014"/>
            <a:ext cx="7207223" cy="5276986"/>
          </a:xfrm>
          <a:prstGeom prst="rect">
            <a:avLst/>
          </a:prstGeom>
        </p:spPr>
      </p:pic>
      <p:pic>
        <p:nvPicPr>
          <p:cNvPr id="25" name="图片 24"/>
          <p:cNvPicPr>
            <a:picLocks noChangeAspect="1"/>
          </p:cNvPicPr>
          <p:nvPr/>
        </p:nvPicPr>
        <p:blipFill rotWithShape="1">
          <a:blip r:embed="rId6">
            <a:extLst>
              <a:ext uri="{28A0092B-C50C-407E-A947-70E740481C1C}">
                <a14:useLocalDpi xmlns:a14="http://schemas.microsoft.com/office/drawing/2010/main" val="0"/>
              </a:ext>
            </a:extLst>
          </a:blip>
          <a:srcRect l="9479" t="64815" r="80000" b="7407"/>
          <a:stretch/>
        </p:blipFill>
        <p:spPr>
          <a:xfrm>
            <a:off x="2131401" y="4924425"/>
            <a:ext cx="1282700" cy="1905000"/>
          </a:xfrm>
          <a:prstGeom prst="rect">
            <a:avLst/>
          </a:prstGeom>
        </p:spPr>
      </p:pic>
      <p:pic>
        <p:nvPicPr>
          <p:cNvPr id="26" name="图片 25"/>
          <p:cNvPicPr>
            <a:picLocks noChangeAspect="1"/>
          </p:cNvPicPr>
          <p:nvPr/>
        </p:nvPicPr>
        <p:blipFill rotWithShape="1">
          <a:blip r:embed="rId7">
            <a:extLst>
              <a:ext uri="{28A0092B-C50C-407E-A947-70E740481C1C}">
                <a14:useLocalDpi xmlns:a14="http://schemas.microsoft.com/office/drawing/2010/main" val="0"/>
              </a:ext>
            </a:extLst>
          </a:blip>
          <a:srcRect l="1042" t="48704" r="83125" b="9630"/>
          <a:stretch/>
        </p:blipFill>
        <p:spPr>
          <a:xfrm>
            <a:off x="1102701" y="3819525"/>
            <a:ext cx="1930400" cy="2857500"/>
          </a:xfrm>
          <a:prstGeom prst="rect">
            <a:avLst/>
          </a:prstGeom>
        </p:spPr>
      </p:pic>
      <p:pic>
        <p:nvPicPr>
          <p:cNvPr id="27" name="图片 26"/>
          <p:cNvPicPr>
            <a:picLocks noChangeAspect="1"/>
          </p:cNvPicPr>
          <p:nvPr/>
        </p:nvPicPr>
        <p:blipFill rotWithShape="1">
          <a:blip r:embed="rId8">
            <a:extLst>
              <a:ext uri="{28A0092B-C50C-407E-A947-70E740481C1C}">
                <a14:useLocalDpi xmlns:a14="http://schemas.microsoft.com/office/drawing/2010/main" val="0"/>
              </a:ext>
            </a:extLst>
          </a:blip>
          <a:srcRect t="53889" r="79167"/>
          <a:stretch/>
        </p:blipFill>
        <p:spPr>
          <a:xfrm>
            <a:off x="-104972" y="3819525"/>
            <a:ext cx="2540000" cy="3162300"/>
          </a:xfrm>
          <a:prstGeom prst="rect">
            <a:avLst/>
          </a:prstGeom>
        </p:spPr>
      </p:pic>
    </p:spTree>
    <p:extLst>
      <p:ext uri="{BB962C8B-B14F-4D97-AF65-F5344CB8AC3E}">
        <p14:creationId xmlns:p14="http://schemas.microsoft.com/office/powerpoint/2010/main" val="193129006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200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par>
                                <p:cTn id="12" presetID="2" presetClass="entr" presetSubtype="6" fill="hold" nodeType="withEffect">
                                  <p:stCondLst>
                                    <p:cond delay="200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16" presetClass="entr" presetSubtype="42" fill="hold" nodeType="withEffect">
                                  <p:stCondLst>
                                    <p:cond delay="2000"/>
                                  </p:stCondLst>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par>
                                <p:cTn id="19" presetID="41" presetClass="entr" presetSubtype="0" fill="hold" grpId="0" nodeType="withEffect">
                                  <p:stCondLst>
                                    <p:cond delay="3000"/>
                                  </p:stCondLst>
                                  <p:iterate type="lt">
                                    <p:tmPct val="10000"/>
                                  </p:iterate>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13"/>
                                        </p:tgtEl>
                                        <p:attrNameLst>
                                          <p:attrName>ppt_y</p:attrName>
                                        </p:attrNameLst>
                                      </p:cBhvr>
                                      <p:tavLst>
                                        <p:tav tm="0">
                                          <p:val>
                                            <p:strVal val="#ppt_y"/>
                                          </p:val>
                                        </p:tav>
                                        <p:tav tm="100000">
                                          <p:val>
                                            <p:strVal val="#ppt_y"/>
                                          </p:val>
                                        </p:tav>
                                      </p:tavLst>
                                    </p:anim>
                                    <p:anim calcmode="lin" valueType="num">
                                      <p:cBhvr>
                                        <p:cTn id="2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13"/>
                                        </p:tgtEl>
                                      </p:cBhvr>
                                    </p:animEffect>
                                  </p:childTnLst>
                                </p:cTn>
                              </p:par>
                              <p:par>
                                <p:cTn id="26" presetID="47" presetClass="entr" presetSubtype="0" fill="hold" nodeType="withEffect">
                                  <p:stCondLst>
                                    <p:cond delay="10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par>
                                <p:cTn id="31" presetID="2" presetClass="entr" presetSubtype="2" fill="hold" nodeType="withEffect">
                                  <p:stCondLst>
                                    <p:cond delay="200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1+#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par>
                                <p:cTn id="35" presetID="2" presetClass="exit" presetSubtype="12" fill="hold" nodeType="withEffect">
                                  <p:stCondLst>
                                    <p:cond delay="0"/>
                                  </p:stCondLst>
                                  <p:childTnLst>
                                    <p:anim calcmode="lin" valueType="num">
                                      <p:cBhvr additive="base">
                                        <p:cTn id="36" dur="5000"/>
                                        <p:tgtEl>
                                          <p:spTgt spid="27"/>
                                        </p:tgtEl>
                                        <p:attrNameLst>
                                          <p:attrName>ppt_x</p:attrName>
                                        </p:attrNameLst>
                                      </p:cBhvr>
                                      <p:tavLst>
                                        <p:tav tm="0">
                                          <p:val>
                                            <p:strVal val="ppt_x"/>
                                          </p:val>
                                        </p:tav>
                                        <p:tav tm="100000">
                                          <p:val>
                                            <p:strVal val="0-ppt_w/2"/>
                                          </p:val>
                                        </p:tav>
                                      </p:tavLst>
                                    </p:anim>
                                    <p:anim calcmode="lin" valueType="num">
                                      <p:cBhvr additive="base">
                                        <p:cTn id="37" dur="5000"/>
                                        <p:tgtEl>
                                          <p:spTgt spid="27"/>
                                        </p:tgtEl>
                                        <p:attrNameLst>
                                          <p:attrName>ppt_y</p:attrName>
                                        </p:attrNameLst>
                                      </p:cBhvr>
                                      <p:tavLst>
                                        <p:tav tm="0">
                                          <p:val>
                                            <p:strVal val="ppt_y"/>
                                          </p:val>
                                        </p:tav>
                                        <p:tav tm="100000">
                                          <p:val>
                                            <p:strVal val="1+ppt_h/2"/>
                                          </p:val>
                                        </p:tav>
                                      </p:tavLst>
                                    </p:anim>
                                    <p:set>
                                      <p:cBhvr>
                                        <p:cTn id="38" dur="1" fill="hold">
                                          <p:stCondLst>
                                            <p:cond delay="4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88232"/>
          <a:stretch/>
        </p:blipFill>
        <p:spPr>
          <a:xfrm>
            <a:off x="-1" y="-214725"/>
            <a:ext cx="12453257" cy="824325"/>
          </a:xfrm>
          <a:prstGeom prst="rect">
            <a:avLst/>
          </a:prstGeom>
        </p:spPr>
      </p:pic>
      <p:sp>
        <p:nvSpPr>
          <p:cNvPr id="8" name="KSO_Shape"/>
          <p:cNvSpPr>
            <a:spLocks/>
          </p:cNvSpPr>
          <p:nvPr/>
        </p:nvSpPr>
        <p:spPr bwMode="auto">
          <a:xfrm>
            <a:off x="299317" y="1381258"/>
            <a:ext cx="3377559" cy="4495800"/>
          </a:xfrm>
          <a:custGeom>
            <a:avLst/>
            <a:gdLst>
              <a:gd name="T0" fmla="*/ 805274 w 243"/>
              <a:gd name="T1" fmla="*/ 169366 h 329"/>
              <a:gd name="T2" fmla="*/ 726252 w 243"/>
              <a:gd name="T3" fmla="*/ 207002 h 329"/>
              <a:gd name="T4" fmla="*/ 560681 w 243"/>
              <a:gd name="T5" fmla="*/ 263457 h 329"/>
              <a:gd name="T6" fmla="*/ 553156 w 243"/>
              <a:gd name="T7" fmla="*/ 222057 h 329"/>
              <a:gd name="T8" fmla="*/ 609600 w 243"/>
              <a:gd name="T9" fmla="*/ 86565 h 329"/>
              <a:gd name="T10" fmla="*/ 481659 w 243"/>
              <a:gd name="T11" fmla="*/ 135492 h 329"/>
              <a:gd name="T12" fmla="*/ 440267 w 243"/>
              <a:gd name="T13" fmla="*/ 120438 h 329"/>
              <a:gd name="T14" fmla="*/ 391348 w 243"/>
              <a:gd name="T15" fmla="*/ 150547 h 329"/>
              <a:gd name="T16" fmla="*/ 327378 w 243"/>
              <a:gd name="T17" fmla="*/ 127965 h 329"/>
              <a:gd name="T18" fmla="*/ 316089 w 243"/>
              <a:gd name="T19" fmla="*/ 120438 h 329"/>
              <a:gd name="T20" fmla="*/ 259644 w 243"/>
              <a:gd name="T21" fmla="*/ 139256 h 329"/>
              <a:gd name="T22" fmla="*/ 180622 w 243"/>
              <a:gd name="T23" fmla="*/ 56455 h 329"/>
              <a:gd name="T24" fmla="*/ 161807 w 243"/>
              <a:gd name="T25" fmla="*/ 161838 h 329"/>
              <a:gd name="T26" fmla="*/ 94074 w 243"/>
              <a:gd name="T27" fmla="*/ 191948 h 329"/>
              <a:gd name="T28" fmla="*/ 218252 w 243"/>
              <a:gd name="T29" fmla="*/ 222057 h 329"/>
              <a:gd name="T30" fmla="*/ 210726 w 243"/>
              <a:gd name="T31" fmla="*/ 357549 h 329"/>
              <a:gd name="T32" fmla="*/ 45156 w 243"/>
              <a:gd name="T33" fmla="*/ 432823 h 329"/>
              <a:gd name="T34" fmla="*/ 150519 w 243"/>
              <a:gd name="T35" fmla="*/ 421532 h 329"/>
              <a:gd name="T36" fmla="*/ 184385 w 243"/>
              <a:gd name="T37" fmla="*/ 477987 h 329"/>
              <a:gd name="T38" fmla="*/ 176859 w 243"/>
              <a:gd name="T39" fmla="*/ 515624 h 329"/>
              <a:gd name="T40" fmla="*/ 45156 w 243"/>
              <a:gd name="T41" fmla="*/ 658644 h 329"/>
              <a:gd name="T42" fmla="*/ 22578 w 243"/>
              <a:gd name="T43" fmla="*/ 733917 h 329"/>
              <a:gd name="T44" fmla="*/ 105363 w 243"/>
              <a:gd name="T45" fmla="*/ 639825 h 329"/>
              <a:gd name="T46" fmla="*/ 222015 w 243"/>
              <a:gd name="T47" fmla="*/ 545733 h 329"/>
              <a:gd name="T48" fmla="*/ 248356 w 243"/>
              <a:gd name="T49" fmla="*/ 549497 h 329"/>
              <a:gd name="T50" fmla="*/ 263407 w 243"/>
              <a:gd name="T51" fmla="*/ 572079 h 329"/>
              <a:gd name="T52" fmla="*/ 285985 w 243"/>
              <a:gd name="T53" fmla="*/ 590897 h 329"/>
              <a:gd name="T54" fmla="*/ 297274 w 243"/>
              <a:gd name="T55" fmla="*/ 572079 h 329"/>
              <a:gd name="T56" fmla="*/ 342430 w 243"/>
              <a:gd name="T57" fmla="*/ 523151 h 329"/>
              <a:gd name="T58" fmla="*/ 353719 w 243"/>
              <a:gd name="T59" fmla="*/ 523151 h 329"/>
              <a:gd name="T60" fmla="*/ 349956 w 243"/>
              <a:gd name="T61" fmla="*/ 839300 h 329"/>
              <a:gd name="T62" fmla="*/ 338667 w 243"/>
              <a:gd name="T63" fmla="*/ 839300 h 329"/>
              <a:gd name="T64" fmla="*/ 338667 w 243"/>
              <a:gd name="T65" fmla="*/ 959738 h 329"/>
              <a:gd name="T66" fmla="*/ 338667 w 243"/>
              <a:gd name="T67" fmla="*/ 1200613 h 329"/>
              <a:gd name="T68" fmla="*/ 353719 w 243"/>
              <a:gd name="T69" fmla="*/ 1193086 h 329"/>
              <a:gd name="T70" fmla="*/ 365007 w 243"/>
              <a:gd name="T71" fmla="*/ 839300 h 329"/>
              <a:gd name="T72" fmla="*/ 372533 w 243"/>
              <a:gd name="T73" fmla="*/ 658644 h 329"/>
              <a:gd name="T74" fmla="*/ 470370 w 243"/>
              <a:gd name="T75" fmla="*/ 632298 h 329"/>
              <a:gd name="T76" fmla="*/ 462844 w 243"/>
              <a:gd name="T77" fmla="*/ 557024 h 329"/>
              <a:gd name="T78" fmla="*/ 571970 w 243"/>
              <a:gd name="T79" fmla="*/ 632298 h 329"/>
              <a:gd name="T80" fmla="*/ 526815 w 243"/>
              <a:gd name="T81" fmla="*/ 538206 h 329"/>
              <a:gd name="T82" fmla="*/ 526815 w 243"/>
              <a:gd name="T83" fmla="*/ 459169 h 329"/>
              <a:gd name="T84" fmla="*/ 594548 w 243"/>
              <a:gd name="T85" fmla="*/ 459169 h 329"/>
              <a:gd name="T86" fmla="*/ 590785 w 243"/>
              <a:gd name="T87" fmla="*/ 444114 h 329"/>
              <a:gd name="T88" fmla="*/ 545630 w 243"/>
              <a:gd name="T89" fmla="*/ 398950 h 329"/>
              <a:gd name="T90" fmla="*/ 639704 w 243"/>
              <a:gd name="T91" fmla="*/ 368840 h 329"/>
              <a:gd name="T92" fmla="*/ 587022 w 243"/>
              <a:gd name="T93" fmla="*/ 278512 h 329"/>
              <a:gd name="T94" fmla="*/ 650993 w 243"/>
              <a:gd name="T95" fmla="*/ 255930 h 329"/>
              <a:gd name="T96" fmla="*/ 722489 w 243"/>
              <a:gd name="T97" fmla="*/ 244639 h 329"/>
              <a:gd name="T98" fmla="*/ 801511 w 243"/>
              <a:gd name="T99" fmla="*/ 225821 h 329"/>
              <a:gd name="T100" fmla="*/ 914400 w 243"/>
              <a:gd name="T101" fmla="*/ 173129 h 329"/>
              <a:gd name="T102" fmla="*/ 827852 w 243"/>
              <a:gd name="T103" fmla="*/ 173129 h 3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43" h="329">
                <a:moveTo>
                  <a:pt x="220" y="46"/>
                </a:moveTo>
                <a:cubicBezTo>
                  <a:pt x="218" y="47"/>
                  <a:pt x="216" y="45"/>
                  <a:pt x="214" y="45"/>
                </a:cubicBezTo>
                <a:cubicBezTo>
                  <a:pt x="211" y="46"/>
                  <a:pt x="209" y="49"/>
                  <a:pt x="206" y="52"/>
                </a:cubicBezTo>
                <a:cubicBezTo>
                  <a:pt x="202" y="54"/>
                  <a:pt x="197" y="54"/>
                  <a:pt x="193" y="55"/>
                </a:cubicBezTo>
                <a:cubicBezTo>
                  <a:pt x="191" y="56"/>
                  <a:pt x="189" y="59"/>
                  <a:pt x="187" y="60"/>
                </a:cubicBezTo>
                <a:cubicBezTo>
                  <a:pt x="174" y="65"/>
                  <a:pt x="160" y="64"/>
                  <a:pt x="149" y="70"/>
                </a:cubicBezTo>
                <a:cubicBezTo>
                  <a:pt x="147" y="68"/>
                  <a:pt x="142" y="69"/>
                  <a:pt x="141" y="65"/>
                </a:cubicBezTo>
                <a:cubicBezTo>
                  <a:pt x="143" y="63"/>
                  <a:pt x="145" y="59"/>
                  <a:pt x="147" y="59"/>
                </a:cubicBezTo>
                <a:cubicBezTo>
                  <a:pt x="142" y="54"/>
                  <a:pt x="142" y="48"/>
                  <a:pt x="144" y="41"/>
                </a:cubicBezTo>
                <a:cubicBezTo>
                  <a:pt x="150" y="36"/>
                  <a:pt x="159" y="30"/>
                  <a:pt x="162" y="23"/>
                </a:cubicBezTo>
                <a:cubicBezTo>
                  <a:pt x="158" y="18"/>
                  <a:pt x="154" y="25"/>
                  <a:pt x="151" y="28"/>
                </a:cubicBezTo>
                <a:cubicBezTo>
                  <a:pt x="144" y="35"/>
                  <a:pt x="133" y="43"/>
                  <a:pt x="128" y="36"/>
                </a:cubicBezTo>
                <a:cubicBezTo>
                  <a:pt x="126" y="36"/>
                  <a:pt x="126" y="39"/>
                  <a:pt x="124" y="41"/>
                </a:cubicBezTo>
                <a:cubicBezTo>
                  <a:pt x="120" y="41"/>
                  <a:pt x="117" y="35"/>
                  <a:pt x="117" y="32"/>
                </a:cubicBezTo>
                <a:cubicBezTo>
                  <a:pt x="114" y="22"/>
                  <a:pt x="128" y="6"/>
                  <a:pt x="119" y="0"/>
                </a:cubicBezTo>
                <a:cubicBezTo>
                  <a:pt x="104" y="8"/>
                  <a:pt x="117" y="28"/>
                  <a:pt x="104" y="40"/>
                </a:cubicBezTo>
                <a:cubicBezTo>
                  <a:pt x="99" y="41"/>
                  <a:pt x="91" y="41"/>
                  <a:pt x="93" y="32"/>
                </a:cubicBezTo>
                <a:cubicBezTo>
                  <a:pt x="91" y="30"/>
                  <a:pt x="89" y="36"/>
                  <a:pt x="87" y="34"/>
                </a:cubicBezTo>
                <a:cubicBezTo>
                  <a:pt x="85" y="33"/>
                  <a:pt x="87" y="32"/>
                  <a:pt x="86" y="31"/>
                </a:cubicBezTo>
                <a:cubicBezTo>
                  <a:pt x="85" y="32"/>
                  <a:pt x="84" y="33"/>
                  <a:pt x="84" y="32"/>
                </a:cubicBezTo>
                <a:cubicBezTo>
                  <a:pt x="77" y="28"/>
                  <a:pt x="71" y="15"/>
                  <a:pt x="66" y="22"/>
                </a:cubicBezTo>
                <a:cubicBezTo>
                  <a:pt x="68" y="27"/>
                  <a:pt x="76" y="30"/>
                  <a:pt x="69" y="37"/>
                </a:cubicBezTo>
                <a:cubicBezTo>
                  <a:pt x="63" y="37"/>
                  <a:pt x="62" y="28"/>
                  <a:pt x="57" y="24"/>
                </a:cubicBezTo>
                <a:cubicBezTo>
                  <a:pt x="56" y="21"/>
                  <a:pt x="53" y="11"/>
                  <a:pt x="48" y="15"/>
                </a:cubicBezTo>
                <a:cubicBezTo>
                  <a:pt x="50" y="27"/>
                  <a:pt x="66" y="35"/>
                  <a:pt x="63" y="48"/>
                </a:cubicBezTo>
                <a:cubicBezTo>
                  <a:pt x="57" y="50"/>
                  <a:pt x="48" y="46"/>
                  <a:pt x="43" y="43"/>
                </a:cubicBezTo>
                <a:cubicBezTo>
                  <a:pt x="39" y="40"/>
                  <a:pt x="29" y="26"/>
                  <a:pt x="22" y="31"/>
                </a:cubicBezTo>
                <a:cubicBezTo>
                  <a:pt x="14" y="35"/>
                  <a:pt x="20" y="48"/>
                  <a:pt x="25" y="51"/>
                </a:cubicBezTo>
                <a:cubicBezTo>
                  <a:pt x="32" y="55"/>
                  <a:pt x="44" y="46"/>
                  <a:pt x="52" y="51"/>
                </a:cubicBezTo>
                <a:cubicBezTo>
                  <a:pt x="54" y="53"/>
                  <a:pt x="57" y="56"/>
                  <a:pt x="58" y="59"/>
                </a:cubicBezTo>
                <a:cubicBezTo>
                  <a:pt x="60" y="62"/>
                  <a:pt x="62" y="73"/>
                  <a:pt x="61" y="78"/>
                </a:cubicBezTo>
                <a:cubicBezTo>
                  <a:pt x="61" y="85"/>
                  <a:pt x="60" y="89"/>
                  <a:pt x="56" y="95"/>
                </a:cubicBezTo>
                <a:cubicBezTo>
                  <a:pt x="45" y="102"/>
                  <a:pt x="35" y="110"/>
                  <a:pt x="24" y="111"/>
                </a:cubicBezTo>
                <a:cubicBezTo>
                  <a:pt x="20" y="112"/>
                  <a:pt x="15" y="109"/>
                  <a:pt x="12" y="115"/>
                </a:cubicBezTo>
                <a:cubicBezTo>
                  <a:pt x="14" y="119"/>
                  <a:pt x="18" y="117"/>
                  <a:pt x="21" y="115"/>
                </a:cubicBezTo>
                <a:cubicBezTo>
                  <a:pt x="27" y="115"/>
                  <a:pt x="34" y="114"/>
                  <a:pt x="40" y="112"/>
                </a:cubicBezTo>
                <a:cubicBezTo>
                  <a:pt x="42" y="113"/>
                  <a:pt x="44" y="115"/>
                  <a:pt x="46" y="117"/>
                </a:cubicBezTo>
                <a:cubicBezTo>
                  <a:pt x="46" y="120"/>
                  <a:pt x="46" y="124"/>
                  <a:pt x="49" y="127"/>
                </a:cubicBezTo>
                <a:cubicBezTo>
                  <a:pt x="49" y="129"/>
                  <a:pt x="47" y="129"/>
                  <a:pt x="46" y="132"/>
                </a:cubicBezTo>
                <a:cubicBezTo>
                  <a:pt x="46" y="134"/>
                  <a:pt x="48" y="135"/>
                  <a:pt x="47" y="137"/>
                </a:cubicBezTo>
                <a:cubicBezTo>
                  <a:pt x="42" y="147"/>
                  <a:pt x="36" y="152"/>
                  <a:pt x="30" y="161"/>
                </a:cubicBezTo>
                <a:cubicBezTo>
                  <a:pt x="24" y="169"/>
                  <a:pt x="17" y="169"/>
                  <a:pt x="12" y="175"/>
                </a:cubicBezTo>
                <a:cubicBezTo>
                  <a:pt x="7" y="182"/>
                  <a:pt x="3" y="184"/>
                  <a:pt x="0" y="190"/>
                </a:cubicBezTo>
                <a:cubicBezTo>
                  <a:pt x="0" y="194"/>
                  <a:pt x="3" y="195"/>
                  <a:pt x="6" y="195"/>
                </a:cubicBezTo>
                <a:cubicBezTo>
                  <a:pt x="13" y="187"/>
                  <a:pt x="20" y="188"/>
                  <a:pt x="25" y="178"/>
                </a:cubicBezTo>
                <a:cubicBezTo>
                  <a:pt x="27" y="176"/>
                  <a:pt x="26" y="173"/>
                  <a:pt x="28" y="170"/>
                </a:cubicBezTo>
                <a:cubicBezTo>
                  <a:pt x="33" y="163"/>
                  <a:pt x="41" y="158"/>
                  <a:pt x="47" y="150"/>
                </a:cubicBezTo>
                <a:cubicBezTo>
                  <a:pt x="51" y="152"/>
                  <a:pt x="55" y="148"/>
                  <a:pt x="59" y="145"/>
                </a:cubicBezTo>
                <a:cubicBezTo>
                  <a:pt x="60" y="147"/>
                  <a:pt x="59" y="148"/>
                  <a:pt x="62" y="149"/>
                </a:cubicBezTo>
                <a:cubicBezTo>
                  <a:pt x="63" y="148"/>
                  <a:pt x="64" y="146"/>
                  <a:pt x="66" y="146"/>
                </a:cubicBezTo>
                <a:cubicBezTo>
                  <a:pt x="66" y="148"/>
                  <a:pt x="70" y="149"/>
                  <a:pt x="67" y="151"/>
                </a:cubicBezTo>
                <a:cubicBezTo>
                  <a:pt x="69" y="153"/>
                  <a:pt x="70" y="149"/>
                  <a:pt x="70" y="152"/>
                </a:cubicBezTo>
                <a:cubicBezTo>
                  <a:pt x="71" y="160"/>
                  <a:pt x="59" y="165"/>
                  <a:pt x="60" y="172"/>
                </a:cubicBezTo>
                <a:cubicBezTo>
                  <a:pt x="68" y="174"/>
                  <a:pt x="69" y="155"/>
                  <a:pt x="76" y="157"/>
                </a:cubicBezTo>
                <a:cubicBezTo>
                  <a:pt x="76" y="160"/>
                  <a:pt x="72" y="163"/>
                  <a:pt x="74" y="166"/>
                </a:cubicBezTo>
                <a:cubicBezTo>
                  <a:pt x="78" y="162"/>
                  <a:pt x="77" y="156"/>
                  <a:pt x="79" y="152"/>
                </a:cubicBezTo>
                <a:cubicBezTo>
                  <a:pt x="81" y="149"/>
                  <a:pt x="84" y="148"/>
                  <a:pt x="86" y="145"/>
                </a:cubicBezTo>
                <a:cubicBezTo>
                  <a:pt x="87" y="144"/>
                  <a:pt x="89" y="137"/>
                  <a:pt x="91" y="139"/>
                </a:cubicBezTo>
                <a:cubicBezTo>
                  <a:pt x="91" y="140"/>
                  <a:pt x="88" y="141"/>
                  <a:pt x="89" y="142"/>
                </a:cubicBezTo>
                <a:cubicBezTo>
                  <a:pt x="91" y="141"/>
                  <a:pt x="92" y="139"/>
                  <a:pt x="94" y="139"/>
                </a:cubicBezTo>
                <a:cubicBezTo>
                  <a:pt x="96" y="144"/>
                  <a:pt x="94" y="149"/>
                  <a:pt x="93" y="155"/>
                </a:cubicBezTo>
                <a:cubicBezTo>
                  <a:pt x="96" y="177"/>
                  <a:pt x="95" y="200"/>
                  <a:pt x="93" y="223"/>
                </a:cubicBezTo>
                <a:cubicBezTo>
                  <a:pt x="93" y="223"/>
                  <a:pt x="92" y="223"/>
                  <a:pt x="92" y="223"/>
                </a:cubicBezTo>
                <a:cubicBezTo>
                  <a:pt x="91" y="223"/>
                  <a:pt x="91" y="223"/>
                  <a:pt x="90" y="223"/>
                </a:cubicBezTo>
                <a:cubicBezTo>
                  <a:pt x="88" y="225"/>
                  <a:pt x="92" y="223"/>
                  <a:pt x="92" y="224"/>
                </a:cubicBezTo>
                <a:cubicBezTo>
                  <a:pt x="95" y="233"/>
                  <a:pt x="91" y="244"/>
                  <a:pt x="90" y="255"/>
                </a:cubicBezTo>
                <a:cubicBezTo>
                  <a:pt x="88" y="267"/>
                  <a:pt x="90" y="281"/>
                  <a:pt x="90" y="293"/>
                </a:cubicBezTo>
                <a:cubicBezTo>
                  <a:pt x="90" y="302"/>
                  <a:pt x="91" y="311"/>
                  <a:pt x="90" y="319"/>
                </a:cubicBezTo>
                <a:cubicBezTo>
                  <a:pt x="90" y="323"/>
                  <a:pt x="87" y="329"/>
                  <a:pt x="93" y="329"/>
                </a:cubicBezTo>
                <a:cubicBezTo>
                  <a:pt x="97" y="325"/>
                  <a:pt x="94" y="321"/>
                  <a:pt x="94" y="317"/>
                </a:cubicBezTo>
                <a:cubicBezTo>
                  <a:pt x="92" y="297"/>
                  <a:pt x="97" y="276"/>
                  <a:pt x="94" y="257"/>
                </a:cubicBezTo>
                <a:cubicBezTo>
                  <a:pt x="94" y="246"/>
                  <a:pt x="96" y="235"/>
                  <a:pt x="97" y="223"/>
                </a:cubicBezTo>
                <a:cubicBezTo>
                  <a:pt x="97" y="217"/>
                  <a:pt x="96" y="210"/>
                  <a:pt x="96" y="204"/>
                </a:cubicBezTo>
                <a:cubicBezTo>
                  <a:pt x="97" y="194"/>
                  <a:pt x="99" y="184"/>
                  <a:pt x="99" y="175"/>
                </a:cubicBezTo>
                <a:cubicBezTo>
                  <a:pt x="98" y="166"/>
                  <a:pt x="95" y="147"/>
                  <a:pt x="105" y="144"/>
                </a:cubicBezTo>
                <a:cubicBezTo>
                  <a:pt x="111" y="153"/>
                  <a:pt x="124" y="155"/>
                  <a:pt x="125" y="168"/>
                </a:cubicBezTo>
                <a:cubicBezTo>
                  <a:pt x="126" y="165"/>
                  <a:pt x="124" y="165"/>
                  <a:pt x="127" y="162"/>
                </a:cubicBezTo>
                <a:cubicBezTo>
                  <a:pt x="126" y="157"/>
                  <a:pt x="122" y="153"/>
                  <a:pt x="123" y="148"/>
                </a:cubicBezTo>
                <a:cubicBezTo>
                  <a:pt x="125" y="147"/>
                  <a:pt x="128" y="141"/>
                  <a:pt x="131" y="140"/>
                </a:cubicBezTo>
                <a:cubicBezTo>
                  <a:pt x="134" y="151"/>
                  <a:pt x="141" y="163"/>
                  <a:pt x="152" y="168"/>
                </a:cubicBezTo>
                <a:cubicBezTo>
                  <a:pt x="149" y="161"/>
                  <a:pt x="138" y="155"/>
                  <a:pt x="136" y="146"/>
                </a:cubicBezTo>
                <a:cubicBezTo>
                  <a:pt x="138" y="145"/>
                  <a:pt x="139" y="145"/>
                  <a:pt x="140" y="143"/>
                </a:cubicBezTo>
                <a:cubicBezTo>
                  <a:pt x="139" y="135"/>
                  <a:pt x="136" y="128"/>
                  <a:pt x="138" y="120"/>
                </a:cubicBezTo>
                <a:cubicBezTo>
                  <a:pt x="139" y="119"/>
                  <a:pt x="139" y="121"/>
                  <a:pt x="140" y="122"/>
                </a:cubicBezTo>
                <a:cubicBezTo>
                  <a:pt x="142" y="120"/>
                  <a:pt x="139" y="120"/>
                  <a:pt x="141" y="119"/>
                </a:cubicBezTo>
                <a:cubicBezTo>
                  <a:pt x="145" y="121"/>
                  <a:pt x="152" y="120"/>
                  <a:pt x="158" y="122"/>
                </a:cubicBezTo>
                <a:cubicBezTo>
                  <a:pt x="163" y="124"/>
                  <a:pt x="168" y="131"/>
                  <a:pt x="174" y="126"/>
                </a:cubicBezTo>
                <a:cubicBezTo>
                  <a:pt x="173" y="119"/>
                  <a:pt x="163" y="121"/>
                  <a:pt x="157" y="118"/>
                </a:cubicBezTo>
                <a:cubicBezTo>
                  <a:pt x="156" y="117"/>
                  <a:pt x="155" y="115"/>
                  <a:pt x="154" y="114"/>
                </a:cubicBezTo>
                <a:cubicBezTo>
                  <a:pt x="151" y="111"/>
                  <a:pt x="145" y="111"/>
                  <a:pt x="145" y="106"/>
                </a:cubicBezTo>
                <a:cubicBezTo>
                  <a:pt x="151" y="104"/>
                  <a:pt x="157" y="99"/>
                  <a:pt x="163" y="99"/>
                </a:cubicBezTo>
                <a:cubicBezTo>
                  <a:pt x="165" y="99"/>
                  <a:pt x="168" y="101"/>
                  <a:pt x="170" y="98"/>
                </a:cubicBezTo>
                <a:cubicBezTo>
                  <a:pt x="162" y="97"/>
                  <a:pt x="154" y="95"/>
                  <a:pt x="146" y="96"/>
                </a:cubicBezTo>
                <a:cubicBezTo>
                  <a:pt x="139" y="85"/>
                  <a:pt x="149" y="78"/>
                  <a:pt x="156" y="74"/>
                </a:cubicBezTo>
                <a:cubicBezTo>
                  <a:pt x="160" y="73"/>
                  <a:pt x="162" y="71"/>
                  <a:pt x="164" y="70"/>
                </a:cubicBezTo>
                <a:cubicBezTo>
                  <a:pt x="166" y="69"/>
                  <a:pt x="170" y="69"/>
                  <a:pt x="173" y="68"/>
                </a:cubicBezTo>
                <a:cubicBezTo>
                  <a:pt x="178" y="67"/>
                  <a:pt x="183" y="64"/>
                  <a:pt x="186" y="64"/>
                </a:cubicBezTo>
                <a:cubicBezTo>
                  <a:pt x="188" y="64"/>
                  <a:pt x="190" y="65"/>
                  <a:pt x="192" y="65"/>
                </a:cubicBezTo>
                <a:cubicBezTo>
                  <a:pt x="194" y="65"/>
                  <a:pt x="198" y="63"/>
                  <a:pt x="201" y="62"/>
                </a:cubicBezTo>
                <a:cubicBezTo>
                  <a:pt x="206" y="61"/>
                  <a:pt x="210" y="62"/>
                  <a:pt x="213" y="60"/>
                </a:cubicBezTo>
                <a:cubicBezTo>
                  <a:pt x="215" y="59"/>
                  <a:pt x="217" y="57"/>
                  <a:pt x="220" y="56"/>
                </a:cubicBezTo>
                <a:cubicBezTo>
                  <a:pt x="228" y="52"/>
                  <a:pt x="237" y="52"/>
                  <a:pt x="243" y="46"/>
                </a:cubicBezTo>
                <a:cubicBezTo>
                  <a:pt x="243" y="44"/>
                  <a:pt x="242" y="42"/>
                  <a:pt x="240" y="40"/>
                </a:cubicBezTo>
                <a:cubicBezTo>
                  <a:pt x="233" y="41"/>
                  <a:pt x="227" y="46"/>
                  <a:pt x="220" y="46"/>
                </a:cubicBezTo>
                <a:close/>
              </a:path>
            </a:pathLst>
          </a:custGeom>
          <a:solidFill>
            <a:schemeClr val="tx1">
              <a:lumMod val="95000"/>
              <a:lumOff val="5000"/>
            </a:schemeClr>
          </a:solidFill>
          <a:ln>
            <a:noFill/>
          </a:ln>
        </p:spPr>
        <p:txBody>
          <a:bodyPr anchor="ctr" anchorCtr="1"/>
          <a:lstStyle/>
          <a:p>
            <a:endParaRPr lang="zh-CN" altLang="en-US"/>
          </a:p>
        </p:txBody>
      </p:sp>
      <p:sp>
        <p:nvSpPr>
          <p:cNvPr id="10" name="KSO_Shape"/>
          <p:cNvSpPr>
            <a:spLocks/>
          </p:cNvSpPr>
          <p:nvPr/>
        </p:nvSpPr>
        <p:spPr bwMode="auto">
          <a:xfrm>
            <a:off x="2504917" y="1970130"/>
            <a:ext cx="6650038"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11" name="文本框 10"/>
          <p:cNvSpPr txBox="1"/>
          <p:nvPr/>
        </p:nvSpPr>
        <p:spPr>
          <a:xfrm>
            <a:off x="1271814" y="1970130"/>
            <a:ext cx="1233103" cy="1323439"/>
          </a:xfrm>
          <a:prstGeom prst="rect">
            <a:avLst/>
          </a:prstGeom>
          <a:noFill/>
        </p:spPr>
        <p:txBody>
          <a:bodyPr wrap="square" rtlCol="0">
            <a:spAutoFit/>
          </a:bodyPr>
          <a:lstStyle/>
          <a:p>
            <a:r>
              <a:rPr lang="en-US" altLang="zh-CN" sz="8000" dirty="0" smtClean="0">
                <a:solidFill>
                  <a:schemeClr val="bg1"/>
                </a:solidFill>
                <a:latin typeface="李旭科书法" panose="02000603000000000000" pitchFamily="2" charset="-122"/>
                <a:ea typeface="李旭科书法" panose="02000603000000000000" pitchFamily="2" charset="-122"/>
              </a:rPr>
              <a:t>01</a:t>
            </a:r>
            <a:endParaRPr lang="zh-CN" altLang="en-US" sz="8000" dirty="0">
              <a:solidFill>
                <a:schemeClr val="bg1"/>
              </a:solidFill>
              <a:latin typeface="李旭科书法" panose="02000603000000000000" pitchFamily="2" charset="-122"/>
              <a:ea typeface="李旭科书法" panose="02000603000000000000" pitchFamily="2" charset="-122"/>
            </a:endParaRPr>
          </a:p>
        </p:txBody>
      </p:sp>
      <p:sp>
        <p:nvSpPr>
          <p:cNvPr id="14" name="文本框 13"/>
          <p:cNvSpPr txBox="1"/>
          <p:nvPr/>
        </p:nvSpPr>
        <p:spPr>
          <a:xfrm>
            <a:off x="5257180" y="2223100"/>
            <a:ext cx="3733800" cy="646331"/>
          </a:xfrm>
          <a:prstGeom prst="rect">
            <a:avLst/>
          </a:prstGeom>
          <a:noFill/>
        </p:spPr>
        <p:txBody>
          <a:bodyPr wrap="square" rtlCol="0">
            <a:spAutoFit/>
          </a:bodyPr>
          <a:lstStyle/>
          <a:p>
            <a:r>
              <a:rPr lang="zh-CN" altLang="en-US" sz="3600" spc="-150" dirty="0" smtClean="0">
                <a:solidFill>
                  <a:schemeClr val="bg1"/>
                </a:solidFill>
                <a:latin typeface="李旭科书法" panose="02000603000000000000" pitchFamily="2" charset="-122"/>
                <a:ea typeface="李旭科书法" panose="02000603000000000000" pitchFamily="2" charset="-122"/>
              </a:rPr>
              <a:t>京剧的起源</a:t>
            </a:r>
            <a:endParaRPr lang="zh-CN" altLang="en-US" sz="3600" spc="-150" dirty="0">
              <a:solidFill>
                <a:schemeClr val="bg1"/>
              </a:solidFill>
              <a:latin typeface="李旭科书法" panose="02000603000000000000" pitchFamily="2" charset="-122"/>
              <a:ea typeface="李旭科书法" panose="02000603000000000000" pitchFamily="2" charset="-122"/>
            </a:endParaRPr>
          </a:p>
        </p:txBody>
      </p:sp>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t="83873"/>
          <a:stretch/>
        </p:blipFill>
        <p:spPr>
          <a:xfrm>
            <a:off x="0" y="5660571"/>
            <a:ext cx="12453257" cy="1129660"/>
          </a:xfrm>
          <a:prstGeom prst="rect">
            <a:avLst/>
          </a:prstGeom>
        </p:spPr>
      </p:pic>
      <p:pic>
        <p:nvPicPr>
          <p:cNvPr id="12" name="图片 11"/>
          <p:cNvPicPr>
            <a:picLocks noChangeAspect="1"/>
          </p:cNvPicPr>
          <p:nvPr/>
        </p:nvPicPr>
        <p:blipFill rotWithShape="1">
          <a:blip r:embed="rId4">
            <a:extLst>
              <a:ext uri="{28A0092B-C50C-407E-A947-70E740481C1C}">
                <a14:useLocalDpi xmlns:a14="http://schemas.microsoft.com/office/drawing/2010/main" val="0"/>
              </a:ext>
            </a:extLst>
          </a:blip>
          <a:srcRect t="9861" r="56328" b="9584"/>
          <a:stretch/>
        </p:blipFill>
        <p:spPr>
          <a:xfrm>
            <a:off x="7979704" y="1044828"/>
            <a:ext cx="4772870" cy="4952174"/>
          </a:xfrm>
          <a:prstGeom prst="rect">
            <a:avLst/>
          </a:prstGeom>
        </p:spPr>
      </p:pic>
    </p:spTree>
    <p:extLst>
      <p:ext uri="{BB962C8B-B14F-4D97-AF65-F5344CB8AC3E}">
        <p14:creationId xmlns:p14="http://schemas.microsoft.com/office/powerpoint/2010/main" val="290364341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strVal val="4/3*#ppt_w"/>
                                          </p:val>
                                        </p:tav>
                                        <p:tav tm="100000">
                                          <p:val>
                                            <p:strVal val="#ppt_w"/>
                                          </p:val>
                                        </p:tav>
                                      </p:tavLst>
                                    </p:anim>
                                    <p:anim calcmode="lin" valueType="num">
                                      <p:cBhvr>
                                        <p:cTn id="8" dur="50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000" fill="hold"/>
                                        <p:tgtEl>
                                          <p:spTgt spid="14"/>
                                        </p:tgtEl>
                                        <p:attrNameLst>
                                          <p:attrName>ppt_x</p:attrName>
                                        </p:attrNameLst>
                                      </p:cBhvr>
                                      <p:tavLst>
                                        <p:tav tm="0">
                                          <p:val>
                                            <p:strVal val="1+#ppt_w/2"/>
                                          </p:val>
                                        </p:tav>
                                        <p:tav tm="100000">
                                          <p:val>
                                            <p:strVal val="#ppt_x"/>
                                          </p:val>
                                        </p:tav>
                                      </p:tavLst>
                                    </p:anim>
                                    <p:anim calcmode="lin" valueType="num">
                                      <p:cBhvr additive="base">
                                        <p:cTn id="22" dur="1000" fill="hold"/>
                                        <p:tgtEl>
                                          <p:spTgt spid="14"/>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1+#ppt_w/2"/>
                                          </p:val>
                                        </p:tav>
                                        <p:tav tm="100000">
                                          <p:val>
                                            <p:strVal val="#ppt_x"/>
                                          </p:val>
                                        </p:tav>
                                      </p:tavLst>
                                    </p:anim>
                                    <p:anim calcmode="lin" valueType="num">
                                      <p:cBhvr additive="base">
                                        <p:cTn id="26" dur="1000" fill="hold"/>
                                        <p:tgtEl>
                                          <p:spTgt spid="10"/>
                                        </p:tgtEl>
                                        <p:attrNameLst>
                                          <p:attrName>ppt_y</p:attrName>
                                        </p:attrNameLst>
                                      </p:cBhvr>
                                      <p:tavLst>
                                        <p:tav tm="0">
                                          <p:val>
                                            <p:strVal val="#ppt_y"/>
                                          </p:val>
                                        </p:tav>
                                        <p:tav tm="100000">
                                          <p:val>
                                            <p:strVal val="#ppt_y"/>
                                          </p:val>
                                        </p:tav>
                                      </p:tavLst>
                                    </p:anim>
                                  </p:childTnLst>
                                </p:cTn>
                              </p:par>
                              <p:par>
                                <p:cTn id="27" presetID="23" presetClass="entr" presetSubtype="288"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0" fill="hold"/>
                                        <p:tgtEl>
                                          <p:spTgt spid="7"/>
                                        </p:tgtEl>
                                        <p:attrNameLst>
                                          <p:attrName>ppt_w</p:attrName>
                                        </p:attrNameLst>
                                      </p:cBhvr>
                                      <p:tavLst>
                                        <p:tav tm="0">
                                          <p:val>
                                            <p:strVal val="4/3*#ppt_w"/>
                                          </p:val>
                                        </p:tav>
                                        <p:tav tm="100000">
                                          <p:val>
                                            <p:strVal val="#ppt_w"/>
                                          </p:val>
                                        </p:tav>
                                      </p:tavLst>
                                    </p:anim>
                                    <p:anim calcmode="lin" valueType="num">
                                      <p:cBhvr>
                                        <p:cTn id="30" dur="5000" fill="hold"/>
                                        <p:tgtEl>
                                          <p:spTgt spid="7"/>
                                        </p:tgtEl>
                                        <p:attrNameLst>
                                          <p:attrName>ppt_h</p:attrName>
                                        </p:attrNameLst>
                                      </p:cBhvr>
                                      <p:tavLst>
                                        <p:tav tm="0">
                                          <p:val>
                                            <p:strVal val="4/3*#ppt_h"/>
                                          </p:val>
                                        </p:tav>
                                        <p:tav tm="100000">
                                          <p:val>
                                            <p:strVal val="#ppt_h"/>
                                          </p:val>
                                        </p:tav>
                                      </p:tavLst>
                                    </p:anim>
                                  </p:childTnLst>
                                </p:cTn>
                              </p:par>
                              <p:par>
                                <p:cTn id="31" presetID="2" presetClass="entr" presetSubtype="8" fill="hold" nodeType="withEffect">
                                  <p:stCondLst>
                                    <p:cond delay="100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KSO_Shape"/>
          <p:cNvSpPr>
            <a:spLocks/>
          </p:cNvSpPr>
          <p:nvPr/>
        </p:nvSpPr>
        <p:spPr bwMode="auto">
          <a:xfrm>
            <a:off x="431800" y="-7010"/>
            <a:ext cx="5943600"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6" name="标题 9"/>
          <p:cNvSpPr>
            <a:spLocks noGrp="1"/>
          </p:cNvSpPr>
          <p:nvPr>
            <p:ph type="title"/>
          </p:nvPr>
        </p:nvSpPr>
        <p:spPr>
          <a:xfrm>
            <a:off x="3280517" y="276637"/>
            <a:ext cx="4110883" cy="601525"/>
          </a:xfrm>
        </p:spPr>
        <p:txBody>
          <a:bodyPr>
            <a:normAutofit/>
          </a:bodyPr>
          <a:lstStyle/>
          <a:p>
            <a:pPr eaLnBrk="1" hangingPunct="1"/>
            <a:r>
              <a:rPr lang="zh-CN" altLang="en-US" sz="3600" dirty="0" smtClean="0">
                <a:solidFill>
                  <a:schemeClr val="bg1"/>
                </a:solidFill>
                <a:latin typeface="李旭科书法" panose="02000603000000000000" pitchFamily="2" charset="-122"/>
                <a:ea typeface="李旭科书法" panose="02000603000000000000" pitchFamily="2" charset="-122"/>
              </a:rPr>
              <a:t>京剧的起源</a:t>
            </a: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7509" y="4936733"/>
            <a:ext cx="2112347" cy="1635038"/>
          </a:xfrm>
          <a:prstGeom prst="rect">
            <a:avLst/>
          </a:prstGeom>
          <a:ln w="57150">
            <a:solidFill>
              <a:schemeClr val="accent3">
                <a:lumMod val="75000"/>
              </a:schemeClr>
            </a:solidFill>
          </a:ln>
        </p:spPr>
      </p:pic>
      <p:sp>
        <p:nvSpPr>
          <p:cNvPr id="12" name="文本框 11"/>
          <p:cNvSpPr txBox="1"/>
          <p:nvPr/>
        </p:nvSpPr>
        <p:spPr>
          <a:xfrm>
            <a:off x="1557704" y="1701783"/>
            <a:ext cx="9635391" cy="1938992"/>
          </a:xfrm>
          <a:prstGeom prst="rect">
            <a:avLst/>
          </a:prstGeom>
          <a:noFill/>
        </p:spPr>
        <p:txBody>
          <a:bodyPr wrap="square" rtlCol="0">
            <a:spAutoFit/>
          </a:bodyPr>
          <a:lstStyle/>
          <a:p>
            <a:r>
              <a:rPr lang="zh-CN" altLang="en-US" sz="2400" dirty="0">
                <a:latin typeface="李旭科书法" panose="02000603000000000000" pitchFamily="2" charset="-122"/>
                <a:ea typeface="李旭科书法" panose="02000603000000000000" pitchFamily="2" charset="-122"/>
              </a:rPr>
              <a:t> </a:t>
            </a:r>
            <a:r>
              <a:rPr lang="zh-CN" altLang="en-US" sz="2400" dirty="0" smtClean="0">
                <a:latin typeface="李旭科书法" panose="02000603000000000000" pitchFamily="2" charset="-122"/>
                <a:ea typeface="李旭科书法" panose="02000603000000000000" pitchFamily="2" charset="-122"/>
              </a:rPr>
              <a:t>  它中国京剧是中国的“国粹”，已有</a:t>
            </a:r>
            <a:r>
              <a:rPr lang="en-US" altLang="zh-CN" sz="2400" dirty="0" smtClean="0">
                <a:latin typeface="李旭科书法" panose="02000603000000000000" pitchFamily="2" charset="-122"/>
                <a:ea typeface="李旭科书法" panose="02000603000000000000" pitchFamily="2" charset="-122"/>
              </a:rPr>
              <a:t>20</a:t>
            </a:r>
            <a:r>
              <a:rPr lang="zh-CN" altLang="en-US" sz="2400" dirty="0" smtClean="0">
                <a:latin typeface="李旭科书法" panose="02000603000000000000" pitchFamily="2" charset="-122"/>
                <a:ea typeface="李旭科书法" panose="02000603000000000000" pitchFamily="2" charset="-122"/>
              </a:rPr>
              <a:t>年的历史。京剧之名始建于清光绪二年（</a:t>
            </a:r>
            <a:r>
              <a:rPr lang="en-US" altLang="zh-CN" sz="2400" dirty="0" smtClean="0">
                <a:latin typeface="李旭科书法" panose="02000603000000000000" pitchFamily="2" charset="-122"/>
                <a:ea typeface="李旭科书法" panose="02000603000000000000" pitchFamily="2" charset="-122"/>
              </a:rPr>
              <a:t>1876</a:t>
            </a:r>
            <a:r>
              <a:rPr lang="zh-CN" altLang="en-US" sz="2400" dirty="0" smtClean="0">
                <a:latin typeface="李旭科书法" panose="02000603000000000000" pitchFamily="2" charset="-122"/>
                <a:ea typeface="李旭科书法" panose="02000603000000000000" pitchFamily="2" charset="-122"/>
              </a:rPr>
              <a:t>年）的申报，历史上曾有皮黄、二黄、黄腔、京调、京戏、平剧、国剧等称谓，清朝乾隆五十五年（</a:t>
            </a:r>
            <a:r>
              <a:rPr lang="en-US" altLang="zh-CN" sz="2400" dirty="0" smtClean="0">
                <a:latin typeface="李旭科书法" panose="02000603000000000000" pitchFamily="2" charset="-122"/>
                <a:ea typeface="李旭科书法" panose="02000603000000000000" pitchFamily="2" charset="-122"/>
              </a:rPr>
              <a:t>1790</a:t>
            </a:r>
            <a:r>
              <a:rPr lang="zh-CN" altLang="en-US" sz="2400" dirty="0" smtClean="0">
                <a:latin typeface="李旭科书法" panose="02000603000000000000" pitchFamily="2" charset="-122"/>
                <a:ea typeface="李旭科书法" panose="02000603000000000000" pitchFamily="2" charset="-122"/>
              </a:rPr>
              <a:t>年）四大徽班（三庆、四喜、春台、和春）四班进京后与京剧坛的昆曲、汉剧、乱弹等剧种经过五、六十年的融汇，衍变成为京剧，是中国最大戏曲剧种。</a:t>
            </a:r>
            <a:endParaRPr lang="zh-CN" altLang="en-US" sz="2400" dirty="0">
              <a:latin typeface="李旭科书法" panose="02000603000000000000" pitchFamily="2" charset="-122"/>
              <a:ea typeface="李旭科书法" panose="02000603000000000000" pitchFamily="2" charset="-122"/>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1809" y="4228074"/>
            <a:ext cx="3289300" cy="2392966"/>
          </a:xfrm>
          <a:prstGeom prst="rect">
            <a:avLst/>
          </a:prstGeom>
          <a:ln w="57150">
            <a:solidFill>
              <a:schemeClr val="accent3">
                <a:lumMod val="75000"/>
              </a:schemeClr>
            </a:solidFill>
          </a:ln>
        </p:spPr>
      </p:pic>
    </p:spTree>
    <p:extLst>
      <p:ext uri="{BB962C8B-B14F-4D97-AF65-F5344CB8AC3E}">
        <p14:creationId xmlns:p14="http://schemas.microsoft.com/office/powerpoint/2010/main" val="2007987220"/>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42857" b="4646"/>
          <a:stretch/>
        </p:blipFill>
        <p:spPr>
          <a:xfrm>
            <a:off x="774700" y="1644650"/>
            <a:ext cx="4686300" cy="5213350"/>
          </a:xfrm>
          <a:prstGeom prst="rect">
            <a:avLst/>
          </a:prstGeom>
        </p:spPr>
      </p:pic>
      <p:sp>
        <p:nvSpPr>
          <p:cNvPr id="5" name="KSO_Shape"/>
          <p:cNvSpPr>
            <a:spLocks/>
          </p:cNvSpPr>
          <p:nvPr/>
        </p:nvSpPr>
        <p:spPr bwMode="auto">
          <a:xfrm>
            <a:off x="4381500" y="0"/>
            <a:ext cx="5943600"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6" name="标题 9"/>
          <p:cNvSpPr>
            <a:spLocks noGrp="1"/>
          </p:cNvSpPr>
          <p:nvPr>
            <p:ph type="title"/>
          </p:nvPr>
        </p:nvSpPr>
        <p:spPr>
          <a:xfrm>
            <a:off x="7003572" y="259984"/>
            <a:ext cx="4110883" cy="601525"/>
          </a:xfrm>
        </p:spPr>
        <p:txBody>
          <a:bodyPr>
            <a:normAutofit/>
          </a:bodyPr>
          <a:lstStyle/>
          <a:p>
            <a:pPr eaLnBrk="1" hangingPunct="1"/>
            <a:r>
              <a:rPr lang="zh-CN" altLang="en-US" sz="3600" dirty="0" smtClean="0">
                <a:solidFill>
                  <a:schemeClr val="bg1"/>
                </a:solidFill>
                <a:latin typeface="李旭科书法" panose="02000603000000000000" pitchFamily="2" charset="-122"/>
                <a:ea typeface="李旭科书法" panose="02000603000000000000" pitchFamily="2" charset="-122"/>
              </a:rPr>
              <a:t>什么是“小生”</a:t>
            </a:r>
          </a:p>
        </p:txBody>
      </p:sp>
      <p:sp>
        <p:nvSpPr>
          <p:cNvPr id="7" name="文本框 6"/>
          <p:cNvSpPr txBox="1"/>
          <p:nvPr/>
        </p:nvSpPr>
        <p:spPr>
          <a:xfrm>
            <a:off x="5697123" y="4930523"/>
            <a:ext cx="5622580" cy="1046440"/>
          </a:xfrm>
          <a:prstGeom prst="rect">
            <a:avLst/>
          </a:prstGeom>
          <a:noFill/>
        </p:spPr>
        <p:txBody>
          <a:bodyPr wrap="square" rtlCol="0">
            <a:spAutoFit/>
          </a:bodyPr>
          <a:lstStyle/>
          <a:p>
            <a:r>
              <a:rPr lang="zh-CN" altLang="en-US" sz="3600" dirty="0" smtClean="0">
                <a:solidFill>
                  <a:srgbClr val="FF0000"/>
                </a:solidFill>
                <a:latin typeface="李旭科书法" panose="02000603000000000000" pitchFamily="2" charset="-122"/>
                <a:ea typeface="李旭科书法" panose="02000603000000000000" pitchFamily="2" charset="-122"/>
              </a:rPr>
              <a:t>小生：</a:t>
            </a:r>
            <a:r>
              <a:rPr lang="zh-CN" altLang="en-US" sz="2600" dirty="0" smtClean="0">
                <a:latin typeface="李旭科书法" panose="02000603000000000000" pitchFamily="2" charset="-122"/>
                <a:ea typeface="李旭科书法" panose="02000603000000000000" pitchFamily="2" charset="-122"/>
              </a:rPr>
              <a:t>青少年男子角色，他们在剧种的动作造型儒雅倜傥、秀于风动。</a:t>
            </a:r>
            <a:endParaRPr lang="zh-CN" altLang="en-US" sz="2600" dirty="0">
              <a:latin typeface="李旭科书法" panose="02000603000000000000" pitchFamily="2" charset="-122"/>
              <a:ea typeface="李旭科书法" panose="02000603000000000000" pitchFamily="2" charset="-122"/>
            </a:endParaRPr>
          </a:p>
        </p:txBody>
      </p:sp>
      <p:sp>
        <p:nvSpPr>
          <p:cNvPr id="8" name="KSO_Shape"/>
          <p:cNvSpPr>
            <a:spLocks/>
          </p:cNvSpPr>
          <p:nvPr/>
        </p:nvSpPr>
        <p:spPr bwMode="auto">
          <a:xfrm>
            <a:off x="5697123" y="3263899"/>
            <a:ext cx="449440" cy="494647"/>
          </a:xfrm>
          <a:custGeom>
            <a:avLst/>
            <a:gdLst>
              <a:gd name="T0" fmla="*/ 805274 w 243"/>
              <a:gd name="T1" fmla="*/ 169366 h 329"/>
              <a:gd name="T2" fmla="*/ 726252 w 243"/>
              <a:gd name="T3" fmla="*/ 207002 h 329"/>
              <a:gd name="T4" fmla="*/ 560681 w 243"/>
              <a:gd name="T5" fmla="*/ 263457 h 329"/>
              <a:gd name="T6" fmla="*/ 553156 w 243"/>
              <a:gd name="T7" fmla="*/ 222057 h 329"/>
              <a:gd name="T8" fmla="*/ 609600 w 243"/>
              <a:gd name="T9" fmla="*/ 86565 h 329"/>
              <a:gd name="T10" fmla="*/ 481659 w 243"/>
              <a:gd name="T11" fmla="*/ 135492 h 329"/>
              <a:gd name="T12" fmla="*/ 440267 w 243"/>
              <a:gd name="T13" fmla="*/ 120438 h 329"/>
              <a:gd name="T14" fmla="*/ 391348 w 243"/>
              <a:gd name="T15" fmla="*/ 150547 h 329"/>
              <a:gd name="T16" fmla="*/ 327378 w 243"/>
              <a:gd name="T17" fmla="*/ 127965 h 329"/>
              <a:gd name="T18" fmla="*/ 316089 w 243"/>
              <a:gd name="T19" fmla="*/ 120438 h 329"/>
              <a:gd name="T20" fmla="*/ 259644 w 243"/>
              <a:gd name="T21" fmla="*/ 139256 h 329"/>
              <a:gd name="T22" fmla="*/ 180622 w 243"/>
              <a:gd name="T23" fmla="*/ 56455 h 329"/>
              <a:gd name="T24" fmla="*/ 161807 w 243"/>
              <a:gd name="T25" fmla="*/ 161838 h 329"/>
              <a:gd name="T26" fmla="*/ 94074 w 243"/>
              <a:gd name="T27" fmla="*/ 191948 h 329"/>
              <a:gd name="T28" fmla="*/ 218252 w 243"/>
              <a:gd name="T29" fmla="*/ 222057 h 329"/>
              <a:gd name="T30" fmla="*/ 210726 w 243"/>
              <a:gd name="T31" fmla="*/ 357549 h 329"/>
              <a:gd name="T32" fmla="*/ 45156 w 243"/>
              <a:gd name="T33" fmla="*/ 432823 h 329"/>
              <a:gd name="T34" fmla="*/ 150519 w 243"/>
              <a:gd name="T35" fmla="*/ 421532 h 329"/>
              <a:gd name="T36" fmla="*/ 184385 w 243"/>
              <a:gd name="T37" fmla="*/ 477987 h 329"/>
              <a:gd name="T38" fmla="*/ 176859 w 243"/>
              <a:gd name="T39" fmla="*/ 515624 h 329"/>
              <a:gd name="T40" fmla="*/ 45156 w 243"/>
              <a:gd name="T41" fmla="*/ 658644 h 329"/>
              <a:gd name="T42" fmla="*/ 22578 w 243"/>
              <a:gd name="T43" fmla="*/ 733917 h 329"/>
              <a:gd name="T44" fmla="*/ 105363 w 243"/>
              <a:gd name="T45" fmla="*/ 639825 h 329"/>
              <a:gd name="T46" fmla="*/ 222015 w 243"/>
              <a:gd name="T47" fmla="*/ 545733 h 329"/>
              <a:gd name="T48" fmla="*/ 248356 w 243"/>
              <a:gd name="T49" fmla="*/ 549497 h 329"/>
              <a:gd name="T50" fmla="*/ 263407 w 243"/>
              <a:gd name="T51" fmla="*/ 572079 h 329"/>
              <a:gd name="T52" fmla="*/ 285985 w 243"/>
              <a:gd name="T53" fmla="*/ 590897 h 329"/>
              <a:gd name="T54" fmla="*/ 297274 w 243"/>
              <a:gd name="T55" fmla="*/ 572079 h 329"/>
              <a:gd name="T56" fmla="*/ 342430 w 243"/>
              <a:gd name="T57" fmla="*/ 523151 h 329"/>
              <a:gd name="T58" fmla="*/ 353719 w 243"/>
              <a:gd name="T59" fmla="*/ 523151 h 329"/>
              <a:gd name="T60" fmla="*/ 349956 w 243"/>
              <a:gd name="T61" fmla="*/ 839300 h 329"/>
              <a:gd name="T62" fmla="*/ 338667 w 243"/>
              <a:gd name="T63" fmla="*/ 839300 h 329"/>
              <a:gd name="T64" fmla="*/ 338667 w 243"/>
              <a:gd name="T65" fmla="*/ 959738 h 329"/>
              <a:gd name="T66" fmla="*/ 338667 w 243"/>
              <a:gd name="T67" fmla="*/ 1200613 h 329"/>
              <a:gd name="T68" fmla="*/ 353719 w 243"/>
              <a:gd name="T69" fmla="*/ 1193086 h 329"/>
              <a:gd name="T70" fmla="*/ 365007 w 243"/>
              <a:gd name="T71" fmla="*/ 839300 h 329"/>
              <a:gd name="T72" fmla="*/ 372533 w 243"/>
              <a:gd name="T73" fmla="*/ 658644 h 329"/>
              <a:gd name="T74" fmla="*/ 470370 w 243"/>
              <a:gd name="T75" fmla="*/ 632298 h 329"/>
              <a:gd name="T76" fmla="*/ 462844 w 243"/>
              <a:gd name="T77" fmla="*/ 557024 h 329"/>
              <a:gd name="T78" fmla="*/ 571970 w 243"/>
              <a:gd name="T79" fmla="*/ 632298 h 329"/>
              <a:gd name="T80" fmla="*/ 526815 w 243"/>
              <a:gd name="T81" fmla="*/ 538206 h 329"/>
              <a:gd name="T82" fmla="*/ 526815 w 243"/>
              <a:gd name="T83" fmla="*/ 459169 h 329"/>
              <a:gd name="T84" fmla="*/ 594548 w 243"/>
              <a:gd name="T85" fmla="*/ 459169 h 329"/>
              <a:gd name="T86" fmla="*/ 590785 w 243"/>
              <a:gd name="T87" fmla="*/ 444114 h 329"/>
              <a:gd name="T88" fmla="*/ 545630 w 243"/>
              <a:gd name="T89" fmla="*/ 398950 h 329"/>
              <a:gd name="T90" fmla="*/ 639704 w 243"/>
              <a:gd name="T91" fmla="*/ 368840 h 329"/>
              <a:gd name="T92" fmla="*/ 587022 w 243"/>
              <a:gd name="T93" fmla="*/ 278512 h 329"/>
              <a:gd name="T94" fmla="*/ 650993 w 243"/>
              <a:gd name="T95" fmla="*/ 255930 h 329"/>
              <a:gd name="T96" fmla="*/ 722489 w 243"/>
              <a:gd name="T97" fmla="*/ 244639 h 329"/>
              <a:gd name="T98" fmla="*/ 801511 w 243"/>
              <a:gd name="T99" fmla="*/ 225821 h 329"/>
              <a:gd name="T100" fmla="*/ 914400 w 243"/>
              <a:gd name="T101" fmla="*/ 173129 h 329"/>
              <a:gd name="T102" fmla="*/ 827852 w 243"/>
              <a:gd name="T103" fmla="*/ 173129 h 3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43" h="329">
                <a:moveTo>
                  <a:pt x="220" y="46"/>
                </a:moveTo>
                <a:cubicBezTo>
                  <a:pt x="218" y="47"/>
                  <a:pt x="216" y="45"/>
                  <a:pt x="214" y="45"/>
                </a:cubicBezTo>
                <a:cubicBezTo>
                  <a:pt x="211" y="46"/>
                  <a:pt x="209" y="49"/>
                  <a:pt x="206" y="52"/>
                </a:cubicBezTo>
                <a:cubicBezTo>
                  <a:pt x="202" y="54"/>
                  <a:pt x="197" y="54"/>
                  <a:pt x="193" y="55"/>
                </a:cubicBezTo>
                <a:cubicBezTo>
                  <a:pt x="191" y="56"/>
                  <a:pt x="189" y="59"/>
                  <a:pt x="187" y="60"/>
                </a:cubicBezTo>
                <a:cubicBezTo>
                  <a:pt x="174" y="65"/>
                  <a:pt x="160" y="64"/>
                  <a:pt x="149" y="70"/>
                </a:cubicBezTo>
                <a:cubicBezTo>
                  <a:pt x="147" y="68"/>
                  <a:pt x="142" y="69"/>
                  <a:pt x="141" y="65"/>
                </a:cubicBezTo>
                <a:cubicBezTo>
                  <a:pt x="143" y="63"/>
                  <a:pt x="145" y="59"/>
                  <a:pt x="147" y="59"/>
                </a:cubicBezTo>
                <a:cubicBezTo>
                  <a:pt x="142" y="54"/>
                  <a:pt x="142" y="48"/>
                  <a:pt x="144" y="41"/>
                </a:cubicBezTo>
                <a:cubicBezTo>
                  <a:pt x="150" y="36"/>
                  <a:pt x="159" y="30"/>
                  <a:pt x="162" y="23"/>
                </a:cubicBezTo>
                <a:cubicBezTo>
                  <a:pt x="158" y="18"/>
                  <a:pt x="154" y="25"/>
                  <a:pt x="151" y="28"/>
                </a:cubicBezTo>
                <a:cubicBezTo>
                  <a:pt x="144" y="35"/>
                  <a:pt x="133" y="43"/>
                  <a:pt x="128" y="36"/>
                </a:cubicBezTo>
                <a:cubicBezTo>
                  <a:pt x="126" y="36"/>
                  <a:pt x="126" y="39"/>
                  <a:pt x="124" y="41"/>
                </a:cubicBezTo>
                <a:cubicBezTo>
                  <a:pt x="120" y="41"/>
                  <a:pt x="117" y="35"/>
                  <a:pt x="117" y="32"/>
                </a:cubicBezTo>
                <a:cubicBezTo>
                  <a:pt x="114" y="22"/>
                  <a:pt x="128" y="6"/>
                  <a:pt x="119" y="0"/>
                </a:cubicBezTo>
                <a:cubicBezTo>
                  <a:pt x="104" y="8"/>
                  <a:pt x="117" y="28"/>
                  <a:pt x="104" y="40"/>
                </a:cubicBezTo>
                <a:cubicBezTo>
                  <a:pt x="99" y="41"/>
                  <a:pt x="91" y="41"/>
                  <a:pt x="93" y="32"/>
                </a:cubicBezTo>
                <a:cubicBezTo>
                  <a:pt x="91" y="30"/>
                  <a:pt x="89" y="36"/>
                  <a:pt x="87" y="34"/>
                </a:cubicBezTo>
                <a:cubicBezTo>
                  <a:pt x="85" y="33"/>
                  <a:pt x="87" y="32"/>
                  <a:pt x="86" y="31"/>
                </a:cubicBezTo>
                <a:cubicBezTo>
                  <a:pt x="85" y="32"/>
                  <a:pt x="84" y="33"/>
                  <a:pt x="84" y="32"/>
                </a:cubicBezTo>
                <a:cubicBezTo>
                  <a:pt x="77" y="28"/>
                  <a:pt x="71" y="15"/>
                  <a:pt x="66" y="22"/>
                </a:cubicBezTo>
                <a:cubicBezTo>
                  <a:pt x="68" y="27"/>
                  <a:pt x="76" y="30"/>
                  <a:pt x="69" y="37"/>
                </a:cubicBezTo>
                <a:cubicBezTo>
                  <a:pt x="63" y="37"/>
                  <a:pt x="62" y="28"/>
                  <a:pt x="57" y="24"/>
                </a:cubicBezTo>
                <a:cubicBezTo>
                  <a:pt x="56" y="21"/>
                  <a:pt x="53" y="11"/>
                  <a:pt x="48" y="15"/>
                </a:cubicBezTo>
                <a:cubicBezTo>
                  <a:pt x="50" y="27"/>
                  <a:pt x="66" y="35"/>
                  <a:pt x="63" y="48"/>
                </a:cubicBezTo>
                <a:cubicBezTo>
                  <a:pt x="57" y="50"/>
                  <a:pt x="48" y="46"/>
                  <a:pt x="43" y="43"/>
                </a:cubicBezTo>
                <a:cubicBezTo>
                  <a:pt x="39" y="40"/>
                  <a:pt x="29" y="26"/>
                  <a:pt x="22" y="31"/>
                </a:cubicBezTo>
                <a:cubicBezTo>
                  <a:pt x="14" y="35"/>
                  <a:pt x="20" y="48"/>
                  <a:pt x="25" y="51"/>
                </a:cubicBezTo>
                <a:cubicBezTo>
                  <a:pt x="32" y="55"/>
                  <a:pt x="44" y="46"/>
                  <a:pt x="52" y="51"/>
                </a:cubicBezTo>
                <a:cubicBezTo>
                  <a:pt x="54" y="53"/>
                  <a:pt x="57" y="56"/>
                  <a:pt x="58" y="59"/>
                </a:cubicBezTo>
                <a:cubicBezTo>
                  <a:pt x="60" y="62"/>
                  <a:pt x="62" y="73"/>
                  <a:pt x="61" y="78"/>
                </a:cubicBezTo>
                <a:cubicBezTo>
                  <a:pt x="61" y="85"/>
                  <a:pt x="60" y="89"/>
                  <a:pt x="56" y="95"/>
                </a:cubicBezTo>
                <a:cubicBezTo>
                  <a:pt x="45" y="102"/>
                  <a:pt x="35" y="110"/>
                  <a:pt x="24" y="111"/>
                </a:cubicBezTo>
                <a:cubicBezTo>
                  <a:pt x="20" y="112"/>
                  <a:pt x="15" y="109"/>
                  <a:pt x="12" y="115"/>
                </a:cubicBezTo>
                <a:cubicBezTo>
                  <a:pt x="14" y="119"/>
                  <a:pt x="18" y="117"/>
                  <a:pt x="21" y="115"/>
                </a:cubicBezTo>
                <a:cubicBezTo>
                  <a:pt x="27" y="115"/>
                  <a:pt x="34" y="114"/>
                  <a:pt x="40" y="112"/>
                </a:cubicBezTo>
                <a:cubicBezTo>
                  <a:pt x="42" y="113"/>
                  <a:pt x="44" y="115"/>
                  <a:pt x="46" y="117"/>
                </a:cubicBezTo>
                <a:cubicBezTo>
                  <a:pt x="46" y="120"/>
                  <a:pt x="46" y="124"/>
                  <a:pt x="49" y="127"/>
                </a:cubicBezTo>
                <a:cubicBezTo>
                  <a:pt x="49" y="129"/>
                  <a:pt x="47" y="129"/>
                  <a:pt x="46" y="132"/>
                </a:cubicBezTo>
                <a:cubicBezTo>
                  <a:pt x="46" y="134"/>
                  <a:pt x="48" y="135"/>
                  <a:pt x="47" y="137"/>
                </a:cubicBezTo>
                <a:cubicBezTo>
                  <a:pt x="42" y="147"/>
                  <a:pt x="36" y="152"/>
                  <a:pt x="30" y="161"/>
                </a:cubicBezTo>
                <a:cubicBezTo>
                  <a:pt x="24" y="169"/>
                  <a:pt x="17" y="169"/>
                  <a:pt x="12" y="175"/>
                </a:cubicBezTo>
                <a:cubicBezTo>
                  <a:pt x="7" y="182"/>
                  <a:pt x="3" y="184"/>
                  <a:pt x="0" y="190"/>
                </a:cubicBezTo>
                <a:cubicBezTo>
                  <a:pt x="0" y="194"/>
                  <a:pt x="3" y="195"/>
                  <a:pt x="6" y="195"/>
                </a:cubicBezTo>
                <a:cubicBezTo>
                  <a:pt x="13" y="187"/>
                  <a:pt x="20" y="188"/>
                  <a:pt x="25" y="178"/>
                </a:cubicBezTo>
                <a:cubicBezTo>
                  <a:pt x="27" y="176"/>
                  <a:pt x="26" y="173"/>
                  <a:pt x="28" y="170"/>
                </a:cubicBezTo>
                <a:cubicBezTo>
                  <a:pt x="33" y="163"/>
                  <a:pt x="41" y="158"/>
                  <a:pt x="47" y="150"/>
                </a:cubicBezTo>
                <a:cubicBezTo>
                  <a:pt x="51" y="152"/>
                  <a:pt x="55" y="148"/>
                  <a:pt x="59" y="145"/>
                </a:cubicBezTo>
                <a:cubicBezTo>
                  <a:pt x="60" y="147"/>
                  <a:pt x="59" y="148"/>
                  <a:pt x="62" y="149"/>
                </a:cubicBezTo>
                <a:cubicBezTo>
                  <a:pt x="63" y="148"/>
                  <a:pt x="64" y="146"/>
                  <a:pt x="66" y="146"/>
                </a:cubicBezTo>
                <a:cubicBezTo>
                  <a:pt x="66" y="148"/>
                  <a:pt x="70" y="149"/>
                  <a:pt x="67" y="151"/>
                </a:cubicBezTo>
                <a:cubicBezTo>
                  <a:pt x="69" y="153"/>
                  <a:pt x="70" y="149"/>
                  <a:pt x="70" y="152"/>
                </a:cubicBezTo>
                <a:cubicBezTo>
                  <a:pt x="71" y="160"/>
                  <a:pt x="59" y="165"/>
                  <a:pt x="60" y="172"/>
                </a:cubicBezTo>
                <a:cubicBezTo>
                  <a:pt x="68" y="174"/>
                  <a:pt x="69" y="155"/>
                  <a:pt x="76" y="157"/>
                </a:cubicBezTo>
                <a:cubicBezTo>
                  <a:pt x="76" y="160"/>
                  <a:pt x="72" y="163"/>
                  <a:pt x="74" y="166"/>
                </a:cubicBezTo>
                <a:cubicBezTo>
                  <a:pt x="78" y="162"/>
                  <a:pt x="77" y="156"/>
                  <a:pt x="79" y="152"/>
                </a:cubicBezTo>
                <a:cubicBezTo>
                  <a:pt x="81" y="149"/>
                  <a:pt x="84" y="148"/>
                  <a:pt x="86" y="145"/>
                </a:cubicBezTo>
                <a:cubicBezTo>
                  <a:pt x="87" y="144"/>
                  <a:pt x="89" y="137"/>
                  <a:pt x="91" y="139"/>
                </a:cubicBezTo>
                <a:cubicBezTo>
                  <a:pt x="91" y="140"/>
                  <a:pt x="88" y="141"/>
                  <a:pt x="89" y="142"/>
                </a:cubicBezTo>
                <a:cubicBezTo>
                  <a:pt x="91" y="141"/>
                  <a:pt x="92" y="139"/>
                  <a:pt x="94" y="139"/>
                </a:cubicBezTo>
                <a:cubicBezTo>
                  <a:pt x="96" y="144"/>
                  <a:pt x="94" y="149"/>
                  <a:pt x="93" y="155"/>
                </a:cubicBezTo>
                <a:cubicBezTo>
                  <a:pt x="96" y="177"/>
                  <a:pt x="95" y="200"/>
                  <a:pt x="93" y="223"/>
                </a:cubicBezTo>
                <a:cubicBezTo>
                  <a:pt x="93" y="223"/>
                  <a:pt x="92" y="223"/>
                  <a:pt x="92" y="223"/>
                </a:cubicBezTo>
                <a:cubicBezTo>
                  <a:pt x="91" y="223"/>
                  <a:pt x="91" y="223"/>
                  <a:pt x="90" y="223"/>
                </a:cubicBezTo>
                <a:cubicBezTo>
                  <a:pt x="88" y="225"/>
                  <a:pt x="92" y="223"/>
                  <a:pt x="92" y="224"/>
                </a:cubicBezTo>
                <a:cubicBezTo>
                  <a:pt x="95" y="233"/>
                  <a:pt x="91" y="244"/>
                  <a:pt x="90" y="255"/>
                </a:cubicBezTo>
                <a:cubicBezTo>
                  <a:pt x="88" y="267"/>
                  <a:pt x="90" y="281"/>
                  <a:pt x="90" y="293"/>
                </a:cubicBezTo>
                <a:cubicBezTo>
                  <a:pt x="90" y="302"/>
                  <a:pt x="91" y="311"/>
                  <a:pt x="90" y="319"/>
                </a:cubicBezTo>
                <a:cubicBezTo>
                  <a:pt x="90" y="323"/>
                  <a:pt x="87" y="329"/>
                  <a:pt x="93" y="329"/>
                </a:cubicBezTo>
                <a:cubicBezTo>
                  <a:pt x="97" y="325"/>
                  <a:pt x="94" y="321"/>
                  <a:pt x="94" y="317"/>
                </a:cubicBezTo>
                <a:cubicBezTo>
                  <a:pt x="92" y="297"/>
                  <a:pt x="97" y="276"/>
                  <a:pt x="94" y="257"/>
                </a:cubicBezTo>
                <a:cubicBezTo>
                  <a:pt x="94" y="246"/>
                  <a:pt x="96" y="235"/>
                  <a:pt x="97" y="223"/>
                </a:cubicBezTo>
                <a:cubicBezTo>
                  <a:pt x="97" y="217"/>
                  <a:pt x="96" y="210"/>
                  <a:pt x="96" y="204"/>
                </a:cubicBezTo>
                <a:cubicBezTo>
                  <a:pt x="97" y="194"/>
                  <a:pt x="99" y="184"/>
                  <a:pt x="99" y="175"/>
                </a:cubicBezTo>
                <a:cubicBezTo>
                  <a:pt x="98" y="166"/>
                  <a:pt x="95" y="147"/>
                  <a:pt x="105" y="144"/>
                </a:cubicBezTo>
                <a:cubicBezTo>
                  <a:pt x="111" y="153"/>
                  <a:pt x="124" y="155"/>
                  <a:pt x="125" y="168"/>
                </a:cubicBezTo>
                <a:cubicBezTo>
                  <a:pt x="126" y="165"/>
                  <a:pt x="124" y="165"/>
                  <a:pt x="127" y="162"/>
                </a:cubicBezTo>
                <a:cubicBezTo>
                  <a:pt x="126" y="157"/>
                  <a:pt x="122" y="153"/>
                  <a:pt x="123" y="148"/>
                </a:cubicBezTo>
                <a:cubicBezTo>
                  <a:pt x="125" y="147"/>
                  <a:pt x="128" y="141"/>
                  <a:pt x="131" y="140"/>
                </a:cubicBezTo>
                <a:cubicBezTo>
                  <a:pt x="134" y="151"/>
                  <a:pt x="141" y="163"/>
                  <a:pt x="152" y="168"/>
                </a:cubicBezTo>
                <a:cubicBezTo>
                  <a:pt x="149" y="161"/>
                  <a:pt x="138" y="155"/>
                  <a:pt x="136" y="146"/>
                </a:cubicBezTo>
                <a:cubicBezTo>
                  <a:pt x="138" y="145"/>
                  <a:pt x="139" y="145"/>
                  <a:pt x="140" y="143"/>
                </a:cubicBezTo>
                <a:cubicBezTo>
                  <a:pt x="139" y="135"/>
                  <a:pt x="136" y="128"/>
                  <a:pt x="138" y="120"/>
                </a:cubicBezTo>
                <a:cubicBezTo>
                  <a:pt x="139" y="119"/>
                  <a:pt x="139" y="121"/>
                  <a:pt x="140" y="122"/>
                </a:cubicBezTo>
                <a:cubicBezTo>
                  <a:pt x="142" y="120"/>
                  <a:pt x="139" y="120"/>
                  <a:pt x="141" y="119"/>
                </a:cubicBezTo>
                <a:cubicBezTo>
                  <a:pt x="145" y="121"/>
                  <a:pt x="152" y="120"/>
                  <a:pt x="158" y="122"/>
                </a:cubicBezTo>
                <a:cubicBezTo>
                  <a:pt x="163" y="124"/>
                  <a:pt x="168" y="131"/>
                  <a:pt x="174" y="126"/>
                </a:cubicBezTo>
                <a:cubicBezTo>
                  <a:pt x="173" y="119"/>
                  <a:pt x="163" y="121"/>
                  <a:pt x="157" y="118"/>
                </a:cubicBezTo>
                <a:cubicBezTo>
                  <a:pt x="156" y="117"/>
                  <a:pt x="155" y="115"/>
                  <a:pt x="154" y="114"/>
                </a:cubicBezTo>
                <a:cubicBezTo>
                  <a:pt x="151" y="111"/>
                  <a:pt x="145" y="111"/>
                  <a:pt x="145" y="106"/>
                </a:cubicBezTo>
                <a:cubicBezTo>
                  <a:pt x="151" y="104"/>
                  <a:pt x="157" y="99"/>
                  <a:pt x="163" y="99"/>
                </a:cubicBezTo>
                <a:cubicBezTo>
                  <a:pt x="165" y="99"/>
                  <a:pt x="168" y="101"/>
                  <a:pt x="170" y="98"/>
                </a:cubicBezTo>
                <a:cubicBezTo>
                  <a:pt x="162" y="97"/>
                  <a:pt x="154" y="95"/>
                  <a:pt x="146" y="96"/>
                </a:cubicBezTo>
                <a:cubicBezTo>
                  <a:pt x="139" y="85"/>
                  <a:pt x="149" y="78"/>
                  <a:pt x="156" y="74"/>
                </a:cubicBezTo>
                <a:cubicBezTo>
                  <a:pt x="160" y="73"/>
                  <a:pt x="162" y="71"/>
                  <a:pt x="164" y="70"/>
                </a:cubicBezTo>
                <a:cubicBezTo>
                  <a:pt x="166" y="69"/>
                  <a:pt x="170" y="69"/>
                  <a:pt x="173" y="68"/>
                </a:cubicBezTo>
                <a:cubicBezTo>
                  <a:pt x="178" y="67"/>
                  <a:pt x="183" y="64"/>
                  <a:pt x="186" y="64"/>
                </a:cubicBezTo>
                <a:cubicBezTo>
                  <a:pt x="188" y="64"/>
                  <a:pt x="190" y="65"/>
                  <a:pt x="192" y="65"/>
                </a:cubicBezTo>
                <a:cubicBezTo>
                  <a:pt x="194" y="65"/>
                  <a:pt x="198" y="63"/>
                  <a:pt x="201" y="62"/>
                </a:cubicBezTo>
                <a:cubicBezTo>
                  <a:pt x="206" y="61"/>
                  <a:pt x="210" y="62"/>
                  <a:pt x="213" y="60"/>
                </a:cubicBezTo>
                <a:cubicBezTo>
                  <a:pt x="215" y="59"/>
                  <a:pt x="217" y="57"/>
                  <a:pt x="220" y="56"/>
                </a:cubicBezTo>
                <a:cubicBezTo>
                  <a:pt x="228" y="52"/>
                  <a:pt x="237" y="52"/>
                  <a:pt x="243" y="46"/>
                </a:cubicBezTo>
                <a:cubicBezTo>
                  <a:pt x="243" y="44"/>
                  <a:pt x="242" y="42"/>
                  <a:pt x="240" y="40"/>
                </a:cubicBezTo>
                <a:cubicBezTo>
                  <a:pt x="233" y="41"/>
                  <a:pt x="227" y="46"/>
                  <a:pt x="220" y="46"/>
                </a:cubicBezTo>
                <a:close/>
              </a:path>
            </a:pathLst>
          </a:custGeom>
          <a:solidFill>
            <a:schemeClr val="tx1">
              <a:lumMod val="95000"/>
              <a:lumOff val="5000"/>
            </a:schemeClr>
          </a:solidFill>
          <a:ln>
            <a:noFill/>
          </a:ln>
        </p:spPr>
        <p:txBody>
          <a:bodyPr anchor="ctr" anchorCtr="1"/>
          <a:lstStyle/>
          <a:p>
            <a:endParaRPr lang="zh-CN" altLang="en-US"/>
          </a:p>
        </p:txBody>
      </p:sp>
      <p:sp>
        <p:nvSpPr>
          <p:cNvPr id="9" name="文本框 8"/>
          <p:cNvSpPr txBox="1"/>
          <p:nvPr/>
        </p:nvSpPr>
        <p:spPr>
          <a:xfrm>
            <a:off x="6146563" y="3126501"/>
            <a:ext cx="5622580" cy="384721"/>
          </a:xfrm>
          <a:prstGeom prst="rect">
            <a:avLst/>
          </a:prstGeom>
          <a:noFill/>
        </p:spPr>
        <p:txBody>
          <a:bodyPr wrap="square" rtlCol="0">
            <a:spAutoFit/>
          </a:bodyPr>
          <a:lstStyle/>
          <a:p>
            <a:r>
              <a:rPr lang="zh-CN" altLang="en-US" sz="1900" dirty="0" smtClean="0">
                <a:latin typeface="李旭科书法" panose="02000603000000000000" pitchFamily="2" charset="-122"/>
                <a:ea typeface="李旭科书法" panose="02000603000000000000" pitchFamily="2" charset="-122"/>
              </a:rPr>
              <a:t>白蛇传角色：许仙</a:t>
            </a:r>
            <a:endParaRPr lang="zh-CN" altLang="en-US" sz="1900" dirty="0">
              <a:latin typeface="李旭科书法" panose="02000603000000000000" pitchFamily="2" charset="-122"/>
              <a:ea typeface="李旭科书法" panose="02000603000000000000" pitchFamily="2" charset="-122"/>
            </a:endParaRPr>
          </a:p>
        </p:txBody>
      </p:sp>
    </p:spTree>
    <p:extLst>
      <p:ext uri="{BB962C8B-B14F-4D97-AF65-F5344CB8AC3E}">
        <p14:creationId xmlns:p14="http://schemas.microsoft.com/office/powerpoint/2010/main" val="1020685560"/>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7"/>
                                        </p:tgtEl>
                                        <p:attrNameLst>
                                          <p:attrName>ppt_y</p:attrName>
                                        </p:attrNameLst>
                                      </p:cBhvr>
                                      <p:tavLst>
                                        <p:tav tm="0">
                                          <p:val>
                                            <p:strVal val="#ppt_y"/>
                                          </p:val>
                                        </p:tav>
                                        <p:tav tm="100000">
                                          <p:val>
                                            <p:strVal val="#ppt_y"/>
                                          </p:val>
                                        </p:tav>
                                      </p:tavLst>
                                    </p:anim>
                                    <p:anim calcmode="lin" valueType="num">
                                      <p:cBhvr>
                                        <p:cTn id="30"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KSO_Shape"/>
          <p:cNvSpPr>
            <a:spLocks/>
          </p:cNvSpPr>
          <p:nvPr/>
        </p:nvSpPr>
        <p:spPr bwMode="auto">
          <a:xfrm>
            <a:off x="431800" y="-7010"/>
            <a:ext cx="5943600"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8" name="标题 9"/>
          <p:cNvSpPr>
            <a:spLocks noGrp="1"/>
          </p:cNvSpPr>
          <p:nvPr>
            <p:ph type="title"/>
          </p:nvPr>
        </p:nvSpPr>
        <p:spPr>
          <a:xfrm>
            <a:off x="3079272" y="252974"/>
            <a:ext cx="4110883" cy="601525"/>
          </a:xfrm>
        </p:spPr>
        <p:txBody>
          <a:bodyPr>
            <a:normAutofit/>
          </a:bodyPr>
          <a:lstStyle/>
          <a:p>
            <a:pPr eaLnBrk="1" hangingPunct="1"/>
            <a:r>
              <a:rPr lang="zh-CN" altLang="en-US" sz="3600" dirty="0" smtClean="0">
                <a:solidFill>
                  <a:schemeClr val="bg1"/>
                </a:solidFill>
                <a:latin typeface="李旭科书法" panose="02000603000000000000" pitchFamily="2" charset="-122"/>
                <a:ea typeface="李旭科书法" panose="02000603000000000000" pitchFamily="2" charset="-122"/>
              </a:rPr>
              <a:t>什么是“武生”</a:t>
            </a:r>
          </a:p>
        </p:txBody>
      </p:sp>
      <p:sp>
        <p:nvSpPr>
          <p:cNvPr id="15" name="KSO_Shape"/>
          <p:cNvSpPr>
            <a:spLocks/>
          </p:cNvSpPr>
          <p:nvPr/>
        </p:nvSpPr>
        <p:spPr bwMode="auto">
          <a:xfrm>
            <a:off x="4843237" y="3209059"/>
            <a:ext cx="599886" cy="660226"/>
          </a:xfrm>
          <a:custGeom>
            <a:avLst/>
            <a:gdLst>
              <a:gd name="T0" fmla="*/ 805274 w 243"/>
              <a:gd name="T1" fmla="*/ 169366 h 329"/>
              <a:gd name="T2" fmla="*/ 726252 w 243"/>
              <a:gd name="T3" fmla="*/ 207002 h 329"/>
              <a:gd name="T4" fmla="*/ 560681 w 243"/>
              <a:gd name="T5" fmla="*/ 263457 h 329"/>
              <a:gd name="T6" fmla="*/ 553156 w 243"/>
              <a:gd name="T7" fmla="*/ 222057 h 329"/>
              <a:gd name="T8" fmla="*/ 609600 w 243"/>
              <a:gd name="T9" fmla="*/ 86565 h 329"/>
              <a:gd name="T10" fmla="*/ 481659 w 243"/>
              <a:gd name="T11" fmla="*/ 135492 h 329"/>
              <a:gd name="T12" fmla="*/ 440267 w 243"/>
              <a:gd name="T13" fmla="*/ 120438 h 329"/>
              <a:gd name="T14" fmla="*/ 391348 w 243"/>
              <a:gd name="T15" fmla="*/ 150547 h 329"/>
              <a:gd name="T16" fmla="*/ 327378 w 243"/>
              <a:gd name="T17" fmla="*/ 127965 h 329"/>
              <a:gd name="T18" fmla="*/ 316089 w 243"/>
              <a:gd name="T19" fmla="*/ 120438 h 329"/>
              <a:gd name="T20" fmla="*/ 259644 w 243"/>
              <a:gd name="T21" fmla="*/ 139256 h 329"/>
              <a:gd name="T22" fmla="*/ 180622 w 243"/>
              <a:gd name="T23" fmla="*/ 56455 h 329"/>
              <a:gd name="T24" fmla="*/ 161807 w 243"/>
              <a:gd name="T25" fmla="*/ 161838 h 329"/>
              <a:gd name="T26" fmla="*/ 94074 w 243"/>
              <a:gd name="T27" fmla="*/ 191948 h 329"/>
              <a:gd name="T28" fmla="*/ 218252 w 243"/>
              <a:gd name="T29" fmla="*/ 222057 h 329"/>
              <a:gd name="T30" fmla="*/ 210726 w 243"/>
              <a:gd name="T31" fmla="*/ 357549 h 329"/>
              <a:gd name="T32" fmla="*/ 45156 w 243"/>
              <a:gd name="T33" fmla="*/ 432823 h 329"/>
              <a:gd name="T34" fmla="*/ 150519 w 243"/>
              <a:gd name="T35" fmla="*/ 421532 h 329"/>
              <a:gd name="T36" fmla="*/ 184385 w 243"/>
              <a:gd name="T37" fmla="*/ 477987 h 329"/>
              <a:gd name="T38" fmla="*/ 176859 w 243"/>
              <a:gd name="T39" fmla="*/ 515624 h 329"/>
              <a:gd name="T40" fmla="*/ 45156 w 243"/>
              <a:gd name="T41" fmla="*/ 658644 h 329"/>
              <a:gd name="T42" fmla="*/ 22578 w 243"/>
              <a:gd name="T43" fmla="*/ 733917 h 329"/>
              <a:gd name="T44" fmla="*/ 105363 w 243"/>
              <a:gd name="T45" fmla="*/ 639825 h 329"/>
              <a:gd name="T46" fmla="*/ 222015 w 243"/>
              <a:gd name="T47" fmla="*/ 545733 h 329"/>
              <a:gd name="T48" fmla="*/ 248356 w 243"/>
              <a:gd name="T49" fmla="*/ 549497 h 329"/>
              <a:gd name="T50" fmla="*/ 263407 w 243"/>
              <a:gd name="T51" fmla="*/ 572079 h 329"/>
              <a:gd name="T52" fmla="*/ 285985 w 243"/>
              <a:gd name="T53" fmla="*/ 590897 h 329"/>
              <a:gd name="T54" fmla="*/ 297274 w 243"/>
              <a:gd name="T55" fmla="*/ 572079 h 329"/>
              <a:gd name="T56" fmla="*/ 342430 w 243"/>
              <a:gd name="T57" fmla="*/ 523151 h 329"/>
              <a:gd name="T58" fmla="*/ 353719 w 243"/>
              <a:gd name="T59" fmla="*/ 523151 h 329"/>
              <a:gd name="T60" fmla="*/ 349956 w 243"/>
              <a:gd name="T61" fmla="*/ 839300 h 329"/>
              <a:gd name="T62" fmla="*/ 338667 w 243"/>
              <a:gd name="T63" fmla="*/ 839300 h 329"/>
              <a:gd name="T64" fmla="*/ 338667 w 243"/>
              <a:gd name="T65" fmla="*/ 959738 h 329"/>
              <a:gd name="T66" fmla="*/ 338667 w 243"/>
              <a:gd name="T67" fmla="*/ 1200613 h 329"/>
              <a:gd name="T68" fmla="*/ 353719 w 243"/>
              <a:gd name="T69" fmla="*/ 1193086 h 329"/>
              <a:gd name="T70" fmla="*/ 365007 w 243"/>
              <a:gd name="T71" fmla="*/ 839300 h 329"/>
              <a:gd name="T72" fmla="*/ 372533 w 243"/>
              <a:gd name="T73" fmla="*/ 658644 h 329"/>
              <a:gd name="T74" fmla="*/ 470370 w 243"/>
              <a:gd name="T75" fmla="*/ 632298 h 329"/>
              <a:gd name="T76" fmla="*/ 462844 w 243"/>
              <a:gd name="T77" fmla="*/ 557024 h 329"/>
              <a:gd name="T78" fmla="*/ 571970 w 243"/>
              <a:gd name="T79" fmla="*/ 632298 h 329"/>
              <a:gd name="T80" fmla="*/ 526815 w 243"/>
              <a:gd name="T81" fmla="*/ 538206 h 329"/>
              <a:gd name="T82" fmla="*/ 526815 w 243"/>
              <a:gd name="T83" fmla="*/ 459169 h 329"/>
              <a:gd name="T84" fmla="*/ 594548 w 243"/>
              <a:gd name="T85" fmla="*/ 459169 h 329"/>
              <a:gd name="T86" fmla="*/ 590785 w 243"/>
              <a:gd name="T87" fmla="*/ 444114 h 329"/>
              <a:gd name="T88" fmla="*/ 545630 w 243"/>
              <a:gd name="T89" fmla="*/ 398950 h 329"/>
              <a:gd name="T90" fmla="*/ 639704 w 243"/>
              <a:gd name="T91" fmla="*/ 368840 h 329"/>
              <a:gd name="T92" fmla="*/ 587022 w 243"/>
              <a:gd name="T93" fmla="*/ 278512 h 329"/>
              <a:gd name="T94" fmla="*/ 650993 w 243"/>
              <a:gd name="T95" fmla="*/ 255930 h 329"/>
              <a:gd name="T96" fmla="*/ 722489 w 243"/>
              <a:gd name="T97" fmla="*/ 244639 h 329"/>
              <a:gd name="T98" fmla="*/ 801511 w 243"/>
              <a:gd name="T99" fmla="*/ 225821 h 329"/>
              <a:gd name="T100" fmla="*/ 914400 w 243"/>
              <a:gd name="T101" fmla="*/ 173129 h 329"/>
              <a:gd name="T102" fmla="*/ 827852 w 243"/>
              <a:gd name="T103" fmla="*/ 173129 h 3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43" h="329">
                <a:moveTo>
                  <a:pt x="220" y="46"/>
                </a:moveTo>
                <a:cubicBezTo>
                  <a:pt x="218" y="47"/>
                  <a:pt x="216" y="45"/>
                  <a:pt x="214" y="45"/>
                </a:cubicBezTo>
                <a:cubicBezTo>
                  <a:pt x="211" y="46"/>
                  <a:pt x="209" y="49"/>
                  <a:pt x="206" y="52"/>
                </a:cubicBezTo>
                <a:cubicBezTo>
                  <a:pt x="202" y="54"/>
                  <a:pt x="197" y="54"/>
                  <a:pt x="193" y="55"/>
                </a:cubicBezTo>
                <a:cubicBezTo>
                  <a:pt x="191" y="56"/>
                  <a:pt x="189" y="59"/>
                  <a:pt x="187" y="60"/>
                </a:cubicBezTo>
                <a:cubicBezTo>
                  <a:pt x="174" y="65"/>
                  <a:pt x="160" y="64"/>
                  <a:pt x="149" y="70"/>
                </a:cubicBezTo>
                <a:cubicBezTo>
                  <a:pt x="147" y="68"/>
                  <a:pt x="142" y="69"/>
                  <a:pt x="141" y="65"/>
                </a:cubicBezTo>
                <a:cubicBezTo>
                  <a:pt x="143" y="63"/>
                  <a:pt x="145" y="59"/>
                  <a:pt x="147" y="59"/>
                </a:cubicBezTo>
                <a:cubicBezTo>
                  <a:pt x="142" y="54"/>
                  <a:pt x="142" y="48"/>
                  <a:pt x="144" y="41"/>
                </a:cubicBezTo>
                <a:cubicBezTo>
                  <a:pt x="150" y="36"/>
                  <a:pt x="159" y="30"/>
                  <a:pt x="162" y="23"/>
                </a:cubicBezTo>
                <a:cubicBezTo>
                  <a:pt x="158" y="18"/>
                  <a:pt x="154" y="25"/>
                  <a:pt x="151" y="28"/>
                </a:cubicBezTo>
                <a:cubicBezTo>
                  <a:pt x="144" y="35"/>
                  <a:pt x="133" y="43"/>
                  <a:pt x="128" y="36"/>
                </a:cubicBezTo>
                <a:cubicBezTo>
                  <a:pt x="126" y="36"/>
                  <a:pt x="126" y="39"/>
                  <a:pt x="124" y="41"/>
                </a:cubicBezTo>
                <a:cubicBezTo>
                  <a:pt x="120" y="41"/>
                  <a:pt x="117" y="35"/>
                  <a:pt x="117" y="32"/>
                </a:cubicBezTo>
                <a:cubicBezTo>
                  <a:pt x="114" y="22"/>
                  <a:pt x="128" y="6"/>
                  <a:pt x="119" y="0"/>
                </a:cubicBezTo>
                <a:cubicBezTo>
                  <a:pt x="104" y="8"/>
                  <a:pt x="117" y="28"/>
                  <a:pt x="104" y="40"/>
                </a:cubicBezTo>
                <a:cubicBezTo>
                  <a:pt x="99" y="41"/>
                  <a:pt x="91" y="41"/>
                  <a:pt x="93" y="32"/>
                </a:cubicBezTo>
                <a:cubicBezTo>
                  <a:pt x="91" y="30"/>
                  <a:pt x="89" y="36"/>
                  <a:pt x="87" y="34"/>
                </a:cubicBezTo>
                <a:cubicBezTo>
                  <a:pt x="85" y="33"/>
                  <a:pt x="87" y="32"/>
                  <a:pt x="86" y="31"/>
                </a:cubicBezTo>
                <a:cubicBezTo>
                  <a:pt x="85" y="32"/>
                  <a:pt x="84" y="33"/>
                  <a:pt x="84" y="32"/>
                </a:cubicBezTo>
                <a:cubicBezTo>
                  <a:pt x="77" y="28"/>
                  <a:pt x="71" y="15"/>
                  <a:pt x="66" y="22"/>
                </a:cubicBezTo>
                <a:cubicBezTo>
                  <a:pt x="68" y="27"/>
                  <a:pt x="76" y="30"/>
                  <a:pt x="69" y="37"/>
                </a:cubicBezTo>
                <a:cubicBezTo>
                  <a:pt x="63" y="37"/>
                  <a:pt x="62" y="28"/>
                  <a:pt x="57" y="24"/>
                </a:cubicBezTo>
                <a:cubicBezTo>
                  <a:pt x="56" y="21"/>
                  <a:pt x="53" y="11"/>
                  <a:pt x="48" y="15"/>
                </a:cubicBezTo>
                <a:cubicBezTo>
                  <a:pt x="50" y="27"/>
                  <a:pt x="66" y="35"/>
                  <a:pt x="63" y="48"/>
                </a:cubicBezTo>
                <a:cubicBezTo>
                  <a:pt x="57" y="50"/>
                  <a:pt x="48" y="46"/>
                  <a:pt x="43" y="43"/>
                </a:cubicBezTo>
                <a:cubicBezTo>
                  <a:pt x="39" y="40"/>
                  <a:pt x="29" y="26"/>
                  <a:pt x="22" y="31"/>
                </a:cubicBezTo>
                <a:cubicBezTo>
                  <a:pt x="14" y="35"/>
                  <a:pt x="20" y="48"/>
                  <a:pt x="25" y="51"/>
                </a:cubicBezTo>
                <a:cubicBezTo>
                  <a:pt x="32" y="55"/>
                  <a:pt x="44" y="46"/>
                  <a:pt x="52" y="51"/>
                </a:cubicBezTo>
                <a:cubicBezTo>
                  <a:pt x="54" y="53"/>
                  <a:pt x="57" y="56"/>
                  <a:pt x="58" y="59"/>
                </a:cubicBezTo>
                <a:cubicBezTo>
                  <a:pt x="60" y="62"/>
                  <a:pt x="62" y="73"/>
                  <a:pt x="61" y="78"/>
                </a:cubicBezTo>
                <a:cubicBezTo>
                  <a:pt x="61" y="85"/>
                  <a:pt x="60" y="89"/>
                  <a:pt x="56" y="95"/>
                </a:cubicBezTo>
                <a:cubicBezTo>
                  <a:pt x="45" y="102"/>
                  <a:pt x="35" y="110"/>
                  <a:pt x="24" y="111"/>
                </a:cubicBezTo>
                <a:cubicBezTo>
                  <a:pt x="20" y="112"/>
                  <a:pt x="15" y="109"/>
                  <a:pt x="12" y="115"/>
                </a:cubicBezTo>
                <a:cubicBezTo>
                  <a:pt x="14" y="119"/>
                  <a:pt x="18" y="117"/>
                  <a:pt x="21" y="115"/>
                </a:cubicBezTo>
                <a:cubicBezTo>
                  <a:pt x="27" y="115"/>
                  <a:pt x="34" y="114"/>
                  <a:pt x="40" y="112"/>
                </a:cubicBezTo>
                <a:cubicBezTo>
                  <a:pt x="42" y="113"/>
                  <a:pt x="44" y="115"/>
                  <a:pt x="46" y="117"/>
                </a:cubicBezTo>
                <a:cubicBezTo>
                  <a:pt x="46" y="120"/>
                  <a:pt x="46" y="124"/>
                  <a:pt x="49" y="127"/>
                </a:cubicBezTo>
                <a:cubicBezTo>
                  <a:pt x="49" y="129"/>
                  <a:pt x="47" y="129"/>
                  <a:pt x="46" y="132"/>
                </a:cubicBezTo>
                <a:cubicBezTo>
                  <a:pt x="46" y="134"/>
                  <a:pt x="48" y="135"/>
                  <a:pt x="47" y="137"/>
                </a:cubicBezTo>
                <a:cubicBezTo>
                  <a:pt x="42" y="147"/>
                  <a:pt x="36" y="152"/>
                  <a:pt x="30" y="161"/>
                </a:cubicBezTo>
                <a:cubicBezTo>
                  <a:pt x="24" y="169"/>
                  <a:pt x="17" y="169"/>
                  <a:pt x="12" y="175"/>
                </a:cubicBezTo>
                <a:cubicBezTo>
                  <a:pt x="7" y="182"/>
                  <a:pt x="3" y="184"/>
                  <a:pt x="0" y="190"/>
                </a:cubicBezTo>
                <a:cubicBezTo>
                  <a:pt x="0" y="194"/>
                  <a:pt x="3" y="195"/>
                  <a:pt x="6" y="195"/>
                </a:cubicBezTo>
                <a:cubicBezTo>
                  <a:pt x="13" y="187"/>
                  <a:pt x="20" y="188"/>
                  <a:pt x="25" y="178"/>
                </a:cubicBezTo>
                <a:cubicBezTo>
                  <a:pt x="27" y="176"/>
                  <a:pt x="26" y="173"/>
                  <a:pt x="28" y="170"/>
                </a:cubicBezTo>
                <a:cubicBezTo>
                  <a:pt x="33" y="163"/>
                  <a:pt x="41" y="158"/>
                  <a:pt x="47" y="150"/>
                </a:cubicBezTo>
                <a:cubicBezTo>
                  <a:pt x="51" y="152"/>
                  <a:pt x="55" y="148"/>
                  <a:pt x="59" y="145"/>
                </a:cubicBezTo>
                <a:cubicBezTo>
                  <a:pt x="60" y="147"/>
                  <a:pt x="59" y="148"/>
                  <a:pt x="62" y="149"/>
                </a:cubicBezTo>
                <a:cubicBezTo>
                  <a:pt x="63" y="148"/>
                  <a:pt x="64" y="146"/>
                  <a:pt x="66" y="146"/>
                </a:cubicBezTo>
                <a:cubicBezTo>
                  <a:pt x="66" y="148"/>
                  <a:pt x="70" y="149"/>
                  <a:pt x="67" y="151"/>
                </a:cubicBezTo>
                <a:cubicBezTo>
                  <a:pt x="69" y="153"/>
                  <a:pt x="70" y="149"/>
                  <a:pt x="70" y="152"/>
                </a:cubicBezTo>
                <a:cubicBezTo>
                  <a:pt x="71" y="160"/>
                  <a:pt x="59" y="165"/>
                  <a:pt x="60" y="172"/>
                </a:cubicBezTo>
                <a:cubicBezTo>
                  <a:pt x="68" y="174"/>
                  <a:pt x="69" y="155"/>
                  <a:pt x="76" y="157"/>
                </a:cubicBezTo>
                <a:cubicBezTo>
                  <a:pt x="76" y="160"/>
                  <a:pt x="72" y="163"/>
                  <a:pt x="74" y="166"/>
                </a:cubicBezTo>
                <a:cubicBezTo>
                  <a:pt x="78" y="162"/>
                  <a:pt x="77" y="156"/>
                  <a:pt x="79" y="152"/>
                </a:cubicBezTo>
                <a:cubicBezTo>
                  <a:pt x="81" y="149"/>
                  <a:pt x="84" y="148"/>
                  <a:pt x="86" y="145"/>
                </a:cubicBezTo>
                <a:cubicBezTo>
                  <a:pt x="87" y="144"/>
                  <a:pt x="89" y="137"/>
                  <a:pt x="91" y="139"/>
                </a:cubicBezTo>
                <a:cubicBezTo>
                  <a:pt x="91" y="140"/>
                  <a:pt x="88" y="141"/>
                  <a:pt x="89" y="142"/>
                </a:cubicBezTo>
                <a:cubicBezTo>
                  <a:pt x="91" y="141"/>
                  <a:pt x="92" y="139"/>
                  <a:pt x="94" y="139"/>
                </a:cubicBezTo>
                <a:cubicBezTo>
                  <a:pt x="96" y="144"/>
                  <a:pt x="94" y="149"/>
                  <a:pt x="93" y="155"/>
                </a:cubicBezTo>
                <a:cubicBezTo>
                  <a:pt x="96" y="177"/>
                  <a:pt x="95" y="200"/>
                  <a:pt x="93" y="223"/>
                </a:cubicBezTo>
                <a:cubicBezTo>
                  <a:pt x="93" y="223"/>
                  <a:pt x="92" y="223"/>
                  <a:pt x="92" y="223"/>
                </a:cubicBezTo>
                <a:cubicBezTo>
                  <a:pt x="91" y="223"/>
                  <a:pt x="91" y="223"/>
                  <a:pt x="90" y="223"/>
                </a:cubicBezTo>
                <a:cubicBezTo>
                  <a:pt x="88" y="225"/>
                  <a:pt x="92" y="223"/>
                  <a:pt x="92" y="224"/>
                </a:cubicBezTo>
                <a:cubicBezTo>
                  <a:pt x="95" y="233"/>
                  <a:pt x="91" y="244"/>
                  <a:pt x="90" y="255"/>
                </a:cubicBezTo>
                <a:cubicBezTo>
                  <a:pt x="88" y="267"/>
                  <a:pt x="90" y="281"/>
                  <a:pt x="90" y="293"/>
                </a:cubicBezTo>
                <a:cubicBezTo>
                  <a:pt x="90" y="302"/>
                  <a:pt x="91" y="311"/>
                  <a:pt x="90" y="319"/>
                </a:cubicBezTo>
                <a:cubicBezTo>
                  <a:pt x="90" y="323"/>
                  <a:pt x="87" y="329"/>
                  <a:pt x="93" y="329"/>
                </a:cubicBezTo>
                <a:cubicBezTo>
                  <a:pt x="97" y="325"/>
                  <a:pt x="94" y="321"/>
                  <a:pt x="94" y="317"/>
                </a:cubicBezTo>
                <a:cubicBezTo>
                  <a:pt x="92" y="297"/>
                  <a:pt x="97" y="276"/>
                  <a:pt x="94" y="257"/>
                </a:cubicBezTo>
                <a:cubicBezTo>
                  <a:pt x="94" y="246"/>
                  <a:pt x="96" y="235"/>
                  <a:pt x="97" y="223"/>
                </a:cubicBezTo>
                <a:cubicBezTo>
                  <a:pt x="97" y="217"/>
                  <a:pt x="96" y="210"/>
                  <a:pt x="96" y="204"/>
                </a:cubicBezTo>
                <a:cubicBezTo>
                  <a:pt x="97" y="194"/>
                  <a:pt x="99" y="184"/>
                  <a:pt x="99" y="175"/>
                </a:cubicBezTo>
                <a:cubicBezTo>
                  <a:pt x="98" y="166"/>
                  <a:pt x="95" y="147"/>
                  <a:pt x="105" y="144"/>
                </a:cubicBezTo>
                <a:cubicBezTo>
                  <a:pt x="111" y="153"/>
                  <a:pt x="124" y="155"/>
                  <a:pt x="125" y="168"/>
                </a:cubicBezTo>
                <a:cubicBezTo>
                  <a:pt x="126" y="165"/>
                  <a:pt x="124" y="165"/>
                  <a:pt x="127" y="162"/>
                </a:cubicBezTo>
                <a:cubicBezTo>
                  <a:pt x="126" y="157"/>
                  <a:pt x="122" y="153"/>
                  <a:pt x="123" y="148"/>
                </a:cubicBezTo>
                <a:cubicBezTo>
                  <a:pt x="125" y="147"/>
                  <a:pt x="128" y="141"/>
                  <a:pt x="131" y="140"/>
                </a:cubicBezTo>
                <a:cubicBezTo>
                  <a:pt x="134" y="151"/>
                  <a:pt x="141" y="163"/>
                  <a:pt x="152" y="168"/>
                </a:cubicBezTo>
                <a:cubicBezTo>
                  <a:pt x="149" y="161"/>
                  <a:pt x="138" y="155"/>
                  <a:pt x="136" y="146"/>
                </a:cubicBezTo>
                <a:cubicBezTo>
                  <a:pt x="138" y="145"/>
                  <a:pt x="139" y="145"/>
                  <a:pt x="140" y="143"/>
                </a:cubicBezTo>
                <a:cubicBezTo>
                  <a:pt x="139" y="135"/>
                  <a:pt x="136" y="128"/>
                  <a:pt x="138" y="120"/>
                </a:cubicBezTo>
                <a:cubicBezTo>
                  <a:pt x="139" y="119"/>
                  <a:pt x="139" y="121"/>
                  <a:pt x="140" y="122"/>
                </a:cubicBezTo>
                <a:cubicBezTo>
                  <a:pt x="142" y="120"/>
                  <a:pt x="139" y="120"/>
                  <a:pt x="141" y="119"/>
                </a:cubicBezTo>
                <a:cubicBezTo>
                  <a:pt x="145" y="121"/>
                  <a:pt x="152" y="120"/>
                  <a:pt x="158" y="122"/>
                </a:cubicBezTo>
                <a:cubicBezTo>
                  <a:pt x="163" y="124"/>
                  <a:pt x="168" y="131"/>
                  <a:pt x="174" y="126"/>
                </a:cubicBezTo>
                <a:cubicBezTo>
                  <a:pt x="173" y="119"/>
                  <a:pt x="163" y="121"/>
                  <a:pt x="157" y="118"/>
                </a:cubicBezTo>
                <a:cubicBezTo>
                  <a:pt x="156" y="117"/>
                  <a:pt x="155" y="115"/>
                  <a:pt x="154" y="114"/>
                </a:cubicBezTo>
                <a:cubicBezTo>
                  <a:pt x="151" y="111"/>
                  <a:pt x="145" y="111"/>
                  <a:pt x="145" y="106"/>
                </a:cubicBezTo>
                <a:cubicBezTo>
                  <a:pt x="151" y="104"/>
                  <a:pt x="157" y="99"/>
                  <a:pt x="163" y="99"/>
                </a:cubicBezTo>
                <a:cubicBezTo>
                  <a:pt x="165" y="99"/>
                  <a:pt x="168" y="101"/>
                  <a:pt x="170" y="98"/>
                </a:cubicBezTo>
                <a:cubicBezTo>
                  <a:pt x="162" y="97"/>
                  <a:pt x="154" y="95"/>
                  <a:pt x="146" y="96"/>
                </a:cubicBezTo>
                <a:cubicBezTo>
                  <a:pt x="139" y="85"/>
                  <a:pt x="149" y="78"/>
                  <a:pt x="156" y="74"/>
                </a:cubicBezTo>
                <a:cubicBezTo>
                  <a:pt x="160" y="73"/>
                  <a:pt x="162" y="71"/>
                  <a:pt x="164" y="70"/>
                </a:cubicBezTo>
                <a:cubicBezTo>
                  <a:pt x="166" y="69"/>
                  <a:pt x="170" y="69"/>
                  <a:pt x="173" y="68"/>
                </a:cubicBezTo>
                <a:cubicBezTo>
                  <a:pt x="178" y="67"/>
                  <a:pt x="183" y="64"/>
                  <a:pt x="186" y="64"/>
                </a:cubicBezTo>
                <a:cubicBezTo>
                  <a:pt x="188" y="64"/>
                  <a:pt x="190" y="65"/>
                  <a:pt x="192" y="65"/>
                </a:cubicBezTo>
                <a:cubicBezTo>
                  <a:pt x="194" y="65"/>
                  <a:pt x="198" y="63"/>
                  <a:pt x="201" y="62"/>
                </a:cubicBezTo>
                <a:cubicBezTo>
                  <a:pt x="206" y="61"/>
                  <a:pt x="210" y="62"/>
                  <a:pt x="213" y="60"/>
                </a:cubicBezTo>
                <a:cubicBezTo>
                  <a:pt x="215" y="59"/>
                  <a:pt x="217" y="57"/>
                  <a:pt x="220" y="56"/>
                </a:cubicBezTo>
                <a:cubicBezTo>
                  <a:pt x="228" y="52"/>
                  <a:pt x="237" y="52"/>
                  <a:pt x="243" y="46"/>
                </a:cubicBezTo>
                <a:cubicBezTo>
                  <a:pt x="243" y="44"/>
                  <a:pt x="242" y="42"/>
                  <a:pt x="240" y="40"/>
                </a:cubicBezTo>
                <a:cubicBezTo>
                  <a:pt x="233" y="41"/>
                  <a:pt x="227" y="46"/>
                  <a:pt x="220" y="46"/>
                </a:cubicBezTo>
                <a:close/>
              </a:path>
            </a:pathLst>
          </a:custGeom>
          <a:solidFill>
            <a:schemeClr val="tx1">
              <a:lumMod val="95000"/>
              <a:lumOff val="5000"/>
            </a:schemeClr>
          </a:solidFill>
          <a:ln>
            <a:noFill/>
          </a:ln>
        </p:spPr>
        <p:txBody>
          <a:bodyPr anchor="ctr" anchorCtr="1"/>
          <a:lstStyle/>
          <a:p>
            <a:endParaRPr lang="zh-CN" altLang="en-US"/>
          </a:p>
        </p:txBody>
      </p:sp>
      <p:sp>
        <p:nvSpPr>
          <p:cNvPr id="18" name="文本框 17"/>
          <p:cNvSpPr txBox="1"/>
          <p:nvPr/>
        </p:nvSpPr>
        <p:spPr>
          <a:xfrm>
            <a:off x="5341523" y="3072182"/>
            <a:ext cx="5622580" cy="1292662"/>
          </a:xfrm>
          <a:prstGeom prst="rect">
            <a:avLst/>
          </a:prstGeom>
          <a:noFill/>
        </p:spPr>
        <p:txBody>
          <a:bodyPr wrap="square" rtlCol="0">
            <a:spAutoFit/>
          </a:bodyPr>
          <a:lstStyle/>
          <a:p>
            <a:r>
              <a:rPr lang="zh-CN" altLang="en-US" sz="2600" dirty="0" smtClean="0">
                <a:latin typeface="李旭科书法" panose="02000603000000000000" pitchFamily="2" charset="-122"/>
                <a:ea typeface="李旭科书法" panose="02000603000000000000" pitchFamily="2" charset="-122"/>
              </a:rPr>
              <a:t>武生：中年轻的男性武将，他们用高超的武打技术来展示剧中人物的武艺高强。</a:t>
            </a:r>
            <a:endParaRPr lang="zh-CN" altLang="en-US" sz="2600" dirty="0">
              <a:latin typeface="李旭科书法" panose="02000603000000000000" pitchFamily="2" charset="-122"/>
              <a:ea typeface="李旭科书法" panose="02000603000000000000" pitchFamily="2" charset="-122"/>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39" y="2314323"/>
            <a:ext cx="3763584" cy="2913159"/>
          </a:xfrm>
          <a:prstGeom prst="rect">
            <a:avLst/>
          </a:prstGeom>
        </p:spPr>
      </p:pic>
    </p:spTree>
    <p:extLst>
      <p:ext uri="{BB962C8B-B14F-4D97-AF65-F5344CB8AC3E}">
        <p14:creationId xmlns:p14="http://schemas.microsoft.com/office/powerpoint/2010/main" val="3171462182"/>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Effect transition="in" filter="fade">
                                      <p:cBhvr>
                                        <p:cTn id="17" dur="10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fltVal val="0"/>
                                          </p:val>
                                        </p:tav>
                                        <p:tav tm="100000">
                                          <p:val>
                                            <p:strVal val="#ppt_w"/>
                                          </p:val>
                                        </p:tav>
                                      </p:tavLst>
                                    </p:anim>
                                    <p:anim calcmode="lin" valueType="num">
                                      <p:cBhvr>
                                        <p:cTn id="21" dur="1000" fill="hold"/>
                                        <p:tgtEl>
                                          <p:spTgt spid="15"/>
                                        </p:tgtEl>
                                        <p:attrNameLst>
                                          <p:attrName>ppt_h</p:attrName>
                                        </p:attrNameLst>
                                      </p:cBhvr>
                                      <p:tavLst>
                                        <p:tav tm="0">
                                          <p:val>
                                            <p:fltVal val="0"/>
                                          </p:val>
                                        </p:tav>
                                        <p:tav tm="100000">
                                          <p:val>
                                            <p:strVal val="#ppt_h"/>
                                          </p:val>
                                        </p:tav>
                                      </p:tavLst>
                                    </p:anim>
                                    <p:animEffect transition="in" filter="fade">
                                      <p:cBhvr>
                                        <p:cTn id="22" dur="1000"/>
                                        <p:tgtEl>
                                          <p:spTgt spid="15"/>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Effect transition="in" filter="fade">
                                      <p:cBhvr>
                                        <p:cTn id="2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5"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文本框 3"/>
          <p:cNvSpPr txBox="1"/>
          <p:nvPr/>
        </p:nvSpPr>
        <p:spPr>
          <a:xfrm>
            <a:off x="5041901" y="2281852"/>
            <a:ext cx="7315199" cy="4031873"/>
          </a:xfrm>
          <a:prstGeom prst="rect">
            <a:avLst/>
          </a:prstGeom>
          <a:noFill/>
        </p:spPr>
        <p:txBody>
          <a:bodyPr wrap="square" rtlCol="0">
            <a:spAutoFit/>
          </a:bodyPr>
          <a:lstStyle/>
          <a:p>
            <a:r>
              <a:rPr lang="zh-CN" altLang="en-US" sz="4400" dirty="0">
                <a:solidFill>
                  <a:srgbClr val="FF0000"/>
                </a:solidFill>
                <a:latin typeface="李旭科书法" panose="02000603000000000000" pitchFamily="2" charset="-122"/>
                <a:ea typeface="李旭科书法" panose="02000603000000000000" pitchFamily="2" charset="-122"/>
              </a:rPr>
              <a:t>做</a:t>
            </a:r>
            <a:r>
              <a:rPr lang="zh-CN" altLang="en-US" sz="2400" dirty="0" smtClean="0">
                <a:latin typeface="李旭科书法" panose="02000603000000000000" pitchFamily="2" charset="-122"/>
                <a:ea typeface="李旭科书法" panose="02000603000000000000" pitchFamily="2" charset="-122"/>
              </a:rPr>
              <a:t>：泛指表演技巧，一般又特指舞蹈化的形体动作，是戏曲有别于其他表演艺术的主要标志之一。</a:t>
            </a:r>
            <a:endParaRPr lang="en-US" altLang="zh-CN" sz="2400" dirty="0" smtClean="0">
              <a:latin typeface="李旭科书法" panose="02000603000000000000" pitchFamily="2" charset="-122"/>
              <a:ea typeface="李旭科书法" panose="02000603000000000000" pitchFamily="2" charset="-122"/>
            </a:endParaRPr>
          </a:p>
          <a:p>
            <a:r>
              <a:rPr lang="zh-CN" altLang="en-US" sz="2400" dirty="0" smtClean="0">
                <a:latin typeface="李旭科书法" panose="02000603000000000000" pitchFamily="2" charset="-122"/>
                <a:ea typeface="李旭科书法" panose="02000603000000000000" pitchFamily="2" charset="-122"/>
              </a:rPr>
              <a:t>（</a:t>
            </a:r>
            <a:r>
              <a:rPr lang="en-US" altLang="zh-CN" sz="2400" dirty="0" smtClean="0">
                <a:latin typeface="李旭科书法" panose="02000603000000000000" pitchFamily="2" charset="-122"/>
                <a:ea typeface="李旭科书法" panose="02000603000000000000" pitchFamily="2" charset="-122"/>
              </a:rPr>
              <a:t>1</a:t>
            </a:r>
            <a:r>
              <a:rPr lang="zh-CN" altLang="en-US" sz="2400" dirty="0" smtClean="0">
                <a:latin typeface="李旭科书法" panose="02000603000000000000" pitchFamily="2" charset="-122"/>
                <a:ea typeface="李旭科书法" panose="02000603000000000000" pitchFamily="2" charset="-122"/>
              </a:rPr>
              <a:t>）以无当有：上楼、下楼、开门、关门、喂鸡、穿针等        几个片段。</a:t>
            </a:r>
            <a:endParaRPr lang="en-US" altLang="zh-CN" sz="2400" dirty="0" smtClean="0">
              <a:latin typeface="李旭科书法" panose="02000603000000000000" pitchFamily="2" charset="-122"/>
              <a:ea typeface="李旭科书法" panose="02000603000000000000" pitchFamily="2" charset="-122"/>
            </a:endParaRPr>
          </a:p>
          <a:p>
            <a:r>
              <a:rPr lang="zh-CN" altLang="en-US" sz="2400" dirty="0" smtClean="0">
                <a:latin typeface="李旭科书法" panose="02000603000000000000" pitchFamily="2" charset="-122"/>
                <a:ea typeface="李旭科书法" panose="02000603000000000000" pitchFamily="2" charset="-122"/>
              </a:rPr>
              <a:t>（</a:t>
            </a:r>
            <a:r>
              <a:rPr lang="en-US" altLang="zh-CN" sz="2400" dirty="0" smtClean="0">
                <a:latin typeface="李旭科书法" panose="02000603000000000000" pitchFamily="2" charset="-122"/>
                <a:ea typeface="李旭科书法" panose="02000603000000000000" pitchFamily="2" charset="-122"/>
              </a:rPr>
              <a:t>2</a:t>
            </a:r>
            <a:r>
              <a:rPr lang="zh-CN" altLang="en-US" sz="2400" dirty="0" smtClean="0">
                <a:latin typeface="李旭科书法" panose="02000603000000000000" pitchFamily="2" charset="-122"/>
                <a:ea typeface="李旭科书法" panose="02000603000000000000" pitchFamily="2" charset="-122"/>
              </a:rPr>
              <a:t>）籍物表意：骑马、行船、坐轿、乘车</a:t>
            </a:r>
            <a:endParaRPr lang="en-US" altLang="zh-CN" sz="2400" dirty="0" smtClean="0">
              <a:latin typeface="李旭科书法" panose="02000603000000000000" pitchFamily="2" charset="-122"/>
              <a:ea typeface="李旭科书法" panose="02000603000000000000" pitchFamily="2" charset="-122"/>
            </a:endParaRPr>
          </a:p>
          <a:p>
            <a:r>
              <a:rPr lang="zh-CN" altLang="en-US" sz="2400" dirty="0" smtClean="0">
                <a:latin typeface="李旭科书法" panose="02000603000000000000" pitchFamily="2" charset="-122"/>
                <a:ea typeface="李旭科书法" panose="02000603000000000000" pitchFamily="2" charset="-122"/>
              </a:rPr>
              <a:t>（</a:t>
            </a:r>
            <a:r>
              <a:rPr lang="en-US" altLang="zh-CN" sz="2400" dirty="0" smtClean="0">
                <a:latin typeface="李旭科书法" panose="02000603000000000000" pitchFamily="2" charset="-122"/>
                <a:ea typeface="李旭科书法" panose="02000603000000000000" pitchFamily="2" charset="-122"/>
              </a:rPr>
              <a:t>3</a:t>
            </a:r>
            <a:r>
              <a:rPr lang="zh-CN" altLang="en-US" sz="2400" dirty="0" smtClean="0">
                <a:latin typeface="李旭科书法" panose="02000603000000000000" pitchFamily="2" charset="-122"/>
                <a:ea typeface="李旭科书法" panose="02000603000000000000" pitchFamily="2" charset="-122"/>
              </a:rPr>
              <a:t>）艺术身段：兰花指、兰花掌、兰花拳打：是传统武术的舞蹈化。</a:t>
            </a:r>
            <a:endParaRPr lang="en-US" altLang="zh-CN" sz="2400" dirty="0" smtClean="0">
              <a:latin typeface="李旭科书法" panose="02000603000000000000" pitchFamily="2" charset="-122"/>
              <a:ea typeface="李旭科书法" panose="02000603000000000000" pitchFamily="2" charset="-122"/>
            </a:endParaRPr>
          </a:p>
          <a:p>
            <a:endParaRPr lang="en-US" altLang="zh-CN" sz="2400" dirty="0">
              <a:latin typeface="李旭科书法" panose="02000603000000000000" pitchFamily="2" charset="-122"/>
              <a:ea typeface="李旭科书法" panose="02000603000000000000" pitchFamily="2" charset="-122"/>
            </a:endParaRPr>
          </a:p>
          <a:p>
            <a:r>
              <a:rPr lang="zh-CN" altLang="en-US" sz="4400" dirty="0">
                <a:solidFill>
                  <a:srgbClr val="FF0000"/>
                </a:solidFill>
                <a:latin typeface="李旭科书法" panose="02000603000000000000" pitchFamily="2" charset="-122"/>
                <a:ea typeface="李旭科书法" panose="02000603000000000000" pitchFamily="2" charset="-122"/>
              </a:rPr>
              <a:t>舞</a:t>
            </a:r>
            <a:r>
              <a:rPr lang="zh-CN" altLang="en-US" sz="2400" dirty="0" smtClean="0">
                <a:latin typeface="李旭科书法" panose="02000603000000000000" pitchFamily="2" charset="-122"/>
                <a:ea typeface="李旭科书法" panose="02000603000000000000" pitchFamily="2" charset="-122"/>
              </a:rPr>
              <a:t>：舞蹈</a:t>
            </a:r>
            <a:endParaRPr lang="zh-CN" altLang="en-US" sz="2400" dirty="0">
              <a:latin typeface="李旭科书法" panose="02000603000000000000" pitchFamily="2" charset="-122"/>
              <a:ea typeface="李旭科书法" panose="02000603000000000000" pitchFamily="2" charset="-122"/>
            </a:endParaRPr>
          </a:p>
        </p:txBody>
      </p:sp>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0889" t="2963" r="26894"/>
          <a:stretch/>
        </p:blipFill>
        <p:spPr>
          <a:xfrm>
            <a:off x="0" y="203200"/>
            <a:ext cx="4445001" cy="6654800"/>
          </a:xfrm>
          <a:prstGeom prst="rect">
            <a:avLst/>
          </a:prstGeom>
        </p:spPr>
      </p:pic>
      <p:sp>
        <p:nvSpPr>
          <p:cNvPr id="7" name="KSO_Shape"/>
          <p:cNvSpPr>
            <a:spLocks/>
          </p:cNvSpPr>
          <p:nvPr/>
        </p:nvSpPr>
        <p:spPr bwMode="auto">
          <a:xfrm>
            <a:off x="5219700" y="361290"/>
            <a:ext cx="5943600"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8" name="标题 9"/>
          <p:cNvSpPr>
            <a:spLocks noGrp="1"/>
          </p:cNvSpPr>
          <p:nvPr>
            <p:ph type="title"/>
          </p:nvPr>
        </p:nvSpPr>
        <p:spPr>
          <a:xfrm>
            <a:off x="7600472" y="621274"/>
            <a:ext cx="4110883" cy="601525"/>
          </a:xfrm>
        </p:spPr>
        <p:txBody>
          <a:bodyPr>
            <a:normAutofit/>
          </a:bodyPr>
          <a:lstStyle/>
          <a:p>
            <a:pPr eaLnBrk="1" hangingPunct="1"/>
            <a:r>
              <a:rPr lang="zh-CN" altLang="en-US" sz="3600" dirty="0" smtClean="0">
                <a:solidFill>
                  <a:schemeClr val="bg1"/>
                </a:solidFill>
                <a:latin typeface="李旭科书法" panose="02000603000000000000" pitchFamily="2" charset="-122"/>
                <a:ea typeface="李旭科书法" panose="02000603000000000000" pitchFamily="2" charset="-122"/>
              </a:rPr>
              <a:t>京剧的四大功夫</a:t>
            </a:r>
          </a:p>
        </p:txBody>
      </p:sp>
    </p:spTree>
    <p:extLst>
      <p:ext uri="{BB962C8B-B14F-4D97-AF65-F5344CB8AC3E}">
        <p14:creationId xmlns:p14="http://schemas.microsoft.com/office/powerpoint/2010/main" val="1943101099"/>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Freeform 15"/>
          <p:cNvSpPr>
            <a:spLocks noEditPoints="1"/>
          </p:cNvSpPr>
          <p:nvPr/>
        </p:nvSpPr>
        <p:spPr bwMode="auto">
          <a:xfrm>
            <a:off x="6010275" y="4335463"/>
            <a:ext cx="890588" cy="881062"/>
          </a:xfrm>
          <a:custGeom>
            <a:avLst/>
            <a:gdLst>
              <a:gd name="T0" fmla="*/ 54 w 95"/>
              <a:gd name="T1" fmla="*/ 94 h 94"/>
              <a:gd name="T2" fmla="*/ 56 w 95"/>
              <a:gd name="T3" fmla="*/ 81 h 94"/>
              <a:gd name="T4" fmla="*/ 66 w 95"/>
              <a:gd name="T5" fmla="*/ 78 h 94"/>
              <a:gd name="T6" fmla="*/ 76 w 95"/>
              <a:gd name="T7" fmla="*/ 85 h 94"/>
              <a:gd name="T8" fmla="*/ 86 w 95"/>
              <a:gd name="T9" fmla="*/ 75 h 94"/>
              <a:gd name="T10" fmla="*/ 78 w 95"/>
              <a:gd name="T11" fmla="*/ 65 h 94"/>
              <a:gd name="T12" fmla="*/ 82 w 95"/>
              <a:gd name="T13" fmla="*/ 56 h 94"/>
              <a:gd name="T14" fmla="*/ 95 w 95"/>
              <a:gd name="T15" fmla="*/ 54 h 94"/>
              <a:gd name="T16" fmla="*/ 95 w 95"/>
              <a:gd name="T17" fmla="*/ 40 h 94"/>
              <a:gd name="T18" fmla="*/ 82 w 95"/>
              <a:gd name="T19" fmla="*/ 38 h 94"/>
              <a:gd name="T20" fmla="*/ 82 w 95"/>
              <a:gd name="T21" fmla="*/ 37 h 94"/>
              <a:gd name="T22" fmla="*/ 82 w 95"/>
              <a:gd name="T23" fmla="*/ 37 h 94"/>
              <a:gd name="T24" fmla="*/ 80 w 95"/>
              <a:gd name="T25" fmla="*/ 33 h 94"/>
              <a:gd name="T26" fmla="*/ 80 w 95"/>
              <a:gd name="T27" fmla="*/ 31 h 94"/>
              <a:gd name="T28" fmla="*/ 80 w 95"/>
              <a:gd name="T29" fmla="*/ 31 h 94"/>
              <a:gd name="T30" fmla="*/ 78 w 95"/>
              <a:gd name="T31" fmla="*/ 29 h 94"/>
              <a:gd name="T32" fmla="*/ 86 w 95"/>
              <a:gd name="T33" fmla="*/ 18 h 94"/>
              <a:gd name="T34" fmla="*/ 76 w 95"/>
              <a:gd name="T35" fmla="*/ 9 h 94"/>
              <a:gd name="T36" fmla="*/ 66 w 95"/>
              <a:gd name="T37" fmla="*/ 16 h 94"/>
              <a:gd name="T38" fmla="*/ 56 w 95"/>
              <a:gd name="T39" fmla="*/ 12 h 94"/>
              <a:gd name="T40" fmla="*/ 54 w 95"/>
              <a:gd name="T41" fmla="*/ 0 h 94"/>
              <a:gd name="T42" fmla="*/ 41 w 95"/>
              <a:gd name="T43" fmla="*/ 0 h 94"/>
              <a:gd name="T44" fmla="*/ 38 w 95"/>
              <a:gd name="T45" fmla="*/ 12 h 94"/>
              <a:gd name="T46" fmla="*/ 29 w 95"/>
              <a:gd name="T47" fmla="*/ 16 h 94"/>
              <a:gd name="T48" fmla="*/ 19 w 95"/>
              <a:gd name="T49" fmla="*/ 9 h 94"/>
              <a:gd name="T50" fmla="*/ 9 w 95"/>
              <a:gd name="T51" fmla="*/ 18 h 94"/>
              <a:gd name="T52" fmla="*/ 17 w 95"/>
              <a:gd name="T53" fmla="*/ 29 h 94"/>
              <a:gd name="T54" fmla="*/ 13 w 95"/>
              <a:gd name="T55" fmla="*/ 38 h 94"/>
              <a:gd name="T56" fmla="*/ 0 w 95"/>
              <a:gd name="T57" fmla="*/ 40 h 94"/>
              <a:gd name="T58" fmla="*/ 0 w 95"/>
              <a:gd name="T59" fmla="*/ 54 h 94"/>
              <a:gd name="T60" fmla="*/ 13 w 95"/>
              <a:gd name="T61" fmla="*/ 56 h 94"/>
              <a:gd name="T62" fmla="*/ 16 w 95"/>
              <a:gd name="T63" fmla="*/ 65 h 94"/>
              <a:gd name="T64" fmla="*/ 9 w 95"/>
              <a:gd name="T65" fmla="*/ 75 h 94"/>
              <a:gd name="T66" fmla="*/ 19 w 95"/>
              <a:gd name="T67" fmla="*/ 85 h 94"/>
              <a:gd name="T68" fmla="*/ 29 w 95"/>
              <a:gd name="T69" fmla="*/ 78 h 94"/>
              <a:gd name="T70" fmla="*/ 38 w 95"/>
              <a:gd name="T71" fmla="*/ 82 h 94"/>
              <a:gd name="T72" fmla="*/ 41 w 95"/>
              <a:gd name="T73" fmla="*/ 94 h 94"/>
              <a:gd name="T74" fmla="*/ 54 w 95"/>
              <a:gd name="T75" fmla="*/ 94 h 94"/>
              <a:gd name="T76" fmla="*/ 72 w 95"/>
              <a:gd name="T77" fmla="*/ 43 h 94"/>
              <a:gd name="T78" fmla="*/ 51 w 95"/>
              <a:gd name="T79" fmla="*/ 72 h 94"/>
              <a:gd name="T80" fmla="*/ 22 w 95"/>
              <a:gd name="T81" fmla="*/ 50 h 94"/>
              <a:gd name="T82" fmla="*/ 44 w 95"/>
              <a:gd name="T83" fmla="*/ 22 h 94"/>
              <a:gd name="T84" fmla="*/ 56 w 95"/>
              <a:gd name="T85" fmla="*/ 23 h 94"/>
              <a:gd name="T86" fmla="*/ 56 w 95"/>
              <a:gd name="T87" fmla="*/ 23 h 94"/>
              <a:gd name="T88" fmla="*/ 65 w 95"/>
              <a:gd name="T89" fmla="*/ 29 h 94"/>
              <a:gd name="T90" fmla="*/ 69 w 95"/>
              <a:gd name="T91" fmla="*/ 34 h 94"/>
              <a:gd name="T92" fmla="*/ 72 w 95"/>
              <a:gd name="T93" fmla="*/ 4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5" h="94">
                <a:moveTo>
                  <a:pt x="54" y="94"/>
                </a:moveTo>
                <a:cubicBezTo>
                  <a:pt x="56" y="81"/>
                  <a:pt x="56" y="81"/>
                  <a:pt x="56" y="81"/>
                </a:cubicBezTo>
                <a:cubicBezTo>
                  <a:pt x="66" y="78"/>
                  <a:pt x="66" y="78"/>
                  <a:pt x="66" y="78"/>
                </a:cubicBezTo>
                <a:cubicBezTo>
                  <a:pt x="76" y="85"/>
                  <a:pt x="76" y="85"/>
                  <a:pt x="76" y="85"/>
                </a:cubicBezTo>
                <a:cubicBezTo>
                  <a:pt x="86" y="75"/>
                  <a:pt x="86" y="75"/>
                  <a:pt x="86" y="75"/>
                </a:cubicBezTo>
                <a:cubicBezTo>
                  <a:pt x="78" y="65"/>
                  <a:pt x="78" y="65"/>
                  <a:pt x="78" y="65"/>
                </a:cubicBezTo>
                <a:cubicBezTo>
                  <a:pt x="82" y="56"/>
                  <a:pt x="82" y="56"/>
                  <a:pt x="82" y="56"/>
                </a:cubicBezTo>
                <a:cubicBezTo>
                  <a:pt x="95" y="54"/>
                  <a:pt x="95" y="54"/>
                  <a:pt x="95" y="54"/>
                </a:cubicBezTo>
                <a:cubicBezTo>
                  <a:pt x="95" y="40"/>
                  <a:pt x="95" y="40"/>
                  <a:pt x="95" y="40"/>
                </a:cubicBezTo>
                <a:cubicBezTo>
                  <a:pt x="82" y="38"/>
                  <a:pt x="82" y="38"/>
                  <a:pt x="82" y="38"/>
                </a:cubicBezTo>
                <a:cubicBezTo>
                  <a:pt x="82" y="37"/>
                  <a:pt x="82" y="37"/>
                  <a:pt x="82" y="37"/>
                </a:cubicBezTo>
                <a:cubicBezTo>
                  <a:pt x="82" y="37"/>
                  <a:pt x="82" y="37"/>
                  <a:pt x="82" y="37"/>
                </a:cubicBezTo>
                <a:cubicBezTo>
                  <a:pt x="80" y="33"/>
                  <a:pt x="80" y="33"/>
                  <a:pt x="80" y="33"/>
                </a:cubicBezTo>
                <a:cubicBezTo>
                  <a:pt x="80" y="31"/>
                  <a:pt x="80" y="31"/>
                  <a:pt x="80" y="31"/>
                </a:cubicBezTo>
                <a:cubicBezTo>
                  <a:pt x="80" y="31"/>
                  <a:pt x="80" y="31"/>
                  <a:pt x="80" y="31"/>
                </a:cubicBezTo>
                <a:cubicBezTo>
                  <a:pt x="78" y="29"/>
                  <a:pt x="78" y="29"/>
                  <a:pt x="78" y="29"/>
                </a:cubicBezTo>
                <a:cubicBezTo>
                  <a:pt x="86" y="18"/>
                  <a:pt x="86" y="18"/>
                  <a:pt x="86" y="18"/>
                </a:cubicBezTo>
                <a:cubicBezTo>
                  <a:pt x="76" y="9"/>
                  <a:pt x="76" y="9"/>
                  <a:pt x="76" y="9"/>
                </a:cubicBezTo>
                <a:cubicBezTo>
                  <a:pt x="66" y="16"/>
                  <a:pt x="66" y="16"/>
                  <a:pt x="66" y="16"/>
                </a:cubicBezTo>
                <a:cubicBezTo>
                  <a:pt x="56" y="12"/>
                  <a:pt x="56" y="12"/>
                  <a:pt x="56" y="12"/>
                </a:cubicBezTo>
                <a:cubicBezTo>
                  <a:pt x="54" y="0"/>
                  <a:pt x="54" y="0"/>
                  <a:pt x="54" y="0"/>
                </a:cubicBezTo>
                <a:cubicBezTo>
                  <a:pt x="41" y="0"/>
                  <a:pt x="41" y="0"/>
                  <a:pt x="41" y="0"/>
                </a:cubicBezTo>
                <a:cubicBezTo>
                  <a:pt x="38" y="12"/>
                  <a:pt x="38" y="12"/>
                  <a:pt x="38" y="12"/>
                </a:cubicBezTo>
                <a:cubicBezTo>
                  <a:pt x="29" y="16"/>
                  <a:pt x="29" y="16"/>
                  <a:pt x="29" y="16"/>
                </a:cubicBezTo>
                <a:cubicBezTo>
                  <a:pt x="19" y="9"/>
                  <a:pt x="19" y="9"/>
                  <a:pt x="19" y="9"/>
                </a:cubicBezTo>
                <a:cubicBezTo>
                  <a:pt x="9" y="18"/>
                  <a:pt x="9" y="18"/>
                  <a:pt x="9" y="18"/>
                </a:cubicBezTo>
                <a:cubicBezTo>
                  <a:pt x="17" y="29"/>
                  <a:pt x="17" y="29"/>
                  <a:pt x="17" y="29"/>
                </a:cubicBezTo>
                <a:cubicBezTo>
                  <a:pt x="13" y="38"/>
                  <a:pt x="13" y="38"/>
                  <a:pt x="13" y="38"/>
                </a:cubicBezTo>
                <a:cubicBezTo>
                  <a:pt x="0" y="40"/>
                  <a:pt x="0" y="40"/>
                  <a:pt x="0" y="40"/>
                </a:cubicBezTo>
                <a:cubicBezTo>
                  <a:pt x="0" y="54"/>
                  <a:pt x="0" y="54"/>
                  <a:pt x="0" y="54"/>
                </a:cubicBezTo>
                <a:cubicBezTo>
                  <a:pt x="13" y="56"/>
                  <a:pt x="13" y="56"/>
                  <a:pt x="13" y="56"/>
                </a:cubicBezTo>
                <a:cubicBezTo>
                  <a:pt x="16" y="65"/>
                  <a:pt x="16" y="65"/>
                  <a:pt x="16" y="65"/>
                </a:cubicBezTo>
                <a:cubicBezTo>
                  <a:pt x="9" y="75"/>
                  <a:pt x="9" y="75"/>
                  <a:pt x="9" y="75"/>
                </a:cubicBezTo>
                <a:cubicBezTo>
                  <a:pt x="19" y="85"/>
                  <a:pt x="19" y="85"/>
                  <a:pt x="19" y="85"/>
                </a:cubicBezTo>
                <a:cubicBezTo>
                  <a:pt x="29" y="78"/>
                  <a:pt x="29" y="78"/>
                  <a:pt x="29" y="78"/>
                </a:cubicBezTo>
                <a:cubicBezTo>
                  <a:pt x="38" y="82"/>
                  <a:pt x="38" y="82"/>
                  <a:pt x="38" y="82"/>
                </a:cubicBezTo>
                <a:cubicBezTo>
                  <a:pt x="41" y="94"/>
                  <a:pt x="41" y="94"/>
                  <a:pt x="41" y="94"/>
                </a:cubicBezTo>
                <a:cubicBezTo>
                  <a:pt x="54" y="94"/>
                  <a:pt x="54" y="94"/>
                  <a:pt x="54" y="94"/>
                </a:cubicBezTo>
                <a:close/>
                <a:moveTo>
                  <a:pt x="72" y="43"/>
                </a:moveTo>
                <a:cubicBezTo>
                  <a:pt x="74" y="57"/>
                  <a:pt x="65" y="70"/>
                  <a:pt x="51" y="72"/>
                </a:cubicBezTo>
                <a:cubicBezTo>
                  <a:pt x="37" y="74"/>
                  <a:pt x="24" y="64"/>
                  <a:pt x="22" y="50"/>
                </a:cubicBezTo>
                <a:cubicBezTo>
                  <a:pt x="21" y="36"/>
                  <a:pt x="30" y="24"/>
                  <a:pt x="44" y="22"/>
                </a:cubicBezTo>
                <a:cubicBezTo>
                  <a:pt x="48" y="21"/>
                  <a:pt x="52" y="22"/>
                  <a:pt x="56" y="23"/>
                </a:cubicBezTo>
                <a:cubicBezTo>
                  <a:pt x="56" y="23"/>
                  <a:pt x="56" y="23"/>
                  <a:pt x="56" y="23"/>
                </a:cubicBezTo>
                <a:cubicBezTo>
                  <a:pt x="59" y="24"/>
                  <a:pt x="63" y="26"/>
                  <a:pt x="65" y="29"/>
                </a:cubicBezTo>
                <a:cubicBezTo>
                  <a:pt x="67" y="30"/>
                  <a:pt x="68" y="32"/>
                  <a:pt x="69" y="34"/>
                </a:cubicBezTo>
                <a:cubicBezTo>
                  <a:pt x="71" y="37"/>
                  <a:pt x="72" y="40"/>
                  <a:pt x="72" y="43"/>
                </a:cubicBezTo>
                <a:close/>
              </a:path>
            </a:pathLst>
          </a:custGeom>
          <a:solidFill>
            <a:schemeClr val="accent3"/>
          </a:solidFill>
          <a:ln>
            <a:noFill/>
          </a:ln>
          <a:extLst/>
        </p:spPr>
        <p:txBody>
          <a:bodyPr/>
          <a:lstStyle/>
          <a:p>
            <a:pPr>
              <a:defRPr/>
            </a:pPr>
            <a:endParaRPr lang="zh-CN" altLang="en-US"/>
          </a:p>
        </p:txBody>
      </p:sp>
      <p:sp>
        <p:nvSpPr>
          <p:cNvPr id="17" name="Freeform 16"/>
          <p:cNvSpPr>
            <a:spLocks noEditPoints="1"/>
          </p:cNvSpPr>
          <p:nvPr/>
        </p:nvSpPr>
        <p:spPr bwMode="auto">
          <a:xfrm>
            <a:off x="6310313" y="4597401"/>
            <a:ext cx="290512" cy="328613"/>
          </a:xfrm>
          <a:custGeom>
            <a:avLst/>
            <a:gdLst>
              <a:gd name="T0" fmla="*/ 15 w 31"/>
              <a:gd name="T1" fmla="*/ 0 h 35"/>
              <a:gd name="T2" fmla="*/ 24 w 31"/>
              <a:gd name="T3" fmla="*/ 8 h 35"/>
              <a:gd name="T4" fmla="*/ 15 w 31"/>
              <a:gd name="T5" fmla="*/ 17 h 35"/>
              <a:gd name="T6" fmla="*/ 7 w 31"/>
              <a:gd name="T7" fmla="*/ 8 h 35"/>
              <a:gd name="T8" fmla="*/ 15 w 31"/>
              <a:gd name="T9" fmla="*/ 0 h 35"/>
              <a:gd name="T10" fmla="*/ 6 w 31"/>
              <a:gd name="T11" fmla="*/ 19 h 35"/>
              <a:gd name="T12" fmla="*/ 10 w 31"/>
              <a:gd name="T13" fmla="*/ 19 h 35"/>
              <a:gd name="T14" fmla="*/ 14 w 31"/>
              <a:gd name="T15" fmla="*/ 24 h 35"/>
              <a:gd name="T16" fmla="*/ 17 w 31"/>
              <a:gd name="T17" fmla="*/ 24 h 35"/>
              <a:gd name="T18" fmla="*/ 21 w 31"/>
              <a:gd name="T19" fmla="*/ 19 h 35"/>
              <a:gd name="T20" fmla="*/ 24 w 31"/>
              <a:gd name="T21" fmla="*/ 19 h 35"/>
              <a:gd name="T22" fmla="*/ 31 w 31"/>
              <a:gd name="T23" fmla="*/ 25 h 35"/>
              <a:gd name="T24" fmla="*/ 31 w 31"/>
              <a:gd name="T25" fmla="*/ 35 h 35"/>
              <a:gd name="T26" fmla="*/ 0 w 31"/>
              <a:gd name="T27" fmla="*/ 35 h 35"/>
              <a:gd name="T28" fmla="*/ 0 w 31"/>
              <a:gd name="T29" fmla="*/ 25 h 35"/>
              <a:gd name="T30" fmla="*/ 6 w 31"/>
              <a:gd name="T31" fmla="*/ 1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15" y="0"/>
                </a:moveTo>
                <a:cubicBezTo>
                  <a:pt x="20" y="0"/>
                  <a:pt x="24" y="4"/>
                  <a:pt x="24" y="8"/>
                </a:cubicBezTo>
                <a:cubicBezTo>
                  <a:pt x="24" y="13"/>
                  <a:pt x="20" y="17"/>
                  <a:pt x="15" y="17"/>
                </a:cubicBezTo>
                <a:cubicBezTo>
                  <a:pt x="11" y="17"/>
                  <a:pt x="7" y="13"/>
                  <a:pt x="7" y="8"/>
                </a:cubicBezTo>
                <a:cubicBezTo>
                  <a:pt x="7" y="4"/>
                  <a:pt x="11" y="0"/>
                  <a:pt x="15" y="0"/>
                </a:cubicBezTo>
                <a:close/>
                <a:moveTo>
                  <a:pt x="6" y="19"/>
                </a:moveTo>
                <a:cubicBezTo>
                  <a:pt x="10" y="19"/>
                  <a:pt x="10" y="19"/>
                  <a:pt x="10" y="19"/>
                </a:cubicBezTo>
                <a:cubicBezTo>
                  <a:pt x="14" y="24"/>
                  <a:pt x="14" y="24"/>
                  <a:pt x="14" y="24"/>
                </a:cubicBezTo>
                <a:cubicBezTo>
                  <a:pt x="15" y="26"/>
                  <a:pt x="16" y="26"/>
                  <a:pt x="17" y="24"/>
                </a:cubicBezTo>
                <a:cubicBezTo>
                  <a:pt x="21" y="19"/>
                  <a:pt x="21" y="19"/>
                  <a:pt x="21" y="19"/>
                </a:cubicBezTo>
                <a:cubicBezTo>
                  <a:pt x="24" y="19"/>
                  <a:pt x="24" y="19"/>
                  <a:pt x="24" y="19"/>
                </a:cubicBezTo>
                <a:cubicBezTo>
                  <a:pt x="28" y="19"/>
                  <a:pt x="31" y="21"/>
                  <a:pt x="31" y="25"/>
                </a:cubicBezTo>
                <a:cubicBezTo>
                  <a:pt x="31" y="35"/>
                  <a:pt x="31" y="35"/>
                  <a:pt x="31" y="35"/>
                </a:cubicBezTo>
                <a:cubicBezTo>
                  <a:pt x="26" y="35"/>
                  <a:pt x="5" y="35"/>
                  <a:pt x="0" y="35"/>
                </a:cubicBezTo>
                <a:cubicBezTo>
                  <a:pt x="0" y="25"/>
                  <a:pt x="0" y="25"/>
                  <a:pt x="0" y="25"/>
                </a:cubicBezTo>
                <a:cubicBezTo>
                  <a:pt x="0" y="21"/>
                  <a:pt x="3" y="19"/>
                  <a:pt x="6" y="19"/>
                </a:cubicBezTo>
                <a:close/>
              </a:path>
            </a:pathLst>
          </a:custGeom>
          <a:solidFill>
            <a:schemeClr val="accent3">
              <a:lumMod val="40000"/>
              <a:lumOff val="60000"/>
            </a:schemeClr>
          </a:solidFill>
          <a:ln>
            <a:noFill/>
          </a:ln>
          <a:extLst/>
        </p:spPr>
        <p:txBody>
          <a:bodyPr/>
          <a:lstStyle/>
          <a:p>
            <a:pPr>
              <a:defRPr/>
            </a:pPr>
            <a:endParaRPr lang="zh-CN" altLang="en-US"/>
          </a:p>
        </p:txBody>
      </p:sp>
      <p:sp>
        <p:nvSpPr>
          <p:cNvPr id="18" name="Freeform 17"/>
          <p:cNvSpPr>
            <a:spLocks noEditPoints="1"/>
          </p:cNvSpPr>
          <p:nvPr/>
        </p:nvSpPr>
        <p:spPr bwMode="auto">
          <a:xfrm>
            <a:off x="6010276" y="2327276"/>
            <a:ext cx="881063" cy="892175"/>
          </a:xfrm>
          <a:custGeom>
            <a:avLst/>
            <a:gdLst>
              <a:gd name="T0" fmla="*/ 2147483646 w 94"/>
              <a:gd name="T1" fmla="*/ 2147483646 h 95"/>
              <a:gd name="T2" fmla="*/ 2147483646 w 94"/>
              <a:gd name="T3" fmla="*/ 2147483646 h 95"/>
              <a:gd name="T4" fmla="*/ 2147483646 w 94"/>
              <a:gd name="T5" fmla="*/ 2147483646 h 95"/>
              <a:gd name="T6" fmla="*/ 2147483646 w 94"/>
              <a:gd name="T7" fmla="*/ 2147483646 h 95"/>
              <a:gd name="T8" fmla="*/ 2147483646 w 94"/>
              <a:gd name="T9" fmla="*/ 2147483646 h 95"/>
              <a:gd name="T10" fmla="*/ 2147483646 w 94"/>
              <a:gd name="T11" fmla="*/ 2147483646 h 95"/>
              <a:gd name="T12" fmla="*/ 2147483646 w 94"/>
              <a:gd name="T13" fmla="*/ 2147483646 h 95"/>
              <a:gd name="T14" fmla="*/ 2147483646 w 94"/>
              <a:gd name="T15" fmla="*/ 2147483646 h 95"/>
              <a:gd name="T16" fmla="*/ 2147483646 w 94"/>
              <a:gd name="T17" fmla="*/ 2147483646 h 95"/>
              <a:gd name="T18" fmla="*/ 2147483646 w 94"/>
              <a:gd name="T19" fmla="*/ 2147483646 h 95"/>
              <a:gd name="T20" fmla="*/ 2147483646 w 94"/>
              <a:gd name="T21" fmla="*/ 2147483646 h 95"/>
              <a:gd name="T22" fmla="*/ 2147483646 w 94"/>
              <a:gd name="T23" fmla="*/ 2147483646 h 95"/>
              <a:gd name="T24" fmla="*/ 2147483646 w 94"/>
              <a:gd name="T25" fmla="*/ 2147483646 h 95"/>
              <a:gd name="T26" fmla="*/ 2147483646 w 94"/>
              <a:gd name="T27" fmla="*/ 2147483646 h 95"/>
              <a:gd name="T28" fmla="*/ 2147483646 w 94"/>
              <a:gd name="T29" fmla="*/ 2147483646 h 95"/>
              <a:gd name="T30" fmla="*/ 2147483646 w 94"/>
              <a:gd name="T31" fmla="*/ 2147483646 h 95"/>
              <a:gd name="T32" fmla="*/ 2147483646 w 94"/>
              <a:gd name="T33" fmla="*/ 1675739433 h 95"/>
              <a:gd name="T34" fmla="*/ 2147483646 w 94"/>
              <a:gd name="T35" fmla="*/ 793772793 h 95"/>
              <a:gd name="T36" fmla="*/ 2147483646 w 94"/>
              <a:gd name="T37" fmla="*/ 1411148502 h 95"/>
              <a:gd name="T38" fmla="*/ 2147483646 w 94"/>
              <a:gd name="T39" fmla="*/ 1146557571 h 95"/>
              <a:gd name="T40" fmla="*/ 2147483646 w 94"/>
              <a:gd name="T41" fmla="*/ 0 h 95"/>
              <a:gd name="T42" fmla="*/ 2147483646 w 94"/>
              <a:gd name="T43" fmla="*/ 0 h 95"/>
              <a:gd name="T44" fmla="*/ 2147483646 w 94"/>
              <a:gd name="T45" fmla="*/ 1146557571 h 95"/>
              <a:gd name="T46" fmla="*/ 2147483646 w 94"/>
              <a:gd name="T47" fmla="*/ 1411148502 h 95"/>
              <a:gd name="T48" fmla="*/ 1581358117 w 94"/>
              <a:gd name="T49" fmla="*/ 793772793 h 95"/>
              <a:gd name="T50" fmla="*/ 790679058 w 94"/>
              <a:gd name="T51" fmla="*/ 1675739433 h 95"/>
              <a:gd name="T52" fmla="*/ 1405651659 w 94"/>
              <a:gd name="T53" fmla="*/ 2147483646 h 95"/>
              <a:gd name="T54" fmla="*/ 1054238745 w 94"/>
              <a:gd name="T55" fmla="*/ 2147483646 h 95"/>
              <a:gd name="T56" fmla="*/ 0 w 94"/>
              <a:gd name="T57" fmla="*/ 2147483646 h 95"/>
              <a:gd name="T58" fmla="*/ 0 w 94"/>
              <a:gd name="T59" fmla="*/ 2147483646 h 95"/>
              <a:gd name="T60" fmla="*/ 1054238745 w 94"/>
              <a:gd name="T61" fmla="*/ 2147483646 h 95"/>
              <a:gd name="T62" fmla="*/ 1405651659 w 94"/>
              <a:gd name="T63" fmla="*/ 2147483646 h 95"/>
              <a:gd name="T64" fmla="*/ 790679058 w 94"/>
              <a:gd name="T65" fmla="*/ 2147483646 h 95"/>
              <a:gd name="T66" fmla="*/ 1581358117 w 94"/>
              <a:gd name="T67" fmla="*/ 2147483646 h 95"/>
              <a:gd name="T68" fmla="*/ 2147483646 w 94"/>
              <a:gd name="T69" fmla="*/ 2147483646 h 95"/>
              <a:gd name="T70" fmla="*/ 2147483646 w 94"/>
              <a:gd name="T71" fmla="*/ 2147483646 h 95"/>
              <a:gd name="T72" fmla="*/ 2147483646 w 94"/>
              <a:gd name="T73" fmla="*/ 2147483646 h 95"/>
              <a:gd name="T74" fmla="*/ 2147483646 w 94"/>
              <a:gd name="T75" fmla="*/ 2147483646 h 95"/>
              <a:gd name="T76" fmla="*/ 2147483646 w 94"/>
              <a:gd name="T77" fmla="*/ 2147483646 h 95"/>
              <a:gd name="T78" fmla="*/ 2147483646 w 94"/>
              <a:gd name="T79" fmla="*/ 2147483646 h 95"/>
              <a:gd name="T80" fmla="*/ 1932771032 w 94"/>
              <a:gd name="T81" fmla="*/ 2147483646 h 95"/>
              <a:gd name="T82" fmla="*/ 2147483646 w 94"/>
              <a:gd name="T83" fmla="*/ 1940330364 h 95"/>
              <a:gd name="T84" fmla="*/ 2147483646 w 94"/>
              <a:gd name="T85" fmla="*/ 2116727448 h 95"/>
              <a:gd name="T86" fmla="*/ 2147483646 w 94"/>
              <a:gd name="T87" fmla="*/ 2116727448 h 95"/>
              <a:gd name="T88" fmla="*/ 2147483646 w 94"/>
              <a:gd name="T89" fmla="*/ 2147483646 h 95"/>
              <a:gd name="T90" fmla="*/ 2147483646 w 94"/>
              <a:gd name="T91" fmla="*/ 2147483646 h 95"/>
              <a:gd name="T92" fmla="*/ 2147483646 w 94"/>
              <a:gd name="T93" fmla="*/ 2147483646 h 9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4" h="95">
                <a:moveTo>
                  <a:pt x="54" y="95"/>
                </a:moveTo>
                <a:cubicBezTo>
                  <a:pt x="56" y="82"/>
                  <a:pt x="56" y="82"/>
                  <a:pt x="56" y="82"/>
                </a:cubicBezTo>
                <a:cubicBezTo>
                  <a:pt x="65" y="78"/>
                  <a:pt x="65" y="78"/>
                  <a:pt x="65" y="78"/>
                </a:cubicBezTo>
                <a:cubicBezTo>
                  <a:pt x="75" y="86"/>
                  <a:pt x="75" y="86"/>
                  <a:pt x="75" y="86"/>
                </a:cubicBezTo>
                <a:cubicBezTo>
                  <a:pt x="85" y="76"/>
                  <a:pt x="85" y="76"/>
                  <a:pt x="85" y="76"/>
                </a:cubicBezTo>
                <a:cubicBezTo>
                  <a:pt x="78" y="66"/>
                  <a:pt x="78" y="66"/>
                  <a:pt x="78" y="66"/>
                </a:cubicBezTo>
                <a:cubicBezTo>
                  <a:pt x="82" y="56"/>
                  <a:pt x="82" y="56"/>
                  <a:pt x="82" y="56"/>
                </a:cubicBezTo>
                <a:cubicBezTo>
                  <a:pt x="94" y="54"/>
                  <a:pt x="94" y="54"/>
                  <a:pt x="94" y="54"/>
                </a:cubicBezTo>
                <a:cubicBezTo>
                  <a:pt x="94" y="41"/>
                  <a:pt x="94" y="41"/>
                  <a:pt x="94" y="41"/>
                </a:cubicBezTo>
                <a:cubicBezTo>
                  <a:pt x="82" y="38"/>
                  <a:pt x="82" y="38"/>
                  <a:pt x="82" y="38"/>
                </a:cubicBezTo>
                <a:cubicBezTo>
                  <a:pt x="81" y="37"/>
                  <a:pt x="81" y="37"/>
                  <a:pt x="81" y="37"/>
                </a:cubicBezTo>
                <a:cubicBezTo>
                  <a:pt x="81" y="37"/>
                  <a:pt x="81" y="37"/>
                  <a:pt x="81" y="37"/>
                </a:cubicBezTo>
                <a:cubicBezTo>
                  <a:pt x="80" y="34"/>
                  <a:pt x="80" y="34"/>
                  <a:pt x="80" y="34"/>
                </a:cubicBezTo>
                <a:cubicBezTo>
                  <a:pt x="79" y="32"/>
                  <a:pt x="79" y="32"/>
                  <a:pt x="79" y="32"/>
                </a:cubicBezTo>
                <a:cubicBezTo>
                  <a:pt x="79" y="32"/>
                  <a:pt x="79" y="32"/>
                  <a:pt x="79" y="32"/>
                </a:cubicBezTo>
                <a:cubicBezTo>
                  <a:pt x="78" y="29"/>
                  <a:pt x="78" y="29"/>
                  <a:pt x="78" y="29"/>
                </a:cubicBezTo>
                <a:cubicBezTo>
                  <a:pt x="85" y="19"/>
                  <a:pt x="85" y="19"/>
                  <a:pt x="85" y="19"/>
                </a:cubicBezTo>
                <a:cubicBezTo>
                  <a:pt x="75" y="9"/>
                  <a:pt x="75" y="9"/>
                  <a:pt x="75" y="9"/>
                </a:cubicBezTo>
                <a:cubicBezTo>
                  <a:pt x="65" y="16"/>
                  <a:pt x="65" y="16"/>
                  <a:pt x="65" y="16"/>
                </a:cubicBezTo>
                <a:cubicBezTo>
                  <a:pt x="56" y="13"/>
                  <a:pt x="56" y="13"/>
                  <a:pt x="56" y="13"/>
                </a:cubicBezTo>
                <a:cubicBezTo>
                  <a:pt x="54" y="0"/>
                  <a:pt x="54" y="0"/>
                  <a:pt x="54" y="0"/>
                </a:cubicBezTo>
                <a:cubicBezTo>
                  <a:pt x="40" y="0"/>
                  <a:pt x="40" y="0"/>
                  <a:pt x="40" y="0"/>
                </a:cubicBezTo>
                <a:cubicBezTo>
                  <a:pt x="38" y="13"/>
                  <a:pt x="38" y="13"/>
                  <a:pt x="38" y="13"/>
                </a:cubicBezTo>
                <a:cubicBezTo>
                  <a:pt x="29" y="16"/>
                  <a:pt x="29" y="16"/>
                  <a:pt x="29" y="16"/>
                </a:cubicBezTo>
                <a:cubicBezTo>
                  <a:pt x="18" y="9"/>
                  <a:pt x="18" y="9"/>
                  <a:pt x="18" y="9"/>
                </a:cubicBezTo>
                <a:cubicBezTo>
                  <a:pt x="9" y="19"/>
                  <a:pt x="9" y="19"/>
                  <a:pt x="9" y="19"/>
                </a:cubicBezTo>
                <a:cubicBezTo>
                  <a:pt x="16" y="29"/>
                  <a:pt x="16" y="29"/>
                  <a:pt x="16" y="29"/>
                </a:cubicBezTo>
                <a:cubicBezTo>
                  <a:pt x="12" y="38"/>
                  <a:pt x="12" y="38"/>
                  <a:pt x="12" y="38"/>
                </a:cubicBezTo>
                <a:cubicBezTo>
                  <a:pt x="0" y="41"/>
                  <a:pt x="0" y="41"/>
                  <a:pt x="0" y="41"/>
                </a:cubicBezTo>
                <a:cubicBezTo>
                  <a:pt x="0" y="54"/>
                  <a:pt x="0" y="54"/>
                  <a:pt x="0" y="54"/>
                </a:cubicBezTo>
                <a:cubicBezTo>
                  <a:pt x="12" y="56"/>
                  <a:pt x="12" y="56"/>
                  <a:pt x="12" y="56"/>
                </a:cubicBezTo>
                <a:cubicBezTo>
                  <a:pt x="16" y="66"/>
                  <a:pt x="16" y="66"/>
                  <a:pt x="16" y="66"/>
                </a:cubicBezTo>
                <a:cubicBezTo>
                  <a:pt x="9" y="76"/>
                  <a:pt x="9" y="76"/>
                  <a:pt x="9" y="76"/>
                </a:cubicBezTo>
                <a:cubicBezTo>
                  <a:pt x="18" y="86"/>
                  <a:pt x="18" y="86"/>
                  <a:pt x="18" y="86"/>
                </a:cubicBezTo>
                <a:cubicBezTo>
                  <a:pt x="29" y="78"/>
                  <a:pt x="29" y="78"/>
                  <a:pt x="29" y="78"/>
                </a:cubicBezTo>
                <a:cubicBezTo>
                  <a:pt x="38" y="82"/>
                  <a:pt x="38" y="82"/>
                  <a:pt x="38" y="82"/>
                </a:cubicBezTo>
                <a:cubicBezTo>
                  <a:pt x="40" y="95"/>
                  <a:pt x="40" y="95"/>
                  <a:pt x="40" y="95"/>
                </a:cubicBezTo>
                <a:cubicBezTo>
                  <a:pt x="54" y="95"/>
                  <a:pt x="54" y="95"/>
                  <a:pt x="54" y="95"/>
                </a:cubicBezTo>
                <a:close/>
                <a:moveTo>
                  <a:pt x="72" y="44"/>
                </a:moveTo>
                <a:cubicBezTo>
                  <a:pt x="74" y="58"/>
                  <a:pt x="64" y="71"/>
                  <a:pt x="50" y="72"/>
                </a:cubicBezTo>
                <a:cubicBezTo>
                  <a:pt x="37" y="74"/>
                  <a:pt x="24" y="65"/>
                  <a:pt x="22" y="51"/>
                </a:cubicBezTo>
                <a:cubicBezTo>
                  <a:pt x="20" y="37"/>
                  <a:pt x="30" y="24"/>
                  <a:pt x="44" y="22"/>
                </a:cubicBezTo>
                <a:cubicBezTo>
                  <a:pt x="48" y="22"/>
                  <a:pt x="52" y="22"/>
                  <a:pt x="55" y="24"/>
                </a:cubicBezTo>
                <a:cubicBezTo>
                  <a:pt x="55" y="24"/>
                  <a:pt x="55" y="24"/>
                  <a:pt x="55" y="24"/>
                </a:cubicBezTo>
                <a:cubicBezTo>
                  <a:pt x="59" y="25"/>
                  <a:pt x="62" y="27"/>
                  <a:pt x="65" y="30"/>
                </a:cubicBezTo>
                <a:cubicBezTo>
                  <a:pt x="66" y="31"/>
                  <a:pt x="68" y="33"/>
                  <a:pt x="69" y="35"/>
                </a:cubicBezTo>
                <a:cubicBezTo>
                  <a:pt x="70" y="38"/>
                  <a:pt x="72" y="41"/>
                  <a:pt x="72" y="4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 name="Freeform 18"/>
          <p:cNvSpPr>
            <a:spLocks noEditPoints="1"/>
          </p:cNvSpPr>
          <p:nvPr/>
        </p:nvSpPr>
        <p:spPr bwMode="auto">
          <a:xfrm>
            <a:off x="6310314" y="2600326"/>
            <a:ext cx="280987" cy="327025"/>
          </a:xfrm>
          <a:custGeom>
            <a:avLst/>
            <a:gdLst>
              <a:gd name="T0" fmla="*/ 15 w 30"/>
              <a:gd name="T1" fmla="*/ 0 h 35"/>
              <a:gd name="T2" fmla="*/ 23 w 30"/>
              <a:gd name="T3" fmla="*/ 8 h 35"/>
              <a:gd name="T4" fmla="*/ 15 w 30"/>
              <a:gd name="T5" fmla="*/ 16 h 35"/>
              <a:gd name="T6" fmla="*/ 7 w 30"/>
              <a:gd name="T7" fmla="*/ 8 h 35"/>
              <a:gd name="T8" fmla="*/ 15 w 30"/>
              <a:gd name="T9" fmla="*/ 0 h 35"/>
              <a:gd name="T10" fmla="*/ 6 w 30"/>
              <a:gd name="T11" fmla="*/ 18 h 35"/>
              <a:gd name="T12" fmla="*/ 10 w 30"/>
              <a:gd name="T13" fmla="*/ 18 h 35"/>
              <a:gd name="T14" fmla="*/ 13 w 30"/>
              <a:gd name="T15" fmla="*/ 24 h 35"/>
              <a:gd name="T16" fmla="*/ 17 w 30"/>
              <a:gd name="T17" fmla="*/ 24 h 35"/>
              <a:gd name="T18" fmla="*/ 20 w 30"/>
              <a:gd name="T19" fmla="*/ 18 h 35"/>
              <a:gd name="T20" fmla="*/ 24 w 30"/>
              <a:gd name="T21" fmla="*/ 18 h 35"/>
              <a:gd name="T22" fmla="*/ 30 w 30"/>
              <a:gd name="T23" fmla="*/ 25 h 35"/>
              <a:gd name="T24" fmla="*/ 30 w 30"/>
              <a:gd name="T25" fmla="*/ 35 h 35"/>
              <a:gd name="T26" fmla="*/ 0 w 30"/>
              <a:gd name="T27" fmla="*/ 35 h 35"/>
              <a:gd name="T28" fmla="*/ 0 w 30"/>
              <a:gd name="T29" fmla="*/ 25 h 35"/>
              <a:gd name="T30" fmla="*/ 6 w 30"/>
              <a:gd name="T31"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5">
                <a:moveTo>
                  <a:pt x="15" y="0"/>
                </a:moveTo>
                <a:cubicBezTo>
                  <a:pt x="20" y="0"/>
                  <a:pt x="23" y="3"/>
                  <a:pt x="23" y="8"/>
                </a:cubicBezTo>
                <a:cubicBezTo>
                  <a:pt x="23" y="13"/>
                  <a:pt x="20" y="16"/>
                  <a:pt x="15" y="16"/>
                </a:cubicBezTo>
                <a:cubicBezTo>
                  <a:pt x="10" y="16"/>
                  <a:pt x="7" y="13"/>
                  <a:pt x="7" y="8"/>
                </a:cubicBezTo>
                <a:cubicBezTo>
                  <a:pt x="7" y="3"/>
                  <a:pt x="10" y="0"/>
                  <a:pt x="15" y="0"/>
                </a:cubicBezTo>
                <a:close/>
                <a:moveTo>
                  <a:pt x="6" y="18"/>
                </a:moveTo>
                <a:cubicBezTo>
                  <a:pt x="10" y="18"/>
                  <a:pt x="10" y="18"/>
                  <a:pt x="10" y="18"/>
                </a:cubicBezTo>
                <a:cubicBezTo>
                  <a:pt x="13" y="24"/>
                  <a:pt x="13" y="24"/>
                  <a:pt x="13" y="24"/>
                </a:cubicBezTo>
                <a:cubicBezTo>
                  <a:pt x="14" y="26"/>
                  <a:pt x="16" y="26"/>
                  <a:pt x="17" y="24"/>
                </a:cubicBezTo>
                <a:cubicBezTo>
                  <a:pt x="20" y="18"/>
                  <a:pt x="20" y="18"/>
                  <a:pt x="20" y="18"/>
                </a:cubicBezTo>
                <a:cubicBezTo>
                  <a:pt x="24" y="18"/>
                  <a:pt x="24" y="18"/>
                  <a:pt x="24" y="18"/>
                </a:cubicBezTo>
                <a:cubicBezTo>
                  <a:pt x="27" y="18"/>
                  <a:pt x="30" y="21"/>
                  <a:pt x="30" y="25"/>
                </a:cubicBezTo>
                <a:cubicBezTo>
                  <a:pt x="30" y="35"/>
                  <a:pt x="30" y="35"/>
                  <a:pt x="30" y="35"/>
                </a:cubicBezTo>
                <a:cubicBezTo>
                  <a:pt x="25" y="35"/>
                  <a:pt x="5" y="35"/>
                  <a:pt x="0" y="35"/>
                </a:cubicBezTo>
                <a:cubicBezTo>
                  <a:pt x="0" y="25"/>
                  <a:pt x="0" y="25"/>
                  <a:pt x="0" y="25"/>
                </a:cubicBezTo>
                <a:cubicBezTo>
                  <a:pt x="0" y="21"/>
                  <a:pt x="3" y="18"/>
                  <a:pt x="6" y="18"/>
                </a:cubicBezTo>
                <a:close/>
              </a:path>
            </a:pathLst>
          </a:custGeom>
          <a:solidFill>
            <a:schemeClr val="accent2">
              <a:lumMod val="40000"/>
              <a:lumOff val="60000"/>
            </a:schemeClr>
          </a:solidFill>
          <a:ln>
            <a:noFill/>
          </a:ln>
          <a:extLst/>
        </p:spPr>
        <p:txBody>
          <a:bodyPr/>
          <a:lstStyle/>
          <a:p>
            <a:pPr>
              <a:defRPr/>
            </a:pPr>
            <a:endParaRPr lang="zh-CN" altLang="en-US"/>
          </a:p>
        </p:txBody>
      </p:sp>
      <p:sp>
        <p:nvSpPr>
          <p:cNvPr id="20" name="Freeform 19"/>
          <p:cNvSpPr>
            <a:spLocks noEditPoints="1"/>
          </p:cNvSpPr>
          <p:nvPr/>
        </p:nvSpPr>
        <p:spPr bwMode="auto">
          <a:xfrm>
            <a:off x="5086350" y="3040064"/>
            <a:ext cx="1462088" cy="1463675"/>
          </a:xfrm>
          <a:custGeom>
            <a:avLst/>
            <a:gdLst>
              <a:gd name="T0" fmla="*/ 2147483646 w 156"/>
              <a:gd name="T1" fmla="*/ 2147483646 h 156"/>
              <a:gd name="T2" fmla="*/ 2147483646 w 156"/>
              <a:gd name="T3" fmla="*/ 2147483646 h 156"/>
              <a:gd name="T4" fmla="*/ 2147483646 w 156"/>
              <a:gd name="T5" fmla="*/ 2147483646 h 156"/>
              <a:gd name="T6" fmla="*/ 2147483646 w 156"/>
              <a:gd name="T7" fmla="*/ 2147483646 h 156"/>
              <a:gd name="T8" fmla="*/ 2147483646 w 156"/>
              <a:gd name="T9" fmla="*/ 2147483646 h 156"/>
              <a:gd name="T10" fmla="*/ 2147483646 w 156"/>
              <a:gd name="T11" fmla="*/ 2147483646 h 156"/>
              <a:gd name="T12" fmla="*/ 2147483646 w 156"/>
              <a:gd name="T13" fmla="*/ 2147483646 h 156"/>
              <a:gd name="T14" fmla="*/ 2147483646 w 156"/>
              <a:gd name="T15" fmla="*/ 2147483646 h 156"/>
              <a:gd name="T16" fmla="*/ 2147483646 w 156"/>
              <a:gd name="T17" fmla="*/ 2147483646 h 156"/>
              <a:gd name="T18" fmla="*/ 2147483646 w 156"/>
              <a:gd name="T19" fmla="*/ 2147483646 h 156"/>
              <a:gd name="T20" fmla="*/ 2147483646 w 156"/>
              <a:gd name="T21" fmla="*/ 2147483646 h 156"/>
              <a:gd name="T22" fmla="*/ 2147483646 w 156"/>
              <a:gd name="T23" fmla="*/ 2147483646 h 156"/>
              <a:gd name="T24" fmla="*/ 2147483646 w 156"/>
              <a:gd name="T25" fmla="*/ 2147483646 h 156"/>
              <a:gd name="T26" fmla="*/ 2147483646 w 156"/>
              <a:gd name="T27" fmla="*/ 2147483646 h 156"/>
              <a:gd name="T28" fmla="*/ 2147483646 w 156"/>
              <a:gd name="T29" fmla="*/ 2147483646 h 156"/>
              <a:gd name="T30" fmla="*/ 2147483646 w 156"/>
              <a:gd name="T31" fmla="*/ 2147483646 h 156"/>
              <a:gd name="T32" fmla="*/ 2147483646 w 156"/>
              <a:gd name="T33" fmla="*/ 2147483646 h 156"/>
              <a:gd name="T34" fmla="*/ 2147483646 w 156"/>
              <a:gd name="T35" fmla="*/ 1320478796 h 156"/>
              <a:gd name="T36" fmla="*/ 2147483646 w 156"/>
              <a:gd name="T37" fmla="*/ 2147483646 h 156"/>
              <a:gd name="T38" fmla="*/ 2147483646 w 156"/>
              <a:gd name="T39" fmla="*/ 1848668438 h 156"/>
              <a:gd name="T40" fmla="*/ 2147483646 w 156"/>
              <a:gd name="T41" fmla="*/ 0 h 156"/>
              <a:gd name="T42" fmla="*/ 2147483646 w 156"/>
              <a:gd name="T43" fmla="*/ 0 h 156"/>
              <a:gd name="T44" fmla="*/ 2147483646 w 156"/>
              <a:gd name="T45" fmla="*/ 1848668438 h 156"/>
              <a:gd name="T46" fmla="*/ 2147483646 w 156"/>
              <a:gd name="T47" fmla="*/ 2147483646 h 156"/>
              <a:gd name="T48" fmla="*/ 2147483646 w 156"/>
              <a:gd name="T49" fmla="*/ 1320478796 h 156"/>
              <a:gd name="T50" fmla="*/ 1317613086 w 156"/>
              <a:gd name="T51" fmla="*/ 2147483646 h 156"/>
              <a:gd name="T52" fmla="*/ 2147483646 w 156"/>
              <a:gd name="T53" fmla="*/ 2147483646 h 156"/>
              <a:gd name="T54" fmla="*/ 1844667693 w 156"/>
              <a:gd name="T55" fmla="*/ 2147483646 h 156"/>
              <a:gd name="T56" fmla="*/ 0 w 156"/>
              <a:gd name="T57" fmla="*/ 2147483646 h 156"/>
              <a:gd name="T58" fmla="*/ 0 w 156"/>
              <a:gd name="T59" fmla="*/ 2147483646 h 156"/>
              <a:gd name="T60" fmla="*/ 1844667693 w 156"/>
              <a:gd name="T61" fmla="*/ 2147483646 h 156"/>
              <a:gd name="T62" fmla="*/ 2147483646 w 156"/>
              <a:gd name="T63" fmla="*/ 2147483646 h 156"/>
              <a:gd name="T64" fmla="*/ 1317613086 w 156"/>
              <a:gd name="T65" fmla="*/ 2147483646 h 156"/>
              <a:gd name="T66" fmla="*/ 2147483646 w 156"/>
              <a:gd name="T67" fmla="*/ 2147483646 h 156"/>
              <a:gd name="T68" fmla="*/ 2147483646 w 156"/>
              <a:gd name="T69" fmla="*/ 2147483646 h 156"/>
              <a:gd name="T70" fmla="*/ 2147483646 w 156"/>
              <a:gd name="T71" fmla="*/ 2147483646 h 156"/>
              <a:gd name="T72" fmla="*/ 2147483646 w 156"/>
              <a:gd name="T73" fmla="*/ 2147483646 h 156"/>
              <a:gd name="T74" fmla="*/ 2147483646 w 156"/>
              <a:gd name="T75" fmla="*/ 2147483646 h 156"/>
              <a:gd name="T76" fmla="*/ 2147483646 w 156"/>
              <a:gd name="T77" fmla="*/ 2147483646 h 156"/>
              <a:gd name="T78" fmla="*/ 2147483646 w 156"/>
              <a:gd name="T79" fmla="*/ 2147483646 h 156"/>
              <a:gd name="T80" fmla="*/ 2147483646 w 156"/>
              <a:gd name="T81" fmla="*/ 2147483646 h 156"/>
              <a:gd name="T82" fmla="*/ 2147483646 w 156"/>
              <a:gd name="T83" fmla="*/ 2147483646 h 156"/>
              <a:gd name="T84" fmla="*/ 2147483646 w 156"/>
              <a:gd name="T85" fmla="*/ 2147483646 h 156"/>
              <a:gd name="T86" fmla="*/ 2147483646 w 156"/>
              <a:gd name="T87" fmla="*/ 2147483646 h 156"/>
              <a:gd name="T88" fmla="*/ 2147483646 w 156"/>
              <a:gd name="T89" fmla="*/ 2147483646 h 156"/>
              <a:gd name="T90" fmla="*/ 2147483646 w 156"/>
              <a:gd name="T91" fmla="*/ 2147483646 h 156"/>
              <a:gd name="T92" fmla="*/ 2147483646 w 156"/>
              <a:gd name="T93" fmla="*/ 2147483646 h 15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6" h="156">
                <a:moveTo>
                  <a:pt x="89" y="156"/>
                </a:moveTo>
                <a:cubicBezTo>
                  <a:pt x="93" y="135"/>
                  <a:pt x="93" y="135"/>
                  <a:pt x="93" y="135"/>
                </a:cubicBezTo>
                <a:cubicBezTo>
                  <a:pt x="108" y="129"/>
                  <a:pt x="108" y="129"/>
                  <a:pt x="108" y="129"/>
                </a:cubicBezTo>
                <a:cubicBezTo>
                  <a:pt x="125" y="141"/>
                  <a:pt x="125" y="141"/>
                  <a:pt x="125" y="141"/>
                </a:cubicBezTo>
                <a:cubicBezTo>
                  <a:pt x="141" y="125"/>
                  <a:pt x="141" y="125"/>
                  <a:pt x="141" y="125"/>
                </a:cubicBezTo>
                <a:cubicBezTo>
                  <a:pt x="129" y="108"/>
                  <a:pt x="129" y="108"/>
                  <a:pt x="129" y="108"/>
                </a:cubicBezTo>
                <a:cubicBezTo>
                  <a:pt x="135" y="93"/>
                  <a:pt x="135" y="93"/>
                  <a:pt x="135" y="93"/>
                </a:cubicBezTo>
                <a:cubicBezTo>
                  <a:pt x="156" y="89"/>
                  <a:pt x="156" y="89"/>
                  <a:pt x="156" y="89"/>
                </a:cubicBezTo>
                <a:cubicBezTo>
                  <a:pt x="156" y="67"/>
                  <a:pt x="156" y="67"/>
                  <a:pt x="156" y="67"/>
                </a:cubicBezTo>
                <a:cubicBezTo>
                  <a:pt x="135" y="63"/>
                  <a:pt x="135" y="63"/>
                  <a:pt x="135" y="63"/>
                </a:cubicBezTo>
                <a:cubicBezTo>
                  <a:pt x="135" y="62"/>
                  <a:pt x="135" y="62"/>
                  <a:pt x="135" y="62"/>
                </a:cubicBezTo>
                <a:cubicBezTo>
                  <a:pt x="135" y="62"/>
                  <a:pt x="135" y="62"/>
                  <a:pt x="135" y="62"/>
                </a:cubicBezTo>
                <a:cubicBezTo>
                  <a:pt x="132" y="56"/>
                  <a:pt x="132" y="56"/>
                  <a:pt x="132" y="56"/>
                </a:cubicBezTo>
                <a:cubicBezTo>
                  <a:pt x="131" y="53"/>
                  <a:pt x="131" y="53"/>
                  <a:pt x="131" y="53"/>
                </a:cubicBezTo>
                <a:cubicBezTo>
                  <a:pt x="131" y="53"/>
                  <a:pt x="131" y="53"/>
                  <a:pt x="131" y="53"/>
                </a:cubicBezTo>
                <a:cubicBezTo>
                  <a:pt x="129" y="48"/>
                  <a:pt x="129" y="48"/>
                  <a:pt x="129" y="48"/>
                </a:cubicBezTo>
                <a:cubicBezTo>
                  <a:pt x="141" y="31"/>
                  <a:pt x="141" y="31"/>
                  <a:pt x="141" y="31"/>
                </a:cubicBezTo>
                <a:cubicBezTo>
                  <a:pt x="125" y="15"/>
                  <a:pt x="125" y="15"/>
                  <a:pt x="125" y="15"/>
                </a:cubicBezTo>
                <a:cubicBezTo>
                  <a:pt x="108" y="27"/>
                  <a:pt x="108" y="27"/>
                  <a:pt x="108" y="27"/>
                </a:cubicBezTo>
                <a:cubicBezTo>
                  <a:pt x="93" y="21"/>
                  <a:pt x="93" y="21"/>
                  <a:pt x="93" y="21"/>
                </a:cubicBezTo>
                <a:cubicBezTo>
                  <a:pt x="89" y="0"/>
                  <a:pt x="89" y="0"/>
                  <a:pt x="89" y="0"/>
                </a:cubicBezTo>
                <a:cubicBezTo>
                  <a:pt x="67" y="0"/>
                  <a:pt x="67" y="0"/>
                  <a:pt x="67" y="0"/>
                </a:cubicBezTo>
                <a:cubicBezTo>
                  <a:pt x="63" y="21"/>
                  <a:pt x="63" y="21"/>
                  <a:pt x="63" y="21"/>
                </a:cubicBezTo>
                <a:cubicBezTo>
                  <a:pt x="48" y="27"/>
                  <a:pt x="48" y="27"/>
                  <a:pt x="48" y="27"/>
                </a:cubicBezTo>
                <a:cubicBezTo>
                  <a:pt x="31" y="15"/>
                  <a:pt x="31" y="15"/>
                  <a:pt x="31" y="15"/>
                </a:cubicBezTo>
                <a:cubicBezTo>
                  <a:pt x="15" y="31"/>
                  <a:pt x="15" y="31"/>
                  <a:pt x="15" y="31"/>
                </a:cubicBezTo>
                <a:cubicBezTo>
                  <a:pt x="27" y="48"/>
                  <a:pt x="27" y="48"/>
                  <a:pt x="27" y="48"/>
                </a:cubicBezTo>
                <a:cubicBezTo>
                  <a:pt x="21" y="63"/>
                  <a:pt x="21" y="63"/>
                  <a:pt x="21" y="63"/>
                </a:cubicBezTo>
                <a:cubicBezTo>
                  <a:pt x="0" y="67"/>
                  <a:pt x="0" y="67"/>
                  <a:pt x="0" y="67"/>
                </a:cubicBezTo>
                <a:cubicBezTo>
                  <a:pt x="0" y="89"/>
                  <a:pt x="0" y="89"/>
                  <a:pt x="0" y="89"/>
                </a:cubicBezTo>
                <a:cubicBezTo>
                  <a:pt x="21" y="93"/>
                  <a:pt x="21" y="93"/>
                  <a:pt x="21" y="93"/>
                </a:cubicBezTo>
                <a:cubicBezTo>
                  <a:pt x="27" y="108"/>
                  <a:pt x="27" y="108"/>
                  <a:pt x="27" y="108"/>
                </a:cubicBezTo>
                <a:cubicBezTo>
                  <a:pt x="15" y="125"/>
                  <a:pt x="15" y="125"/>
                  <a:pt x="15" y="125"/>
                </a:cubicBezTo>
                <a:cubicBezTo>
                  <a:pt x="31" y="141"/>
                  <a:pt x="31" y="141"/>
                  <a:pt x="31" y="141"/>
                </a:cubicBezTo>
                <a:cubicBezTo>
                  <a:pt x="48" y="129"/>
                  <a:pt x="48" y="129"/>
                  <a:pt x="48" y="129"/>
                </a:cubicBezTo>
                <a:cubicBezTo>
                  <a:pt x="63" y="135"/>
                  <a:pt x="63" y="135"/>
                  <a:pt x="63" y="135"/>
                </a:cubicBezTo>
                <a:cubicBezTo>
                  <a:pt x="67" y="156"/>
                  <a:pt x="67" y="156"/>
                  <a:pt x="67" y="156"/>
                </a:cubicBezTo>
                <a:cubicBezTo>
                  <a:pt x="89" y="156"/>
                  <a:pt x="89" y="156"/>
                  <a:pt x="89" y="156"/>
                </a:cubicBezTo>
                <a:close/>
                <a:moveTo>
                  <a:pt x="119" y="72"/>
                </a:moveTo>
                <a:cubicBezTo>
                  <a:pt x="122" y="95"/>
                  <a:pt x="106" y="116"/>
                  <a:pt x="84" y="119"/>
                </a:cubicBezTo>
                <a:cubicBezTo>
                  <a:pt x="61" y="122"/>
                  <a:pt x="40" y="106"/>
                  <a:pt x="37" y="84"/>
                </a:cubicBezTo>
                <a:cubicBezTo>
                  <a:pt x="34" y="61"/>
                  <a:pt x="50" y="40"/>
                  <a:pt x="72" y="37"/>
                </a:cubicBezTo>
                <a:cubicBezTo>
                  <a:pt x="79" y="36"/>
                  <a:pt x="86" y="37"/>
                  <a:pt x="92" y="39"/>
                </a:cubicBezTo>
                <a:cubicBezTo>
                  <a:pt x="92" y="39"/>
                  <a:pt x="92" y="39"/>
                  <a:pt x="92" y="39"/>
                </a:cubicBezTo>
                <a:cubicBezTo>
                  <a:pt x="98" y="41"/>
                  <a:pt x="103" y="44"/>
                  <a:pt x="107" y="49"/>
                </a:cubicBezTo>
                <a:cubicBezTo>
                  <a:pt x="110" y="51"/>
                  <a:pt x="112" y="54"/>
                  <a:pt x="114" y="57"/>
                </a:cubicBezTo>
                <a:cubicBezTo>
                  <a:pt x="117" y="62"/>
                  <a:pt x="119" y="67"/>
                  <a:pt x="119" y="7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4" name="Freeform 20"/>
          <p:cNvSpPr>
            <a:spLocks noEditPoints="1"/>
          </p:cNvSpPr>
          <p:nvPr/>
        </p:nvSpPr>
        <p:spPr bwMode="auto">
          <a:xfrm>
            <a:off x="5583238" y="3481388"/>
            <a:ext cx="468312" cy="544512"/>
          </a:xfrm>
          <a:custGeom>
            <a:avLst/>
            <a:gdLst>
              <a:gd name="T0" fmla="*/ 25 w 50"/>
              <a:gd name="T1" fmla="*/ 0 h 58"/>
              <a:gd name="T2" fmla="*/ 39 w 50"/>
              <a:gd name="T3" fmla="*/ 14 h 58"/>
              <a:gd name="T4" fmla="*/ 25 w 50"/>
              <a:gd name="T5" fmla="*/ 28 h 58"/>
              <a:gd name="T6" fmla="*/ 11 w 50"/>
              <a:gd name="T7" fmla="*/ 14 h 58"/>
              <a:gd name="T8" fmla="*/ 25 w 50"/>
              <a:gd name="T9" fmla="*/ 0 h 58"/>
              <a:gd name="T10" fmla="*/ 10 w 50"/>
              <a:gd name="T11" fmla="*/ 31 h 58"/>
              <a:gd name="T12" fmla="*/ 16 w 50"/>
              <a:gd name="T13" fmla="*/ 31 h 58"/>
              <a:gd name="T14" fmla="*/ 22 w 50"/>
              <a:gd name="T15" fmla="*/ 40 h 58"/>
              <a:gd name="T16" fmla="*/ 28 w 50"/>
              <a:gd name="T17" fmla="*/ 40 h 58"/>
              <a:gd name="T18" fmla="*/ 34 w 50"/>
              <a:gd name="T19" fmla="*/ 31 h 58"/>
              <a:gd name="T20" fmla="*/ 40 w 50"/>
              <a:gd name="T21" fmla="*/ 31 h 58"/>
              <a:gd name="T22" fmla="*/ 50 w 50"/>
              <a:gd name="T23" fmla="*/ 41 h 58"/>
              <a:gd name="T24" fmla="*/ 50 w 50"/>
              <a:gd name="T25" fmla="*/ 58 h 58"/>
              <a:gd name="T26" fmla="*/ 0 w 50"/>
              <a:gd name="T27" fmla="*/ 58 h 58"/>
              <a:gd name="T28" fmla="*/ 0 w 50"/>
              <a:gd name="T29" fmla="*/ 41 h 58"/>
              <a:gd name="T30" fmla="*/ 10 w 50"/>
              <a:gd name="T31" fmla="*/ 3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58">
                <a:moveTo>
                  <a:pt x="25" y="0"/>
                </a:moveTo>
                <a:cubicBezTo>
                  <a:pt x="33" y="0"/>
                  <a:pt x="39" y="6"/>
                  <a:pt x="39" y="14"/>
                </a:cubicBezTo>
                <a:cubicBezTo>
                  <a:pt x="39" y="21"/>
                  <a:pt x="33" y="28"/>
                  <a:pt x="25" y="28"/>
                </a:cubicBezTo>
                <a:cubicBezTo>
                  <a:pt x="17" y="28"/>
                  <a:pt x="11" y="21"/>
                  <a:pt x="11" y="14"/>
                </a:cubicBezTo>
                <a:cubicBezTo>
                  <a:pt x="11" y="6"/>
                  <a:pt x="17" y="0"/>
                  <a:pt x="25" y="0"/>
                </a:cubicBezTo>
                <a:close/>
                <a:moveTo>
                  <a:pt x="10" y="31"/>
                </a:moveTo>
                <a:cubicBezTo>
                  <a:pt x="16" y="31"/>
                  <a:pt x="16" y="31"/>
                  <a:pt x="16" y="31"/>
                </a:cubicBezTo>
                <a:cubicBezTo>
                  <a:pt x="22" y="40"/>
                  <a:pt x="22" y="40"/>
                  <a:pt x="22" y="40"/>
                </a:cubicBezTo>
                <a:cubicBezTo>
                  <a:pt x="24" y="43"/>
                  <a:pt x="26" y="43"/>
                  <a:pt x="28" y="40"/>
                </a:cubicBezTo>
                <a:cubicBezTo>
                  <a:pt x="34" y="31"/>
                  <a:pt x="34" y="31"/>
                  <a:pt x="34" y="31"/>
                </a:cubicBezTo>
                <a:cubicBezTo>
                  <a:pt x="40" y="31"/>
                  <a:pt x="40" y="31"/>
                  <a:pt x="40" y="31"/>
                </a:cubicBezTo>
                <a:cubicBezTo>
                  <a:pt x="45" y="31"/>
                  <a:pt x="50" y="36"/>
                  <a:pt x="50" y="41"/>
                </a:cubicBezTo>
                <a:cubicBezTo>
                  <a:pt x="50" y="58"/>
                  <a:pt x="50" y="58"/>
                  <a:pt x="50" y="58"/>
                </a:cubicBezTo>
                <a:cubicBezTo>
                  <a:pt x="42" y="58"/>
                  <a:pt x="8" y="58"/>
                  <a:pt x="0" y="58"/>
                </a:cubicBezTo>
                <a:cubicBezTo>
                  <a:pt x="0" y="41"/>
                  <a:pt x="0" y="41"/>
                  <a:pt x="0" y="41"/>
                </a:cubicBezTo>
                <a:cubicBezTo>
                  <a:pt x="0" y="36"/>
                  <a:pt x="5" y="31"/>
                  <a:pt x="10" y="31"/>
                </a:cubicBezTo>
                <a:close/>
              </a:path>
            </a:pathLst>
          </a:custGeom>
          <a:solidFill>
            <a:schemeClr val="accent1">
              <a:lumMod val="40000"/>
              <a:lumOff val="60000"/>
            </a:schemeClr>
          </a:solidFill>
          <a:ln>
            <a:noFill/>
          </a:ln>
          <a:extLst/>
        </p:spPr>
        <p:txBody>
          <a:bodyPr/>
          <a:lstStyle/>
          <a:p>
            <a:pPr>
              <a:defRPr/>
            </a:pPr>
            <a:endParaRPr lang="zh-CN" altLang="en-US"/>
          </a:p>
        </p:txBody>
      </p:sp>
      <p:sp>
        <p:nvSpPr>
          <p:cNvPr id="25" name="任意多边形 24"/>
          <p:cNvSpPr/>
          <p:nvPr/>
        </p:nvSpPr>
        <p:spPr>
          <a:xfrm flipV="1">
            <a:off x="6757989" y="2212976"/>
            <a:ext cx="2917825" cy="227013"/>
          </a:xfrm>
          <a:custGeom>
            <a:avLst/>
            <a:gdLst>
              <a:gd name="connsiteX0" fmla="*/ 0 w 3575098"/>
              <a:gd name="connsiteY0" fmla="*/ 0 h 226882"/>
              <a:gd name="connsiteX1" fmla="*/ 226882 w 3575098"/>
              <a:gd name="connsiteY1" fmla="*/ 226882 h 226882"/>
              <a:gd name="connsiteX2" fmla="*/ 3575098 w 3575098"/>
              <a:gd name="connsiteY2" fmla="*/ 226882 h 226882"/>
            </a:gdLst>
            <a:ahLst/>
            <a:cxnLst>
              <a:cxn ang="0">
                <a:pos x="connsiteX0" y="connsiteY0"/>
              </a:cxn>
              <a:cxn ang="0">
                <a:pos x="connsiteX1" y="connsiteY1"/>
              </a:cxn>
              <a:cxn ang="0">
                <a:pos x="connsiteX2" y="connsiteY2"/>
              </a:cxn>
            </a:cxnLst>
            <a:rect l="l" t="t" r="r" b="b"/>
            <a:pathLst>
              <a:path w="3575098" h="226882">
                <a:moveTo>
                  <a:pt x="0" y="0"/>
                </a:moveTo>
                <a:lnTo>
                  <a:pt x="226882" y="226882"/>
                </a:lnTo>
                <a:lnTo>
                  <a:pt x="3575098" y="226882"/>
                </a:lnTo>
              </a:path>
            </a:pathLst>
          </a:cu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26" name="任意多边形 25"/>
          <p:cNvSpPr/>
          <p:nvPr/>
        </p:nvSpPr>
        <p:spPr>
          <a:xfrm>
            <a:off x="6757989" y="5100639"/>
            <a:ext cx="2917825" cy="225425"/>
          </a:xfrm>
          <a:custGeom>
            <a:avLst/>
            <a:gdLst>
              <a:gd name="connsiteX0" fmla="*/ 0 w 3575098"/>
              <a:gd name="connsiteY0" fmla="*/ 0 h 226882"/>
              <a:gd name="connsiteX1" fmla="*/ 226882 w 3575098"/>
              <a:gd name="connsiteY1" fmla="*/ 226882 h 226882"/>
              <a:gd name="connsiteX2" fmla="*/ 3575098 w 3575098"/>
              <a:gd name="connsiteY2" fmla="*/ 226882 h 226882"/>
            </a:gdLst>
            <a:ahLst/>
            <a:cxnLst>
              <a:cxn ang="0">
                <a:pos x="connsiteX0" y="connsiteY0"/>
              </a:cxn>
              <a:cxn ang="0">
                <a:pos x="connsiteX1" y="connsiteY1"/>
              </a:cxn>
              <a:cxn ang="0">
                <a:pos x="connsiteX2" y="connsiteY2"/>
              </a:cxn>
            </a:cxnLst>
            <a:rect l="l" t="t" r="r" b="b"/>
            <a:pathLst>
              <a:path w="3575098" h="226882">
                <a:moveTo>
                  <a:pt x="0" y="0"/>
                </a:moveTo>
                <a:lnTo>
                  <a:pt x="226882" y="226882"/>
                </a:lnTo>
                <a:lnTo>
                  <a:pt x="3575098" y="226882"/>
                </a:lnTo>
              </a:path>
            </a:pathLst>
          </a:cu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27" name="任意多边形 26"/>
          <p:cNvSpPr/>
          <p:nvPr/>
        </p:nvSpPr>
        <p:spPr>
          <a:xfrm flipH="1">
            <a:off x="2170114" y="3771901"/>
            <a:ext cx="2917825" cy="227013"/>
          </a:xfrm>
          <a:custGeom>
            <a:avLst/>
            <a:gdLst>
              <a:gd name="connsiteX0" fmla="*/ 0 w 3575098"/>
              <a:gd name="connsiteY0" fmla="*/ 0 h 226882"/>
              <a:gd name="connsiteX1" fmla="*/ 226882 w 3575098"/>
              <a:gd name="connsiteY1" fmla="*/ 226882 h 226882"/>
              <a:gd name="connsiteX2" fmla="*/ 3575098 w 3575098"/>
              <a:gd name="connsiteY2" fmla="*/ 226882 h 226882"/>
            </a:gdLst>
            <a:ahLst/>
            <a:cxnLst>
              <a:cxn ang="0">
                <a:pos x="connsiteX0" y="connsiteY0"/>
              </a:cxn>
              <a:cxn ang="0">
                <a:pos x="connsiteX1" y="connsiteY1"/>
              </a:cxn>
              <a:cxn ang="0">
                <a:pos x="connsiteX2" y="connsiteY2"/>
              </a:cxn>
            </a:cxnLst>
            <a:rect l="l" t="t" r="r" b="b"/>
            <a:pathLst>
              <a:path w="3575098" h="226882">
                <a:moveTo>
                  <a:pt x="0" y="0"/>
                </a:moveTo>
                <a:lnTo>
                  <a:pt x="226882" y="226882"/>
                </a:lnTo>
                <a:lnTo>
                  <a:pt x="3575098" y="226882"/>
                </a:lnTo>
              </a:path>
            </a:pathLst>
          </a:cu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28" name="矩形 27"/>
          <p:cNvSpPr>
            <a:spLocks noChangeArrowheads="1"/>
          </p:cNvSpPr>
          <p:nvPr/>
        </p:nvSpPr>
        <p:spPr bwMode="auto">
          <a:xfrm>
            <a:off x="2457451" y="3264456"/>
            <a:ext cx="23860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r">
              <a:lnSpc>
                <a:spcPct val="150000"/>
              </a:lnSpc>
              <a:defRPr/>
            </a:pPr>
            <a:r>
              <a:rPr lang="zh-CN" altLang="en-US" sz="1400" kern="0" dirty="0">
                <a:latin typeface="+mn-ea"/>
              </a:rPr>
              <a:t>请您在此处输入您的文本，或者将您的文本粘贴到此处</a:t>
            </a:r>
          </a:p>
        </p:txBody>
      </p:sp>
      <p:sp>
        <p:nvSpPr>
          <p:cNvPr id="29" name="矩形 28"/>
          <p:cNvSpPr>
            <a:spLocks noChangeArrowheads="1"/>
          </p:cNvSpPr>
          <p:nvPr/>
        </p:nvSpPr>
        <p:spPr bwMode="auto">
          <a:xfrm>
            <a:off x="7002463" y="2218293"/>
            <a:ext cx="23860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nSpc>
                <a:spcPct val="150000"/>
              </a:lnSpc>
              <a:defRPr/>
            </a:pPr>
            <a:r>
              <a:rPr lang="zh-CN" altLang="en-US" sz="1400" kern="0" dirty="0">
                <a:latin typeface="+mn-ea"/>
              </a:rPr>
              <a:t>请您在此处输入您的文本，或者将您的文本粘贴到此处</a:t>
            </a:r>
          </a:p>
        </p:txBody>
      </p:sp>
      <p:sp>
        <p:nvSpPr>
          <p:cNvPr id="30" name="矩形 29"/>
          <p:cNvSpPr>
            <a:spLocks noChangeArrowheads="1"/>
          </p:cNvSpPr>
          <p:nvPr/>
        </p:nvSpPr>
        <p:spPr bwMode="auto">
          <a:xfrm>
            <a:off x="7002463" y="4594781"/>
            <a:ext cx="23860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nSpc>
                <a:spcPct val="150000"/>
              </a:lnSpc>
              <a:defRPr/>
            </a:pPr>
            <a:r>
              <a:rPr lang="zh-CN" altLang="en-US" sz="1400" kern="0" dirty="0">
                <a:latin typeface="+mn-ea"/>
              </a:rPr>
              <a:t>请您在此处输入您的文本，或者将您的文本粘贴到此处</a:t>
            </a:r>
          </a:p>
        </p:txBody>
      </p:sp>
      <p:sp>
        <p:nvSpPr>
          <p:cNvPr id="14" name="KSO_Shape"/>
          <p:cNvSpPr>
            <a:spLocks/>
          </p:cNvSpPr>
          <p:nvPr/>
        </p:nvSpPr>
        <p:spPr bwMode="auto">
          <a:xfrm>
            <a:off x="2960688" y="274106"/>
            <a:ext cx="6650038"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15" name="标题 9"/>
          <p:cNvSpPr>
            <a:spLocks noGrp="1"/>
          </p:cNvSpPr>
          <p:nvPr>
            <p:ph type="title"/>
          </p:nvPr>
        </p:nvSpPr>
        <p:spPr>
          <a:xfrm>
            <a:off x="5024325" y="586806"/>
            <a:ext cx="4110883" cy="601525"/>
          </a:xfrm>
        </p:spPr>
        <p:txBody>
          <a:bodyPr>
            <a:normAutofit/>
          </a:bodyPr>
          <a:lstStyle/>
          <a:p>
            <a:pPr eaLnBrk="1" hangingPunct="1"/>
            <a:r>
              <a:rPr lang="zh-CN" altLang="en-US" sz="2800" dirty="0" smtClean="0">
                <a:solidFill>
                  <a:schemeClr val="bg1"/>
                </a:solidFill>
                <a:latin typeface="李旭科书法" panose="02000603000000000000" pitchFamily="2" charset="-122"/>
                <a:ea typeface="李旭科书法" panose="02000603000000000000" pitchFamily="2" charset="-122"/>
              </a:rPr>
              <a:t>请在这里输入您的标题</a:t>
            </a:r>
          </a:p>
        </p:txBody>
      </p:sp>
    </p:spTree>
    <p:extLst>
      <p:ext uri="{BB962C8B-B14F-4D97-AF65-F5344CB8AC3E}">
        <p14:creationId xmlns:p14="http://schemas.microsoft.com/office/powerpoint/2010/main" val="211260973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2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
                                        <p:tgtEl>
                                          <p:spTgt spid="19"/>
                                        </p:tgtEl>
                                      </p:cBhvr>
                                    </p:animEffect>
                                  </p:childTnLst>
                                </p:cTn>
                              </p:par>
                              <p:par>
                                <p:cTn id="25" presetID="8" presetClass="emph" presetSubtype="0" fill="hold" grpId="1" nodeType="withEffect">
                                  <p:stCondLst>
                                    <p:cond delay="0"/>
                                  </p:stCondLst>
                                  <p:childTnLst>
                                    <p:animRot by="21600000">
                                      <p:cBhvr>
                                        <p:cTn id="26" dur="2000" fill="hold"/>
                                        <p:tgtEl>
                                          <p:spTgt spid="18"/>
                                        </p:tgtEl>
                                        <p:attrNameLst>
                                          <p:attrName>r</p:attrName>
                                        </p:attrNameLst>
                                      </p:cBhvr>
                                    </p:animRot>
                                  </p:childTnLst>
                                </p:cTn>
                              </p:par>
                              <p:par>
                                <p:cTn id="27" presetID="8" presetClass="emph" presetSubtype="0" fill="hold" grpId="1" nodeType="withEffect">
                                  <p:stCondLst>
                                    <p:cond delay="0"/>
                                  </p:stCondLst>
                                  <p:childTnLst>
                                    <p:animRot by="21600000">
                                      <p:cBhvr>
                                        <p:cTn id="28" dur="2000" fill="hold"/>
                                        <p:tgtEl>
                                          <p:spTgt spid="20"/>
                                        </p:tgtEl>
                                        <p:attrNameLst>
                                          <p:attrName>r</p:attrName>
                                        </p:attrNameLst>
                                      </p:cBhvr>
                                    </p:animRot>
                                  </p:childTnLst>
                                </p:cTn>
                              </p:par>
                              <p:par>
                                <p:cTn id="29" presetID="8" presetClass="emph" presetSubtype="0" fill="hold" grpId="1" nodeType="withEffect">
                                  <p:stCondLst>
                                    <p:cond delay="0"/>
                                  </p:stCondLst>
                                  <p:childTnLst>
                                    <p:animRot by="21600000">
                                      <p:cBhvr>
                                        <p:cTn id="30" dur="2000" fill="hold"/>
                                        <p:tgtEl>
                                          <p:spTgt spid="16"/>
                                        </p:tgtEl>
                                        <p:attrNameLst>
                                          <p:attrName>r</p:attrName>
                                        </p:attrNameLst>
                                      </p:cBhvr>
                                    </p:animRot>
                                  </p:childTnLst>
                                </p:cTn>
                              </p:par>
                              <p:par>
                                <p:cTn id="31" presetID="2" presetClass="entr" presetSubtype="8" fill="hold" grpId="0" nodeType="withEffect">
                                  <p:stCondLst>
                                    <p:cond delay="100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2000" fill="hold"/>
                                        <p:tgtEl>
                                          <p:spTgt spid="28"/>
                                        </p:tgtEl>
                                        <p:attrNameLst>
                                          <p:attrName>ppt_x</p:attrName>
                                        </p:attrNameLst>
                                      </p:cBhvr>
                                      <p:tavLst>
                                        <p:tav tm="0">
                                          <p:val>
                                            <p:strVal val="0-#ppt_w/2"/>
                                          </p:val>
                                        </p:tav>
                                        <p:tav tm="100000">
                                          <p:val>
                                            <p:strVal val="#ppt_x"/>
                                          </p:val>
                                        </p:tav>
                                      </p:tavLst>
                                    </p:anim>
                                    <p:anim calcmode="lin" valueType="num">
                                      <p:cBhvr additive="base">
                                        <p:cTn id="34" dur="2000" fill="hold"/>
                                        <p:tgtEl>
                                          <p:spTgt spid="28"/>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100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2000" fill="hold"/>
                                        <p:tgtEl>
                                          <p:spTgt spid="27"/>
                                        </p:tgtEl>
                                        <p:attrNameLst>
                                          <p:attrName>ppt_x</p:attrName>
                                        </p:attrNameLst>
                                      </p:cBhvr>
                                      <p:tavLst>
                                        <p:tav tm="0">
                                          <p:val>
                                            <p:strVal val="0-#ppt_w/2"/>
                                          </p:val>
                                        </p:tav>
                                        <p:tav tm="100000">
                                          <p:val>
                                            <p:strVal val="#ppt_x"/>
                                          </p:val>
                                        </p:tav>
                                      </p:tavLst>
                                    </p:anim>
                                    <p:anim calcmode="lin" valueType="num">
                                      <p:cBhvr additive="base">
                                        <p:cTn id="38" dur="2000" fill="hold"/>
                                        <p:tgtEl>
                                          <p:spTgt spid="27"/>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10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2000" fill="hold"/>
                                        <p:tgtEl>
                                          <p:spTgt spid="25"/>
                                        </p:tgtEl>
                                        <p:attrNameLst>
                                          <p:attrName>ppt_x</p:attrName>
                                        </p:attrNameLst>
                                      </p:cBhvr>
                                      <p:tavLst>
                                        <p:tav tm="0">
                                          <p:val>
                                            <p:strVal val="0-#ppt_w/2"/>
                                          </p:val>
                                        </p:tav>
                                        <p:tav tm="100000">
                                          <p:val>
                                            <p:strVal val="#ppt_x"/>
                                          </p:val>
                                        </p:tav>
                                      </p:tavLst>
                                    </p:anim>
                                    <p:anim calcmode="lin" valueType="num">
                                      <p:cBhvr additive="base">
                                        <p:cTn id="42" dur="2000" fill="hold"/>
                                        <p:tgtEl>
                                          <p:spTgt spid="25"/>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100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2000" fill="hold"/>
                                        <p:tgtEl>
                                          <p:spTgt spid="29"/>
                                        </p:tgtEl>
                                        <p:attrNameLst>
                                          <p:attrName>ppt_x</p:attrName>
                                        </p:attrNameLst>
                                      </p:cBhvr>
                                      <p:tavLst>
                                        <p:tav tm="0">
                                          <p:val>
                                            <p:strVal val="0-#ppt_w/2"/>
                                          </p:val>
                                        </p:tav>
                                        <p:tav tm="100000">
                                          <p:val>
                                            <p:strVal val="#ppt_x"/>
                                          </p:val>
                                        </p:tav>
                                      </p:tavLst>
                                    </p:anim>
                                    <p:anim calcmode="lin" valueType="num">
                                      <p:cBhvr additive="base">
                                        <p:cTn id="46" dur="2000" fill="hold"/>
                                        <p:tgtEl>
                                          <p:spTgt spid="29"/>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100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2000" fill="hold"/>
                                        <p:tgtEl>
                                          <p:spTgt spid="30"/>
                                        </p:tgtEl>
                                        <p:attrNameLst>
                                          <p:attrName>ppt_x</p:attrName>
                                        </p:attrNameLst>
                                      </p:cBhvr>
                                      <p:tavLst>
                                        <p:tav tm="0">
                                          <p:val>
                                            <p:strVal val="0-#ppt_w/2"/>
                                          </p:val>
                                        </p:tav>
                                        <p:tav tm="100000">
                                          <p:val>
                                            <p:strVal val="#ppt_x"/>
                                          </p:val>
                                        </p:tav>
                                      </p:tavLst>
                                    </p:anim>
                                    <p:anim calcmode="lin" valueType="num">
                                      <p:cBhvr additive="base">
                                        <p:cTn id="50" dur="2000" fill="hold"/>
                                        <p:tgtEl>
                                          <p:spTgt spid="30"/>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100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2000" fill="hold"/>
                                        <p:tgtEl>
                                          <p:spTgt spid="26"/>
                                        </p:tgtEl>
                                        <p:attrNameLst>
                                          <p:attrName>ppt_x</p:attrName>
                                        </p:attrNameLst>
                                      </p:cBhvr>
                                      <p:tavLst>
                                        <p:tav tm="0">
                                          <p:val>
                                            <p:strVal val="0-#ppt_w/2"/>
                                          </p:val>
                                        </p:tav>
                                        <p:tav tm="100000">
                                          <p:val>
                                            <p:strVal val="#ppt_x"/>
                                          </p:val>
                                        </p:tav>
                                      </p:tavLst>
                                    </p:anim>
                                    <p:anim calcmode="lin" valueType="num">
                                      <p:cBhvr additive="base">
                                        <p:cTn id="54" dur="2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8" grpId="0" animBg="1"/>
      <p:bldP spid="18" grpId="1" animBg="1"/>
      <p:bldP spid="19" grpId="0" animBg="1"/>
      <p:bldP spid="20" grpId="0" animBg="1"/>
      <p:bldP spid="20" grpId="1" animBg="1"/>
      <p:bldP spid="24" grpId="0" animBg="1"/>
      <p:bldP spid="25" grpId="0" animBg="1"/>
      <p:bldP spid="26" grpId="0" animBg="1"/>
      <p:bldP spid="27" grpId="0" animBg="1"/>
      <p:bldP spid="28"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任意多边形 23"/>
          <p:cNvSpPr/>
          <p:nvPr/>
        </p:nvSpPr>
        <p:spPr>
          <a:xfrm>
            <a:off x="2647950" y="1909764"/>
            <a:ext cx="6896100" cy="3449637"/>
          </a:xfrm>
          <a:custGeom>
            <a:avLst/>
            <a:gdLst/>
            <a:ahLst/>
            <a:cxnLst/>
            <a:rect l="l" t="t" r="r" b="b"/>
            <a:pathLst>
              <a:path w="9471331" h="4737100">
                <a:moveTo>
                  <a:pt x="9460710" y="4604172"/>
                </a:moveTo>
                <a:lnTo>
                  <a:pt x="9467460" y="4609055"/>
                </a:lnTo>
                <a:lnTo>
                  <a:pt x="9460723" y="4609055"/>
                </a:lnTo>
                <a:close/>
                <a:moveTo>
                  <a:pt x="9459779" y="4267992"/>
                </a:moveTo>
                <a:lnTo>
                  <a:pt x="9471331" y="4267992"/>
                </a:lnTo>
                <a:lnTo>
                  <a:pt x="9459806" y="4277542"/>
                </a:lnTo>
                <a:close/>
                <a:moveTo>
                  <a:pt x="8769335" y="4213223"/>
                </a:moveTo>
                <a:cubicBezTo>
                  <a:pt x="8731527" y="4213223"/>
                  <a:pt x="8700877" y="4243873"/>
                  <a:pt x="8700877" y="4281681"/>
                </a:cubicBezTo>
                <a:lnTo>
                  <a:pt x="8700877" y="4485828"/>
                </a:lnTo>
                <a:cubicBezTo>
                  <a:pt x="8700877" y="4523636"/>
                  <a:pt x="8731527" y="4554286"/>
                  <a:pt x="8769335" y="4554286"/>
                </a:cubicBezTo>
                <a:lnTo>
                  <a:pt x="8919937" y="4554286"/>
                </a:lnTo>
                <a:cubicBezTo>
                  <a:pt x="8957745" y="4554286"/>
                  <a:pt x="8988395" y="4523636"/>
                  <a:pt x="8988395" y="4485828"/>
                </a:cubicBezTo>
                <a:lnTo>
                  <a:pt x="8988395" y="4281681"/>
                </a:lnTo>
                <a:cubicBezTo>
                  <a:pt x="8988395" y="4243873"/>
                  <a:pt x="8957745" y="4213223"/>
                  <a:pt x="8919937" y="4213223"/>
                </a:cubicBezTo>
                <a:close/>
                <a:moveTo>
                  <a:pt x="8252748" y="4199483"/>
                </a:moveTo>
                <a:cubicBezTo>
                  <a:pt x="8218147" y="4199483"/>
                  <a:pt x="8190097" y="4227533"/>
                  <a:pt x="8190097" y="4262134"/>
                </a:cubicBezTo>
                <a:lnTo>
                  <a:pt x="8190097" y="4423126"/>
                </a:lnTo>
                <a:cubicBezTo>
                  <a:pt x="8190097" y="4457727"/>
                  <a:pt x="8218147" y="4485777"/>
                  <a:pt x="8252748" y="4485777"/>
                </a:cubicBezTo>
                <a:lnTo>
                  <a:pt x="8390575" y="4485777"/>
                </a:lnTo>
                <a:cubicBezTo>
                  <a:pt x="8425176" y="4485777"/>
                  <a:pt x="8453226" y="4457727"/>
                  <a:pt x="8453226" y="4423126"/>
                </a:cubicBezTo>
                <a:lnTo>
                  <a:pt x="8453226" y="4262134"/>
                </a:lnTo>
                <a:cubicBezTo>
                  <a:pt x="8453226" y="4227533"/>
                  <a:pt x="8425176" y="4199483"/>
                  <a:pt x="8390575" y="4199483"/>
                </a:cubicBezTo>
                <a:close/>
                <a:moveTo>
                  <a:pt x="7760171" y="4137570"/>
                </a:moveTo>
                <a:cubicBezTo>
                  <a:pt x="7729328" y="4137570"/>
                  <a:pt x="7704324" y="4162574"/>
                  <a:pt x="7704324" y="4193417"/>
                </a:cubicBezTo>
                <a:lnTo>
                  <a:pt x="7704324" y="4376453"/>
                </a:lnTo>
                <a:cubicBezTo>
                  <a:pt x="7704324" y="4407296"/>
                  <a:pt x="7729328" y="4432300"/>
                  <a:pt x="7760171" y="4432300"/>
                </a:cubicBezTo>
                <a:lnTo>
                  <a:pt x="7883031" y="4432300"/>
                </a:lnTo>
                <a:cubicBezTo>
                  <a:pt x="7913874" y="4432300"/>
                  <a:pt x="7938878" y="4407296"/>
                  <a:pt x="7938878" y="4376453"/>
                </a:cubicBezTo>
                <a:lnTo>
                  <a:pt x="7938878" y="4193417"/>
                </a:lnTo>
                <a:cubicBezTo>
                  <a:pt x="7938878" y="4162574"/>
                  <a:pt x="7913874" y="4137570"/>
                  <a:pt x="7883031" y="4137570"/>
                </a:cubicBezTo>
                <a:close/>
                <a:moveTo>
                  <a:pt x="7323040" y="4104233"/>
                </a:moveTo>
                <a:cubicBezTo>
                  <a:pt x="7296894" y="4104233"/>
                  <a:pt x="7275698" y="4125429"/>
                  <a:pt x="7275698" y="4151575"/>
                </a:cubicBezTo>
                <a:lnTo>
                  <a:pt x="7275698" y="4351621"/>
                </a:lnTo>
                <a:cubicBezTo>
                  <a:pt x="7275698" y="4377767"/>
                  <a:pt x="7296894" y="4398963"/>
                  <a:pt x="7323040" y="4398963"/>
                </a:cubicBezTo>
                <a:lnTo>
                  <a:pt x="7427190" y="4398963"/>
                </a:lnTo>
                <a:cubicBezTo>
                  <a:pt x="7453336" y="4398963"/>
                  <a:pt x="7474532" y="4377767"/>
                  <a:pt x="7474532" y="4351621"/>
                </a:cubicBezTo>
                <a:lnTo>
                  <a:pt x="7474532" y="4151575"/>
                </a:lnTo>
                <a:cubicBezTo>
                  <a:pt x="7474532" y="4125429"/>
                  <a:pt x="7453336" y="4104233"/>
                  <a:pt x="7427190" y="4104233"/>
                </a:cubicBezTo>
                <a:close/>
                <a:moveTo>
                  <a:pt x="6908703" y="4070350"/>
                </a:moveTo>
                <a:cubicBezTo>
                  <a:pt x="6882557" y="4070350"/>
                  <a:pt x="6861361" y="4091546"/>
                  <a:pt x="6861361" y="4117692"/>
                </a:cubicBezTo>
                <a:lnTo>
                  <a:pt x="6861361" y="4306376"/>
                </a:lnTo>
                <a:cubicBezTo>
                  <a:pt x="6861361" y="4332522"/>
                  <a:pt x="6882557" y="4353718"/>
                  <a:pt x="6908703" y="4353718"/>
                </a:cubicBezTo>
                <a:lnTo>
                  <a:pt x="7012853" y="4353718"/>
                </a:lnTo>
                <a:cubicBezTo>
                  <a:pt x="7038999" y="4353718"/>
                  <a:pt x="7060195" y="4332522"/>
                  <a:pt x="7060195" y="4306376"/>
                </a:cubicBezTo>
                <a:lnTo>
                  <a:pt x="7060195" y="4117692"/>
                </a:lnTo>
                <a:cubicBezTo>
                  <a:pt x="7060195" y="4091546"/>
                  <a:pt x="7038999" y="4070350"/>
                  <a:pt x="7012853" y="4070350"/>
                </a:cubicBezTo>
                <a:close/>
                <a:moveTo>
                  <a:pt x="6518178" y="4039394"/>
                </a:moveTo>
                <a:cubicBezTo>
                  <a:pt x="6492032" y="4039394"/>
                  <a:pt x="6470836" y="4060590"/>
                  <a:pt x="6470836" y="4086736"/>
                </a:cubicBezTo>
                <a:lnTo>
                  <a:pt x="6470836" y="4275420"/>
                </a:lnTo>
                <a:cubicBezTo>
                  <a:pt x="6470836" y="4301566"/>
                  <a:pt x="6492032" y="4322762"/>
                  <a:pt x="6518178" y="4322762"/>
                </a:cubicBezTo>
                <a:lnTo>
                  <a:pt x="6622328" y="4322762"/>
                </a:lnTo>
                <a:cubicBezTo>
                  <a:pt x="6648474" y="4322762"/>
                  <a:pt x="6669670" y="4301566"/>
                  <a:pt x="6669670" y="4275420"/>
                </a:cubicBezTo>
                <a:lnTo>
                  <a:pt x="6669670" y="4086736"/>
                </a:lnTo>
                <a:cubicBezTo>
                  <a:pt x="6669670" y="4060590"/>
                  <a:pt x="6648474" y="4039394"/>
                  <a:pt x="6622328" y="4039394"/>
                </a:cubicBezTo>
                <a:close/>
                <a:moveTo>
                  <a:pt x="6165978" y="4015582"/>
                </a:moveTo>
                <a:cubicBezTo>
                  <a:pt x="6142336" y="4015582"/>
                  <a:pt x="6123171" y="4034747"/>
                  <a:pt x="6123171" y="4058389"/>
                </a:cubicBezTo>
                <a:lnTo>
                  <a:pt x="6123171" y="4227568"/>
                </a:lnTo>
                <a:cubicBezTo>
                  <a:pt x="6123171" y="4251210"/>
                  <a:pt x="6142336" y="4270375"/>
                  <a:pt x="6165978" y="4270375"/>
                </a:cubicBezTo>
                <a:lnTo>
                  <a:pt x="6260149" y="4270375"/>
                </a:lnTo>
                <a:cubicBezTo>
                  <a:pt x="6283791" y="4270375"/>
                  <a:pt x="6302956" y="4251210"/>
                  <a:pt x="6302956" y="4227568"/>
                </a:cubicBezTo>
                <a:lnTo>
                  <a:pt x="6302956" y="4058389"/>
                </a:lnTo>
                <a:cubicBezTo>
                  <a:pt x="6302956" y="4034747"/>
                  <a:pt x="6283791" y="4015582"/>
                  <a:pt x="6260149" y="4015582"/>
                </a:cubicBezTo>
                <a:close/>
                <a:moveTo>
                  <a:pt x="5844850" y="3994147"/>
                </a:moveTo>
                <a:cubicBezTo>
                  <a:pt x="5824966" y="3994147"/>
                  <a:pt x="5808846" y="4010267"/>
                  <a:pt x="5808846" y="4030151"/>
                </a:cubicBezTo>
                <a:lnTo>
                  <a:pt x="5808846" y="4205795"/>
                </a:lnTo>
                <a:cubicBezTo>
                  <a:pt x="5808846" y="4225679"/>
                  <a:pt x="5824966" y="4241799"/>
                  <a:pt x="5844850" y="4241799"/>
                </a:cubicBezTo>
                <a:lnTo>
                  <a:pt x="5924054" y="4241799"/>
                </a:lnTo>
                <a:cubicBezTo>
                  <a:pt x="5943938" y="4241799"/>
                  <a:pt x="5960058" y="4225679"/>
                  <a:pt x="5960058" y="4205795"/>
                </a:cubicBezTo>
                <a:lnTo>
                  <a:pt x="5960058" y="4030151"/>
                </a:lnTo>
                <a:cubicBezTo>
                  <a:pt x="5960058" y="4010267"/>
                  <a:pt x="5943938" y="3994147"/>
                  <a:pt x="5924054" y="3994147"/>
                </a:cubicBezTo>
                <a:close/>
                <a:moveTo>
                  <a:pt x="5541976" y="3958428"/>
                </a:moveTo>
                <a:cubicBezTo>
                  <a:pt x="5523657" y="3958428"/>
                  <a:pt x="5508807" y="3973278"/>
                  <a:pt x="5508807" y="3991597"/>
                </a:cubicBezTo>
                <a:lnTo>
                  <a:pt x="5508807" y="4158625"/>
                </a:lnTo>
                <a:cubicBezTo>
                  <a:pt x="5508807" y="4176944"/>
                  <a:pt x="5523657" y="4191794"/>
                  <a:pt x="5541976" y="4191794"/>
                </a:cubicBezTo>
                <a:lnTo>
                  <a:pt x="5614944" y="4191794"/>
                </a:lnTo>
                <a:cubicBezTo>
                  <a:pt x="5633263" y="4191794"/>
                  <a:pt x="5648113" y="4176944"/>
                  <a:pt x="5648113" y="4158625"/>
                </a:cubicBezTo>
                <a:lnTo>
                  <a:pt x="5648113" y="3991597"/>
                </a:lnTo>
                <a:cubicBezTo>
                  <a:pt x="5648113" y="3973278"/>
                  <a:pt x="5633263" y="3958428"/>
                  <a:pt x="5614944" y="3958428"/>
                </a:cubicBezTo>
                <a:close/>
                <a:moveTo>
                  <a:pt x="5270513" y="3920328"/>
                </a:moveTo>
                <a:cubicBezTo>
                  <a:pt x="5252194" y="3920328"/>
                  <a:pt x="5237344" y="3935178"/>
                  <a:pt x="5237344" y="3953497"/>
                </a:cubicBezTo>
                <a:lnTo>
                  <a:pt x="5237344" y="4127669"/>
                </a:lnTo>
                <a:cubicBezTo>
                  <a:pt x="5237344" y="4145988"/>
                  <a:pt x="5252194" y="4160838"/>
                  <a:pt x="5270513" y="4160838"/>
                </a:cubicBezTo>
                <a:lnTo>
                  <a:pt x="5343481" y="4160838"/>
                </a:lnTo>
                <a:cubicBezTo>
                  <a:pt x="5361800" y="4160838"/>
                  <a:pt x="5376650" y="4145988"/>
                  <a:pt x="5376650" y="4127669"/>
                </a:cubicBezTo>
                <a:lnTo>
                  <a:pt x="5376650" y="3953497"/>
                </a:lnTo>
                <a:cubicBezTo>
                  <a:pt x="5376650" y="3935178"/>
                  <a:pt x="5361800" y="3920328"/>
                  <a:pt x="5343481" y="3920328"/>
                </a:cubicBezTo>
                <a:close/>
                <a:moveTo>
                  <a:pt x="5003813" y="3908421"/>
                </a:moveTo>
                <a:cubicBezTo>
                  <a:pt x="4985494" y="3908421"/>
                  <a:pt x="4970644" y="3923271"/>
                  <a:pt x="4970644" y="3941590"/>
                </a:cubicBezTo>
                <a:lnTo>
                  <a:pt x="4970644" y="4103855"/>
                </a:lnTo>
                <a:cubicBezTo>
                  <a:pt x="4970644" y="4122174"/>
                  <a:pt x="4985494" y="4137024"/>
                  <a:pt x="5003813" y="4137024"/>
                </a:cubicBezTo>
                <a:lnTo>
                  <a:pt x="5076781" y="4137024"/>
                </a:lnTo>
                <a:cubicBezTo>
                  <a:pt x="5095100" y="4137024"/>
                  <a:pt x="5109950" y="4122174"/>
                  <a:pt x="5109950" y="4103855"/>
                </a:cubicBezTo>
                <a:lnTo>
                  <a:pt x="5109950" y="3941590"/>
                </a:lnTo>
                <a:cubicBezTo>
                  <a:pt x="5109950" y="3923271"/>
                  <a:pt x="5095100" y="3908421"/>
                  <a:pt x="5076781" y="3908421"/>
                </a:cubicBezTo>
                <a:close/>
                <a:moveTo>
                  <a:pt x="4746638" y="3872702"/>
                </a:moveTo>
                <a:cubicBezTo>
                  <a:pt x="4728319" y="3872702"/>
                  <a:pt x="4713469" y="3887552"/>
                  <a:pt x="4713469" y="3905871"/>
                </a:cubicBezTo>
                <a:lnTo>
                  <a:pt x="4713469" y="4068136"/>
                </a:lnTo>
                <a:cubicBezTo>
                  <a:pt x="4713469" y="4086455"/>
                  <a:pt x="4728319" y="4101305"/>
                  <a:pt x="4746638" y="4101305"/>
                </a:cubicBezTo>
                <a:lnTo>
                  <a:pt x="4819606" y="4101305"/>
                </a:lnTo>
                <a:cubicBezTo>
                  <a:pt x="4837925" y="4101305"/>
                  <a:pt x="4852775" y="4086455"/>
                  <a:pt x="4852775" y="4068136"/>
                </a:cubicBezTo>
                <a:lnTo>
                  <a:pt x="4852775" y="3905871"/>
                </a:lnTo>
                <a:cubicBezTo>
                  <a:pt x="4852775" y="3887552"/>
                  <a:pt x="4837925" y="3872702"/>
                  <a:pt x="4819606" y="3872702"/>
                </a:cubicBezTo>
                <a:close/>
                <a:moveTo>
                  <a:pt x="4507491" y="3841744"/>
                </a:moveTo>
                <a:cubicBezTo>
                  <a:pt x="4491051" y="3841744"/>
                  <a:pt x="4477724" y="3855071"/>
                  <a:pt x="4477724" y="3871511"/>
                </a:cubicBezTo>
                <a:lnTo>
                  <a:pt x="4477724" y="4033439"/>
                </a:lnTo>
                <a:cubicBezTo>
                  <a:pt x="4477724" y="4049879"/>
                  <a:pt x="4491051" y="4063206"/>
                  <a:pt x="4507491" y="4063206"/>
                </a:cubicBezTo>
                <a:lnTo>
                  <a:pt x="4572977" y="4063206"/>
                </a:lnTo>
                <a:cubicBezTo>
                  <a:pt x="4589417" y="4063206"/>
                  <a:pt x="4602744" y="4049879"/>
                  <a:pt x="4602744" y="4033439"/>
                </a:cubicBezTo>
                <a:lnTo>
                  <a:pt x="4602744" y="3871511"/>
                </a:lnTo>
                <a:cubicBezTo>
                  <a:pt x="4602744" y="3855071"/>
                  <a:pt x="4589417" y="3841744"/>
                  <a:pt x="4572977" y="3841744"/>
                </a:cubicBezTo>
                <a:close/>
                <a:moveTo>
                  <a:pt x="4306672" y="3822693"/>
                </a:moveTo>
                <a:cubicBezTo>
                  <a:pt x="4294616" y="3822693"/>
                  <a:pt x="4284842" y="3832467"/>
                  <a:pt x="4284842" y="3844523"/>
                </a:cubicBezTo>
                <a:lnTo>
                  <a:pt x="4284842" y="3996132"/>
                </a:lnTo>
                <a:cubicBezTo>
                  <a:pt x="4284842" y="4008188"/>
                  <a:pt x="4294616" y="4017962"/>
                  <a:pt x="4306672" y="4017962"/>
                </a:cubicBezTo>
                <a:lnTo>
                  <a:pt x="4354696" y="4017962"/>
                </a:lnTo>
                <a:cubicBezTo>
                  <a:pt x="4366752" y="4017962"/>
                  <a:pt x="4376526" y="4008188"/>
                  <a:pt x="4376526" y="3996132"/>
                </a:cubicBezTo>
                <a:lnTo>
                  <a:pt x="4376526" y="3844523"/>
                </a:lnTo>
                <a:cubicBezTo>
                  <a:pt x="4376526" y="3832467"/>
                  <a:pt x="4366752" y="3822693"/>
                  <a:pt x="4354696" y="3822693"/>
                </a:cubicBezTo>
                <a:close/>
                <a:moveTo>
                  <a:pt x="4118553" y="3784593"/>
                </a:moveTo>
                <a:cubicBezTo>
                  <a:pt x="4106497" y="3784593"/>
                  <a:pt x="4096723" y="3794367"/>
                  <a:pt x="4096723" y="3806423"/>
                </a:cubicBezTo>
                <a:lnTo>
                  <a:pt x="4096723" y="3958032"/>
                </a:lnTo>
                <a:cubicBezTo>
                  <a:pt x="4096723" y="3970088"/>
                  <a:pt x="4106497" y="3979862"/>
                  <a:pt x="4118553" y="3979862"/>
                </a:cubicBezTo>
                <a:lnTo>
                  <a:pt x="4166577" y="3979862"/>
                </a:lnTo>
                <a:cubicBezTo>
                  <a:pt x="4178633" y="3979862"/>
                  <a:pt x="4188407" y="3970088"/>
                  <a:pt x="4188407" y="3958032"/>
                </a:cubicBezTo>
                <a:lnTo>
                  <a:pt x="4188407" y="3806423"/>
                </a:lnTo>
                <a:cubicBezTo>
                  <a:pt x="4188407" y="3794367"/>
                  <a:pt x="4178633" y="3784593"/>
                  <a:pt x="4166577" y="3784593"/>
                </a:cubicBezTo>
                <a:close/>
                <a:moveTo>
                  <a:pt x="3928053" y="3775068"/>
                </a:moveTo>
                <a:cubicBezTo>
                  <a:pt x="3915997" y="3775068"/>
                  <a:pt x="3906223" y="3784842"/>
                  <a:pt x="3906223" y="3796898"/>
                </a:cubicBezTo>
                <a:lnTo>
                  <a:pt x="3906223" y="3934220"/>
                </a:lnTo>
                <a:cubicBezTo>
                  <a:pt x="3906223" y="3946276"/>
                  <a:pt x="3915997" y="3956050"/>
                  <a:pt x="3928053" y="3956050"/>
                </a:cubicBezTo>
                <a:lnTo>
                  <a:pt x="3976077" y="3956050"/>
                </a:lnTo>
                <a:cubicBezTo>
                  <a:pt x="3988133" y="3956050"/>
                  <a:pt x="3997907" y="3946276"/>
                  <a:pt x="3997907" y="3934220"/>
                </a:cubicBezTo>
                <a:lnTo>
                  <a:pt x="3997907" y="3796898"/>
                </a:lnTo>
                <a:cubicBezTo>
                  <a:pt x="3997907" y="3784842"/>
                  <a:pt x="3988133" y="3775068"/>
                  <a:pt x="3976077" y="3775068"/>
                </a:cubicBezTo>
                <a:close/>
                <a:moveTo>
                  <a:pt x="3768288" y="3746500"/>
                </a:moveTo>
                <a:cubicBezTo>
                  <a:pt x="3757015" y="3746500"/>
                  <a:pt x="3747877" y="3755638"/>
                  <a:pt x="3747877" y="3766911"/>
                </a:cubicBezTo>
                <a:lnTo>
                  <a:pt x="3747877" y="3904683"/>
                </a:lnTo>
                <a:cubicBezTo>
                  <a:pt x="3747877" y="3915956"/>
                  <a:pt x="3757015" y="3925094"/>
                  <a:pt x="3768288" y="3925094"/>
                </a:cubicBezTo>
                <a:lnTo>
                  <a:pt x="3813190" y="3925094"/>
                </a:lnTo>
                <a:cubicBezTo>
                  <a:pt x="3824463" y="3925094"/>
                  <a:pt x="3833601" y="3915956"/>
                  <a:pt x="3833601" y="3904683"/>
                </a:cubicBezTo>
                <a:lnTo>
                  <a:pt x="3833601" y="3766911"/>
                </a:lnTo>
                <a:cubicBezTo>
                  <a:pt x="3833601" y="3755638"/>
                  <a:pt x="3824463" y="3746500"/>
                  <a:pt x="3813190" y="3746500"/>
                </a:cubicBezTo>
                <a:close/>
                <a:moveTo>
                  <a:pt x="3618269" y="3717925"/>
                </a:moveTo>
                <a:cubicBezTo>
                  <a:pt x="3606996" y="3717925"/>
                  <a:pt x="3597858" y="3727063"/>
                  <a:pt x="3597858" y="3738336"/>
                </a:cubicBezTo>
                <a:lnTo>
                  <a:pt x="3597858" y="3876108"/>
                </a:lnTo>
                <a:cubicBezTo>
                  <a:pt x="3597858" y="3887381"/>
                  <a:pt x="3606996" y="3896519"/>
                  <a:pt x="3618269" y="3896519"/>
                </a:cubicBezTo>
                <a:lnTo>
                  <a:pt x="3663171" y="3896519"/>
                </a:lnTo>
                <a:cubicBezTo>
                  <a:pt x="3674444" y="3896519"/>
                  <a:pt x="3683582" y="3887381"/>
                  <a:pt x="3683582" y="3876108"/>
                </a:cubicBezTo>
                <a:lnTo>
                  <a:pt x="3683582" y="3738336"/>
                </a:lnTo>
                <a:cubicBezTo>
                  <a:pt x="3683582" y="3727063"/>
                  <a:pt x="3674444" y="3717925"/>
                  <a:pt x="3663171" y="3717925"/>
                </a:cubicBezTo>
                <a:close/>
                <a:moveTo>
                  <a:pt x="3473125" y="3689350"/>
                </a:moveTo>
                <a:cubicBezTo>
                  <a:pt x="3463105" y="3689350"/>
                  <a:pt x="3454982" y="3697473"/>
                  <a:pt x="3454982" y="3707493"/>
                </a:cubicBezTo>
                <a:lnTo>
                  <a:pt x="3454982" y="3833131"/>
                </a:lnTo>
                <a:cubicBezTo>
                  <a:pt x="3454982" y="3843151"/>
                  <a:pt x="3463105" y="3851274"/>
                  <a:pt x="3473125" y="3851274"/>
                </a:cubicBezTo>
                <a:lnTo>
                  <a:pt x="3513039" y="3851274"/>
                </a:lnTo>
                <a:cubicBezTo>
                  <a:pt x="3523059" y="3851274"/>
                  <a:pt x="3531182" y="3843151"/>
                  <a:pt x="3531182" y="3833131"/>
                </a:cubicBezTo>
                <a:lnTo>
                  <a:pt x="3531182" y="3707493"/>
                </a:lnTo>
                <a:cubicBezTo>
                  <a:pt x="3531182" y="3697473"/>
                  <a:pt x="3523059" y="3689350"/>
                  <a:pt x="3513039" y="3689350"/>
                </a:cubicBezTo>
                <a:close/>
                <a:moveTo>
                  <a:pt x="3317890" y="3663156"/>
                </a:moveTo>
                <a:cubicBezTo>
                  <a:pt x="3309435" y="3663156"/>
                  <a:pt x="3302581" y="3670010"/>
                  <a:pt x="3302581" y="3678465"/>
                </a:cubicBezTo>
                <a:lnTo>
                  <a:pt x="3302581" y="3809771"/>
                </a:lnTo>
                <a:cubicBezTo>
                  <a:pt x="3302581" y="3818226"/>
                  <a:pt x="3309435" y="3825080"/>
                  <a:pt x="3317890" y="3825080"/>
                </a:cubicBezTo>
                <a:lnTo>
                  <a:pt x="3351567" y="3825080"/>
                </a:lnTo>
                <a:cubicBezTo>
                  <a:pt x="3360022" y="3825080"/>
                  <a:pt x="3366876" y="3818226"/>
                  <a:pt x="3366876" y="3809771"/>
                </a:cubicBezTo>
                <a:lnTo>
                  <a:pt x="3366876" y="3678465"/>
                </a:lnTo>
                <a:cubicBezTo>
                  <a:pt x="3366876" y="3670010"/>
                  <a:pt x="3360022" y="3663156"/>
                  <a:pt x="3351567" y="3663156"/>
                </a:cubicBezTo>
                <a:close/>
                <a:moveTo>
                  <a:pt x="3209032" y="3644102"/>
                </a:moveTo>
                <a:cubicBezTo>
                  <a:pt x="3201518" y="3644102"/>
                  <a:pt x="3195426" y="3650194"/>
                  <a:pt x="3195426" y="3657708"/>
                </a:cubicBezTo>
                <a:lnTo>
                  <a:pt x="3195426" y="3780513"/>
                </a:lnTo>
                <a:cubicBezTo>
                  <a:pt x="3195426" y="3788027"/>
                  <a:pt x="3201518" y="3794119"/>
                  <a:pt x="3209032" y="3794119"/>
                </a:cubicBezTo>
                <a:lnTo>
                  <a:pt x="3238966" y="3794119"/>
                </a:lnTo>
                <a:cubicBezTo>
                  <a:pt x="3246480" y="3794119"/>
                  <a:pt x="3252572" y="3788027"/>
                  <a:pt x="3252572" y="3780513"/>
                </a:cubicBezTo>
                <a:lnTo>
                  <a:pt x="3252572" y="3657708"/>
                </a:lnTo>
                <a:cubicBezTo>
                  <a:pt x="3252572" y="3650194"/>
                  <a:pt x="3246480" y="3644102"/>
                  <a:pt x="3238966" y="3644102"/>
                </a:cubicBezTo>
                <a:close/>
                <a:moveTo>
                  <a:pt x="3082826" y="3613145"/>
                </a:moveTo>
                <a:cubicBezTo>
                  <a:pt x="3075312" y="3613145"/>
                  <a:pt x="3069220" y="3619237"/>
                  <a:pt x="3069220" y="3626751"/>
                </a:cubicBezTo>
                <a:lnTo>
                  <a:pt x="3069220" y="3761461"/>
                </a:lnTo>
                <a:cubicBezTo>
                  <a:pt x="3069220" y="3768975"/>
                  <a:pt x="3075312" y="3775067"/>
                  <a:pt x="3082826" y="3775067"/>
                </a:cubicBezTo>
                <a:lnTo>
                  <a:pt x="3112760" y="3775067"/>
                </a:lnTo>
                <a:cubicBezTo>
                  <a:pt x="3120274" y="3775067"/>
                  <a:pt x="3126366" y="3768975"/>
                  <a:pt x="3126366" y="3761461"/>
                </a:cubicBezTo>
                <a:lnTo>
                  <a:pt x="3126366" y="3626751"/>
                </a:lnTo>
                <a:cubicBezTo>
                  <a:pt x="3126366" y="3619237"/>
                  <a:pt x="3120274" y="3613145"/>
                  <a:pt x="3112760" y="3613145"/>
                </a:cubicBezTo>
                <a:close/>
                <a:moveTo>
                  <a:pt x="2956620" y="3598858"/>
                </a:moveTo>
                <a:cubicBezTo>
                  <a:pt x="2949106" y="3598858"/>
                  <a:pt x="2943014" y="3604950"/>
                  <a:pt x="2943014" y="3612464"/>
                </a:cubicBezTo>
                <a:lnTo>
                  <a:pt x="2943014" y="3747174"/>
                </a:lnTo>
                <a:cubicBezTo>
                  <a:pt x="2943014" y="3754688"/>
                  <a:pt x="2949106" y="3760780"/>
                  <a:pt x="2956620" y="3760780"/>
                </a:cubicBezTo>
                <a:lnTo>
                  <a:pt x="2986554" y="3760780"/>
                </a:lnTo>
                <a:cubicBezTo>
                  <a:pt x="2994068" y="3760780"/>
                  <a:pt x="3000160" y="3754688"/>
                  <a:pt x="3000160" y="3747174"/>
                </a:cubicBezTo>
                <a:lnTo>
                  <a:pt x="3000160" y="3612464"/>
                </a:lnTo>
                <a:cubicBezTo>
                  <a:pt x="3000160" y="3604950"/>
                  <a:pt x="2994068" y="3598858"/>
                  <a:pt x="2986554" y="3598858"/>
                </a:cubicBezTo>
                <a:close/>
                <a:moveTo>
                  <a:pt x="2834817" y="3567902"/>
                </a:moveTo>
                <a:cubicBezTo>
                  <a:pt x="2828805" y="3567902"/>
                  <a:pt x="2823931" y="3572776"/>
                  <a:pt x="2823931" y="3578788"/>
                </a:cubicBezTo>
                <a:lnTo>
                  <a:pt x="2823931" y="3718938"/>
                </a:lnTo>
                <a:cubicBezTo>
                  <a:pt x="2823931" y="3724950"/>
                  <a:pt x="2828805" y="3729824"/>
                  <a:pt x="2834817" y="3729824"/>
                </a:cubicBezTo>
                <a:lnTo>
                  <a:pt x="2858764" y="3729824"/>
                </a:lnTo>
                <a:cubicBezTo>
                  <a:pt x="2864776" y="3729824"/>
                  <a:pt x="2869650" y="3724950"/>
                  <a:pt x="2869650" y="3718938"/>
                </a:cubicBezTo>
                <a:lnTo>
                  <a:pt x="2869650" y="3578788"/>
                </a:lnTo>
                <a:cubicBezTo>
                  <a:pt x="2869650" y="3572776"/>
                  <a:pt x="2864776" y="3567902"/>
                  <a:pt x="2858764" y="3567902"/>
                </a:cubicBezTo>
                <a:close/>
                <a:moveTo>
                  <a:pt x="2715754" y="3536946"/>
                </a:moveTo>
                <a:cubicBezTo>
                  <a:pt x="2709742" y="3536946"/>
                  <a:pt x="2704868" y="3541820"/>
                  <a:pt x="2704868" y="3547832"/>
                </a:cubicBezTo>
                <a:lnTo>
                  <a:pt x="2704868" y="3687982"/>
                </a:lnTo>
                <a:cubicBezTo>
                  <a:pt x="2704868" y="3693994"/>
                  <a:pt x="2709742" y="3698868"/>
                  <a:pt x="2715754" y="3698868"/>
                </a:cubicBezTo>
                <a:lnTo>
                  <a:pt x="2739701" y="3698868"/>
                </a:lnTo>
                <a:cubicBezTo>
                  <a:pt x="2745713" y="3698868"/>
                  <a:pt x="2750587" y="3693994"/>
                  <a:pt x="2750587" y="3687982"/>
                </a:cubicBezTo>
                <a:lnTo>
                  <a:pt x="2750587" y="3547832"/>
                </a:lnTo>
                <a:cubicBezTo>
                  <a:pt x="2750587" y="3541820"/>
                  <a:pt x="2745713" y="3536946"/>
                  <a:pt x="2739701" y="3536946"/>
                </a:cubicBezTo>
                <a:close/>
                <a:moveTo>
                  <a:pt x="2589548" y="3517896"/>
                </a:moveTo>
                <a:cubicBezTo>
                  <a:pt x="2583536" y="3517896"/>
                  <a:pt x="2578662" y="3522770"/>
                  <a:pt x="2578662" y="3528782"/>
                </a:cubicBezTo>
                <a:lnTo>
                  <a:pt x="2578662" y="3668932"/>
                </a:lnTo>
                <a:cubicBezTo>
                  <a:pt x="2578662" y="3674944"/>
                  <a:pt x="2583536" y="3679818"/>
                  <a:pt x="2589548" y="3679818"/>
                </a:cubicBezTo>
                <a:lnTo>
                  <a:pt x="2613495" y="3679818"/>
                </a:lnTo>
                <a:cubicBezTo>
                  <a:pt x="2619507" y="3679818"/>
                  <a:pt x="2624381" y="3674944"/>
                  <a:pt x="2624381" y="3668932"/>
                </a:cubicBezTo>
                <a:lnTo>
                  <a:pt x="2624381" y="3528782"/>
                </a:lnTo>
                <a:cubicBezTo>
                  <a:pt x="2624381" y="3522770"/>
                  <a:pt x="2619507" y="3517896"/>
                  <a:pt x="2613495" y="3517896"/>
                </a:cubicBezTo>
                <a:close/>
                <a:moveTo>
                  <a:pt x="2460961" y="3496465"/>
                </a:moveTo>
                <a:cubicBezTo>
                  <a:pt x="2454949" y="3496465"/>
                  <a:pt x="2450075" y="3501339"/>
                  <a:pt x="2450075" y="3507351"/>
                </a:cubicBezTo>
                <a:lnTo>
                  <a:pt x="2450075" y="3647501"/>
                </a:lnTo>
                <a:cubicBezTo>
                  <a:pt x="2450075" y="3653513"/>
                  <a:pt x="2454949" y="3658387"/>
                  <a:pt x="2460961" y="3658387"/>
                </a:cubicBezTo>
                <a:lnTo>
                  <a:pt x="2484908" y="3658387"/>
                </a:lnTo>
                <a:cubicBezTo>
                  <a:pt x="2490920" y="3658387"/>
                  <a:pt x="2495794" y="3653513"/>
                  <a:pt x="2495794" y="3647501"/>
                </a:cubicBezTo>
                <a:lnTo>
                  <a:pt x="2495794" y="3507351"/>
                </a:lnTo>
                <a:cubicBezTo>
                  <a:pt x="2495794" y="3501339"/>
                  <a:pt x="2490920" y="3496465"/>
                  <a:pt x="2484908" y="3496465"/>
                </a:cubicBezTo>
                <a:close/>
                <a:moveTo>
                  <a:pt x="2339517" y="3479794"/>
                </a:moveTo>
                <a:cubicBezTo>
                  <a:pt x="2333505" y="3479794"/>
                  <a:pt x="2328631" y="3484668"/>
                  <a:pt x="2328631" y="3490680"/>
                </a:cubicBezTo>
                <a:lnTo>
                  <a:pt x="2328631" y="3623693"/>
                </a:lnTo>
                <a:cubicBezTo>
                  <a:pt x="2328631" y="3629705"/>
                  <a:pt x="2333505" y="3634579"/>
                  <a:pt x="2339517" y="3634579"/>
                </a:cubicBezTo>
                <a:lnTo>
                  <a:pt x="2363464" y="3634579"/>
                </a:lnTo>
                <a:cubicBezTo>
                  <a:pt x="2369476" y="3634579"/>
                  <a:pt x="2374350" y="3629705"/>
                  <a:pt x="2374350" y="3623693"/>
                </a:cubicBezTo>
                <a:lnTo>
                  <a:pt x="2374350" y="3490680"/>
                </a:lnTo>
                <a:cubicBezTo>
                  <a:pt x="2374350" y="3484668"/>
                  <a:pt x="2369476" y="3479794"/>
                  <a:pt x="2363464" y="3479794"/>
                </a:cubicBezTo>
                <a:close/>
                <a:moveTo>
                  <a:pt x="2215692" y="3451219"/>
                </a:moveTo>
                <a:cubicBezTo>
                  <a:pt x="2209680" y="3451219"/>
                  <a:pt x="2204806" y="3456093"/>
                  <a:pt x="2204806" y="3462105"/>
                </a:cubicBezTo>
                <a:lnTo>
                  <a:pt x="2204806" y="3595118"/>
                </a:lnTo>
                <a:cubicBezTo>
                  <a:pt x="2204806" y="3601130"/>
                  <a:pt x="2209680" y="3606004"/>
                  <a:pt x="2215692" y="3606004"/>
                </a:cubicBezTo>
                <a:lnTo>
                  <a:pt x="2239639" y="3606004"/>
                </a:lnTo>
                <a:cubicBezTo>
                  <a:pt x="2245651" y="3606004"/>
                  <a:pt x="2250525" y="3601130"/>
                  <a:pt x="2250525" y="3595118"/>
                </a:cubicBezTo>
                <a:lnTo>
                  <a:pt x="2250525" y="3462105"/>
                </a:lnTo>
                <a:cubicBezTo>
                  <a:pt x="2250525" y="3456093"/>
                  <a:pt x="2245651" y="3451219"/>
                  <a:pt x="2239639" y="3451219"/>
                </a:cubicBezTo>
                <a:close/>
                <a:moveTo>
                  <a:pt x="2108536" y="3432169"/>
                </a:moveTo>
                <a:cubicBezTo>
                  <a:pt x="2102524" y="3432169"/>
                  <a:pt x="2097650" y="3437043"/>
                  <a:pt x="2097650" y="3443055"/>
                </a:cubicBezTo>
                <a:lnTo>
                  <a:pt x="2097650" y="3576068"/>
                </a:lnTo>
                <a:cubicBezTo>
                  <a:pt x="2097650" y="3582080"/>
                  <a:pt x="2102524" y="3586954"/>
                  <a:pt x="2108536" y="3586954"/>
                </a:cubicBezTo>
                <a:lnTo>
                  <a:pt x="2132483" y="3586954"/>
                </a:lnTo>
                <a:cubicBezTo>
                  <a:pt x="2138495" y="3586954"/>
                  <a:pt x="2143369" y="3582080"/>
                  <a:pt x="2143369" y="3576068"/>
                </a:cubicBezTo>
                <a:lnTo>
                  <a:pt x="2143369" y="3443055"/>
                </a:lnTo>
                <a:cubicBezTo>
                  <a:pt x="2143369" y="3437043"/>
                  <a:pt x="2138495" y="3432169"/>
                  <a:pt x="2132483" y="3432169"/>
                </a:cubicBezTo>
                <a:close/>
                <a:moveTo>
                  <a:pt x="1965660" y="3422645"/>
                </a:moveTo>
                <a:cubicBezTo>
                  <a:pt x="1959648" y="3422645"/>
                  <a:pt x="1954774" y="3427519"/>
                  <a:pt x="1954774" y="3433531"/>
                </a:cubicBezTo>
                <a:lnTo>
                  <a:pt x="1954774" y="3545115"/>
                </a:lnTo>
                <a:cubicBezTo>
                  <a:pt x="1954774" y="3551127"/>
                  <a:pt x="1959648" y="3556001"/>
                  <a:pt x="1965660" y="3556001"/>
                </a:cubicBezTo>
                <a:lnTo>
                  <a:pt x="1989607" y="3556001"/>
                </a:lnTo>
                <a:cubicBezTo>
                  <a:pt x="1995619" y="3556001"/>
                  <a:pt x="2000493" y="3551127"/>
                  <a:pt x="2000493" y="3545115"/>
                </a:cubicBezTo>
                <a:lnTo>
                  <a:pt x="2000493" y="3433531"/>
                </a:lnTo>
                <a:cubicBezTo>
                  <a:pt x="2000493" y="3427519"/>
                  <a:pt x="1995619" y="3422645"/>
                  <a:pt x="1989607" y="3422645"/>
                </a:cubicBezTo>
                <a:close/>
                <a:moveTo>
                  <a:pt x="1841833" y="3408358"/>
                </a:moveTo>
                <a:cubicBezTo>
                  <a:pt x="1835821" y="3408358"/>
                  <a:pt x="1830947" y="3413232"/>
                  <a:pt x="1830947" y="3419244"/>
                </a:cubicBezTo>
                <a:lnTo>
                  <a:pt x="1830947" y="3521302"/>
                </a:lnTo>
                <a:cubicBezTo>
                  <a:pt x="1830947" y="3527314"/>
                  <a:pt x="1835821" y="3532188"/>
                  <a:pt x="1841833" y="3532188"/>
                </a:cubicBezTo>
                <a:lnTo>
                  <a:pt x="1865780" y="3532188"/>
                </a:lnTo>
                <a:cubicBezTo>
                  <a:pt x="1871792" y="3532188"/>
                  <a:pt x="1876666" y="3527314"/>
                  <a:pt x="1876666" y="3521302"/>
                </a:cubicBezTo>
                <a:lnTo>
                  <a:pt x="1876666" y="3419244"/>
                </a:lnTo>
                <a:cubicBezTo>
                  <a:pt x="1876666" y="3413232"/>
                  <a:pt x="1871792" y="3408358"/>
                  <a:pt x="1865780" y="3408358"/>
                </a:cubicBezTo>
                <a:close/>
                <a:moveTo>
                  <a:pt x="1708482" y="3391689"/>
                </a:moveTo>
                <a:cubicBezTo>
                  <a:pt x="1702470" y="3391689"/>
                  <a:pt x="1697596" y="3396563"/>
                  <a:pt x="1697596" y="3402575"/>
                </a:cubicBezTo>
                <a:lnTo>
                  <a:pt x="1697596" y="3504633"/>
                </a:lnTo>
                <a:cubicBezTo>
                  <a:pt x="1697596" y="3510645"/>
                  <a:pt x="1702470" y="3515519"/>
                  <a:pt x="1708482" y="3515519"/>
                </a:cubicBezTo>
                <a:lnTo>
                  <a:pt x="1732429" y="3515519"/>
                </a:lnTo>
                <a:cubicBezTo>
                  <a:pt x="1738441" y="3515519"/>
                  <a:pt x="1743315" y="3510645"/>
                  <a:pt x="1743315" y="3504633"/>
                </a:cubicBezTo>
                <a:lnTo>
                  <a:pt x="1743315" y="3402575"/>
                </a:lnTo>
                <a:cubicBezTo>
                  <a:pt x="1743315" y="3396563"/>
                  <a:pt x="1738441" y="3391689"/>
                  <a:pt x="1732429" y="3391689"/>
                </a:cubicBezTo>
                <a:close/>
                <a:moveTo>
                  <a:pt x="1567989" y="3372639"/>
                </a:moveTo>
                <a:cubicBezTo>
                  <a:pt x="1561977" y="3372639"/>
                  <a:pt x="1557103" y="3377513"/>
                  <a:pt x="1557103" y="3383525"/>
                </a:cubicBezTo>
                <a:lnTo>
                  <a:pt x="1557103" y="3485583"/>
                </a:lnTo>
                <a:cubicBezTo>
                  <a:pt x="1557103" y="3491595"/>
                  <a:pt x="1561977" y="3496469"/>
                  <a:pt x="1567989" y="3496469"/>
                </a:cubicBezTo>
                <a:lnTo>
                  <a:pt x="1591936" y="3496469"/>
                </a:lnTo>
                <a:cubicBezTo>
                  <a:pt x="1597948" y="3496469"/>
                  <a:pt x="1602822" y="3491595"/>
                  <a:pt x="1602822" y="3485583"/>
                </a:cubicBezTo>
                <a:lnTo>
                  <a:pt x="1602822" y="3383525"/>
                </a:lnTo>
                <a:cubicBezTo>
                  <a:pt x="1602822" y="3377513"/>
                  <a:pt x="1597948" y="3372639"/>
                  <a:pt x="1591936" y="3372639"/>
                </a:cubicBezTo>
                <a:close/>
                <a:moveTo>
                  <a:pt x="1429877" y="3358351"/>
                </a:moveTo>
                <a:cubicBezTo>
                  <a:pt x="1423865" y="3358351"/>
                  <a:pt x="1418991" y="3363225"/>
                  <a:pt x="1418991" y="3369237"/>
                </a:cubicBezTo>
                <a:lnTo>
                  <a:pt x="1418991" y="3471295"/>
                </a:lnTo>
                <a:cubicBezTo>
                  <a:pt x="1418991" y="3477307"/>
                  <a:pt x="1423865" y="3482181"/>
                  <a:pt x="1429877" y="3482181"/>
                </a:cubicBezTo>
                <a:lnTo>
                  <a:pt x="1453824" y="3482181"/>
                </a:lnTo>
                <a:cubicBezTo>
                  <a:pt x="1459836" y="3482181"/>
                  <a:pt x="1464710" y="3477307"/>
                  <a:pt x="1464710" y="3471295"/>
                </a:cubicBezTo>
                <a:lnTo>
                  <a:pt x="1464710" y="3369237"/>
                </a:lnTo>
                <a:cubicBezTo>
                  <a:pt x="1464710" y="3363225"/>
                  <a:pt x="1459836" y="3358351"/>
                  <a:pt x="1453824" y="3358351"/>
                </a:cubicBezTo>
                <a:close/>
                <a:moveTo>
                  <a:pt x="1298909" y="3344064"/>
                </a:moveTo>
                <a:cubicBezTo>
                  <a:pt x="1292897" y="3344064"/>
                  <a:pt x="1288023" y="3348938"/>
                  <a:pt x="1288023" y="3354950"/>
                </a:cubicBezTo>
                <a:lnTo>
                  <a:pt x="1288023" y="3457008"/>
                </a:lnTo>
                <a:cubicBezTo>
                  <a:pt x="1288023" y="3463020"/>
                  <a:pt x="1292897" y="3467894"/>
                  <a:pt x="1298909" y="3467894"/>
                </a:cubicBezTo>
                <a:lnTo>
                  <a:pt x="1322856" y="3467894"/>
                </a:lnTo>
                <a:cubicBezTo>
                  <a:pt x="1328868" y="3467894"/>
                  <a:pt x="1333742" y="3463020"/>
                  <a:pt x="1333742" y="3457008"/>
                </a:cubicBezTo>
                <a:lnTo>
                  <a:pt x="1333742" y="3354950"/>
                </a:lnTo>
                <a:cubicBezTo>
                  <a:pt x="1333742" y="3348938"/>
                  <a:pt x="1328868" y="3344064"/>
                  <a:pt x="1322856" y="3344064"/>
                </a:cubicBezTo>
                <a:close/>
                <a:moveTo>
                  <a:pt x="1165559" y="3329776"/>
                </a:moveTo>
                <a:cubicBezTo>
                  <a:pt x="1159547" y="3329776"/>
                  <a:pt x="1154673" y="3334650"/>
                  <a:pt x="1154673" y="3340662"/>
                </a:cubicBezTo>
                <a:lnTo>
                  <a:pt x="1154673" y="3442720"/>
                </a:lnTo>
                <a:cubicBezTo>
                  <a:pt x="1154673" y="3448732"/>
                  <a:pt x="1159547" y="3453606"/>
                  <a:pt x="1165559" y="3453606"/>
                </a:cubicBezTo>
                <a:lnTo>
                  <a:pt x="1189506" y="3453606"/>
                </a:lnTo>
                <a:cubicBezTo>
                  <a:pt x="1195518" y="3453606"/>
                  <a:pt x="1200392" y="3448732"/>
                  <a:pt x="1200392" y="3442720"/>
                </a:cubicBezTo>
                <a:lnTo>
                  <a:pt x="1200392" y="3340662"/>
                </a:lnTo>
                <a:cubicBezTo>
                  <a:pt x="1200392" y="3334650"/>
                  <a:pt x="1195518" y="3329776"/>
                  <a:pt x="1189506" y="3329776"/>
                </a:cubicBezTo>
                <a:close/>
                <a:moveTo>
                  <a:pt x="901238" y="3325018"/>
                </a:moveTo>
                <a:cubicBezTo>
                  <a:pt x="895226" y="3325018"/>
                  <a:pt x="890352" y="3329892"/>
                  <a:pt x="890352" y="3335904"/>
                </a:cubicBezTo>
                <a:lnTo>
                  <a:pt x="890352" y="3421287"/>
                </a:lnTo>
                <a:cubicBezTo>
                  <a:pt x="890352" y="3427299"/>
                  <a:pt x="895226" y="3432173"/>
                  <a:pt x="901238" y="3432173"/>
                </a:cubicBezTo>
                <a:lnTo>
                  <a:pt x="925185" y="3432173"/>
                </a:lnTo>
                <a:cubicBezTo>
                  <a:pt x="931197" y="3432173"/>
                  <a:pt x="936071" y="3427299"/>
                  <a:pt x="936071" y="3421287"/>
                </a:cubicBezTo>
                <a:lnTo>
                  <a:pt x="936071" y="3335904"/>
                </a:lnTo>
                <a:cubicBezTo>
                  <a:pt x="936071" y="3329892"/>
                  <a:pt x="931197" y="3325018"/>
                  <a:pt x="925185" y="3325018"/>
                </a:cubicBezTo>
                <a:close/>
                <a:moveTo>
                  <a:pt x="1029826" y="3317874"/>
                </a:moveTo>
                <a:cubicBezTo>
                  <a:pt x="1023814" y="3317874"/>
                  <a:pt x="1018940" y="3322748"/>
                  <a:pt x="1018940" y="3328760"/>
                </a:cubicBezTo>
                <a:lnTo>
                  <a:pt x="1018940" y="3414143"/>
                </a:lnTo>
                <a:cubicBezTo>
                  <a:pt x="1018940" y="3420155"/>
                  <a:pt x="1023814" y="3425029"/>
                  <a:pt x="1029826" y="3425029"/>
                </a:cubicBezTo>
                <a:lnTo>
                  <a:pt x="1053773" y="3425029"/>
                </a:lnTo>
                <a:cubicBezTo>
                  <a:pt x="1059785" y="3425029"/>
                  <a:pt x="1064659" y="3420155"/>
                  <a:pt x="1064659" y="3414143"/>
                </a:cubicBezTo>
                <a:lnTo>
                  <a:pt x="1064659" y="3328760"/>
                </a:lnTo>
                <a:cubicBezTo>
                  <a:pt x="1064659" y="3322748"/>
                  <a:pt x="1059785" y="3317874"/>
                  <a:pt x="1053773" y="3317874"/>
                </a:cubicBezTo>
                <a:close/>
                <a:moveTo>
                  <a:pt x="748838" y="3303586"/>
                </a:moveTo>
                <a:cubicBezTo>
                  <a:pt x="742826" y="3303586"/>
                  <a:pt x="737952" y="3308460"/>
                  <a:pt x="737952" y="3314472"/>
                </a:cubicBezTo>
                <a:lnTo>
                  <a:pt x="737952" y="3399855"/>
                </a:lnTo>
                <a:cubicBezTo>
                  <a:pt x="737952" y="3405867"/>
                  <a:pt x="742826" y="3410741"/>
                  <a:pt x="748838" y="3410741"/>
                </a:cubicBezTo>
                <a:lnTo>
                  <a:pt x="772785" y="3410741"/>
                </a:lnTo>
                <a:cubicBezTo>
                  <a:pt x="778797" y="3410741"/>
                  <a:pt x="783671" y="3405867"/>
                  <a:pt x="783671" y="3399855"/>
                </a:cubicBezTo>
                <a:lnTo>
                  <a:pt x="783671" y="3314472"/>
                </a:lnTo>
                <a:cubicBezTo>
                  <a:pt x="783671" y="3308460"/>
                  <a:pt x="778797" y="3303586"/>
                  <a:pt x="772785" y="3303586"/>
                </a:cubicBezTo>
                <a:close/>
                <a:moveTo>
                  <a:pt x="603582" y="3284536"/>
                </a:moveTo>
                <a:cubicBezTo>
                  <a:pt x="597570" y="3284536"/>
                  <a:pt x="592696" y="3289410"/>
                  <a:pt x="592696" y="3295422"/>
                </a:cubicBezTo>
                <a:lnTo>
                  <a:pt x="592696" y="3380805"/>
                </a:lnTo>
                <a:cubicBezTo>
                  <a:pt x="592696" y="3386817"/>
                  <a:pt x="597570" y="3391691"/>
                  <a:pt x="603582" y="3391691"/>
                </a:cubicBezTo>
                <a:lnTo>
                  <a:pt x="627529" y="3391691"/>
                </a:lnTo>
                <a:cubicBezTo>
                  <a:pt x="633541" y="3391691"/>
                  <a:pt x="638415" y="3386817"/>
                  <a:pt x="638415" y="3380805"/>
                </a:cubicBezTo>
                <a:lnTo>
                  <a:pt x="638415" y="3295422"/>
                </a:lnTo>
                <a:cubicBezTo>
                  <a:pt x="638415" y="3289410"/>
                  <a:pt x="633541" y="3284536"/>
                  <a:pt x="627529" y="3284536"/>
                </a:cubicBezTo>
                <a:close/>
                <a:moveTo>
                  <a:pt x="446420" y="3277392"/>
                </a:moveTo>
                <a:cubicBezTo>
                  <a:pt x="440408" y="3277392"/>
                  <a:pt x="435534" y="3282266"/>
                  <a:pt x="435534" y="3288278"/>
                </a:cubicBezTo>
                <a:lnTo>
                  <a:pt x="435534" y="3373661"/>
                </a:lnTo>
                <a:cubicBezTo>
                  <a:pt x="435534" y="3379673"/>
                  <a:pt x="440408" y="3384547"/>
                  <a:pt x="446420" y="3384547"/>
                </a:cubicBezTo>
                <a:lnTo>
                  <a:pt x="470367" y="3384547"/>
                </a:lnTo>
                <a:cubicBezTo>
                  <a:pt x="476379" y="3384547"/>
                  <a:pt x="481253" y="3379673"/>
                  <a:pt x="481253" y="3373661"/>
                </a:cubicBezTo>
                <a:lnTo>
                  <a:pt x="481253" y="3288278"/>
                </a:lnTo>
                <a:cubicBezTo>
                  <a:pt x="481253" y="3282266"/>
                  <a:pt x="476379" y="3277392"/>
                  <a:pt x="470367" y="3277392"/>
                </a:cubicBezTo>
                <a:close/>
                <a:moveTo>
                  <a:pt x="305926" y="3263104"/>
                </a:moveTo>
                <a:cubicBezTo>
                  <a:pt x="299914" y="3263104"/>
                  <a:pt x="295040" y="3267978"/>
                  <a:pt x="295040" y="3273990"/>
                </a:cubicBezTo>
                <a:lnTo>
                  <a:pt x="295040" y="3359373"/>
                </a:lnTo>
                <a:cubicBezTo>
                  <a:pt x="295040" y="3365385"/>
                  <a:pt x="299914" y="3370259"/>
                  <a:pt x="305926" y="3370259"/>
                </a:cubicBezTo>
                <a:lnTo>
                  <a:pt x="329873" y="3370259"/>
                </a:lnTo>
                <a:cubicBezTo>
                  <a:pt x="335885" y="3370259"/>
                  <a:pt x="340759" y="3365385"/>
                  <a:pt x="340759" y="3359373"/>
                </a:cubicBezTo>
                <a:lnTo>
                  <a:pt x="340759" y="3273990"/>
                </a:lnTo>
                <a:cubicBezTo>
                  <a:pt x="340759" y="3267978"/>
                  <a:pt x="335885" y="3263104"/>
                  <a:pt x="329873" y="3263104"/>
                </a:cubicBezTo>
                <a:close/>
                <a:moveTo>
                  <a:pt x="158288" y="3255961"/>
                </a:moveTo>
                <a:cubicBezTo>
                  <a:pt x="152276" y="3255961"/>
                  <a:pt x="147402" y="3260835"/>
                  <a:pt x="147402" y="3266847"/>
                </a:cubicBezTo>
                <a:lnTo>
                  <a:pt x="147402" y="3352230"/>
                </a:lnTo>
                <a:cubicBezTo>
                  <a:pt x="147402" y="3358242"/>
                  <a:pt x="152276" y="3363116"/>
                  <a:pt x="158288" y="3363116"/>
                </a:cubicBezTo>
                <a:lnTo>
                  <a:pt x="182235" y="3363116"/>
                </a:lnTo>
                <a:cubicBezTo>
                  <a:pt x="188247" y="3363116"/>
                  <a:pt x="193121" y="3358242"/>
                  <a:pt x="193121" y="3352230"/>
                </a:cubicBezTo>
                <a:lnTo>
                  <a:pt x="193121" y="3266847"/>
                </a:lnTo>
                <a:cubicBezTo>
                  <a:pt x="193121" y="3260835"/>
                  <a:pt x="188247" y="3255961"/>
                  <a:pt x="182235" y="3255961"/>
                </a:cubicBezTo>
                <a:close/>
                <a:moveTo>
                  <a:pt x="13032" y="3253580"/>
                </a:moveTo>
                <a:cubicBezTo>
                  <a:pt x="7020" y="3253580"/>
                  <a:pt x="2146" y="3258454"/>
                  <a:pt x="2146" y="3264466"/>
                </a:cubicBezTo>
                <a:lnTo>
                  <a:pt x="2146" y="3349849"/>
                </a:lnTo>
                <a:cubicBezTo>
                  <a:pt x="2146" y="3355861"/>
                  <a:pt x="7020" y="3360735"/>
                  <a:pt x="13032" y="3360735"/>
                </a:cubicBezTo>
                <a:lnTo>
                  <a:pt x="36979" y="3360735"/>
                </a:lnTo>
                <a:cubicBezTo>
                  <a:pt x="42991" y="3360735"/>
                  <a:pt x="47865" y="3355861"/>
                  <a:pt x="47865" y="3349849"/>
                </a:cubicBezTo>
                <a:lnTo>
                  <a:pt x="47865" y="3264466"/>
                </a:lnTo>
                <a:cubicBezTo>
                  <a:pt x="47865" y="3258454"/>
                  <a:pt x="42991" y="3253580"/>
                  <a:pt x="36979" y="3253580"/>
                </a:cubicBezTo>
                <a:close/>
                <a:moveTo>
                  <a:pt x="37046" y="1858393"/>
                </a:moveTo>
                <a:cubicBezTo>
                  <a:pt x="32838" y="1858393"/>
                  <a:pt x="29426" y="1861805"/>
                  <a:pt x="29426" y="1866013"/>
                </a:cubicBezTo>
                <a:lnTo>
                  <a:pt x="29426" y="1959615"/>
                </a:lnTo>
                <a:cubicBezTo>
                  <a:pt x="29427" y="1963823"/>
                  <a:pt x="32839" y="1967235"/>
                  <a:pt x="37046" y="1967235"/>
                </a:cubicBezTo>
                <a:lnTo>
                  <a:pt x="67525" y="1967235"/>
                </a:lnTo>
                <a:cubicBezTo>
                  <a:pt x="71733" y="1967235"/>
                  <a:pt x="75145" y="1963823"/>
                  <a:pt x="75145" y="1959615"/>
                </a:cubicBezTo>
                <a:lnTo>
                  <a:pt x="75145" y="1866013"/>
                </a:lnTo>
                <a:cubicBezTo>
                  <a:pt x="75144" y="1861805"/>
                  <a:pt x="71732" y="1858393"/>
                  <a:pt x="67525" y="1858393"/>
                </a:cubicBezTo>
                <a:close/>
                <a:moveTo>
                  <a:pt x="187064" y="1839343"/>
                </a:moveTo>
                <a:cubicBezTo>
                  <a:pt x="182856" y="1839343"/>
                  <a:pt x="179444" y="1842755"/>
                  <a:pt x="179444" y="1846963"/>
                </a:cubicBezTo>
                <a:lnTo>
                  <a:pt x="179444" y="1940565"/>
                </a:lnTo>
                <a:cubicBezTo>
                  <a:pt x="179444" y="1944773"/>
                  <a:pt x="182856" y="1948185"/>
                  <a:pt x="187064" y="1948185"/>
                </a:cubicBezTo>
                <a:lnTo>
                  <a:pt x="217543" y="1948185"/>
                </a:lnTo>
                <a:cubicBezTo>
                  <a:pt x="221751" y="1948185"/>
                  <a:pt x="225163" y="1944773"/>
                  <a:pt x="225163" y="1940565"/>
                </a:cubicBezTo>
                <a:lnTo>
                  <a:pt x="225163" y="1846963"/>
                </a:lnTo>
                <a:cubicBezTo>
                  <a:pt x="225161" y="1842755"/>
                  <a:pt x="221750" y="1839343"/>
                  <a:pt x="217543" y="1839343"/>
                </a:cubicBezTo>
                <a:close/>
                <a:moveTo>
                  <a:pt x="329938" y="1813149"/>
                </a:moveTo>
                <a:cubicBezTo>
                  <a:pt x="325730" y="1813149"/>
                  <a:pt x="322318" y="1816561"/>
                  <a:pt x="322318" y="1820769"/>
                </a:cubicBezTo>
                <a:lnTo>
                  <a:pt x="322318" y="1926749"/>
                </a:lnTo>
                <a:cubicBezTo>
                  <a:pt x="322319" y="1930957"/>
                  <a:pt x="325730" y="1934369"/>
                  <a:pt x="329938" y="1934369"/>
                </a:cubicBezTo>
                <a:lnTo>
                  <a:pt x="360417" y="1934369"/>
                </a:lnTo>
                <a:cubicBezTo>
                  <a:pt x="364625" y="1934369"/>
                  <a:pt x="368037" y="1930957"/>
                  <a:pt x="368037" y="1926749"/>
                </a:cubicBezTo>
                <a:lnTo>
                  <a:pt x="368037" y="1820769"/>
                </a:lnTo>
                <a:cubicBezTo>
                  <a:pt x="368037" y="1816561"/>
                  <a:pt x="364625" y="1813149"/>
                  <a:pt x="360417" y="1813149"/>
                </a:cubicBezTo>
                <a:close/>
                <a:moveTo>
                  <a:pt x="475194" y="1794099"/>
                </a:moveTo>
                <a:cubicBezTo>
                  <a:pt x="470986" y="1794099"/>
                  <a:pt x="467574" y="1797511"/>
                  <a:pt x="467574" y="1801719"/>
                </a:cubicBezTo>
                <a:lnTo>
                  <a:pt x="467574" y="1907699"/>
                </a:lnTo>
                <a:cubicBezTo>
                  <a:pt x="467574" y="1911907"/>
                  <a:pt x="470986" y="1915319"/>
                  <a:pt x="475194" y="1915319"/>
                </a:cubicBezTo>
                <a:lnTo>
                  <a:pt x="505673" y="1915319"/>
                </a:lnTo>
                <a:cubicBezTo>
                  <a:pt x="509881" y="1915319"/>
                  <a:pt x="513293" y="1911907"/>
                  <a:pt x="513293" y="1907699"/>
                </a:cubicBezTo>
                <a:lnTo>
                  <a:pt x="513293" y="1801719"/>
                </a:lnTo>
                <a:cubicBezTo>
                  <a:pt x="513293" y="1797511"/>
                  <a:pt x="509881" y="1794099"/>
                  <a:pt x="505673" y="1794099"/>
                </a:cubicBezTo>
                <a:close/>
                <a:moveTo>
                  <a:pt x="625213" y="1775049"/>
                </a:moveTo>
                <a:cubicBezTo>
                  <a:pt x="621005" y="1775049"/>
                  <a:pt x="617593" y="1778461"/>
                  <a:pt x="617593" y="1782669"/>
                </a:cubicBezTo>
                <a:lnTo>
                  <a:pt x="617593" y="1888649"/>
                </a:lnTo>
                <a:cubicBezTo>
                  <a:pt x="617593" y="1892857"/>
                  <a:pt x="621005" y="1896269"/>
                  <a:pt x="625213" y="1896269"/>
                </a:cubicBezTo>
                <a:lnTo>
                  <a:pt x="655692" y="1896269"/>
                </a:lnTo>
                <a:cubicBezTo>
                  <a:pt x="659900" y="1896269"/>
                  <a:pt x="663312" y="1892857"/>
                  <a:pt x="663312" y="1888649"/>
                </a:cubicBezTo>
                <a:lnTo>
                  <a:pt x="663312" y="1782669"/>
                </a:lnTo>
                <a:cubicBezTo>
                  <a:pt x="663311" y="1778461"/>
                  <a:pt x="659899" y="1775049"/>
                  <a:pt x="655692" y="1775049"/>
                </a:cubicBezTo>
                <a:close/>
                <a:moveTo>
                  <a:pt x="772850" y="1755999"/>
                </a:moveTo>
                <a:cubicBezTo>
                  <a:pt x="768642" y="1755999"/>
                  <a:pt x="765230" y="1759411"/>
                  <a:pt x="765230" y="1763619"/>
                </a:cubicBezTo>
                <a:lnTo>
                  <a:pt x="765230" y="1869599"/>
                </a:lnTo>
                <a:cubicBezTo>
                  <a:pt x="765230" y="1873807"/>
                  <a:pt x="768642" y="1877219"/>
                  <a:pt x="772850" y="1877219"/>
                </a:cubicBezTo>
                <a:lnTo>
                  <a:pt x="803329" y="1877219"/>
                </a:lnTo>
                <a:cubicBezTo>
                  <a:pt x="807537" y="1877219"/>
                  <a:pt x="810949" y="1873807"/>
                  <a:pt x="810949" y="1869599"/>
                </a:cubicBezTo>
                <a:lnTo>
                  <a:pt x="810949" y="1763619"/>
                </a:lnTo>
                <a:cubicBezTo>
                  <a:pt x="810947" y="1759411"/>
                  <a:pt x="807537" y="1755999"/>
                  <a:pt x="803329" y="1755999"/>
                </a:cubicBezTo>
                <a:close/>
                <a:moveTo>
                  <a:pt x="920488" y="1736949"/>
                </a:moveTo>
                <a:cubicBezTo>
                  <a:pt x="916280" y="1736949"/>
                  <a:pt x="912868" y="1740361"/>
                  <a:pt x="912868" y="1744569"/>
                </a:cubicBezTo>
                <a:lnTo>
                  <a:pt x="912868" y="1850549"/>
                </a:lnTo>
                <a:cubicBezTo>
                  <a:pt x="912868" y="1854757"/>
                  <a:pt x="916280" y="1858169"/>
                  <a:pt x="920488" y="1858169"/>
                </a:cubicBezTo>
                <a:lnTo>
                  <a:pt x="950967" y="1858169"/>
                </a:lnTo>
                <a:cubicBezTo>
                  <a:pt x="955175" y="1858169"/>
                  <a:pt x="958587" y="1854757"/>
                  <a:pt x="958587" y="1850549"/>
                </a:cubicBezTo>
                <a:lnTo>
                  <a:pt x="958587" y="1744569"/>
                </a:lnTo>
                <a:cubicBezTo>
                  <a:pt x="958587" y="1740361"/>
                  <a:pt x="955175" y="1736949"/>
                  <a:pt x="950967" y="1736949"/>
                </a:cubicBezTo>
                <a:close/>
                <a:moveTo>
                  <a:pt x="1053838" y="1722662"/>
                </a:moveTo>
                <a:cubicBezTo>
                  <a:pt x="1049630" y="1722662"/>
                  <a:pt x="1046218" y="1726074"/>
                  <a:pt x="1046218" y="1730282"/>
                </a:cubicBezTo>
                <a:lnTo>
                  <a:pt x="1046218" y="1836262"/>
                </a:lnTo>
                <a:cubicBezTo>
                  <a:pt x="1046218" y="1840470"/>
                  <a:pt x="1049630" y="1843882"/>
                  <a:pt x="1053838" y="1843882"/>
                </a:cubicBezTo>
                <a:lnTo>
                  <a:pt x="1084317" y="1843882"/>
                </a:lnTo>
                <a:cubicBezTo>
                  <a:pt x="1088525" y="1843882"/>
                  <a:pt x="1091937" y="1840470"/>
                  <a:pt x="1091937" y="1836262"/>
                </a:cubicBezTo>
                <a:lnTo>
                  <a:pt x="1091937" y="1730282"/>
                </a:lnTo>
                <a:cubicBezTo>
                  <a:pt x="1091937" y="1726074"/>
                  <a:pt x="1088525" y="1722662"/>
                  <a:pt x="1084317" y="1722662"/>
                </a:cubicBezTo>
                <a:close/>
                <a:moveTo>
                  <a:pt x="1189570" y="1710755"/>
                </a:moveTo>
                <a:cubicBezTo>
                  <a:pt x="1185362" y="1710755"/>
                  <a:pt x="1181950" y="1714167"/>
                  <a:pt x="1181950" y="1718375"/>
                </a:cubicBezTo>
                <a:lnTo>
                  <a:pt x="1181950" y="1824355"/>
                </a:lnTo>
                <a:cubicBezTo>
                  <a:pt x="1181950" y="1828563"/>
                  <a:pt x="1185362" y="1831975"/>
                  <a:pt x="1189570" y="1831975"/>
                </a:cubicBezTo>
                <a:lnTo>
                  <a:pt x="1220049" y="1831975"/>
                </a:lnTo>
                <a:cubicBezTo>
                  <a:pt x="1224257" y="1831975"/>
                  <a:pt x="1227669" y="1828563"/>
                  <a:pt x="1227669" y="1824355"/>
                </a:cubicBezTo>
                <a:lnTo>
                  <a:pt x="1227669" y="1718375"/>
                </a:lnTo>
                <a:cubicBezTo>
                  <a:pt x="1227669" y="1714167"/>
                  <a:pt x="1224257" y="1710755"/>
                  <a:pt x="1220049" y="1710755"/>
                </a:cubicBezTo>
                <a:close/>
                <a:moveTo>
                  <a:pt x="1322919" y="1682180"/>
                </a:moveTo>
                <a:cubicBezTo>
                  <a:pt x="1318711" y="1682180"/>
                  <a:pt x="1315299" y="1685592"/>
                  <a:pt x="1315299" y="1689800"/>
                </a:cubicBezTo>
                <a:lnTo>
                  <a:pt x="1315299" y="1795780"/>
                </a:lnTo>
                <a:cubicBezTo>
                  <a:pt x="1315299" y="1799988"/>
                  <a:pt x="1318711" y="1803400"/>
                  <a:pt x="1322919" y="1803400"/>
                </a:cubicBezTo>
                <a:lnTo>
                  <a:pt x="1353398" y="1803400"/>
                </a:lnTo>
                <a:cubicBezTo>
                  <a:pt x="1357606" y="1803400"/>
                  <a:pt x="1361018" y="1799988"/>
                  <a:pt x="1361018" y="1795780"/>
                </a:cubicBezTo>
                <a:lnTo>
                  <a:pt x="1361018" y="1689800"/>
                </a:lnTo>
                <a:cubicBezTo>
                  <a:pt x="1361018" y="1685592"/>
                  <a:pt x="1357606" y="1682180"/>
                  <a:pt x="1353398" y="1682180"/>
                </a:cubicBezTo>
                <a:close/>
                <a:moveTo>
                  <a:pt x="1458650" y="1648842"/>
                </a:moveTo>
                <a:cubicBezTo>
                  <a:pt x="1454442" y="1648842"/>
                  <a:pt x="1451030" y="1652254"/>
                  <a:pt x="1451030" y="1656462"/>
                </a:cubicBezTo>
                <a:lnTo>
                  <a:pt x="1451030" y="1788636"/>
                </a:lnTo>
                <a:cubicBezTo>
                  <a:pt x="1451030" y="1792844"/>
                  <a:pt x="1454442" y="1796256"/>
                  <a:pt x="1458650" y="1796256"/>
                </a:cubicBezTo>
                <a:lnTo>
                  <a:pt x="1489129" y="1796256"/>
                </a:lnTo>
                <a:cubicBezTo>
                  <a:pt x="1493337" y="1796256"/>
                  <a:pt x="1496749" y="1792844"/>
                  <a:pt x="1496749" y="1788636"/>
                </a:cubicBezTo>
                <a:lnTo>
                  <a:pt x="1496749" y="1656462"/>
                </a:lnTo>
                <a:cubicBezTo>
                  <a:pt x="1496749" y="1652254"/>
                  <a:pt x="1493337" y="1648842"/>
                  <a:pt x="1489129" y="1648842"/>
                </a:cubicBezTo>
                <a:close/>
                <a:moveTo>
                  <a:pt x="1584856" y="1617886"/>
                </a:moveTo>
                <a:cubicBezTo>
                  <a:pt x="1580648" y="1617886"/>
                  <a:pt x="1577236" y="1621298"/>
                  <a:pt x="1577236" y="1625506"/>
                </a:cubicBezTo>
                <a:lnTo>
                  <a:pt x="1577236" y="1757680"/>
                </a:lnTo>
                <a:cubicBezTo>
                  <a:pt x="1577236" y="1761888"/>
                  <a:pt x="1580648" y="1765300"/>
                  <a:pt x="1584856" y="1765300"/>
                </a:cubicBezTo>
                <a:lnTo>
                  <a:pt x="1615335" y="1765300"/>
                </a:lnTo>
                <a:cubicBezTo>
                  <a:pt x="1619543" y="1765300"/>
                  <a:pt x="1622955" y="1761888"/>
                  <a:pt x="1622955" y="1757680"/>
                </a:cubicBezTo>
                <a:lnTo>
                  <a:pt x="1622955" y="1625506"/>
                </a:lnTo>
                <a:cubicBezTo>
                  <a:pt x="1622955" y="1621298"/>
                  <a:pt x="1619543" y="1617886"/>
                  <a:pt x="1615335" y="1617886"/>
                </a:cubicBezTo>
                <a:close/>
                <a:moveTo>
                  <a:pt x="1720586" y="1584547"/>
                </a:moveTo>
                <a:cubicBezTo>
                  <a:pt x="1716378" y="1584547"/>
                  <a:pt x="1712966" y="1587959"/>
                  <a:pt x="1712966" y="1592167"/>
                </a:cubicBezTo>
                <a:lnTo>
                  <a:pt x="1712966" y="1743392"/>
                </a:lnTo>
                <a:cubicBezTo>
                  <a:pt x="1712966" y="1747600"/>
                  <a:pt x="1716378" y="1751012"/>
                  <a:pt x="1720586" y="1751012"/>
                </a:cubicBezTo>
                <a:lnTo>
                  <a:pt x="1751065" y="1751012"/>
                </a:lnTo>
                <a:cubicBezTo>
                  <a:pt x="1755273" y="1751012"/>
                  <a:pt x="1758685" y="1747600"/>
                  <a:pt x="1758685" y="1743392"/>
                </a:cubicBezTo>
                <a:lnTo>
                  <a:pt x="1758685" y="1592167"/>
                </a:lnTo>
                <a:cubicBezTo>
                  <a:pt x="1758685" y="1587959"/>
                  <a:pt x="1755273" y="1584547"/>
                  <a:pt x="1751065" y="1584547"/>
                </a:cubicBezTo>
                <a:close/>
                <a:moveTo>
                  <a:pt x="1851555" y="1553591"/>
                </a:moveTo>
                <a:cubicBezTo>
                  <a:pt x="1847347" y="1553591"/>
                  <a:pt x="1843935" y="1557003"/>
                  <a:pt x="1843935" y="1561211"/>
                </a:cubicBezTo>
                <a:lnTo>
                  <a:pt x="1843935" y="1712436"/>
                </a:lnTo>
                <a:cubicBezTo>
                  <a:pt x="1843935" y="1716644"/>
                  <a:pt x="1847347" y="1720056"/>
                  <a:pt x="1851555" y="1720056"/>
                </a:cubicBezTo>
                <a:lnTo>
                  <a:pt x="1882034" y="1720056"/>
                </a:lnTo>
                <a:cubicBezTo>
                  <a:pt x="1886242" y="1720056"/>
                  <a:pt x="1889654" y="1716644"/>
                  <a:pt x="1889654" y="1712436"/>
                </a:cubicBezTo>
                <a:lnTo>
                  <a:pt x="1889654" y="1561211"/>
                </a:lnTo>
                <a:cubicBezTo>
                  <a:pt x="1889654" y="1557003"/>
                  <a:pt x="1886242" y="1553591"/>
                  <a:pt x="1882034" y="1553591"/>
                </a:cubicBezTo>
                <a:close/>
                <a:moveTo>
                  <a:pt x="1984905" y="1532160"/>
                </a:moveTo>
                <a:cubicBezTo>
                  <a:pt x="1980697" y="1532160"/>
                  <a:pt x="1977285" y="1535572"/>
                  <a:pt x="1977285" y="1539780"/>
                </a:cubicBezTo>
                <a:lnTo>
                  <a:pt x="1977285" y="1691005"/>
                </a:lnTo>
                <a:cubicBezTo>
                  <a:pt x="1977285" y="1695213"/>
                  <a:pt x="1980697" y="1698625"/>
                  <a:pt x="1984905" y="1698625"/>
                </a:cubicBezTo>
                <a:lnTo>
                  <a:pt x="2015384" y="1698625"/>
                </a:lnTo>
                <a:cubicBezTo>
                  <a:pt x="2019592" y="1698625"/>
                  <a:pt x="2023004" y="1695213"/>
                  <a:pt x="2023004" y="1691005"/>
                </a:cubicBezTo>
                <a:lnTo>
                  <a:pt x="2023004" y="1539780"/>
                </a:lnTo>
                <a:cubicBezTo>
                  <a:pt x="2023004" y="1535572"/>
                  <a:pt x="2019592" y="1532160"/>
                  <a:pt x="2015384" y="1532160"/>
                </a:cubicBezTo>
                <a:close/>
                <a:moveTo>
                  <a:pt x="2118255" y="1508348"/>
                </a:moveTo>
                <a:cubicBezTo>
                  <a:pt x="2114047" y="1508348"/>
                  <a:pt x="2110635" y="1511760"/>
                  <a:pt x="2110635" y="1515968"/>
                </a:cubicBezTo>
                <a:lnTo>
                  <a:pt x="2110635" y="1667193"/>
                </a:lnTo>
                <a:cubicBezTo>
                  <a:pt x="2110635" y="1671401"/>
                  <a:pt x="2114047" y="1674813"/>
                  <a:pt x="2118255" y="1674813"/>
                </a:cubicBezTo>
                <a:lnTo>
                  <a:pt x="2148734" y="1674813"/>
                </a:lnTo>
                <a:cubicBezTo>
                  <a:pt x="2152942" y="1674813"/>
                  <a:pt x="2156354" y="1671401"/>
                  <a:pt x="2156354" y="1667193"/>
                </a:cubicBezTo>
                <a:lnTo>
                  <a:pt x="2156354" y="1515968"/>
                </a:lnTo>
                <a:cubicBezTo>
                  <a:pt x="2156354" y="1511760"/>
                  <a:pt x="2152942" y="1508348"/>
                  <a:pt x="2148734" y="1508348"/>
                </a:cubicBezTo>
                <a:close/>
                <a:moveTo>
                  <a:pt x="2220649" y="1489298"/>
                </a:moveTo>
                <a:cubicBezTo>
                  <a:pt x="2216441" y="1489298"/>
                  <a:pt x="2213029" y="1492710"/>
                  <a:pt x="2213029" y="1496918"/>
                </a:cubicBezTo>
                <a:lnTo>
                  <a:pt x="2213029" y="1648143"/>
                </a:lnTo>
                <a:cubicBezTo>
                  <a:pt x="2213029" y="1652351"/>
                  <a:pt x="2216441" y="1655763"/>
                  <a:pt x="2220649" y="1655763"/>
                </a:cubicBezTo>
                <a:lnTo>
                  <a:pt x="2251128" y="1655763"/>
                </a:lnTo>
                <a:cubicBezTo>
                  <a:pt x="2255336" y="1655763"/>
                  <a:pt x="2258748" y="1652351"/>
                  <a:pt x="2258748" y="1648143"/>
                </a:cubicBezTo>
                <a:lnTo>
                  <a:pt x="2258748" y="1496918"/>
                </a:lnTo>
                <a:cubicBezTo>
                  <a:pt x="2258748" y="1492710"/>
                  <a:pt x="2255336" y="1489298"/>
                  <a:pt x="2251128" y="1489298"/>
                </a:cubicBezTo>
                <a:close/>
                <a:moveTo>
                  <a:pt x="2339711" y="1463104"/>
                </a:moveTo>
                <a:cubicBezTo>
                  <a:pt x="2335503" y="1463104"/>
                  <a:pt x="2332091" y="1466516"/>
                  <a:pt x="2332091" y="1470724"/>
                </a:cubicBezTo>
                <a:lnTo>
                  <a:pt x="2332091" y="1621949"/>
                </a:lnTo>
                <a:cubicBezTo>
                  <a:pt x="2332091" y="1626157"/>
                  <a:pt x="2335503" y="1629569"/>
                  <a:pt x="2339711" y="1629569"/>
                </a:cubicBezTo>
                <a:lnTo>
                  <a:pt x="2370190" y="1629569"/>
                </a:lnTo>
                <a:cubicBezTo>
                  <a:pt x="2374398" y="1629569"/>
                  <a:pt x="2377810" y="1626157"/>
                  <a:pt x="2377810" y="1621949"/>
                </a:cubicBezTo>
                <a:lnTo>
                  <a:pt x="2377810" y="1470724"/>
                </a:lnTo>
                <a:cubicBezTo>
                  <a:pt x="2377810" y="1466516"/>
                  <a:pt x="2374398" y="1463104"/>
                  <a:pt x="2370190" y="1463104"/>
                </a:cubicBezTo>
                <a:close/>
                <a:moveTo>
                  <a:pt x="2461155" y="1429766"/>
                </a:moveTo>
                <a:cubicBezTo>
                  <a:pt x="2456947" y="1429766"/>
                  <a:pt x="2453535" y="1433178"/>
                  <a:pt x="2453535" y="1437386"/>
                </a:cubicBezTo>
                <a:lnTo>
                  <a:pt x="2453535" y="1588611"/>
                </a:lnTo>
                <a:cubicBezTo>
                  <a:pt x="2453535" y="1592819"/>
                  <a:pt x="2456947" y="1596231"/>
                  <a:pt x="2461155" y="1596231"/>
                </a:cubicBezTo>
                <a:lnTo>
                  <a:pt x="2491634" y="1596231"/>
                </a:lnTo>
                <a:cubicBezTo>
                  <a:pt x="2495842" y="1596231"/>
                  <a:pt x="2499254" y="1592819"/>
                  <a:pt x="2499254" y="1588611"/>
                </a:cubicBezTo>
                <a:lnTo>
                  <a:pt x="2499254" y="1437386"/>
                </a:lnTo>
                <a:cubicBezTo>
                  <a:pt x="2499254" y="1433178"/>
                  <a:pt x="2495842" y="1429766"/>
                  <a:pt x="2491634" y="1429766"/>
                </a:cubicBezTo>
                <a:close/>
                <a:moveTo>
                  <a:pt x="2587361" y="1410716"/>
                </a:moveTo>
                <a:cubicBezTo>
                  <a:pt x="2583153" y="1410716"/>
                  <a:pt x="2579741" y="1414128"/>
                  <a:pt x="2579741" y="1418336"/>
                </a:cubicBezTo>
                <a:lnTo>
                  <a:pt x="2579741" y="1569561"/>
                </a:lnTo>
                <a:cubicBezTo>
                  <a:pt x="2579741" y="1573769"/>
                  <a:pt x="2583153" y="1577181"/>
                  <a:pt x="2587361" y="1577181"/>
                </a:cubicBezTo>
                <a:lnTo>
                  <a:pt x="2617840" y="1577181"/>
                </a:lnTo>
                <a:cubicBezTo>
                  <a:pt x="2622048" y="1577181"/>
                  <a:pt x="2625460" y="1573769"/>
                  <a:pt x="2625460" y="1569561"/>
                </a:cubicBezTo>
                <a:lnTo>
                  <a:pt x="2625460" y="1418336"/>
                </a:lnTo>
                <a:cubicBezTo>
                  <a:pt x="2625460" y="1414128"/>
                  <a:pt x="2622048" y="1410716"/>
                  <a:pt x="2617840" y="1410716"/>
                </a:cubicBezTo>
                <a:close/>
                <a:moveTo>
                  <a:pt x="2706424" y="1374997"/>
                </a:moveTo>
                <a:cubicBezTo>
                  <a:pt x="2702216" y="1374997"/>
                  <a:pt x="2698804" y="1378409"/>
                  <a:pt x="2698804" y="1382617"/>
                </a:cubicBezTo>
                <a:lnTo>
                  <a:pt x="2698804" y="1533842"/>
                </a:lnTo>
                <a:cubicBezTo>
                  <a:pt x="2698804" y="1538050"/>
                  <a:pt x="2702216" y="1541462"/>
                  <a:pt x="2706424" y="1541462"/>
                </a:cubicBezTo>
                <a:lnTo>
                  <a:pt x="2736903" y="1541462"/>
                </a:lnTo>
                <a:cubicBezTo>
                  <a:pt x="2741111" y="1541462"/>
                  <a:pt x="2744523" y="1538050"/>
                  <a:pt x="2744523" y="1533842"/>
                </a:cubicBezTo>
                <a:lnTo>
                  <a:pt x="2744523" y="1382617"/>
                </a:lnTo>
                <a:cubicBezTo>
                  <a:pt x="2744523" y="1378409"/>
                  <a:pt x="2741111" y="1374997"/>
                  <a:pt x="2736903" y="1374997"/>
                </a:cubicBezTo>
                <a:close/>
                <a:moveTo>
                  <a:pt x="2831893" y="1339750"/>
                </a:moveTo>
                <a:cubicBezTo>
                  <a:pt x="2827685" y="1339750"/>
                  <a:pt x="2824273" y="1343162"/>
                  <a:pt x="2824273" y="1347370"/>
                </a:cubicBezTo>
                <a:lnTo>
                  <a:pt x="2824273" y="1517173"/>
                </a:lnTo>
                <a:cubicBezTo>
                  <a:pt x="2824273" y="1521381"/>
                  <a:pt x="2827685" y="1524793"/>
                  <a:pt x="2831893" y="1524793"/>
                </a:cubicBezTo>
                <a:lnTo>
                  <a:pt x="2862372" y="1524793"/>
                </a:lnTo>
                <a:cubicBezTo>
                  <a:pt x="2866580" y="1524793"/>
                  <a:pt x="2869992" y="1521381"/>
                  <a:pt x="2869992" y="1517173"/>
                </a:cubicBezTo>
                <a:lnTo>
                  <a:pt x="2869992" y="1347370"/>
                </a:lnTo>
                <a:cubicBezTo>
                  <a:pt x="2869992" y="1343162"/>
                  <a:pt x="2866580" y="1339750"/>
                  <a:pt x="2862372" y="1339750"/>
                </a:cubicBezTo>
                <a:close/>
                <a:moveTo>
                  <a:pt x="2960481" y="1308794"/>
                </a:moveTo>
                <a:cubicBezTo>
                  <a:pt x="2956273" y="1308794"/>
                  <a:pt x="2952861" y="1312206"/>
                  <a:pt x="2952861" y="1316414"/>
                </a:cubicBezTo>
                <a:lnTo>
                  <a:pt x="2952861" y="1486217"/>
                </a:lnTo>
                <a:cubicBezTo>
                  <a:pt x="2952861" y="1490425"/>
                  <a:pt x="2956273" y="1493837"/>
                  <a:pt x="2960481" y="1493837"/>
                </a:cubicBezTo>
                <a:lnTo>
                  <a:pt x="2990960" y="1493837"/>
                </a:lnTo>
                <a:cubicBezTo>
                  <a:pt x="2995168" y="1493837"/>
                  <a:pt x="2998580" y="1490425"/>
                  <a:pt x="2998580" y="1486217"/>
                </a:cubicBezTo>
                <a:lnTo>
                  <a:pt x="2998580" y="1316414"/>
                </a:lnTo>
                <a:cubicBezTo>
                  <a:pt x="2998580" y="1312206"/>
                  <a:pt x="2995168" y="1308794"/>
                  <a:pt x="2990960" y="1308794"/>
                </a:cubicBezTo>
                <a:close/>
                <a:moveTo>
                  <a:pt x="3084306" y="1284981"/>
                </a:moveTo>
                <a:cubicBezTo>
                  <a:pt x="3080098" y="1284981"/>
                  <a:pt x="3076686" y="1288393"/>
                  <a:pt x="3076686" y="1292601"/>
                </a:cubicBezTo>
                <a:lnTo>
                  <a:pt x="3076686" y="1462404"/>
                </a:lnTo>
                <a:cubicBezTo>
                  <a:pt x="3076686" y="1466612"/>
                  <a:pt x="3080098" y="1470024"/>
                  <a:pt x="3084306" y="1470024"/>
                </a:cubicBezTo>
                <a:lnTo>
                  <a:pt x="3114785" y="1470024"/>
                </a:lnTo>
                <a:cubicBezTo>
                  <a:pt x="3118993" y="1470024"/>
                  <a:pt x="3122405" y="1466612"/>
                  <a:pt x="3122405" y="1462404"/>
                </a:cubicBezTo>
                <a:lnTo>
                  <a:pt x="3122405" y="1292601"/>
                </a:lnTo>
                <a:cubicBezTo>
                  <a:pt x="3122405" y="1288393"/>
                  <a:pt x="3118993" y="1284981"/>
                  <a:pt x="3114785" y="1284981"/>
                </a:cubicBezTo>
                <a:close/>
                <a:moveTo>
                  <a:pt x="3205750" y="1256406"/>
                </a:moveTo>
                <a:cubicBezTo>
                  <a:pt x="3201542" y="1256406"/>
                  <a:pt x="3198130" y="1259818"/>
                  <a:pt x="3198130" y="1264026"/>
                </a:cubicBezTo>
                <a:lnTo>
                  <a:pt x="3198130" y="1433829"/>
                </a:lnTo>
                <a:cubicBezTo>
                  <a:pt x="3198130" y="1438037"/>
                  <a:pt x="3201542" y="1441449"/>
                  <a:pt x="3205750" y="1441449"/>
                </a:cubicBezTo>
                <a:lnTo>
                  <a:pt x="3236229" y="1441449"/>
                </a:lnTo>
                <a:cubicBezTo>
                  <a:pt x="3240437" y="1441449"/>
                  <a:pt x="3243849" y="1438037"/>
                  <a:pt x="3243849" y="1433829"/>
                </a:cubicBezTo>
                <a:lnTo>
                  <a:pt x="3243849" y="1264026"/>
                </a:lnTo>
                <a:cubicBezTo>
                  <a:pt x="3243849" y="1259818"/>
                  <a:pt x="3240437" y="1256406"/>
                  <a:pt x="3236229" y="1256406"/>
                </a:cubicBezTo>
                <a:close/>
                <a:moveTo>
                  <a:pt x="3329574" y="1215924"/>
                </a:moveTo>
                <a:cubicBezTo>
                  <a:pt x="3325366" y="1215924"/>
                  <a:pt x="3321954" y="1219336"/>
                  <a:pt x="3321954" y="1223544"/>
                </a:cubicBezTo>
                <a:lnTo>
                  <a:pt x="3321954" y="1414779"/>
                </a:lnTo>
                <a:cubicBezTo>
                  <a:pt x="3321954" y="1418987"/>
                  <a:pt x="3325366" y="1422399"/>
                  <a:pt x="3329574" y="1422399"/>
                </a:cubicBezTo>
                <a:lnTo>
                  <a:pt x="3360053" y="1422399"/>
                </a:lnTo>
                <a:cubicBezTo>
                  <a:pt x="3364261" y="1422399"/>
                  <a:pt x="3367673" y="1418987"/>
                  <a:pt x="3367673" y="1414779"/>
                </a:cubicBezTo>
                <a:lnTo>
                  <a:pt x="3367673" y="1223544"/>
                </a:lnTo>
                <a:cubicBezTo>
                  <a:pt x="3367673" y="1219336"/>
                  <a:pt x="3364261" y="1215924"/>
                  <a:pt x="3360053" y="1215924"/>
                </a:cubicBezTo>
                <a:close/>
                <a:moveTo>
                  <a:pt x="3493880" y="1170680"/>
                </a:moveTo>
                <a:cubicBezTo>
                  <a:pt x="3489672" y="1170680"/>
                  <a:pt x="3486260" y="1174092"/>
                  <a:pt x="3486260" y="1178300"/>
                </a:cubicBezTo>
                <a:lnTo>
                  <a:pt x="3486260" y="1369535"/>
                </a:lnTo>
                <a:cubicBezTo>
                  <a:pt x="3486260" y="1373743"/>
                  <a:pt x="3489672" y="1377155"/>
                  <a:pt x="3493880" y="1377155"/>
                </a:cubicBezTo>
                <a:lnTo>
                  <a:pt x="3524359" y="1377155"/>
                </a:lnTo>
                <a:cubicBezTo>
                  <a:pt x="3528567" y="1377155"/>
                  <a:pt x="3531979" y="1373743"/>
                  <a:pt x="3531979" y="1369535"/>
                </a:cubicBezTo>
                <a:lnTo>
                  <a:pt x="3531979" y="1178300"/>
                </a:lnTo>
                <a:cubicBezTo>
                  <a:pt x="3531979" y="1174092"/>
                  <a:pt x="3528567" y="1170680"/>
                  <a:pt x="3524359" y="1170680"/>
                </a:cubicBezTo>
                <a:close/>
                <a:moveTo>
                  <a:pt x="3629612" y="1132580"/>
                </a:moveTo>
                <a:cubicBezTo>
                  <a:pt x="3625404" y="1132580"/>
                  <a:pt x="3621992" y="1135992"/>
                  <a:pt x="3621992" y="1140200"/>
                </a:cubicBezTo>
                <a:lnTo>
                  <a:pt x="3621992" y="1331435"/>
                </a:lnTo>
                <a:cubicBezTo>
                  <a:pt x="3621992" y="1335643"/>
                  <a:pt x="3625404" y="1339055"/>
                  <a:pt x="3629612" y="1339055"/>
                </a:cubicBezTo>
                <a:lnTo>
                  <a:pt x="3660091" y="1339055"/>
                </a:lnTo>
                <a:cubicBezTo>
                  <a:pt x="3664299" y="1339055"/>
                  <a:pt x="3667711" y="1335643"/>
                  <a:pt x="3667711" y="1331435"/>
                </a:cubicBezTo>
                <a:lnTo>
                  <a:pt x="3667711" y="1140200"/>
                </a:lnTo>
                <a:cubicBezTo>
                  <a:pt x="3667711" y="1135992"/>
                  <a:pt x="3664299" y="1132580"/>
                  <a:pt x="3660091" y="1132580"/>
                </a:cubicBezTo>
                <a:close/>
                <a:moveTo>
                  <a:pt x="3776849" y="1089715"/>
                </a:moveTo>
                <a:cubicBezTo>
                  <a:pt x="3771369" y="1089715"/>
                  <a:pt x="3766927" y="1094157"/>
                  <a:pt x="3766927" y="1099637"/>
                </a:cubicBezTo>
                <a:lnTo>
                  <a:pt x="3766927" y="1300558"/>
                </a:lnTo>
                <a:cubicBezTo>
                  <a:pt x="3766927" y="1306038"/>
                  <a:pt x="3771369" y="1310480"/>
                  <a:pt x="3776849" y="1310480"/>
                </a:cubicBezTo>
                <a:lnTo>
                  <a:pt x="3816535" y="1310480"/>
                </a:lnTo>
                <a:cubicBezTo>
                  <a:pt x="3822015" y="1310480"/>
                  <a:pt x="3826457" y="1306038"/>
                  <a:pt x="3826457" y="1300558"/>
                </a:cubicBezTo>
                <a:lnTo>
                  <a:pt x="3826457" y="1099637"/>
                </a:lnTo>
                <a:cubicBezTo>
                  <a:pt x="3826457" y="1094157"/>
                  <a:pt x="3822015" y="1089715"/>
                  <a:pt x="3816535" y="1089715"/>
                </a:cubicBezTo>
                <a:close/>
                <a:moveTo>
                  <a:pt x="3934011" y="1049234"/>
                </a:moveTo>
                <a:cubicBezTo>
                  <a:pt x="3928531" y="1049234"/>
                  <a:pt x="3924089" y="1053676"/>
                  <a:pt x="3924089" y="1059156"/>
                </a:cubicBezTo>
                <a:lnTo>
                  <a:pt x="3924089" y="1260077"/>
                </a:lnTo>
                <a:cubicBezTo>
                  <a:pt x="3924089" y="1265557"/>
                  <a:pt x="3928531" y="1269999"/>
                  <a:pt x="3934011" y="1269999"/>
                </a:cubicBezTo>
                <a:lnTo>
                  <a:pt x="3973697" y="1269999"/>
                </a:lnTo>
                <a:cubicBezTo>
                  <a:pt x="3979177" y="1269999"/>
                  <a:pt x="3983619" y="1265557"/>
                  <a:pt x="3983619" y="1260077"/>
                </a:cubicBezTo>
                <a:lnTo>
                  <a:pt x="3983619" y="1059156"/>
                </a:lnTo>
                <a:cubicBezTo>
                  <a:pt x="3983619" y="1053676"/>
                  <a:pt x="3979177" y="1049234"/>
                  <a:pt x="3973697" y="1049234"/>
                </a:cubicBezTo>
                <a:close/>
                <a:moveTo>
                  <a:pt x="4139592" y="989702"/>
                </a:moveTo>
                <a:cubicBezTo>
                  <a:pt x="4123153" y="989702"/>
                  <a:pt x="4109826" y="1003029"/>
                  <a:pt x="4109826" y="1019468"/>
                </a:cubicBezTo>
                <a:lnTo>
                  <a:pt x="4109826" y="1187846"/>
                </a:lnTo>
                <a:cubicBezTo>
                  <a:pt x="4109826" y="1204285"/>
                  <a:pt x="4123153" y="1217612"/>
                  <a:pt x="4139592" y="1217612"/>
                </a:cubicBezTo>
                <a:cubicBezTo>
                  <a:pt x="4156031" y="1217612"/>
                  <a:pt x="4169358" y="1204285"/>
                  <a:pt x="4169358" y="1187846"/>
                </a:cubicBezTo>
                <a:lnTo>
                  <a:pt x="4169358" y="1019468"/>
                </a:lnTo>
                <a:cubicBezTo>
                  <a:pt x="4169358" y="1003029"/>
                  <a:pt x="4156031" y="989702"/>
                  <a:pt x="4139592" y="989702"/>
                </a:cubicBezTo>
                <a:close/>
                <a:moveTo>
                  <a:pt x="4305086" y="939005"/>
                </a:moveTo>
                <a:cubicBezTo>
                  <a:pt x="4291934" y="939005"/>
                  <a:pt x="4281273" y="949666"/>
                  <a:pt x="4281273" y="962818"/>
                </a:cubicBezTo>
                <a:lnTo>
                  <a:pt x="4281273" y="1158079"/>
                </a:lnTo>
                <a:cubicBezTo>
                  <a:pt x="4281273" y="1171231"/>
                  <a:pt x="4291934" y="1181892"/>
                  <a:pt x="4305086" y="1181892"/>
                </a:cubicBezTo>
                <a:lnTo>
                  <a:pt x="4357473" y="1181892"/>
                </a:lnTo>
                <a:cubicBezTo>
                  <a:pt x="4370625" y="1181892"/>
                  <a:pt x="4381286" y="1171231"/>
                  <a:pt x="4381286" y="1158079"/>
                </a:cubicBezTo>
                <a:lnTo>
                  <a:pt x="4381286" y="962818"/>
                </a:lnTo>
                <a:cubicBezTo>
                  <a:pt x="4381286" y="949666"/>
                  <a:pt x="4370625" y="939005"/>
                  <a:pt x="4357473" y="939005"/>
                </a:cubicBezTo>
                <a:close/>
                <a:moveTo>
                  <a:pt x="4519399" y="896143"/>
                </a:moveTo>
                <a:cubicBezTo>
                  <a:pt x="4506247" y="896143"/>
                  <a:pt x="4495586" y="906804"/>
                  <a:pt x="4495586" y="919956"/>
                </a:cubicBezTo>
                <a:lnTo>
                  <a:pt x="4495586" y="1115217"/>
                </a:lnTo>
                <a:cubicBezTo>
                  <a:pt x="4495586" y="1128369"/>
                  <a:pt x="4506247" y="1139030"/>
                  <a:pt x="4519399" y="1139030"/>
                </a:cubicBezTo>
                <a:lnTo>
                  <a:pt x="4571786" y="1139030"/>
                </a:lnTo>
                <a:cubicBezTo>
                  <a:pt x="4584938" y="1139030"/>
                  <a:pt x="4595599" y="1128369"/>
                  <a:pt x="4595599" y="1115217"/>
                </a:cubicBezTo>
                <a:lnTo>
                  <a:pt x="4595599" y="919956"/>
                </a:lnTo>
                <a:cubicBezTo>
                  <a:pt x="4595599" y="906804"/>
                  <a:pt x="4584938" y="896143"/>
                  <a:pt x="4571786" y="896143"/>
                </a:cubicBezTo>
                <a:close/>
                <a:moveTo>
                  <a:pt x="4745164" y="853280"/>
                </a:moveTo>
                <a:cubicBezTo>
                  <a:pt x="4727002" y="853280"/>
                  <a:pt x="4712279" y="868003"/>
                  <a:pt x="4712279" y="886165"/>
                </a:cubicBezTo>
                <a:lnTo>
                  <a:pt x="4712279" y="1063282"/>
                </a:lnTo>
                <a:cubicBezTo>
                  <a:pt x="4712279" y="1081444"/>
                  <a:pt x="4727002" y="1096167"/>
                  <a:pt x="4745164" y="1096167"/>
                </a:cubicBezTo>
                <a:lnTo>
                  <a:pt x="4817509" y="1096167"/>
                </a:lnTo>
                <a:cubicBezTo>
                  <a:pt x="4835671" y="1096167"/>
                  <a:pt x="4850394" y="1081444"/>
                  <a:pt x="4850394" y="1063282"/>
                </a:cubicBezTo>
                <a:lnTo>
                  <a:pt x="4850394" y="886165"/>
                </a:lnTo>
                <a:cubicBezTo>
                  <a:pt x="4850394" y="868003"/>
                  <a:pt x="4835671" y="853280"/>
                  <a:pt x="4817509" y="853280"/>
                </a:cubicBezTo>
                <a:close/>
                <a:moveTo>
                  <a:pt x="4995194" y="793748"/>
                </a:moveTo>
                <a:cubicBezTo>
                  <a:pt x="4977032" y="793748"/>
                  <a:pt x="4962309" y="808471"/>
                  <a:pt x="4962309" y="826633"/>
                </a:cubicBezTo>
                <a:lnTo>
                  <a:pt x="4962309" y="1032327"/>
                </a:lnTo>
                <a:cubicBezTo>
                  <a:pt x="4962309" y="1050489"/>
                  <a:pt x="4977032" y="1065212"/>
                  <a:pt x="4995194" y="1065212"/>
                </a:cubicBezTo>
                <a:lnTo>
                  <a:pt x="5067539" y="1065212"/>
                </a:lnTo>
                <a:cubicBezTo>
                  <a:pt x="5085701" y="1065212"/>
                  <a:pt x="5100424" y="1050489"/>
                  <a:pt x="5100424" y="1032327"/>
                </a:cubicBezTo>
                <a:lnTo>
                  <a:pt x="5100424" y="826633"/>
                </a:lnTo>
                <a:cubicBezTo>
                  <a:pt x="5100424" y="808471"/>
                  <a:pt x="5085701" y="793748"/>
                  <a:pt x="5067539" y="793748"/>
                </a:cubicBezTo>
                <a:close/>
                <a:moveTo>
                  <a:pt x="5273799" y="743742"/>
                </a:moveTo>
                <a:cubicBezTo>
                  <a:pt x="5255637" y="743742"/>
                  <a:pt x="5240914" y="758465"/>
                  <a:pt x="5240914" y="776627"/>
                </a:cubicBezTo>
                <a:lnTo>
                  <a:pt x="5240914" y="1016349"/>
                </a:lnTo>
                <a:cubicBezTo>
                  <a:pt x="5240914" y="1034511"/>
                  <a:pt x="5255637" y="1049234"/>
                  <a:pt x="5273799" y="1049234"/>
                </a:cubicBezTo>
                <a:lnTo>
                  <a:pt x="5346144" y="1049234"/>
                </a:lnTo>
                <a:cubicBezTo>
                  <a:pt x="5364306" y="1049234"/>
                  <a:pt x="5379029" y="1034511"/>
                  <a:pt x="5379029" y="1016349"/>
                </a:cubicBezTo>
                <a:lnTo>
                  <a:pt x="5379029" y="776627"/>
                </a:lnTo>
                <a:cubicBezTo>
                  <a:pt x="5379029" y="758465"/>
                  <a:pt x="5364306" y="743742"/>
                  <a:pt x="5346144" y="743742"/>
                </a:cubicBezTo>
                <a:close/>
                <a:moveTo>
                  <a:pt x="5526211" y="698499"/>
                </a:moveTo>
                <a:cubicBezTo>
                  <a:pt x="5508049" y="698499"/>
                  <a:pt x="5493326" y="713222"/>
                  <a:pt x="5493326" y="731384"/>
                </a:cubicBezTo>
                <a:lnTo>
                  <a:pt x="5493326" y="971106"/>
                </a:lnTo>
                <a:cubicBezTo>
                  <a:pt x="5493326" y="989268"/>
                  <a:pt x="5508049" y="1003991"/>
                  <a:pt x="5526211" y="1003991"/>
                </a:cubicBezTo>
                <a:lnTo>
                  <a:pt x="5598556" y="1003991"/>
                </a:lnTo>
                <a:cubicBezTo>
                  <a:pt x="5616718" y="1003991"/>
                  <a:pt x="5631441" y="989268"/>
                  <a:pt x="5631441" y="971106"/>
                </a:cubicBezTo>
                <a:lnTo>
                  <a:pt x="5631441" y="731384"/>
                </a:lnTo>
                <a:cubicBezTo>
                  <a:pt x="5631441" y="713222"/>
                  <a:pt x="5616718" y="698499"/>
                  <a:pt x="5598556" y="698499"/>
                </a:cubicBezTo>
                <a:close/>
                <a:moveTo>
                  <a:pt x="5835774" y="660399"/>
                </a:moveTo>
                <a:cubicBezTo>
                  <a:pt x="5817612" y="660399"/>
                  <a:pt x="5802889" y="675122"/>
                  <a:pt x="5802889" y="693284"/>
                </a:cubicBezTo>
                <a:lnTo>
                  <a:pt x="5802889" y="933006"/>
                </a:lnTo>
                <a:cubicBezTo>
                  <a:pt x="5802889" y="951168"/>
                  <a:pt x="5817612" y="965891"/>
                  <a:pt x="5835774" y="965891"/>
                </a:cubicBezTo>
                <a:lnTo>
                  <a:pt x="5908119" y="965891"/>
                </a:lnTo>
                <a:cubicBezTo>
                  <a:pt x="5926281" y="965891"/>
                  <a:pt x="5941004" y="951168"/>
                  <a:pt x="5941004" y="933006"/>
                </a:cubicBezTo>
                <a:lnTo>
                  <a:pt x="5941004" y="693284"/>
                </a:lnTo>
                <a:cubicBezTo>
                  <a:pt x="5941004" y="675122"/>
                  <a:pt x="5926281" y="660399"/>
                  <a:pt x="5908119" y="660399"/>
                </a:cubicBezTo>
                <a:close/>
                <a:moveTo>
                  <a:pt x="6176292" y="617537"/>
                </a:moveTo>
                <a:cubicBezTo>
                  <a:pt x="6158130" y="617537"/>
                  <a:pt x="6143407" y="632260"/>
                  <a:pt x="6143407" y="650422"/>
                </a:cubicBezTo>
                <a:lnTo>
                  <a:pt x="6143407" y="890144"/>
                </a:lnTo>
                <a:cubicBezTo>
                  <a:pt x="6143407" y="908306"/>
                  <a:pt x="6158130" y="923029"/>
                  <a:pt x="6176292" y="923029"/>
                </a:cubicBezTo>
                <a:lnTo>
                  <a:pt x="6248637" y="923029"/>
                </a:lnTo>
                <a:cubicBezTo>
                  <a:pt x="6266799" y="923029"/>
                  <a:pt x="6281522" y="908306"/>
                  <a:pt x="6281522" y="890144"/>
                </a:cubicBezTo>
                <a:lnTo>
                  <a:pt x="6281522" y="650422"/>
                </a:lnTo>
                <a:cubicBezTo>
                  <a:pt x="6281522" y="632260"/>
                  <a:pt x="6266799" y="617537"/>
                  <a:pt x="6248637" y="617537"/>
                </a:cubicBezTo>
                <a:close/>
                <a:moveTo>
                  <a:pt x="6522481" y="567530"/>
                </a:moveTo>
                <a:cubicBezTo>
                  <a:pt x="6501187" y="567530"/>
                  <a:pt x="6483925" y="584792"/>
                  <a:pt x="6483925" y="606086"/>
                </a:cubicBezTo>
                <a:lnTo>
                  <a:pt x="6483925" y="864731"/>
                </a:lnTo>
                <a:cubicBezTo>
                  <a:pt x="6483925" y="886025"/>
                  <a:pt x="6501187" y="903287"/>
                  <a:pt x="6522481" y="903287"/>
                </a:cubicBezTo>
                <a:lnTo>
                  <a:pt x="6607301" y="903287"/>
                </a:lnTo>
                <a:cubicBezTo>
                  <a:pt x="6628595" y="903287"/>
                  <a:pt x="6645857" y="886025"/>
                  <a:pt x="6645857" y="864731"/>
                </a:cubicBezTo>
                <a:lnTo>
                  <a:pt x="6645857" y="606086"/>
                </a:lnTo>
                <a:cubicBezTo>
                  <a:pt x="6645857" y="584792"/>
                  <a:pt x="6628595" y="567530"/>
                  <a:pt x="6607301" y="567530"/>
                </a:cubicBezTo>
                <a:close/>
                <a:moveTo>
                  <a:pt x="9449524" y="565853"/>
                </a:moveTo>
                <a:lnTo>
                  <a:pt x="9455405" y="574674"/>
                </a:lnTo>
                <a:lnTo>
                  <a:pt x="9449548" y="574674"/>
                </a:lnTo>
                <a:close/>
                <a:moveTo>
                  <a:pt x="6915387" y="507999"/>
                </a:moveTo>
                <a:cubicBezTo>
                  <a:pt x="6894093" y="507999"/>
                  <a:pt x="6876831" y="525261"/>
                  <a:pt x="6876831" y="546555"/>
                </a:cubicBezTo>
                <a:lnTo>
                  <a:pt x="6876831" y="805200"/>
                </a:lnTo>
                <a:cubicBezTo>
                  <a:pt x="6876831" y="826494"/>
                  <a:pt x="6894093" y="843756"/>
                  <a:pt x="6915387" y="843756"/>
                </a:cubicBezTo>
                <a:lnTo>
                  <a:pt x="7000207" y="843756"/>
                </a:lnTo>
                <a:cubicBezTo>
                  <a:pt x="7021501" y="843756"/>
                  <a:pt x="7038763" y="826494"/>
                  <a:pt x="7038763" y="805200"/>
                </a:cubicBezTo>
                <a:lnTo>
                  <a:pt x="7038763" y="546555"/>
                </a:lnTo>
                <a:cubicBezTo>
                  <a:pt x="7038763" y="525261"/>
                  <a:pt x="7021501" y="507999"/>
                  <a:pt x="7000207" y="507999"/>
                </a:cubicBezTo>
                <a:close/>
                <a:moveTo>
                  <a:pt x="7332106" y="450849"/>
                </a:moveTo>
                <a:cubicBezTo>
                  <a:pt x="7310812" y="450849"/>
                  <a:pt x="7293550" y="468111"/>
                  <a:pt x="7293550" y="489405"/>
                </a:cubicBezTo>
                <a:lnTo>
                  <a:pt x="7293550" y="748050"/>
                </a:lnTo>
                <a:cubicBezTo>
                  <a:pt x="7293550" y="769344"/>
                  <a:pt x="7310812" y="786606"/>
                  <a:pt x="7332106" y="786606"/>
                </a:cubicBezTo>
                <a:lnTo>
                  <a:pt x="7416926" y="786606"/>
                </a:lnTo>
                <a:cubicBezTo>
                  <a:pt x="7438220" y="786606"/>
                  <a:pt x="7455482" y="769344"/>
                  <a:pt x="7455482" y="748050"/>
                </a:cubicBezTo>
                <a:lnTo>
                  <a:pt x="7455482" y="489405"/>
                </a:lnTo>
                <a:cubicBezTo>
                  <a:pt x="7455482" y="468111"/>
                  <a:pt x="7438220" y="450849"/>
                  <a:pt x="7416926" y="450849"/>
                </a:cubicBezTo>
                <a:close/>
                <a:moveTo>
                  <a:pt x="7779441" y="388935"/>
                </a:moveTo>
                <a:cubicBezTo>
                  <a:pt x="7754389" y="388935"/>
                  <a:pt x="7734081" y="409243"/>
                  <a:pt x="7734081" y="434295"/>
                </a:cubicBezTo>
                <a:lnTo>
                  <a:pt x="7734081" y="705527"/>
                </a:lnTo>
                <a:cubicBezTo>
                  <a:pt x="7734081" y="730579"/>
                  <a:pt x="7754389" y="750887"/>
                  <a:pt x="7779441" y="750887"/>
                </a:cubicBezTo>
                <a:lnTo>
                  <a:pt x="7879229" y="750887"/>
                </a:lnTo>
                <a:cubicBezTo>
                  <a:pt x="7904281" y="750887"/>
                  <a:pt x="7924589" y="730579"/>
                  <a:pt x="7924589" y="705527"/>
                </a:cubicBezTo>
                <a:lnTo>
                  <a:pt x="7924589" y="434295"/>
                </a:lnTo>
                <a:cubicBezTo>
                  <a:pt x="7924589" y="409243"/>
                  <a:pt x="7904281" y="388935"/>
                  <a:pt x="7879229" y="388935"/>
                </a:cubicBezTo>
                <a:close/>
                <a:moveTo>
                  <a:pt x="8264195" y="315117"/>
                </a:moveTo>
                <a:cubicBezTo>
                  <a:pt x="8234446" y="315117"/>
                  <a:pt x="8210330" y="339233"/>
                  <a:pt x="8210330" y="368982"/>
                </a:cubicBezTo>
                <a:lnTo>
                  <a:pt x="8210330" y="623204"/>
                </a:lnTo>
                <a:cubicBezTo>
                  <a:pt x="8210330" y="652953"/>
                  <a:pt x="8234446" y="677069"/>
                  <a:pt x="8264195" y="677069"/>
                </a:cubicBezTo>
                <a:lnTo>
                  <a:pt x="8382692" y="677069"/>
                </a:lnTo>
                <a:cubicBezTo>
                  <a:pt x="8412441" y="677069"/>
                  <a:pt x="8436557" y="652953"/>
                  <a:pt x="8436557" y="623204"/>
                </a:cubicBezTo>
                <a:lnTo>
                  <a:pt x="8436557" y="368982"/>
                </a:lnTo>
                <a:cubicBezTo>
                  <a:pt x="8436557" y="339233"/>
                  <a:pt x="8412441" y="315117"/>
                  <a:pt x="8382692" y="315117"/>
                </a:cubicBezTo>
                <a:close/>
                <a:moveTo>
                  <a:pt x="8771400" y="248444"/>
                </a:moveTo>
                <a:cubicBezTo>
                  <a:pt x="8735075" y="248444"/>
                  <a:pt x="8705628" y="277891"/>
                  <a:pt x="8705628" y="314216"/>
                </a:cubicBezTo>
                <a:lnTo>
                  <a:pt x="8705628" y="570816"/>
                </a:lnTo>
                <a:cubicBezTo>
                  <a:pt x="8705628" y="607141"/>
                  <a:pt x="8735075" y="636588"/>
                  <a:pt x="8771400" y="636588"/>
                </a:cubicBezTo>
                <a:lnTo>
                  <a:pt x="8916091" y="636588"/>
                </a:lnTo>
                <a:cubicBezTo>
                  <a:pt x="8952416" y="636588"/>
                  <a:pt x="8981863" y="607141"/>
                  <a:pt x="8981863" y="570816"/>
                </a:cubicBezTo>
                <a:lnTo>
                  <a:pt x="8981863" y="314216"/>
                </a:lnTo>
                <a:cubicBezTo>
                  <a:pt x="8981863" y="277891"/>
                  <a:pt x="8952416" y="248444"/>
                  <a:pt x="8916091" y="248444"/>
                </a:cubicBezTo>
                <a:close/>
                <a:moveTo>
                  <a:pt x="9448413" y="165099"/>
                </a:moveTo>
                <a:lnTo>
                  <a:pt x="9450618" y="165099"/>
                </a:lnTo>
                <a:lnTo>
                  <a:pt x="9448416" y="166369"/>
                </a:lnTo>
                <a:close/>
                <a:moveTo>
                  <a:pt x="9447956" y="0"/>
                </a:moveTo>
                <a:lnTo>
                  <a:pt x="9448413" y="165099"/>
                </a:lnTo>
                <a:lnTo>
                  <a:pt x="9326231" y="165099"/>
                </a:lnTo>
                <a:cubicBezTo>
                  <a:pt x="9289906" y="165099"/>
                  <a:pt x="9260459" y="194546"/>
                  <a:pt x="9260459" y="230871"/>
                </a:cubicBezTo>
                <a:lnTo>
                  <a:pt x="9260459" y="508902"/>
                </a:lnTo>
                <a:cubicBezTo>
                  <a:pt x="9260459" y="545227"/>
                  <a:pt x="9289906" y="574674"/>
                  <a:pt x="9326231" y="574674"/>
                </a:cubicBezTo>
                <a:lnTo>
                  <a:pt x="9449548" y="574674"/>
                </a:lnTo>
                <a:lnTo>
                  <a:pt x="9459779" y="4267992"/>
                </a:lnTo>
                <a:lnTo>
                  <a:pt x="9340835" y="4267992"/>
                </a:lnTo>
                <a:cubicBezTo>
                  <a:pt x="9303027" y="4267992"/>
                  <a:pt x="9272377" y="4298642"/>
                  <a:pt x="9272377" y="4336450"/>
                </a:cubicBezTo>
                <a:lnTo>
                  <a:pt x="9272377" y="4540597"/>
                </a:lnTo>
                <a:cubicBezTo>
                  <a:pt x="9272377" y="4578405"/>
                  <a:pt x="9303027" y="4609055"/>
                  <a:pt x="9340835" y="4609055"/>
                </a:cubicBezTo>
                <a:lnTo>
                  <a:pt x="9460723" y="4609055"/>
                </a:lnTo>
                <a:cubicBezTo>
                  <a:pt x="9460842" y="4651737"/>
                  <a:pt x="9460960" y="4694419"/>
                  <a:pt x="9461078" y="4737100"/>
                </a:cubicBezTo>
                <a:lnTo>
                  <a:pt x="5366964" y="4251580"/>
                </a:lnTo>
                <a:lnTo>
                  <a:pt x="1535293" y="3503617"/>
                </a:lnTo>
                <a:lnTo>
                  <a:pt x="0" y="3385518"/>
                </a:lnTo>
                <a:lnTo>
                  <a:pt x="13122" y="1837103"/>
                </a:lnTo>
                <a:lnTo>
                  <a:pt x="1049773" y="1705881"/>
                </a:lnTo>
                <a:lnTo>
                  <a:pt x="5393208" y="669230"/>
                </a:lnTo>
                <a:close/>
              </a:path>
            </a:pathLst>
          </a:custGeom>
          <a:solidFill>
            <a:sysClr val="window" lastClr="FFFFFF">
              <a:lumMod val="50000"/>
              <a:alpha val="58000"/>
            </a:sysClr>
          </a:solidFill>
          <a:ln w="3175" cap="flat" cmpd="sng" algn="ctr">
            <a:noFill/>
            <a:prstDash val="solid"/>
          </a:ln>
          <a:effectLst/>
        </p:spPr>
        <p:txBody>
          <a:bodyPr anchor="ctr"/>
          <a:lstStyle/>
          <a:p>
            <a:pPr algn="ctr">
              <a:defRPr/>
            </a:pPr>
            <a:endParaRPr lang="zh-CN" altLang="en-US" sz="1350" kern="0">
              <a:solidFill>
                <a:prstClr val="white"/>
              </a:solidFill>
              <a:latin typeface="Calibri"/>
              <a:ea typeface="宋体"/>
            </a:endParaRPr>
          </a:p>
        </p:txBody>
      </p:sp>
      <p:sp>
        <p:nvSpPr>
          <p:cNvPr id="25" name="圆角矩形 97"/>
          <p:cNvSpPr/>
          <p:nvPr/>
        </p:nvSpPr>
        <p:spPr>
          <a:xfrm>
            <a:off x="2682876" y="3286125"/>
            <a:ext cx="690563" cy="971550"/>
          </a:xfrm>
          <a:custGeom>
            <a:avLst/>
            <a:gdLst>
              <a:gd name="connsiteX0" fmla="*/ 0 w 690562"/>
              <a:gd name="connsiteY0" fmla="*/ 29370 h 821348"/>
              <a:gd name="connsiteX1" fmla="*/ 29370 w 690562"/>
              <a:gd name="connsiteY1" fmla="*/ 0 h 821348"/>
              <a:gd name="connsiteX2" fmla="*/ 661192 w 690562"/>
              <a:gd name="connsiteY2" fmla="*/ 0 h 821348"/>
              <a:gd name="connsiteX3" fmla="*/ 690562 w 690562"/>
              <a:gd name="connsiteY3" fmla="*/ 29370 h 821348"/>
              <a:gd name="connsiteX4" fmla="*/ 690562 w 690562"/>
              <a:gd name="connsiteY4" fmla="*/ 791978 h 821348"/>
              <a:gd name="connsiteX5" fmla="*/ 661192 w 690562"/>
              <a:gd name="connsiteY5" fmla="*/ 821348 h 821348"/>
              <a:gd name="connsiteX6" fmla="*/ 29370 w 690562"/>
              <a:gd name="connsiteY6" fmla="*/ 821348 h 821348"/>
              <a:gd name="connsiteX7" fmla="*/ 0 w 690562"/>
              <a:gd name="connsiteY7" fmla="*/ 791978 h 821348"/>
              <a:gd name="connsiteX8" fmla="*/ 0 w 690562"/>
              <a:gd name="connsiteY8" fmla="*/ 29370 h 821348"/>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69130 w 690562"/>
              <a:gd name="connsiteY3" fmla="*/ 34132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103189 h 895167"/>
              <a:gd name="connsiteX1" fmla="*/ 29370 w 690562"/>
              <a:gd name="connsiteY1" fmla="*/ 73819 h 895167"/>
              <a:gd name="connsiteX2" fmla="*/ 625474 w 690562"/>
              <a:gd name="connsiteY2" fmla="*/ 0 h 895167"/>
              <a:gd name="connsiteX3" fmla="*/ 669130 w 690562"/>
              <a:gd name="connsiteY3" fmla="*/ 41276 h 895167"/>
              <a:gd name="connsiteX4" fmla="*/ 690562 w 690562"/>
              <a:gd name="connsiteY4" fmla="*/ 865797 h 895167"/>
              <a:gd name="connsiteX5" fmla="*/ 661192 w 690562"/>
              <a:gd name="connsiteY5" fmla="*/ 895167 h 895167"/>
              <a:gd name="connsiteX6" fmla="*/ 29370 w 690562"/>
              <a:gd name="connsiteY6" fmla="*/ 895167 h 895167"/>
              <a:gd name="connsiteX7" fmla="*/ 0 w 690562"/>
              <a:gd name="connsiteY7" fmla="*/ 865797 h 895167"/>
              <a:gd name="connsiteX8" fmla="*/ 0 w 690562"/>
              <a:gd name="connsiteY8" fmla="*/ 103189 h 895167"/>
              <a:gd name="connsiteX0" fmla="*/ 0 w 690562"/>
              <a:gd name="connsiteY0" fmla="*/ 103189 h 935648"/>
              <a:gd name="connsiteX1" fmla="*/ 29370 w 690562"/>
              <a:gd name="connsiteY1" fmla="*/ 73819 h 935648"/>
              <a:gd name="connsiteX2" fmla="*/ 625474 w 690562"/>
              <a:gd name="connsiteY2" fmla="*/ 0 h 935648"/>
              <a:gd name="connsiteX3" fmla="*/ 669130 w 690562"/>
              <a:gd name="connsiteY3" fmla="*/ 41276 h 935648"/>
              <a:gd name="connsiteX4" fmla="*/ 690562 w 690562"/>
              <a:gd name="connsiteY4" fmla="*/ 865797 h 935648"/>
              <a:gd name="connsiteX5" fmla="*/ 632617 w 690562"/>
              <a:gd name="connsiteY5" fmla="*/ 935648 h 935648"/>
              <a:gd name="connsiteX6" fmla="*/ 29370 w 690562"/>
              <a:gd name="connsiteY6" fmla="*/ 895167 h 935648"/>
              <a:gd name="connsiteX7" fmla="*/ 0 w 690562"/>
              <a:gd name="connsiteY7" fmla="*/ 865797 h 935648"/>
              <a:gd name="connsiteX8" fmla="*/ 0 w 690562"/>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0081 w 669130"/>
              <a:gd name="connsiteY4" fmla="*/ 870560 h 935648"/>
              <a:gd name="connsiteX5" fmla="*/ 632617 w 669130"/>
              <a:gd name="connsiteY5" fmla="*/ 935648 h 935648"/>
              <a:gd name="connsiteX6" fmla="*/ 29370 w 669130"/>
              <a:gd name="connsiteY6" fmla="*/ 895167 h 935648"/>
              <a:gd name="connsiteX7" fmla="*/ 0 w 669130"/>
              <a:gd name="connsiteY7" fmla="*/ 865797 h 935648"/>
              <a:gd name="connsiteX8" fmla="*/ 0 w 669130"/>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9606 w 669130"/>
              <a:gd name="connsiteY4" fmla="*/ 887228 h 935648"/>
              <a:gd name="connsiteX5" fmla="*/ 632617 w 669130"/>
              <a:gd name="connsiteY5" fmla="*/ 935648 h 935648"/>
              <a:gd name="connsiteX6" fmla="*/ 29370 w 669130"/>
              <a:gd name="connsiteY6" fmla="*/ 895167 h 935648"/>
              <a:gd name="connsiteX7" fmla="*/ 0 w 669130"/>
              <a:gd name="connsiteY7" fmla="*/ 865797 h 935648"/>
              <a:gd name="connsiteX8" fmla="*/ 0 w 669130"/>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9606 w 669130"/>
              <a:gd name="connsiteY4" fmla="*/ 887228 h 935648"/>
              <a:gd name="connsiteX5" fmla="*/ 632617 w 669130"/>
              <a:gd name="connsiteY5" fmla="*/ 935648 h 935648"/>
              <a:gd name="connsiteX6" fmla="*/ 26989 w 669130"/>
              <a:gd name="connsiteY6" fmla="*/ 902311 h 935648"/>
              <a:gd name="connsiteX7" fmla="*/ 0 w 669130"/>
              <a:gd name="connsiteY7" fmla="*/ 865797 h 935648"/>
              <a:gd name="connsiteX8" fmla="*/ 0 w 669130"/>
              <a:gd name="connsiteY8" fmla="*/ 103189 h 935648"/>
              <a:gd name="connsiteX0" fmla="*/ 0 w 669130"/>
              <a:gd name="connsiteY0" fmla="*/ 100808 h 933267"/>
              <a:gd name="connsiteX1" fmla="*/ 29370 w 669130"/>
              <a:gd name="connsiteY1" fmla="*/ 71438 h 933267"/>
              <a:gd name="connsiteX2" fmla="*/ 625474 w 669130"/>
              <a:gd name="connsiteY2" fmla="*/ 0 h 933267"/>
              <a:gd name="connsiteX3" fmla="*/ 669130 w 669130"/>
              <a:gd name="connsiteY3" fmla="*/ 38895 h 933267"/>
              <a:gd name="connsiteX4" fmla="*/ 659606 w 669130"/>
              <a:gd name="connsiteY4" fmla="*/ 884847 h 933267"/>
              <a:gd name="connsiteX5" fmla="*/ 632617 w 669130"/>
              <a:gd name="connsiteY5" fmla="*/ 933267 h 933267"/>
              <a:gd name="connsiteX6" fmla="*/ 26989 w 669130"/>
              <a:gd name="connsiteY6" fmla="*/ 899930 h 933267"/>
              <a:gd name="connsiteX7" fmla="*/ 0 w 669130"/>
              <a:gd name="connsiteY7" fmla="*/ 863416 h 933267"/>
              <a:gd name="connsiteX8" fmla="*/ 0 w 669130"/>
              <a:gd name="connsiteY8" fmla="*/ 100808 h 933267"/>
              <a:gd name="connsiteX0" fmla="*/ 0 w 669130"/>
              <a:gd name="connsiteY0" fmla="*/ 100808 h 933267"/>
              <a:gd name="connsiteX1" fmla="*/ 29370 w 669130"/>
              <a:gd name="connsiteY1" fmla="*/ 71438 h 933267"/>
              <a:gd name="connsiteX2" fmla="*/ 625474 w 669130"/>
              <a:gd name="connsiteY2" fmla="*/ 0 h 933267"/>
              <a:gd name="connsiteX3" fmla="*/ 669130 w 669130"/>
              <a:gd name="connsiteY3" fmla="*/ 38895 h 933267"/>
              <a:gd name="connsiteX4" fmla="*/ 659606 w 669130"/>
              <a:gd name="connsiteY4" fmla="*/ 884847 h 933267"/>
              <a:gd name="connsiteX5" fmla="*/ 632617 w 669130"/>
              <a:gd name="connsiteY5" fmla="*/ 933267 h 933267"/>
              <a:gd name="connsiteX6" fmla="*/ 26989 w 669130"/>
              <a:gd name="connsiteY6" fmla="*/ 899930 h 933267"/>
              <a:gd name="connsiteX7" fmla="*/ 0 w 669130"/>
              <a:gd name="connsiteY7" fmla="*/ 863416 h 933267"/>
              <a:gd name="connsiteX8" fmla="*/ 0 w 669130"/>
              <a:gd name="connsiteY8" fmla="*/ 100808 h 933267"/>
              <a:gd name="connsiteX0" fmla="*/ 0 w 659606"/>
              <a:gd name="connsiteY0" fmla="*/ 100808 h 933267"/>
              <a:gd name="connsiteX1" fmla="*/ 29370 w 659606"/>
              <a:gd name="connsiteY1" fmla="*/ 71438 h 933267"/>
              <a:gd name="connsiteX2" fmla="*/ 625474 w 659606"/>
              <a:gd name="connsiteY2" fmla="*/ 0 h 933267"/>
              <a:gd name="connsiteX3" fmla="*/ 650080 w 659606"/>
              <a:gd name="connsiteY3" fmla="*/ 43658 h 933267"/>
              <a:gd name="connsiteX4" fmla="*/ 659606 w 659606"/>
              <a:gd name="connsiteY4" fmla="*/ 884847 h 933267"/>
              <a:gd name="connsiteX5" fmla="*/ 632617 w 659606"/>
              <a:gd name="connsiteY5" fmla="*/ 933267 h 933267"/>
              <a:gd name="connsiteX6" fmla="*/ 26989 w 659606"/>
              <a:gd name="connsiteY6" fmla="*/ 899930 h 933267"/>
              <a:gd name="connsiteX7" fmla="*/ 0 w 659606"/>
              <a:gd name="connsiteY7" fmla="*/ 863416 h 933267"/>
              <a:gd name="connsiteX8" fmla="*/ 0 w 659606"/>
              <a:gd name="connsiteY8" fmla="*/ 100808 h 933267"/>
              <a:gd name="connsiteX0" fmla="*/ 0 w 664368"/>
              <a:gd name="connsiteY0" fmla="*/ 100808 h 933267"/>
              <a:gd name="connsiteX1" fmla="*/ 29370 w 664368"/>
              <a:gd name="connsiteY1" fmla="*/ 71438 h 933267"/>
              <a:gd name="connsiteX2" fmla="*/ 625474 w 664368"/>
              <a:gd name="connsiteY2" fmla="*/ 0 h 933267"/>
              <a:gd name="connsiteX3" fmla="*/ 664368 w 664368"/>
              <a:gd name="connsiteY3" fmla="*/ 53183 h 933267"/>
              <a:gd name="connsiteX4" fmla="*/ 659606 w 664368"/>
              <a:gd name="connsiteY4" fmla="*/ 884847 h 933267"/>
              <a:gd name="connsiteX5" fmla="*/ 632617 w 664368"/>
              <a:gd name="connsiteY5" fmla="*/ 933267 h 933267"/>
              <a:gd name="connsiteX6" fmla="*/ 26989 w 664368"/>
              <a:gd name="connsiteY6" fmla="*/ 899930 h 933267"/>
              <a:gd name="connsiteX7" fmla="*/ 0 w 664368"/>
              <a:gd name="connsiteY7" fmla="*/ 863416 h 933267"/>
              <a:gd name="connsiteX8" fmla="*/ 0 w 664368"/>
              <a:gd name="connsiteY8" fmla="*/ 100808 h 933267"/>
              <a:gd name="connsiteX0" fmla="*/ 0 w 664368"/>
              <a:gd name="connsiteY0" fmla="*/ 102656 h 935115"/>
              <a:gd name="connsiteX1" fmla="*/ 29370 w 664368"/>
              <a:gd name="connsiteY1" fmla="*/ 73286 h 935115"/>
              <a:gd name="connsiteX2" fmla="*/ 625474 w 664368"/>
              <a:gd name="connsiteY2" fmla="*/ 1848 h 935115"/>
              <a:gd name="connsiteX3" fmla="*/ 664368 w 664368"/>
              <a:gd name="connsiteY3" fmla="*/ 55031 h 935115"/>
              <a:gd name="connsiteX4" fmla="*/ 659606 w 664368"/>
              <a:gd name="connsiteY4" fmla="*/ 886695 h 935115"/>
              <a:gd name="connsiteX5" fmla="*/ 632617 w 664368"/>
              <a:gd name="connsiteY5" fmla="*/ 935115 h 935115"/>
              <a:gd name="connsiteX6" fmla="*/ 26989 w 664368"/>
              <a:gd name="connsiteY6" fmla="*/ 901778 h 935115"/>
              <a:gd name="connsiteX7" fmla="*/ 0 w 664368"/>
              <a:gd name="connsiteY7" fmla="*/ 865264 h 935115"/>
              <a:gd name="connsiteX8" fmla="*/ 0 w 664368"/>
              <a:gd name="connsiteY8" fmla="*/ 102656 h 93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368" h="935115">
                <a:moveTo>
                  <a:pt x="0" y="102656"/>
                </a:moveTo>
                <a:cubicBezTo>
                  <a:pt x="0" y="86435"/>
                  <a:pt x="13149" y="73286"/>
                  <a:pt x="29370" y="73286"/>
                </a:cubicBezTo>
                <a:cubicBezTo>
                  <a:pt x="220927" y="58999"/>
                  <a:pt x="467254" y="20899"/>
                  <a:pt x="625474" y="1848"/>
                </a:cubicBezTo>
                <a:cubicBezTo>
                  <a:pt x="658363" y="-10058"/>
                  <a:pt x="664368" y="38810"/>
                  <a:pt x="664368" y="55031"/>
                </a:cubicBezTo>
                <a:cubicBezTo>
                  <a:pt x="662781" y="332252"/>
                  <a:pt x="661193" y="609474"/>
                  <a:pt x="659606" y="886695"/>
                </a:cubicBezTo>
                <a:cubicBezTo>
                  <a:pt x="659606" y="902916"/>
                  <a:pt x="648838" y="935115"/>
                  <a:pt x="632617" y="935115"/>
                </a:cubicBezTo>
                <a:lnTo>
                  <a:pt x="26989" y="901778"/>
                </a:lnTo>
                <a:cubicBezTo>
                  <a:pt x="10768" y="901778"/>
                  <a:pt x="0" y="881485"/>
                  <a:pt x="0" y="865264"/>
                </a:cubicBezTo>
                <a:lnTo>
                  <a:pt x="0" y="102656"/>
                </a:lnTo>
                <a:close/>
              </a:path>
            </a:pathLst>
          </a:custGeom>
          <a:gradFill flip="none" rotWithShape="1">
            <a:gsLst>
              <a:gs pos="0">
                <a:schemeClr val="accent1">
                  <a:lumMod val="75000"/>
                </a:schemeClr>
              </a:gs>
              <a:gs pos="27000">
                <a:schemeClr val="accent1">
                  <a:lumMod val="75000"/>
                </a:schemeClr>
              </a:gs>
              <a:gs pos="66000">
                <a:schemeClr val="accent1"/>
              </a:gs>
              <a:gs pos="100000">
                <a:schemeClr val="accent1">
                  <a:lumMod val="60000"/>
                  <a:lumOff val="40000"/>
                </a:schemeClr>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algn="just">
              <a:lnSpc>
                <a:spcPct val="130000"/>
              </a:lnSpc>
              <a:defRPr/>
            </a:pPr>
            <a:r>
              <a:rPr lang="zh-CN" altLang="en-US" sz="1300" kern="0" dirty="0">
                <a:solidFill>
                  <a:prstClr val="white"/>
                </a:solidFill>
                <a:latin typeface="幼圆" panose="02010509060101010101" pitchFamily="49" charset="-122"/>
                <a:ea typeface="幼圆" panose="02010509060101010101" pitchFamily="49" charset="-122"/>
              </a:rPr>
              <a:t>输入文本</a:t>
            </a:r>
          </a:p>
        </p:txBody>
      </p:sp>
      <p:sp>
        <p:nvSpPr>
          <p:cNvPr id="26" name="圆角矩形 97"/>
          <p:cNvSpPr/>
          <p:nvPr/>
        </p:nvSpPr>
        <p:spPr>
          <a:xfrm>
            <a:off x="3444875" y="3170238"/>
            <a:ext cx="755650" cy="1166812"/>
          </a:xfrm>
          <a:custGeom>
            <a:avLst/>
            <a:gdLst>
              <a:gd name="connsiteX0" fmla="*/ 0 w 690562"/>
              <a:gd name="connsiteY0" fmla="*/ 29370 h 821348"/>
              <a:gd name="connsiteX1" fmla="*/ 29370 w 690562"/>
              <a:gd name="connsiteY1" fmla="*/ 0 h 821348"/>
              <a:gd name="connsiteX2" fmla="*/ 661192 w 690562"/>
              <a:gd name="connsiteY2" fmla="*/ 0 h 821348"/>
              <a:gd name="connsiteX3" fmla="*/ 690562 w 690562"/>
              <a:gd name="connsiteY3" fmla="*/ 29370 h 821348"/>
              <a:gd name="connsiteX4" fmla="*/ 690562 w 690562"/>
              <a:gd name="connsiteY4" fmla="*/ 791978 h 821348"/>
              <a:gd name="connsiteX5" fmla="*/ 661192 w 690562"/>
              <a:gd name="connsiteY5" fmla="*/ 821348 h 821348"/>
              <a:gd name="connsiteX6" fmla="*/ 29370 w 690562"/>
              <a:gd name="connsiteY6" fmla="*/ 821348 h 821348"/>
              <a:gd name="connsiteX7" fmla="*/ 0 w 690562"/>
              <a:gd name="connsiteY7" fmla="*/ 791978 h 821348"/>
              <a:gd name="connsiteX8" fmla="*/ 0 w 690562"/>
              <a:gd name="connsiteY8" fmla="*/ 29370 h 821348"/>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69130 w 690562"/>
              <a:gd name="connsiteY3" fmla="*/ 34132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103189 h 895167"/>
              <a:gd name="connsiteX1" fmla="*/ 29370 w 690562"/>
              <a:gd name="connsiteY1" fmla="*/ 73819 h 895167"/>
              <a:gd name="connsiteX2" fmla="*/ 625474 w 690562"/>
              <a:gd name="connsiteY2" fmla="*/ 0 h 895167"/>
              <a:gd name="connsiteX3" fmla="*/ 669130 w 690562"/>
              <a:gd name="connsiteY3" fmla="*/ 41276 h 895167"/>
              <a:gd name="connsiteX4" fmla="*/ 690562 w 690562"/>
              <a:gd name="connsiteY4" fmla="*/ 865797 h 895167"/>
              <a:gd name="connsiteX5" fmla="*/ 661192 w 690562"/>
              <a:gd name="connsiteY5" fmla="*/ 895167 h 895167"/>
              <a:gd name="connsiteX6" fmla="*/ 29370 w 690562"/>
              <a:gd name="connsiteY6" fmla="*/ 895167 h 895167"/>
              <a:gd name="connsiteX7" fmla="*/ 0 w 690562"/>
              <a:gd name="connsiteY7" fmla="*/ 865797 h 895167"/>
              <a:gd name="connsiteX8" fmla="*/ 0 w 690562"/>
              <a:gd name="connsiteY8" fmla="*/ 103189 h 895167"/>
              <a:gd name="connsiteX0" fmla="*/ 0 w 690562"/>
              <a:gd name="connsiteY0" fmla="*/ 103189 h 935648"/>
              <a:gd name="connsiteX1" fmla="*/ 29370 w 690562"/>
              <a:gd name="connsiteY1" fmla="*/ 73819 h 935648"/>
              <a:gd name="connsiteX2" fmla="*/ 625474 w 690562"/>
              <a:gd name="connsiteY2" fmla="*/ 0 h 935648"/>
              <a:gd name="connsiteX3" fmla="*/ 669130 w 690562"/>
              <a:gd name="connsiteY3" fmla="*/ 41276 h 935648"/>
              <a:gd name="connsiteX4" fmla="*/ 690562 w 690562"/>
              <a:gd name="connsiteY4" fmla="*/ 865797 h 935648"/>
              <a:gd name="connsiteX5" fmla="*/ 632617 w 690562"/>
              <a:gd name="connsiteY5" fmla="*/ 935648 h 935648"/>
              <a:gd name="connsiteX6" fmla="*/ 29370 w 690562"/>
              <a:gd name="connsiteY6" fmla="*/ 895167 h 935648"/>
              <a:gd name="connsiteX7" fmla="*/ 0 w 690562"/>
              <a:gd name="connsiteY7" fmla="*/ 865797 h 935648"/>
              <a:gd name="connsiteX8" fmla="*/ 0 w 690562"/>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0081 w 669130"/>
              <a:gd name="connsiteY4" fmla="*/ 870560 h 935648"/>
              <a:gd name="connsiteX5" fmla="*/ 632617 w 669130"/>
              <a:gd name="connsiteY5" fmla="*/ 935648 h 935648"/>
              <a:gd name="connsiteX6" fmla="*/ 29370 w 669130"/>
              <a:gd name="connsiteY6" fmla="*/ 895167 h 935648"/>
              <a:gd name="connsiteX7" fmla="*/ 0 w 669130"/>
              <a:gd name="connsiteY7" fmla="*/ 865797 h 935648"/>
              <a:gd name="connsiteX8" fmla="*/ 0 w 669130"/>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9606 w 669130"/>
              <a:gd name="connsiteY4" fmla="*/ 887228 h 935648"/>
              <a:gd name="connsiteX5" fmla="*/ 632617 w 669130"/>
              <a:gd name="connsiteY5" fmla="*/ 935648 h 935648"/>
              <a:gd name="connsiteX6" fmla="*/ 29370 w 669130"/>
              <a:gd name="connsiteY6" fmla="*/ 895167 h 935648"/>
              <a:gd name="connsiteX7" fmla="*/ 0 w 669130"/>
              <a:gd name="connsiteY7" fmla="*/ 865797 h 935648"/>
              <a:gd name="connsiteX8" fmla="*/ 0 w 669130"/>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9606 w 669130"/>
              <a:gd name="connsiteY4" fmla="*/ 887228 h 935648"/>
              <a:gd name="connsiteX5" fmla="*/ 632617 w 669130"/>
              <a:gd name="connsiteY5" fmla="*/ 935648 h 935648"/>
              <a:gd name="connsiteX6" fmla="*/ 26989 w 669130"/>
              <a:gd name="connsiteY6" fmla="*/ 902311 h 935648"/>
              <a:gd name="connsiteX7" fmla="*/ 0 w 669130"/>
              <a:gd name="connsiteY7" fmla="*/ 865797 h 935648"/>
              <a:gd name="connsiteX8" fmla="*/ 0 w 669130"/>
              <a:gd name="connsiteY8" fmla="*/ 103189 h 935648"/>
              <a:gd name="connsiteX0" fmla="*/ 0 w 669130"/>
              <a:gd name="connsiteY0" fmla="*/ 100808 h 933267"/>
              <a:gd name="connsiteX1" fmla="*/ 29370 w 669130"/>
              <a:gd name="connsiteY1" fmla="*/ 71438 h 933267"/>
              <a:gd name="connsiteX2" fmla="*/ 625474 w 669130"/>
              <a:gd name="connsiteY2" fmla="*/ 0 h 933267"/>
              <a:gd name="connsiteX3" fmla="*/ 669130 w 669130"/>
              <a:gd name="connsiteY3" fmla="*/ 38895 h 933267"/>
              <a:gd name="connsiteX4" fmla="*/ 659606 w 669130"/>
              <a:gd name="connsiteY4" fmla="*/ 884847 h 933267"/>
              <a:gd name="connsiteX5" fmla="*/ 632617 w 669130"/>
              <a:gd name="connsiteY5" fmla="*/ 933267 h 933267"/>
              <a:gd name="connsiteX6" fmla="*/ 26989 w 669130"/>
              <a:gd name="connsiteY6" fmla="*/ 899930 h 933267"/>
              <a:gd name="connsiteX7" fmla="*/ 0 w 669130"/>
              <a:gd name="connsiteY7" fmla="*/ 863416 h 933267"/>
              <a:gd name="connsiteX8" fmla="*/ 0 w 669130"/>
              <a:gd name="connsiteY8" fmla="*/ 100808 h 933267"/>
              <a:gd name="connsiteX0" fmla="*/ 0 w 669130"/>
              <a:gd name="connsiteY0" fmla="*/ 100808 h 933267"/>
              <a:gd name="connsiteX1" fmla="*/ 29370 w 669130"/>
              <a:gd name="connsiteY1" fmla="*/ 71438 h 933267"/>
              <a:gd name="connsiteX2" fmla="*/ 625474 w 669130"/>
              <a:gd name="connsiteY2" fmla="*/ 0 h 933267"/>
              <a:gd name="connsiteX3" fmla="*/ 669130 w 669130"/>
              <a:gd name="connsiteY3" fmla="*/ 38895 h 933267"/>
              <a:gd name="connsiteX4" fmla="*/ 659606 w 669130"/>
              <a:gd name="connsiteY4" fmla="*/ 884847 h 933267"/>
              <a:gd name="connsiteX5" fmla="*/ 632617 w 669130"/>
              <a:gd name="connsiteY5" fmla="*/ 933267 h 933267"/>
              <a:gd name="connsiteX6" fmla="*/ 26989 w 669130"/>
              <a:gd name="connsiteY6" fmla="*/ 899930 h 933267"/>
              <a:gd name="connsiteX7" fmla="*/ 0 w 669130"/>
              <a:gd name="connsiteY7" fmla="*/ 863416 h 933267"/>
              <a:gd name="connsiteX8" fmla="*/ 0 w 669130"/>
              <a:gd name="connsiteY8" fmla="*/ 100808 h 933267"/>
              <a:gd name="connsiteX0" fmla="*/ 0 w 659606"/>
              <a:gd name="connsiteY0" fmla="*/ 100808 h 933267"/>
              <a:gd name="connsiteX1" fmla="*/ 29370 w 659606"/>
              <a:gd name="connsiteY1" fmla="*/ 71438 h 933267"/>
              <a:gd name="connsiteX2" fmla="*/ 625474 w 659606"/>
              <a:gd name="connsiteY2" fmla="*/ 0 h 933267"/>
              <a:gd name="connsiteX3" fmla="*/ 650080 w 659606"/>
              <a:gd name="connsiteY3" fmla="*/ 43658 h 933267"/>
              <a:gd name="connsiteX4" fmla="*/ 659606 w 659606"/>
              <a:gd name="connsiteY4" fmla="*/ 884847 h 933267"/>
              <a:gd name="connsiteX5" fmla="*/ 632617 w 659606"/>
              <a:gd name="connsiteY5" fmla="*/ 933267 h 933267"/>
              <a:gd name="connsiteX6" fmla="*/ 26989 w 659606"/>
              <a:gd name="connsiteY6" fmla="*/ 899930 h 933267"/>
              <a:gd name="connsiteX7" fmla="*/ 0 w 659606"/>
              <a:gd name="connsiteY7" fmla="*/ 863416 h 933267"/>
              <a:gd name="connsiteX8" fmla="*/ 0 w 659606"/>
              <a:gd name="connsiteY8" fmla="*/ 100808 h 933267"/>
              <a:gd name="connsiteX0" fmla="*/ 0 w 664368"/>
              <a:gd name="connsiteY0" fmla="*/ 100808 h 933267"/>
              <a:gd name="connsiteX1" fmla="*/ 29370 w 664368"/>
              <a:gd name="connsiteY1" fmla="*/ 71438 h 933267"/>
              <a:gd name="connsiteX2" fmla="*/ 625474 w 664368"/>
              <a:gd name="connsiteY2" fmla="*/ 0 h 933267"/>
              <a:gd name="connsiteX3" fmla="*/ 664368 w 664368"/>
              <a:gd name="connsiteY3" fmla="*/ 53183 h 933267"/>
              <a:gd name="connsiteX4" fmla="*/ 659606 w 664368"/>
              <a:gd name="connsiteY4" fmla="*/ 884847 h 933267"/>
              <a:gd name="connsiteX5" fmla="*/ 632617 w 664368"/>
              <a:gd name="connsiteY5" fmla="*/ 933267 h 933267"/>
              <a:gd name="connsiteX6" fmla="*/ 26989 w 664368"/>
              <a:gd name="connsiteY6" fmla="*/ 899930 h 933267"/>
              <a:gd name="connsiteX7" fmla="*/ 0 w 664368"/>
              <a:gd name="connsiteY7" fmla="*/ 863416 h 933267"/>
              <a:gd name="connsiteX8" fmla="*/ 0 w 664368"/>
              <a:gd name="connsiteY8" fmla="*/ 100808 h 933267"/>
              <a:gd name="connsiteX0" fmla="*/ 0 w 664368"/>
              <a:gd name="connsiteY0" fmla="*/ 102656 h 935115"/>
              <a:gd name="connsiteX1" fmla="*/ 29370 w 664368"/>
              <a:gd name="connsiteY1" fmla="*/ 73286 h 935115"/>
              <a:gd name="connsiteX2" fmla="*/ 625474 w 664368"/>
              <a:gd name="connsiteY2" fmla="*/ 1848 h 935115"/>
              <a:gd name="connsiteX3" fmla="*/ 664368 w 664368"/>
              <a:gd name="connsiteY3" fmla="*/ 55031 h 935115"/>
              <a:gd name="connsiteX4" fmla="*/ 659606 w 664368"/>
              <a:gd name="connsiteY4" fmla="*/ 886695 h 935115"/>
              <a:gd name="connsiteX5" fmla="*/ 632617 w 664368"/>
              <a:gd name="connsiteY5" fmla="*/ 935115 h 935115"/>
              <a:gd name="connsiteX6" fmla="*/ 26989 w 664368"/>
              <a:gd name="connsiteY6" fmla="*/ 901778 h 935115"/>
              <a:gd name="connsiteX7" fmla="*/ 0 w 664368"/>
              <a:gd name="connsiteY7" fmla="*/ 865264 h 935115"/>
              <a:gd name="connsiteX8" fmla="*/ 0 w 664368"/>
              <a:gd name="connsiteY8" fmla="*/ 102656 h 935115"/>
              <a:gd name="connsiteX0" fmla="*/ 0 w 664368"/>
              <a:gd name="connsiteY0" fmla="*/ 113215 h 945674"/>
              <a:gd name="connsiteX1" fmla="*/ 29370 w 664368"/>
              <a:gd name="connsiteY1" fmla="*/ 83845 h 945674"/>
              <a:gd name="connsiteX2" fmla="*/ 619608 w 664368"/>
              <a:gd name="connsiteY2" fmla="*/ 1558 h 945674"/>
              <a:gd name="connsiteX3" fmla="*/ 664368 w 664368"/>
              <a:gd name="connsiteY3" fmla="*/ 65590 h 945674"/>
              <a:gd name="connsiteX4" fmla="*/ 659606 w 664368"/>
              <a:gd name="connsiteY4" fmla="*/ 897254 h 945674"/>
              <a:gd name="connsiteX5" fmla="*/ 632617 w 664368"/>
              <a:gd name="connsiteY5" fmla="*/ 945674 h 945674"/>
              <a:gd name="connsiteX6" fmla="*/ 26989 w 664368"/>
              <a:gd name="connsiteY6" fmla="*/ 912337 h 945674"/>
              <a:gd name="connsiteX7" fmla="*/ 0 w 664368"/>
              <a:gd name="connsiteY7" fmla="*/ 875823 h 945674"/>
              <a:gd name="connsiteX8" fmla="*/ 0 w 664368"/>
              <a:gd name="connsiteY8" fmla="*/ 113215 h 945674"/>
              <a:gd name="connsiteX0" fmla="*/ 0 w 664368"/>
              <a:gd name="connsiteY0" fmla="*/ 113215 h 945674"/>
              <a:gd name="connsiteX1" fmla="*/ 29370 w 664368"/>
              <a:gd name="connsiteY1" fmla="*/ 83845 h 945674"/>
              <a:gd name="connsiteX2" fmla="*/ 619608 w 664368"/>
              <a:gd name="connsiteY2" fmla="*/ 1558 h 945674"/>
              <a:gd name="connsiteX3" fmla="*/ 664368 w 664368"/>
              <a:gd name="connsiteY3" fmla="*/ 65590 h 945674"/>
              <a:gd name="connsiteX4" fmla="*/ 659606 w 664368"/>
              <a:gd name="connsiteY4" fmla="*/ 897254 h 945674"/>
              <a:gd name="connsiteX5" fmla="*/ 632617 w 664368"/>
              <a:gd name="connsiteY5" fmla="*/ 945674 h 945674"/>
              <a:gd name="connsiteX6" fmla="*/ 26989 w 664368"/>
              <a:gd name="connsiteY6" fmla="*/ 912337 h 945674"/>
              <a:gd name="connsiteX7" fmla="*/ 0 w 664368"/>
              <a:gd name="connsiteY7" fmla="*/ 875823 h 945674"/>
              <a:gd name="connsiteX8" fmla="*/ 0 w 664368"/>
              <a:gd name="connsiteY8" fmla="*/ 113215 h 945674"/>
              <a:gd name="connsiteX0" fmla="*/ 0 w 671507"/>
              <a:gd name="connsiteY0" fmla="*/ 113215 h 945674"/>
              <a:gd name="connsiteX1" fmla="*/ 29370 w 671507"/>
              <a:gd name="connsiteY1" fmla="*/ 83845 h 945674"/>
              <a:gd name="connsiteX2" fmla="*/ 619608 w 671507"/>
              <a:gd name="connsiteY2" fmla="*/ 1558 h 945674"/>
              <a:gd name="connsiteX3" fmla="*/ 664368 w 671507"/>
              <a:gd name="connsiteY3" fmla="*/ 65590 h 945674"/>
              <a:gd name="connsiteX4" fmla="*/ 671338 w 671507"/>
              <a:gd name="connsiteY4" fmla="*/ 910815 h 945674"/>
              <a:gd name="connsiteX5" fmla="*/ 632617 w 671507"/>
              <a:gd name="connsiteY5" fmla="*/ 945674 h 945674"/>
              <a:gd name="connsiteX6" fmla="*/ 26989 w 671507"/>
              <a:gd name="connsiteY6" fmla="*/ 912337 h 945674"/>
              <a:gd name="connsiteX7" fmla="*/ 0 w 671507"/>
              <a:gd name="connsiteY7" fmla="*/ 875823 h 945674"/>
              <a:gd name="connsiteX8" fmla="*/ 0 w 671507"/>
              <a:gd name="connsiteY8" fmla="*/ 113215 h 945674"/>
              <a:gd name="connsiteX0" fmla="*/ 0 w 671507"/>
              <a:gd name="connsiteY0" fmla="*/ 113215 h 959234"/>
              <a:gd name="connsiteX1" fmla="*/ 29370 w 671507"/>
              <a:gd name="connsiteY1" fmla="*/ 83845 h 959234"/>
              <a:gd name="connsiteX2" fmla="*/ 619608 w 671507"/>
              <a:gd name="connsiteY2" fmla="*/ 1558 h 959234"/>
              <a:gd name="connsiteX3" fmla="*/ 664368 w 671507"/>
              <a:gd name="connsiteY3" fmla="*/ 65590 h 959234"/>
              <a:gd name="connsiteX4" fmla="*/ 671338 w 671507"/>
              <a:gd name="connsiteY4" fmla="*/ 910815 h 959234"/>
              <a:gd name="connsiteX5" fmla="*/ 632617 w 671507"/>
              <a:gd name="connsiteY5" fmla="*/ 959234 h 959234"/>
              <a:gd name="connsiteX6" fmla="*/ 26989 w 671507"/>
              <a:gd name="connsiteY6" fmla="*/ 912337 h 959234"/>
              <a:gd name="connsiteX7" fmla="*/ 0 w 671507"/>
              <a:gd name="connsiteY7" fmla="*/ 875823 h 959234"/>
              <a:gd name="connsiteX8" fmla="*/ 0 w 671507"/>
              <a:gd name="connsiteY8" fmla="*/ 113215 h 959234"/>
              <a:gd name="connsiteX0" fmla="*/ 0 w 671507"/>
              <a:gd name="connsiteY0" fmla="*/ 113215 h 959234"/>
              <a:gd name="connsiteX1" fmla="*/ 29370 w 671507"/>
              <a:gd name="connsiteY1" fmla="*/ 83845 h 959234"/>
              <a:gd name="connsiteX2" fmla="*/ 619608 w 671507"/>
              <a:gd name="connsiteY2" fmla="*/ 1558 h 959234"/>
              <a:gd name="connsiteX3" fmla="*/ 664368 w 671507"/>
              <a:gd name="connsiteY3" fmla="*/ 65590 h 959234"/>
              <a:gd name="connsiteX4" fmla="*/ 671338 w 671507"/>
              <a:gd name="connsiteY4" fmla="*/ 910815 h 959234"/>
              <a:gd name="connsiteX5" fmla="*/ 632617 w 671507"/>
              <a:gd name="connsiteY5" fmla="*/ 959234 h 959234"/>
              <a:gd name="connsiteX6" fmla="*/ 26989 w 671507"/>
              <a:gd name="connsiteY6" fmla="*/ 912337 h 959234"/>
              <a:gd name="connsiteX7" fmla="*/ 0 w 671507"/>
              <a:gd name="connsiteY7" fmla="*/ 875823 h 959234"/>
              <a:gd name="connsiteX8" fmla="*/ 0 w 671507"/>
              <a:gd name="connsiteY8" fmla="*/ 113215 h 95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507" h="959234">
                <a:moveTo>
                  <a:pt x="0" y="113215"/>
                </a:moveTo>
                <a:cubicBezTo>
                  <a:pt x="0" y="96994"/>
                  <a:pt x="13149" y="83845"/>
                  <a:pt x="29370" y="83845"/>
                </a:cubicBezTo>
                <a:cubicBezTo>
                  <a:pt x="138798" y="69558"/>
                  <a:pt x="458455" y="12473"/>
                  <a:pt x="619608" y="1558"/>
                </a:cubicBezTo>
                <a:cubicBezTo>
                  <a:pt x="652497" y="-10348"/>
                  <a:pt x="664368" y="49369"/>
                  <a:pt x="664368" y="65590"/>
                </a:cubicBezTo>
                <a:cubicBezTo>
                  <a:pt x="662781" y="342811"/>
                  <a:pt x="672925" y="633594"/>
                  <a:pt x="671338" y="910815"/>
                </a:cubicBezTo>
                <a:cubicBezTo>
                  <a:pt x="671338" y="927036"/>
                  <a:pt x="648838" y="959234"/>
                  <a:pt x="632617" y="959234"/>
                </a:cubicBezTo>
                <a:lnTo>
                  <a:pt x="26989" y="912337"/>
                </a:lnTo>
                <a:cubicBezTo>
                  <a:pt x="10768" y="912337"/>
                  <a:pt x="0" y="892044"/>
                  <a:pt x="0" y="875823"/>
                </a:cubicBezTo>
                <a:lnTo>
                  <a:pt x="0" y="113215"/>
                </a:lnTo>
                <a:close/>
              </a:path>
            </a:pathLst>
          </a:custGeom>
          <a:gradFill flip="none" rotWithShape="1">
            <a:gsLst>
              <a:gs pos="18000">
                <a:schemeClr val="accent2">
                  <a:lumMod val="75000"/>
                </a:schemeClr>
              </a:gs>
              <a:gs pos="67000">
                <a:schemeClr val="accent2"/>
              </a:gs>
              <a:gs pos="100000">
                <a:schemeClr val="accent2">
                  <a:lumMod val="60000"/>
                  <a:lumOff val="40000"/>
                </a:schemeClr>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algn="just">
              <a:lnSpc>
                <a:spcPct val="130000"/>
              </a:lnSpc>
              <a:defRPr/>
            </a:pPr>
            <a:r>
              <a:rPr lang="zh-CN" altLang="en-US" sz="1400" kern="0" dirty="0">
                <a:solidFill>
                  <a:prstClr val="white"/>
                </a:solidFill>
                <a:latin typeface="幼圆" panose="02010509060101010101" pitchFamily="49" charset="-122"/>
                <a:ea typeface="幼圆" panose="02010509060101010101" pitchFamily="49" charset="-122"/>
              </a:rPr>
              <a:t>点击此处输入文本</a:t>
            </a:r>
          </a:p>
        </p:txBody>
      </p:sp>
      <p:sp>
        <p:nvSpPr>
          <p:cNvPr id="27" name="圆角矩形 97"/>
          <p:cNvSpPr/>
          <p:nvPr/>
        </p:nvSpPr>
        <p:spPr>
          <a:xfrm>
            <a:off x="4279900" y="3005138"/>
            <a:ext cx="808038" cy="1466850"/>
          </a:xfrm>
          <a:custGeom>
            <a:avLst/>
            <a:gdLst>
              <a:gd name="connsiteX0" fmla="*/ 0 w 690562"/>
              <a:gd name="connsiteY0" fmla="*/ 29370 h 821348"/>
              <a:gd name="connsiteX1" fmla="*/ 29370 w 690562"/>
              <a:gd name="connsiteY1" fmla="*/ 0 h 821348"/>
              <a:gd name="connsiteX2" fmla="*/ 661192 w 690562"/>
              <a:gd name="connsiteY2" fmla="*/ 0 h 821348"/>
              <a:gd name="connsiteX3" fmla="*/ 690562 w 690562"/>
              <a:gd name="connsiteY3" fmla="*/ 29370 h 821348"/>
              <a:gd name="connsiteX4" fmla="*/ 690562 w 690562"/>
              <a:gd name="connsiteY4" fmla="*/ 791978 h 821348"/>
              <a:gd name="connsiteX5" fmla="*/ 661192 w 690562"/>
              <a:gd name="connsiteY5" fmla="*/ 821348 h 821348"/>
              <a:gd name="connsiteX6" fmla="*/ 29370 w 690562"/>
              <a:gd name="connsiteY6" fmla="*/ 821348 h 821348"/>
              <a:gd name="connsiteX7" fmla="*/ 0 w 690562"/>
              <a:gd name="connsiteY7" fmla="*/ 791978 h 821348"/>
              <a:gd name="connsiteX8" fmla="*/ 0 w 690562"/>
              <a:gd name="connsiteY8" fmla="*/ 29370 h 821348"/>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69130 w 690562"/>
              <a:gd name="connsiteY3" fmla="*/ 34132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103189 h 895167"/>
              <a:gd name="connsiteX1" fmla="*/ 29370 w 690562"/>
              <a:gd name="connsiteY1" fmla="*/ 73819 h 895167"/>
              <a:gd name="connsiteX2" fmla="*/ 625474 w 690562"/>
              <a:gd name="connsiteY2" fmla="*/ 0 h 895167"/>
              <a:gd name="connsiteX3" fmla="*/ 669130 w 690562"/>
              <a:gd name="connsiteY3" fmla="*/ 41276 h 895167"/>
              <a:gd name="connsiteX4" fmla="*/ 690562 w 690562"/>
              <a:gd name="connsiteY4" fmla="*/ 865797 h 895167"/>
              <a:gd name="connsiteX5" fmla="*/ 661192 w 690562"/>
              <a:gd name="connsiteY5" fmla="*/ 895167 h 895167"/>
              <a:gd name="connsiteX6" fmla="*/ 29370 w 690562"/>
              <a:gd name="connsiteY6" fmla="*/ 895167 h 895167"/>
              <a:gd name="connsiteX7" fmla="*/ 0 w 690562"/>
              <a:gd name="connsiteY7" fmla="*/ 865797 h 895167"/>
              <a:gd name="connsiteX8" fmla="*/ 0 w 690562"/>
              <a:gd name="connsiteY8" fmla="*/ 103189 h 895167"/>
              <a:gd name="connsiteX0" fmla="*/ 0 w 690562"/>
              <a:gd name="connsiteY0" fmla="*/ 103189 h 935648"/>
              <a:gd name="connsiteX1" fmla="*/ 29370 w 690562"/>
              <a:gd name="connsiteY1" fmla="*/ 73819 h 935648"/>
              <a:gd name="connsiteX2" fmla="*/ 625474 w 690562"/>
              <a:gd name="connsiteY2" fmla="*/ 0 h 935648"/>
              <a:gd name="connsiteX3" fmla="*/ 669130 w 690562"/>
              <a:gd name="connsiteY3" fmla="*/ 41276 h 935648"/>
              <a:gd name="connsiteX4" fmla="*/ 690562 w 690562"/>
              <a:gd name="connsiteY4" fmla="*/ 865797 h 935648"/>
              <a:gd name="connsiteX5" fmla="*/ 632617 w 690562"/>
              <a:gd name="connsiteY5" fmla="*/ 935648 h 935648"/>
              <a:gd name="connsiteX6" fmla="*/ 29370 w 690562"/>
              <a:gd name="connsiteY6" fmla="*/ 895167 h 935648"/>
              <a:gd name="connsiteX7" fmla="*/ 0 w 690562"/>
              <a:gd name="connsiteY7" fmla="*/ 865797 h 935648"/>
              <a:gd name="connsiteX8" fmla="*/ 0 w 690562"/>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0081 w 669130"/>
              <a:gd name="connsiteY4" fmla="*/ 870560 h 935648"/>
              <a:gd name="connsiteX5" fmla="*/ 632617 w 669130"/>
              <a:gd name="connsiteY5" fmla="*/ 935648 h 935648"/>
              <a:gd name="connsiteX6" fmla="*/ 29370 w 669130"/>
              <a:gd name="connsiteY6" fmla="*/ 895167 h 935648"/>
              <a:gd name="connsiteX7" fmla="*/ 0 w 669130"/>
              <a:gd name="connsiteY7" fmla="*/ 865797 h 935648"/>
              <a:gd name="connsiteX8" fmla="*/ 0 w 669130"/>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9606 w 669130"/>
              <a:gd name="connsiteY4" fmla="*/ 887228 h 935648"/>
              <a:gd name="connsiteX5" fmla="*/ 632617 w 669130"/>
              <a:gd name="connsiteY5" fmla="*/ 935648 h 935648"/>
              <a:gd name="connsiteX6" fmla="*/ 29370 w 669130"/>
              <a:gd name="connsiteY6" fmla="*/ 895167 h 935648"/>
              <a:gd name="connsiteX7" fmla="*/ 0 w 669130"/>
              <a:gd name="connsiteY7" fmla="*/ 865797 h 935648"/>
              <a:gd name="connsiteX8" fmla="*/ 0 w 669130"/>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9606 w 669130"/>
              <a:gd name="connsiteY4" fmla="*/ 887228 h 935648"/>
              <a:gd name="connsiteX5" fmla="*/ 632617 w 669130"/>
              <a:gd name="connsiteY5" fmla="*/ 935648 h 935648"/>
              <a:gd name="connsiteX6" fmla="*/ 26989 w 669130"/>
              <a:gd name="connsiteY6" fmla="*/ 902311 h 935648"/>
              <a:gd name="connsiteX7" fmla="*/ 0 w 669130"/>
              <a:gd name="connsiteY7" fmla="*/ 865797 h 935648"/>
              <a:gd name="connsiteX8" fmla="*/ 0 w 669130"/>
              <a:gd name="connsiteY8" fmla="*/ 103189 h 935648"/>
              <a:gd name="connsiteX0" fmla="*/ 0 w 669130"/>
              <a:gd name="connsiteY0" fmla="*/ 100808 h 933267"/>
              <a:gd name="connsiteX1" fmla="*/ 29370 w 669130"/>
              <a:gd name="connsiteY1" fmla="*/ 71438 h 933267"/>
              <a:gd name="connsiteX2" fmla="*/ 625474 w 669130"/>
              <a:gd name="connsiteY2" fmla="*/ 0 h 933267"/>
              <a:gd name="connsiteX3" fmla="*/ 669130 w 669130"/>
              <a:gd name="connsiteY3" fmla="*/ 38895 h 933267"/>
              <a:gd name="connsiteX4" fmla="*/ 659606 w 669130"/>
              <a:gd name="connsiteY4" fmla="*/ 884847 h 933267"/>
              <a:gd name="connsiteX5" fmla="*/ 632617 w 669130"/>
              <a:gd name="connsiteY5" fmla="*/ 933267 h 933267"/>
              <a:gd name="connsiteX6" fmla="*/ 26989 w 669130"/>
              <a:gd name="connsiteY6" fmla="*/ 899930 h 933267"/>
              <a:gd name="connsiteX7" fmla="*/ 0 w 669130"/>
              <a:gd name="connsiteY7" fmla="*/ 863416 h 933267"/>
              <a:gd name="connsiteX8" fmla="*/ 0 w 669130"/>
              <a:gd name="connsiteY8" fmla="*/ 100808 h 933267"/>
              <a:gd name="connsiteX0" fmla="*/ 0 w 669130"/>
              <a:gd name="connsiteY0" fmla="*/ 100808 h 933267"/>
              <a:gd name="connsiteX1" fmla="*/ 29370 w 669130"/>
              <a:gd name="connsiteY1" fmla="*/ 71438 h 933267"/>
              <a:gd name="connsiteX2" fmla="*/ 625474 w 669130"/>
              <a:gd name="connsiteY2" fmla="*/ 0 h 933267"/>
              <a:gd name="connsiteX3" fmla="*/ 669130 w 669130"/>
              <a:gd name="connsiteY3" fmla="*/ 38895 h 933267"/>
              <a:gd name="connsiteX4" fmla="*/ 659606 w 669130"/>
              <a:gd name="connsiteY4" fmla="*/ 884847 h 933267"/>
              <a:gd name="connsiteX5" fmla="*/ 632617 w 669130"/>
              <a:gd name="connsiteY5" fmla="*/ 933267 h 933267"/>
              <a:gd name="connsiteX6" fmla="*/ 26989 w 669130"/>
              <a:gd name="connsiteY6" fmla="*/ 899930 h 933267"/>
              <a:gd name="connsiteX7" fmla="*/ 0 w 669130"/>
              <a:gd name="connsiteY7" fmla="*/ 863416 h 933267"/>
              <a:gd name="connsiteX8" fmla="*/ 0 w 669130"/>
              <a:gd name="connsiteY8" fmla="*/ 100808 h 933267"/>
              <a:gd name="connsiteX0" fmla="*/ 0 w 659606"/>
              <a:gd name="connsiteY0" fmla="*/ 100808 h 933267"/>
              <a:gd name="connsiteX1" fmla="*/ 29370 w 659606"/>
              <a:gd name="connsiteY1" fmla="*/ 71438 h 933267"/>
              <a:gd name="connsiteX2" fmla="*/ 625474 w 659606"/>
              <a:gd name="connsiteY2" fmla="*/ 0 h 933267"/>
              <a:gd name="connsiteX3" fmla="*/ 650080 w 659606"/>
              <a:gd name="connsiteY3" fmla="*/ 43658 h 933267"/>
              <a:gd name="connsiteX4" fmla="*/ 659606 w 659606"/>
              <a:gd name="connsiteY4" fmla="*/ 884847 h 933267"/>
              <a:gd name="connsiteX5" fmla="*/ 632617 w 659606"/>
              <a:gd name="connsiteY5" fmla="*/ 933267 h 933267"/>
              <a:gd name="connsiteX6" fmla="*/ 26989 w 659606"/>
              <a:gd name="connsiteY6" fmla="*/ 899930 h 933267"/>
              <a:gd name="connsiteX7" fmla="*/ 0 w 659606"/>
              <a:gd name="connsiteY7" fmla="*/ 863416 h 933267"/>
              <a:gd name="connsiteX8" fmla="*/ 0 w 659606"/>
              <a:gd name="connsiteY8" fmla="*/ 100808 h 933267"/>
              <a:gd name="connsiteX0" fmla="*/ 0 w 664368"/>
              <a:gd name="connsiteY0" fmla="*/ 100808 h 933267"/>
              <a:gd name="connsiteX1" fmla="*/ 29370 w 664368"/>
              <a:gd name="connsiteY1" fmla="*/ 71438 h 933267"/>
              <a:gd name="connsiteX2" fmla="*/ 625474 w 664368"/>
              <a:gd name="connsiteY2" fmla="*/ 0 h 933267"/>
              <a:gd name="connsiteX3" fmla="*/ 664368 w 664368"/>
              <a:gd name="connsiteY3" fmla="*/ 53183 h 933267"/>
              <a:gd name="connsiteX4" fmla="*/ 659606 w 664368"/>
              <a:gd name="connsiteY4" fmla="*/ 884847 h 933267"/>
              <a:gd name="connsiteX5" fmla="*/ 632617 w 664368"/>
              <a:gd name="connsiteY5" fmla="*/ 933267 h 933267"/>
              <a:gd name="connsiteX6" fmla="*/ 26989 w 664368"/>
              <a:gd name="connsiteY6" fmla="*/ 899930 h 933267"/>
              <a:gd name="connsiteX7" fmla="*/ 0 w 664368"/>
              <a:gd name="connsiteY7" fmla="*/ 863416 h 933267"/>
              <a:gd name="connsiteX8" fmla="*/ 0 w 664368"/>
              <a:gd name="connsiteY8" fmla="*/ 100808 h 933267"/>
              <a:gd name="connsiteX0" fmla="*/ 0 w 664368"/>
              <a:gd name="connsiteY0" fmla="*/ 102656 h 935115"/>
              <a:gd name="connsiteX1" fmla="*/ 29370 w 664368"/>
              <a:gd name="connsiteY1" fmla="*/ 73286 h 935115"/>
              <a:gd name="connsiteX2" fmla="*/ 625474 w 664368"/>
              <a:gd name="connsiteY2" fmla="*/ 1848 h 935115"/>
              <a:gd name="connsiteX3" fmla="*/ 664368 w 664368"/>
              <a:gd name="connsiteY3" fmla="*/ 55031 h 935115"/>
              <a:gd name="connsiteX4" fmla="*/ 659606 w 664368"/>
              <a:gd name="connsiteY4" fmla="*/ 886695 h 935115"/>
              <a:gd name="connsiteX5" fmla="*/ 632617 w 664368"/>
              <a:gd name="connsiteY5" fmla="*/ 935115 h 935115"/>
              <a:gd name="connsiteX6" fmla="*/ 26989 w 664368"/>
              <a:gd name="connsiteY6" fmla="*/ 901778 h 935115"/>
              <a:gd name="connsiteX7" fmla="*/ 0 w 664368"/>
              <a:gd name="connsiteY7" fmla="*/ 865264 h 935115"/>
              <a:gd name="connsiteX8" fmla="*/ 0 w 664368"/>
              <a:gd name="connsiteY8" fmla="*/ 102656 h 935115"/>
              <a:gd name="connsiteX0" fmla="*/ 0 w 664368"/>
              <a:gd name="connsiteY0" fmla="*/ 113215 h 945674"/>
              <a:gd name="connsiteX1" fmla="*/ 29370 w 664368"/>
              <a:gd name="connsiteY1" fmla="*/ 83845 h 945674"/>
              <a:gd name="connsiteX2" fmla="*/ 619608 w 664368"/>
              <a:gd name="connsiteY2" fmla="*/ 1558 h 945674"/>
              <a:gd name="connsiteX3" fmla="*/ 664368 w 664368"/>
              <a:gd name="connsiteY3" fmla="*/ 65590 h 945674"/>
              <a:gd name="connsiteX4" fmla="*/ 659606 w 664368"/>
              <a:gd name="connsiteY4" fmla="*/ 897254 h 945674"/>
              <a:gd name="connsiteX5" fmla="*/ 632617 w 664368"/>
              <a:gd name="connsiteY5" fmla="*/ 945674 h 945674"/>
              <a:gd name="connsiteX6" fmla="*/ 26989 w 664368"/>
              <a:gd name="connsiteY6" fmla="*/ 912337 h 945674"/>
              <a:gd name="connsiteX7" fmla="*/ 0 w 664368"/>
              <a:gd name="connsiteY7" fmla="*/ 875823 h 945674"/>
              <a:gd name="connsiteX8" fmla="*/ 0 w 664368"/>
              <a:gd name="connsiteY8" fmla="*/ 113215 h 945674"/>
              <a:gd name="connsiteX0" fmla="*/ 0 w 664368"/>
              <a:gd name="connsiteY0" fmla="*/ 113215 h 945674"/>
              <a:gd name="connsiteX1" fmla="*/ 29370 w 664368"/>
              <a:gd name="connsiteY1" fmla="*/ 83845 h 945674"/>
              <a:gd name="connsiteX2" fmla="*/ 619608 w 664368"/>
              <a:gd name="connsiteY2" fmla="*/ 1558 h 945674"/>
              <a:gd name="connsiteX3" fmla="*/ 664368 w 664368"/>
              <a:gd name="connsiteY3" fmla="*/ 65590 h 945674"/>
              <a:gd name="connsiteX4" fmla="*/ 659606 w 664368"/>
              <a:gd name="connsiteY4" fmla="*/ 897254 h 945674"/>
              <a:gd name="connsiteX5" fmla="*/ 632617 w 664368"/>
              <a:gd name="connsiteY5" fmla="*/ 945674 h 945674"/>
              <a:gd name="connsiteX6" fmla="*/ 26989 w 664368"/>
              <a:gd name="connsiteY6" fmla="*/ 912337 h 945674"/>
              <a:gd name="connsiteX7" fmla="*/ 0 w 664368"/>
              <a:gd name="connsiteY7" fmla="*/ 875823 h 945674"/>
              <a:gd name="connsiteX8" fmla="*/ 0 w 664368"/>
              <a:gd name="connsiteY8" fmla="*/ 113215 h 945674"/>
              <a:gd name="connsiteX0" fmla="*/ 0 w 671507"/>
              <a:gd name="connsiteY0" fmla="*/ 113215 h 945674"/>
              <a:gd name="connsiteX1" fmla="*/ 29370 w 671507"/>
              <a:gd name="connsiteY1" fmla="*/ 83845 h 945674"/>
              <a:gd name="connsiteX2" fmla="*/ 619608 w 671507"/>
              <a:gd name="connsiteY2" fmla="*/ 1558 h 945674"/>
              <a:gd name="connsiteX3" fmla="*/ 664368 w 671507"/>
              <a:gd name="connsiteY3" fmla="*/ 65590 h 945674"/>
              <a:gd name="connsiteX4" fmla="*/ 671338 w 671507"/>
              <a:gd name="connsiteY4" fmla="*/ 910815 h 945674"/>
              <a:gd name="connsiteX5" fmla="*/ 632617 w 671507"/>
              <a:gd name="connsiteY5" fmla="*/ 945674 h 945674"/>
              <a:gd name="connsiteX6" fmla="*/ 26989 w 671507"/>
              <a:gd name="connsiteY6" fmla="*/ 912337 h 945674"/>
              <a:gd name="connsiteX7" fmla="*/ 0 w 671507"/>
              <a:gd name="connsiteY7" fmla="*/ 875823 h 945674"/>
              <a:gd name="connsiteX8" fmla="*/ 0 w 671507"/>
              <a:gd name="connsiteY8" fmla="*/ 113215 h 945674"/>
              <a:gd name="connsiteX0" fmla="*/ 0 w 671507"/>
              <a:gd name="connsiteY0" fmla="*/ 113215 h 959234"/>
              <a:gd name="connsiteX1" fmla="*/ 29370 w 671507"/>
              <a:gd name="connsiteY1" fmla="*/ 83845 h 959234"/>
              <a:gd name="connsiteX2" fmla="*/ 619608 w 671507"/>
              <a:gd name="connsiteY2" fmla="*/ 1558 h 959234"/>
              <a:gd name="connsiteX3" fmla="*/ 664368 w 671507"/>
              <a:gd name="connsiteY3" fmla="*/ 65590 h 959234"/>
              <a:gd name="connsiteX4" fmla="*/ 671338 w 671507"/>
              <a:gd name="connsiteY4" fmla="*/ 910815 h 959234"/>
              <a:gd name="connsiteX5" fmla="*/ 632617 w 671507"/>
              <a:gd name="connsiteY5" fmla="*/ 959234 h 959234"/>
              <a:gd name="connsiteX6" fmla="*/ 26989 w 671507"/>
              <a:gd name="connsiteY6" fmla="*/ 912337 h 959234"/>
              <a:gd name="connsiteX7" fmla="*/ 0 w 671507"/>
              <a:gd name="connsiteY7" fmla="*/ 875823 h 959234"/>
              <a:gd name="connsiteX8" fmla="*/ 0 w 671507"/>
              <a:gd name="connsiteY8" fmla="*/ 113215 h 959234"/>
              <a:gd name="connsiteX0" fmla="*/ 0 w 671507"/>
              <a:gd name="connsiteY0" fmla="*/ 113215 h 959234"/>
              <a:gd name="connsiteX1" fmla="*/ 29370 w 671507"/>
              <a:gd name="connsiteY1" fmla="*/ 83845 h 959234"/>
              <a:gd name="connsiteX2" fmla="*/ 619608 w 671507"/>
              <a:gd name="connsiteY2" fmla="*/ 1558 h 959234"/>
              <a:gd name="connsiteX3" fmla="*/ 664368 w 671507"/>
              <a:gd name="connsiteY3" fmla="*/ 65590 h 959234"/>
              <a:gd name="connsiteX4" fmla="*/ 671338 w 671507"/>
              <a:gd name="connsiteY4" fmla="*/ 910815 h 959234"/>
              <a:gd name="connsiteX5" fmla="*/ 632617 w 671507"/>
              <a:gd name="connsiteY5" fmla="*/ 959234 h 959234"/>
              <a:gd name="connsiteX6" fmla="*/ 26989 w 671507"/>
              <a:gd name="connsiteY6" fmla="*/ 912337 h 959234"/>
              <a:gd name="connsiteX7" fmla="*/ 0 w 671507"/>
              <a:gd name="connsiteY7" fmla="*/ 875823 h 959234"/>
              <a:gd name="connsiteX8" fmla="*/ 0 w 671507"/>
              <a:gd name="connsiteY8" fmla="*/ 113215 h 959234"/>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0815 h 988167"/>
              <a:gd name="connsiteX5" fmla="*/ 632617 w 671507"/>
              <a:gd name="connsiteY5" fmla="*/ 988167 h 988167"/>
              <a:gd name="connsiteX6" fmla="*/ 26989 w 671507"/>
              <a:gd name="connsiteY6" fmla="*/ 912337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2337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2337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6788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6788 h 988167"/>
              <a:gd name="connsiteX7" fmla="*/ 0 w 671507"/>
              <a:gd name="connsiteY7" fmla="*/ 875823 h 988167"/>
              <a:gd name="connsiteX8" fmla="*/ 0 w 671507"/>
              <a:gd name="connsiteY8" fmla="*/ 113215 h 98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507" h="988167">
                <a:moveTo>
                  <a:pt x="0" y="113215"/>
                </a:moveTo>
                <a:cubicBezTo>
                  <a:pt x="0" y="96994"/>
                  <a:pt x="13149" y="83845"/>
                  <a:pt x="29370" y="83845"/>
                </a:cubicBezTo>
                <a:cubicBezTo>
                  <a:pt x="138798" y="69558"/>
                  <a:pt x="458455" y="12473"/>
                  <a:pt x="619608" y="1558"/>
                </a:cubicBezTo>
                <a:cubicBezTo>
                  <a:pt x="652497" y="-10348"/>
                  <a:pt x="664368" y="49369"/>
                  <a:pt x="664368" y="65590"/>
                </a:cubicBezTo>
                <a:cubicBezTo>
                  <a:pt x="662781" y="342811"/>
                  <a:pt x="672925" y="635820"/>
                  <a:pt x="671338" y="913041"/>
                </a:cubicBezTo>
                <a:cubicBezTo>
                  <a:pt x="663099" y="960420"/>
                  <a:pt x="648838" y="988167"/>
                  <a:pt x="632617" y="988167"/>
                </a:cubicBezTo>
                <a:cubicBezTo>
                  <a:pt x="406023" y="966599"/>
                  <a:pt x="228865" y="940581"/>
                  <a:pt x="26989" y="916788"/>
                </a:cubicBezTo>
                <a:cubicBezTo>
                  <a:pt x="10768" y="916788"/>
                  <a:pt x="0" y="892044"/>
                  <a:pt x="0" y="875823"/>
                </a:cubicBezTo>
                <a:lnTo>
                  <a:pt x="0" y="113215"/>
                </a:lnTo>
                <a:close/>
              </a:path>
            </a:pathLst>
          </a:custGeom>
          <a:gradFill flip="none" rotWithShape="1">
            <a:gsLst>
              <a:gs pos="0">
                <a:schemeClr val="accent1">
                  <a:lumMod val="75000"/>
                </a:schemeClr>
              </a:gs>
              <a:gs pos="27000">
                <a:schemeClr val="accent1">
                  <a:lumMod val="75000"/>
                </a:schemeClr>
              </a:gs>
              <a:gs pos="66000">
                <a:schemeClr val="accent1"/>
              </a:gs>
              <a:gs pos="100000">
                <a:schemeClr val="accent1">
                  <a:lumMod val="60000"/>
                  <a:lumOff val="40000"/>
                </a:schemeClr>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algn="just">
              <a:lnSpc>
                <a:spcPct val="130000"/>
              </a:lnSpc>
              <a:defRPr/>
            </a:pPr>
            <a:r>
              <a:rPr lang="zh-CN" altLang="en-US" sz="1500" kern="0" dirty="0">
                <a:solidFill>
                  <a:prstClr val="white"/>
                </a:solidFill>
                <a:latin typeface="幼圆" panose="02010509060101010101" pitchFamily="49" charset="-122"/>
                <a:ea typeface="幼圆" panose="02010509060101010101" pitchFamily="49" charset="-122"/>
              </a:rPr>
              <a:t>点击吃出输入文本</a:t>
            </a:r>
          </a:p>
        </p:txBody>
      </p:sp>
      <p:sp>
        <p:nvSpPr>
          <p:cNvPr id="28" name="圆角矩形 97"/>
          <p:cNvSpPr/>
          <p:nvPr/>
        </p:nvSpPr>
        <p:spPr>
          <a:xfrm>
            <a:off x="5167314" y="2740026"/>
            <a:ext cx="1328737" cy="1908175"/>
          </a:xfrm>
          <a:custGeom>
            <a:avLst/>
            <a:gdLst>
              <a:gd name="connsiteX0" fmla="*/ 0 w 690562"/>
              <a:gd name="connsiteY0" fmla="*/ 29370 h 821348"/>
              <a:gd name="connsiteX1" fmla="*/ 29370 w 690562"/>
              <a:gd name="connsiteY1" fmla="*/ 0 h 821348"/>
              <a:gd name="connsiteX2" fmla="*/ 661192 w 690562"/>
              <a:gd name="connsiteY2" fmla="*/ 0 h 821348"/>
              <a:gd name="connsiteX3" fmla="*/ 690562 w 690562"/>
              <a:gd name="connsiteY3" fmla="*/ 29370 h 821348"/>
              <a:gd name="connsiteX4" fmla="*/ 690562 w 690562"/>
              <a:gd name="connsiteY4" fmla="*/ 791978 h 821348"/>
              <a:gd name="connsiteX5" fmla="*/ 661192 w 690562"/>
              <a:gd name="connsiteY5" fmla="*/ 821348 h 821348"/>
              <a:gd name="connsiteX6" fmla="*/ 29370 w 690562"/>
              <a:gd name="connsiteY6" fmla="*/ 821348 h 821348"/>
              <a:gd name="connsiteX7" fmla="*/ 0 w 690562"/>
              <a:gd name="connsiteY7" fmla="*/ 791978 h 821348"/>
              <a:gd name="connsiteX8" fmla="*/ 0 w 690562"/>
              <a:gd name="connsiteY8" fmla="*/ 29370 h 821348"/>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69130 w 690562"/>
              <a:gd name="connsiteY3" fmla="*/ 34132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103189 h 895167"/>
              <a:gd name="connsiteX1" fmla="*/ 29370 w 690562"/>
              <a:gd name="connsiteY1" fmla="*/ 73819 h 895167"/>
              <a:gd name="connsiteX2" fmla="*/ 625474 w 690562"/>
              <a:gd name="connsiteY2" fmla="*/ 0 h 895167"/>
              <a:gd name="connsiteX3" fmla="*/ 669130 w 690562"/>
              <a:gd name="connsiteY3" fmla="*/ 41276 h 895167"/>
              <a:gd name="connsiteX4" fmla="*/ 690562 w 690562"/>
              <a:gd name="connsiteY4" fmla="*/ 865797 h 895167"/>
              <a:gd name="connsiteX5" fmla="*/ 661192 w 690562"/>
              <a:gd name="connsiteY5" fmla="*/ 895167 h 895167"/>
              <a:gd name="connsiteX6" fmla="*/ 29370 w 690562"/>
              <a:gd name="connsiteY6" fmla="*/ 895167 h 895167"/>
              <a:gd name="connsiteX7" fmla="*/ 0 w 690562"/>
              <a:gd name="connsiteY7" fmla="*/ 865797 h 895167"/>
              <a:gd name="connsiteX8" fmla="*/ 0 w 690562"/>
              <a:gd name="connsiteY8" fmla="*/ 103189 h 895167"/>
              <a:gd name="connsiteX0" fmla="*/ 0 w 690562"/>
              <a:gd name="connsiteY0" fmla="*/ 103189 h 935648"/>
              <a:gd name="connsiteX1" fmla="*/ 29370 w 690562"/>
              <a:gd name="connsiteY1" fmla="*/ 73819 h 935648"/>
              <a:gd name="connsiteX2" fmla="*/ 625474 w 690562"/>
              <a:gd name="connsiteY2" fmla="*/ 0 h 935648"/>
              <a:gd name="connsiteX3" fmla="*/ 669130 w 690562"/>
              <a:gd name="connsiteY3" fmla="*/ 41276 h 935648"/>
              <a:gd name="connsiteX4" fmla="*/ 690562 w 690562"/>
              <a:gd name="connsiteY4" fmla="*/ 865797 h 935648"/>
              <a:gd name="connsiteX5" fmla="*/ 632617 w 690562"/>
              <a:gd name="connsiteY5" fmla="*/ 935648 h 935648"/>
              <a:gd name="connsiteX6" fmla="*/ 29370 w 690562"/>
              <a:gd name="connsiteY6" fmla="*/ 895167 h 935648"/>
              <a:gd name="connsiteX7" fmla="*/ 0 w 690562"/>
              <a:gd name="connsiteY7" fmla="*/ 865797 h 935648"/>
              <a:gd name="connsiteX8" fmla="*/ 0 w 690562"/>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0081 w 669130"/>
              <a:gd name="connsiteY4" fmla="*/ 870560 h 935648"/>
              <a:gd name="connsiteX5" fmla="*/ 632617 w 669130"/>
              <a:gd name="connsiteY5" fmla="*/ 935648 h 935648"/>
              <a:gd name="connsiteX6" fmla="*/ 29370 w 669130"/>
              <a:gd name="connsiteY6" fmla="*/ 895167 h 935648"/>
              <a:gd name="connsiteX7" fmla="*/ 0 w 669130"/>
              <a:gd name="connsiteY7" fmla="*/ 865797 h 935648"/>
              <a:gd name="connsiteX8" fmla="*/ 0 w 669130"/>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9606 w 669130"/>
              <a:gd name="connsiteY4" fmla="*/ 887228 h 935648"/>
              <a:gd name="connsiteX5" fmla="*/ 632617 w 669130"/>
              <a:gd name="connsiteY5" fmla="*/ 935648 h 935648"/>
              <a:gd name="connsiteX6" fmla="*/ 29370 w 669130"/>
              <a:gd name="connsiteY6" fmla="*/ 895167 h 935648"/>
              <a:gd name="connsiteX7" fmla="*/ 0 w 669130"/>
              <a:gd name="connsiteY7" fmla="*/ 865797 h 935648"/>
              <a:gd name="connsiteX8" fmla="*/ 0 w 669130"/>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9606 w 669130"/>
              <a:gd name="connsiteY4" fmla="*/ 887228 h 935648"/>
              <a:gd name="connsiteX5" fmla="*/ 632617 w 669130"/>
              <a:gd name="connsiteY5" fmla="*/ 935648 h 935648"/>
              <a:gd name="connsiteX6" fmla="*/ 26989 w 669130"/>
              <a:gd name="connsiteY6" fmla="*/ 902311 h 935648"/>
              <a:gd name="connsiteX7" fmla="*/ 0 w 669130"/>
              <a:gd name="connsiteY7" fmla="*/ 865797 h 935648"/>
              <a:gd name="connsiteX8" fmla="*/ 0 w 669130"/>
              <a:gd name="connsiteY8" fmla="*/ 103189 h 935648"/>
              <a:gd name="connsiteX0" fmla="*/ 0 w 669130"/>
              <a:gd name="connsiteY0" fmla="*/ 100808 h 933267"/>
              <a:gd name="connsiteX1" fmla="*/ 29370 w 669130"/>
              <a:gd name="connsiteY1" fmla="*/ 71438 h 933267"/>
              <a:gd name="connsiteX2" fmla="*/ 625474 w 669130"/>
              <a:gd name="connsiteY2" fmla="*/ 0 h 933267"/>
              <a:gd name="connsiteX3" fmla="*/ 669130 w 669130"/>
              <a:gd name="connsiteY3" fmla="*/ 38895 h 933267"/>
              <a:gd name="connsiteX4" fmla="*/ 659606 w 669130"/>
              <a:gd name="connsiteY4" fmla="*/ 884847 h 933267"/>
              <a:gd name="connsiteX5" fmla="*/ 632617 w 669130"/>
              <a:gd name="connsiteY5" fmla="*/ 933267 h 933267"/>
              <a:gd name="connsiteX6" fmla="*/ 26989 w 669130"/>
              <a:gd name="connsiteY6" fmla="*/ 899930 h 933267"/>
              <a:gd name="connsiteX7" fmla="*/ 0 w 669130"/>
              <a:gd name="connsiteY7" fmla="*/ 863416 h 933267"/>
              <a:gd name="connsiteX8" fmla="*/ 0 w 669130"/>
              <a:gd name="connsiteY8" fmla="*/ 100808 h 933267"/>
              <a:gd name="connsiteX0" fmla="*/ 0 w 669130"/>
              <a:gd name="connsiteY0" fmla="*/ 100808 h 933267"/>
              <a:gd name="connsiteX1" fmla="*/ 29370 w 669130"/>
              <a:gd name="connsiteY1" fmla="*/ 71438 h 933267"/>
              <a:gd name="connsiteX2" fmla="*/ 625474 w 669130"/>
              <a:gd name="connsiteY2" fmla="*/ 0 h 933267"/>
              <a:gd name="connsiteX3" fmla="*/ 669130 w 669130"/>
              <a:gd name="connsiteY3" fmla="*/ 38895 h 933267"/>
              <a:gd name="connsiteX4" fmla="*/ 659606 w 669130"/>
              <a:gd name="connsiteY4" fmla="*/ 884847 h 933267"/>
              <a:gd name="connsiteX5" fmla="*/ 632617 w 669130"/>
              <a:gd name="connsiteY5" fmla="*/ 933267 h 933267"/>
              <a:gd name="connsiteX6" fmla="*/ 26989 w 669130"/>
              <a:gd name="connsiteY6" fmla="*/ 899930 h 933267"/>
              <a:gd name="connsiteX7" fmla="*/ 0 w 669130"/>
              <a:gd name="connsiteY7" fmla="*/ 863416 h 933267"/>
              <a:gd name="connsiteX8" fmla="*/ 0 w 669130"/>
              <a:gd name="connsiteY8" fmla="*/ 100808 h 933267"/>
              <a:gd name="connsiteX0" fmla="*/ 0 w 659606"/>
              <a:gd name="connsiteY0" fmla="*/ 100808 h 933267"/>
              <a:gd name="connsiteX1" fmla="*/ 29370 w 659606"/>
              <a:gd name="connsiteY1" fmla="*/ 71438 h 933267"/>
              <a:gd name="connsiteX2" fmla="*/ 625474 w 659606"/>
              <a:gd name="connsiteY2" fmla="*/ 0 h 933267"/>
              <a:gd name="connsiteX3" fmla="*/ 650080 w 659606"/>
              <a:gd name="connsiteY3" fmla="*/ 43658 h 933267"/>
              <a:gd name="connsiteX4" fmla="*/ 659606 w 659606"/>
              <a:gd name="connsiteY4" fmla="*/ 884847 h 933267"/>
              <a:gd name="connsiteX5" fmla="*/ 632617 w 659606"/>
              <a:gd name="connsiteY5" fmla="*/ 933267 h 933267"/>
              <a:gd name="connsiteX6" fmla="*/ 26989 w 659606"/>
              <a:gd name="connsiteY6" fmla="*/ 899930 h 933267"/>
              <a:gd name="connsiteX7" fmla="*/ 0 w 659606"/>
              <a:gd name="connsiteY7" fmla="*/ 863416 h 933267"/>
              <a:gd name="connsiteX8" fmla="*/ 0 w 659606"/>
              <a:gd name="connsiteY8" fmla="*/ 100808 h 933267"/>
              <a:gd name="connsiteX0" fmla="*/ 0 w 664368"/>
              <a:gd name="connsiteY0" fmla="*/ 100808 h 933267"/>
              <a:gd name="connsiteX1" fmla="*/ 29370 w 664368"/>
              <a:gd name="connsiteY1" fmla="*/ 71438 h 933267"/>
              <a:gd name="connsiteX2" fmla="*/ 625474 w 664368"/>
              <a:gd name="connsiteY2" fmla="*/ 0 h 933267"/>
              <a:gd name="connsiteX3" fmla="*/ 664368 w 664368"/>
              <a:gd name="connsiteY3" fmla="*/ 53183 h 933267"/>
              <a:gd name="connsiteX4" fmla="*/ 659606 w 664368"/>
              <a:gd name="connsiteY4" fmla="*/ 884847 h 933267"/>
              <a:gd name="connsiteX5" fmla="*/ 632617 w 664368"/>
              <a:gd name="connsiteY5" fmla="*/ 933267 h 933267"/>
              <a:gd name="connsiteX6" fmla="*/ 26989 w 664368"/>
              <a:gd name="connsiteY6" fmla="*/ 899930 h 933267"/>
              <a:gd name="connsiteX7" fmla="*/ 0 w 664368"/>
              <a:gd name="connsiteY7" fmla="*/ 863416 h 933267"/>
              <a:gd name="connsiteX8" fmla="*/ 0 w 664368"/>
              <a:gd name="connsiteY8" fmla="*/ 100808 h 933267"/>
              <a:gd name="connsiteX0" fmla="*/ 0 w 664368"/>
              <a:gd name="connsiteY0" fmla="*/ 102656 h 935115"/>
              <a:gd name="connsiteX1" fmla="*/ 29370 w 664368"/>
              <a:gd name="connsiteY1" fmla="*/ 73286 h 935115"/>
              <a:gd name="connsiteX2" fmla="*/ 625474 w 664368"/>
              <a:gd name="connsiteY2" fmla="*/ 1848 h 935115"/>
              <a:gd name="connsiteX3" fmla="*/ 664368 w 664368"/>
              <a:gd name="connsiteY3" fmla="*/ 55031 h 935115"/>
              <a:gd name="connsiteX4" fmla="*/ 659606 w 664368"/>
              <a:gd name="connsiteY4" fmla="*/ 886695 h 935115"/>
              <a:gd name="connsiteX5" fmla="*/ 632617 w 664368"/>
              <a:gd name="connsiteY5" fmla="*/ 935115 h 935115"/>
              <a:gd name="connsiteX6" fmla="*/ 26989 w 664368"/>
              <a:gd name="connsiteY6" fmla="*/ 901778 h 935115"/>
              <a:gd name="connsiteX7" fmla="*/ 0 w 664368"/>
              <a:gd name="connsiteY7" fmla="*/ 865264 h 935115"/>
              <a:gd name="connsiteX8" fmla="*/ 0 w 664368"/>
              <a:gd name="connsiteY8" fmla="*/ 102656 h 935115"/>
              <a:gd name="connsiteX0" fmla="*/ 0 w 664368"/>
              <a:gd name="connsiteY0" fmla="*/ 113215 h 945674"/>
              <a:gd name="connsiteX1" fmla="*/ 29370 w 664368"/>
              <a:gd name="connsiteY1" fmla="*/ 83845 h 945674"/>
              <a:gd name="connsiteX2" fmla="*/ 619608 w 664368"/>
              <a:gd name="connsiteY2" fmla="*/ 1558 h 945674"/>
              <a:gd name="connsiteX3" fmla="*/ 664368 w 664368"/>
              <a:gd name="connsiteY3" fmla="*/ 65590 h 945674"/>
              <a:gd name="connsiteX4" fmla="*/ 659606 w 664368"/>
              <a:gd name="connsiteY4" fmla="*/ 897254 h 945674"/>
              <a:gd name="connsiteX5" fmla="*/ 632617 w 664368"/>
              <a:gd name="connsiteY5" fmla="*/ 945674 h 945674"/>
              <a:gd name="connsiteX6" fmla="*/ 26989 w 664368"/>
              <a:gd name="connsiteY6" fmla="*/ 912337 h 945674"/>
              <a:gd name="connsiteX7" fmla="*/ 0 w 664368"/>
              <a:gd name="connsiteY7" fmla="*/ 875823 h 945674"/>
              <a:gd name="connsiteX8" fmla="*/ 0 w 664368"/>
              <a:gd name="connsiteY8" fmla="*/ 113215 h 945674"/>
              <a:gd name="connsiteX0" fmla="*/ 0 w 664368"/>
              <a:gd name="connsiteY0" fmla="*/ 113215 h 945674"/>
              <a:gd name="connsiteX1" fmla="*/ 29370 w 664368"/>
              <a:gd name="connsiteY1" fmla="*/ 83845 h 945674"/>
              <a:gd name="connsiteX2" fmla="*/ 619608 w 664368"/>
              <a:gd name="connsiteY2" fmla="*/ 1558 h 945674"/>
              <a:gd name="connsiteX3" fmla="*/ 664368 w 664368"/>
              <a:gd name="connsiteY3" fmla="*/ 65590 h 945674"/>
              <a:gd name="connsiteX4" fmla="*/ 659606 w 664368"/>
              <a:gd name="connsiteY4" fmla="*/ 897254 h 945674"/>
              <a:gd name="connsiteX5" fmla="*/ 632617 w 664368"/>
              <a:gd name="connsiteY5" fmla="*/ 945674 h 945674"/>
              <a:gd name="connsiteX6" fmla="*/ 26989 w 664368"/>
              <a:gd name="connsiteY6" fmla="*/ 912337 h 945674"/>
              <a:gd name="connsiteX7" fmla="*/ 0 w 664368"/>
              <a:gd name="connsiteY7" fmla="*/ 875823 h 945674"/>
              <a:gd name="connsiteX8" fmla="*/ 0 w 664368"/>
              <a:gd name="connsiteY8" fmla="*/ 113215 h 945674"/>
              <a:gd name="connsiteX0" fmla="*/ 0 w 671507"/>
              <a:gd name="connsiteY0" fmla="*/ 113215 h 945674"/>
              <a:gd name="connsiteX1" fmla="*/ 29370 w 671507"/>
              <a:gd name="connsiteY1" fmla="*/ 83845 h 945674"/>
              <a:gd name="connsiteX2" fmla="*/ 619608 w 671507"/>
              <a:gd name="connsiteY2" fmla="*/ 1558 h 945674"/>
              <a:gd name="connsiteX3" fmla="*/ 664368 w 671507"/>
              <a:gd name="connsiteY3" fmla="*/ 65590 h 945674"/>
              <a:gd name="connsiteX4" fmla="*/ 671338 w 671507"/>
              <a:gd name="connsiteY4" fmla="*/ 910815 h 945674"/>
              <a:gd name="connsiteX5" fmla="*/ 632617 w 671507"/>
              <a:gd name="connsiteY5" fmla="*/ 945674 h 945674"/>
              <a:gd name="connsiteX6" fmla="*/ 26989 w 671507"/>
              <a:gd name="connsiteY6" fmla="*/ 912337 h 945674"/>
              <a:gd name="connsiteX7" fmla="*/ 0 w 671507"/>
              <a:gd name="connsiteY7" fmla="*/ 875823 h 945674"/>
              <a:gd name="connsiteX8" fmla="*/ 0 w 671507"/>
              <a:gd name="connsiteY8" fmla="*/ 113215 h 945674"/>
              <a:gd name="connsiteX0" fmla="*/ 0 w 671507"/>
              <a:gd name="connsiteY0" fmla="*/ 113215 h 959234"/>
              <a:gd name="connsiteX1" fmla="*/ 29370 w 671507"/>
              <a:gd name="connsiteY1" fmla="*/ 83845 h 959234"/>
              <a:gd name="connsiteX2" fmla="*/ 619608 w 671507"/>
              <a:gd name="connsiteY2" fmla="*/ 1558 h 959234"/>
              <a:gd name="connsiteX3" fmla="*/ 664368 w 671507"/>
              <a:gd name="connsiteY3" fmla="*/ 65590 h 959234"/>
              <a:gd name="connsiteX4" fmla="*/ 671338 w 671507"/>
              <a:gd name="connsiteY4" fmla="*/ 910815 h 959234"/>
              <a:gd name="connsiteX5" fmla="*/ 632617 w 671507"/>
              <a:gd name="connsiteY5" fmla="*/ 959234 h 959234"/>
              <a:gd name="connsiteX6" fmla="*/ 26989 w 671507"/>
              <a:gd name="connsiteY6" fmla="*/ 912337 h 959234"/>
              <a:gd name="connsiteX7" fmla="*/ 0 w 671507"/>
              <a:gd name="connsiteY7" fmla="*/ 875823 h 959234"/>
              <a:gd name="connsiteX8" fmla="*/ 0 w 671507"/>
              <a:gd name="connsiteY8" fmla="*/ 113215 h 959234"/>
              <a:gd name="connsiteX0" fmla="*/ 0 w 671507"/>
              <a:gd name="connsiteY0" fmla="*/ 113215 h 959234"/>
              <a:gd name="connsiteX1" fmla="*/ 29370 w 671507"/>
              <a:gd name="connsiteY1" fmla="*/ 83845 h 959234"/>
              <a:gd name="connsiteX2" fmla="*/ 619608 w 671507"/>
              <a:gd name="connsiteY2" fmla="*/ 1558 h 959234"/>
              <a:gd name="connsiteX3" fmla="*/ 664368 w 671507"/>
              <a:gd name="connsiteY3" fmla="*/ 65590 h 959234"/>
              <a:gd name="connsiteX4" fmla="*/ 671338 w 671507"/>
              <a:gd name="connsiteY4" fmla="*/ 910815 h 959234"/>
              <a:gd name="connsiteX5" fmla="*/ 632617 w 671507"/>
              <a:gd name="connsiteY5" fmla="*/ 959234 h 959234"/>
              <a:gd name="connsiteX6" fmla="*/ 26989 w 671507"/>
              <a:gd name="connsiteY6" fmla="*/ 912337 h 959234"/>
              <a:gd name="connsiteX7" fmla="*/ 0 w 671507"/>
              <a:gd name="connsiteY7" fmla="*/ 875823 h 959234"/>
              <a:gd name="connsiteX8" fmla="*/ 0 w 671507"/>
              <a:gd name="connsiteY8" fmla="*/ 113215 h 959234"/>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0815 h 988167"/>
              <a:gd name="connsiteX5" fmla="*/ 632617 w 671507"/>
              <a:gd name="connsiteY5" fmla="*/ 988167 h 988167"/>
              <a:gd name="connsiteX6" fmla="*/ 26989 w 671507"/>
              <a:gd name="connsiteY6" fmla="*/ 912337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2337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2337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6788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6788 h 988167"/>
              <a:gd name="connsiteX7" fmla="*/ 0 w 671507"/>
              <a:gd name="connsiteY7" fmla="*/ 875823 h 988167"/>
              <a:gd name="connsiteX8" fmla="*/ 0 w 671507"/>
              <a:gd name="connsiteY8" fmla="*/ 113215 h 988167"/>
              <a:gd name="connsiteX0" fmla="*/ 0 w 671507"/>
              <a:gd name="connsiteY0" fmla="*/ 171007 h 1045959"/>
              <a:gd name="connsiteX1" fmla="*/ 29370 w 671507"/>
              <a:gd name="connsiteY1" fmla="*/ 141637 h 1045959"/>
              <a:gd name="connsiteX2" fmla="*/ 649864 w 671507"/>
              <a:gd name="connsiteY2" fmla="*/ 840 h 1045959"/>
              <a:gd name="connsiteX3" fmla="*/ 664368 w 671507"/>
              <a:gd name="connsiteY3" fmla="*/ 123382 h 1045959"/>
              <a:gd name="connsiteX4" fmla="*/ 671338 w 671507"/>
              <a:gd name="connsiteY4" fmla="*/ 970833 h 1045959"/>
              <a:gd name="connsiteX5" fmla="*/ 632617 w 671507"/>
              <a:gd name="connsiteY5" fmla="*/ 1045959 h 1045959"/>
              <a:gd name="connsiteX6" fmla="*/ 26989 w 671507"/>
              <a:gd name="connsiteY6" fmla="*/ 974580 h 1045959"/>
              <a:gd name="connsiteX7" fmla="*/ 0 w 671507"/>
              <a:gd name="connsiteY7" fmla="*/ 933615 h 1045959"/>
              <a:gd name="connsiteX8" fmla="*/ 0 w 671507"/>
              <a:gd name="connsiteY8" fmla="*/ 171007 h 1045959"/>
              <a:gd name="connsiteX0" fmla="*/ 0 w 671507"/>
              <a:gd name="connsiteY0" fmla="*/ 171007 h 1045959"/>
              <a:gd name="connsiteX1" fmla="*/ 52061 w 671507"/>
              <a:gd name="connsiteY1" fmla="*/ 110989 h 1045959"/>
              <a:gd name="connsiteX2" fmla="*/ 649864 w 671507"/>
              <a:gd name="connsiteY2" fmla="*/ 840 h 1045959"/>
              <a:gd name="connsiteX3" fmla="*/ 664368 w 671507"/>
              <a:gd name="connsiteY3" fmla="*/ 123382 h 1045959"/>
              <a:gd name="connsiteX4" fmla="*/ 671338 w 671507"/>
              <a:gd name="connsiteY4" fmla="*/ 970833 h 1045959"/>
              <a:gd name="connsiteX5" fmla="*/ 632617 w 671507"/>
              <a:gd name="connsiteY5" fmla="*/ 1045959 h 1045959"/>
              <a:gd name="connsiteX6" fmla="*/ 26989 w 671507"/>
              <a:gd name="connsiteY6" fmla="*/ 974580 h 1045959"/>
              <a:gd name="connsiteX7" fmla="*/ 0 w 671507"/>
              <a:gd name="connsiteY7" fmla="*/ 933615 h 1045959"/>
              <a:gd name="connsiteX8" fmla="*/ 0 w 671507"/>
              <a:gd name="connsiteY8" fmla="*/ 171007 h 1045959"/>
              <a:gd name="connsiteX0" fmla="*/ 0 w 671507"/>
              <a:gd name="connsiteY0" fmla="*/ 171007 h 1045959"/>
              <a:gd name="connsiteX1" fmla="*/ 52061 w 671507"/>
              <a:gd name="connsiteY1" fmla="*/ 110989 h 1045959"/>
              <a:gd name="connsiteX2" fmla="*/ 649864 w 671507"/>
              <a:gd name="connsiteY2" fmla="*/ 840 h 1045959"/>
              <a:gd name="connsiteX3" fmla="*/ 664368 w 671507"/>
              <a:gd name="connsiteY3" fmla="*/ 123382 h 1045959"/>
              <a:gd name="connsiteX4" fmla="*/ 671338 w 671507"/>
              <a:gd name="connsiteY4" fmla="*/ 970833 h 1045959"/>
              <a:gd name="connsiteX5" fmla="*/ 632617 w 671507"/>
              <a:gd name="connsiteY5" fmla="*/ 1045959 h 1045959"/>
              <a:gd name="connsiteX6" fmla="*/ 26989 w 671507"/>
              <a:gd name="connsiteY6" fmla="*/ 974580 h 1045959"/>
              <a:gd name="connsiteX7" fmla="*/ 0 w 671507"/>
              <a:gd name="connsiteY7" fmla="*/ 933615 h 1045959"/>
              <a:gd name="connsiteX8" fmla="*/ 0 w 671507"/>
              <a:gd name="connsiteY8" fmla="*/ 171007 h 1045959"/>
              <a:gd name="connsiteX0" fmla="*/ 0 w 671507"/>
              <a:gd name="connsiteY0" fmla="*/ 171007 h 1045959"/>
              <a:gd name="connsiteX1" fmla="*/ 52061 w 671507"/>
              <a:gd name="connsiteY1" fmla="*/ 110989 h 1045959"/>
              <a:gd name="connsiteX2" fmla="*/ 649864 w 671507"/>
              <a:gd name="connsiteY2" fmla="*/ 840 h 1045959"/>
              <a:gd name="connsiteX3" fmla="*/ 664368 w 671507"/>
              <a:gd name="connsiteY3" fmla="*/ 123382 h 1045959"/>
              <a:gd name="connsiteX4" fmla="*/ 671338 w 671507"/>
              <a:gd name="connsiteY4" fmla="*/ 970833 h 1045959"/>
              <a:gd name="connsiteX5" fmla="*/ 632617 w 671507"/>
              <a:gd name="connsiteY5" fmla="*/ 1045959 h 1045959"/>
              <a:gd name="connsiteX6" fmla="*/ 26989 w 671507"/>
              <a:gd name="connsiteY6" fmla="*/ 974580 h 1045959"/>
              <a:gd name="connsiteX7" fmla="*/ 0 w 671507"/>
              <a:gd name="connsiteY7" fmla="*/ 933615 h 1045959"/>
              <a:gd name="connsiteX8" fmla="*/ 0 w 671507"/>
              <a:gd name="connsiteY8" fmla="*/ 171007 h 1045959"/>
              <a:gd name="connsiteX0" fmla="*/ 0 w 671507"/>
              <a:gd name="connsiteY0" fmla="*/ 171007 h 1045959"/>
              <a:gd name="connsiteX1" fmla="*/ 52061 w 671507"/>
              <a:gd name="connsiteY1" fmla="*/ 110989 h 1045959"/>
              <a:gd name="connsiteX2" fmla="*/ 649864 w 671507"/>
              <a:gd name="connsiteY2" fmla="*/ 840 h 1045959"/>
              <a:gd name="connsiteX3" fmla="*/ 664368 w 671507"/>
              <a:gd name="connsiteY3" fmla="*/ 123382 h 1045959"/>
              <a:gd name="connsiteX4" fmla="*/ 671338 w 671507"/>
              <a:gd name="connsiteY4" fmla="*/ 970833 h 1045959"/>
              <a:gd name="connsiteX5" fmla="*/ 632617 w 671507"/>
              <a:gd name="connsiteY5" fmla="*/ 1045959 h 1045959"/>
              <a:gd name="connsiteX6" fmla="*/ 34553 w 671507"/>
              <a:gd name="connsiteY6" fmla="*/ 1002442 h 1045959"/>
              <a:gd name="connsiteX7" fmla="*/ 0 w 671507"/>
              <a:gd name="connsiteY7" fmla="*/ 933615 h 1045959"/>
              <a:gd name="connsiteX8" fmla="*/ 0 w 671507"/>
              <a:gd name="connsiteY8" fmla="*/ 171007 h 1045959"/>
              <a:gd name="connsiteX0" fmla="*/ 0 w 671507"/>
              <a:gd name="connsiteY0" fmla="*/ 171007 h 1076607"/>
              <a:gd name="connsiteX1" fmla="*/ 52061 w 671507"/>
              <a:gd name="connsiteY1" fmla="*/ 110989 h 1076607"/>
              <a:gd name="connsiteX2" fmla="*/ 649864 w 671507"/>
              <a:gd name="connsiteY2" fmla="*/ 840 h 1076607"/>
              <a:gd name="connsiteX3" fmla="*/ 664368 w 671507"/>
              <a:gd name="connsiteY3" fmla="*/ 123382 h 1076607"/>
              <a:gd name="connsiteX4" fmla="*/ 671338 w 671507"/>
              <a:gd name="connsiteY4" fmla="*/ 970833 h 1076607"/>
              <a:gd name="connsiteX5" fmla="*/ 630096 w 671507"/>
              <a:gd name="connsiteY5" fmla="*/ 1076607 h 1076607"/>
              <a:gd name="connsiteX6" fmla="*/ 34553 w 671507"/>
              <a:gd name="connsiteY6" fmla="*/ 1002442 h 1076607"/>
              <a:gd name="connsiteX7" fmla="*/ 0 w 671507"/>
              <a:gd name="connsiteY7" fmla="*/ 933615 h 1076607"/>
              <a:gd name="connsiteX8" fmla="*/ 0 w 671507"/>
              <a:gd name="connsiteY8" fmla="*/ 171007 h 1076607"/>
              <a:gd name="connsiteX0" fmla="*/ 0 w 676497"/>
              <a:gd name="connsiteY0" fmla="*/ 171007 h 1076607"/>
              <a:gd name="connsiteX1" fmla="*/ 52061 w 676497"/>
              <a:gd name="connsiteY1" fmla="*/ 110989 h 1076607"/>
              <a:gd name="connsiteX2" fmla="*/ 649864 w 676497"/>
              <a:gd name="connsiteY2" fmla="*/ 840 h 1076607"/>
              <a:gd name="connsiteX3" fmla="*/ 664368 w 676497"/>
              <a:gd name="connsiteY3" fmla="*/ 123382 h 1076607"/>
              <a:gd name="connsiteX4" fmla="*/ 676381 w 676497"/>
              <a:gd name="connsiteY4" fmla="*/ 998695 h 1076607"/>
              <a:gd name="connsiteX5" fmla="*/ 630096 w 676497"/>
              <a:gd name="connsiteY5" fmla="*/ 1076607 h 1076607"/>
              <a:gd name="connsiteX6" fmla="*/ 34553 w 676497"/>
              <a:gd name="connsiteY6" fmla="*/ 1002442 h 1076607"/>
              <a:gd name="connsiteX7" fmla="*/ 0 w 676497"/>
              <a:gd name="connsiteY7" fmla="*/ 933615 h 1076607"/>
              <a:gd name="connsiteX8" fmla="*/ 0 w 676497"/>
              <a:gd name="connsiteY8" fmla="*/ 171007 h 1076607"/>
              <a:gd name="connsiteX0" fmla="*/ 0 w 676497"/>
              <a:gd name="connsiteY0" fmla="*/ 171007 h 1076607"/>
              <a:gd name="connsiteX1" fmla="*/ 52061 w 676497"/>
              <a:gd name="connsiteY1" fmla="*/ 110989 h 1076607"/>
              <a:gd name="connsiteX2" fmla="*/ 649864 w 676497"/>
              <a:gd name="connsiteY2" fmla="*/ 840 h 1076607"/>
              <a:gd name="connsiteX3" fmla="*/ 664368 w 676497"/>
              <a:gd name="connsiteY3" fmla="*/ 123382 h 1076607"/>
              <a:gd name="connsiteX4" fmla="*/ 676381 w 676497"/>
              <a:gd name="connsiteY4" fmla="*/ 998695 h 1076607"/>
              <a:gd name="connsiteX5" fmla="*/ 630096 w 676497"/>
              <a:gd name="connsiteY5" fmla="*/ 1076607 h 1076607"/>
              <a:gd name="connsiteX6" fmla="*/ 34553 w 676497"/>
              <a:gd name="connsiteY6" fmla="*/ 1002442 h 1076607"/>
              <a:gd name="connsiteX7" fmla="*/ 0 w 676497"/>
              <a:gd name="connsiteY7" fmla="*/ 933615 h 1076607"/>
              <a:gd name="connsiteX8" fmla="*/ 0 w 676497"/>
              <a:gd name="connsiteY8" fmla="*/ 171007 h 1076607"/>
              <a:gd name="connsiteX0" fmla="*/ 0 w 676691"/>
              <a:gd name="connsiteY0" fmla="*/ 171007 h 1076607"/>
              <a:gd name="connsiteX1" fmla="*/ 52061 w 676691"/>
              <a:gd name="connsiteY1" fmla="*/ 110989 h 1076607"/>
              <a:gd name="connsiteX2" fmla="*/ 649864 w 676691"/>
              <a:gd name="connsiteY2" fmla="*/ 840 h 1076607"/>
              <a:gd name="connsiteX3" fmla="*/ 674453 w 676691"/>
              <a:gd name="connsiteY3" fmla="*/ 123382 h 1076607"/>
              <a:gd name="connsiteX4" fmla="*/ 676381 w 676691"/>
              <a:gd name="connsiteY4" fmla="*/ 998695 h 1076607"/>
              <a:gd name="connsiteX5" fmla="*/ 630096 w 676691"/>
              <a:gd name="connsiteY5" fmla="*/ 1076607 h 1076607"/>
              <a:gd name="connsiteX6" fmla="*/ 34553 w 676691"/>
              <a:gd name="connsiteY6" fmla="*/ 1002442 h 1076607"/>
              <a:gd name="connsiteX7" fmla="*/ 0 w 676691"/>
              <a:gd name="connsiteY7" fmla="*/ 933615 h 1076607"/>
              <a:gd name="connsiteX8" fmla="*/ 0 w 676691"/>
              <a:gd name="connsiteY8" fmla="*/ 171007 h 1076607"/>
              <a:gd name="connsiteX0" fmla="*/ 0 w 676691"/>
              <a:gd name="connsiteY0" fmla="*/ 168240 h 1073840"/>
              <a:gd name="connsiteX1" fmla="*/ 52061 w 676691"/>
              <a:gd name="connsiteY1" fmla="*/ 108222 h 1073840"/>
              <a:gd name="connsiteX2" fmla="*/ 639779 w 676691"/>
              <a:gd name="connsiteY2" fmla="*/ 860 h 1073840"/>
              <a:gd name="connsiteX3" fmla="*/ 674453 w 676691"/>
              <a:gd name="connsiteY3" fmla="*/ 120615 h 1073840"/>
              <a:gd name="connsiteX4" fmla="*/ 676381 w 676691"/>
              <a:gd name="connsiteY4" fmla="*/ 995928 h 1073840"/>
              <a:gd name="connsiteX5" fmla="*/ 630096 w 676691"/>
              <a:gd name="connsiteY5" fmla="*/ 1073840 h 1073840"/>
              <a:gd name="connsiteX6" fmla="*/ 34553 w 676691"/>
              <a:gd name="connsiteY6" fmla="*/ 999675 h 1073840"/>
              <a:gd name="connsiteX7" fmla="*/ 0 w 676691"/>
              <a:gd name="connsiteY7" fmla="*/ 930848 h 1073840"/>
              <a:gd name="connsiteX8" fmla="*/ 0 w 676691"/>
              <a:gd name="connsiteY8" fmla="*/ 168240 h 1073840"/>
              <a:gd name="connsiteX0" fmla="*/ 0 w 676691"/>
              <a:gd name="connsiteY0" fmla="*/ 168240 h 1073840"/>
              <a:gd name="connsiteX1" fmla="*/ 52061 w 676691"/>
              <a:gd name="connsiteY1" fmla="*/ 108222 h 1073840"/>
              <a:gd name="connsiteX2" fmla="*/ 639779 w 676691"/>
              <a:gd name="connsiteY2" fmla="*/ 860 h 1073840"/>
              <a:gd name="connsiteX3" fmla="*/ 674453 w 676691"/>
              <a:gd name="connsiteY3" fmla="*/ 120615 h 1073840"/>
              <a:gd name="connsiteX4" fmla="*/ 676381 w 676691"/>
              <a:gd name="connsiteY4" fmla="*/ 995928 h 1073840"/>
              <a:gd name="connsiteX5" fmla="*/ 630096 w 676691"/>
              <a:gd name="connsiteY5" fmla="*/ 1073840 h 1073840"/>
              <a:gd name="connsiteX6" fmla="*/ 34553 w 676691"/>
              <a:gd name="connsiteY6" fmla="*/ 999675 h 1073840"/>
              <a:gd name="connsiteX7" fmla="*/ 0 w 676691"/>
              <a:gd name="connsiteY7" fmla="*/ 930848 h 1073840"/>
              <a:gd name="connsiteX8" fmla="*/ 0 w 676691"/>
              <a:gd name="connsiteY8" fmla="*/ 168240 h 1073840"/>
              <a:gd name="connsiteX0" fmla="*/ 0 w 676691"/>
              <a:gd name="connsiteY0" fmla="*/ 168240 h 1073840"/>
              <a:gd name="connsiteX1" fmla="*/ 52061 w 676691"/>
              <a:gd name="connsiteY1" fmla="*/ 108222 h 1073840"/>
              <a:gd name="connsiteX2" fmla="*/ 639779 w 676691"/>
              <a:gd name="connsiteY2" fmla="*/ 860 h 1073840"/>
              <a:gd name="connsiteX3" fmla="*/ 674453 w 676691"/>
              <a:gd name="connsiteY3" fmla="*/ 120615 h 1073840"/>
              <a:gd name="connsiteX4" fmla="*/ 676381 w 676691"/>
              <a:gd name="connsiteY4" fmla="*/ 995928 h 1073840"/>
              <a:gd name="connsiteX5" fmla="*/ 630096 w 676691"/>
              <a:gd name="connsiteY5" fmla="*/ 1073840 h 1073840"/>
              <a:gd name="connsiteX6" fmla="*/ 34553 w 676691"/>
              <a:gd name="connsiteY6" fmla="*/ 999675 h 1073840"/>
              <a:gd name="connsiteX7" fmla="*/ 0 w 676691"/>
              <a:gd name="connsiteY7" fmla="*/ 930848 h 1073840"/>
              <a:gd name="connsiteX8" fmla="*/ 0 w 676691"/>
              <a:gd name="connsiteY8" fmla="*/ 168240 h 1073840"/>
              <a:gd name="connsiteX0" fmla="*/ 0 w 676691"/>
              <a:gd name="connsiteY0" fmla="*/ 167905 h 1073505"/>
              <a:gd name="connsiteX1" fmla="*/ 52061 w 676691"/>
              <a:gd name="connsiteY1" fmla="*/ 107887 h 1073505"/>
              <a:gd name="connsiteX2" fmla="*/ 639779 w 676691"/>
              <a:gd name="connsiteY2" fmla="*/ 525 h 1073505"/>
              <a:gd name="connsiteX3" fmla="*/ 674453 w 676691"/>
              <a:gd name="connsiteY3" fmla="*/ 120280 h 1073505"/>
              <a:gd name="connsiteX4" fmla="*/ 676381 w 676691"/>
              <a:gd name="connsiteY4" fmla="*/ 995593 h 1073505"/>
              <a:gd name="connsiteX5" fmla="*/ 630096 w 676691"/>
              <a:gd name="connsiteY5" fmla="*/ 1073505 h 1073505"/>
              <a:gd name="connsiteX6" fmla="*/ 34553 w 676691"/>
              <a:gd name="connsiteY6" fmla="*/ 999340 h 1073505"/>
              <a:gd name="connsiteX7" fmla="*/ 0 w 676691"/>
              <a:gd name="connsiteY7" fmla="*/ 930513 h 1073505"/>
              <a:gd name="connsiteX8" fmla="*/ 0 w 676691"/>
              <a:gd name="connsiteY8" fmla="*/ 167905 h 107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691" h="1073505">
                <a:moveTo>
                  <a:pt x="0" y="167905"/>
                </a:moveTo>
                <a:cubicBezTo>
                  <a:pt x="0" y="151684"/>
                  <a:pt x="13148" y="116246"/>
                  <a:pt x="52061" y="107887"/>
                </a:cubicBezTo>
                <a:cubicBezTo>
                  <a:pt x="164010" y="76883"/>
                  <a:pt x="460977" y="8653"/>
                  <a:pt x="639779" y="525"/>
                </a:cubicBezTo>
                <a:cubicBezTo>
                  <a:pt x="682753" y="-8594"/>
                  <a:pt x="674453" y="104059"/>
                  <a:pt x="674453" y="120280"/>
                </a:cubicBezTo>
                <a:cubicBezTo>
                  <a:pt x="672866" y="397501"/>
                  <a:pt x="677968" y="718372"/>
                  <a:pt x="676381" y="995593"/>
                </a:cubicBezTo>
                <a:cubicBezTo>
                  <a:pt x="678227" y="1034614"/>
                  <a:pt x="646317" y="1073505"/>
                  <a:pt x="630096" y="1073505"/>
                </a:cubicBezTo>
                <a:cubicBezTo>
                  <a:pt x="403502" y="1051937"/>
                  <a:pt x="236429" y="1023133"/>
                  <a:pt x="34553" y="999340"/>
                </a:cubicBezTo>
                <a:cubicBezTo>
                  <a:pt x="18332" y="999340"/>
                  <a:pt x="0" y="946734"/>
                  <a:pt x="0" y="930513"/>
                </a:cubicBezTo>
                <a:lnTo>
                  <a:pt x="0" y="167905"/>
                </a:lnTo>
                <a:close/>
              </a:path>
            </a:pathLst>
          </a:custGeom>
          <a:gradFill flip="none" rotWithShape="1">
            <a:gsLst>
              <a:gs pos="18000">
                <a:schemeClr val="accent2">
                  <a:lumMod val="75000"/>
                </a:schemeClr>
              </a:gs>
              <a:gs pos="67000">
                <a:schemeClr val="accent2"/>
              </a:gs>
              <a:gs pos="100000">
                <a:schemeClr val="accent2">
                  <a:lumMod val="60000"/>
                  <a:lumOff val="40000"/>
                </a:schemeClr>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algn="just">
              <a:lnSpc>
                <a:spcPct val="130000"/>
              </a:lnSpc>
              <a:defRPr/>
            </a:pPr>
            <a:r>
              <a:rPr lang="zh-CN" altLang="en-US" sz="1600" kern="0" dirty="0">
                <a:solidFill>
                  <a:prstClr val="white"/>
                </a:solidFill>
                <a:latin typeface="幼圆" panose="02010509060101010101" pitchFamily="49" charset="-122"/>
                <a:ea typeface="幼圆" panose="02010509060101010101" pitchFamily="49" charset="-122"/>
              </a:rPr>
              <a:t>点击此处输入文本内容点击</a:t>
            </a:r>
          </a:p>
        </p:txBody>
      </p:sp>
      <p:sp>
        <p:nvSpPr>
          <p:cNvPr id="29" name="圆角矩形 97"/>
          <p:cNvSpPr/>
          <p:nvPr/>
        </p:nvSpPr>
        <p:spPr>
          <a:xfrm>
            <a:off x="6689725" y="2460625"/>
            <a:ext cx="2732088" cy="2400300"/>
          </a:xfrm>
          <a:custGeom>
            <a:avLst/>
            <a:gdLst>
              <a:gd name="connsiteX0" fmla="*/ 0 w 690562"/>
              <a:gd name="connsiteY0" fmla="*/ 29370 h 821348"/>
              <a:gd name="connsiteX1" fmla="*/ 29370 w 690562"/>
              <a:gd name="connsiteY1" fmla="*/ 0 h 821348"/>
              <a:gd name="connsiteX2" fmla="*/ 661192 w 690562"/>
              <a:gd name="connsiteY2" fmla="*/ 0 h 821348"/>
              <a:gd name="connsiteX3" fmla="*/ 690562 w 690562"/>
              <a:gd name="connsiteY3" fmla="*/ 29370 h 821348"/>
              <a:gd name="connsiteX4" fmla="*/ 690562 w 690562"/>
              <a:gd name="connsiteY4" fmla="*/ 791978 h 821348"/>
              <a:gd name="connsiteX5" fmla="*/ 661192 w 690562"/>
              <a:gd name="connsiteY5" fmla="*/ 821348 h 821348"/>
              <a:gd name="connsiteX6" fmla="*/ 29370 w 690562"/>
              <a:gd name="connsiteY6" fmla="*/ 821348 h 821348"/>
              <a:gd name="connsiteX7" fmla="*/ 0 w 690562"/>
              <a:gd name="connsiteY7" fmla="*/ 791978 h 821348"/>
              <a:gd name="connsiteX8" fmla="*/ 0 w 690562"/>
              <a:gd name="connsiteY8" fmla="*/ 29370 h 821348"/>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69130 w 690562"/>
              <a:gd name="connsiteY3" fmla="*/ 34132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103189 h 895167"/>
              <a:gd name="connsiteX1" fmla="*/ 29370 w 690562"/>
              <a:gd name="connsiteY1" fmla="*/ 73819 h 895167"/>
              <a:gd name="connsiteX2" fmla="*/ 625474 w 690562"/>
              <a:gd name="connsiteY2" fmla="*/ 0 h 895167"/>
              <a:gd name="connsiteX3" fmla="*/ 669130 w 690562"/>
              <a:gd name="connsiteY3" fmla="*/ 41276 h 895167"/>
              <a:gd name="connsiteX4" fmla="*/ 690562 w 690562"/>
              <a:gd name="connsiteY4" fmla="*/ 865797 h 895167"/>
              <a:gd name="connsiteX5" fmla="*/ 661192 w 690562"/>
              <a:gd name="connsiteY5" fmla="*/ 895167 h 895167"/>
              <a:gd name="connsiteX6" fmla="*/ 29370 w 690562"/>
              <a:gd name="connsiteY6" fmla="*/ 895167 h 895167"/>
              <a:gd name="connsiteX7" fmla="*/ 0 w 690562"/>
              <a:gd name="connsiteY7" fmla="*/ 865797 h 895167"/>
              <a:gd name="connsiteX8" fmla="*/ 0 w 690562"/>
              <a:gd name="connsiteY8" fmla="*/ 103189 h 895167"/>
              <a:gd name="connsiteX0" fmla="*/ 0 w 690562"/>
              <a:gd name="connsiteY0" fmla="*/ 103189 h 935648"/>
              <a:gd name="connsiteX1" fmla="*/ 29370 w 690562"/>
              <a:gd name="connsiteY1" fmla="*/ 73819 h 935648"/>
              <a:gd name="connsiteX2" fmla="*/ 625474 w 690562"/>
              <a:gd name="connsiteY2" fmla="*/ 0 h 935648"/>
              <a:gd name="connsiteX3" fmla="*/ 669130 w 690562"/>
              <a:gd name="connsiteY3" fmla="*/ 41276 h 935648"/>
              <a:gd name="connsiteX4" fmla="*/ 690562 w 690562"/>
              <a:gd name="connsiteY4" fmla="*/ 865797 h 935648"/>
              <a:gd name="connsiteX5" fmla="*/ 632617 w 690562"/>
              <a:gd name="connsiteY5" fmla="*/ 935648 h 935648"/>
              <a:gd name="connsiteX6" fmla="*/ 29370 w 690562"/>
              <a:gd name="connsiteY6" fmla="*/ 895167 h 935648"/>
              <a:gd name="connsiteX7" fmla="*/ 0 w 690562"/>
              <a:gd name="connsiteY7" fmla="*/ 865797 h 935648"/>
              <a:gd name="connsiteX8" fmla="*/ 0 w 690562"/>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0081 w 669130"/>
              <a:gd name="connsiteY4" fmla="*/ 870560 h 935648"/>
              <a:gd name="connsiteX5" fmla="*/ 632617 w 669130"/>
              <a:gd name="connsiteY5" fmla="*/ 935648 h 935648"/>
              <a:gd name="connsiteX6" fmla="*/ 29370 w 669130"/>
              <a:gd name="connsiteY6" fmla="*/ 895167 h 935648"/>
              <a:gd name="connsiteX7" fmla="*/ 0 w 669130"/>
              <a:gd name="connsiteY7" fmla="*/ 865797 h 935648"/>
              <a:gd name="connsiteX8" fmla="*/ 0 w 669130"/>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9606 w 669130"/>
              <a:gd name="connsiteY4" fmla="*/ 887228 h 935648"/>
              <a:gd name="connsiteX5" fmla="*/ 632617 w 669130"/>
              <a:gd name="connsiteY5" fmla="*/ 935648 h 935648"/>
              <a:gd name="connsiteX6" fmla="*/ 29370 w 669130"/>
              <a:gd name="connsiteY6" fmla="*/ 895167 h 935648"/>
              <a:gd name="connsiteX7" fmla="*/ 0 w 669130"/>
              <a:gd name="connsiteY7" fmla="*/ 865797 h 935648"/>
              <a:gd name="connsiteX8" fmla="*/ 0 w 669130"/>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9606 w 669130"/>
              <a:gd name="connsiteY4" fmla="*/ 887228 h 935648"/>
              <a:gd name="connsiteX5" fmla="*/ 632617 w 669130"/>
              <a:gd name="connsiteY5" fmla="*/ 935648 h 935648"/>
              <a:gd name="connsiteX6" fmla="*/ 26989 w 669130"/>
              <a:gd name="connsiteY6" fmla="*/ 902311 h 935648"/>
              <a:gd name="connsiteX7" fmla="*/ 0 w 669130"/>
              <a:gd name="connsiteY7" fmla="*/ 865797 h 935648"/>
              <a:gd name="connsiteX8" fmla="*/ 0 w 669130"/>
              <a:gd name="connsiteY8" fmla="*/ 103189 h 935648"/>
              <a:gd name="connsiteX0" fmla="*/ 0 w 669130"/>
              <a:gd name="connsiteY0" fmla="*/ 100808 h 933267"/>
              <a:gd name="connsiteX1" fmla="*/ 29370 w 669130"/>
              <a:gd name="connsiteY1" fmla="*/ 71438 h 933267"/>
              <a:gd name="connsiteX2" fmla="*/ 625474 w 669130"/>
              <a:gd name="connsiteY2" fmla="*/ 0 h 933267"/>
              <a:gd name="connsiteX3" fmla="*/ 669130 w 669130"/>
              <a:gd name="connsiteY3" fmla="*/ 38895 h 933267"/>
              <a:gd name="connsiteX4" fmla="*/ 659606 w 669130"/>
              <a:gd name="connsiteY4" fmla="*/ 884847 h 933267"/>
              <a:gd name="connsiteX5" fmla="*/ 632617 w 669130"/>
              <a:gd name="connsiteY5" fmla="*/ 933267 h 933267"/>
              <a:gd name="connsiteX6" fmla="*/ 26989 w 669130"/>
              <a:gd name="connsiteY6" fmla="*/ 899930 h 933267"/>
              <a:gd name="connsiteX7" fmla="*/ 0 w 669130"/>
              <a:gd name="connsiteY7" fmla="*/ 863416 h 933267"/>
              <a:gd name="connsiteX8" fmla="*/ 0 w 669130"/>
              <a:gd name="connsiteY8" fmla="*/ 100808 h 933267"/>
              <a:gd name="connsiteX0" fmla="*/ 0 w 669130"/>
              <a:gd name="connsiteY0" fmla="*/ 100808 h 933267"/>
              <a:gd name="connsiteX1" fmla="*/ 29370 w 669130"/>
              <a:gd name="connsiteY1" fmla="*/ 71438 h 933267"/>
              <a:gd name="connsiteX2" fmla="*/ 625474 w 669130"/>
              <a:gd name="connsiteY2" fmla="*/ 0 h 933267"/>
              <a:gd name="connsiteX3" fmla="*/ 669130 w 669130"/>
              <a:gd name="connsiteY3" fmla="*/ 38895 h 933267"/>
              <a:gd name="connsiteX4" fmla="*/ 659606 w 669130"/>
              <a:gd name="connsiteY4" fmla="*/ 884847 h 933267"/>
              <a:gd name="connsiteX5" fmla="*/ 632617 w 669130"/>
              <a:gd name="connsiteY5" fmla="*/ 933267 h 933267"/>
              <a:gd name="connsiteX6" fmla="*/ 26989 w 669130"/>
              <a:gd name="connsiteY6" fmla="*/ 899930 h 933267"/>
              <a:gd name="connsiteX7" fmla="*/ 0 w 669130"/>
              <a:gd name="connsiteY7" fmla="*/ 863416 h 933267"/>
              <a:gd name="connsiteX8" fmla="*/ 0 w 669130"/>
              <a:gd name="connsiteY8" fmla="*/ 100808 h 933267"/>
              <a:gd name="connsiteX0" fmla="*/ 0 w 659606"/>
              <a:gd name="connsiteY0" fmla="*/ 100808 h 933267"/>
              <a:gd name="connsiteX1" fmla="*/ 29370 w 659606"/>
              <a:gd name="connsiteY1" fmla="*/ 71438 h 933267"/>
              <a:gd name="connsiteX2" fmla="*/ 625474 w 659606"/>
              <a:gd name="connsiteY2" fmla="*/ 0 h 933267"/>
              <a:gd name="connsiteX3" fmla="*/ 650080 w 659606"/>
              <a:gd name="connsiteY3" fmla="*/ 43658 h 933267"/>
              <a:gd name="connsiteX4" fmla="*/ 659606 w 659606"/>
              <a:gd name="connsiteY4" fmla="*/ 884847 h 933267"/>
              <a:gd name="connsiteX5" fmla="*/ 632617 w 659606"/>
              <a:gd name="connsiteY5" fmla="*/ 933267 h 933267"/>
              <a:gd name="connsiteX6" fmla="*/ 26989 w 659606"/>
              <a:gd name="connsiteY6" fmla="*/ 899930 h 933267"/>
              <a:gd name="connsiteX7" fmla="*/ 0 w 659606"/>
              <a:gd name="connsiteY7" fmla="*/ 863416 h 933267"/>
              <a:gd name="connsiteX8" fmla="*/ 0 w 659606"/>
              <a:gd name="connsiteY8" fmla="*/ 100808 h 933267"/>
              <a:gd name="connsiteX0" fmla="*/ 0 w 664368"/>
              <a:gd name="connsiteY0" fmla="*/ 100808 h 933267"/>
              <a:gd name="connsiteX1" fmla="*/ 29370 w 664368"/>
              <a:gd name="connsiteY1" fmla="*/ 71438 h 933267"/>
              <a:gd name="connsiteX2" fmla="*/ 625474 w 664368"/>
              <a:gd name="connsiteY2" fmla="*/ 0 h 933267"/>
              <a:gd name="connsiteX3" fmla="*/ 664368 w 664368"/>
              <a:gd name="connsiteY3" fmla="*/ 53183 h 933267"/>
              <a:gd name="connsiteX4" fmla="*/ 659606 w 664368"/>
              <a:gd name="connsiteY4" fmla="*/ 884847 h 933267"/>
              <a:gd name="connsiteX5" fmla="*/ 632617 w 664368"/>
              <a:gd name="connsiteY5" fmla="*/ 933267 h 933267"/>
              <a:gd name="connsiteX6" fmla="*/ 26989 w 664368"/>
              <a:gd name="connsiteY6" fmla="*/ 899930 h 933267"/>
              <a:gd name="connsiteX7" fmla="*/ 0 w 664368"/>
              <a:gd name="connsiteY7" fmla="*/ 863416 h 933267"/>
              <a:gd name="connsiteX8" fmla="*/ 0 w 664368"/>
              <a:gd name="connsiteY8" fmla="*/ 100808 h 933267"/>
              <a:gd name="connsiteX0" fmla="*/ 0 w 664368"/>
              <a:gd name="connsiteY0" fmla="*/ 102656 h 935115"/>
              <a:gd name="connsiteX1" fmla="*/ 29370 w 664368"/>
              <a:gd name="connsiteY1" fmla="*/ 73286 h 935115"/>
              <a:gd name="connsiteX2" fmla="*/ 625474 w 664368"/>
              <a:gd name="connsiteY2" fmla="*/ 1848 h 935115"/>
              <a:gd name="connsiteX3" fmla="*/ 664368 w 664368"/>
              <a:gd name="connsiteY3" fmla="*/ 55031 h 935115"/>
              <a:gd name="connsiteX4" fmla="*/ 659606 w 664368"/>
              <a:gd name="connsiteY4" fmla="*/ 886695 h 935115"/>
              <a:gd name="connsiteX5" fmla="*/ 632617 w 664368"/>
              <a:gd name="connsiteY5" fmla="*/ 935115 h 935115"/>
              <a:gd name="connsiteX6" fmla="*/ 26989 w 664368"/>
              <a:gd name="connsiteY6" fmla="*/ 901778 h 935115"/>
              <a:gd name="connsiteX7" fmla="*/ 0 w 664368"/>
              <a:gd name="connsiteY7" fmla="*/ 865264 h 935115"/>
              <a:gd name="connsiteX8" fmla="*/ 0 w 664368"/>
              <a:gd name="connsiteY8" fmla="*/ 102656 h 935115"/>
              <a:gd name="connsiteX0" fmla="*/ 0 w 664368"/>
              <a:gd name="connsiteY0" fmla="*/ 113215 h 945674"/>
              <a:gd name="connsiteX1" fmla="*/ 29370 w 664368"/>
              <a:gd name="connsiteY1" fmla="*/ 83845 h 945674"/>
              <a:gd name="connsiteX2" fmla="*/ 619608 w 664368"/>
              <a:gd name="connsiteY2" fmla="*/ 1558 h 945674"/>
              <a:gd name="connsiteX3" fmla="*/ 664368 w 664368"/>
              <a:gd name="connsiteY3" fmla="*/ 65590 h 945674"/>
              <a:gd name="connsiteX4" fmla="*/ 659606 w 664368"/>
              <a:gd name="connsiteY4" fmla="*/ 897254 h 945674"/>
              <a:gd name="connsiteX5" fmla="*/ 632617 w 664368"/>
              <a:gd name="connsiteY5" fmla="*/ 945674 h 945674"/>
              <a:gd name="connsiteX6" fmla="*/ 26989 w 664368"/>
              <a:gd name="connsiteY6" fmla="*/ 912337 h 945674"/>
              <a:gd name="connsiteX7" fmla="*/ 0 w 664368"/>
              <a:gd name="connsiteY7" fmla="*/ 875823 h 945674"/>
              <a:gd name="connsiteX8" fmla="*/ 0 w 664368"/>
              <a:gd name="connsiteY8" fmla="*/ 113215 h 945674"/>
              <a:gd name="connsiteX0" fmla="*/ 0 w 664368"/>
              <a:gd name="connsiteY0" fmla="*/ 113215 h 945674"/>
              <a:gd name="connsiteX1" fmla="*/ 29370 w 664368"/>
              <a:gd name="connsiteY1" fmla="*/ 83845 h 945674"/>
              <a:gd name="connsiteX2" fmla="*/ 619608 w 664368"/>
              <a:gd name="connsiteY2" fmla="*/ 1558 h 945674"/>
              <a:gd name="connsiteX3" fmla="*/ 664368 w 664368"/>
              <a:gd name="connsiteY3" fmla="*/ 65590 h 945674"/>
              <a:gd name="connsiteX4" fmla="*/ 659606 w 664368"/>
              <a:gd name="connsiteY4" fmla="*/ 897254 h 945674"/>
              <a:gd name="connsiteX5" fmla="*/ 632617 w 664368"/>
              <a:gd name="connsiteY5" fmla="*/ 945674 h 945674"/>
              <a:gd name="connsiteX6" fmla="*/ 26989 w 664368"/>
              <a:gd name="connsiteY6" fmla="*/ 912337 h 945674"/>
              <a:gd name="connsiteX7" fmla="*/ 0 w 664368"/>
              <a:gd name="connsiteY7" fmla="*/ 875823 h 945674"/>
              <a:gd name="connsiteX8" fmla="*/ 0 w 664368"/>
              <a:gd name="connsiteY8" fmla="*/ 113215 h 945674"/>
              <a:gd name="connsiteX0" fmla="*/ 0 w 671507"/>
              <a:gd name="connsiteY0" fmla="*/ 113215 h 945674"/>
              <a:gd name="connsiteX1" fmla="*/ 29370 w 671507"/>
              <a:gd name="connsiteY1" fmla="*/ 83845 h 945674"/>
              <a:gd name="connsiteX2" fmla="*/ 619608 w 671507"/>
              <a:gd name="connsiteY2" fmla="*/ 1558 h 945674"/>
              <a:gd name="connsiteX3" fmla="*/ 664368 w 671507"/>
              <a:gd name="connsiteY3" fmla="*/ 65590 h 945674"/>
              <a:gd name="connsiteX4" fmla="*/ 671338 w 671507"/>
              <a:gd name="connsiteY4" fmla="*/ 910815 h 945674"/>
              <a:gd name="connsiteX5" fmla="*/ 632617 w 671507"/>
              <a:gd name="connsiteY5" fmla="*/ 945674 h 945674"/>
              <a:gd name="connsiteX6" fmla="*/ 26989 w 671507"/>
              <a:gd name="connsiteY6" fmla="*/ 912337 h 945674"/>
              <a:gd name="connsiteX7" fmla="*/ 0 w 671507"/>
              <a:gd name="connsiteY7" fmla="*/ 875823 h 945674"/>
              <a:gd name="connsiteX8" fmla="*/ 0 w 671507"/>
              <a:gd name="connsiteY8" fmla="*/ 113215 h 945674"/>
              <a:gd name="connsiteX0" fmla="*/ 0 w 671507"/>
              <a:gd name="connsiteY0" fmla="*/ 113215 h 959234"/>
              <a:gd name="connsiteX1" fmla="*/ 29370 w 671507"/>
              <a:gd name="connsiteY1" fmla="*/ 83845 h 959234"/>
              <a:gd name="connsiteX2" fmla="*/ 619608 w 671507"/>
              <a:gd name="connsiteY2" fmla="*/ 1558 h 959234"/>
              <a:gd name="connsiteX3" fmla="*/ 664368 w 671507"/>
              <a:gd name="connsiteY3" fmla="*/ 65590 h 959234"/>
              <a:gd name="connsiteX4" fmla="*/ 671338 w 671507"/>
              <a:gd name="connsiteY4" fmla="*/ 910815 h 959234"/>
              <a:gd name="connsiteX5" fmla="*/ 632617 w 671507"/>
              <a:gd name="connsiteY5" fmla="*/ 959234 h 959234"/>
              <a:gd name="connsiteX6" fmla="*/ 26989 w 671507"/>
              <a:gd name="connsiteY6" fmla="*/ 912337 h 959234"/>
              <a:gd name="connsiteX7" fmla="*/ 0 w 671507"/>
              <a:gd name="connsiteY7" fmla="*/ 875823 h 959234"/>
              <a:gd name="connsiteX8" fmla="*/ 0 w 671507"/>
              <a:gd name="connsiteY8" fmla="*/ 113215 h 959234"/>
              <a:gd name="connsiteX0" fmla="*/ 0 w 671507"/>
              <a:gd name="connsiteY0" fmla="*/ 113215 h 959234"/>
              <a:gd name="connsiteX1" fmla="*/ 29370 w 671507"/>
              <a:gd name="connsiteY1" fmla="*/ 83845 h 959234"/>
              <a:gd name="connsiteX2" fmla="*/ 619608 w 671507"/>
              <a:gd name="connsiteY2" fmla="*/ 1558 h 959234"/>
              <a:gd name="connsiteX3" fmla="*/ 664368 w 671507"/>
              <a:gd name="connsiteY3" fmla="*/ 65590 h 959234"/>
              <a:gd name="connsiteX4" fmla="*/ 671338 w 671507"/>
              <a:gd name="connsiteY4" fmla="*/ 910815 h 959234"/>
              <a:gd name="connsiteX5" fmla="*/ 632617 w 671507"/>
              <a:gd name="connsiteY5" fmla="*/ 959234 h 959234"/>
              <a:gd name="connsiteX6" fmla="*/ 26989 w 671507"/>
              <a:gd name="connsiteY6" fmla="*/ 912337 h 959234"/>
              <a:gd name="connsiteX7" fmla="*/ 0 w 671507"/>
              <a:gd name="connsiteY7" fmla="*/ 875823 h 959234"/>
              <a:gd name="connsiteX8" fmla="*/ 0 w 671507"/>
              <a:gd name="connsiteY8" fmla="*/ 113215 h 959234"/>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0815 h 988167"/>
              <a:gd name="connsiteX5" fmla="*/ 632617 w 671507"/>
              <a:gd name="connsiteY5" fmla="*/ 988167 h 988167"/>
              <a:gd name="connsiteX6" fmla="*/ 26989 w 671507"/>
              <a:gd name="connsiteY6" fmla="*/ 912337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2337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2337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6788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6788 h 988167"/>
              <a:gd name="connsiteX7" fmla="*/ 0 w 671507"/>
              <a:gd name="connsiteY7" fmla="*/ 875823 h 988167"/>
              <a:gd name="connsiteX8" fmla="*/ 0 w 671507"/>
              <a:gd name="connsiteY8" fmla="*/ 113215 h 988167"/>
              <a:gd name="connsiteX0" fmla="*/ 0 w 671507"/>
              <a:gd name="connsiteY0" fmla="*/ 171007 h 1045959"/>
              <a:gd name="connsiteX1" fmla="*/ 29370 w 671507"/>
              <a:gd name="connsiteY1" fmla="*/ 141637 h 1045959"/>
              <a:gd name="connsiteX2" fmla="*/ 649864 w 671507"/>
              <a:gd name="connsiteY2" fmla="*/ 840 h 1045959"/>
              <a:gd name="connsiteX3" fmla="*/ 664368 w 671507"/>
              <a:gd name="connsiteY3" fmla="*/ 123382 h 1045959"/>
              <a:gd name="connsiteX4" fmla="*/ 671338 w 671507"/>
              <a:gd name="connsiteY4" fmla="*/ 970833 h 1045959"/>
              <a:gd name="connsiteX5" fmla="*/ 632617 w 671507"/>
              <a:gd name="connsiteY5" fmla="*/ 1045959 h 1045959"/>
              <a:gd name="connsiteX6" fmla="*/ 26989 w 671507"/>
              <a:gd name="connsiteY6" fmla="*/ 974580 h 1045959"/>
              <a:gd name="connsiteX7" fmla="*/ 0 w 671507"/>
              <a:gd name="connsiteY7" fmla="*/ 933615 h 1045959"/>
              <a:gd name="connsiteX8" fmla="*/ 0 w 671507"/>
              <a:gd name="connsiteY8" fmla="*/ 171007 h 1045959"/>
              <a:gd name="connsiteX0" fmla="*/ 0 w 671507"/>
              <a:gd name="connsiteY0" fmla="*/ 171007 h 1045959"/>
              <a:gd name="connsiteX1" fmla="*/ 52061 w 671507"/>
              <a:gd name="connsiteY1" fmla="*/ 110989 h 1045959"/>
              <a:gd name="connsiteX2" fmla="*/ 649864 w 671507"/>
              <a:gd name="connsiteY2" fmla="*/ 840 h 1045959"/>
              <a:gd name="connsiteX3" fmla="*/ 664368 w 671507"/>
              <a:gd name="connsiteY3" fmla="*/ 123382 h 1045959"/>
              <a:gd name="connsiteX4" fmla="*/ 671338 w 671507"/>
              <a:gd name="connsiteY4" fmla="*/ 970833 h 1045959"/>
              <a:gd name="connsiteX5" fmla="*/ 632617 w 671507"/>
              <a:gd name="connsiteY5" fmla="*/ 1045959 h 1045959"/>
              <a:gd name="connsiteX6" fmla="*/ 26989 w 671507"/>
              <a:gd name="connsiteY6" fmla="*/ 974580 h 1045959"/>
              <a:gd name="connsiteX7" fmla="*/ 0 w 671507"/>
              <a:gd name="connsiteY7" fmla="*/ 933615 h 1045959"/>
              <a:gd name="connsiteX8" fmla="*/ 0 w 671507"/>
              <a:gd name="connsiteY8" fmla="*/ 171007 h 1045959"/>
              <a:gd name="connsiteX0" fmla="*/ 0 w 671507"/>
              <a:gd name="connsiteY0" fmla="*/ 171007 h 1045959"/>
              <a:gd name="connsiteX1" fmla="*/ 52061 w 671507"/>
              <a:gd name="connsiteY1" fmla="*/ 110989 h 1045959"/>
              <a:gd name="connsiteX2" fmla="*/ 649864 w 671507"/>
              <a:gd name="connsiteY2" fmla="*/ 840 h 1045959"/>
              <a:gd name="connsiteX3" fmla="*/ 664368 w 671507"/>
              <a:gd name="connsiteY3" fmla="*/ 123382 h 1045959"/>
              <a:gd name="connsiteX4" fmla="*/ 671338 w 671507"/>
              <a:gd name="connsiteY4" fmla="*/ 970833 h 1045959"/>
              <a:gd name="connsiteX5" fmla="*/ 632617 w 671507"/>
              <a:gd name="connsiteY5" fmla="*/ 1045959 h 1045959"/>
              <a:gd name="connsiteX6" fmla="*/ 26989 w 671507"/>
              <a:gd name="connsiteY6" fmla="*/ 974580 h 1045959"/>
              <a:gd name="connsiteX7" fmla="*/ 0 w 671507"/>
              <a:gd name="connsiteY7" fmla="*/ 933615 h 1045959"/>
              <a:gd name="connsiteX8" fmla="*/ 0 w 671507"/>
              <a:gd name="connsiteY8" fmla="*/ 171007 h 1045959"/>
              <a:gd name="connsiteX0" fmla="*/ 0 w 671507"/>
              <a:gd name="connsiteY0" fmla="*/ 171007 h 1045959"/>
              <a:gd name="connsiteX1" fmla="*/ 52061 w 671507"/>
              <a:gd name="connsiteY1" fmla="*/ 110989 h 1045959"/>
              <a:gd name="connsiteX2" fmla="*/ 649864 w 671507"/>
              <a:gd name="connsiteY2" fmla="*/ 840 h 1045959"/>
              <a:gd name="connsiteX3" fmla="*/ 664368 w 671507"/>
              <a:gd name="connsiteY3" fmla="*/ 123382 h 1045959"/>
              <a:gd name="connsiteX4" fmla="*/ 671338 w 671507"/>
              <a:gd name="connsiteY4" fmla="*/ 970833 h 1045959"/>
              <a:gd name="connsiteX5" fmla="*/ 632617 w 671507"/>
              <a:gd name="connsiteY5" fmla="*/ 1045959 h 1045959"/>
              <a:gd name="connsiteX6" fmla="*/ 26989 w 671507"/>
              <a:gd name="connsiteY6" fmla="*/ 974580 h 1045959"/>
              <a:gd name="connsiteX7" fmla="*/ 0 w 671507"/>
              <a:gd name="connsiteY7" fmla="*/ 933615 h 1045959"/>
              <a:gd name="connsiteX8" fmla="*/ 0 w 671507"/>
              <a:gd name="connsiteY8" fmla="*/ 171007 h 1045959"/>
              <a:gd name="connsiteX0" fmla="*/ 0 w 671507"/>
              <a:gd name="connsiteY0" fmla="*/ 171007 h 1045959"/>
              <a:gd name="connsiteX1" fmla="*/ 52061 w 671507"/>
              <a:gd name="connsiteY1" fmla="*/ 110989 h 1045959"/>
              <a:gd name="connsiteX2" fmla="*/ 649864 w 671507"/>
              <a:gd name="connsiteY2" fmla="*/ 840 h 1045959"/>
              <a:gd name="connsiteX3" fmla="*/ 664368 w 671507"/>
              <a:gd name="connsiteY3" fmla="*/ 123382 h 1045959"/>
              <a:gd name="connsiteX4" fmla="*/ 671338 w 671507"/>
              <a:gd name="connsiteY4" fmla="*/ 970833 h 1045959"/>
              <a:gd name="connsiteX5" fmla="*/ 632617 w 671507"/>
              <a:gd name="connsiteY5" fmla="*/ 1045959 h 1045959"/>
              <a:gd name="connsiteX6" fmla="*/ 34553 w 671507"/>
              <a:gd name="connsiteY6" fmla="*/ 1002442 h 1045959"/>
              <a:gd name="connsiteX7" fmla="*/ 0 w 671507"/>
              <a:gd name="connsiteY7" fmla="*/ 933615 h 1045959"/>
              <a:gd name="connsiteX8" fmla="*/ 0 w 671507"/>
              <a:gd name="connsiteY8" fmla="*/ 171007 h 1045959"/>
              <a:gd name="connsiteX0" fmla="*/ 0 w 671507"/>
              <a:gd name="connsiteY0" fmla="*/ 171007 h 1076607"/>
              <a:gd name="connsiteX1" fmla="*/ 52061 w 671507"/>
              <a:gd name="connsiteY1" fmla="*/ 110989 h 1076607"/>
              <a:gd name="connsiteX2" fmla="*/ 649864 w 671507"/>
              <a:gd name="connsiteY2" fmla="*/ 840 h 1076607"/>
              <a:gd name="connsiteX3" fmla="*/ 664368 w 671507"/>
              <a:gd name="connsiteY3" fmla="*/ 123382 h 1076607"/>
              <a:gd name="connsiteX4" fmla="*/ 671338 w 671507"/>
              <a:gd name="connsiteY4" fmla="*/ 970833 h 1076607"/>
              <a:gd name="connsiteX5" fmla="*/ 630096 w 671507"/>
              <a:gd name="connsiteY5" fmla="*/ 1076607 h 1076607"/>
              <a:gd name="connsiteX6" fmla="*/ 34553 w 671507"/>
              <a:gd name="connsiteY6" fmla="*/ 1002442 h 1076607"/>
              <a:gd name="connsiteX7" fmla="*/ 0 w 671507"/>
              <a:gd name="connsiteY7" fmla="*/ 933615 h 1076607"/>
              <a:gd name="connsiteX8" fmla="*/ 0 w 671507"/>
              <a:gd name="connsiteY8" fmla="*/ 171007 h 1076607"/>
              <a:gd name="connsiteX0" fmla="*/ 0 w 676497"/>
              <a:gd name="connsiteY0" fmla="*/ 171007 h 1076607"/>
              <a:gd name="connsiteX1" fmla="*/ 52061 w 676497"/>
              <a:gd name="connsiteY1" fmla="*/ 110989 h 1076607"/>
              <a:gd name="connsiteX2" fmla="*/ 649864 w 676497"/>
              <a:gd name="connsiteY2" fmla="*/ 840 h 1076607"/>
              <a:gd name="connsiteX3" fmla="*/ 664368 w 676497"/>
              <a:gd name="connsiteY3" fmla="*/ 123382 h 1076607"/>
              <a:gd name="connsiteX4" fmla="*/ 676381 w 676497"/>
              <a:gd name="connsiteY4" fmla="*/ 998695 h 1076607"/>
              <a:gd name="connsiteX5" fmla="*/ 630096 w 676497"/>
              <a:gd name="connsiteY5" fmla="*/ 1076607 h 1076607"/>
              <a:gd name="connsiteX6" fmla="*/ 34553 w 676497"/>
              <a:gd name="connsiteY6" fmla="*/ 1002442 h 1076607"/>
              <a:gd name="connsiteX7" fmla="*/ 0 w 676497"/>
              <a:gd name="connsiteY7" fmla="*/ 933615 h 1076607"/>
              <a:gd name="connsiteX8" fmla="*/ 0 w 676497"/>
              <a:gd name="connsiteY8" fmla="*/ 171007 h 1076607"/>
              <a:gd name="connsiteX0" fmla="*/ 0 w 676497"/>
              <a:gd name="connsiteY0" fmla="*/ 171007 h 1076607"/>
              <a:gd name="connsiteX1" fmla="*/ 52061 w 676497"/>
              <a:gd name="connsiteY1" fmla="*/ 110989 h 1076607"/>
              <a:gd name="connsiteX2" fmla="*/ 649864 w 676497"/>
              <a:gd name="connsiteY2" fmla="*/ 840 h 1076607"/>
              <a:gd name="connsiteX3" fmla="*/ 664368 w 676497"/>
              <a:gd name="connsiteY3" fmla="*/ 123382 h 1076607"/>
              <a:gd name="connsiteX4" fmla="*/ 676381 w 676497"/>
              <a:gd name="connsiteY4" fmla="*/ 998695 h 1076607"/>
              <a:gd name="connsiteX5" fmla="*/ 630096 w 676497"/>
              <a:gd name="connsiteY5" fmla="*/ 1076607 h 1076607"/>
              <a:gd name="connsiteX6" fmla="*/ 34553 w 676497"/>
              <a:gd name="connsiteY6" fmla="*/ 1002442 h 1076607"/>
              <a:gd name="connsiteX7" fmla="*/ 0 w 676497"/>
              <a:gd name="connsiteY7" fmla="*/ 933615 h 1076607"/>
              <a:gd name="connsiteX8" fmla="*/ 0 w 676497"/>
              <a:gd name="connsiteY8" fmla="*/ 171007 h 1076607"/>
              <a:gd name="connsiteX0" fmla="*/ 0 w 676691"/>
              <a:gd name="connsiteY0" fmla="*/ 171007 h 1076607"/>
              <a:gd name="connsiteX1" fmla="*/ 52061 w 676691"/>
              <a:gd name="connsiteY1" fmla="*/ 110989 h 1076607"/>
              <a:gd name="connsiteX2" fmla="*/ 649864 w 676691"/>
              <a:gd name="connsiteY2" fmla="*/ 840 h 1076607"/>
              <a:gd name="connsiteX3" fmla="*/ 674453 w 676691"/>
              <a:gd name="connsiteY3" fmla="*/ 123382 h 1076607"/>
              <a:gd name="connsiteX4" fmla="*/ 676381 w 676691"/>
              <a:gd name="connsiteY4" fmla="*/ 998695 h 1076607"/>
              <a:gd name="connsiteX5" fmla="*/ 630096 w 676691"/>
              <a:gd name="connsiteY5" fmla="*/ 1076607 h 1076607"/>
              <a:gd name="connsiteX6" fmla="*/ 34553 w 676691"/>
              <a:gd name="connsiteY6" fmla="*/ 1002442 h 1076607"/>
              <a:gd name="connsiteX7" fmla="*/ 0 w 676691"/>
              <a:gd name="connsiteY7" fmla="*/ 933615 h 1076607"/>
              <a:gd name="connsiteX8" fmla="*/ 0 w 676691"/>
              <a:gd name="connsiteY8" fmla="*/ 171007 h 1076607"/>
              <a:gd name="connsiteX0" fmla="*/ 0 w 676691"/>
              <a:gd name="connsiteY0" fmla="*/ 168240 h 1073840"/>
              <a:gd name="connsiteX1" fmla="*/ 52061 w 676691"/>
              <a:gd name="connsiteY1" fmla="*/ 108222 h 1073840"/>
              <a:gd name="connsiteX2" fmla="*/ 639779 w 676691"/>
              <a:gd name="connsiteY2" fmla="*/ 860 h 1073840"/>
              <a:gd name="connsiteX3" fmla="*/ 674453 w 676691"/>
              <a:gd name="connsiteY3" fmla="*/ 120615 h 1073840"/>
              <a:gd name="connsiteX4" fmla="*/ 676381 w 676691"/>
              <a:gd name="connsiteY4" fmla="*/ 995928 h 1073840"/>
              <a:gd name="connsiteX5" fmla="*/ 630096 w 676691"/>
              <a:gd name="connsiteY5" fmla="*/ 1073840 h 1073840"/>
              <a:gd name="connsiteX6" fmla="*/ 34553 w 676691"/>
              <a:gd name="connsiteY6" fmla="*/ 999675 h 1073840"/>
              <a:gd name="connsiteX7" fmla="*/ 0 w 676691"/>
              <a:gd name="connsiteY7" fmla="*/ 930848 h 1073840"/>
              <a:gd name="connsiteX8" fmla="*/ 0 w 676691"/>
              <a:gd name="connsiteY8" fmla="*/ 168240 h 1073840"/>
              <a:gd name="connsiteX0" fmla="*/ 0 w 676691"/>
              <a:gd name="connsiteY0" fmla="*/ 168240 h 1073840"/>
              <a:gd name="connsiteX1" fmla="*/ 52061 w 676691"/>
              <a:gd name="connsiteY1" fmla="*/ 108222 h 1073840"/>
              <a:gd name="connsiteX2" fmla="*/ 639779 w 676691"/>
              <a:gd name="connsiteY2" fmla="*/ 860 h 1073840"/>
              <a:gd name="connsiteX3" fmla="*/ 674453 w 676691"/>
              <a:gd name="connsiteY3" fmla="*/ 120615 h 1073840"/>
              <a:gd name="connsiteX4" fmla="*/ 676381 w 676691"/>
              <a:gd name="connsiteY4" fmla="*/ 995928 h 1073840"/>
              <a:gd name="connsiteX5" fmla="*/ 630096 w 676691"/>
              <a:gd name="connsiteY5" fmla="*/ 1073840 h 1073840"/>
              <a:gd name="connsiteX6" fmla="*/ 34553 w 676691"/>
              <a:gd name="connsiteY6" fmla="*/ 999675 h 1073840"/>
              <a:gd name="connsiteX7" fmla="*/ 0 w 676691"/>
              <a:gd name="connsiteY7" fmla="*/ 930848 h 1073840"/>
              <a:gd name="connsiteX8" fmla="*/ 0 w 676691"/>
              <a:gd name="connsiteY8" fmla="*/ 168240 h 1073840"/>
              <a:gd name="connsiteX0" fmla="*/ 0 w 676691"/>
              <a:gd name="connsiteY0" fmla="*/ 168240 h 1073840"/>
              <a:gd name="connsiteX1" fmla="*/ 52061 w 676691"/>
              <a:gd name="connsiteY1" fmla="*/ 108222 h 1073840"/>
              <a:gd name="connsiteX2" fmla="*/ 639779 w 676691"/>
              <a:gd name="connsiteY2" fmla="*/ 860 h 1073840"/>
              <a:gd name="connsiteX3" fmla="*/ 674453 w 676691"/>
              <a:gd name="connsiteY3" fmla="*/ 120615 h 1073840"/>
              <a:gd name="connsiteX4" fmla="*/ 676381 w 676691"/>
              <a:gd name="connsiteY4" fmla="*/ 995928 h 1073840"/>
              <a:gd name="connsiteX5" fmla="*/ 630096 w 676691"/>
              <a:gd name="connsiteY5" fmla="*/ 1073840 h 1073840"/>
              <a:gd name="connsiteX6" fmla="*/ 34553 w 676691"/>
              <a:gd name="connsiteY6" fmla="*/ 999675 h 1073840"/>
              <a:gd name="connsiteX7" fmla="*/ 0 w 676691"/>
              <a:gd name="connsiteY7" fmla="*/ 930848 h 1073840"/>
              <a:gd name="connsiteX8" fmla="*/ 0 w 676691"/>
              <a:gd name="connsiteY8" fmla="*/ 168240 h 1073840"/>
              <a:gd name="connsiteX0" fmla="*/ 0 w 676691"/>
              <a:gd name="connsiteY0" fmla="*/ 167905 h 1073505"/>
              <a:gd name="connsiteX1" fmla="*/ 52061 w 676691"/>
              <a:gd name="connsiteY1" fmla="*/ 107887 h 1073505"/>
              <a:gd name="connsiteX2" fmla="*/ 639779 w 676691"/>
              <a:gd name="connsiteY2" fmla="*/ 525 h 1073505"/>
              <a:gd name="connsiteX3" fmla="*/ 674453 w 676691"/>
              <a:gd name="connsiteY3" fmla="*/ 120280 h 1073505"/>
              <a:gd name="connsiteX4" fmla="*/ 676381 w 676691"/>
              <a:gd name="connsiteY4" fmla="*/ 995593 h 1073505"/>
              <a:gd name="connsiteX5" fmla="*/ 630096 w 676691"/>
              <a:gd name="connsiteY5" fmla="*/ 1073505 h 1073505"/>
              <a:gd name="connsiteX6" fmla="*/ 34553 w 676691"/>
              <a:gd name="connsiteY6" fmla="*/ 999340 h 1073505"/>
              <a:gd name="connsiteX7" fmla="*/ 0 w 676691"/>
              <a:gd name="connsiteY7" fmla="*/ 930513 h 1073505"/>
              <a:gd name="connsiteX8" fmla="*/ 0 w 676691"/>
              <a:gd name="connsiteY8" fmla="*/ 167905 h 1073505"/>
              <a:gd name="connsiteX0" fmla="*/ 0 w 676691"/>
              <a:gd name="connsiteY0" fmla="*/ 167905 h 1073505"/>
              <a:gd name="connsiteX1" fmla="*/ 46173 w 676691"/>
              <a:gd name="connsiteY1" fmla="*/ 97258 h 1073505"/>
              <a:gd name="connsiteX2" fmla="*/ 639779 w 676691"/>
              <a:gd name="connsiteY2" fmla="*/ 525 h 1073505"/>
              <a:gd name="connsiteX3" fmla="*/ 674453 w 676691"/>
              <a:gd name="connsiteY3" fmla="*/ 120280 h 1073505"/>
              <a:gd name="connsiteX4" fmla="*/ 676381 w 676691"/>
              <a:gd name="connsiteY4" fmla="*/ 995593 h 1073505"/>
              <a:gd name="connsiteX5" fmla="*/ 630096 w 676691"/>
              <a:gd name="connsiteY5" fmla="*/ 1073505 h 1073505"/>
              <a:gd name="connsiteX6" fmla="*/ 34553 w 676691"/>
              <a:gd name="connsiteY6" fmla="*/ 999340 h 1073505"/>
              <a:gd name="connsiteX7" fmla="*/ 0 w 676691"/>
              <a:gd name="connsiteY7" fmla="*/ 930513 h 1073505"/>
              <a:gd name="connsiteX8" fmla="*/ 0 w 676691"/>
              <a:gd name="connsiteY8" fmla="*/ 167905 h 1073505"/>
              <a:gd name="connsiteX0" fmla="*/ 0 w 676691"/>
              <a:gd name="connsiteY0" fmla="*/ 167905 h 1073505"/>
              <a:gd name="connsiteX1" fmla="*/ 46173 w 676691"/>
              <a:gd name="connsiteY1" fmla="*/ 97258 h 1073505"/>
              <a:gd name="connsiteX2" fmla="*/ 639779 w 676691"/>
              <a:gd name="connsiteY2" fmla="*/ 525 h 1073505"/>
              <a:gd name="connsiteX3" fmla="*/ 674453 w 676691"/>
              <a:gd name="connsiteY3" fmla="*/ 120280 h 1073505"/>
              <a:gd name="connsiteX4" fmla="*/ 676381 w 676691"/>
              <a:gd name="connsiteY4" fmla="*/ 995593 h 1073505"/>
              <a:gd name="connsiteX5" fmla="*/ 630096 w 676691"/>
              <a:gd name="connsiteY5" fmla="*/ 1073505 h 1073505"/>
              <a:gd name="connsiteX6" fmla="*/ 34553 w 676691"/>
              <a:gd name="connsiteY6" fmla="*/ 999340 h 1073505"/>
              <a:gd name="connsiteX7" fmla="*/ 0 w 676691"/>
              <a:gd name="connsiteY7" fmla="*/ 930513 h 1073505"/>
              <a:gd name="connsiteX8" fmla="*/ 0 w 676691"/>
              <a:gd name="connsiteY8" fmla="*/ 167905 h 107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691" h="1073505">
                <a:moveTo>
                  <a:pt x="0" y="167905"/>
                </a:moveTo>
                <a:cubicBezTo>
                  <a:pt x="0" y="151684"/>
                  <a:pt x="7260" y="105617"/>
                  <a:pt x="46173" y="97258"/>
                </a:cubicBezTo>
                <a:cubicBezTo>
                  <a:pt x="162047" y="83969"/>
                  <a:pt x="460977" y="8653"/>
                  <a:pt x="639779" y="525"/>
                </a:cubicBezTo>
                <a:cubicBezTo>
                  <a:pt x="682753" y="-8594"/>
                  <a:pt x="674453" y="104059"/>
                  <a:pt x="674453" y="120280"/>
                </a:cubicBezTo>
                <a:cubicBezTo>
                  <a:pt x="672866" y="397501"/>
                  <a:pt x="677968" y="718372"/>
                  <a:pt x="676381" y="995593"/>
                </a:cubicBezTo>
                <a:cubicBezTo>
                  <a:pt x="678227" y="1034614"/>
                  <a:pt x="646317" y="1073505"/>
                  <a:pt x="630096" y="1073505"/>
                </a:cubicBezTo>
                <a:cubicBezTo>
                  <a:pt x="403502" y="1051937"/>
                  <a:pt x="236429" y="1023133"/>
                  <a:pt x="34553" y="999340"/>
                </a:cubicBezTo>
                <a:cubicBezTo>
                  <a:pt x="18332" y="999340"/>
                  <a:pt x="0" y="946734"/>
                  <a:pt x="0" y="930513"/>
                </a:cubicBezTo>
                <a:lnTo>
                  <a:pt x="0" y="167905"/>
                </a:lnTo>
                <a:close/>
              </a:path>
            </a:pathLst>
          </a:custGeom>
          <a:gradFill flip="none" rotWithShape="1">
            <a:gsLst>
              <a:gs pos="0">
                <a:schemeClr val="accent1">
                  <a:lumMod val="75000"/>
                </a:schemeClr>
              </a:gs>
              <a:gs pos="27000">
                <a:schemeClr val="accent1">
                  <a:lumMod val="75000"/>
                </a:schemeClr>
              </a:gs>
              <a:gs pos="66000">
                <a:schemeClr val="accent1"/>
              </a:gs>
              <a:gs pos="100000">
                <a:schemeClr val="accent1">
                  <a:lumMod val="60000"/>
                  <a:lumOff val="40000"/>
                </a:schemeClr>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algn="just">
              <a:lnSpc>
                <a:spcPct val="130000"/>
              </a:lnSpc>
              <a:defRPr/>
            </a:pPr>
            <a:r>
              <a:rPr lang="zh-CN" altLang="en-US" kern="0" dirty="0">
                <a:solidFill>
                  <a:prstClr val="white"/>
                </a:solidFill>
                <a:latin typeface="幼圆" panose="02010509060101010101" pitchFamily="49" charset="-122"/>
                <a:ea typeface="幼圆" panose="02010509060101010101" pitchFamily="49" charset="-122"/>
              </a:rPr>
              <a:t>点击此处输入文本内容点击此处输入文本内容点击此处输入文本内容</a:t>
            </a:r>
          </a:p>
          <a:p>
            <a:pPr algn="just">
              <a:lnSpc>
                <a:spcPct val="130000"/>
              </a:lnSpc>
              <a:defRPr/>
            </a:pPr>
            <a:endParaRPr lang="zh-CN" altLang="en-US" kern="0" dirty="0">
              <a:solidFill>
                <a:prstClr val="white"/>
              </a:solidFill>
              <a:latin typeface="幼圆" panose="02010509060101010101" pitchFamily="49" charset="-122"/>
              <a:ea typeface="幼圆" panose="02010509060101010101" pitchFamily="49" charset="-122"/>
            </a:endParaRPr>
          </a:p>
        </p:txBody>
      </p:sp>
      <p:sp>
        <p:nvSpPr>
          <p:cNvPr id="11" name="KSO_Shape"/>
          <p:cNvSpPr>
            <a:spLocks/>
          </p:cNvSpPr>
          <p:nvPr/>
        </p:nvSpPr>
        <p:spPr bwMode="auto">
          <a:xfrm>
            <a:off x="2960688" y="274106"/>
            <a:ext cx="6650038" cy="1121494"/>
          </a:xfrm>
          <a:custGeom>
            <a:avLst/>
            <a:gdLst>
              <a:gd name="T0" fmla="*/ 1630715 w 442"/>
              <a:gd name="T1" fmla="*/ 239911 h 96"/>
              <a:gd name="T2" fmla="*/ 1517471 w 442"/>
              <a:gd name="T3" fmla="*/ 367605 h 96"/>
              <a:gd name="T4" fmla="*/ 1166414 w 442"/>
              <a:gd name="T5" fmla="*/ 344388 h 96"/>
              <a:gd name="T6" fmla="*/ 1038071 w 442"/>
              <a:gd name="T7" fmla="*/ 344388 h 96"/>
              <a:gd name="T8" fmla="*/ 1068269 w 442"/>
              <a:gd name="T9" fmla="*/ 332780 h 96"/>
              <a:gd name="T10" fmla="*/ 890854 w 442"/>
              <a:gd name="T11" fmla="*/ 332780 h 96"/>
              <a:gd name="T12" fmla="*/ 751186 w 442"/>
              <a:gd name="T13" fmla="*/ 336649 h 96"/>
              <a:gd name="T14" fmla="*/ 637942 w 442"/>
              <a:gd name="T15" fmla="*/ 332780 h 96"/>
              <a:gd name="T16" fmla="*/ 135893 w 442"/>
              <a:gd name="T17" fmla="*/ 332780 h 96"/>
              <a:gd name="T18" fmla="*/ 279335 w 442"/>
              <a:gd name="T19" fmla="*/ 321171 h 96"/>
              <a:gd name="T20" fmla="*/ 430328 w 442"/>
              <a:gd name="T21" fmla="*/ 325041 h 96"/>
              <a:gd name="T22" fmla="*/ 513373 w 442"/>
              <a:gd name="T23" fmla="*/ 313432 h 96"/>
              <a:gd name="T24" fmla="*/ 237813 w 442"/>
              <a:gd name="T25" fmla="*/ 301823 h 96"/>
              <a:gd name="T26" fmla="*/ 434102 w 442"/>
              <a:gd name="T27" fmla="*/ 290215 h 96"/>
              <a:gd name="T28" fmla="*/ 434102 w 442"/>
              <a:gd name="T29" fmla="*/ 286345 h 96"/>
              <a:gd name="T30" fmla="*/ 332183 w 442"/>
              <a:gd name="T31" fmla="*/ 282476 h 96"/>
              <a:gd name="T32" fmla="*/ 513373 w 442"/>
              <a:gd name="T33" fmla="*/ 274737 h 96"/>
              <a:gd name="T34" fmla="*/ 475625 w 442"/>
              <a:gd name="T35" fmla="*/ 263128 h 96"/>
              <a:gd name="T36" fmla="*/ 237813 w 442"/>
              <a:gd name="T37" fmla="*/ 259259 h 96"/>
              <a:gd name="T38" fmla="*/ 211389 w 442"/>
              <a:gd name="T39" fmla="*/ 251520 h 96"/>
              <a:gd name="T40" fmla="*/ 135893 w 442"/>
              <a:gd name="T41" fmla="*/ 228302 h 96"/>
              <a:gd name="T42" fmla="*/ 105694 w 442"/>
              <a:gd name="T43" fmla="*/ 201216 h 96"/>
              <a:gd name="T44" fmla="*/ 305759 w 442"/>
              <a:gd name="T45" fmla="*/ 147042 h 96"/>
              <a:gd name="T46" fmla="*/ 162317 w 442"/>
              <a:gd name="T47" fmla="*/ 139303 h 96"/>
              <a:gd name="T48" fmla="*/ 475625 w 442"/>
              <a:gd name="T49" fmla="*/ 96738 h 96"/>
              <a:gd name="T50" fmla="*/ 275561 w 442"/>
              <a:gd name="T51" fmla="*/ 85130 h 96"/>
              <a:gd name="T52" fmla="*/ 736087 w 442"/>
              <a:gd name="T53" fmla="*/ 46434 h 96"/>
              <a:gd name="T54" fmla="*/ 1170189 w 442"/>
              <a:gd name="T55" fmla="*/ 34826 h 96"/>
              <a:gd name="T56" fmla="*/ 981449 w 442"/>
              <a:gd name="T57" fmla="*/ 23217 h 96"/>
              <a:gd name="T58" fmla="*/ 1041846 w 442"/>
              <a:gd name="T59" fmla="*/ 7739 h 96"/>
              <a:gd name="T60" fmla="*/ 1192838 w 442"/>
              <a:gd name="T61" fmla="*/ 11609 h 96"/>
              <a:gd name="T62" fmla="*/ 1041846 w 442"/>
              <a:gd name="T63" fmla="*/ 27087 h 96"/>
              <a:gd name="T64" fmla="*/ 551121 w 442"/>
              <a:gd name="T65" fmla="*/ 58043 h 96"/>
              <a:gd name="T66" fmla="*/ 343507 w 442"/>
              <a:gd name="T67" fmla="*/ 119955 h 96"/>
              <a:gd name="T68" fmla="*/ 173641 w 442"/>
              <a:gd name="T69" fmla="*/ 123825 h 96"/>
              <a:gd name="T70" fmla="*/ 196290 w 442"/>
              <a:gd name="T71" fmla="*/ 127695 h 96"/>
              <a:gd name="T72" fmla="*/ 203839 w 442"/>
              <a:gd name="T73" fmla="*/ 139303 h 96"/>
              <a:gd name="T74" fmla="*/ 354831 w 442"/>
              <a:gd name="T75" fmla="*/ 147042 h 96"/>
              <a:gd name="T76" fmla="*/ 324633 w 442"/>
              <a:gd name="T77" fmla="*/ 166390 h 96"/>
              <a:gd name="T78" fmla="*/ 230263 w 442"/>
              <a:gd name="T79" fmla="*/ 185738 h 96"/>
              <a:gd name="T80" fmla="*/ 222713 w 442"/>
              <a:gd name="T81" fmla="*/ 177998 h 96"/>
              <a:gd name="T82" fmla="*/ 1626940 w 442"/>
              <a:gd name="T83" fmla="*/ 177998 h 96"/>
              <a:gd name="T84" fmla="*/ 396354 w 442"/>
              <a:gd name="T85" fmla="*/ 205085 h 96"/>
              <a:gd name="T86" fmla="*/ 335957 w 442"/>
              <a:gd name="T87" fmla="*/ 216694 h 96"/>
              <a:gd name="T88" fmla="*/ 192515 w 442"/>
              <a:gd name="T89" fmla="*/ 232172 h 96"/>
              <a:gd name="T90" fmla="*/ 388805 w 442"/>
              <a:gd name="T91" fmla="*/ 228302 h 96"/>
              <a:gd name="T92" fmla="*/ 494499 w 442"/>
              <a:gd name="T93" fmla="*/ 220563 h 96"/>
              <a:gd name="T94" fmla="*/ 619068 w 442"/>
              <a:gd name="T95" fmla="*/ 216694 h 96"/>
              <a:gd name="T96" fmla="*/ 456751 w 442"/>
              <a:gd name="T97" fmla="*/ 212824 h 96"/>
              <a:gd name="T98" fmla="*/ 222713 w 442"/>
              <a:gd name="T99" fmla="*/ 208955 h 96"/>
              <a:gd name="T100" fmla="*/ 188740 w 442"/>
              <a:gd name="T101" fmla="*/ 216694 h 96"/>
              <a:gd name="T102" fmla="*/ 754961 w 442"/>
              <a:gd name="T103" fmla="*/ 212824 h 96"/>
              <a:gd name="T104" fmla="*/ 539797 w 442"/>
              <a:gd name="T105" fmla="*/ 232172 h 96"/>
              <a:gd name="T106" fmla="*/ 573770 w 442"/>
              <a:gd name="T107" fmla="*/ 220563 h 96"/>
              <a:gd name="T108" fmla="*/ 596419 w 442"/>
              <a:gd name="T109" fmla="*/ 228302 h 96"/>
              <a:gd name="T110" fmla="*/ 37748 w 442"/>
              <a:gd name="T111" fmla="*/ 251520 h 96"/>
              <a:gd name="T112" fmla="*/ 558671 w 442"/>
              <a:gd name="T113" fmla="*/ 282476 h 96"/>
              <a:gd name="T114" fmla="*/ 381255 w 442"/>
              <a:gd name="T115" fmla="*/ 301823 h 96"/>
              <a:gd name="T116" fmla="*/ 577545 w 442"/>
              <a:gd name="T117" fmla="*/ 317302 h 96"/>
              <a:gd name="T118" fmla="*/ 800258 w 442"/>
              <a:gd name="T119" fmla="*/ 321171 h 96"/>
              <a:gd name="T120" fmla="*/ 320858 w 442"/>
              <a:gd name="T121" fmla="*/ 328910 h 96"/>
              <a:gd name="T122" fmla="*/ 664365 w 442"/>
              <a:gd name="T123" fmla="*/ 328910 h 96"/>
              <a:gd name="T124" fmla="*/ 1121117 w 442"/>
              <a:gd name="T125" fmla="*/ 336649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 h="96">
                <a:moveTo>
                  <a:pt x="348" y="6"/>
                </a:moveTo>
                <a:cubicBezTo>
                  <a:pt x="349" y="5"/>
                  <a:pt x="348" y="5"/>
                  <a:pt x="348" y="5"/>
                </a:cubicBezTo>
                <a:cubicBezTo>
                  <a:pt x="354" y="5"/>
                  <a:pt x="362" y="5"/>
                  <a:pt x="366" y="7"/>
                </a:cubicBezTo>
                <a:cubicBezTo>
                  <a:pt x="367" y="8"/>
                  <a:pt x="367" y="7"/>
                  <a:pt x="367" y="7"/>
                </a:cubicBezTo>
                <a:cubicBezTo>
                  <a:pt x="368" y="7"/>
                  <a:pt x="370" y="7"/>
                  <a:pt x="370" y="8"/>
                </a:cubicBezTo>
                <a:cubicBezTo>
                  <a:pt x="371" y="8"/>
                  <a:pt x="371" y="7"/>
                  <a:pt x="372" y="7"/>
                </a:cubicBezTo>
                <a:cubicBezTo>
                  <a:pt x="373" y="8"/>
                  <a:pt x="373" y="8"/>
                  <a:pt x="374" y="7"/>
                </a:cubicBezTo>
                <a:cubicBezTo>
                  <a:pt x="378" y="7"/>
                  <a:pt x="384" y="9"/>
                  <a:pt x="388" y="9"/>
                </a:cubicBezTo>
                <a:cubicBezTo>
                  <a:pt x="400" y="10"/>
                  <a:pt x="412" y="10"/>
                  <a:pt x="422" y="13"/>
                </a:cubicBezTo>
                <a:cubicBezTo>
                  <a:pt x="422" y="14"/>
                  <a:pt x="421" y="15"/>
                  <a:pt x="421" y="16"/>
                </a:cubicBezTo>
                <a:cubicBezTo>
                  <a:pt x="421" y="17"/>
                  <a:pt x="422" y="17"/>
                  <a:pt x="423" y="16"/>
                </a:cubicBezTo>
                <a:cubicBezTo>
                  <a:pt x="422" y="18"/>
                  <a:pt x="424" y="19"/>
                  <a:pt x="422" y="21"/>
                </a:cubicBezTo>
                <a:cubicBezTo>
                  <a:pt x="423" y="22"/>
                  <a:pt x="426" y="22"/>
                  <a:pt x="428" y="22"/>
                </a:cubicBezTo>
                <a:cubicBezTo>
                  <a:pt x="428" y="23"/>
                  <a:pt x="428" y="23"/>
                  <a:pt x="427" y="23"/>
                </a:cubicBezTo>
                <a:cubicBezTo>
                  <a:pt x="428" y="24"/>
                  <a:pt x="429" y="24"/>
                  <a:pt x="430" y="24"/>
                </a:cubicBezTo>
                <a:cubicBezTo>
                  <a:pt x="429" y="26"/>
                  <a:pt x="430" y="26"/>
                  <a:pt x="431" y="26"/>
                </a:cubicBezTo>
                <a:cubicBezTo>
                  <a:pt x="431" y="27"/>
                  <a:pt x="431" y="27"/>
                  <a:pt x="432" y="27"/>
                </a:cubicBezTo>
                <a:cubicBezTo>
                  <a:pt x="432" y="28"/>
                  <a:pt x="431" y="28"/>
                  <a:pt x="431" y="29"/>
                </a:cubicBezTo>
                <a:cubicBezTo>
                  <a:pt x="431" y="30"/>
                  <a:pt x="432" y="30"/>
                  <a:pt x="433" y="31"/>
                </a:cubicBezTo>
                <a:cubicBezTo>
                  <a:pt x="432" y="32"/>
                  <a:pt x="433" y="32"/>
                  <a:pt x="434" y="33"/>
                </a:cubicBezTo>
                <a:cubicBezTo>
                  <a:pt x="431" y="35"/>
                  <a:pt x="435" y="37"/>
                  <a:pt x="436" y="38"/>
                </a:cubicBezTo>
                <a:cubicBezTo>
                  <a:pt x="437" y="40"/>
                  <a:pt x="435" y="41"/>
                  <a:pt x="435" y="43"/>
                </a:cubicBezTo>
                <a:cubicBezTo>
                  <a:pt x="435" y="46"/>
                  <a:pt x="438" y="46"/>
                  <a:pt x="439" y="49"/>
                </a:cubicBezTo>
                <a:cubicBezTo>
                  <a:pt x="437" y="49"/>
                  <a:pt x="439" y="52"/>
                  <a:pt x="436" y="52"/>
                </a:cubicBezTo>
                <a:cubicBezTo>
                  <a:pt x="436" y="54"/>
                  <a:pt x="437" y="54"/>
                  <a:pt x="436" y="56"/>
                </a:cubicBezTo>
                <a:cubicBezTo>
                  <a:pt x="433" y="55"/>
                  <a:pt x="433" y="60"/>
                  <a:pt x="432" y="62"/>
                </a:cubicBezTo>
                <a:cubicBezTo>
                  <a:pt x="430" y="61"/>
                  <a:pt x="429" y="62"/>
                  <a:pt x="428" y="62"/>
                </a:cubicBezTo>
                <a:cubicBezTo>
                  <a:pt x="428" y="67"/>
                  <a:pt x="433" y="68"/>
                  <a:pt x="437" y="66"/>
                </a:cubicBezTo>
                <a:cubicBezTo>
                  <a:pt x="437" y="65"/>
                  <a:pt x="437" y="64"/>
                  <a:pt x="437" y="64"/>
                </a:cubicBezTo>
                <a:cubicBezTo>
                  <a:pt x="437" y="63"/>
                  <a:pt x="438" y="65"/>
                  <a:pt x="438" y="65"/>
                </a:cubicBezTo>
                <a:cubicBezTo>
                  <a:pt x="438" y="67"/>
                  <a:pt x="441" y="68"/>
                  <a:pt x="441" y="70"/>
                </a:cubicBezTo>
                <a:cubicBezTo>
                  <a:pt x="441" y="70"/>
                  <a:pt x="440" y="71"/>
                  <a:pt x="441" y="71"/>
                </a:cubicBezTo>
                <a:cubicBezTo>
                  <a:pt x="441" y="72"/>
                  <a:pt x="441" y="73"/>
                  <a:pt x="439" y="74"/>
                </a:cubicBezTo>
                <a:cubicBezTo>
                  <a:pt x="440" y="74"/>
                  <a:pt x="441" y="75"/>
                  <a:pt x="441" y="76"/>
                </a:cubicBezTo>
                <a:cubicBezTo>
                  <a:pt x="440" y="76"/>
                  <a:pt x="441" y="78"/>
                  <a:pt x="442" y="78"/>
                </a:cubicBezTo>
                <a:cubicBezTo>
                  <a:pt x="440" y="78"/>
                  <a:pt x="441" y="79"/>
                  <a:pt x="439" y="79"/>
                </a:cubicBezTo>
                <a:cubicBezTo>
                  <a:pt x="439" y="80"/>
                  <a:pt x="440" y="80"/>
                  <a:pt x="440" y="81"/>
                </a:cubicBezTo>
                <a:cubicBezTo>
                  <a:pt x="439" y="81"/>
                  <a:pt x="439" y="81"/>
                  <a:pt x="439" y="82"/>
                </a:cubicBezTo>
                <a:cubicBezTo>
                  <a:pt x="439" y="82"/>
                  <a:pt x="440" y="82"/>
                  <a:pt x="441" y="83"/>
                </a:cubicBezTo>
                <a:cubicBezTo>
                  <a:pt x="440" y="84"/>
                  <a:pt x="437" y="82"/>
                  <a:pt x="437" y="85"/>
                </a:cubicBezTo>
                <a:cubicBezTo>
                  <a:pt x="437" y="85"/>
                  <a:pt x="439" y="85"/>
                  <a:pt x="439" y="85"/>
                </a:cubicBezTo>
                <a:cubicBezTo>
                  <a:pt x="439" y="86"/>
                  <a:pt x="438" y="87"/>
                  <a:pt x="438" y="87"/>
                </a:cubicBezTo>
                <a:cubicBezTo>
                  <a:pt x="438" y="88"/>
                  <a:pt x="437" y="87"/>
                  <a:pt x="437" y="88"/>
                </a:cubicBezTo>
                <a:cubicBezTo>
                  <a:pt x="437" y="88"/>
                  <a:pt x="437" y="88"/>
                  <a:pt x="438" y="88"/>
                </a:cubicBezTo>
                <a:cubicBezTo>
                  <a:pt x="437" y="89"/>
                  <a:pt x="435" y="89"/>
                  <a:pt x="434" y="89"/>
                </a:cubicBezTo>
                <a:cubicBezTo>
                  <a:pt x="434" y="90"/>
                  <a:pt x="435" y="90"/>
                  <a:pt x="435" y="90"/>
                </a:cubicBezTo>
                <a:cubicBezTo>
                  <a:pt x="434" y="92"/>
                  <a:pt x="433" y="93"/>
                  <a:pt x="432" y="94"/>
                </a:cubicBezTo>
                <a:cubicBezTo>
                  <a:pt x="431" y="95"/>
                  <a:pt x="433" y="94"/>
                  <a:pt x="433" y="95"/>
                </a:cubicBezTo>
                <a:cubicBezTo>
                  <a:pt x="424" y="95"/>
                  <a:pt x="416" y="96"/>
                  <a:pt x="409" y="94"/>
                </a:cubicBezTo>
                <a:cubicBezTo>
                  <a:pt x="408" y="95"/>
                  <a:pt x="407" y="95"/>
                  <a:pt x="405" y="95"/>
                </a:cubicBezTo>
                <a:cubicBezTo>
                  <a:pt x="405" y="95"/>
                  <a:pt x="406" y="95"/>
                  <a:pt x="406" y="94"/>
                </a:cubicBezTo>
                <a:cubicBezTo>
                  <a:pt x="405" y="95"/>
                  <a:pt x="404" y="95"/>
                  <a:pt x="402" y="95"/>
                </a:cubicBezTo>
                <a:cubicBezTo>
                  <a:pt x="402" y="93"/>
                  <a:pt x="397" y="94"/>
                  <a:pt x="395" y="93"/>
                </a:cubicBezTo>
                <a:cubicBezTo>
                  <a:pt x="396" y="93"/>
                  <a:pt x="397" y="93"/>
                  <a:pt x="397" y="93"/>
                </a:cubicBezTo>
                <a:cubicBezTo>
                  <a:pt x="398" y="92"/>
                  <a:pt x="395" y="93"/>
                  <a:pt x="396" y="92"/>
                </a:cubicBezTo>
                <a:cubicBezTo>
                  <a:pt x="397" y="92"/>
                  <a:pt x="397" y="92"/>
                  <a:pt x="398" y="92"/>
                </a:cubicBezTo>
                <a:cubicBezTo>
                  <a:pt x="382" y="91"/>
                  <a:pt x="366" y="90"/>
                  <a:pt x="351" y="89"/>
                </a:cubicBezTo>
                <a:cubicBezTo>
                  <a:pt x="354" y="91"/>
                  <a:pt x="355" y="89"/>
                  <a:pt x="357" y="91"/>
                </a:cubicBezTo>
                <a:cubicBezTo>
                  <a:pt x="358" y="90"/>
                  <a:pt x="359" y="90"/>
                  <a:pt x="361" y="91"/>
                </a:cubicBezTo>
                <a:cubicBezTo>
                  <a:pt x="355" y="91"/>
                  <a:pt x="350" y="90"/>
                  <a:pt x="346" y="90"/>
                </a:cubicBezTo>
                <a:cubicBezTo>
                  <a:pt x="347" y="90"/>
                  <a:pt x="347" y="90"/>
                  <a:pt x="347" y="90"/>
                </a:cubicBezTo>
                <a:cubicBezTo>
                  <a:pt x="346" y="89"/>
                  <a:pt x="346" y="90"/>
                  <a:pt x="345" y="90"/>
                </a:cubicBezTo>
                <a:cubicBezTo>
                  <a:pt x="345" y="90"/>
                  <a:pt x="346" y="90"/>
                  <a:pt x="345" y="89"/>
                </a:cubicBezTo>
                <a:cubicBezTo>
                  <a:pt x="342" y="89"/>
                  <a:pt x="341" y="88"/>
                  <a:pt x="338" y="88"/>
                </a:cubicBezTo>
                <a:cubicBezTo>
                  <a:pt x="338" y="88"/>
                  <a:pt x="338" y="88"/>
                  <a:pt x="338" y="88"/>
                </a:cubicBezTo>
                <a:cubicBezTo>
                  <a:pt x="337" y="88"/>
                  <a:pt x="335" y="87"/>
                  <a:pt x="336" y="88"/>
                </a:cubicBezTo>
                <a:cubicBezTo>
                  <a:pt x="335" y="87"/>
                  <a:pt x="334" y="87"/>
                  <a:pt x="333" y="88"/>
                </a:cubicBezTo>
                <a:cubicBezTo>
                  <a:pt x="333" y="88"/>
                  <a:pt x="332" y="88"/>
                  <a:pt x="332" y="87"/>
                </a:cubicBezTo>
                <a:cubicBezTo>
                  <a:pt x="331" y="88"/>
                  <a:pt x="330" y="87"/>
                  <a:pt x="329" y="88"/>
                </a:cubicBezTo>
                <a:cubicBezTo>
                  <a:pt x="328" y="88"/>
                  <a:pt x="329" y="88"/>
                  <a:pt x="329" y="87"/>
                </a:cubicBezTo>
                <a:cubicBezTo>
                  <a:pt x="328" y="87"/>
                  <a:pt x="328" y="88"/>
                  <a:pt x="328" y="88"/>
                </a:cubicBezTo>
                <a:cubicBezTo>
                  <a:pt x="329" y="89"/>
                  <a:pt x="326" y="87"/>
                  <a:pt x="325" y="88"/>
                </a:cubicBezTo>
                <a:cubicBezTo>
                  <a:pt x="325" y="88"/>
                  <a:pt x="324" y="87"/>
                  <a:pt x="325" y="87"/>
                </a:cubicBezTo>
                <a:cubicBezTo>
                  <a:pt x="324" y="87"/>
                  <a:pt x="323" y="88"/>
                  <a:pt x="324" y="88"/>
                </a:cubicBezTo>
                <a:cubicBezTo>
                  <a:pt x="320" y="87"/>
                  <a:pt x="312" y="87"/>
                  <a:pt x="308" y="88"/>
                </a:cubicBezTo>
                <a:cubicBezTo>
                  <a:pt x="307" y="86"/>
                  <a:pt x="305" y="88"/>
                  <a:pt x="304" y="87"/>
                </a:cubicBezTo>
                <a:cubicBezTo>
                  <a:pt x="304" y="88"/>
                  <a:pt x="303" y="88"/>
                  <a:pt x="303" y="88"/>
                </a:cubicBezTo>
                <a:cubicBezTo>
                  <a:pt x="304" y="89"/>
                  <a:pt x="308" y="87"/>
                  <a:pt x="309" y="89"/>
                </a:cubicBezTo>
                <a:cubicBezTo>
                  <a:pt x="312" y="87"/>
                  <a:pt x="318" y="89"/>
                  <a:pt x="321" y="88"/>
                </a:cubicBezTo>
                <a:cubicBezTo>
                  <a:pt x="323" y="89"/>
                  <a:pt x="319" y="90"/>
                  <a:pt x="319" y="89"/>
                </a:cubicBezTo>
                <a:cubicBezTo>
                  <a:pt x="318" y="89"/>
                  <a:pt x="318" y="89"/>
                  <a:pt x="316" y="89"/>
                </a:cubicBezTo>
                <a:cubicBezTo>
                  <a:pt x="316" y="90"/>
                  <a:pt x="317" y="89"/>
                  <a:pt x="317" y="90"/>
                </a:cubicBezTo>
                <a:cubicBezTo>
                  <a:pt x="317" y="90"/>
                  <a:pt x="316" y="89"/>
                  <a:pt x="314" y="90"/>
                </a:cubicBezTo>
                <a:cubicBezTo>
                  <a:pt x="314" y="90"/>
                  <a:pt x="315" y="90"/>
                  <a:pt x="315" y="90"/>
                </a:cubicBezTo>
                <a:cubicBezTo>
                  <a:pt x="311" y="88"/>
                  <a:pt x="309" y="90"/>
                  <a:pt x="305" y="89"/>
                </a:cubicBezTo>
                <a:cubicBezTo>
                  <a:pt x="305" y="90"/>
                  <a:pt x="305" y="90"/>
                  <a:pt x="305" y="90"/>
                </a:cubicBezTo>
                <a:cubicBezTo>
                  <a:pt x="306" y="90"/>
                  <a:pt x="304" y="90"/>
                  <a:pt x="304" y="90"/>
                </a:cubicBezTo>
                <a:cubicBezTo>
                  <a:pt x="305" y="88"/>
                  <a:pt x="302" y="90"/>
                  <a:pt x="299" y="89"/>
                </a:cubicBezTo>
                <a:cubicBezTo>
                  <a:pt x="300" y="90"/>
                  <a:pt x="300" y="90"/>
                  <a:pt x="298" y="90"/>
                </a:cubicBezTo>
                <a:cubicBezTo>
                  <a:pt x="299" y="90"/>
                  <a:pt x="299" y="90"/>
                  <a:pt x="299" y="89"/>
                </a:cubicBezTo>
                <a:cubicBezTo>
                  <a:pt x="296" y="89"/>
                  <a:pt x="292" y="89"/>
                  <a:pt x="288" y="89"/>
                </a:cubicBezTo>
                <a:cubicBezTo>
                  <a:pt x="289" y="88"/>
                  <a:pt x="288" y="88"/>
                  <a:pt x="290" y="88"/>
                </a:cubicBezTo>
                <a:cubicBezTo>
                  <a:pt x="288" y="87"/>
                  <a:pt x="286" y="90"/>
                  <a:pt x="283" y="89"/>
                </a:cubicBezTo>
                <a:cubicBezTo>
                  <a:pt x="282" y="89"/>
                  <a:pt x="284" y="89"/>
                  <a:pt x="285" y="89"/>
                </a:cubicBezTo>
                <a:cubicBezTo>
                  <a:pt x="285" y="88"/>
                  <a:pt x="285" y="88"/>
                  <a:pt x="284" y="88"/>
                </a:cubicBezTo>
                <a:cubicBezTo>
                  <a:pt x="284" y="88"/>
                  <a:pt x="285" y="89"/>
                  <a:pt x="283" y="89"/>
                </a:cubicBezTo>
                <a:cubicBezTo>
                  <a:pt x="284" y="88"/>
                  <a:pt x="282" y="88"/>
                  <a:pt x="281" y="88"/>
                </a:cubicBezTo>
                <a:cubicBezTo>
                  <a:pt x="281" y="89"/>
                  <a:pt x="282" y="88"/>
                  <a:pt x="283" y="88"/>
                </a:cubicBezTo>
                <a:cubicBezTo>
                  <a:pt x="283" y="89"/>
                  <a:pt x="281" y="89"/>
                  <a:pt x="281" y="89"/>
                </a:cubicBezTo>
                <a:cubicBezTo>
                  <a:pt x="279" y="89"/>
                  <a:pt x="279" y="89"/>
                  <a:pt x="279" y="89"/>
                </a:cubicBezTo>
                <a:cubicBezTo>
                  <a:pt x="279" y="88"/>
                  <a:pt x="280" y="89"/>
                  <a:pt x="280" y="88"/>
                </a:cubicBezTo>
                <a:cubicBezTo>
                  <a:pt x="279" y="87"/>
                  <a:pt x="279" y="88"/>
                  <a:pt x="277" y="88"/>
                </a:cubicBezTo>
                <a:cubicBezTo>
                  <a:pt x="279" y="89"/>
                  <a:pt x="277" y="89"/>
                  <a:pt x="277" y="88"/>
                </a:cubicBezTo>
                <a:cubicBezTo>
                  <a:pt x="277" y="88"/>
                  <a:pt x="276" y="89"/>
                  <a:pt x="275" y="89"/>
                </a:cubicBezTo>
                <a:cubicBezTo>
                  <a:pt x="275" y="88"/>
                  <a:pt x="275" y="89"/>
                  <a:pt x="275" y="88"/>
                </a:cubicBezTo>
                <a:cubicBezTo>
                  <a:pt x="275" y="88"/>
                  <a:pt x="274" y="89"/>
                  <a:pt x="274" y="89"/>
                </a:cubicBezTo>
                <a:cubicBezTo>
                  <a:pt x="273" y="89"/>
                  <a:pt x="274" y="89"/>
                  <a:pt x="274" y="88"/>
                </a:cubicBezTo>
                <a:cubicBezTo>
                  <a:pt x="272" y="88"/>
                  <a:pt x="268" y="88"/>
                  <a:pt x="265" y="88"/>
                </a:cubicBezTo>
                <a:cubicBezTo>
                  <a:pt x="265" y="89"/>
                  <a:pt x="265" y="89"/>
                  <a:pt x="266" y="89"/>
                </a:cubicBezTo>
                <a:cubicBezTo>
                  <a:pt x="265" y="90"/>
                  <a:pt x="265" y="88"/>
                  <a:pt x="264" y="88"/>
                </a:cubicBezTo>
                <a:cubicBezTo>
                  <a:pt x="264" y="88"/>
                  <a:pt x="265" y="89"/>
                  <a:pt x="264" y="89"/>
                </a:cubicBezTo>
                <a:cubicBezTo>
                  <a:pt x="262" y="89"/>
                  <a:pt x="265" y="89"/>
                  <a:pt x="264" y="88"/>
                </a:cubicBezTo>
                <a:cubicBezTo>
                  <a:pt x="263" y="89"/>
                  <a:pt x="261" y="88"/>
                  <a:pt x="261" y="89"/>
                </a:cubicBezTo>
                <a:cubicBezTo>
                  <a:pt x="260" y="89"/>
                  <a:pt x="261" y="89"/>
                  <a:pt x="261" y="88"/>
                </a:cubicBezTo>
                <a:cubicBezTo>
                  <a:pt x="259" y="89"/>
                  <a:pt x="259" y="88"/>
                  <a:pt x="257" y="88"/>
                </a:cubicBezTo>
                <a:cubicBezTo>
                  <a:pt x="257" y="89"/>
                  <a:pt x="257" y="89"/>
                  <a:pt x="256" y="89"/>
                </a:cubicBezTo>
                <a:cubicBezTo>
                  <a:pt x="256" y="89"/>
                  <a:pt x="257" y="88"/>
                  <a:pt x="256" y="88"/>
                </a:cubicBezTo>
                <a:cubicBezTo>
                  <a:pt x="255" y="88"/>
                  <a:pt x="255" y="89"/>
                  <a:pt x="253" y="88"/>
                </a:cubicBezTo>
                <a:cubicBezTo>
                  <a:pt x="253" y="88"/>
                  <a:pt x="253" y="89"/>
                  <a:pt x="254" y="89"/>
                </a:cubicBezTo>
                <a:cubicBezTo>
                  <a:pt x="254" y="89"/>
                  <a:pt x="252" y="89"/>
                  <a:pt x="253" y="88"/>
                </a:cubicBezTo>
                <a:cubicBezTo>
                  <a:pt x="251" y="88"/>
                  <a:pt x="252" y="89"/>
                  <a:pt x="250" y="89"/>
                </a:cubicBezTo>
                <a:cubicBezTo>
                  <a:pt x="249" y="89"/>
                  <a:pt x="251" y="90"/>
                  <a:pt x="250" y="89"/>
                </a:cubicBezTo>
                <a:cubicBezTo>
                  <a:pt x="250" y="88"/>
                  <a:pt x="248" y="88"/>
                  <a:pt x="248" y="89"/>
                </a:cubicBezTo>
                <a:cubicBezTo>
                  <a:pt x="248" y="89"/>
                  <a:pt x="248" y="89"/>
                  <a:pt x="247" y="88"/>
                </a:cubicBezTo>
                <a:cubicBezTo>
                  <a:pt x="246" y="88"/>
                  <a:pt x="247" y="90"/>
                  <a:pt x="246" y="89"/>
                </a:cubicBezTo>
                <a:cubicBezTo>
                  <a:pt x="246" y="89"/>
                  <a:pt x="247" y="89"/>
                  <a:pt x="247" y="89"/>
                </a:cubicBezTo>
                <a:cubicBezTo>
                  <a:pt x="245" y="89"/>
                  <a:pt x="243" y="88"/>
                  <a:pt x="243" y="89"/>
                </a:cubicBezTo>
                <a:cubicBezTo>
                  <a:pt x="242" y="90"/>
                  <a:pt x="242" y="88"/>
                  <a:pt x="241" y="88"/>
                </a:cubicBezTo>
                <a:cubicBezTo>
                  <a:pt x="249" y="88"/>
                  <a:pt x="256" y="87"/>
                  <a:pt x="264" y="87"/>
                </a:cubicBezTo>
                <a:cubicBezTo>
                  <a:pt x="271" y="87"/>
                  <a:pt x="278" y="88"/>
                  <a:pt x="283" y="86"/>
                </a:cubicBezTo>
                <a:cubicBezTo>
                  <a:pt x="283" y="86"/>
                  <a:pt x="281" y="87"/>
                  <a:pt x="281" y="86"/>
                </a:cubicBezTo>
                <a:cubicBezTo>
                  <a:pt x="280" y="86"/>
                  <a:pt x="279" y="87"/>
                  <a:pt x="278" y="85"/>
                </a:cubicBezTo>
                <a:cubicBezTo>
                  <a:pt x="278" y="86"/>
                  <a:pt x="278" y="86"/>
                  <a:pt x="278" y="86"/>
                </a:cubicBezTo>
                <a:cubicBezTo>
                  <a:pt x="277" y="86"/>
                  <a:pt x="274" y="87"/>
                  <a:pt x="275" y="85"/>
                </a:cubicBezTo>
                <a:cubicBezTo>
                  <a:pt x="274" y="86"/>
                  <a:pt x="273" y="86"/>
                  <a:pt x="271" y="86"/>
                </a:cubicBezTo>
                <a:cubicBezTo>
                  <a:pt x="271" y="85"/>
                  <a:pt x="272" y="86"/>
                  <a:pt x="272" y="86"/>
                </a:cubicBezTo>
                <a:cubicBezTo>
                  <a:pt x="272" y="85"/>
                  <a:pt x="270" y="86"/>
                  <a:pt x="270" y="85"/>
                </a:cubicBezTo>
                <a:cubicBezTo>
                  <a:pt x="271" y="86"/>
                  <a:pt x="269" y="86"/>
                  <a:pt x="269" y="86"/>
                </a:cubicBezTo>
                <a:cubicBezTo>
                  <a:pt x="268" y="86"/>
                  <a:pt x="268" y="85"/>
                  <a:pt x="267" y="86"/>
                </a:cubicBezTo>
                <a:cubicBezTo>
                  <a:pt x="268" y="86"/>
                  <a:pt x="264" y="87"/>
                  <a:pt x="263" y="85"/>
                </a:cubicBezTo>
                <a:cubicBezTo>
                  <a:pt x="262" y="85"/>
                  <a:pt x="263" y="86"/>
                  <a:pt x="262" y="86"/>
                </a:cubicBezTo>
                <a:cubicBezTo>
                  <a:pt x="260" y="84"/>
                  <a:pt x="258" y="87"/>
                  <a:pt x="255" y="86"/>
                </a:cubicBezTo>
                <a:cubicBezTo>
                  <a:pt x="255" y="86"/>
                  <a:pt x="255" y="86"/>
                  <a:pt x="256" y="86"/>
                </a:cubicBezTo>
                <a:cubicBezTo>
                  <a:pt x="255" y="87"/>
                  <a:pt x="255" y="86"/>
                  <a:pt x="253" y="86"/>
                </a:cubicBezTo>
                <a:cubicBezTo>
                  <a:pt x="253" y="87"/>
                  <a:pt x="252" y="86"/>
                  <a:pt x="252" y="86"/>
                </a:cubicBezTo>
                <a:cubicBezTo>
                  <a:pt x="251" y="86"/>
                  <a:pt x="252" y="86"/>
                  <a:pt x="252" y="86"/>
                </a:cubicBezTo>
                <a:cubicBezTo>
                  <a:pt x="251" y="86"/>
                  <a:pt x="251" y="86"/>
                  <a:pt x="250" y="86"/>
                </a:cubicBezTo>
                <a:cubicBezTo>
                  <a:pt x="251" y="86"/>
                  <a:pt x="251" y="86"/>
                  <a:pt x="251" y="86"/>
                </a:cubicBezTo>
                <a:cubicBezTo>
                  <a:pt x="248" y="86"/>
                  <a:pt x="246" y="87"/>
                  <a:pt x="242" y="86"/>
                </a:cubicBezTo>
                <a:cubicBezTo>
                  <a:pt x="243" y="86"/>
                  <a:pt x="243" y="86"/>
                  <a:pt x="243" y="86"/>
                </a:cubicBezTo>
                <a:cubicBezTo>
                  <a:pt x="242" y="87"/>
                  <a:pt x="242" y="87"/>
                  <a:pt x="242" y="86"/>
                </a:cubicBezTo>
                <a:cubicBezTo>
                  <a:pt x="241" y="86"/>
                  <a:pt x="240" y="86"/>
                  <a:pt x="240" y="87"/>
                </a:cubicBezTo>
                <a:cubicBezTo>
                  <a:pt x="239" y="87"/>
                  <a:pt x="239" y="85"/>
                  <a:pt x="238" y="86"/>
                </a:cubicBezTo>
                <a:cubicBezTo>
                  <a:pt x="238" y="87"/>
                  <a:pt x="239" y="86"/>
                  <a:pt x="239" y="86"/>
                </a:cubicBezTo>
                <a:cubicBezTo>
                  <a:pt x="239" y="87"/>
                  <a:pt x="236" y="87"/>
                  <a:pt x="238" y="86"/>
                </a:cubicBezTo>
                <a:cubicBezTo>
                  <a:pt x="237" y="86"/>
                  <a:pt x="237" y="86"/>
                  <a:pt x="236" y="86"/>
                </a:cubicBezTo>
                <a:cubicBezTo>
                  <a:pt x="236" y="87"/>
                  <a:pt x="237" y="86"/>
                  <a:pt x="237" y="87"/>
                </a:cubicBezTo>
                <a:cubicBezTo>
                  <a:pt x="236" y="87"/>
                  <a:pt x="236" y="87"/>
                  <a:pt x="235" y="86"/>
                </a:cubicBezTo>
                <a:cubicBezTo>
                  <a:pt x="235" y="87"/>
                  <a:pt x="234" y="86"/>
                  <a:pt x="233" y="87"/>
                </a:cubicBezTo>
                <a:cubicBezTo>
                  <a:pt x="233" y="86"/>
                  <a:pt x="233" y="87"/>
                  <a:pt x="233" y="86"/>
                </a:cubicBezTo>
                <a:cubicBezTo>
                  <a:pt x="232" y="86"/>
                  <a:pt x="231" y="86"/>
                  <a:pt x="229" y="86"/>
                </a:cubicBezTo>
                <a:cubicBezTo>
                  <a:pt x="230" y="87"/>
                  <a:pt x="229" y="88"/>
                  <a:pt x="228" y="86"/>
                </a:cubicBezTo>
                <a:cubicBezTo>
                  <a:pt x="227" y="87"/>
                  <a:pt x="227" y="86"/>
                  <a:pt x="226" y="86"/>
                </a:cubicBezTo>
                <a:cubicBezTo>
                  <a:pt x="226" y="87"/>
                  <a:pt x="226" y="87"/>
                  <a:pt x="226" y="87"/>
                </a:cubicBezTo>
                <a:cubicBezTo>
                  <a:pt x="226" y="87"/>
                  <a:pt x="225" y="87"/>
                  <a:pt x="225" y="86"/>
                </a:cubicBezTo>
                <a:cubicBezTo>
                  <a:pt x="221" y="86"/>
                  <a:pt x="218" y="86"/>
                  <a:pt x="215" y="86"/>
                </a:cubicBezTo>
                <a:cubicBezTo>
                  <a:pt x="214" y="86"/>
                  <a:pt x="216" y="86"/>
                  <a:pt x="215" y="85"/>
                </a:cubicBezTo>
                <a:cubicBezTo>
                  <a:pt x="213" y="88"/>
                  <a:pt x="210" y="86"/>
                  <a:pt x="208" y="87"/>
                </a:cubicBezTo>
                <a:cubicBezTo>
                  <a:pt x="207" y="86"/>
                  <a:pt x="206" y="88"/>
                  <a:pt x="205" y="87"/>
                </a:cubicBezTo>
                <a:cubicBezTo>
                  <a:pt x="204" y="86"/>
                  <a:pt x="206" y="87"/>
                  <a:pt x="206" y="87"/>
                </a:cubicBezTo>
                <a:cubicBezTo>
                  <a:pt x="205" y="86"/>
                  <a:pt x="204" y="87"/>
                  <a:pt x="203" y="86"/>
                </a:cubicBezTo>
                <a:cubicBezTo>
                  <a:pt x="203" y="86"/>
                  <a:pt x="203" y="87"/>
                  <a:pt x="204" y="87"/>
                </a:cubicBezTo>
                <a:cubicBezTo>
                  <a:pt x="203" y="88"/>
                  <a:pt x="202" y="87"/>
                  <a:pt x="202" y="88"/>
                </a:cubicBezTo>
                <a:cubicBezTo>
                  <a:pt x="202" y="87"/>
                  <a:pt x="201" y="87"/>
                  <a:pt x="203" y="87"/>
                </a:cubicBezTo>
                <a:cubicBezTo>
                  <a:pt x="203" y="86"/>
                  <a:pt x="202" y="87"/>
                  <a:pt x="201" y="86"/>
                </a:cubicBezTo>
                <a:cubicBezTo>
                  <a:pt x="201" y="87"/>
                  <a:pt x="202" y="87"/>
                  <a:pt x="201" y="87"/>
                </a:cubicBezTo>
                <a:cubicBezTo>
                  <a:pt x="201" y="87"/>
                  <a:pt x="201" y="87"/>
                  <a:pt x="201" y="86"/>
                </a:cubicBezTo>
                <a:cubicBezTo>
                  <a:pt x="200" y="86"/>
                  <a:pt x="200" y="87"/>
                  <a:pt x="199" y="87"/>
                </a:cubicBezTo>
                <a:cubicBezTo>
                  <a:pt x="199" y="87"/>
                  <a:pt x="201" y="87"/>
                  <a:pt x="200" y="88"/>
                </a:cubicBezTo>
                <a:cubicBezTo>
                  <a:pt x="199" y="88"/>
                  <a:pt x="199" y="87"/>
                  <a:pt x="199" y="86"/>
                </a:cubicBezTo>
                <a:cubicBezTo>
                  <a:pt x="199" y="86"/>
                  <a:pt x="198" y="86"/>
                  <a:pt x="198" y="86"/>
                </a:cubicBezTo>
                <a:cubicBezTo>
                  <a:pt x="198" y="87"/>
                  <a:pt x="199" y="87"/>
                  <a:pt x="199" y="87"/>
                </a:cubicBezTo>
                <a:cubicBezTo>
                  <a:pt x="199" y="88"/>
                  <a:pt x="198" y="88"/>
                  <a:pt x="197" y="88"/>
                </a:cubicBezTo>
                <a:cubicBezTo>
                  <a:pt x="197" y="88"/>
                  <a:pt x="198" y="88"/>
                  <a:pt x="198" y="87"/>
                </a:cubicBezTo>
                <a:cubicBezTo>
                  <a:pt x="197" y="88"/>
                  <a:pt x="195" y="88"/>
                  <a:pt x="195" y="87"/>
                </a:cubicBezTo>
                <a:cubicBezTo>
                  <a:pt x="194" y="87"/>
                  <a:pt x="194" y="87"/>
                  <a:pt x="194" y="87"/>
                </a:cubicBezTo>
                <a:cubicBezTo>
                  <a:pt x="193" y="87"/>
                  <a:pt x="193" y="88"/>
                  <a:pt x="192" y="88"/>
                </a:cubicBezTo>
                <a:cubicBezTo>
                  <a:pt x="193" y="87"/>
                  <a:pt x="193" y="88"/>
                  <a:pt x="193" y="88"/>
                </a:cubicBezTo>
                <a:cubicBezTo>
                  <a:pt x="193" y="86"/>
                  <a:pt x="190" y="88"/>
                  <a:pt x="190" y="86"/>
                </a:cubicBezTo>
                <a:cubicBezTo>
                  <a:pt x="190" y="86"/>
                  <a:pt x="190" y="87"/>
                  <a:pt x="188" y="87"/>
                </a:cubicBezTo>
                <a:cubicBezTo>
                  <a:pt x="189" y="88"/>
                  <a:pt x="188" y="87"/>
                  <a:pt x="188" y="88"/>
                </a:cubicBezTo>
                <a:cubicBezTo>
                  <a:pt x="187" y="88"/>
                  <a:pt x="188" y="87"/>
                  <a:pt x="187" y="86"/>
                </a:cubicBezTo>
                <a:cubicBezTo>
                  <a:pt x="187" y="86"/>
                  <a:pt x="186" y="87"/>
                  <a:pt x="187" y="88"/>
                </a:cubicBezTo>
                <a:cubicBezTo>
                  <a:pt x="184" y="88"/>
                  <a:pt x="181" y="88"/>
                  <a:pt x="179" y="87"/>
                </a:cubicBezTo>
                <a:cubicBezTo>
                  <a:pt x="180" y="88"/>
                  <a:pt x="181" y="87"/>
                  <a:pt x="182" y="87"/>
                </a:cubicBezTo>
                <a:cubicBezTo>
                  <a:pt x="182" y="86"/>
                  <a:pt x="178" y="87"/>
                  <a:pt x="178" y="86"/>
                </a:cubicBezTo>
                <a:cubicBezTo>
                  <a:pt x="176" y="87"/>
                  <a:pt x="174" y="87"/>
                  <a:pt x="173" y="86"/>
                </a:cubicBezTo>
                <a:cubicBezTo>
                  <a:pt x="169" y="88"/>
                  <a:pt x="163" y="86"/>
                  <a:pt x="158" y="87"/>
                </a:cubicBezTo>
                <a:cubicBezTo>
                  <a:pt x="157" y="87"/>
                  <a:pt x="158" y="86"/>
                  <a:pt x="157" y="86"/>
                </a:cubicBezTo>
                <a:cubicBezTo>
                  <a:pt x="156" y="87"/>
                  <a:pt x="152" y="87"/>
                  <a:pt x="149" y="86"/>
                </a:cubicBezTo>
                <a:cubicBezTo>
                  <a:pt x="146" y="87"/>
                  <a:pt x="143" y="86"/>
                  <a:pt x="140" y="86"/>
                </a:cubicBezTo>
                <a:cubicBezTo>
                  <a:pt x="140" y="85"/>
                  <a:pt x="142" y="85"/>
                  <a:pt x="142" y="86"/>
                </a:cubicBezTo>
                <a:cubicBezTo>
                  <a:pt x="142" y="86"/>
                  <a:pt x="142" y="85"/>
                  <a:pt x="142" y="85"/>
                </a:cubicBezTo>
                <a:cubicBezTo>
                  <a:pt x="143" y="85"/>
                  <a:pt x="143" y="86"/>
                  <a:pt x="143" y="86"/>
                </a:cubicBezTo>
                <a:cubicBezTo>
                  <a:pt x="144" y="86"/>
                  <a:pt x="144" y="86"/>
                  <a:pt x="143" y="86"/>
                </a:cubicBezTo>
                <a:cubicBezTo>
                  <a:pt x="147" y="84"/>
                  <a:pt x="154" y="86"/>
                  <a:pt x="157" y="86"/>
                </a:cubicBezTo>
                <a:cubicBezTo>
                  <a:pt x="157" y="86"/>
                  <a:pt x="157" y="85"/>
                  <a:pt x="158" y="85"/>
                </a:cubicBezTo>
                <a:cubicBezTo>
                  <a:pt x="162" y="85"/>
                  <a:pt x="166" y="86"/>
                  <a:pt x="169" y="86"/>
                </a:cubicBezTo>
                <a:cubicBezTo>
                  <a:pt x="169" y="85"/>
                  <a:pt x="168" y="85"/>
                  <a:pt x="168" y="85"/>
                </a:cubicBezTo>
                <a:cubicBezTo>
                  <a:pt x="158" y="84"/>
                  <a:pt x="144" y="85"/>
                  <a:pt x="136" y="85"/>
                </a:cubicBezTo>
                <a:cubicBezTo>
                  <a:pt x="136" y="85"/>
                  <a:pt x="136" y="85"/>
                  <a:pt x="136" y="84"/>
                </a:cubicBezTo>
                <a:cubicBezTo>
                  <a:pt x="133" y="85"/>
                  <a:pt x="130" y="84"/>
                  <a:pt x="130" y="85"/>
                </a:cubicBezTo>
                <a:cubicBezTo>
                  <a:pt x="129" y="85"/>
                  <a:pt x="129" y="85"/>
                  <a:pt x="129" y="84"/>
                </a:cubicBezTo>
                <a:cubicBezTo>
                  <a:pt x="129" y="84"/>
                  <a:pt x="128" y="86"/>
                  <a:pt x="128" y="84"/>
                </a:cubicBezTo>
                <a:cubicBezTo>
                  <a:pt x="127" y="84"/>
                  <a:pt x="127" y="85"/>
                  <a:pt x="128" y="85"/>
                </a:cubicBezTo>
                <a:cubicBezTo>
                  <a:pt x="125" y="85"/>
                  <a:pt x="120" y="86"/>
                  <a:pt x="119" y="84"/>
                </a:cubicBezTo>
                <a:cubicBezTo>
                  <a:pt x="118" y="84"/>
                  <a:pt x="119" y="85"/>
                  <a:pt x="119" y="85"/>
                </a:cubicBezTo>
                <a:cubicBezTo>
                  <a:pt x="118" y="84"/>
                  <a:pt x="117" y="85"/>
                  <a:pt x="117" y="84"/>
                </a:cubicBezTo>
                <a:cubicBezTo>
                  <a:pt x="116" y="85"/>
                  <a:pt x="114" y="85"/>
                  <a:pt x="112" y="84"/>
                </a:cubicBezTo>
                <a:cubicBezTo>
                  <a:pt x="112" y="86"/>
                  <a:pt x="112" y="84"/>
                  <a:pt x="111" y="85"/>
                </a:cubicBezTo>
                <a:cubicBezTo>
                  <a:pt x="111" y="85"/>
                  <a:pt x="110" y="84"/>
                  <a:pt x="110" y="85"/>
                </a:cubicBezTo>
                <a:cubicBezTo>
                  <a:pt x="107" y="83"/>
                  <a:pt x="102" y="85"/>
                  <a:pt x="97" y="85"/>
                </a:cubicBezTo>
                <a:cubicBezTo>
                  <a:pt x="99" y="83"/>
                  <a:pt x="95" y="85"/>
                  <a:pt x="95" y="84"/>
                </a:cubicBezTo>
                <a:cubicBezTo>
                  <a:pt x="95" y="85"/>
                  <a:pt x="90" y="85"/>
                  <a:pt x="90" y="84"/>
                </a:cubicBezTo>
                <a:cubicBezTo>
                  <a:pt x="90" y="84"/>
                  <a:pt x="90" y="85"/>
                  <a:pt x="89" y="85"/>
                </a:cubicBezTo>
                <a:cubicBezTo>
                  <a:pt x="91" y="86"/>
                  <a:pt x="94" y="86"/>
                  <a:pt x="96" y="85"/>
                </a:cubicBezTo>
                <a:cubicBezTo>
                  <a:pt x="96" y="85"/>
                  <a:pt x="96" y="86"/>
                  <a:pt x="96" y="86"/>
                </a:cubicBezTo>
                <a:cubicBezTo>
                  <a:pt x="96" y="86"/>
                  <a:pt x="96" y="86"/>
                  <a:pt x="96" y="86"/>
                </a:cubicBezTo>
                <a:cubicBezTo>
                  <a:pt x="89" y="86"/>
                  <a:pt x="84" y="86"/>
                  <a:pt x="77" y="86"/>
                </a:cubicBezTo>
                <a:cubicBezTo>
                  <a:pt x="77" y="87"/>
                  <a:pt x="77" y="87"/>
                  <a:pt x="77" y="87"/>
                </a:cubicBezTo>
                <a:cubicBezTo>
                  <a:pt x="77" y="87"/>
                  <a:pt x="76" y="87"/>
                  <a:pt x="77" y="86"/>
                </a:cubicBezTo>
                <a:cubicBezTo>
                  <a:pt x="76" y="87"/>
                  <a:pt x="75" y="87"/>
                  <a:pt x="75" y="87"/>
                </a:cubicBezTo>
                <a:cubicBezTo>
                  <a:pt x="74" y="86"/>
                  <a:pt x="73" y="86"/>
                  <a:pt x="73" y="86"/>
                </a:cubicBezTo>
                <a:cubicBezTo>
                  <a:pt x="59" y="86"/>
                  <a:pt x="49" y="88"/>
                  <a:pt x="36" y="86"/>
                </a:cubicBezTo>
                <a:cubicBezTo>
                  <a:pt x="34" y="87"/>
                  <a:pt x="35" y="87"/>
                  <a:pt x="32" y="87"/>
                </a:cubicBezTo>
                <a:cubicBezTo>
                  <a:pt x="32" y="87"/>
                  <a:pt x="32" y="87"/>
                  <a:pt x="32" y="87"/>
                </a:cubicBezTo>
                <a:cubicBezTo>
                  <a:pt x="29" y="87"/>
                  <a:pt x="24" y="87"/>
                  <a:pt x="20" y="87"/>
                </a:cubicBezTo>
                <a:cubicBezTo>
                  <a:pt x="20" y="86"/>
                  <a:pt x="21" y="87"/>
                  <a:pt x="22" y="86"/>
                </a:cubicBezTo>
                <a:cubicBezTo>
                  <a:pt x="20" y="86"/>
                  <a:pt x="20" y="86"/>
                  <a:pt x="17" y="86"/>
                </a:cubicBezTo>
                <a:cubicBezTo>
                  <a:pt x="19" y="85"/>
                  <a:pt x="24" y="86"/>
                  <a:pt x="27" y="85"/>
                </a:cubicBezTo>
                <a:cubicBezTo>
                  <a:pt x="28" y="85"/>
                  <a:pt x="26" y="85"/>
                  <a:pt x="28" y="85"/>
                </a:cubicBezTo>
                <a:cubicBezTo>
                  <a:pt x="27" y="84"/>
                  <a:pt x="26" y="85"/>
                  <a:pt x="25" y="85"/>
                </a:cubicBezTo>
                <a:cubicBezTo>
                  <a:pt x="26" y="84"/>
                  <a:pt x="29" y="83"/>
                  <a:pt x="31" y="84"/>
                </a:cubicBezTo>
                <a:cubicBezTo>
                  <a:pt x="30" y="84"/>
                  <a:pt x="29" y="84"/>
                  <a:pt x="28" y="84"/>
                </a:cubicBezTo>
                <a:cubicBezTo>
                  <a:pt x="28" y="85"/>
                  <a:pt x="29" y="85"/>
                  <a:pt x="29" y="85"/>
                </a:cubicBezTo>
                <a:cubicBezTo>
                  <a:pt x="29" y="85"/>
                  <a:pt x="30" y="84"/>
                  <a:pt x="31" y="85"/>
                </a:cubicBezTo>
                <a:cubicBezTo>
                  <a:pt x="30" y="86"/>
                  <a:pt x="32" y="85"/>
                  <a:pt x="32" y="85"/>
                </a:cubicBezTo>
                <a:cubicBezTo>
                  <a:pt x="32" y="85"/>
                  <a:pt x="32" y="85"/>
                  <a:pt x="32" y="85"/>
                </a:cubicBezTo>
                <a:cubicBezTo>
                  <a:pt x="34" y="86"/>
                  <a:pt x="37" y="84"/>
                  <a:pt x="38" y="85"/>
                </a:cubicBezTo>
                <a:cubicBezTo>
                  <a:pt x="39" y="85"/>
                  <a:pt x="39" y="84"/>
                  <a:pt x="39" y="84"/>
                </a:cubicBezTo>
                <a:cubicBezTo>
                  <a:pt x="39" y="85"/>
                  <a:pt x="41" y="85"/>
                  <a:pt x="42" y="85"/>
                </a:cubicBezTo>
                <a:cubicBezTo>
                  <a:pt x="40" y="84"/>
                  <a:pt x="42" y="84"/>
                  <a:pt x="42" y="84"/>
                </a:cubicBezTo>
                <a:cubicBezTo>
                  <a:pt x="42" y="84"/>
                  <a:pt x="42" y="84"/>
                  <a:pt x="42" y="85"/>
                </a:cubicBezTo>
                <a:cubicBezTo>
                  <a:pt x="43" y="85"/>
                  <a:pt x="43" y="84"/>
                  <a:pt x="44" y="85"/>
                </a:cubicBezTo>
                <a:cubicBezTo>
                  <a:pt x="44" y="85"/>
                  <a:pt x="44" y="84"/>
                  <a:pt x="45" y="84"/>
                </a:cubicBezTo>
                <a:cubicBezTo>
                  <a:pt x="45" y="84"/>
                  <a:pt x="45" y="84"/>
                  <a:pt x="44" y="84"/>
                </a:cubicBezTo>
                <a:cubicBezTo>
                  <a:pt x="48" y="85"/>
                  <a:pt x="55" y="85"/>
                  <a:pt x="59" y="84"/>
                </a:cubicBezTo>
                <a:cubicBezTo>
                  <a:pt x="60" y="84"/>
                  <a:pt x="63" y="83"/>
                  <a:pt x="65" y="84"/>
                </a:cubicBezTo>
                <a:cubicBezTo>
                  <a:pt x="66" y="84"/>
                  <a:pt x="70" y="84"/>
                  <a:pt x="72" y="84"/>
                </a:cubicBezTo>
                <a:cubicBezTo>
                  <a:pt x="72" y="83"/>
                  <a:pt x="73" y="83"/>
                  <a:pt x="74" y="83"/>
                </a:cubicBezTo>
                <a:cubicBezTo>
                  <a:pt x="74" y="84"/>
                  <a:pt x="76" y="83"/>
                  <a:pt x="77" y="84"/>
                </a:cubicBezTo>
                <a:cubicBezTo>
                  <a:pt x="78" y="84"/>
                  <a:pt x="78" y="83"/>
                  <a:pt x="79" y="83"/>
                </a:cubicBezTo>
                <a:cubicBezTo>
                  <a:pt x="80" y="83"/>
                  <a:pt x="79" y="83"/>
                  <a:pt x="78" y="83"/>
                </a:cubicBezTo>
                <a:cubicBezTo>
                  <a:pt x="79" y="84"/>
                  <a:pt x="79" y="83"/>
                  <a:pt x="80" y="84"/>
                </a:cubicBezTo>
                <a:cubicBezTo>
                  <a:pt x="80" y="83"/>
                  <a:pt x="80" y="82"/>
                  <a:pt x="81" y="83"/>
                </a:cubicBezTo>
                <a:cubicBezTo>
                  <a:pt x="81" y="83"/>
                  <a:pt x="81" y="83"/>
                  <a:pt x="80" y="83"/>
                </a:cubicBezTo>
                <a:cubicBezTo>
                  <a:pt x="80" y="84"/>
                  <a:pt x="82" y="83"/>
                  <a:pt x="82" y="84"/>
                </a:cubicBezTo>
                <a:cubicBezTo>
                  <a:pt x="82" y="84"/>
                  <a:pt x="82" y="83"/>
                  <a:pt x="82" y="83"/>
                </a:cubicBezTo>
                <a:cubicBezTo>
                  <a:pt x="83" y="83"/>
                  <a:pt x="82" y="83"/>
                  <a:pt x="83" y="84"/>
                </a:cubicBezTo>
                <a:cubicBezTo>
                  <a:pt x="83" y="83"/>
                  <a:pt x="83" y="82"/>
                  <a:pt x="84" y="84"/>
                </a:cubicBezTo>
                <a:cubicBezTo>
                  <a:pt x="84" y="83"/>
                  <a:pt x="84" y="83"/>
                  <a:pt x="84" y="83"/>
                </a:cubicBezTo>
                <a:cubicBezTo>
                  <a:pt x="86" y="83"/>
                  <a:pt x="87" y="83"/>
                  <a:pt x="90" y="83"/>
                </a:cubicBezTo>
                <a:cubicBezTo>
                  <a:pt x="90" y="83"/>
                  <a:pt x="90" y="83"/>
                  <a:pt x="90" y="82"/>
                </a:cubicBezTo>
                <a:cubicBezTo>
                  <a:pt x="90" y="83"/>
                  <a:pt x="94" y="84"/>
                  <a:pt x="94" y="83"/>
                </a:cubicBezTo>
                <a:cubicBezTo>
                  <a:pt x="94" y="83"/>
                  <a:pt x="94" y="83"/>
                  <a:pt x="95" y="84"/>
                </a:cubicBezTo>
                <a:cubicBezTo>
                  <a:pt x="95" y="84"/>
                  <a:pt x="95" y="83"/>
                  <a:pt x="95" y="83"/>
                </a:cubicBezTo>
                <a:cubicBezTo>
                  <a:pt x="98" y="83"/>
                  <a:pt x="101" y="82"/>
                  <a:pt x="102" y="84"/>
                </a:cubicBezTo>
                <a:cubicBezTo>
                  <a:pt x="102" y="84"/>
                  <a:pt x="102" y="83"/>
                  <a:pt x="102" y="83"/>
                </a:cubicBezTo>
                <a:cubicBezTo>
                  <a:pt x="105" y="84"/>
                  <a:pt x="108" y="83"/>
                  <a:pt x="109" y="84"/>
                </a:cubicBezTo>
                <a:cubicBezTo>
                  <a:pt x="110" y="84"/>
                  <a:pt x="109" y="83"/>
                  <a:pt x="109" y="83"/>
                </a:cubicBezTo>
                <a:cubicBezTo>
                  <a:pt x="110" y="83"/>
                  <a:pt x="110" y="83"/>
                  <a:pt x="110" y="84"/>
                </a:cubicBezTo>
                <a:cubicBezTo>
                  <a:pt x="110" y="84"/>
                  <a:pt x="110" y="83"/>
                  <a:pt x="110" y="83"/>
                </a:cubicBezTo>
                <a:cubicBezTo>
                  <a:pt x="111" y="83"/>
                  <a:pt x="111" y="83"/>
                  <a:pt x="112" y="83"/>
                </a:cubicBezTo>
                <a:cubicBezTo>
                  <a:pt x="112" y="84"/>
                  <a:pt x="112" y="84"/>
                  <a:pt x="112" y="84"/>
                </a:cubicBezTo>
                <a:cubicBezTo>
                  <a:pt x="113" y="84"/>
                  <a:pt x="112" y="84"/>
                  <a:pt x="113" y="84"/>
                </a:cubicBezTo>
                <a:cubicBezTo>
                  <a:pt x="113" y="83"/>
                  <a:pt x="113" y="83"/>
                  <a:pt x="114" y="84"/>
                </a:cubicBezTo>
                <a:cubicBezTo>
                  <a:pt x="114" y="84"/>
                  <a:pt x="114" y="83"/>
                  <a:pt x="114" y="83"/>
                </a:cubicBezTo>
                <a:cubicBezTo>
                  <a:pt x="115" y="84"/>
                  <a:pt x="119" y="83"/>
                  <a:pt x="122" y="83"/>
                </a:cubicBezTo>
                <a:cubicBezTo>
                  <a:pt x="122" y="83"/>
                  <a:pt x="121" y="82"/>
                  <a:pt x="121" y="82"/>
                </a:cubicBezTo>
                <a:cubicBezTo>
                  <a:pt x="121" y="82"/>
                  <a:pt x="123" y="82"/>
                  <a:pt x="124" y="82"/>
                </a:cubicBezTo>
                <a:cubicBezTo>
                  <a:pt x="124" y="83"/>
                  <a:pt x="124" y="83"/>
                  <a:pt x="125" y="83"/>
                </a:cubicBezTo>
                <a:cubicBezTo>
                  <a:pt x="126" y="83"/>
                  <a:pt x="125" y="83"/>
                  <a:pt x="125" y="82"/>
                </a:cubicBezTo>
                <a:cubicBezTo>
                  <a:pt x="125" y="82"/>
                  <a:pt x="126" y="83"/>
                  <a:pt x="126" y="82"/>
                </a:cubicBezTo>
                <a:cubicBezTo>
                  <a:pt x="126" y="82"/>
                  <a:pt x="125" y="83"/>
                  <a:pt x="126" y="84"/>
                </a:cubicBezTo>
                <a:cubicBezTo>
                  <a:pt x="127" y="84"/>
                  <a:pt x="126" y="82"/>
                  <a:pt x="126" y="82"/>
                </a:cubicBezTo>
                <a:cubicBezTo>
                  <a:pt x="128" y="82"/>
                  <a:pt x="129" y="82"/>
                  <a:pt x="130" y="82"/>
                </a:cubicBezTo>
                <a:cubicBezTo>
                  <a:pt x="130" y="83"/>
                  <a:pt x="129" y="82"/>
                  <a:pt x="128" y="82"/>
                </a:cubicBezTo>
                <a:cubicBezTo>
                  <a:pt x="128" y="83"/>
                  <a:pt x="128" y="83"/>
                  <a:pt x="128" y="83"/>
                </a:cubicBezTo>
                <a:cubicBezTo>
                  <a:pt x="129" y="83"/>
                  <a:pt x="129" y="83"/>
                  <a:pt x="130" y="83"/>
                </a:cubicBezTo>
                <a:cubicBezTo>
                  <a:pt x="131" y="83"/>
                  <a:pt x="131" y="82"/>
                  <a:pt x="131" y="82"/>
                </a:cubicBezTo>
                <a:cubicBezTo>
                  <a:pt x="131" y="82"/>
                  <a:pt x="131" y="83"/>
                  <a:pt x="132" y="82"/>
                </a:cubicBezTo>
                <a:cubicBezTo>
                  <a:pt x="132" y="83"/>
                  <a:pt x="132" y="83"/>
                  <a:pt x="131" y="83"/>
                </a:cubicBezTo>
                <a:cubicBezTo>
                  <a:pt x="131" y="83"/>
                  <a:pt x="132" y="84"/>
                  <a:pt x="132" y="84"/>
                </a:cubicBezTo>
                <a:cubicBezTo>
                  <a:pt x="133" y="84"/>
                  <a:pt x="133" y="83"/>
                  <a:pt x="133" y="83"/>
                </a:cubicBezTo>
                <a:cubicBezTo>
                  <a:pt x="133" y="83"/>
                  <a:pt x="133" y="83"/>
                  <a:pt x="132" y="83"/>
                </a:cubicBezTo>
                <a:cubicBezTo>
                  <a:pt x="133" y="82"/>
                  <a:pt x="133" y="83"/>
                  <a:pt x="134" y="83"/>
                </a:cubicBezTo>
                <a:cubicBezTo>
                  <a:pt x="135" y="83"/>
                  <a:pt x="134" y="83"/>
                  <a:pt x="134" y="82"/>
                </a:cubicBezTo>
                <a:cubicBezTo>
                  <a:pt x="135" y="82"/>
                  <a:pt x="136" y="83"/>
                  <a:pt x="137" y="83"/>
                </a:cubicBezTo>
                <a:cubicBezTo>
                  <a:pt x="137" y="83"/>
                  <a:pt x="136" y="82"/>
                  <a:pt x="136" y="82"/>
                </a:cubicBezTo>
                <a:cubicBezTo>
                  <a:pt x="136" y="82"/>
                  <a:pt x="136" y="82"/>
                  <a:pt x="136" y="82"/>
                </a:cubicBezTo>
                <a:cubicBezTo>
                  <a:pt x="139" y="81"/>
                  <a:pt x="147" y="82"/>
                  <a:pt x="153" y="82"/>
                </a:cubicBezTo>
                <a:cubicBezTo>
                  <a:pt x="146" y="81"/>
                  <a:pt x="140" y="81"/>
                  <a:pt x="136" y="81"/>
                </a:cubicBezTo>
                <a:cubicBezTo>
                  <a:pt x="136" y="81"/>
                  <a:pt x="134" y="80"/>
                  <a:pt x="135" y="80"/>
                </a:cubicBezTo>
                <a:cubicBezTo>
                  <a:pt x="135" y="80"/>
                  <a:pt x="135" y="80"/>
                  <a:pt x="134" y="80"/>
                </a:cubicBezTo>
                <a:cubicBezTo>
                  <a:pt x="133" y="80"/>
                  <a:pt x="134" y="81"/>
                  <a:pt x="134" y="81"/>
                </a:cubicBezTo>
                <a:cubicBezTo>
                  <a:pt x="134" y="82"/>
                  <a:pt x="133" y="81"/>
                  <a:pt x="132" y="81"/>
                </a:cubicBezTo>
                <a:cubicBezTo>
                  <a:pt x="133" y="80"/>
                  <a:pt x="127" y="80"/>
                  <a:pt x="128" y="81"/>
                </a:cubicBezTo>
                <a:cubicBezTo>
                  <a:pt x="127" y="81"/>
                  <a:pt x="127" y="81"/>
                  <a:pt x="127" y="80"/>
                </a:cubicBezTo>
                <a:cubicBezTo>
                  <a:pt x="124" y="80"/>
                  <a:pt x="120" y="82"/>
                  <a:pt x="119" y="81"/>
                </a:cubicBezTo>
                <a:cubicBezTo>
                  <a:pt x="110" y="82"/>
                  <a:pt x="99" y="81"/>
                  <a:pt x="91" y="81"/>
                </a:cubicBezTo>
                <a:cubicBezTo>
                  <a:pt x="91" y="80"/>
                  <a:pt x="91" y="80"/>
                  <a:pt x="91" y="80"/>
                </a:cubicBezTo>
                <a:cubicBezTo>
                  <a:pt x="88" y="80"/>
                  <a:pt x="85" y="79"/>
                  <a:pt x="83" y="80"/>
                </a:cubicBezTo>
                <a:cubicBezTo>
                  <a:pt x="86" y="78"/>
                  <a:pt x="93" y="79"/>
                  <a:pt x="95" y="78"/>
                </a:cubicBezTo>
                <a:cubicBezTo>
                  <a:pt x="90" y="77"/>
                  <a:pt x="87" y="79"/>
                  <a:pt x="83" y="78"/>
                </a:cubicBezTo>
                <a:cubicBezTo>
                  <a:pt x="82" y="79"/>
                  <a:pt x="82" y="79"/>
                  <a:pt x="83" y="79"/>
                </a:cubicBezTo>
                <a:cubicBezTo>
                  <a:pt x="82" y="80"/>
                  <a:pt x="81" y="80"/>
                  <a:pt x="79" y="80"/>
                </a:cubicBezTo>
                <a:cubicBezTo>
                  <a:pt x="79" y="79"/>
                  <a:pt x="79" y="79"/>
                  <a:pt x="79" y="79"/>
                </a:cubicBezTo>
                <a:cubicBezTo>
                  <a:pt x="80" y="79"/>
                  <a:pt x="79" y="79"/>
                  <a:pt x="81" y="79"/>
                </a:cubicBezTo>
                <a:cubicBezTo>
                  <a:pt x="81" y="78"/>
                  <a:pt x="81" y="79"/>
                  <a:pt x="80" y="79"/>
                </a:cubicBezTo>
                <a:cubicBezTo>
                  <a:pt x="80" y="78"/>
                  <a:pt x="81" y="79"/>
                  <a:pt x="82" y="79"/>
                </a:cubicBezTo>
                <a:cubicBezTo>
                  <a:pt x="79" y="78"/>
                  <a:pt x="77" y="77"/>
                  <a:pt x="75" y="78"/>
                </a:cubicBezTo>
                <a:cubicBezTo>
                  <a:pt x="75" y="77"/>
                  <a:pt x="74" y="78"/>
                  <a:pt x="74" y="77"/>
                </a:cubicBezTo>
                <a:cubicBezTo>
                  <a:pt x="73" y="77"/>
                  <a:pt x="74" y="77"/>
                  <a:pt x="74" y="78"/>
                </a:cubicBezTo>
                <a:cubicBezTo>
                  <a:pt x="73" y="78"/>
                  <a:pt x="73" y="78"/>
                  <a:pt x="73" y="77"/>
                </a:cubicBezTo>
                <a:cubicBezTo>
                  <a:pt x="70" y="77"/>
                  <a:pt x="67" y="77"/>
                  <a:pt x="64" y="78"/>
                </a:cubicBezTo>
                <a:cubicBezTo>
                  <a:pt x="63" y="79"/>
                  <a:pt x="62" y="79"/>
                  <a:pt x="60" y="79"/>
                </a:cubicBezTo>
                <a:cubicBezTo>
                  <a:pt x="60" y="78"/>
                  <a:pt x="62" y="78"/>
                  <a:pt x="63" y="78"/>
                </a:cubicBezTo>
                <a:cubicBezTo>
                  <a:pt x="63" y="78"/>
                  <a:pt x="63" y="78"/>
                  <a:pt x="63" y="78"/>
                </a:cubicBezTo>
                <a:cubicBezTo>
                  <a:pt x="62" y="77"/>
                  <a:pt x="60" y="78"/>
                  <a:pt x="58" y="78"/>
                </a:cubicBezTo>
                <a:cubicBezTo>
                  <a:pt x="58" y="78"/>
                  <a:pt x="58" y="79"/>
                  <a:pt x="57" y="79"/>
                </a:cubicBezTo>
                <a:cubicBezTo>
                  <a:pt x="57" y="79"/>
                  <a:pt x="57" y="79"/>
                  <a:pt x="57" y="79"/>
                </a:cubicBezTo>
                <a:cubicBezTo>
                  <a:pt x="57" y="78"/>
                  <a:pt x="54" y="78"/>
                  <a:pt x="54" y="78"/>
                </a:cubicBezTo>
                <a:cubicBezTo>
                  <a:pt x="54" y="79"/>
                  <a:pt x="54" y="79"/>
                  <a:pt x="54" y="79"/>
                </a:cubicBezTo>
                <a:cubicBezTo>
                  <a:pt x="55" y="80"/>
                  <a:pt x="53" y="78"/>
                  <a:pt x="53" y="78"/>
                </a:cubicBezTo>
                <a:cubicBezTo>
                  <a:pt x="53" y="78"/>
                  <a:pt x="51" y="79"/>
                  <a:pt x="52" y="79"/>
                </a:cubicBezTo>
                <a:cubicBezTo>
                  <a:pt x="52" y="79"/>
                  <a:pt x="50" y="77"/>
                  <a:pt x="49" y="79"/>
                </a:cubicBezTo>
                <a:cubicBezTo>
                  <a:pt x="38" y="79"/>
                  <a:pt x="24" y="80"/>
                  <a:pt x="13" y="80"/>
                </a:cubicBezTo>
                <a:cubicBezTo>
                  <a:pt x="13" y="80"/>
                  <a:pt x="11" y="80"/>
                  <a:pt x="9" y="80"/>
                </a:cubicBezTo>
                <a:cubicBezTo>
                  <a:pt x="11" y="80"/>
                  <a:pt x="15" y="79"/>
                  <a:pt x="16" y="79"/>
                </a:cubicBezTo>
                <a:cubicBezTo>
                  <a:pt x="19" y="78"/>
                  <a:pt x="22" y="79"/>
                  <a:pt x="23" y="78"/>
                </a:cubicBezTo>
                <a:cubicBezTo>
                  <a:pt x="22" y="79"/>
                  <a:pt x="25" y="79"/>
                  <a:pt x="25" y="78"/>
                </a:cubicBezTo>
                <a:cubicBezTo>
                  <a:pt x="26" y="78"/>
                  <a:pt x="25" y="79"/>
                  <a:pt x="26" y="79"/>
                </a:cubicBezTo>
                <a:cubicBezTo>
                  <a:pt x="27" y="79"/>
                  <a:pt x="27" y="78"/>
                  <a:pt x="27" y="78"/>
                </a:cubicBezTo>
                <a:cubicBezTo>
                  <a:pt x="30" y="79"/>
                  <a:pt x="33" y="77"/>
                  <a:pt x="34" y="78"/>
                </a:cubicBezTo>
                <a:cubicBezTo>
                  <a:pt x="35" y="78"/>
                  <a:pt x="34" y="78"/>
                  <a:pt x="34" y="77"/>
                </a:cubicBezTo>
                <a:cubicBezTo>
                  <a:pt x="35" y="77"/>
                  <a:pt x="39" y="77"/>
                  <a:pt x="41" y="77"/>
                </a:cubicBezTo>
                <a:cubicBezTo>
                  <a:pt x="42" y="78"/>
                  <a:pt x="46" y="77"/>
                  <a:pt x="49" y="77"/>
                </a:cubicBezTo>
                <a:cubicBezTo>
                  <a:pt x="51" y="77"/>
                  <a:pt x="51" y="77"/>
                  <a:pt x="52" y="77"/>
                </a:cubicBezTo>
                <a:cubicBezTo>
                  <a:pt x="54" y="77"/>
                  <a:pt x="61" y="76"/>
                  <a:pt x="64" y="76"/>
                </a:cubicBezTo>
                <a:cubicBezTo>
                  <a:pt x="64" y="76"/>
                  <a:pt x="65" y="77"/>
                  <a:pt x="65" y="77"/>
                </a:cubicBezTo>
                <a:cubicBezTo>
                  <a:pt x="69" y="77"/>
                  <a:pt x="73" y="76"/>
                  <a:pt x="77" y="76"/>
                </a:cubicBezTo>
                <a:cubicBezTo>
                  <a:pt x="82" y="76"/>
                  <a:pt x="88" y="76"/>
                  <a:pt x="92" y="75"/>
                </a:cubicBezTo>
                <a:cubicBezTo>
                  <a:pt x="100" y="76"/>
                  <a:pt x="108" y="75"/>
                  <a:pt x="115" y="76"/>
                </a:cubicBezTo>
                <a:cubicBezTo>
                  <a:pt x="115" y="76"/>
                  <a:pt x="115" y="75"/>
                  <a:pt x="115" y="75"/>
                </a:cubicBezTo>
                <a:cubicBezTo>
                  <a:pt x="117" y="75"/>
                  <a:pt x="119" y="76"/>
                  <a:pt x="121" y="75"/>
                </a:cubicBezTo>
                <a:cubicBezTo>
                  <a:pt x="120" y="76"/>
                  <a:pt x="121" y="76"/>
                  <a:pt x="121" y="76"/>
                </a:cubicBezTo>
                <a:cubicBezTo>
                  <a:pt x="122" y="74"/>
                  <a:pt x="127" y="76"/>
                  <a:pt x="128" y="75"/>
                </a:cubicBezTo>
                <a:cubicBezTo>
                  <a:pt x="129" y="75"/>
                  <a:pt x="138" y="75"/>
                  <a:pt x="141" y="75"/>
                </a:cubicBezTo>
                <a:cubicBezTo>
                  <a:pt x="144" y="75"/>
                  <a:pt x="147" y="75"/>
                  <a:pt x="150" y="75"/>
                </a:cubicBezTo>
                <a:cubicBezTo>
                  <a:pt x="148" y="73"/>
                  <a:pt x="141" y="76"/>
                  <a:pt x="138" y="74"/>
                </a:cubicBezTo>
                <a:cubicBezTo>
                  <a:pt x="140" y="74"/>
                  <a:pt x="142" y="74"/>
                  <a:pt x="143" y="73"/>
                </a:cubicBezTo>
                <a:cubicBezTo>
                  <a:pt x="141" y="72"/>
                  <a:pt x="137" y="73"/>
                  <a:pt x="134" y="73"/>
                </a:cubicBezTo>
                <a:cubicBezTo>
                  <a:pt x="134" y="74"/>
                  <a:pt x="135" y="74"/>
                  <a:pt x="136" y="74"/>
                </a:cubicBezTo>
                <a:cubicBezTo>
                  <a:pt x="134" y="75"/>
                  <a:pt x="133" y="74"/>
                  <a:pt x="132" y="74"/>
                </a:cubicBezTo>
                <a:cubicBezTo>
                  <a:pt x="132" y="73"/>
                  <a:pt x="133" y="74"/>
                  <a:pt x="133" y="73"/>
                </a:cubicBezTo>
                <a:cubicBezTo>
                  <a:pt x="131" y="73"/>
                  <a:pt x="125" y="73"/>
                  <a:pt x="124" y="73"/>
                </a:cubicBezTo>
                <a:cubicBezTo>
                  <a:pt x="124" y="74"/>
                  <a:pt x="125" y="73"/>
                  <a:pt x="126" y="74"/>
                </a:cubicBezTo>
                <a:cubicBezTo>
                  <a:pt x="127" y="74"/>
                  <a:pt x="124" y="74"/>
                  <a:pt x="125" y="74"/>
                </a:cubicBezTo>
                <a:cubicBezTo>
                  <a:pt x="125" y="75"/>
                  <a:pt x="124" y="73"/>
                  <a:pt x="124" y="74"/>
                </a:cubicBezTo>
                <a:cubicBezTo>
                  <a:pt x="123" y="74"/>
                  <a:pt x="124" y="74"/>
                  <a:pt x="123" y="74"/>
                </a:cubicBezTo>
                <a:cubicBezTo>
                  <a:pt x="123" y="74"/>
                  <a:pt x="123" y="74"/>
                  <a:pt x="123" y="74"/>
                </a:cubicBezTo>
                <a:cubicBezTo>
                  <a:pt x="123" y="73"/>
                  <a:pt x="123" y="73"/>
                  <a:pt x="123" y="73"/>
                </a:cubicBezTo>
                <a:cubicBezTo>
                  <a:pt x="122" y="73"/>
                  <a:pt x="122" y="74"/>
                  <a:pt x="122" y="74"/>
                </a:cubicBezTo>
                <a:cubicBezTo>
                  <a:pt x="122" y="74"/>
                  <a:pt x="121" y="74"/>
                  <a:pt x="121" y="73"/>
                </a:cubicBezTo>
                <a:cubicBezTo>
                  <a:pt x="120" y="74"/>
                  <a:pt x="119" y="74"/>
                  <a:pt x="119" y="75"/>
                </a:cubicBezTo>
                <a:cubicBezTo>
                  <a:pt x="119" y="74"/>
                  <a:pt x="120" y="74"/>
                  <a:pt x="119" y="73"/>
                </a:cubicBezTo>
                <a:cubicBezTo>
                  <a:pt x="119" y="73"/>
                  <a:pt x="119" y="74"/>
                  <a:pt x="118" y="74"/>
                </a:cubicBezTo>
                <a:cubicBezTo>
                  <a:pt x="117" y="74"/>
                  <a:pt x="118" y="74"/>
                  <a:pt x="117" y="74"/>
                </a:cubicBezTo>
                <a:cubicBezTo>
                  <a:pt x="117" y="74"/>
                  <a:pt x="117" y="74"/>
                  <a:pt x="117" y="73"/>
                </a:cubicBezTo>
                <a:cubicBezTo>
                  <a:pt x="116" y="73"/>
                  <a:pt x="116" y="74"/>
                  <a:pt x="115" y="74"/>
                </a:cubicBezTo>
                <a:cubicBezTo>
                  <a:pt x="115" y="73"/>
                  <a:pt x="116" y="74"/>
                  <a:pt x="116" y="74"/>
                </a:cubicBezTo>
                <a:cubicBezTo>
                  <a:pt x="116" y="73"/>
                  <a:pt x="114" y="74"/>
                  <a:pt x="114" y="73"/>
                </a:cubicBezTo>
                <a:cubicBezTo>
                  <a:pt x="114" y="75"/>
                  <a:pt x="110" y="74"/>
                  <a:pt x="111" y="75"/>
                </a:cubicBezTo>
                <a:cubicBezTo>
                  <a:pt x="109" y="74"/>
                  <a:pt x="107" y="75"/>
                  <a:pt x="106" y="73"/>
                </a:cubicBezTo>
                <a:cubicBezTo>
                  <a:pt x="106" y="74"/>
                  <a:pt x="103" y="74"/>
                  <a:pt x="104" y="75"/>
                </a:cubicBezTo>
                <a:cubicBezTo>
                  <a:pt x="103" y="75"/>
                  <a:pt x="101" y="74"/>
                  <a:pt x="100" y="75"/>
                </a:cubicBezTo>
                <a:cubicBezTo>
                  <a:pt x="100" y="75"/>
                  <a:pt x="100" y="74"/>
                  <a:pt x="100" y="74"/>
                </a:cubicBezTo>
                <a:cubicBezTo>
                  <a:pt x="99" y="74"/>
                  <a:pt x="100" y="75"/>
                  <a:pt x="98" y="75"/>
                </a:cubicBezTo>
                <a:cubicBezTo>
                  <a:pt x="99" y="75"/>
                  <a:pt x="99" y="75"/>
                  <a:pt x="99" y="74"/>
                </a:cubicBezTo>
                <a:cubicBezTo>
                  <a:pt x="98" y="74"/>
                  <a:pt x="98" y="75"/>
                  <a:pt x="98" y="75"/>
                </a:cubicBezTo>
                <a:cubicBezTo>
                  <a:pt x="98" y="75"/>
                  <a:pt x="98" y="74"/>
                  <a:pt x="98" y="74"/>
                </a:cubicBezTo>
                <a:cubicBezTo>
                  <a:pt x="97" y="74"/>
                  <a:pt x="97" y="75"/>
                  <a:pt x="97" y="75"/>
                </a:cubicBezTo>
                <a:cubicBezTo>
                  <a:pt x="96" y="75"/>
                  <a:pt x="96" y="75"/>
                  <a:pt x="94" y="75"/>
                </a:cubicBezTo>
                <a:cubicBezTo>
                  <a:pt x="94" y="75"/>
                  <a:pt x="95" y="75"/>
                  <a:pt x="95" y="74"/>
                </a:cubicBezTo>
                <a:cubicBezTo>
                  <a:pt x="94" y="74"/>
                  <a:pt x="93" y="74"/>
                  <a:pt x="93" y="75"/>
                </a:cubicBezTo>
                <a:cubicBezTo>
                  <a:pt x="93" y="74"/>
                  <a:pt x="92" y="74"/>
                  <a:pt x="91" y="74"/>
                </a:cubicBezTo>
                <a:cubicBezTo>
                  <a:pt x="91" y="75"/>
                  <a:pt x="93" y="74"/>
                  <a:pt x="92" y="75"/>
                </a:cubicBezTo>
                <a:cubicBezTo>
                  <a:pt x="91" y="75"/>
                  <a:pt x="89" y="75"/>
                  <a:pt x="88" y="75"/>
                </a:cubicBezTo>
                <a:cubicBezTo>
                  <a:pt x="88" y="75"/>
                  <a:pt x="88" y="74"/>
                  <a:pt x="88" y="74"/>
                </a:cubicBezTo>
                <a:cubicBezTo>
                  <a:pt x="87" y="75"/>
                  <a:pt x="85" y="75"/>
                  <a:pt x="84" y="75"/>
                </a:cubicBezTo>
                <a:cubicBezTo>
                  <a:pt x="84" y="75"/>
                  <a:pt x="84" y="75"/>
                  <a:pt x="84" y="74"/>
                </a:cubicBezTo>
                <a:cubicBezTo>
                  <a:pt x="81" y="75"/>
                  <a:pt x="77" y="74"/>
                  <a:pt x="75" y="74"/>
                </a:cubicBezTo>
                <a:cubicBezTo>
                  <a:pt x="76" y="73"/>
                  <a:pt x="82" y="74"/>
                  <a:pt x="84" y="74"/>
                </a:cubicBezTo>
                <a:cubicBezTo>
                  <a:pt x="84" y="73"/>
                  <a:pt x="84" y="73"/>
                  <a:pt x="84" y="73"/>
                </a:cubicBezTo>
                <a:cubicBezTo>
                  <a:pt x="84" y="73"/>
                  <a:pt x="87" y="73"/>
                  <a:pt x="87" y="74"/>
                </a:cubicBezTo>
                <a:cubicBezTo>
                  <a:pt x="88" y="74"/>
                  <a:pt x="87" y="73"/>
                  <a:pt x="88" y="73"/>
                </a:cubicBezTo>
                <a:cubicBezTo>
                  <a:pt x="88" y="73"/>
                  <a:pt x="92" y="73"/>
                  <a:pt x="93" y="73"/>
                </a:cubicBezTo>
                <a:cubicBezTo>
                  <a:pt x="93" y="72"/>
                  <a:pt x="91" y="73"/>
                  <a:pt x="92" y="71"/>
                </a:cubicBezTo>
                <a:cubicBezTo>
                  <a:pt x="93" y="71"/>
                  <a:pt x="95" y="71"/>
                  <a:pt x="97" y="72"/>
                </a:cubicBezTo>
                <a:cubicBezTo>
                  <a:pt x="96" y="73"/>
                  <a:pt x="95" y="72"/>
                  <a:pt x="94" y="72"/>
                </a:cubicBezTo>
                <a:cubicBezTo>
                  <a:pt x="95" y="73"/>
                  <a:pt x="97" y="73"/>
                  <a:pt x="98" y="73"/>
                </a:cubicBezTo>
                <a:cubicBezTo>
                  <a:pt x="98" y="72"/>
                  <a:pt x="97" y="73"/>
                  <a:pt x="97" y="72"/>
                </a:cubicBezTo>
                <a:cubicBezTo>
                  <a:pt x="97" y="72"/>
                  <a:pt x="100" y="71"/>
                  <a:pt x="100" y="72"/>
                </a:cubicBezTo>
                <a:cubicBezTo>
                  <a:pt x="100" y="72"/>
                  <a:pt x="99" y="72"/>
                  <a:pt x="98" y="72"/>
                </a:cubicBezTo>
                <a:cubicBezTo>
                  <a:pt x="99" y="73"/>
                  <a:pt x="104" y="72"/>
                  <a:pt x="104" y="73"/>
                </a:cubicBezTo>
                <a:cubicBezTo>
                  <a:pt x="105" y="73"/>
                  <a:pt x="106" y="72"/>
                  <a:pt x="106" y="72"/>
                </a:cubicBezTo>
                <a:cubicBezTo>
                  <a:pt x="108" y="71"/>
                  <a:pt x="111" y="71"/>
                  <a:pt x="113" y="72"/>
                </a:cubicBezTo>
                <a:cubicBezTo>
                  <a:pt x="114" y="70"/>
                  <a:pt x="116" y="72"/>
                  <a:pt x="118" y="70"/>
                </a:cubicBezTo>
                <a:cubicBezTo>
                  <a:pt x="118" y="71"/>
                  <a:pt x="118" y="71"/>
                  <a:pt x="118" y="71"/>
                </a:cubicBezTo>
                <a:cubicBezTo>
                  <a:pt x="119" y="71"/>
                  <a:pt x="119" y="70"/>
                  <a:pt x="119" y="70"/>
                </a:cubicBezTo>
                <a:cubicBezTo>
                  <a:pt x="120" y="71"/>
                  <a:pt x="122" y="70"/>
                  <a:pt x="124" y="70"/>
                </a:cubicBezTo>
                <a:cubicBezTo>
                  <a:pt x="123" y="71"/>
                  <a:pt x="120" y="70"/>
                  <a:pt x="119" y="71"/>
                </a:cubicBezTo>
                <a:cubicBezTo>
                  <a:pt x="120" y="71"/>
                  <a:pt x="121" y="71"/>
                  <a:pt x="122" y="71"/>
                </a:cubicBezTo>
                <a:cubicBezTo>
                  <a:pt x="122" y="71"/>
                  <a:pt x="122" y="72"/>
                  <a:pt x="121" y="72"/>
                </a:cubicBezTo>
                <a:cubicBezTo>
                  <a:pt x="122" y="72"/>
                  <a:pt x="123" y="72"/>
                  <a:pt x="123" y="71"/>
                </a:cubicBezTo>
                <a:cubicBezTo>
                  <a:pt x="123" y="71"/>
                  <a:pt x="123" y="72"/>
                  <a:pt x="123" y="72"/>
                </a:cubicBezTo>
                <a:cubicBezTo>
                  <a:pt x="124" y="72"/>
                  <a:pt x="124" y="72"/>
                  <a:pt x="124" y="71"/>
                </a:cubicBezTo>
                <a:cubicBezTo>
                  <a:pt x="124" y="72"/>
                  <a:pt x="125" y="72"/>
                  <a:pt x="126" y="72"/>
                </a:cubicBezTo>
                <a:cubicBezTo>
                  <a:pt x="126" y="72"/>
                  <a:pt x="125" y="71"/>
                  <a:pt x="125" y="71"/>
                </a:cubicBezTo>
                <a:cubicBezTo>
                  <a:pt x="126" y="72"/>
                  <a:pt x="126" y="71"/>
                  <a:pt x="127" y="72"/>
                </a:cubicBezTo>
                <a:cubicBezTo>
                  <a:pt x="128" y="71"/>
                  <a:pt x="127" y="71"/>
                  <a:pt x="127" y="71"/>
                </a:cubicBezTo>
                <a:cubicBezTo>
                  <a:pt x="129" y="72"/>
                  <a:pt x="134" y="70"/>
                  <a:pt x="136" y="71"/>
                </a:cubicBezTo>
                <a:cubicBezTo>
                  <a:pt x="139" y="70"/>
                  <a:pt x="145" y="71"/>
                  <a:pt x="150" y="70"/>
                </a:cubicBezTo>
                <a:cubicBezTo>
                  <a:pt x="150" y="69"/>
                  <a:pt x="149" y="70"/>
                  <a:pt x="148" y="70"/>
                </a:cubicBezTo>
                <a:cubicBezTo>
                  <a:pt x="148" y="69"/>
                  <a:pt x="150" y="70"/>
                  <a:pt x="150" y="69"/>
                </a:cubicBezTo>
                <a:cubicBezTo>
                  <a:pt x="148" y="68"/>
                  <a:pt x="146" y="69"/>
                  <a:pt x="143" y="69"/>
                </a:cubicBezTo>
                <a:cubicBezTo>
                  <a:pt x="144" y="70"/>
                  <a:pt x="145" y="70"/>
                  <a:pt x="147" y="69"/>
                </a:cubicBezTo>
                <a:cubicBezTo>
                  <a:pt x="141" y="71"/>
                  <a:pt x="132" y="70"/>
                  <a:pt x="127" y="70"/>
                </a:cubicBezTo>
                <a:cubicBezTo>
                  <a:pt x="127" y="69"/>
                  <a:pt x="127" y="70"/>
                  <a:pt x="127" y="69"/>
                </a:cubicBezTo>
                <a:cubicBezTo>
                  <a:pt x="126" y="69"/>
                  <a:pt x="126" y="69"/>
                  <a:pt x="126" y="70"/>
                </a:cubicBezTo>
                <a:cubicBezTo>
                  <a:pt x="121" y="68"/>
                  <a:pt x="115" y="70"/>
                  <a:pt x="112" y="70"/>
                </a:cubicBezTo>
                <a:cubicBezTo>
                  <a:pt x="112" y="70"/>
                  <a:pt x="111" y="70"/>
                  <a:pt x="111" y="70"/>
                </a:cubicBezTo>
                <a:cubicBezTo>
                  <a:pt x="103" y="69"/>
                  <a:pt x="94" y="71"/>
                  <a:pt x="88" y="70"/>
                </a:cubicBezTo>
                <a:cubicBezTo>
                  <a:pt x="92" y="70"/>
                  <a:pt x="97" y="70"/>
                  <a:pt x="102" y="69"/>
                </a:cubicBezTo>
                <a:cubicBezTo>
                  <a:pt x="104" y="69"/>
                  <a:pt x="109" y="69"/>
                  <a:pt x="108" y="69"/>
                </a:cubicBezTo>
                <a:cubicBezTo>
                  <a:pt x="108" y="68"/>
                  <a:pt x="110" y="68"/>
                  <a:pt x="109" y="69"/>
                </a:cubicBezTo>
                <a:cubicBezTo>
                  <a:pt x="110" y="69"/>
                  <a:pt x="110" y="69"/>
                  <a:pt x="110" y="68"/>
                </a:cubicBezTo>
                <a:cubicBezTo>
                  <a:pt x="111" y="68"/>
                  <a:pt x="111" y="69"/>
                  <a:pt x="111" y="69"/>
                </a:cubicBezTo>
                <a:cubicBezTo>
                  <a:pt x="111" y="69"/>
                  <a:pt x="112" y="69"/>
                  <a:pt x="112" y="68"/>
                </a:cubicBezTo>
                <a:cubicBezTo>
                  <a:pt x="112" y="68"/>
                  <a:pt x="112" y="69"/>
                  <a:pt x="112" y="69"/>
                </a:cubicBezTo>
                <a:cubicBezTo>
                  <a:pt x="113" y="69"/>
                  <a:pt x="114" y="68"/>
                  <a:pt x="114" y="69"/>
                </a:cubicBezTo>
                <a:cubicBezTo>
                  <a:pt x="115" y="69"/>
                  <a:pt x="115" y="67"/>
                  <a:pt x="116" y="69"/>
                </a:cubicBezTo>
                <a:cubicBezTo>
                  <a:pt x="117" y="69"/>
                  <a:pt x="116" y="68"/>
                  <a:pt x="117" y="68"/>
                </a:cubicBezTo>
                <a:cubicBezTo>
                  <a:pt x="117" y="68"/>
                  <a:pt x="117" y="69"/>
                  <a:pt x="117" y="69"/>
                </a:cubicBezTo>
                <a:cubicBezTo>
                  <a:pt x="118" y="68"/>
                  <a:pt x="119" y="68"/>
                  <a:pt x="120" y="68"/>
                </a:cubicBezTo>
                <a:cubicBezTo>
                  <a:pt x="120" y="69"/>
                  <a:pt x="121" y="68"/>
                  <a:pt x="122" y="68"/>
                </a:cubicBezTo>
                <a:cubicBezTo>
                  <a:pt x="123" y="69"/>
                  <a:pt x="125" y="68"/>
                  <a:pt x="125" y="69"/>
                </a:cubicBezTo>
                <a:cubicBezTo>
                  <a:pt x="125" y="68"/>
                  <a:pt x="126" y="69"/>
                  <a:pt x="126" y="68"/>
                </a:cubicBezTo>
                <a:cubicBezTo>
                  <a:pt x="129" y="69"/>
                  <a:pt x="134" y="67"/>
                  <a:pt x="138" y="67"/>
                </a:cubicBezTo>
                <a:cubicBezTo>
                  <a:pt x="136" y="66"/>
                  <a:pt x="134" y="67"/>
                  <a:pt x="132" y="67"/>
                </a:cubicBezTo>
                <a:cubicBezTo>
                  <a:pt x="130" y="67"/>
                  <a:pt x="127" y="67"/>
                  <a:pt x="125" y="67"/>
                </a:cubicBezTo>
                <a:cubicBezTo>
                  <a:pt x="124" y="67"/>
                  <a:pt x="123" y="67"/>
                  <a:pt x="122" y="67"/>
                </a:cubicBezTo>
                <a:cubicBezTo>
                  <a:pt x="117" y="68"/>
                  <a:pt x="112" y="67"/>
                  <a:pt x="108" y="67"/>
                </a:cubicBezTo>
                <a:cubicBezTo>
                  <a:pt x="107" y="67"/>
                  <a:pt x="107" y="68"/>
                  <a:pt x="106" y="67"/>
                </a:cubicBezTo>
                <a:cubicBezTo>
                  <a:pt x="105" y="68"/>
                  <a:pt x="104" y="68"/>
                  <a:pt x="104" y="68"/>
                </a:cubicBezTo>
                <a:cubicBezTo>
                  <a:pt x="103" y="68"/>
                  <a:pt x="105" y="68"/>
                  <a:pt x="104" y="67"/>
                </a:cubicBezTo>
                <a:cubicBezTo>
                  <a:pt x="101" y="67"/>
                  <a:pt x="99" y="68"/>
                  <a:pt x="95" y="67"/>
                </a:cubicBezTo>
                <a:cubicBezTo>
                  <a:pt x="95" y="67"/>
                  <a:pt x="95" y="68"/>
                  <a:pt x="95" y="68"/>
                </a:cubicBezTo>
                <a:cubicBezTo>
                  <a:pt x="92" y="68"/>
                  <a:pt x="89" y="68"/>
                  <a:pt x="85" y="68"/>
                </a:cubicBezTo>
                <a:cubicBezTo>
                  <a:pt x="85" y="68"/>
                  <a:pt x="87" y="68"/>
                  <a:pt x="87" y="67"/>
                </a:cubicBezTo>
                <a:cubicBezTo>
                  <a:pt x="87" y="67"/>
                  <a:pt x="84" y="67"/>
                  <a:pt x="85" y="68"/>
                </a:cubicBezTo>
                <a:cubicBezTo>
                  <a:pt x="84" y="68"/>
                  <a:pt x="85" y="67"/>
                  <a:pt x="85" y="67"/>
                </a:cubicBezTo>
                <a:cubicBezTo>
                  <a:pt x="80" y="68"/>
                  <a:pt x="77" y="67"/>
                  <a:pt x="75" y="68"/>
                </a:cubicBezTo>
                <a:cubicBezTo>
                  <a:pt x="75" y="68"/>
                  <a:pt x="74" y="68"/>
                  <a:pt x="75" y="67"/>
                </a:cubicBezTo>
                <a:cubicBezTo>
                  <a:pt x="74" y="67"/>
                  <a:pt x="74" y="69"/>
                  <a:pt x="73" y="67"/>
                </a:cubicBezTo>
                <a:cubicBezTo>
                  <a:pt x="73" y="67"/>
                  <a:pt x="73" y="68"/>
                  <a:pt x="73" y="68"/>
                </a:cubicBezTo>
                <a:cubicBezTo>
                  <a:pt x="72" y="68"/>
                  <a:pt x="72" y="67"/>
                  <a:pt x="71" y="68"/>
                </a:cubicBezTo>
                <a:cubicBezTo>
                  <a:pt x="71" y="67"/>
                  <a:pt x="72" y="67"/>
                  <a:pt x="73" y="67"/>
                </a:cubicBezTo>
                <a:cubicBezTo>
                  <a:pt x="73" y="67"/>
                  <a:pt x="72" y="67"/>
                  <a:pt x="72" y="67"/>
                </a:cubicBezTo>
                <a:cubicBezTo>
                  <a:pt x="72" y="66"/>
                  <a:pt x="70" y="67"/>
                  <a:pt x="69" y="67"/>
                </a:cubicBezTo>
                <a:cubicBezTo>
                  <a:pt x="69" y="67"/>
                  <a:pt x="69" y="67"/>
                  <a:pt x="69" y="67"/>
                </a:cubicBezTo>
                <a:cubicBezTo>
                  <a:pt x="69" y="68"/>
                  <a:pt x="68" y="68"/>
                  <a:pt x="67" y="68"/>
                </a:cubicBezTo>
                <a:cubicBezTo>
                  <a:pt x="67" y="67"/>
                  <a:pt x="68" y="67"/>
                  <a:pt x="68" y="68"/>
                </a:cubicBezTo>
                <a:cubicBezTo>
                  <a:pt x="68" y="65"/>
                  <a:pt x="64" y="68"/>
                  <a:pt x="63" y="67"/>
                </a:cubicBezTo>
                <a:cubicBezTo>
                  <a:pt x="63" y="67"/>
                  <a:pt x="59" y="68"/>
                  <a:pt x="60" y="67"/>
                </a:cubicBezTo>
                <a:cubicBezTo>
                  <a:pt x="59" y="67"/>
                  <a:pt x="58" y="67"/>
                  <a:pt x="57" y="68"/>
                </a:cubicBezTo>
                <a:cubicBezTo>
                  <a:pt x="58" y="67"/>
                  <a:pt x="57" y="67"/>
                  <a:pt x="57" y="67"/>
                </a:cubicBezTo>
                <a:cubicBezTo>
                  <a:pt x="56" y="68"/>
                  <a:pt x="55" y="68"/>
                  <a:pt x="53" y="68"/>
                </a:cubicBezTo>
                <a:cubicBezTo>
                  <a:pt x="53" y="68"/>
                  <a:pt x="53" y="67"/>
                  <a:pt x="53" y="68"/>
                </a:cubicBezTo>
                <a:cubicBezTo>
                  <a:pt x="52" y="67"/>
                  <a:pt x="51" y="68"/>
                  <a:pt x="50" y="68"/>
                </a:cubicBezTo>
                <a:cubicBezTo>
                  <a:pt x="50" y="68"/>
                  <a:pt x="50" y="68"/>
                  <a:pt x="50" y="68"/>
                </a:cubicBezTo>
                <a:cubicBezTo>
                  <a:pt x="49" y="68"/>
                  <a:pt x="47" y="68"/>
                  <a:pt x="45" y="68"/>
                </a:cubicBezTo>
                <a:cubicBezTo>
                  <a:pt x="45" y="68"/>
                  <a:pt x="45" y="68"/>
                  <a:pt x="45" y="68"/>
                </a:cubicBezTo>
                <a:cubicBezTo>
                  <a:pt x="44" y="68"/>
                  <a:pt x="43" y="68"/>
                  <a:pt x="42" y="68"/>
                </a:cubicBezTo>
                <a:cubicBezTo>
                  <a:pt x="42" y="68"/>
                  <a:pt x="42" y="69"/>
                  <a:pt x="43" y="69"/>
                </a:cubicBezTo>
                <a:cubicBezTo>
                  <a:pt x="43" y="69"/>
                  <a:pt x="42" y="69"/>
                  <a:pt x="42" y="69"/>
                </a:cubicBezTo>
                <a:cubicBezTo>
                  <a:pt x="42" y="69"/>
                  <a:pt x="42" y="69"/>
                  <a:pt x="42" y="68"/>
                </a:cubicBezTo>
                <a:cubicBezTo>
                  <a:pt x="41" y="68"/>
                  <a:pt x="41" y="68"/>
                  <a:pt x="40" y="68"/>
                </a:cubicBezTo>
                <a:cubicBezTo>
                  <a:pt x="40" y="68"/>
                  <a:pt x="41" y="68"/>
                  <a:pt x="41" y="68"/>
                </a:cubicBezTo>
                <a:cubicBezTo>
                  <a:pt x="40" y="69"/>
                  <a:pt x="36" y="68"/>
                  <a:pt x="34" y="69"/>
                </a:cubicBezTo>
                <a:cubicBezTo>
                  <a:pt x="33" y="68"/>
                  <a:pt x="34" y="68"/>
                  <a:pt x="34" y="68"/>
                </a:cubicBezTo>
                <a:cubicBezTo>
                  <a:pt x="36" y="67"/>
                  <a:pt x="40" y="68"/>
                  <a:pt x="44" y="67"/>
                </a:cubicBezTo>
                <a:cubicBezTo>
                  <a:pt x="44" y="67"/>
                  <a:pt x="44" y="67"/>
                  <a:pt x="44" y="66"/>
                </a:cubicBezTo>
                <a:cubicBezTo>
                  <a:pt x="45" y="66"/>
                  <a:pt x="45" y="67"/>
                  <a:pt x="45" y="67"/>
                </a:cubicBezTo>
                <a:cubicBezTo>
                  <a:pt x="50" y="66"/>
                  <a:pt x="58" y="66"/>
                  <a:pt x="63" y="65"/>
                </a:cubicBezTo>
                <a:cubicBezTo>
                  <a:pt x="62" y="65"/>
                  <a:pt x="61" y="65"/>
                  <a:pt x="60" y="65"/>
                </a:cubicBezTo>
                <a:cubicBezTo>
                  <a:pt x="65" y="64"/>
                  <a:pt x="74" y="64"/>
                  <a:pt x="80" y="63"/>
                </a:cubicBezTo>
                <a:cubicBezTo>
                  <a:pt x="77" y="62"/>
                  <a:pt x="74" y="63"/>
                  <a:pt x="72" y="63"/>
                </a:cubicBezTo>
                <a:cubicBezTo>
                  <a:pt x="71" y="64"/>
                  <a:pt x="64" y="64"/>
                  <a:pt x="59" y="64"/>
                </a:cubicBezTo>
                <a:cubicBezTo>
                  <a:pt x="59" y="65"/>
                  <a:pt x="57" y="64"/>
                  <a:pt x="56" y="65"/>
                </a:cubicBezTo>
                <a:cubicBezTo>
                  <a:pt x="59" y="64"/>
                  <a:pt x="56" y="66"/>
                  <a:pt x="56" y="65"/>
                </a:cubicBezTo>
                <a:cubicBezTo>
                  <a:pt x="54" y="65"/>
                  <a:pt x="53" y="65"/>
                  <a:pt x="52" y="66"/>
                </a:cubicBezTo>
                <a:cubicBezTo>
                  <a:pt x="52" y="66"/>
                  <a:pt x="52" y="65"/>
                  <a:pt x="51" y="65"/>
                </a:cubicBezTo>
                <a:cubicBezTo>
                  <a:pt x="43" y="65"/>
                  <a:pt x="35" y="67"/>
                  <a:pt x="28" y="65"/>
                </a:cubicBezTo>
                <a:cubicBezTo>
                  <a:pt x="29" y="65"/>
                  <a:pt x="30" y="65"/>
                  <a:pt x="31" y="65"/>
                </a:cubicBezTo>
                <a:cubicBezTo>
                  <a:pt x="23" y="64"/>
                  <a:pt x="12" y="66"/>
                  <a:pt x="4" y="66"/>
                </a:cubicBezTo>
                <a:cubicBezTo>
                  <a:pt x="5" y="65"/>
                  <a:pt x="4" y="65"/>
                  <a:pt x="4" y="64"/>
                </a:cubicBezTo>
                <a:cubicBezTo>
                  <a:pt x="4" y="64"/>
                  <a:pt x="3" y="64"/>
                  <a:pt x="3" y="64"/>
                </a:cubicBezTo>
                <a:cubicBezTo>
                  <a:pt x="3" y="65"/>
                  <a:pt x="3" y="65"/>
                  <a:pt x="4" y="65"/>
                </a:cubicBezTo>
                <a:cubicBezTo>
                  <a:pt x="4" y="65"/>
                  <a:pt x="3" y="65"/>
                  <a:pt x="3" y="65"/>
                </a:cubicBezTo>
                <a:cubicBezTo>
                  <a:pt x="3" y="65"/>
                  <a:pt x="3" y="65"/>
                  <a:pt x="4" y="65"/>
                </a:cubicBezTo>
                <a:cubicBezTo>
                  <a:pt x="4" y="66"/>
                  <a:pt x="2" y="66"/>
                  <a:pt x="2" y="66"/>
                </a:cubicBezTo>
                <a:cubicBezTo>
                  <a:pt x="2" y="65"/>
                  <a:pt x="2" y="65"/>
                  <a:pt x="2" y="64"/>
                </a:cubicBezTo>
                <a:cubicBezTo>
                  <a:pt x="1" y="64"/>
                  <a:pt x="1" y="65"/>
                  <a:pt x="1" y="65"/>
                </a:cubicBezTo>
                <a:cubicBezTo>
                  <a:pt x="1" y="64"/>
                  <a:pt x="4" y="64"/>
                  <a:pt x="4" y="63"/>
                </a:cubicBezTo>
                <a:cubicBezTo>
                  <a:pt x="10" y="64"/>
                  <a:pt x="15" y="63"/>
                  <a:pt x="20" y="63"/>
                </a:cubicBezTo>
                <a:cubicBezTo>
                  <a:pt x="21" y="62"/>
                  <a:pt x="22" y="63"/>
                  <a:pt x="23" y="63"/>
                </a:cubicBezTo>
                <a:cubicBezTo>
                  <a:pt x="23" y="63"/>
                  <a:pt x="22" y="63"/>
                  <a:pt x="22" y="63"/>
                </a:cubicBezTo>
                <a:cubicBezTo>
                  <a:pt x="27" y="63"/>
                  <a:pt x="31" y="63"/>
                  <a:pt x="34" y="62"/>
                </a:cubicBezTo>
                <a:cubicBezTo>
                  <a:pt x="35" y="61"/>
                  <a:pt x="33" y="62"/>
                  <a:pt x="34" y="61"/>
                </a:cubicBezTo>
                <a:cubicBezTo>
                  <a:pt x="34" y="61"/>
                  <a:pt x="36" y="62"/>
                  <a:pt x="37" y="60"/>
                </a:cubicBezTo>
                <a:cubicBezTo>
                  <a:pt x="37" y="61"/>
                  <a:pt x="39" y="62"/>
                  <a:pt x="39" y="60"/>
                </a:cubicBezTo>
                <a:cubicBezTo>
                  <a:pt x="39" y="61"/>
                  <a:pt x="40" y="60"/>
                  <a:pt x="42" y="60"/>
                </a:cubicBezTo>
                <a:cubicBezTo>
                  <a:pt x="41" y="60"/>
                  <a:pt x="40" y="60"/>
                  <a:pt x="39" y="59"/>
                </a:cubicBezTo>
                <a:cubicBezTo>
                  <a:pt x="39" y="60"/>
                  <a:pt x="40" y="60"/>
                  <a:pt x="39" y="60"/>
                </a:cubicBezTo>
                <a:cubicBezTo>
                  <a:pt x="38" y="59"/>
                  <a:pt x="37" y="61"/>
                  <a:pt x="36" y="59"/>
                </a:cubicBezTo>
                <a:cubicBezTo>
                  <a:pt x="35" y="60"/>
                  <a:pt x="36" y="60"/>
                  <a:pt x="34" y="60"/>
                </a:cubicBezTo>
                <a:cubicBezTo>
                  <a:pt x="35" y="60"/>
                  <a:pt x="35" y="60"/>
                  <a:pt x="35" y="60"/>
                </a:cubicBezTo>
                <a:cubicBezTo>
                  <a:pt x="33" y="60"/>
                  <a:pt x="32" y="60"/>
                  <a:pt x="30" y="60"/>
                </a:cubicBezTo>
                <a:cubicBezTo>
                  <a:pt x="31" y="60"/>
                  <a:pt x="31" y="60"/>
                  <a:pt x="31" y="59"/>
                </a:cubicBezTo>
                <a:cubicBezTo>
                  <a:pt x="32" y="59"/>
                  <a:pt x="31" y="60"/>
                  <a:pt x="32" y="60"/>
                </a:cubicBezTo>
                <a:cubicBezTo>
                  <a:pt x="33" y="59"/>
                  <a:pt x="29" y="59"/>
                  <a:pt x="27" y="59"/>
                </a:cubicBezTo>
                <a:cubicBezTo>
                  <a:pt x="21" y="59"/>
                  <a:pt x="10" y="60"/>
                  <a:pt x="2" y="60"/>
                </a:cubicBezTo>
                <a:cubicBezTo>
                  <a:pt x="2" y="60"/>
                  <a:pt x="2" y="60"/>
                  <a:pt x="2" y="60"/>
                </a:cubicBezTo>
                <a:cubicBezTo>
                  <a:pt x="1" y="60"/>
                  <a:pt x="0" y="60"/>
                  <a:pt x="0" y="60"/>
                </a:cubicBezTo>
                <a:cubicBezTo>
                  <a:pt x="4" y="60"/>
                  <a:pt x="9" y="59"/>
                  <a:pt x="12" y="59"/>
                </a:cubicBezTo>
                <a:cubicBezTo>
                  <a:pt x="19" y="58"/>
                  <a:pt x="23" y="58"/>
                  <a:pt x="32" y="58"/>
                </a:cubicBezTo>
                <a:cubicBezTo>
                  <a:pt x="30" y="57"/>
                  <a:pt x="28" y="57"/>
                  <a:pt x="31" y="57"/>
                </a:cubicBezTo>
                <a:cubicBezTo>
                  <a:pt x="33" y="57"/>
                  <a:pt x="37" y="56"/>
                  <a:pt x="39" y="57"/>
                </a:cubicBezTo>
                <a:cubicBezTo>
                  <a:pt x="39" y="55"/>
                  <a:pt x="42" y="56"/>
                  <a:pt x="44" y="56"/>
                </a:cubicBezTo>
                <a:cubicBezTo>
                  <a:pt x="43" y="55"/>
                  <a:pt x="39" y="56"/>
                  <a:pt x="38" y="55"/>
                </a:cubicBezTo>
                <a:cubicBezTo>
                  <a:pt x="37" y="56"/>
                  <a:pt x="36" y="55"/>
                  <a:pt x="35" y="55"/>
                </a:cubicBezTo>
                <a:cubicBezTo>
                  <a:pt x="33" y="56"/>
                  <a:pt x="29" y="56"/>
                  <a:pt x="32" y="55"/>
                </a:cubicBezTo>
                <a:cubicBezTo>
                  <a:pt x="36" y="55"/>
                  <a:pt x="40" y="55"/>
                  <a:pt x="43" y="54"/>
                </a:cubicBezTo>
                <a:cubicBezTo>
                  <a:pt x="40" y="54"/>
                  <a:pt x="35" y="54"/>
                  <a:pt x="30" y="55"/>
                </a:cubicBezTo>
                <a:cubicBezTo>
                  <a:pt x="31" y="54"/>
                  <a:pt x="30" y="54"/>
                  <a:pt x="29" y="54"/>
                </a:cubicBezTo>
                <a:cubicBezTo>
                  <a:pt x="29" y="55"/>
                  <a:pt x="29" y="54"/>
                  <a:pt x="30" y="54"/>
                </a:cubicBezTo>
                <a:cubicBezTo>
                  <a:pt x="29" y="55"/>
                  <a:pt x="28" y="55"/>
                  <a:pt x="27" y="55"/>
                </a:cubicBezTo>
                <a:cubicBezTo>
                  <a:pt x="29" y="54"/>
                  <a:pt x="30" y="53"/>
                  <a:pt x="32" y="54"/>
                </a:cubicBezTo>
                <a:cubicBezTo>
                  <a:pt x="32" y="54"/>
                  <a:pt x="32" y="53"/>
                  <a:pt x="32" y="53"/>
                </a:cubicBezTo>
                <a:cubicBezTo>
                  <a:pt x="31" y="54"/>
                  <a:pt x="28" y="53"/>
                  <a:pt x="25" y="53"/>
                </a:cubicBezTo>
                <a:cubicBezTo>
                  <a:pt x="26" y="53"/>
                  <a:pt x="28" y="53"/>
                  <a:pt x="28" y="52"/>
                </a:cubicBezTo>
                <a:cubicBezTo>
                  <a:pt x="28" y="52"/>
                  <a:pt x="27" y="52"/>
                  <a:pt x="26" y="52"/>
                </a:cubicBezTo>
                <a:cubicBezTo>
                  <a:pt x="28" y="51"/>
                  <a:pt x="32" y="52"/>
                  <a:pt x="35" y="51"/>
                </a:cubicBezTo>
                <a:cubicBezTo>
                  <a:pt x="34" y="51"/>
                  <a:pt x="31" y="51"/>
                  <a:pt x="30" y="51"/>
                </a:cubicBezTo>
                <a:cubicBezTo>
                  <a:pt x="27" y="51"/>
                  <a:pt x="32" y="50"/>
                  <a:pt x="34" y="50"/>
                </a:cubicBezTo>
                <a:cubicBezTo>
                  <a:pt x="31" y="49"/>
                  <a:pt x="28" y="50"/>
                  <a:pt x="25" y="50"/>
                </a:cubicBezTo>
                <a:cubicBezTo>
                  <a:pt x="30" y="48"/>
                  <a:pt x="39" y="49"/>
                  <a:pt x="44" y="48"/>
                </a:cubicBezTo>
                <a:cubicBezTo>
                  <a:pt x="41" y="46"/>
                  <a:pt x="38" y="48"/>
                  <a:pt x="35" y="47"/>
                </a:cubicBezTo>
                <a:cubicBezTo>
                  <a:pt x="36" y="48"/>
                  <a:pt x="41" y="46"/>
                  <a:pt x="43" y="46"/>
                </a:cubicBezTo>
                <a:cubicBezTo>
                  <a:pt x="43" y="45"/>
                  <a:pt x="38" y="45"/>
                  <a:pt x="41" y="45"/>
                </a:cubicBezTo>
                <a:cubicBezTo>
                  <a:pt x="42" y="45"/>
                  <a:pt x="43" y="45"/>
                  <a:pt x="44" y="45"/>
                </a:cubicBezTo>
                <a:cubicBezTo>
                  <a:pt x="42" y="44"/>
                  <a:pt x="39" y="44"/>
                  <a:pt x="36" y="44"/>
                </a:cubicBezTo>
                <a:cubicBezTo>
                  <a:pt x="32" y="44"/>
                  <a:pt x="31" y="44"/>
                  <a:pt x="35" y="43"/>
                </a:cubicBezTo>
                <a:cubicBezTo>
                  <a:pt x="35" y="43"/>
                  <a:pt x="34" y="44"/>
                  <a:pt x="34" y="43"/>
                </a:cubicBezTo>
                <a:cubicBezTo>
                  <a:pt x="37" y="44"/>
                  <a:pt x="40" y="41"/>
                  <a:pt x="41" y="43"/>
                </a:cubicBezTo>
                <a:cubicBezTo>
                  <a:pt x="48" y="42"/>
                  <a:pt x="51" y="41"/>
                  <a:pt x="59" y="42"/>
                </a:cubicBezTo>
                <a:cubicBezTo>
                  <a:pt x="59" y="42"/>
                  <a:pt x="59" y="42"/>
                  <a:pt x="59" y="42"/>
                </a:cubicBezTo>
                <a:cubicBezTo>
                  <a:pt x="64" y="41"/>
                  <a:pt x="71" y="41"/>
                  <a:pt x="76" y="41"/>
                </a:cubicBezTo>
                <a:cubicBezTo>
                  <a:pt x="73" y="40"/>
                  <a:pt x="67" y="40"/>
                  <a:pt x="66" y="41"/>
                </a:cubicBezTo>
                <a:cubicBezTo>
                  <a:pt x="60" y="40"/>
                  <a:pt x="53" y="41"/>
                  <a:pt x="51" y="41"/>
                </a:cubicBezTo>
                <a:cubicBezTo>
                  <a:pt x="50" y="41"/>
                  <a:pt x="47" y="42"/>
                  <a:pt x="45" y="41"/>
                </a:cubicBezTo>
                <a:cubicBezTo>
                  <a:pt x="43" y="43"/>
                  <a:pt x="37" y="41"/>
                  <a:pt x="35" y="42"/>
                </a:cubicBezTo>
                <a:cubicBezTo>
                  <a:pt x="55" y="39"/>
                  <a:pt x="74" y="40"/>
                  <a:pt x="94" y="37"/>
                </a:cubicBezTo>
                <a:cubicBezTo>
                  <a:pt x="90" y="37"/>
                  <a:pt x="86" y="38"/>
                  <a:pt x="82" y="38"/>
                </a:cubicBezTo>
                <a:cubicBezTo>
                  <a:pt x="81" y="38"/>
                  <a:pt x="81" y="37"/>
                  <a:pt x="81" y="37"/>
                </a:cubicBezTo>
                <a:cubicBezTo>
                  <a:pt x="80" y="37"/>
                  <a:pt x="80" y="37"/>
                  <a:pt x="79" y="37"/>
                </a:cubicBezTo>
                <a:cubicBezTo>
                  <a:pt x="79" y="38"/>
                  <a:pt x="81" y="37"/>
                  <a:pt x="81" y="38"/>
                </a:cubicBezTo>
                <a:cubicBezTo>
                  <a:pt x="80" y="39"/>
                  <a:pt x="74" y="38"/>
                  <a:pt x="73" y="39"/>
                </a:cubicBezTo>
                <a:cubicBezTo>
                  <a:pt x="73" y="37"/>
                  <a:pt x="76" y="38"/>
                  <a:pt x="78" y="37"/>
                </a:cubicBezTo>
                <a:cubicBezTo>
                  <a:pt x="76" y="37"/>
                  <a:pt x="73" y="37"/>
                  <a:pt x="70" y="38"/>
                </a:cubicBezTo>
                <a:cubicBezTo>
                  <a:pt x="70" y="37"/>
                  <a:pt x="70" y="37"/>
                  <a:pt x="70" y="37"/>
                </a:cubicBezTo>
                <a:cubicBezTo>
                  <a:pt x="69" y="37"/>
                  <a:pt x="68" y="37"/>
                  <a:pt x="68" y="38"/>
                </a:cubicBezTo>
                <a:cubicBezTo>
                  <a:pt x="67" y="37"/>
                  <a:pt x="66" y="37"/>
                  <a:pt x="64" y="37"/>
                </a:cubicBezTo>
                <a:cubicBezTo>
                  <a:pt x="63" y="37"/>
                  <a:pt x="64" y="38"/>
                  <a:pt x="63" y="38"/>
                </a:cubicBezTo>
                <a:cubicBezTo>
                  <a:pt x="61" y="38"/>
                  <a:pt x="60" y="39"/>
                  <a:pt x="59" y="38"/>
                </a:cubicBezTo>
                <a:cubicBezTo>
                  <a:pt x="61" y="38"/>
                  <a:pt x="61" y="38"/>
                  <a:pt x="63" y="37"/>
                </a:cubicBezTo>
                <a:cubicBezTo>
                  <a:pt x="55" y="37"/>
                  <a:pt x="48" y="38"/>
                  <a:pt x="41" y="37"/>
                </a:cubicBezTo>
                <a:cubicBezTo>
                  <a:pt x="41" y="38"/>
                  <a:pt x="41" y="38"/>
                  <a:pt x="40" y="38"/>
                </a:cubicBezTo>
                <a:cubicBezTo>
                  <a:pt x="42" y="38"/>
                  <a:pt x="44" y="38"/>
                  <a:pt x="47" y="39"/>
                </a:cubicBezTo>
                <a:cubicBezTo>
                  <a:pt x="48" y="38"/>
                  <a:pt x="46" y="39"/>
                  <a:pt x="45" y="39"/>
                </a:cubicBezTo>
                <a:cubicBezTo>
                  <a:pt x="48" y="40"/>
                  <a:pt x="49" y="39"/>
                  <a:pt x="52" y="39"/>
                </a:cubicBezTo>
                <a:cubicBezTo>
                  <a:pt x="47" y="40"/>
                  <a:pt x="41" y="40"/>
                  <a:pt x="34" y="40"/>
                </a:cubicBezTo>
                <a:cubicBezTo>
                  <a:pt x="35" y="39"/>
                  <a:pt x="37" y="40"/>
                  <a:pt x="39" y="39"/>
                </a:cubicBezTo>
                <a:cubicBezTo>
                  <a:pt x="38" y="39"/>
                  <a:pt x="37" y="40"/>
                  <a:pt x="37" y="39"/>
                </a:cubicBezTo>
                <a:cubicBezTo>
                  <a:pt x="37" y="38"/>
                  <a:pt x="37" y="39"/>
                  <a:pt x="37" y="38"/>
                </a:cubicBezTo>
                <a:cubicBezTo>
                  <a:pt x="38" y="39"/>
                  <a:pt x="39" y="37"/>
                  <a:pt x="40" y="38"/>
                </a:cubicBezTo>
                <a:cubicBezTo>
                  <a:pt x="40" y="39"/>
                  <a:pt x="39" y="38"/>
                  <a:pt x="39" y="39"/>
                </a:cubicBezTo>
                <a:cubicBezTo>
                  <a:pt x="40" y="39"/>
                  <a:pt x="41" y="39"/>
                  <a:pt x="42" y="39"/>
                </a:cubicBezTo>
                <a:cubicBezTo>
                  <a:pt x="41" y="38"/>
                  <a:pt x="41" y="38"/>
                  <a:pt x="41" y="39"/>
                </a:cubicBezTo>
                <a:cubicBezTo>
                  <a:pt x="40" y="39"/>
                  <a:pt x="40" y="38"/>
                  <a:pt x="40" y="38"/>
                </a:cubicBezTo>
                <a:cubicBezTo>
                  <a:pt x="36" y="37"/>
                  <a:pt x="33" y="38"/>
                  <a:pt x="30" y="38"/>
                </a:cubicBezTo>
                <a:cubicBezTo>
                  <a:pt x="30" y="38"/>
                  <a:pt x="31" y="37"/>
                  <a:pt x="29" y="37"/>
                </a:cubicBezTo>
                <a:cubicBezTo>
                  <a:pt x="31" y="37"/>
                  <a:pt x="39" y="36"/>
                  <a:pt x="43" y="36"/>
                </a:cubicBezTo>
                <a:cubicBezTo>
                  <a:pt x="42" y="35"/>
                  <a:pt x="40" y="35"/>
                  <a:pt x="39" y="36"/>
                </a:cubicBezTo>
                <a:cubicBezTo>
                  <a:pt x="38" y="36"/>
                  <a:pt x="38" y="36"/>
                  <a:pt x="38" y="35"/>
                </a:cubicBezTo>
                <a:cubicBezTo>
                  <a:pt x="34" y="36"/>
                  <a:pt x="32" y="35"/>
                  <a:pt x="28" y="36"/>
                </a:cubicBezTo>
                <a:cubicBezTo>
                  <a:pt x="30" y="35"/>
                  <a:pt x="32" y="34"/>
                  <a:pt x="34" y="35"/>
                </a:cubicBezTo>
                <a:cubicBezTo>
                  <a:pt x="34" y="34"/>
                  <a:pt x="38" y="34"/>
                  <a:pt x="37" y="35"/>
                </a:cubicBezTo>
                <a:cubicBezTo>
                  <a:pt x="38" y="34"/>
                  <a:pt x="39" y="36"/>
                  <a:pt x="40" y="34"/>
                </a:cubicBezTo>
                <a:cubicBezTo>
                  <a:pt x="43" y="34"/>
                  <a:pt x="45" y="34"/>
                  <a:pt x="48" y="34"/>
                </a:cubicBezTo>
                <a:cubicBezTo>
                  <a:pt x="48" y="34"/>
                  <a:pt x="48" y="34"/>
                  <a:pt x="49" y="33"/>
                </a:cubicBezTo>
                <a:cubicBezTo>
                  <a:pt x="46" y="33"/>
                  <a:pt x="42" y="33"/>
                  <a:pt x="39" y="33"/>
                </a:cubicBezTo>
                <a:cubicBezTo>
                  <a:pt x="39" y="33"/>
                  <a:pt x="40" y="33"/>
                  <a:pt x="40" y="33"/>
                </a:cubicBezTo>
                <a:cubicBezTo>
                  <a:pt x="39" y="33"/>
                  <a:pt x="36" y="32"/>
                  <a:pt x="34" y="33"/>
                </a:cubicBezTo>
                <a:cubicBezTo>
                  <a:pt x="37" y="32"/>
                  <a:pt x="42" y="32"/>
                  <a:pt x="44" y="32"/>
                </a:cubicBezTo>
                <a:cubicBezTo>
                  <a:pt x="44" y="32"/>
                  <a:pt x="44" y="32"/>
                  <a:pt x="43" y="32"/>
                </a:cubicBezTo>
                <a:cubicBezTo>
                  <a:pt x="63" y="31"/>
                  <a:pt x="84" y="30"/>
                  <a:pt x="104" y="29"/>
                </a:cubicBezTo>
                <a:cubicBezTo>
                  <a:pt x="104" y="28"/>
                  <a:pt x="103" y="29"/>
                  <a:pt x="102" y="28"/>
                </a:cubicBezTo>
                <a:cubicBezTo>
                  <a:pt x="110" y="27"/>
                  <a:pt x="119" y="28"/>
                  <a:pt x="124" y="27"/>
                </a:cubicBezTo>
                <a:cubicBezTo>
                  <a:pt x="124" y="28"/>
                  <a:pt x="125" y="27"/>
                  <a:pt x="125" y="28"/>
                </a:cubicBezTo>
                <a:cubicBezTo>
                  <a:pt x="126" y="28"/>
                  <a:pt x="125" y="27"/>
                  <a:pt x="125" y="27"/>
                </a:cubicBezTo>
                <a:cubicBezTo>
                  <a:pt x="126" y="27"/>
                  <a:pt x="126" y="28"/>
                  <a:pt x="127" y="27"/>
                </a:cubicBezTo>
                <a:cubicBezTo>
                  <a:pt x="127" y="27"/>
                  <a:pt x="127" y="27"/>
                  <a:pt x="126" y="27"/>
                </a:cubicBezTo>
                <a:cubicBezTo>
                  <a:pt x="130" y="26"/>
                  <a:pt x="135" y="26"/>
                  <a:pt x="140" y="26"/>
                </a:cubicBezTo>
                <a:cubicBezTo>
                  <a:pt x="138" y="24"/>
                  <a:pt x="135" y="25"/>
                  <a:pt x="133" y="25"/>
                </a:cubicBezTo>
                <a:cubicBezTo>
                  <a:pt x="131" y="25"/>
                  <a:pt x="129" y="25"/>
                  <a:pt x="127" y="25"/>
                </a:cubicBezTo>
                <a:cubicBezTo>
                  <a:pt x="127" y="24"/>
                  <a:pt x="128" y="25"/>
                  <a:pt x="128" y="25"/>
                </a:cubicBezTo>
                <a:cubicBezTo>
                  <a:pt x="127" y="23"/>
                  <a:pt x="126" y="24"/>
                  <a:pt x="124" y="24"/>
                </a:cubicBezTo>
                <a:cubicBezTo>
                  <a:pt x="124" y="25"/>
                  <a:pt x="126" y="24"/>
                  <a:pt x="126" y="25"/>
                </a:cubicBezTo>
                <a:cubicBezTo>
                  <a:pt x="126" y="26"/>
                  <a:pt x="125" y="24"/>
                  <a:pt x="124" y="25"/>
                </a:cubicBezTo>
                <a:cubicBezTo>
                  <a:pt x="124" y="25"/>
                  <a:pt x="123" y="25"/>
                  <a:pt x="124" y="24"/>
                </a:cubicBezTo>
                <a:cubicBezTo>
                  <a:pt x="122" y="24"/>
                  <a:pt x="121" y="24"/>
                  <a:pt x="119" y="24"/>
                </a:cubicBezTo>
                <a:cubicBezTo>
                  <a:pt x="122" y="23"/>
                  <a:pt x="123" y="24"/>
                  <a:pt x="126" y="23"/>
                </a:cubicBezTo>
                <a:cubicBezTo>
                  <a:pt x="126" y="22"/>
                  <a:pt x="126" y="23"/>
                  <a:pt x="128" y="23"/>
                </a:cubicBezTo>
                <a:cubicBezTo>
                  <a:pt x="124" y="21"/>
                  <a:pt x="120" y="24"/>
                  <a:pt x="116" y="22"/>
                </a:cubicBezTo>
                <a:cubicBezTo>
                  <a:pt x="113" y="23"/>
                  <a:pt x="109" y="23"/>
                  <a:pt x="106" y="24"/>
                </a:cubicBezTo>
                <a:cubicBezTo>
                  <a:pt x="105" y="24"/>
                  <a:pt x="108" y="24"/>
                  <a:pt x="107" y="22"/>
                </a:cubicBezTo>
                <a:cubicBezTo>
                  <a:pt x="111" y="23"/>
                  <a:pt x="114" y="21"/>
                  <a:pt x="117" y="22"/>
                </a:cubicBezTo>
                <a:cubicBezTo>
                  <a:pt x="117" y="21"/>
                  <a:pt x="119" y="23"/>
                  <a:pt x="119" y="22"/>
                </a:cubicBezTo>
                <a:cubicBezTo>
                  <a:pt x="122" y="22"/>
                  <a:pt x="124" y="22"/>
                  <a:pt x="126" y="21"/>
                </a:cubicBezTo>
                <a:cubicBezTo>
                  <a:pt x="124" y="20"/>
                  <a:pt x="120" y="21"/>
                  <a:pt x="118" y="21"/>
                </a:cubicBezTo>
                <a:cubicBezTo>
                  <a:pt x="112" y="22"/>
                  <a:pt x="106" y="21"/>
                  <a:pt x="98" y="22"/>
                </a:cubicBezTo>
                <a:cubicBezTo>
                  <a:pt x="92" y="23"/>
                  <a:pt x="86" y="22"/>
                  <a:pt x="82" y="23"/>
                </a:cubicBezTo>
                <a:cubicBezTo>
                  <a:pt x="82" y="23"/>
                  <a:pt x="82" y="23"/>
                  <a:pt x="82" y="23"/>
                </a:cubicBezTo>
                <a:cubicBezTo>
                  <a:pt x="79" y="23"/>
                  <a:pt x="74" y="23"/>
                  <a:pt x="70" y="24"/>
                </a:cubicBezTo>
                <a:cubicBezTo>
                  <a:pt x="65" y="24"/>
                  <a:pt x="60" y="24"/>
                  <a:pt x="56" y="24"/>
                </a:cubicBezTo>
                <a:cubicBezTo>
                  <a:pt x="55" y="24"/>
                  <a:pt x="53" y="25"/>
                  <a:pt x="53" y="25"/>
                </a:cubicBezTo>
                <a:cubicBezTo>
                  <a:pt x="46" y="26"/>
                  <a:pt x="38" y="25"/>
                  <a:pt x="30" y="26"/>
                </a:cubicBezTo>
                <a:cubicBezTo>
                  <a:pt x="29" y="25"/>
                  <a:pt x="31" y="26"/>
                  <a:pt x="32" y="26"/>
                </a:cubicBezTo>
                <a:cubicBezTo>
                  <a:pt x="40" y="24"/>
                  <a:pt x="49" y="25"/>
                  <a:pt x="58" y="23"/>
                </a:cubicBezTo>
                <a:cubicBezTo>
                  <a:pt x="58" y="24"/>
                  <a:pt x="59" y="23"/>
                  <a:pt x="59" y="24"/>
                </a:cubicBezTo>
                <a:cubicBezTo>
                  <a:pt x="60" y="24"/>
                  <a:pt x="61" y="24"/>
                  <a:pt x="61" y="23"/>
                </a:cubicBezTo>
                <a:cubicBezTo>
                  <a:pt x="61" y="24"/>
                  <a:pt x="62" y="23"/>
                  <a:pt x="62" y="24"/>
                </a:cubicBezTo>
                <a:cubicBezTo>
                  <a:pt x="63" y="24"/>
                  <a:pt x="63" y="23"/>
                  <a:pt x="63" y="23"/>
                </a:cubicBezTo>
                <a:cubicBezTo>
                  <a:pt x="65" y="24"/>
                  <a:pt x="69" y="21"/>
                  <a:pt x="73" y="22"/>
                </a:cubicBezTo>
                <a:cubicBezTo>
                  <a:pt x="74" y="22"/>
                  <a:pt x="82" y="21"/>
                  <a:pt x="85" y="21"/>
                </a:cubicBezTo>
                <a:cubicBezTo>
                  <a:pt x="96" y="20"/>
                  <a:pt x="109" y="20"/>
                  <a:pt x="119" y="19"/>
                </a:cubicBezTo>
                <a:cubicBezTo>
                  <a:pt x="121" y="19"/>
                  <a:pt x="124" y="19"/>
                  <a:pt x="126" y="18"/>
                </a:cubicBezTo>
                <a:cubicBezTo>
                  <a:pt x="126" y="17"/>
                  <a:pt x="124" y="19"/>
                  <a:pt x="124" y="17"/>
                </a:cubicBezTo>
                <a:cubicBezTo>
                  <a:pt x="124" y="18"/>
                  <a:pt x="124" y="18"/>
                  <a:pt x="124" y="18"/>
                </a:cubicBezTo>
                <a:cubicBezTo>
                  <a:pt x="123" y="18"/>
                  <a:pt x="122" y="19"/>
                  <a:pt x="122" y="18"/>
                </a:cubicBezTo>
                <a:cubicBezTo>
                  <a:pt x="108" y="19"/>
                  <a:pt x="92" y="19"/>
                  <a:pt x="76" y="21"/>
                </a:cubicBezTo>
                <a:cubicBezTo>
                  <a:pt x="87" y="19"/>
                  <a:pt x="102" y="19"/>
                  <a:pt x="112" y="17"/>
                </a:cubicBezTo>
                <a:cubicBezTo>
                  <a:pt x="112" y="16"/>
                  <a:pt x="109" y="18"/>
                  <a:pt x="110" y="17"/>
                </a:cubicBezTo>
                <a:cubicBezTo>
                  <a:pt x="107" y="18"/>
                  <a:pt x="105" y="17"/>
                  <a:pt x="101" y="17"/>
                </a:cubicBezTo>
                <a:cubicBezTo>
                  <a:pt x="106" y="16"/>
                  <a:pt x="113" y="16"/>
                  <a:pt x="118" y="15"/>
                </a:cubicBezTo>
                <a:cubicBezTo>
                  <a:pt x="121" y="15"/>
                  <a:pt x="124" y="15"/>
                  <a:pt x="127" y="14"/>
                </a:cubicBezTo>
                <a:cubicBezTo>
                  <a:pt x="127" y="15"/>
                  <a:pt x="129" y="15"/>
                  <a:pt x="130" y="14"/>
                </a:cubicBezTo>
                <a:cubicBezTo>
                  <a:pt x="133" y="15"/>
                  <a:pt x="137" y="13"/>
                  <a:pt x="139" y="14"/>
                </a:cubicBezTo>
                <a:cubicBezTo>
                  <a:pt x="140" y="13"/>
                  <a:pt x="143" y="12"/>
                  <a:pt x="144" y="14"/>
                </a:cubicBezTo>
                <a:cubicBezTo>
                  <a:pt x="145" y="13"/>
                  <a:pt x="147" y="14"/>
                  <a:pt x="148" y="13"/>
                </a:cubicBezTo>
                <a:cubicBezTo>
                  <a:pt x="148" y="13"/>
                  <a:pt x="148" y="13"/>
                  <a:pt x="148" y="13"/>
                </a:cubicBezTo>
                <a:cubicBezTo>
                  <a:pt x="148" y="13"/>
                  <a:pt x="148" y="13"/>
                  <a:pt x="148" y="13"/>
                </a:cubicBezTo>
                <a:cubicBezTo>
                  <a:pt x="149" y="13"/>
                  <a:pt x="150" y="13"/>
                  <a:pt x="151" y="12"/>
                </a:cubicBezTo>
                <a:cubicBezTo>
                  <a:pt x="155" y="12"/>
                  <a:pt x="160" y="12"/>
                  <a:pt x="164" y="12"/>
                </a:cubicBezTo>
                <a:cubicBezTo>
                  <a:pt x="170" y="11"/>
                  <a:pt x="173" y="13"/>
                  <a:pt x="176" y="12"/>
                </a:cubicBezTo>
                <a:cubicBezTo>
                  <a:pt x="176" y="12"/>
                  <a:pt x="175" y="12"/>
                  <a:pt x="174" y="12"/>
                </a:cubicBezTo>
                <a:cubicBezTo>
                  <a:pt x="174" y="12"/>
                  <a:pt x="175" y="11"/>
                  <a:pt x="175" y="11"/>
                </a:cubicBezTo>
                <a:cubicBezTo>
                  <a:pt x="176" y="12"/>
                  <a:pt x="180" y="13"/>
                  <a:pt x="182" y="11"/>
                </a:cubicBezTo>
                <a:cubicBezTo>
                  <a:pt x="185" y="12"/>
                  <a:pt x="190" y="12"/>
                  <a:pt x="192" y="11"/>
                </a:cubicBezTo>
                <a:cubicBezTo>
                  <a:pt x="192" y="12"/>
                  <a:pt x="195" y="11"/>
                  <a:pt x="195" y="12"/>
                </a:cubicBezTo>
                <a:cubicBezTo>
                  <a:pt x="197" y="9"/>
                  <a:pt x="202" y="12"/>
                  <a:pt x="204" y="10"/>
                </a:cubicBezTo>
                <a:cubicBezTo>
                  <a:pt x="204" y="10"/>
                  <a:pt x="205" y="11"/>
                  <a:pt x="206" y="10"/>
                </a:cubicBezTo>
                <a:cubicBezTo>
                  <a:pt x="205" y="9"/>
                  <a:pt x="212" y="10"/>
                  <a:pt x="214" y="10"/>
                </a:cubicBezTo>
                <a:cubicBezTo>
                  <a:pt x="217" y="10"/>
                  <a:pt x="223" y="9"/>
                  <a:pt x="226" y="10"/>
                </a:cubicBezTo>
                <a:cubicBezTo>
                  <a:pt x="227" y="9"/>
                  <a:pt x="225" y="9"/>
                  <a:pt x="225" y="9"/>
                </a:cubicBezTo>
                <a:cubicBezTo>
                  <a:pt x="226" y="7"/>
                  <a:pt x="229" y="9"/>
                  <a:pt x="229" y="9"/>
                </a:cubicBezTo>
                <a:cubicBezTo>
                  <a:pt x="231" y="10"/>
                  <a:pt x="234" y="10"/>
                  <a:pt x="235" y="9"/>
                </a:cubicBezTo>
                <a:cubicBezTo>
                  <a:pt x="236" y="9"/>
                  <a:pt x="235" y="10"/>
                  <a:pt x="236" y="10"/>
                </a:cubicBezTo>
                <a:cubicBezTo>
                  <a:pt x="237" y="10"/>
                  <a:pt x="237" y="9"/>
                  <a:pt x="237" y="8"/>
                </a:cubicBezTo>
                <a:cubicBezTo>
                  <a:pt x="238" y="8"/>
                  <a:pt x="237" y="9"/>
                  <a:pt x="238" y="10"/>
                </a:cubicBezTo>
                <a:cubicBezTo>
                  <a:pt x="240" y="10"/>
                  <a:pt x="243" y="10"/>
                  <a:pt x="244" y="9"/>
                </a:cubicBezTo>
                <a:cubicBezTo>
                  <a:pt x="243" y="10"/>
                  <a:pt x="243" y="10"/>
                  <a:pt x="244" y="10"/>
                </a:cubicBezTo>
                <a:cubicBezTo>
                  <a:pt x="245" y="9"/>
                  <a:pt x="245" y="9"/>
                  <a:pt x="245" y="8"/>
                </a:cubicBezTo>
                <a:cubicBezTo>
                  <a:pt x="246" y="8"/>
                  <a:pt x="246" y="9"/>
                  <a:pt x="248" y="8"/>
                </a:cubicBezTo>
                <a:cubicBezTo>
                  <a:pt x="247" y="9"/>
                  <a:pt x="248" y="10"/>
                  <a:pt x="248" y="9"/>
                </a:cubicBezTo>
                <a:cubicBezTo>
                  <a:pt x="249" y="9"/>
                  <a:pt x="248" y="9"/>
                  <a:pt x="248" y="8"/>
                </a:cubicBezTo>
                <a:cubicBezTo>
                  <a:pt x="249" y="8"/>
                  <a:pt x="249" y="9"/>
                  <a:pt x="249" y="9"/>
                </a:cubicBezTo>
                <a:cubicBezTo>
                  <a:pt x="250" y="9"/>
                  <a:pt x="249" y="8"/>
                  <a:pt x="250" y="8"/>
                </a:cubicBezTo>
                <a:cubicBezTo>
                  <a:pt x="251" y="9"/>
                  <a:pt x="253" y="8"/>
                  <a:pt x="255" y="8"/>
                </a:cubicBezTo>
                <a:cubicBezTo>
                  <a:pt x="255" y="9"/>
                  <a:pt x="255" y="9"/>
                  <a:pt x="255" y="9"/>
                </a:cubicBezTo>
                <a:cubicBezTo>
                  <a:pt x="256" y="9"/>
                  <a:pt x="256" y="9"/>
                  <a:pt x="256" y="8"/>
                </a:cubicBezTo>
                <a:cubicBezTo>
                  <a:pt x="256" y="9"/>
                  <a:pt x="256" y="9"/>
                  <a:pt x="256" y="9"/>
                </a:cubicBezTo>
                <a:cubicBezTo>
                  <a:pt x="257" y="9"/>
                  <a:pt x="257" y="9"/>
                  <a:pt x="257" y="8"/>
                </a:cubicBezTo>
                <a:cubicBezTo>
                  <a:pt x="273" y="9"/>
                  <a:pt x="285" y="8"/>
                  <a:pt x="299" y="10"/>
                </a:cubicBezTo>
                <a:cubicBezTo>
                  <a:pt x="302" y="9"/>
                  <a:pt x="308" y="9"/>
                  <a:pt x="310" y="10"/>
                </a:cubicBezTo>
                <a:cubicBezTo>
                  <a:pt x="311" y="10"/>
                  <a:pt x="310" y="10"/>
                  <a:pt x="310" y="9"/>
                </a:cubicBezTo>
                <a:cubicBezTo>
                  <a:pt x="311" y="10"/>
                  <a:pt x="313" y="9"/>
                  <a:pt x="313" y="10"/>
                </a:cubicBezTo>
                <a:cubicBezTo>
                  <a:pt x="314" y="9"/>
                  <a:pt x="316" y="10"/>
                  <a:pt x="316" y="9"/>
                </a:cubicBezTo>
                <a:cubicBezTo>
                  <a:pt x="313" y="9"/>
                  <a:pt x="312" y="8"/>
                  <a:pt x="310" y="8"/>
                </a:cubicBezTo>
                <a:cubicBezTo>
                  <a:pt x="310" y="8"/>
                  <a:pt x="310" y="8"/>
                  <a:pt x="310" y="7"/>
                </a:cubicBezTo>
                <a:cubicBezTo>
                  <a:pt x="309" y="8"/>
                  <a:pt x="308" y="7"/>
                  <a:pt x="307" y="7"/>
                </a:cubicBezTo>
                <a:cubicBezTo>
                  <a:pt x="306" y="8"/>
                  <a:pt x="308" y="7"/>
                  <a:pt x="308" y="8"/>
                </a:cubicBezTo>
                <a:cubicBezTo>
                  <a:pt x="308" y="8"/>
                  <a:pt x="307" y="8"/>
                  <a:pt x="307" y="8"/>
                </a:cubicBezTo>
                <a:cubicBezTo>
                  <a:pt x="307" y="8"/>
                  <a:pt x="306" y="8"/>
                  <a:pt x="306" y="7"/>
                </a:cubicBezTo>
                <a:cubicBezTo>
                  <a:pt x="306" y="7"/>
                  <a:pt x="306" y="8"/>
                  <a:pt x="305" y="8"/>
                </a:cubicBezTo>
                <a:cubicBezTo>
                  <a:pt x="304" y="8"/>
                  <a:pt x="304" y="8"/>
                  <a:pt x="303" y="8"/>
                </a:cubicBezTo>
                <a:cubicBezTo>
                  <a:pt x="302" y="8"/>
                  <a:pt x="302" y="9"/>
                  <a:pt x="302" y="9"/>
                </a:cubicBezTo>
                <a:cubicBezTo>
                  <a:pt x="300" y="8"/>
                  <a:pt x="299" y="9"/>
                  <a:pt x="298" y="7"/>
                </a:cubicBezTo>
                <a:cubicBezTo>
                  <a:pt x="296" y="8"/>
                  <a:pt x="294" y="8"/>
                  <a:pt x="291" y="8"/>
                </a:cubicBezTo>
                <a:cubicBezTo>
                  <a:pt x="292" y="7"/>
                  <a:pt x="289" y="7"/>
                  <a:pt x="289" y="7"/>
                </a:cubicBezTo>
                <a:cubicBezTo>
                  <a:pt x="289" y="7"/>
                  <a:pt x="289" y="7"/>
                  <a:pt x="289" y="8"/>
                </a:cubicBezTo>
                <a:cubicBezTo>
                  <a:pt x="288" y="8"/>
                  <a:pt x="288" y="6"/>
                  <a:pt x="288" y="8"/>
                </a:cubicBezTo>
                <a:cubicBezTo>
                  <a:pt x="286" y="8"/>
                  <a:pt x="285" y="8"/>
                  <a:pt x="284" y="8"/>
                </a:cubicBezTo>
                <a:cubicBezTo>
                  <a:pt x="284" y="7"/>
                  <a:pt x="284" y="7"/>
                  <a:pt x="284" y="7"/>
                </a:cubicBezTo>
                <a:cubicBezTo>
                  <a:pt x="282" y="6"/>
                  <a:pt x="280" y="6"/>
                  <a:pt x="276" y="6"/>
                </a:cubicBezTo>
                <a:cubicBezTo>
                  <a:pt x="276" y="6"/>
                  <a:pt x="276" y="7"/>
                  <a:pt x="276" y="7"/>
                </a:cubicBezTo>
                <a:cubicBezTo>
                  <a:pt x="277" y="7"/>
                  <a:pt x="278" y="7"/>
                  <a:pt x="278" y="7"/>
                </a:cubicBezTo>
                <a:cubicBezTo>
                  <a:pt x="274" y="8"/>
                  <a:pt x="271" y="7"/>
                  <a:pt x="267" y="8"/>
                </a:cubicBezTo>
                <a:cubicBezTo>
                  <a:pt x="267" y="7"/>
                  <a:pt x="267" y="7"/>
                  <a:pt x="267" y="6"/>
                </a:cubicBezTo>
                <a:cubicBezTo>
                  <a:pt x="269" y="7"/>
                  <a:pt x="273" y="7"/>
                  <a:pt x="275" y="7"/>
                </a:cubicBezTo>
                <a:cubicBezTo>
                  <a:pt x="272" y="5"/>
                  <a:pt x="268" y="6"/>
                  <a:pt x="264" y="6"/>
                </a:cubicBezTo>
                <a:cubicBezTo>
                  <a:pt x="263" y="6"/>
                  <a:pt x="261" y="5"/>
                  <a:pt x="260" y="6"/>
                </a:cubicBezTo>
                <a:cubicBezTo>
                  <a:pt x="259" y="6"/>
                  <a:pt x="261" y="7"/>
                  <a:pt x="259" y="6"/>
                </a:cubicBezTo>
                <a:cubicBezTo>
                  <a:pt x="258" y="5"/>
                  <a:pt x="254" y="7"/>
                  <a:pt x="252" y="5"/>
                </a:cubicBezTo>
                <a:cubicBezTo>
                  <a:pt x="251" y="7"/>
                  <a:pt x="249" y="4"/>
                  <a:pt x="248" y="6"/>
                </a:cubicBezTo>
                <a:cubicBezTo>
                  <a:pt x="248" y="5"/>
                  <a:pt x="248" y="5"/>
                  <a:pt x="247" y="5"/>
                </a:cubicBezTo>
                <a:cubicBezTo>
                  <a:pt x="247" y="5"/>
                  <a:pt x="247" y="5"/>
                  <a:pt x="247" y="5"/>
                </a:cubicBezTo>
                <a:cubicBezTo>
                  <a:pt x="245" y="6"/>
                  <a:pt x="239" y="5"/>
                  <a:pt x="237" y="6"/>
                </a:cubicBezTo>
                <a:cubicBezTo>
                  <a:pt x="236" y="5"/>
                  <a:pt x="233" y="7"/>
                  <a:pt x="230" y="6"/>
                </a:cubicBezTo>
                <a:cubicBezTo>
                  <a:pt x="228" y="3"/>
                  <a:pt x="224" y="5"/>
                  <a:pt x="220" y="4"/>
                </a:cubicBezTo>
                <a:cubicBezTo>
                  <a:pt x="220" y="4"/>
                  <a:pt x="218" y="5"/>
                  <a:pt x="218" y="4"/>
                </a:cubicBezTo>
                <a:cubicBezTo>
                  <a:pt x="224" y="4"/>
                  <a:pt x="230" y="4"/>
                  <a:pt x="234" y="3"/>
                </a:cubicBezTo>
                <a:cubicBezTo>
                  <a:pt x="237" y="5"/>
                  <a:pt x="244" y="3"/>
                  <a:pt x="246" y="4"/>
                </a:cubicBezTo>
                <a:cubicBezTo>
                  <a:pt x="248" y="4"/>
                  <a:pt x="250" y="4"/>
                  <a:pt x="251" y="4"/>
                </a:cubicBezTo>
                <a:cubicBezTo>
                  <a:pt x="251" y="5"/>
                  <a:pt x="250" y="4"/>
                  <a:pt x="250" y="4"/>
                </a:cubicBezTo>
                <a:cubicBezTo>
                  <a:pt x="250" y="5"/>
                  <a:pt x="250" y="5"/>
                  <a:pt x="250" y="5"/>
                </a:cubicBezTo>
                <a:cubicBezTo>
                  <a:pt x="252" y="5"/>
                  <a:pt x="252" y="4"/>
                  <a:pt x="252" y="3"/>
                </a:cubicBezTo>
                <a:cubicBezTo>
                  <a:pt x="249" y="2"/>
                  <a:pt x="247" y="3"/>
                  <a:pt x="244" y="3"/>
                </a:cubicBezTo>
                <a:cubicBezTo>
                  <a:pt x="244" y="2"/>
                  <a:pt x="244" y="2"/>
                  <a:pt x="244" y="1"/>
                </a:cubicBezTo>
                <a:cubicBezTo>
                  <a:pt x="246" y="2"/>
                  <a:pt x="249" y="1"/>
                  <a:pt x="251" y="2"/>
                </a:cubicBezTo>
                <a:cubicBezTo>
                  <a:pt x="251" y="0"/>
                  <a:pt x="248" y="2"/>
                  <a:pt x="248" y="0"/>
                </a:cubicBezTo>
                <a:cubicBezTo>
                  <a:pt x="250" y="1"/>
                  <a:pt x="251" y="0"/>
                  <a:pt x="253" y="1"/>
                </a:cubicBezTo>
                <a:cubicBezTo>
                  <a:pt x="254" y="1"/>
                  <a:pt x="254" y="0"/>
                  <a:pt x="254" y="0"/>
                </a:cubicBezTo>
                <a:cubicBezTo>
                  <a:pt x="255" y="0"/>
                  <a:pt x="254" y="1"/>
                  <a:pt x="254" y="2"/>
                </a:cubicBezTo>
                <a:cubicBezTo>
                  <a:pt x="257" y="1"/>
                  <a:pt x="258" y="2"/>
                  <a:pt x="260" y="1"/>
                </a:cubicBezTo>
                <a:cubicBezTo>
                  <a:pt x="263" y="2"/>
                  <a:pt x="268" y="2"/>
                  <a:pt x="271" y="1"/>
                </a:cubicBezTo>
                <a:cubicBezTo>
                  <a:pt x="273" y="3"/>
                  <a:pt x="274" y="2"/>
                  <a:pt x="276" y="1"/>
                </a:cubicBezTo>
                <a:cubicBezTo>
                  <a:pt x="276" y="2"/>
                  <a:pt x="276" y="2"/>
                  <a:pt x="276" y="2"/>
                </a:cubicBezTo>
                <a:cubicBezTo>
                  <a:pt x="285" y="1"/>
                  <a:pt x="292" y="3"/>
                  <a:pt x="302" y="2"/>
                </a:cubicBezTo>
                <a:cubicBezTo>
                  <a:pt x="302" y="3"/>
                  <a:pt x="305" y="2"/>
                  <a:pt x="306" y="2"/>
                </a:cubicBezTo>
                <a:cubicBezTo>
                  <a:pt x="305" y="2"/>
                  <a:pt x="303" y="2"/>
                  <a:pt x="302" y="2"/>
                </a:cubicBezTo>
                <a:cubicBezTo>
                  <a:pt x="307" y="1"/>
                  <a:pt x="314" y="1"/>
                  <a:pt x="320" y="3"/>
                </a:cubicBezTo>
                <a:cubicBezTo>
                  <a:pt x="321" y="2"/>
                  <a:pt x="328" y="2"/>
                  <a:pt x="330" y="3"/>
                </a:cubicBezTo>
                <a:cubicBezTo>
                  <a:pt x="333" y="3"/>
                  <a:pt x="334" y="3"/>
                  <a:pt x="335" y="3"/>
                </a:cubicBezTo>
                <a:cubicBezTo>
                  <a:pt x="337" y="3"/>
                  <a:pt x="341" y="5"/>
                  <a:pt x="343" y="5"/>
                </a:cubicBezTo>
                <a:cubicBezTo>
                  <a:pt x="345" y="5"/>
                  <a:pt x="347" y="5"/>
                  <a:pt x="348" y="6"/>
                </a:cubicBezTo>
                <a:close/>
                <a:moveTo>
                  <a:pt x="330" y="3"/>
                </a:moveTo>
                <a:cubicBezTo>
                  <a:pt x="329" y="3"/>
                  <a:pt x="329" y="3"/>
                  <a:pt x="329" y="3"/>
                </a:cubicBezTo>
                <a:cubicBezTo>
                  <a:pt x="330" y="4"/>
                  <a:pt x="331" y="5"/>
                  <a:pt x="331" y="3"/>
                </a:cubicBezTo>
                <a:cubicBezTo>
                  <a:pt x="330" y="3"/>
                  <a:pt x="330" y="3"/>
                  <a:pt x="330" y="3"/>
                </a:cubicBezTo>
                <a:close/>
                <a:moveTo>
                  <a:pt x="26" y="87"/>
                </a:moveTo>
                <a:cubicBezTo>
                  <a:pt x="26" y="86"/>
                  <a:pt x="27" y="87"/>
                  <a:pt x="27" y="86"/>
                </a:cubicBezTo>
                <a:cubicBezTo>
                  <a:pt x="26" y="86"/>
                  <a:pt x="26" y="85"/>
                  <a:pt x="25" y="86"/>
                </a:cubicBezTo>
                <a:cubicBezTo>
                  <a:pt x="26" y="87"/>
                  <a:pt x="23" y="85"/>
                  <a:pt x="22" y="86"/>
                </a:cubicBezTo>
                <a:cubicBezTo>
                  <a:pt x="23" y="86"/>
                  <a:pt x="23" y="86"/>
                  <a:pt x="24" y="87"/>
                </a:cubicBezTo>
                <a:cubicBezTo>
                  <a:pt x="25" y="86"/>
                  <a:pt x="26" y="86"/>
                  <a:pt x="26" y="87"/>
                </a:cubicBezTo>
                <a:close/>
                <a:moveTo>
                  <a:pt x="121" y="28"/>
                </a:moveTo>
                <a:cubicBezTo>
                  <a:pt x="122" y="28"/>
                  <a:pt x="124" y="29"/>
                  <a:pt x="124" y="27"/>
                </a:cubicBezTo>
                <a:cubicBezTo>
                  <a:pt x="123" y="27"/>
                  <a:pt x="122" y="27"/>
                  <a:pt x="121" y="28"/>
                </a:cubicBezTo>
                <a:close/>
                <a:moveTo>
                  <a:pt x="259" y="5"/>
                </a:moveTo>
                <a:cubicBezTo>
                  <a:pt x="259" y="5"/>
                  <a:pt x="260" y="5"/>
                  <a:pt x="260" y="4"/>
                </a:cubicBezTo>
                <a:cubicBezTo>
                  <a:pt x="260" y="4"/>
                  <a:pt x="259" y="3"/>
                  <a:pt x="259" y="3"/>
                </a:cubicBezTo>
                <a:cubicBezTo>
                  <a:pt x="259" y="4"/>
                  <a:pt x="260" y="4"/>
                  <a:pt x="259" y="5"/>
                </a:cubicBezTo>
                <a:close/>
                <a:moveTo>
                  <a:pt x="316" y="3"/>
                </a:moveTo>
                <a:cubicBezTo>
                  <a:pt x="316" y="2"/>
                  <a:pt x="315" y="3"/>
                  <a:pt x="314" y="3"/>
                </a:cubicBezTo>
                <a:cubicBezTo>
                  <a:pt x="314" y="4"/>
                  <a:pt x="315" y="3"/>
                  <a:pt x="316" y="3"/>
                </a:cubicBezTo>
                <a:close/>
                <a:moveTo>
                  <a:pt x="324" y="3"/>
                </a:moveTo>
                <a:cubicBezTo>
                  <a:pt x="325" y="3"/>
                  <a:pt x="326" y="4"/>
                  <a:pt x="327" y="4"/>
                </a:cubicBezTo>
                <a:cubicBezTo>
                  <a:pt x="327" y="3"/>
                  <a:pt x="328" y="4"/>
                  <a:pt x="328" y="3"/>
                </a:cubicBezTo>
                <a:cubicBezTo>
                  <a:pt x="327" y="4"/>
                  <a:pt x="326" y="2"/>
                  <a:pt x="324" y="3"/>
                </a:cubicBezTo>
                <a:close/>
                <a:moveTo>
                  <a:pt x="318" y="4"/>
                </a:moveTo>
                <a:cubicBezTo>
                  <a:pt x="319" y="3"/>
                  <a:pt x="318" y="3"/>
                  <a:pt x="317" y="3"/>
                </a:cubicBezTo>
                <a:cubicBezTo>
                  <a:pt x="317" y="4"/>
                  <a:pt x="318" y="3"/>
                  <a:pt x="318" y="4"/>
                </a:cubicBezTo>
                <a:close/>
                <a:moveTo>
                  <a:pt x="323" y="4"/>
                </a:moveTo>
                <a:cubicBezTo>
                  <a:pt x="323" y="3"/>
                  <a:pt x="322" y="3"/>
                  <a:pt x="321" y="3"/>
                </a:cubicBezTo>
                <a:cubicBezTo>
                  <a:pt x="321" y="4"/>
                  <a:pt x="323" y="3"/>
                  <a:pt x="323" y="4"/>
                </a:cubicBezTo>
                <a:close/>
                <a:moveTo>
                  <a:pt x="311" y="5"/>
                </a:moveTo>
                <a:cubicBezTo>
                  <a:pt x="311" y="5"/>
                  <a:pt x="311" y="4"/>
                  <a:pt x="311" y="4"/>
                </a:cubicBezTo>
                <a:cubicBezTo>
                  <a:pt x="311" y="4"/>
                  <a:pt x="310" y="4"/>
                  <a:pt x="310" y="4"/>
                </a:cubicBezTo>
                <a:cubicBezTo>
                  <a:pt x="310" y="5"/>
                  <a:pt x="310" y="5"/>
                  <a:pt x="311" y="5"/>
                </a:cubicBezTo>
                <a:close/>
                <a:moveTo>
                  <a:pt x="322" y="5"/>
                </a:moveTo>
                <a:cubicBezTo>
                  <a:pt x="321" y="5"/>
                  <a:pt x="321" y="4"/>
                  <a:pt x="320" y="5"/>
                </a:cubicBezTo>
                <a:cubicBezTo>
                  <a:pt x="320" y="5"/>
                  <a:pt x="322" y="6"/>
                  <a:pt x="322" y="5"/>
                </a:cubicBezTo>
                <a:close/>
                <a:moveTo>
                  <a:pt x="327" y="6"/>
                </a:moveTo>
                <a:cubicBezTo>
                  <a:pt x="327" y="6"/>
                  <a:pt x="329" y="6"/>
                  <a:pt x="329" y="5"/>
                </a:cubicBezTo>
                <a:cubicBezTo>
                  <a:pt x="329" y="5"/>
                  <a:pt x="327" y="5"/>
                  <a:pt x="327" y="6"/>
                </a:cubicBezTo>
                <a:close/>
                <a:moveTo>
                  <a:pt x="333" y="6"/>
                </a:moveTo>
                <a:cubicBezTo>
                  <a:pt x="334" y="6"/>
                  <a:pt x="334" y="6"/>
                  <a:pt x="334" y="6"/>
                </a:cubicBezTo>
                <a:cubicBezTo>
                  <a:pt x="335" y="5"/>
                  <a:pt x="333" y="5"/>
                  <a:pt x="333" y="6"/>
                </a:cubicBezTo>
                <a:close/>
                <a:moveTo>
                  <a:pt x="276" y="7"/>
                </a:moveTo>
                <a:cubicBezTo>
                  <a:pt x="276" y="6"/>
                  <a:pt x="276" y="6"/>
                  <a:pt x="275" y="6"/>
                </a:cubicBezTo>
                <a:cubicBezTo>
                  <a:pt x="275" y="7"/>
                  <a:pt x="275" y="7"/>
                  <a:pt x="276" y="7"/>
                </a:cubicBezTo>
                <a:close/>
                <a:moveTo>
                  <a:pt x="347" y="7"/>
                </a:moveTo>
                <a:cubicBezTo>
                  <a:pt x="347" y="7"/>
                  <a:pt x="348" y="7"/>
                  <a:pt x="348" y="7"/>
                </a:cubicBezTo>
                <a:cubicBezTo>
                  <a:pt x="348" y="6"/>
                  <a:pt x="347" y="6"/>
                  <a:pt x="347" y="7"/>
                </a:cubicBezTo>
                <a:close/>
                <a:moveTo>
                  <a:pt x="325" y="9"/>
                </a:moveTo>
                <a:cubicBezTo>
                  <a:pt x="326" y="9"/>
                  <a:pt x="327" y="9"/>
                  <a:pt x="326" y="10"/>
                </a:cubicBezTo>
                <a:cubicBezTo>
                  <a:pt x="329" y="10"/>
                  <a:pt x="327" y="8"/>
                  <a:pt x="326" y="8"/>
                </a:cubicBezTo>
                <a:cubicBezTo>
                  <a:pt x="326" y="9"/>
                  <a:pt x="325" y="8"/>
                  <a:pt x="325" y="9"/>
                </a:cubicBezTo>
                <a:close/>
                <a:moveTo>
                  <a:pt x="333" y="10"/>
                </a:moveTo>
                <a:cubicBezTo>
                  <a:pt x="333" y="10"/>
                  <a:pt x="333" y="10"/>
                  <a:pt x="333" y="11"/>
                </a:cubicBezTo>
                <a:cubicBezTo>
                  <a:pt x="334" y="11"/>
                  <a:pt x="335" y="11"/>
                  <a:pt x="335" y="11"/>
                </a:cubicBezTo>
                <a:cubicBezTo>
                  <a:pt x="336" y="10"/>
                  <a:pt x="335" y="10"/>
                  <a:pt x="335" y="9"/>
                </a:cubicBezTo>
                <a:cubicBezTo>
                  <a:pt x="334" y="9"/>
                  <a:pt x="333" y="9"/>
                  <a:pt x="333" y="10"/>
                </a:cubicBezTo>
                <a:close/>
                <a:moveTo>
                  <a:pt x="336" y="11"/>
                </a:moveTo>
                <a:cubicBezTo>
                  <a:pt x="336" y="11"/>
                  <a:pt x="336" y="12"/>
                  <a:pt x="337" y="11"/>
                </a:cubicBezTo>
                <a:cubicBezTo>
                  <a:pt x="337" y="11"/>
                  <a:pt x="337" y="10"/>
                  <a:pt x="336" y="9"/>
                </a:cubicBezTo>
                <a:cubicBezTo>
                  <a:pt x="336" y="10"/>
                  <a:pt x="335" y="10"/>
                  <a:pt x="336" y="11"/>
                </a:cubicBezTo>
                <a:close/>
                <a:moveTo>
                  <a:pt x="343" y="11"/>
                </a:moveTo>
                <a:cubicBezTo>
                  <a:pt x="342" y="11"/>
                  <a:pt x="342" y="10"/>
                  <a:pt x="341" y="10"/>
                </a:cubicBezTo>
                <a:cubicBezTo>
                  <a:pt x="341" y="11"/>
                  <a:pt x="342" y="12"/>
                  <a:pt x="343" y="11"/>
                </a:cubicBezTo>
                <a:close/>
                <a:moveTo>
                  <a:pt x="340" y="11"/>
                </a:moveTo>
                <a:cubicBezTo>
                  <a:pt x="340" y="10"/>
                  <a:pt x="340" y="10"/>
                  <a:pt x="339" y="10"/>
                </a:cubicBezTo>
                <a:cubicBezTo>
                  <a:pt x="339" y="10"/>
                  <a:pt x="339" y="11"/>
                  <a:pt x="340" y="11"/>
                </a:cubicBezTo>
                <a:close/>
                <a:moveTo>
                  <a:pt x="145" y="16"/>
                </a:moveTo>
                <a:cubicBezTo>
                  <a:pt x="144" y="15"/>
                  <a:pt x="146" y="16"/>
                  <a:pt x="146" y="15"/>
                </a:cubicBezTo>
                <a:cubicBezTo>
                  <a:pt x="147" y="16"/>
                  <a:pt x="152" y="16"/>
                  <a:pt x="153" y="15"/>
                </a:cubicBezTo>
                <a:cubicBezTo>
                  <a:pt x="148" y="15"/>
                  <a:pt x="141" y="15"/>
                  <a:pt x="136" y="16"/>
                </a:cubicBezTo>
                <a:cubicBezTo>
                  <a:pt x="136" y="15"/>
                  <a:pt x="135" y="15"/>
                  <a:pt x="135" y="15"/>
                </a:cubicBezTo>
                <a:cubicBezTo>
                  <a:pt x="134" y="15"/>
                  <a:pt x="131" y="16"/>
                  <a:pt x="130" y="15"/>
                </a:cubicBezTo>
                <a:cubicBezTo>
                  <a:pt x="129" y="16"/>
                  <a:pt x="130" y="16"/>
                  <a:pt x="129" y="16"/>
                </a:cubicBezTo>
                <a:cubicBezTo>
                  <a:pt x="129" y="16"/>
                  <a:pt x="129" y="15"/>
                  <a:pt x="129" y="15"/>
                </a:cubicBezTo>
                <a:cubicBezTo>
                  <a:pt x="129" y="16"/>
                  <a:pt x="127" y="15"/>
                  <a:pt x="128" y="16"/>
                </a:cubicBezTo>
                <a:cubicBezTo>
                  <a:pt x="132" y="18"/>
                  <a:pt x="139" y="15"/>
                  <a:pt x="145" y="16"/>
                </a:cubicBezTo>
                <a:close/>
                <a:moveTo>
                  <a:pt x="126" y="18"/>
                </a:moveTo>
                <a:cubicBezTo>
                  <a:pt x="127" y="17"/>
                  <a:pt x="127" y="19"/>
                  <a:pt x="128" y="19"/>
                </a:cubicBezTo>
                <a:cubicBezTo>
                  <a:pt x="127" y="17"/>
                  <a:pt x="131" y="19"/>
                  <a:pt x="131" y="17"/>
                </a:cubicBezTo>
                <a:cubicBezTo>
                  <a:pt x="130" y="18"/>
                  <a:pt x="128" y="17"/>
                  <a:pt x="126" y="18"/>
                </a:cubicBezTo>
                <a:cubicBezTo>
                  <a:pt x="126" y="18"/>
                  <a:pt x="126" y="18"/>
                  <a:pt x="126" y="18"/>
                </a:cubicBezTo>
                <a:cubicBezTo>
                  <a:pt x="126" y="18"/>
                  <a:pt x="126" y="18"/>
                  <a:pt x="126" y="18"/>
                </a:cubicBezTo>
                <a:close/>
                <a:moveTo>
                  <a:pt x="65" y="32"/>
                </a:moveTo>
                <a:cubicBezTo>
                  <a:pt x="65" y="32"/>
                  <a:pt x="63" y="33"/>
                  <a:pt x="64" y="32"/>
                </a:cubicBezTo>
                <a:cubicBezTo>
                  <a:pt x="63" y="32"/>
                  <a:pt x="61" y="32"/>
                  <a:pt x="61" y="33"/>
                </a:cubicBezTo>
                <a:cubicBezTo>
                  <a:pt x="69" y="32"/>
                  <a:pt x="75" y="32"/>
                  <a:pt x="82" y="32"/>
                </a:cubicBezTo>
                <a:cubicBezTo>
                  <a:pt x="84" y="32"/>
                  <a:pt x="87" y="32"/>
                  <a:pt x="89" y="30"/>
                </a:cubicBezTo>
                <a:cubicBezTo>
                  <a:pt x="82" y="31"/>
                  <a:pt x="73" y="31"/>
                  <a:pt x="65" y="32"/>
                </a:cubicBezTo>
                <a:close/>
                <a:moveTo>
                  <a:pt x="91" y="31"/>
                </a:moveTo>
                <a:cubicBezTo>
                  <a:pt x="90" y="31"/>
                  <a:pt x="90" y="30"/>
                  <a:pt x="89" y="30"/>
                </a:cubicBezTo>
                <a:cubicBezTo>
                  <a:pt x="89" y="31"/>
                  <a:pt x="91" y="31"/>
                  <a:pt x="91" y="31"/>
                </a:cubicBezTo>
                <a:close/>
                <a:moveTo>
                  <a:pt x="91" y="31"/>
                </a:moveTo>
                <a:cubicBezTo>
                  <a:pt x="93" y="31"/>
                  <a:pt x="94" y="31"/>
                  <a:pt x="95" y="31"/>
                </a:cubicBezTo>
                <a:cubicBezTo>
                  <a:pt x="94" y="30"/>
                  <a:pt x="92" y="30"/>
                  <a:pt x="91" y="31"/>
                </a:cubicBezTo>
                <a:close/>
                <a:moveTo>
                  <a:pt x="112" y="33"/>
                </a:moveTo>
                <a:cubicBezTo>
                  <a:pt x="112" y="32"/>
                  <a:pt x="117" y="33"/>
                  <a:pt x="118" y="32"/>
                </a:cubicBezTo>
                <a:cubicBezTo>
                  <a:pt x="116" y="32"/>
                  <a:pt x="107" y="31"/>
                  <a:pt x="109" y="32"/>
                </a:cubicBezTo>
                <a:cubicBezTo>
                  <a:pt x="107" y="33"/>
                  <a:pt x="106" y="32"/>
                  <a:pt x="105" y="32"/>
                </a:cubicBezTo>
                <a:cubicBezTo>
                  <a:pt x="102" y="32"/>
                  <a:pt x="98" y="33"/>
                  <a:pt x="95" y="32"/>
                </a:cubicBezTo>
                <a:cubicBezTo>
                  <a:pt x="95" y="33"/>
                  <a:pt x="94" y="33"/>
                  <a:pt x="93" y="33"/>
                </a:cubicBezTo>
                <a:cubicBezTo>
                  <a:pt x="93" y="33"/>
                  <a:pt x="94" y="33"/>
                  <a:pt x="94" y="33"/>
                </a:cubicBezTo>
                <a:cubicBezTo>
                  <a:pt x="92" y="34"/>
                  <a:pt x="89" y="32"/>
                  <a:pt x="86" y="34"/>
                </a:cubicBezTo>
                <a:cubicBezTo>
                  <a:pt x="87" y="34"/>
                  <a:pt x="88" y="34"/>
                  <a:pt x="88" y="34"/>
                </a:cubicBezTo>
                <a:cubicBezTo>
                  <a:pt x="89" y="34"/>
                  <a:pt x="90" y="34"/>
                  <a:pt x="91" y="34"/>
                </a:cubicBezTo>
                <a:cubicBezTo>
                  <a:pt x="91" y="34"/>
                  <a:pt x="91" y="34"/>
                  <a:pt x="91" y="34"/>
                </a:cubicBezTo>
                <a:cubicBezTo>
                  <a:pt x="91" y="34"/>
                  <a:pt x="92" y="34"/>
                  <a:pt x="92" y="34"/>
                </a:cubicBezTo>
                <a:cubicBezTo>
                  <a:pt x="92" y="34"/>
                  <a:pt x="92" y="35"/>
                  <a:pt x="92" y="36"/>
                </a:cubicBezTo>
                <a:cubicBezTo>
                  <a:pt x="92" y="35"/>
                  <a:pt x="93" y="35"/>
                  <a:pt x="93" y="35"/>
                </a:cubicBezTo>
                <a:cubicBezTo>
                  <a:pt x="92" y="35"/>
                  <a:pt x="93" y="34"/>
                  <a:pt x="92" y="34"/>
                </a:cubicBezTo>
                <a:cubicBezTo>
                  <a:pt x="93" y="34"/>
                  <a:pt x="94" y="34"/>
                  <a:pt x="94" y="34"/>
                </a:cubicBezTo>
                <a:cubicBezTo>
                  <a:pt x="94" y="34"/>
                  <a:pt x="95" y="34"/>
                  <a:pt x="95" y="35"/>
                </a:cubicBezTo>
                <a:cubicBezTo>
                  <a:pt x="95" y="34"/>
                  <a:pt x="95" y="34"/>
                  <a:pt x="96" y="34"/>
                </a:cubicBezTo>
                <a:cubicBezTo>
                  <a:pt x="96" y="34"/>
                  <a:pt x="95" y="34"/>
                  <a:pt x="96" y="34"/>
                </a:cubicBezTo>
                <a:cubicBezTo>
                  <a:pt x="96" y="33"/>
                  <a:pt x="96" y="34"/>
                  <a:pt x="97" y="34"/>
                </a:cubicBezTo>
                <a:cubicBezTo>
                  <a:pt x="97" y="33"/>
                  <a:pt x="99" y="34"/>
                  <a:pt x="99" y="34"/>
                </a:cubicBezTo>
                <a:cubicBezTo>
                  <a:pt x="102" y="32"/>
                  <a:pt x="108" y="34"/>
                  <a:pt x="112" y="33"/>
                </a:cubicBezTo>
                <a:close/>
                <a:moveTo>
                  <a:pt x="46" y="32"/>
                </a:moveTo>
                <a:cubicBezTo>
                  <a:pt x="48" y="33"/>
                  <a:pt x="49" y="32"/>
                  <a:pt x="50" y="33"/>
                </a:cubicBezTo>
                <a:cubicBezTo>
                  <a:pt x="50" y="32"/>
                  <a:pt x="51" y="32"/>
                  <a:pt x="51" y="32"/>
                </a:cubicBezTo>
                <a:cubicBezTo>
                  <a:pt x="50" y="31"/>
                  <a:pt x="48" y="32"/>
                  <a:pt x="46" y="32"/>
                </a:cubicBezTo>
                <a:close/>
                <a:moveTo>
                  <a:pt x="86" y="33"/>
                </a:moveTo>
                <a:cubicBezTo>
                  <a:pt x="88" y="33"/>
                  <a:pt x="91" y="33"/>
                  <a:pt x="93" y="32"/>
                </a:cubicBezTo>
                <a:cubicBezTo>
                  <a:pt x="82" y="32"/>
                  <a:pt x="74" y="33"/>
                  <a:pt x="63" y="34"/>
                </a:cubicBezTo>
                <a:cubicBezTo>
                  <a:pt x="63" y="35"/>
                  <a:pt x="63" y="35"/>
                  <a:pt x="63" y="35"/>
                </a:cubicBezTo>
                <a:cubicBezTo>
                  <a:pt x="62" y="36"/>
                  <a:pt x="57" y="35"/>
                  <a:pt x="58" y="36"/>
                </a:cubicBezTo>
                <a:cubicBezTo>
                  <a:pt x="60" y="36"/>
                  <a:pt x="63" y="36"/>
                  <a:pt x="64" y="36"/>
                </a:cubicBezTo>
                <a:cubicBezTo>
                  <a:pt x="63" y="36"/>
                  <a:pt x="63" y="35"/>
                  <a:pt x="63" y="35"/>
                </a:cubicBezTo>
                <a:cubicBezTo>
                  <a:pt x="64" y="34"/>
                  <a:pt x="67" y="34"/>
                  <a:pt x="68" y="35"/>
                </a:cubicBezTo>
                <a:cubicBezTo>
                  <a:pt x="67" y="36"/>
                  <a:pt x="64" y="34"/>
                  <a:pt x="64" y="36"/>
                </a:cubicBezTo>
                <a:cubicBezTo>
                  <a:pt x="66" y="35"/>
                  <a:pt x="68" y="36"/>
                  <a:pt x="71" y="36"/>
                </a:cubicBezTo>
                <a:cubicBezTo>
                  <a:pt x="69" y="36"/>
                  <a:pt x="69" y="36"/>
                  <a:pt x="68" y="37"/>
                </a:cubicBezTo>
                <a:cubicBezTo>
                  <a:pt x="68" y="37"/>
                  <a:pt x="70" y="37"/>
                  <a:pt x="71" y="36"/>
                </a:cubicBezTo>
                <a:cubicBezTo>
                  <a:pt x="71" y="37"/>
                  <a:pt x="71" y="36"/>
                  <a:pt x="72" y="36"/>
                </a:cubicBezTo>
                <a:cubicBezTo>
                  <a:pt x="71" y="35"/>
                  <a:pt x="73" y="36"/>
                  <a:pt x="73" y="35"/>
                </a:cubicBezTo>
                <a:cubicBezTo>
                  <a:pt x="71" y="35"/>
                  <a:pt x="70" y="35"/>
                  <a:pt x="69" y="34"/>
                </a:cubicBezTo>
                <a:cubicBezTo>
                  <a:pt x="74" y="34"/>
                  <a:pt x="78" y="33"/>
                  <a:pt x="82" y="35"/>
                </a:cubicBezTo>
                <a:cubicBezTo>
                  <a:pt x="82" y="35"/>
                  <a:pt x="82" y="35"/>
                  <a:pt x="83" y="34"/>
                </a:cubicBezTo>
                <a:cubicBezTo>
                  <a:pt x="82" y="34"/>
                  <a:pt x="82" y="34"/>
                  <a:pt x="82" y="34"/>
                </a:cubicBezTo>
                <a:cubicBezTo>
                  <a:pt x="83" y="35"/>
                  <a:pt x="82" y="33"/>
                  <a:pt x="83" y="33"/>
                </a:cubicBezTo>
                <a:cubicBezTo>
                  <a:pt x="84" y="34"/>
                  <a:pt x="83" y="34"/>
                  <a:pt x="83" y="34"/>
                </a:cubicBezTo>
                <a:cubicBezTo>
                  <a:pt x="85" y="33"/>
                  <a:pt x="88" y="36"/>
                  <a:pt x="86" y="33"/>
                </a:cubicBezTo>
                <a:close/>
                <a:moveTo>
                  <a:pt x="57" y="33"/>
                </a:moveTo>
                <a:cubicBezTo>
                  <a:pt x="58" y="33"/>
                  <a:pt x="60" y="33"/>
                  <a:pt x="61" y="33"/>
                </a:cubicBezTo>
                <a:cubicBezTo>
                  <a:pt x="60" y="32"/>
                  <a:pt x="58" y="32"/>
                  <a:pt x="57" y="33"/>
                </a:cubicBezTo>
                <a:close/>
                <a:moveTo>
                  <a:pt x="49" y="33"/>
                </a:moveTo>
                <a:cubicBezTo>
                  <a:pt x="50" y="34"/>
                  <a:pt x="51" y="33"/>
                  <a:pt x="52" y="33"/>
                </a:cubicBezTo>
                <a:cubicBezTo>
                  <a:pt x="52" y="32"/>
                  <a:pt x="50" y="33"/>
                  <a:pt x="49" y="33"/>
                </a:cubicBezTo>
                <a:close/>
                <a:moveTo>
                  <a:pt x="114" y="35"/>
                </a:moveTo>
                <a:cubicBezTo>
                  <a:pt x="114" y="35"/>
                  <a:pt x="115" y="36"/>
                  <a:pt x="115" y="35"/>
                </a:cubicBezTo>
                <a:cubicBezTo>
                  <a:pt x="115" y="35"/>
                  <a:pt x="114" y="34"/>
                  <a:pt x="114" y="35"/>
                </a:cubicBezTo>
                <a:close/>
                <a:moveTo>
                  <a:pt x="119" y="36"/>
                </a:moveTo>
                <a:cubicBezTo>
                  <a:pt x="120" y="37"/>
                  <a:pt x="122" y="36"/>
                  <a:pt x="123" y="36"/>
                </a:cubicBezTo>
                <a:cubicBezTo>
                  <a:pt x="127" y="35"/>
                  <a:pt x="134" y="36"/>
                  <a:pt x="138" y="35"/>
                </a:cubicBezTo>
                <a:cubicBezTo>
                  <a:pt x="132" y="35"/>
                  <a:pt x="126" y="35"/>
                  <a:pt x="119" y="36"/>
                </a:cubicBezTo>
                <a:close/>
                <a:moveTo>
                  <a:pt x="48" y="36"/>
                </a:moveTo>
                <a:cubicBezTo>
                  <a:pt x="48" y="35"/>
                  <a:pt x="50" y="36"/>
                  <a:pt x="49" y="35"/>
                </a:cubicBezTo>
                <a:cubicBezTo>
                  <a:pt x="49" y="35"/>
                  <a:pt x="47" y="34"/>
                  <a:pt x="48" y="36"/>
                </a:cubicBezTo>
                <a:close/>
                <a:moveTo>
                  <a:pt x="107" y="35"/>
                </a:moveTo>
                <a:cubicBezTo>
                  <a:pt x="109" y="36"/>
                  <a:pt x="111" y="36"/>
                  <a:pt x="113" y="35"/>
                </a:cubicBezTo>
                <a:cubicBezTo>
                  <a:pt x="110" y="34"/>
                  <a:pt x="109" y="35"/>
                  <a:pt x="107" y="35"/>
                </a:cubicBezTo>
                <a:close/>
                <a:moveTo>
                  <a:pt x="44" y="35"/>
                </a:moveTo>
                <a:cubicBezTo>
                  <a:pt x="44" y="35"/>
                  <a:pt x="43" y="35"/>
                  <a:pt x="42" y="36"/>
                </a:cubicBezTo>
                <a:cubicBezTo>
                  <a:pt x="43" y="36"/>
                  <a:pt x="43" y="35"/>
                  <a:pt x="43" y="36"/>
                </a:cubicBezTo>
                <a:cubicBezTo>
                  <a:pt x="45" y="36"/>
                  <a:pt x="47" y="37"/>
                  <a:pt x="49" y="36"/>
                </a:cubicBezTo>
                <a:cubicBezTo>
                  <a:pt x="47" y="36"/>
                  <a:pt x="47" y="35"/>
                  <a:pt x="46" y="35"/>
                </a:cubicBezTo>
                <a:cubicBezTo>
                  <a:pt x="47" y="35"/>
                  <a:pt x="46" y="36"/>
                  <a:pt x="46" y="36"/>
                </a:cubicBezTo>
                <a:cubicBezTo>
                  <a:pt x="45" y="35"/>
                  <a:pt x="45" y="36"/>
                  <a:pt x="44" y="35"/>
                </a:cubicBezTo>
                <a:close/>
                <a:moveTo>
                  <a:pt x="51" y="36"/>
                </a:moveTo>
                <a:cubicBezTo>
                  <a:pt x="48" y="36"/>
                  <a:pt x="51" y="37"/>
                  <a:pt x="54" y="36"/>
                </a:cubicBezTo>
                <a:cubicBezTo>
                  <a:pt x="53" y="35"/>
                  <a:pt x="52" y="36"/>
                  <a:pt x="51" y="36"/>
                </a:cubicBezTo>
                <a:close/>
                <a:moveTo>
                  <a:pt x="56" y="36"/>
                </a:moveTo>
                <a:cubicBezTo>
                  <a:pt x="56" y="35"/>
                  <a:pt x="55" y="36"/>
                  <a:pt x="54" y="36"/>
                </a:cubicBezTo>
                <a:cubicBezTo>
                  <a:pt x="54" y="36"/>
                  <a:pt x="56" y="36"/>
                  <a:pt x="56" y="36"/>
                </a:cubicBezTo>
                <a:close/>
                <a:moveTo>
                  <a:pt x="96" y="37"/>
                </a:moveTo>
                <a:cubicBezTo>
                  <a:pt x="96" y="35"/>
                  <a:pt x="100" y="37"/>
                  <a:pt x="101" y="36"/>
                </a:cubicBezTo>
                <a:cubicBezTo>
                  <a:pt x="100" y="36"/>
                  <a:pt x="96" y="35"/>
                  <a:pt x="96" y="37"/>
                </a:cubicBezTo>
                <a:close/>
                <a:moveTo>
                  <a:pt x="118" y="36"/>
                </a:moveTo>
                <a:cubicBezTo>
                  <a:pt x="117" y="36"/>
                  <a:pt x="115" y="36"/>
                  <a:pt x="114" y="36"/>
                </a:cubicBezTo>
                <a:cubicBezTo>
                  <a:pt x="115" y="36"/>
                  <a:pt x="117" y="37"/>
                  <a:pt x="118" y="36"/>
                </a:cubicBezTo>
                <a:close/>
                <a:moveTo>
                  <a:pt x="85" y="37"/>
                </a:moveTo>
                <a:cubicBezTo>
                  <a:pt x="86" y="37"/>
                  <a:pt x="88" y="37"/>
                  <a:pt x="88" y="36"/>
                </a:cubicBezTo>
                <a:cubicBezTo>
                  <a:pt x="87" y="36"/>
                  <a:pt x="85" y="36"/>
                  <a:pt x="85" y="37"/>
                </a:cubicBezTo>
                <a:close/>
                <a:moveTo>
                  <a:pt x="98" y="37"/>
                </a:moveTo>
                <a:cubicBezTo>
                  <a:pt x="98" y="37"/>
                  <a:pt x="102" y="37"/>
                  <a:pt x="102" y="37"/>
                </a:cubicBezTo>
                <a:cubicBezTo>
                  <a:pt x="101" y="37"/>
                  <a:pt x="98" y="36"/>
                  <a:pt x="98" y="37"/>
                </a:cubicBezTo>
                <a:close/>
                <a:moveTo>
                  <a:pt x="104" y="37"/>
                </a:moveTo>
                <a:cubicBezTo>
                  <a:pt x="106" y="37"/>
                  <a:pt x="107" y="37"/>
                  <a:pt x="107" y="37"/>
                </a:cubicBezTo>
                <a:cubicBezTo>
                  <a:pt x="106" y="37"/>
                  <a:pt x="105" y="36"/>
                  <a:pt x="104" y="37"/>
                </a:cubicBezTo>
                <a:close/>
                <a:moveTo>
                  <a:pt x="128" y="38"/>
                </a:moveTo>
                <a:cubicBezTo>
                  <a:pt x="129" y="37"/>
                  <a:pt x="130" y="37"/>
                  <a:pt x="130" y="37"/>
                </a:cubicBezTo>
                <a:cubicBezTo>
                  <a:pt x="130" y="37"/>
                  <a:pt x="130" y="37"/>
                  <a:pt x="130" y="37"/>
                </a:cubicBezTo>
                <a:cubicBezTo>
                  <a:pt x="130" y="37"/>
                  <a:pt x="128" y="37"/>
                  <a:pt x="128" y="38"/>
                </a:cubicBezTo>
                <a:close/>
                <a:moveTo>
                  <a:pt x="39" y="37"/>
                </a:moveTo>
                <a:cubicBezTo>
                  <a:pt x="39" y="36"/>
                  <a:pt x="38" y="37"/>
                  <a:pt x="37" y="37"/>
                </a:cubicBezTo>
                <a:cubicBezTo>
                  <a:pt x="37" y="38"/>
                  <a:pt x="39" y="37"/>
                  <a:pt x="39" y="37"/>
                </a:cubicBezTo>
                <a:close/>
                <a:moveTo>
                  <a:pt x="94" y="38"/>
                </a:moveTo>
                <a:cubicBezTo>
                  <a:pt x="95" y="37"/>
                  <a:pt x="97" y="38"/>
                  <a:pt x="97" y="37"/>
                </a:cubicBezTo>
                <a:cubicBezTo>
                  <a:pt x="96" y="38"/>
                  <a:pt x="95" y="36"/>
                  <a:pt x="94" y="38"/>
                </a:cubicBezTo>
                <a:close/>
                <a:moveTo>
                  <a:pt x="99" y="39"/>
                </a:moveTo>
                <a:cubicBezTo>
                  <a:pt x="107" y="38"/>
                  <a:pt x="115" y="39"/>
                  <a:pt x="123" y="37"/>
                </a:cubicBezTo>
                <a:cubicBezTo>
                  <a:pt x="115" y="38"/>
                  <a:pt x="105" y="37"/>
                  <a:pt x="99" y="39"/>
                </a:cubicBezTo>
                <a:close/>
                <a:moveTo>
                  <a:pt x="138" y="38"/>
                </a:moveTo>
                <a:cubicBezTo>
                  <a:pt x="142" y="38"/>
                  <a:pt x="145" y="38"/>
                  <a:pt x="149" y="38"/>
                </a:cubicBezTo>
                <a:cubicBezTo>
                  <a:pt x="145" y="37"/>
                  <a:pt x="142" y="37"/>
                  <a:pt x="138" y="38"/>
                </a:cubicBezTo>
                <a:close/>
                <a:moveTo>
                  <a:pt x="124" y="39"/>
                </a:moveTo>
                <a:cubicBezTo>
                  <a:pt x="124" y="39"/>
                  <a:pt x="125" y="40"/>
                  <a:pt x="126" y="39"/>
                </a:cubicBezTo>
                <a:cubicBezTo>
                  <a:pt x="125" y="38"/>
                  <a:pt x="123" y="39"/>
                  <a:pt x="124" y="39"/>
                </a:cubicBezTo>
                <a:close/>
                <a:moveTo>
                  <a:pt x="132" y="38"/>
                </a:moveTo>
                <a:cubicBezTo>
                  <a:pt x="131" y="39"/>
                  <a:pt x="128" y="38"/>
                  <a:pt x="126" y="39"/>
                </a:cubicBezTo>
                <a:cubicBezTo>
                  <a:pt x="128" y="38"/>
                  <a:pt x="131" y="40"/>
                  <a:pt x="132" y="38"/>
                </a:cubicBezTo>
                <a:close/>
                <a:moveTo>
                  <a:pt x="92" y="39"/>
                </a:moveTo>
                <a:cubicBezTo>
                  <a:pt x="93" y="40"/>
                  <a:pt x="95" y="40"/>
                  <a:pt x="96" y="39"/>
                </a:cubicBezTo>
                <a:cubicBezTo>
                  <a:pt x="94" y="39"/>
                  <a:pt x="93" y="39"/>
                  <a:pt x="92" y="39"/>
                </a:cubicBezTo>
                <a:cubicBezTo>
                  <a:pt x="93" y="39"/>
                  <a:pt x="92" y="39"/>
                  <a:pt x="92" y="39"/>
                </a:cubicBezTo>
                <a:close/>
                <a:moveTo>
                  <a:pt x="118" y="39"/>
                </a:moveTo>
                <a:cubicBezTo>
                  <a:pt x="119" y="39"/>
                  <a:pt x="120" y="40"/>
                  <a:pt x="120" y="39"/>
                </a:cubicBezTo>
                <a:cubicBezTo>
                  <a:pt x="119" y="38"/>
                  <a:pt x="118" y="39"/>
                  <a:pt x="118" y="39"/>
                </a:cubicBezTo>
                <a:close/>
                <a:moveTo>
                  <a:pt x="39" y="39"/>
                </a:moveTo>
                <a:cubicBezTo>
                  <a:pt x="39" y="39"/>
                  <a:pt x="42" y="40"/>
                  <a:pt x="43" y="39"/>
                </a:cubicBezTo>
                <a:cubicBezTo>
                  <a:pt x="42" y="40"/>
                  <a:pt x="40" y="39"/>
                  <a:pt x="39" y="39"/>
                </a:cubicBezTo>
                <a:close/>
                <a:moveTo>
                  <a:pt x="94" y="40"/>
                </a:moveTo>
                <a:cubicBezTo>
                  <a:pt x="94" y="40"/>
                  <a:pt x="95" y="40"/>
                  <a:pt x="95" y="41"/>
                </a:cubicBezTo>
                <a:cubicBezTo>
                  <a:pt x="91" y="40"/>
                  <a:pt x="87" y="41"/>
                  <a:pt x="85" y="42"/>
                </a:cubicBezTo>
                <a:cubicBezTo>
                  <a:pt x="85" y="42"/>
                  <a:pt x="85" y="43"/>
                  <a:pt x="86" y="43"/>
                </a:cubicBezTo>
                <a:cubicBezTo>
                  <a:pt x="85" y="42"/>
                  <a:pt x="87" y="42"/>
                  <a:pt x="87" y="42"/>
                </a:cubicBezTo>
                <a:cubicBezTo>
                  <a:pt x="93" y="43"/>
                  <a:pt x="97" y="41"/>
                  <a:pt x="102" y="42"/>
                </a:cubicBezTo>
                <a:cubicBezTo>
                  <a:pt x="102" y="42"/>
                  <a:pt x="104" y="42"/>
                  <a:pt x="104" y="42"/>
                </a:cubicBezTo>
                <a:cubicBezTo>
                  <a:pt x="104" y="42"/>
                  <a:pt x="104" y="42"/>
                  <a:pt x="104" y="43"/>
                </a:cubicBezTo>
                <a:cubicBezTo>
                  <a:pt x="107" y="40"/>
                  <a:pt x="112" y="41"/>
                  <a:pt x="117" y="41"/>
                </a:cubicBezTo>
                <a:cubicBezTo>
                  <a:pt x="114" y="40"/>
                  <a:pt x="112" y="41"/>
                  <a:pt x="108" y="40"/>
                </a:cubicBezTo>
                <a:cubicBezTo>
                  <a:pt x="110" y="40"/>
                  <a:pt x="114" y="40"/>
                  <a:pt x="115" y="39"/>
                </a:cubicBezTo>
                <a:cubicBezTo>
                  <a:pt x="108" y="40"/>
                  <a:pt x="101" y="39"/>
                  <a:pt x="94" y="40"/>
                </a:cubicBezTo>
                <a:close/>
                <a:moveTo>
                  <a:pt x="118" y="41"/>
                </a:moveTo>
                <a:cubicBezTo>
                  <a:pt x="119" y="41"/>
                  <a:pt x="122" y="41"/>
                  <a:pt x="121" y="41"/>
                </a:cubicBezTo>
                <a:cubicBezTo>
                  <a:pt x="120" y="41"/>
                  <a:pt x="120" y="40"/>
                  <a:pt x="119" y="40"/>
                </a:cubicBezTo>
                <a:cubicBezTo>
                  <a:pt x="120" y="41"/>
                  <a:pt x="118" y="40"/>
                  <a:pt x="118" y="41"/>
                </a:cubicBezTo>
                <a:close/>
                <a:moveTo>
                  <a:pt x="79" y="42"/>
                </a:moveTo>
                <a:cubicBezTo>
                  <a:pt x="80" y="42"/>
                  <a:pt x="82" y="43"/>
                  <a:pt x="82" y="42"/>
                </a:cubicBezTo>
                <a:cubicBezTo>
                  <a:pt x="81" y="42"/>
                  <a:pt x="80" y="41"/>
                  <a:pt x="79" y="42"/>
                </a:cubicBezTo>
                <a:close/>
                <a:moveTo>
                  <a:pt x="66" y="44"/>
                </a:moveTo>
                <a:cubicBezTo>
                  <a:pt x="66" y="44"/>
                  <a:pt x="66" y="43"/>
                  <a:pt x="66" y="43"/>
                </a:cubicBezTo>
                <a:cubicBezTo>
                  <a:pt x="61" y="44"/>
                  <a:pt x="58" y="43"/>
                  <a:pt x="54" y="44"/>
                </a:cubicBezTo>
                <a:cubicBezTo>
                  <a:pt x="54" y="45"/>
                  <a:pt x="55" y="44"/>
                  <a:pt x="55" y="45"/>
                </a:cubicBezTo>
                <a:cubicBezTo>
                  <a:pt x="52" y="45"/>
                  <a:pt x="49" y="45"/>
                  <a:pt x="45" y="46"/>
                </a:cubicBezTo>
                <a:cubicBezTo>
                  <a:pt x="47" y="46"/>
                  <a:pt x="48" y="45"/>
                  <a:pt x="50" y="46"/>
                </a:cubicBezTo>
                <a:cubicBezTo>
                  <a:pt x="50" y="46"/>
                  <a:pt x="52" y="45"/>
                  <a:pt x="52" y="46"/>
                </a:cubicBezTo>
                <a:cubicBezTo>
                  <a:pt x="52" y="46"/>
                  <a:pt x="51" y="45"/>
                  <a:pt x="51" y="46"/>
                </a:cubicBezTo>
                <a:cubicBezTo>
                  <a:pt x="52" y="46"/>
                  <a:pt x="55" y="46"/>
                  <a:pt x="56" y="47"/>
                </a:cubicBezTo>
                <a:cubicBezTo>
                  <a:pt x="52" y="47"/>
                  <a:pt x="47" y="46"/>
                  <a:pt x="44" y="48"/>
                </a:cubicBezTo>
                <a:cubicBezTo>
                  <a:pt x="50" y="49"/>
                  <a:pt x="55" y="48"/>
                  <a:pt x="61" y="48"/>
                </a:cubicBezTo>
                <a:cubicBezTo>
                  <a:pt x="60" y="48"/>
                  <a:pt x="61" y="49"/>
                  <a:pt x="60" y="49"/>
                </a:cubicBezTo>
                <a:cubicBezTo>
                  <a:pt x="60" y="49"/>
                  <a:pt x="60" y="49"/>
                  <a:pt x="60" y="48"/>
                </a:cubicBezTo>
                <a:cubicBezTo>
                  <a:pt x="58" y="49"/>
                  <a:pt x="56" y="48"/>
                  <a:pt x="54" y="49"/>
                </a:cubicBezTo>
                <a:cubicBezTo>
                  <a:pt x="55" y="49"/>
                  <a:pt x="56" y="49"/>
                  <a:pt x="56" y="50"/>
                </a:cubicBezTo>
                <a:cubicBezTo>
                  <a:pt x="56" y="49"/>
                  <a:pt x="57" y="49"/>
                  <a:pt x="58" y="49"/>
                </a:cubicBezTo>
                <a:cubicBezTo>
                  <a:pt x="57" y="50"/>
                  <a:pt x="59" y="49"/>
                  <a:pt x="59" y="50"/>
                </a:cubicBezTo>
                <a:cubicBezTo>
                  <a:pt x="58" y="50"/>
                  <a:pt x="56" y="50"/>
                  <a:pt x="56" y="51"/>
                </a:cubicBezTo>
                <a:cubicBezTo>
                  <a:pt x="57" y="50"/>
                  <a:pt x="58" y="51"/>
                  <a:pt x="59" y="50"/>
                </a:cubicBezTo>
                <a:cubicBezTo>
                  <a:pt x="59" y="51"/>
                  <a:pt x="62" y="51"/>
                  <a:pt x="62" y="50"/>
                </a:cubicBezTo>
                <a:cubicBezTo>
                  <a:pt x="62" y="51"/>
                  <a:pt x="62" y="51"/>
                  <a:pt x="62" y="51"/>
                </a:cubicBezTo>
                <a:cubicBezTo>
                  <a:pt x="67" y="50"/>
                  <a:pt x="71" y="51"/>
                  <a:pt x="76" y="50"/>
                </a:cubicBezTo>
                <a:cubicBezTo>
                  <a:pt x="76" y="49"/>
                  <a:pt x="73" y="51"/>
                  <a:pt x="74" y="50"/>
                </a:cubicBezTo>
                <a:cubicBezTo>
                  <a:pt x="72" y="50"/>
                  <a:pt x="70" y="50"/>
                  <a:pt x="67" y="50"/>
                </a:cubicBezTo>
                <a:cubicBezTo>
                  <a:pt x="70" y="49"/>
                  <a:pt x="70" y="50"/>
                  <a:pt x="71" y="49"/>
                </a:cubicBezTo>
                <a:cubicBezTo>
                  <a:pt x="69" y="48"/>
                  <a:pt x="65" y="49"/>
                  <a:pt x="63" y="49"/>
                </a:cubicBezTo>
                <a:cubicBezTo>
                  <a:pt x="64" y="49"/>
                  <a:pt x="65" y="49"/>
                  <a:pt x="65" y="48"/>
                </a:cubicBezTo>
                <a:cubicBezTo>
                  <a:pt x="64" y="48"/>
                  <a:pt x="62" y="48"/>
                  <a:pt x="61" y="49"/>
                </a:cubicBezTo>
                <a:cubicBezTo>
                  <a:pt x="61" y="48"/>
                  <a:pt x="61" y="48"/>
                  <a:pt x="61" y="48"/>
                </a:cubicBezTo>
                <a:cubicBezTo>
                  <a:pt x="72" y="47"/>
                  <a:pt x="84" y="46"/>
                  <a:pt x="96" y="46"/>
                </a:cubicBezTo>
                <a:cubicBezTo>
                  <a:pt x="99" y="46"/>
                  <a:pt x="103" y="45"/>
                  <a:pt x="105" y="45"/>
                </a:cubicBezTo>
                <a:cubicBezTo>
                  <a:pt x="106" y="45"/>
                  <a:pt x="108" y="45"/>
                  <a:pt x="107" y="44"/>
                </a:cubicBezTo>
                <a:cubicBezTo>
                  <a:pt x="103" y="44"/>
                  <a:pt x="99" y="45"/>
                  <a:pt x="97" y="44"/>
                </a:cubicBezTo>
                <a:cubicBezTo>
                  <a:pt x="98" y="44"/>
                  <a:pt x="98" y="43"/>
                  <a:pt x="98" y="42"/>
                </a:cubicBezTo>
                <a:cubicBezTo>
                  <a:pt x="98" y="43"/>
                  <a:pt x="96" y="44"/>
                  <a:pt x="95" y="43"/>
                </a:cubicBezTo>
                <a:cubicBezTo>
                  <a:pt x="95" y="43"/>
                  <a:pt x="94" y="44"/>
                  <a:pt x="94" y="44"/>
                </a:cubicBezTo>
                <a:cubicBezTo>
                  <a:pt x="84" y="46"/>
                  <a:pt x="69" y="46"/>
                  <a:pt x="59" y="46"/>
                </a:cubicBezTo>
                <a:cubicBezTo>
                  <a:pt x="59" y="46"/>
                  <a:pt x="58" y="47"/>
                  <a:pt x="57" y="46"/>
                </a:cubicBezTo>
                <a:cubicBezTo>
                  <a:pt x="60" y="45"/>
                  <a:pt x="62" y="46"/>
                  <a:pt x="64" y="44"/>
                </a:cubicBezTo>
                <a:cubicBezTo>
                  <a:pt x="65" y="46"/>
                  <a:pt x="68" y="44"/>
                  <a:pt x="69" y="44"/>
                </a:cubicBezTo>
                <a:cubicBezTo>
                  <a:pt x="67" y="44"/>
                  <a:pt x="68" y="43"/>
                  <a:pt x="68" y="43"/>
                </a:cubicBezTo>
                <a:cubicBezTo>
                  <a:pt x="68" y="43"/>
                  <a:pt x="67" y="43"/>
                  <a:pt x="66" y="44"/>
                </a:cubicBezTo>
                <a:close/>
                <a:moveTo>
                  <a:pt x="76" y="44"/>
                </a:moveTo>
                <a:cubicBezTo>
                  <a:pt x="78" y="44"/>
                  <a:pt x="78" y="43"/>
                  <a:pt x="77" y="43"/>
                </a:cubicBezTo>
                <a:cubicBezTo>
                  <a:pt x="77" y="43"/>
                  <a:pt x="77" y="44"/>
                  <a:pt x="76" y="44"/>
                </a:cubicBezTo>
                <a:close/>
                <a:moveTo>
                  <a:pt x="80" y="44"/>
                </a:moveTo>
                <a:cubicBezTo>
                  <a:pt x="79" y="44"/>
                  <a:pt x="78" y="43"/>
                  <a:pt x="77" y="44"/>
                </a:cubicBezTo>
                <a:cubicBezTo>
                  <a:pt x="80" y="45"/>
                  <a:pt x="83" y="45"/>
                  <a:pt x="84" y="44"/>
                </a:cubicBezTo>
                <a:cubicBezTo>
                  <a:pt x="82" y="44"/>
                  <a:pt x="84" y="43"/>
                  <a:pt x="85" y="43"/>
                </a:cubicBezTo>
                <a:cubicBezTo>
                  <a:pt x="83" y="43"/>
                  <a:pt x="81" y="43"/>
                  <a:pt x="80" y="44"/>
                </a:cubicBezTo>
                <a:close/>
                <a:moveTo>
                  <a:pt x="117" y="44"/>
                </a:moveTo>
                <a:cubicBezTo>
                  <a:pt x="119" y="46"/>
                  <a:pt x="122" y="43"/>
                  <a:pt x="124" y="44"/>
                </a:cubicBezTo>
                <a:cubicBezTo>
                  <a:pt x="123" y="42"/>
                  <a:pt x="119" y="44"/>
                  <a:pt x="117" y="44"/>
                </a:cubicBezTo>
                <a:close/>
                <a:moveTo>
                  <a:pt x="86" y="45"/>
                </a:moveTo>
                <a:cubicBezTo>
                  <a:pt x="86" y="44"/>
                  <a:pt x="89" y="45"/>
                  <a:pt x="89" y="44"/>
                </a:cubicBezTo>
                <a:cubicBezTo>
                  <a:pt x="88" y="43"/>
                  <a:pt x="85" y="44"/>
                  <a:pt x="86" y="45"/>
                </a:cubicBezTo>
                <a:close/>
                <a:moveTo>
                  <a:pt x="48" y="44"/>
                </a:moveTo>
                <a:cubicBezTo>
                  <a:pt x="49" y="45"/>
                  <a:pt x="50" y="45"/>
                  <a:pt x="51" y="44"/>
                </a:cubicBezTo>
                <a:cubicBezTo>
                  <a:pt x="51" y="44"/>
                  <a:pt x="49" y="44"/>
                  <a:pt x="48" y="44"/>
                </a:cubicBezTo>
                <a:close/>
                <a:moveTo>
                  <a:pt x="431" y="46"/>
                </a:moveTo>
                <a:cubicBezTo>
                  <a:pt x="430" y="47"/>
                  <a:pt x="429" y="49"/>
                  <a:pt x="431" y="49"/>
                </a:cubicBezTo>
                <a:cubicBezTo>
                  <a:pt x="432" y="49"/>
                  <a:pt x="432" y="48"/>
                  <a:pt x="433" y="48"/>
                </a:cubicBezTo>
                <a:cubicBezTo>
                  <a:pt x="432" y="46"/>
                  <a:pt x="432" y="45"/>
                  <a:pt x="431" y="46"/>
                </a:cubicBezTo>
                <a:close/>
                <a:moveTo>
                  <a:pt x="94" y="48"/>
                </a:moveTo>
                <a:cubicBezTo>
                  <a:pt x="95" y="49"/>
                  <a:pt x="97" y="48"/>
                  <a:pt x="99" y="48"/>
                </a:cubicBezTo>
                <a:cubicBezTo>
                  <a:pt x="97" y="47"/>
                  <a:pt x="95" y="47"/>
                  <a:pt x="94" y="48"/>
                </a:cubicBezTo>
                <a:close/>
                <a:moveTo>
                  <a:pt x="54" y="50"/>
                </a:moveTo>
                <a:cubicBezTo>
                  <a:pt x="54" y="50"/>
                  <a:pt x="53" y="49"/>
                  <a:pt x="53" y="48"/>
                </a:cubicBezTo>
                <a:cubicBezTo>
                  <a:pt x="51" y="49"/>
                  <a:pt x="50" y="49"/>
                  <a:pt x="48" y="50"/>
                </a:cubicBezTo>
                <a:cubicBezTo>
                  <a:pt x="49" y="50"/>
                  <a:pt x="48" y="50"/>
                  <a:pt x="49" y="50"/>
                </a:cubicBezTo>
                <a:cubicBezTo>
                  <a:pt x="50" y="49"/>
                  <a:pt x="50" y="51"/>
                  <a:pt x="51" y="50"/>
                </a:cubicBezTo>
                <a:cubicBezTo>
                  <a:pt x="51" y="50"/>
                  <a:pt x="51" y="50"/>
                  <a:pt x="51" y="50"/>
                </a:cubicBezTo>
                <a:cubicBezTo>
                  <a:pt x="52" y="51"/>
                  <a:pt x="52" y="49"/>
                  <a:pt x="53" y="49"/>
                </a:cubicBezTo>
                <a:cubicBezTo>
                  <a:pt x="53" y="49"/>
                  <a:pt x="53" y="50"/>
                  <a:pt x="54" y="50"/>
                </a:cubicBezTo>
                <a:close/>
                <a:moveTo>
                  <a:pt x="71" y="49"/>
                </a:moveTo>
                <a:cubicBezTo>
                  <a:pt x="76" y="49"/>
                  <a:pt x="80" y="50"/>
                  <a:pt x="81" y="48"/>
                </a:cubicBezTo>
                <a:cubicBezTo>
                  <a:pt x="77" y="49"/>
                  <a:pt x="74" y="48"/>
                  <a:pt x="71" y="49"/>
                </a:cubicBezTo>
                <a:close/>
                <a:moveTo>
                  <a:pt x="123" y="51"/>
                </a:moveTo>
                <a:cubicBezTo>
                  <a:pt x="124" y="51"/>
                  <a:pt x="124" y="51"/>
                  <a:pt x="124" y="51"/>
                </a:cubicBezTo>
                <a:cubicBezTo>
                  <a:pt x="124" y="51"/>
                  <a:pt x="125" y="50"/>
                  <a:pt x="124" y="50"/>
                </a:cubicBezTo>
                <a:cubicBezTo>
                  <a:pt x="124" y="50"/>
                  <a:pt x="124" y="51"/>
                  <a:pt x="124" y="51"/>
                </a:cubicBezTo>
                <a:cubicBezTo>
                  <a:pt x="124" y="50"/>
                  <a:pt x="123" y="51"/>
                  <a:pt x="123" y="51"/>
                </a:cubicBezTo>
                <a:close/>
                <a:moveTo>
                  <a:pt x="124" y="50"/>
                </a:moveTo>
                <a:cubicBezTo>
                  <a:pt x="122" y="50"/>
                  <a:pt x="120" y="49"/>
                  <a:pt x="119" y="50"/>
                </a:cubicBezTo>
                <a:cubicBezTo>
                  <a:pt x="121" y="50"/>
                  <a:pt x="122" y="52"/>
                  <a:pt x="124" y="50"/>
                </a:cubicBezTo>
                <a:close/>
                <a:moveTo>
                  <a:pt x="109" y="51"/>
                </a:moveTo>
                <a:cubicBezTo>
                  <a:pt x="109" y="51"/>
                  <a:pt x="108" y="51"/>
                  <a:pt x="108" y="52"/>
                </a:cubicBezTo>
                <a:cubicBezTo>
                  <a:pt x="109" y="52"/>
                  <a:pt x="110" y="51"/>
                  <a:pt x="110" y="52"/>
                </a:cubicBezTo>
                <a:cubicBezTo>
                  <a:pt x="109" y="53"/>
                  <a:pt x="106" y="51"/>
                  <a:pt x="105" y="53"/>
                </a:cubicBezTo>
                <a:cubicBezTo>
                  <a:pt x="105" y="53"/>
                  <a:pt x="106" y="53"/>
                  <a:pt x="107" y="53"/>
                </a:cubicBezTo>
                <a:cubicBezTo>
                  <a:pt x="106" y="53"/>
                  <a:pt x="109" y="52"/>
                  <a:pt x="108" y="53"/>
                </a:cubicBezTo>
                <a:cubicBezTo>
                  <a:pt x="110" y="52"/>
                  <a:pt x="113" y="53"/>
                  <a:pt x="114" y="53"/>
                </a:cubicBezTo>
                <a:cubicBezTo>
                  <a:pt x="113" y="53"/>
                  <a:pt x="115" y="52"/>
                  <a:pt x="115" y="53"/>
                </a:cubicBezTo>
                <a:cubicBezTo>
                  <a:pt x="116" y="53"/>
                  <a:pt x="116" y="52"/>
                  <a:pt x="116" y="52"/>
                </a:cubicBezTo>
                <a:cubicBezTo>
                  <a:pt x="115" y="51"/>
                  <a:pt x="114" y="52"/>
                  <a:pt x="114" y="52"/>
                </a:cubicBezTo>
                <a:cubicBezTo>
                  <a:pt x="113" y="53"/>
                  <a:pt x="112" y="51"/>
                  <a:pt x="111" y="52"/>
                </a:cubicBezTo>
                <a:cubicBezTo>
                  <a:pt x="111" y="52"/>
                  <a:pt x="110" y="52"/>
                  <a:pt x="110" y="51"/>
                </a:cubicBezTo>
                <a:cubicBezTo>
                  <a:pt x="111" y="51"/>
                  <a:pt x="111" y="51"/>
                  <a:pt x="112" y="51"/>
                </a:cubicBezTo>
                <a:cubicBezTo>
                  <a:pt x="112" y="51"/>
                  <a:pt x="112" y="50"/>
                  <a:pt x="111" y="50"/>
                </a:cubicBezTo>
                <a:cubicBezTo>
                  <a:pt x="106" y="50"/>
                  <a:pt x="98" y="50"/>
                  <a:pt x="95" y="50"/>
                </a:cubicBezTo>
                <a:cubicBezTo>
                  <a:pt x="96" y="51"/>
                  <a:pt x="91" y="50"/>
                  <a:pt x="90" y="51"/>
                </a:cubicBezTo>
                <a:cubicBezTo>
                  <a:pt x="91" y="51"/>
                  <a:pt x="91" y="51"/>
                  <a:pt x="90" y="52"/>
                </a:cubicBezTo>
                <a:cubicBezTo>
                  <a:pt x="92" y="52"/>
                  <a:pt x="93" y="52"/>
                  <a:pt x="93" y="51"/>
                </a:cubicBezTo>
                <a:cubicBezTo>
                  <a:pt x="93" y="52"/>
                  <a:pt x="94" y="52"/>
                  <a:pt x="95" y="52"/>
                </a:cubicBezTo>
                <a:cubicBezTo>
                  <a:pt x="92" y="52"/>
                  <a:pt x="91" y="52"/>
                  <a:pt x="90" y="54"/>
                </a:cubicBezTo>
                <a:cubicBezTo>
                  <a:pt x="90" y="54"/>
                  <a:pt x="91" y="54"/>
                  <a:pt x="91" y="54"/>
                </a:cubicBezTo>
                <a:cubicBezTo>
                  <a:pt x="91" y="54"/>
                  <a:pt x="91" y="53"/>
                  <a:pt x="91" y="53"/>
                </a:cubicBezTo>
                <a:cubicBezTo>
                  <a:pt x="92" y="54"/>
                  <a:pt x="97" y="53"/>
                  <a:pt x="98" y="53"/>
                </a:cubicBezTo>
                <a:cubicBezTo>
                  <a:pt x="98" y="54"/>
                  <a:pt x="99" y="53"/>
                  <a:pt x="98" y="54"/>
                </a:cubicBezTo>
                <a:cubicBezTo>
                  <a:pt x="97" y="54"/>
                  <a:pt x="96" y="54"/>
                  <a:pt x="95" y="54"/>
                </a:cubicBezTo>
                <a:cubicBezTo>
                  <a:pt x="96" y="54"/>
                  <a:pt x="95" y="55"/>
                  <a:pt x="96" y="55"/>
                </a:cubicBezTo>
                <a:cubicBezTo>
                  <a:pt x="96" y="54"/>
                  <a:pt x="97" y="54"/>
                  <a:pt x="98" y="54"/>
                </a:cubicBezTo>
                <a:cubicBezTo>
                  <a:pt x="98" y="55"/>
                  <a:pt x="99" y="55"/>
                  <a:pt x="99" y="55"/>
                </a:cubicBezTo>
                <a:cubicBezTo>
                  <a:pt x="98" y="55"/>
                  <a:pt x="98" y="55"/>
                  <a:pt x="99" y="56"/>
                </a:cubicBezTo>
                <a:cubicBezTo>
                  <a:pt x="97" y="56"/>
                  <a:pt x="91" y="56"/>
                  <a:pt x="89" y="56"/>
                </a:cubicBezTo>
                <a:cubicBezTo>
                  <a:pt x="87" y="57"/>
                  <a:pt x="84" y="57"/>
                  <a:pt x="82" y="57"/>
                </a:cubicBezTo>
                <a:cubicBezTo>
                  <a:pt x="82" y="57"/>
                  <a:pt x="83" y="57"/>
                  <a:pt x="83" y="56"/>
                </a:cubicBezTo>
                <a:cubicBezTo>
                  <a:pt x="78" y="55"/>
                  <a:pt x="75" y="57"/>
                  <a:pt x="71" y="56"/>
                </a:cubicBezTo>
                <a:cubicBezTo>
                  <a:pt x="71" y="57"/>
                  <a:pt x="71" y="57"/>
                  <a:pt x="71" y="57"/>
                </a:cubicBezTo>
                <a:cubicBezTo>
                  <a:pt x="73" y="57"/>
                  <a:pt x="76" y="57"/>
                  <a:pt x="77" y="57"/>
                </a:cubicBezTo>
                <a:cubicBezTo>
                  <a:pt x="75" y="57"/>
                  <a:pt x="71" y="58"/>
                  <a:pt x="70" y="58"/>
                </a:cubicBezTo>
                <a:cubicBezTo>
                  <a:pt x="70" y="57"/>
                  <a:pt x="71" y="57"/>
                  <a:pt x="71" y="57"/>
                </a:cubicBezTo>
                <a:cubicBezTo>
                  <a:pt x="71" y="56"/>
                  <a:pt x="70" y="57"/>
                  <a:pt x="70" y="56"/>
                </a:cubicBezTo>
                <a:cubicBezTo>
                  <a:pt x="70" y="57"/>
                  <a:pt x="69" y="58"/>
                  <a:pt x="69" y="57"/>
                </a:cubicBezTo>
                <a:cubicBezTo>
                  <a:pt x="69" y="58"/>
                  <a:pt x="69" y="58"/>
                  <a:pt x="69" y="58"/>
                </a:cubicBezTo>
                <a:cubicBezTo>
                  <a:pt x="68" y="58"/>
                  <a:pt x="68" y="57"/>
                  <a:pt x="68" y="57"/>
                </a:cubicBezTo>
                <a:cubicBezTo>
                  <a:pt x="67" y="57"/>
                  <a:pt x="68" y="57"/>
                  <a:pt x="66" y="57"/>
                </a:cubicBezTo>
                <a:cubicBezTo>
                  <a:pt x="66" y="58"/>
                  <a:pt x="68" y="58"/>
                  <a:pt x="67" y="58"/>
                </a:cubicBezTo>
                <a:cubicBezTo>
                  <a:pt x="66" y="58"/>
                  <a:pt x="66" y="57"/>
                  <a:pt x="66" y="57"/>
                </a:cubicBezTo>
                <a:cubicBezTo>
                  <a:pt x="65" y="58"/>
                  <a:pt x="65" y="58"/>
                  <a:pt x="64" y="57"/>
                </a:cubicBezTo>
                <a:cubicBezTo>
                  <a:pt x="64" y="58"/>
                  <a:pt x="64" y="58"/>
                  <a:pt x="64" y="58"/>
                </a:cubicBezTo>
                <a:cubicBezTo>
                  <a:pt x="64" y="58"/>
                  <a:pt x="63" y="58"/>
                  <a:pt x="64" y="58"/>
                </a:cubicBezTo>
                <a:cubicBezTo>
                  <a:pt x="62" y="58"/>
                  <a:pt x="59" y="58"/>
                  <a:pt x="57" y="58"/>
                </a:cubicBezTo>
                <a:cubicBezTo>
                  <a:pt x="58" y="58"/>
                  <a:pt x="59" y="59"/>
                  <a:pt x="58" y="59"/>
                </a:cubicBezTo>
                <a:cubicBezTo>
                  <a:pt x="57" y="58"/>
                  <a:pt x="56" y="58"/>
                  <a:pt x="56" y="59"/>
                </a:cubicBezTo>
                <a:cubicBezTo>
                  <a:pt x="56" y="58"/>
                  <a:pt x="55" y="58"/>
                  <a:pt x="55" y="58"/>
                </a:cubicBezTo>
                <a:cubicBezTo>
                  <a:pt x="55" y="59"/>
                  <a:pt x="53" y="58"/>
                  <a:pt x="53" y="59"/>
                </a:cubicBezTo>
                <a:cubicBezTo>
                  <a:pt x="53" y="59"/>
                  <a:pt x="53" y="58"/>
                  <a:pt x="53" y="58"/>
                </a:cubicBezTo>
                <a:cubicBezTo>
                  <a:pt x="52" y="60"/>
                  <a:pt x="49" y="58"/>
                  <a:pt x="47" y="60"/>
                </a:cubicBezTo>
                <a:cubicBezTo>
                  <a:pt x="47" y="59"/>
                  <a:pt x="45" y="59"/>
                  <a:pt x="45" y="60"/>
                </a:cubicBezTo>
                <a:cubicBezTo>
                  <a:pt x="47" y="60"/>
                  <a:pt x="50" y="61"/>
                  <a:pt x="51" y="60"/>
                </a:cubicBezTo>
                <a:cubicBezTo>
                  <a:pt x="51" y="61"/>
                  <a:pt x="50" y="60"/>
                  <a:pt x="50" y="61"/>
                </a:cubicBezTo>
                <a:cubicBezTo>
                  <a:pt x="51" y="61"/>
                  <a:pt x="53" y="61"/>
                  <a:pt x="52" y="62"/>
                </a:cubicBezTo>
                <a:cubicBezTo>
                  <a:pt x="53" y="62"/>
                  <a:pt x="53" y="61"/>
                  <a:pt x="54" y="61"/>
                </a:cubicBezTo>
                <a:cubicBezTo>
                  <a:pt x="54" y="61"/>
                  <a:pt x="55" y="61"/>
                  <a:pt x="54" y="62"/>
                </a:cubicBezTo>
                <a:cubicBezTo>
                  <a:pt x="55" y="62"/>
                  <a:pt x="55" y="62"/>
                  <a:pt x="56" y="62"/>
                </a:cubicBezTo>
                <a:cubicBezTo>
                  <a:pt x="56" y="61"/>
                  <a:pt x="55" y="61"/>
                  <a:pt x="55" y="61"/>
                </a:cubicBezTo>
                <a:cubicBezTo>
                  <a:pt x="56" y="60"/>
                  <a:pt x="57" y="61"/>
                  <a:pt x="59" y="61"/>
                </a:cubicBezTo>
                <a:cubicBezTo>
                  <a:pt x="58" y="61"/>
                  <a:pt x="58" y="61"/>
                  <a:pt x="58" y="62"/>
                </a:cubicBezTo>
                <a:cubicBezTo>
                  <a:pt x="63" y="61"/>
                  <a:pt x="66" y="61"/>
                  <a:pt x="70" y="61"/>
                </a:cubicBezTo>
                <a:cubicBezTo>
                  <a:pt x="70" y="60"/>
                  <a:pt x="68" y="61"/>
                  <a:pt x="68" y="60"/>
                </a:cubicBezTo>
                <a:cubicBezTo>
                  <a:pt x="69" y="60"/>
                  <a:pt x="72" y="60"/>
                  <a:pt x="73" y="60"/>
                </a:cubicBezTo>
                <a:cubicBezTo>
                  <a:pt x="72" y="61"/>
                  <a:pt x="71" y="60"/>
                  <a:pt x="71" y="60"/>
                </a:cubicBezTo>
                <a:cubicBezTo>
                  <a:pt x="72" y="60"/>
                  <a:pt x="72" y="61"/>
                  <a:pt x="72" y="61"/>
                </a:cubicBezTo>
                <a:cubicBezTo>
                  <a:pt x="76" y="61"/>
                  <a:pt x="77" y="61"/>
                  <a:pt x="80" y="60"/>
                </a:cubicBezTo>
                <a:cubicBezTo>
                  <a:pt x="80" y="61"/>
                  <a:pt x="80" y="61"/>
                  <a:pt x="80" y="61"/>
                </a:cubicBezTo>
                <a:cubicBezTo>
                  <a:pt x="81" y="60"/>
                  <a:pt x="83" y="60"/>
                  <a:pt x="85" y="60"/>
                </a:cubicBezTo>
                <a:cubicBezTo>
                  <a:pt x="85" y="60"/>
                  <a:pt x="86" y="60"/>
                  <a:pt x="86" y="59"/>
                </a:cubicBezTo>
                <a:cubicBezTo>
                  <a:pt x="84" y="59"/>
                  <a:pt x="84" y="60"/>
                  <a:pt x="83" y="59"/>
                </a:cubicBezTo>
                <a:cubicBezTo>
                  <a:pt x="83" y="59"/>
                  <a:pt x="83" y="60"/>
                  <a:pt x="83" y="60"/>
                </a:cubicBezTo>
                <a:cubicBezTo>
                  <a:pt x="82" y="60"/>
                  <a:pt x="81" y="60"/>
                  <a:pt x="82" y="59"/>
                </a:cubicBezTo>
                <a:cubicBezTo>
                  <a:pt x="84" y="60"/>
                  <a:pt x="88" y="57"/>
                  <a:pt x="90" y="59"/>
                </a:cubicBezTo>
                <a:cubicBezTo>
                  <a:pt x="91" y="58"/>
                  <a:pt x="92" y="58"/>
                  <a:pt x="93" y="59"/>
                </a:cubicBezTo>
                <a:cubicBezTo>
                  <a:pt x="93" y="58"/>
                  <a:pt x="94" y="58"/>
                  <a:pt x="95" y="58"/>
                </a:cubicBezTo>
                <a:cubicBezTo>
                  <a:pt x="96" y="59"/>
                  <a:pt x="96" y="59"/>
                  <a:pt x="96" y="60"/>
                </a:cubicBezTo>
                <a:cubicBezTo>
                  <a:pt x="99" y="60"/>
                  <a:pt x="100" y="59"/>
                  <a:pt x="102" y="59"/>
                </a:cubicBezTo>
                <a:cubicBezTo>
                  <a:pt x="102" y="59"/>
                  <a:pt x="102" y="59"/>
                  <a:pt x="103" y="59"/>
                </a:cubicBezTo>
                <a:cubicBezTo>
                  <a:pt x="103" y="59"/>
                  <a:pt x="105" y="58"/>
                  <a:pt x="105" y="59"/>
                </a:cubicBezTo>
                <a:cubicBezTo>
                  <a:pt x="104" y="59"/>
                  <a:pt x="104" y="60"/>
                  <a:pt x="106" y="60"/>
                </a:cubicBezTo>
                <a:cubicBezTo>
                  <a:pt x="105" y="59"/>
                  <a:pt x="105" y="59"/>
                  <a:pt x="106" y="58"/>
                </a:cubicBezTo>
                <a:cubicBezTo>
                  <a:pt x="104" y="58"/>
                  <a:pt x="103" y="59"/>
                  <a:pt x="102" y="58"/>
                </a:cubicBezTo>
                <a:cubicBezTo>
                  <a:pt x="104" y="58"/>
                  <a:pt x="106" y="58"/>
                  <a:pt x="108" y="57"/>
                </a:cubicBezTo>
                <a:cubicBezTo>
                  <a:pt x="107" y="59"/>
                  <a:pt x="108" y="59"/>
                  <a:pt x="106" y="59"/>
                </a:cubicBezTo>
                <a:cubicBezTo>
                  <a:pt x="106" y="60"/>
                  <a:pt x="108" y="59"/>
                  <a:pt x="109" y="58"/>
                </a:cubicBezTo>
                <a:cubicBezTo>
                  <a:pt x="109" y="58"/>
                  <a:pt x="108" y="58"/>
                  <a:pt x="109" y="59"/>
                </a:cubicBezTo>
                <a:cubicBezTo>
                  <a:pt x="111" y="58"/>
                  <a:pt x="110" y="59"/>
                  <a:pt x="112" y="59"/>
                </a:cubicBezTo>
                <a:cubicBezTo>
                  <a:pt x="112" y="58"/>
                  <a:pt x="111" y="59"/>
                  <a:pt x="111" y="58"/>
                </a:cubicBezTo>
                <a:cubicBezTo>
                  <a:pt x="112" y="58"/>
                  <a:pt x="113" y="58"/>
                  <a:pt x="114" y="58"/>
                </a:cubicBezTo>
                <a:cubicBezTo>
                  <a:pt x="113" y="58"/>
                  <a:pt x="113" y="60"/>
                  <a:pt x="113" y="59"/>
                </a:cubicBezTo>
                <a:cubicBezTo>
                  <a:pt x="113" y="59"/>
                  <a:pt x="114" y="59"/>
                  <a:pt x="114" y="59"/>
                </a:cubicBezTo>
                <a:cubicBezTo>
                  <a:pt x="114" y="59"/>
                  <a:pt x="115" y="59"/>
                  <a:pt x="115" y="58"/>
                </a:cubicBezTo>
                <a:cubicBezTo>
                  <a:pt x="116" y="60"/>
                  <a:pt x="120" y="59"/>
                  <a:pt x="121" y="58"/>
                </a:cubicBezTo>
                <a:cubicBezTo>
                  <a:pt x="120" y="58"/>
                  <a:pt x="120" y="57"/>
                  <a:pt x="119" y="57"/>
                </a:cubicBezTo>
                <a:cubicBezTo>
                  <a:pt x="120" y="57"/>
                  <a:pt x="120" y="57"/>
                  <a:pt x="121" y="57"/>
                </a:cubicBezTo>
                <a:cubicBezTo>
                  <a:pt x="121" y="58"/>
                  <a:pt x="120" y="57"/>
                  <a:pt x="121" y="58"/>
                </a:cubicBezTo>
                <a:cubicBezTo>
                  <a:pt x="123" y="58"/>
                  <a:pt x="125" y="57"/>
                  <a:pt x="127" y="58"/>
                </a:cubicBezTo>
                <a:cubicBezTo>
                  <a:pt x="127" y="58"/>
                  <a:pt x="128" y="59"/>
                  <a:pt x="128" y="58"/>
                </a:cubicBezTo>
                <a:cubicBezTo>
                  <a:pt x="128" y="58"/>
                  <a:pt x="128" y="57"/>
                  <a:pt x="129" y="58"/>
                </a:cubicBezTo>
                <a:cubicBezTo>
                  <a:pt x="129" y="58"/>
                  <a:pt x="129" y="58"/>
                  <a:pt x="129" y="59"/>
                </a:cubicBezTo>
                <a:cubicBezTo>
                  <a:pt x="130" y="58"/>
                  <a:pt x="131" y="59"/>
                  <a:pt x="132" y="59"/>
                </a:cubicBezTo>
                <a:cubicBezTo>
                  <a:pt x="131" y="58"/>
                  <a:pt x="133" y="58"/>
                  <a:pt x="133" y="57"/>
                </a:cubicBezTo>
                <a:cubicBezTo>
                  <a:pt x="130" y="56"/>
                  <a:pt x="127" y="58"/>
                  <a:pt x="126" y="57"/>
                </a:cubicBezTo>
                <a:cubicBezTo>
                  <a:pt x="128" y="57"/>
                  <a:pt x="129" y="55"/>
                  <a:pt x="131" y="57"/>
                </a:cubicBezTo>
                <a:cubicBezTo>
                  <a:pt x="131" y="56"/>
                  <a:pt x="131" y="56"/>
                  <a:pt x="131" y="56"/>
                </a:cubicBezTo>
                <a:cubicBezTo>
                  <a:pt x="135" y="55"/>
                  <a:pt x="140" y="56"/>
                  <a:pt x="145" y="56"/>
                </a:cubicBezTo>
                <a:cubicBezTo>
                  <a:pt x="150" y="56"/>
                  <a:pt x="155" y="55"/>
                  <a:pt x="158" y="56"/>
                </a:cubicBezTo>
                <a:cubicBezTo>
                  <a:pt x="156" y="56"/>
                  <a:pt x="154" y="56"/>
                  <a:pt x="153" y="56"/>
                </a:cubicBezTo>
                <a:cubicBezTo>
                  <a:pt x="154" y="58"/>
                  <a:pt x="157" y="57"/>
                  <a:pt x="156" y="59"/>
                </a:cubicBezTo>
                <a:cubicBezTo>
                  <a:pt x="156" y="58"/>
                  <a:pt x="156" y="58"/>
                  <a:pt x="156" y="58"/>
                </a:cubicBezTo>
                <a:cubicBezTo>
                  <a:pt x="155" y="58"/>
                  <a:pt x="153" y="58"/>
                  <a:pt x="152" y="59"/>
                </a:cubicBezTo>
                <a:cubicBezTo>
                  <a:pt x="154" y="59"/>
                  <a:pt x="155" y="59"/>
                  <a:pt x="157" y="59"/>
                </a:cubicBezTo>
                <a:cubicBezTo>
                  <a:pt x="157" y="58"/>
                  <a:pt x="161" y="58"/>
                  <a:pt x="163" y="59"/>
                </a:cubicBezTo>
                <a:cubicBezTo>
                  <a:pt x="163" y="58"/>
                  <a:pt x="165" y="59"/>
                  <a:pt x="165" y="59"/>
                </a:cubicBezTo>
                <a:cubicBezTo>
                  <a:pt x="166" y="59"/>
                  <a:pt x="166" y="58"/>
                  <a:pt x="166" y="58"/>
                </a:cubicBezTo>
                <a:cubicBezTo>
                  <a:pt x="166" y="58"/>
                  <a:pt x="167" y="58"/>
                  <a:pt x="167" y="58"/>
                </a:cubicBezTo>
                <a:cubicBezTo>
                  <a:pt x="168" y="58"/>
                  <a:pt x="167" y="57"/>
                  <a:pt x="167" y="57"/>
                </a:cubicBezTo>
                <a:cubicBezTo>
                  <a:pt x="168" y="57"/>
                  <a:pt x="167" y="59"/>
                  <a:pt x="168" y="58"/>
                </a:cubicBezTo>
                <a:cubicBezTo>
                  <a:pt x="168" y="58"/>
                  <a:pt x="169" y="58"/>
                  <a:pt x="170" y="58"/>
                </a:cubicBezTo>
                <a:cubicBezTo>
                  <a:pt x="170" y="59"/>
                  <a:pt x="169" y="58"/>
                  <a:pt x="169" y="59"/>
                </a:cubicBezTo>
                <a:cubicBezTo>
                  <a:pt x="170" y="59"/>
                  <a:pt x="170" y="59"/>
                  <a:pt x="169" y="59"/>
                </a:cubicBezTo>
                <a:cubicBezTo>
                  <a:pt x="170" y="59"/>
                  <a:pt x="170" y="58"/>
                  <a:pt x="170" y="58"/>
                </a:cubicBezTo>
                <a:cubicBezTo>
                  <a:pt x="170" y="57"/>
                  <a:pt x="169" y="58"/>
                  <a:pt x="169" y="57"/>
                </a:cubicBezTo>
                <a:cubicBezTo>
                  <a:pt x="169" y="57"/>
                  <a:pt x="169" y="57"/>
                  <a:pt x="169" y="57"/>
                </a:cubicBezTo>
                <a:cubicBezTo>
                  <a:pt x="169" y="57"/>
                  <a:pt x="168" y="57"/>
                  <a:pt x="168" y="57"/>
                </a:cubicBezTo>
                <a:cubicBezTo>
                  <a:pt x="169" y="57"/>
                  <a:pt x="169" y="56"/>
                  <a:pt x="169" y="56"/>
                </a:cubicBezTo>
                <a:cubicBezTo>
                  <a:pt x="170" y="56"/>
                  <a:pt x="169" y="57"/>
                  <a:pt x="171" y="57"/>
                </a:cubicBezTo>
                <a:cubicBezTo>
                  <a:pt x="171" y="57"/>
                  <a:pt x="170" y="56"/>
                  <a:pt x="171" y="56"/>
                </a:cubicBezTo>
                <a:cubicBezTo>
                  <a:pt x="171" y="56"/>
                  <a:pt x="171" y="57"/>
                  <a:pt x="171" y="57"/>
                </a:cubicBezTo>
                <a:cubicBezTo>
                  <a:pt x="170" y="55"/>
                  <a:pt x="166" y="56"/>
                  <a:pt x="164" y="56"/>
                </a:cubicBezTo>
                <a:cubicBezTo>
                  <a:pt x="164" y="57"/>
                  <a:pt x="165" y="57"/>
                  <a:pt x="165" y="57"/>
                </a:cubicBezTo>
                <a:cubicBezTo>
                  <a:pt x="164" y="57"/>
                  <a:pt x="165" y="57"/>
                  <a:pt x="163" y="58"/>
                </a:cubicBezTo>
                <a:cubicBezTo>
                  <a:pt x="164" y="57"/>
                  <a:pt x="163" y="57"/>
                  <a:pt x="162" y="57"/>
                </a:cubicBezTo>
                <a:cubicBezTo>
                  <a:pt x="162" y="58"/>
                  <a:pt x="163" y="57"/>
                  <a:pt x="163" y="58"/>
                </a:cubicBezTo>
                <a:cubicBezTo>
                  <a:pt x="162" y="58"/>
                  <a:pt x="162" y="58"/>
                  <a:pt x="161" y="58"/>
                </a:cubicBezTo>
                <a:cubicBezTo>
                  <a:pt x="161" y="57"/>
                  <a:pt x="162" y="57"/>
                  <a:pt x="162" y="57"/>
                </a:cubicBezTo>
                <a:cubicBezTo>
                  <a:pt x="160" y="57"/>
                  <a:pt x="160" y="57"/>
                  <a:pt x="159" y="57"/>
                </a:cubicBezTo>
                <a:cubicBezTo>
                  <a:pt x="158" y="57"/>
                  <a:pt x="159" y="58"/>
                  <a:pt x="158" y="58"/>
                </a:cubicBezTo>
                <a:cubicBezTo>
                  <a:pt x="156" y="58"/>
                  <a:pt x="157" y="58"/>
                  <a:pt x="156" y="57"/>
                </a:cubicBezTo>
                <a:cubicBezTo>
                  <a:pt x="156" y="56"/>
                  <a:pt x="157" y="57"/>
                  <a:pt x="158" y="57"/>
                </a:cubicBezTo>
                <a:cubicBezTo>
                  <a:pt x="158" y="57"/>
                  <a:pt x="158" y="57"/>
                  <a:pt x="158" y="57"/>
                </a:cubicBezTo>
                <a:cubicBezTo>
                  <a:pt x="158" y="56"/>
                  <a:pt x="159" y="57"/>
                  <a:pt x="159" y="57"/>
                </a:cubicBezTo>
                <a:cubicBezTo>
                  <a:pt x="159" y="56"/>
                  <a:pt x="158" y="56"/>
                  <a:pt x="158" y="55"/>
                </a:cubicBezTo>
                <a:cubicBezTo>
                  <a:pt x="159" y="55"/>
                  <a:pt x="161" y="55"/>
                  <a:pt x="160" y="56"/>
                </a:cubicBezTo>
                <a:cubicBezTo>
                  <a:pt x="161" y="56"/>
                  <a:pt x="162" y="56"/>
                  <a:pt x="162" y="56"/>
                </a:cubicBezTo>
                <a:cubicBezTo>
                  <a:pt x="163" y="54"/>
                  <a:pt x="168" y="56"/>
                  <a:pt x="170" y="54"/>
                </a:cubicBezTo>
                <a:cubicBezTo>
                  <a:pt x="165" y="54"/>
                  <a:pt x="161" y="54"/>
                  <a:pt x="157" y="54"/>
                </a:cubicBezTo>
                <a:cubicBezTo>
                  <a:pt x="157" y="54"/>
                  <a:pt x="158" y="54"/>
                  <a:pt x="158" y="54"/>
                </a:cubicBezTo>
                <a:cubicBezTo>
                  <a:pt x="156" y="54"/>
                  <a:pt x="154" y="54"/>
                  <a:pt x="153" y="54"/>
                </a:cubicBezTo>
                <a:cubicBezTo>
                  <a:pt x="153" y="55"/>
                  <a:pt x="152" y="54"/>
                  <a:pt x="152" y="54"/>
                </a:cubicBezTo>
                <a:cubicBezTo>
                  <a:pt x="151" y="55"/>
                  <a:pt x="152" y="55"/>
                  <a:pt x="151" y="55"/>
                </a:cubicBezTo>
                <a:cubicBezTo>
                  <a:pt x="151" y="54"/>
                  <a:pt x="150" y="55"/>
                  <a:pt x="149" y="54"/>
                </a:cubicBezTo>
                <a:cubicBezTo>
                  <a:pt x="149" y="55"/>
                  <a:pt x="150" y="55"/>
                  <a:pt x="149" y="55"/>
                </a:cubicBezTo>
                <a:cubicBezTo>
                  <a:pt x="146" y="55"/>
                  <a:pt x="139" y="53"/>
                  <a:pt x="135" y="55"/>
                </a:cubicBezTo>
                <a:cubicBezTo>
                  <a:pt x="135" y="55"/>
                  <a:pt x="136" y="55"/>
                  <a:pt x="136" y="55"/>
                </a:cubicBezTo>
                <a:cubicBezTo>
                  <a:pt x="133" y="54"/>
                  <a:pt x="125" y="55"/>
                  <a:pt x="121" y="55"/>
                </a:cubicBezTo>
                <a:cubicBezTo>
                  <a:pt x="118" y="55"/>
                  <a:pt x="113" y="55"/>
                  <a:pt x="111" y="55"/>
                </a:cubicBezTo>
                <a:cubicBezTo>
                  <a:pt x="111" y="55"/>
                  <a:pt x="111" y="55"/>
                  <a:pt x="110" y="55"/>
                </a:cubicBezTo>
                <a:cubicBezTo>
                  <a:pt x="110" y="55"/>
                  <a:pt x="110" y="55"/>
                  <a:pt x="110" y="55"/>
                </a:cubicBezTo>
                <a:cubicBezTo>
                  <a:pt x="107" y="54"/>
                  <a:pt x="101" y="57"/>
                  <a:pt x="99" y="54"/>
                </a:cubicBezTo>
                <a:cubicBezTo>
                  <a:pt x="100" y="54"/>
                  <a:pt x="101" y="55"/>
                  <a:pt x="101" y="54"/>
                </a:cubicBezTo>
                <a:cubicBezTo>
                  <a:pt x="100" y="54"/>
                  <a:pt x="99" y="54"/>
                  <a:pt x="99" y="54"/>
                </a:cubicBezTo>
                <a:cubicBezTo>
                  <a:pt x="100" y="54"/>
                  <a:pt x="99" y="53"/>
                  <a:pt x="100" y="53"/>
                </a:cubicBezTo>
                <a:cubicBezTo>
                  <a:pt x="101" y="54"/>
                  <a:pt x="103" y="53"/>
                  <a:pt x="105" y="53"/>
                </a:cubicBezTo>
                <a:cubicBezTo>
                  <a:pt x="105" y="52"/>
                  <a:pt x="103" y="52"/>
                  <a:pt x="102" y="52"/>
                </a:cubicBezTo>
                <a:cubicBezTo>
                  <a:pt x="102" y="52"/>
                  <a:pt x="102" y="52"/>
                  <a:pt x="102" y="52"/>
                </a:cubicBezTo>
                <a:cubicBezTo>
                  <a:pt x="104" y="52"/>
                  <a:pt x="107" y="52"/>
                  <a:pt x="108" y="51"/>
                </a:cubicBezTo>
                <a:cubicBezTo>
                  <a:pt x="108" y="51"/>
                  <a:pt x="108" y="51"/>
                  <a:pt x="108" y="51"/>
                </a:cubicBezTo>
                <a:cubicBezTo>
                  <a:pt x="108" y="51"/>
                  <a:pt x="108" y="50"/>
                  <a:pt x="109" y="50"/>
                </a:cubicBezTo>
                <a:cubicBezTo>
                  <a:pt x="109" y="51"/>
                  <a:pt x="109" y="51"/>
                  <a:pt x="109" y="51"/>
                </a:cubicBezTo>
                <a:close/>
                <a:moveTo>
                  <a:pt x="112" y="51"/>
                </a:moveTo>
                <a:cubicBezTo>
                  <a:pt x="112" y="51"/>
                  <a:pt x="113" y="51"/>
                  <a:pt x="113" y="51"/>
                </a:cubicBezTo>
                <a:cubicBezTo>
                  <a:pt x="112" y="51"/>
                  <a:pt x="113" y="49"/>
                  <a:pt x="112" y="50"/>
                </a:cubicBezTo>
                <a:cubicBezTo>
                  <a:pt x="112" y="51"/>
                  <a:pt x="112" y="50"/>
                  <a:pt x="112" y="51"/>
                </a:cubicBezTo>
                <a:close/>
                <a:moveTo>
                  <a:pt x="49" y="52"/>
                </a:moveTo>
                <a:cubicBezTo>
                  <a:pt x="50" y="51"/>
                  <a:pt x="53" y="52"/>
                  <a:pt x="54" y="51"/>
                </a:cubicBezTo>
                <a:cubicBezTo>
                  <a:pt x="52" y="52"/>
                  <a:pt x="50" y="50"/>
                  <a:pt x="49" y="52"/>
                </a:cubicBezTo>
                <a:close/>
                <a:moveTo>
                  <a:pt x="127" y="51"/>
                </a:moveTo>
                <a:cubicBezTo>
                  <a:pt x="127" y="51"/>
                  <a:pt x="125" y="52"/>
                  <a:pt x="124" y="52"/>
                </a:cubicBezTo>
                <a:cubicBezTo>
                  <a:pt x="125" y="52"/>
                  <a:pt x="127" y="53"/>
                  <a:pt x="127" y="51"/>
                </a:cubicBezTo>
                <a:close/>
                <a:moveTo>
                  <a:pt x="62" y="53"/>
                </a:moveTo>
                <a:cubicBezTo>
                  <a:pt x="61" y="53"/>
                  <a:pt x="59" y="53"/>
                  <a:pt x="59" y="54"/>
                </a:cubicBezTo>
                <a:cubicBezTo>
                  <a:pt x="60" y="54"/>
                  <a:pt x="61" y="54"/>
                  <a:pt x="62" y="53"/>
                </a:cubicBezTo>
                <a:close/>
                <a:moveTo>
                  <a:pt x="85" y="51"/>
                </a:moveTo>
                <a:cubicBezTo>
                  <a:pt x="84" y="52"/>
                  <a:pt x="74" y="51"/>
                  <a:pt x="70" y="53"/>
                </a:cubicBezTo>
                <a:cubicBezTo>
                  <a:pt x="68" y="52"/>
                  <a:pt x="64" y="52"/>
                  <a:pt x="63" y="53"/>
                </a:cubicBezTo>
                <a:cubicBezTo>
                  <a:pt x="65" y="54"/>
                  <a:pt x="67" y="53"/>
                  <a:pt x="68" y="54"/>
                </a:cubicBezTo>
                <a:cubicBezTo>
                  <a:pt x="65" y="53"/>
                  <a:pt x="63" y="54"/>
                  <a:pt x="62" y="53"/>
                </a:cubicBezTo>
                <a:cubicBezTo>
                  <a:pt x="59" y="55"/>
                  <a:pt x="56" y="54"/>
                  <a:pt x="53" y="54"/>
                </a:cubicBezTo>
                <a:cubicBezTo>
                  <a:pt x="53" y="54"/>
                  <a:pt x="52" y="53"/>
                  <a:pt x="51" y="54"/>
                </a:cubicBezTo>
                <a:cubicBezTo>
                  <a:pt x="52" y="54"/>
                  <a:pt x="52" y="54"/>
                  <a:pt x="52" y="54"/>
                </a:cubicBezTo>
                <a:cubicBezTo>
                  <a:pt x="52" y="54"/>
                  <a:pt x="51" y="54"/>
                  <a:pt x="51" y="54"/>
                </a:cubicBezTo>
                <a:cubicBezTo>
                  <a:pt x="52" y="54"/>
                  <a:pt x="52" y="54"/>
                  <a:pt x="52" y="54"/>
                </a:cubicBezTo>
                <a:cubicBezTo>
                  <a:pt x="52" y="54"/>
                  <a:pt x="52" y="55"/>
                  <a:pt x="52" y="55"/>
                </a:cubicBezTo>
                <a:cubicBezTo>
                  <a:pt x="52" y="54"/>
                  <a:pt x="50" y="55"/>
                  <a:pt x="51" y="55"/>
                </a:cubicBezTo>
                <a:cubicBezTo>
                  <a:pt x="51" y="54"/>
                  <a:pt x="52" y="54"/>
                  <a:pt x="51" y="54"/>
                </a:cubicBezTo>
                <a:cubicBezTo>
                  <a:pt x="50" y="53"/>
                  <a:pt x="47" y="54"/>
                  <a:pt x="47" y="53"/>
                </a:cubicBezTo>
                <a:cubicBezTo>
                  <a:pt x="47" y="54"/>
                  <a:pt x="46" y="54"/>
                  <a:pt x="45" y="54"/>
                </a:cubicBezTo>
                <a:cubicBezTo>
                  <a:pt x="46" y="56"/>
                  <a:pt x="48" y="54"/>
                  <a:pt x="50" y="54"/>
                </a:cubicBezTo>
                <a:cubicBezTo>
                  <a:pt x="50" y="55"/>
                  <a:pt x="50" y="55"/>
                  <a:pt x="50" y="55"/>
                </a:cubicBezTo>
                <a:cubicBezTo>
                  <a:pt x="50" y="56"/>
                  <a:pt x="51" y="55"/>
                  <a:pt x="51" y="55"/>
                </a:cubicBezTo>
                <a:cubicBezTo>
                  <a:pt x="50" y="55"/>
                  <a:pt x="50" y="56"/>
                  <a:pt x="50" y="56"/>
                </a:cubicBezTo>
                <a:cubicBezTo>
                  <a:pt x="49" y="56"/>
                  <a:pt x="50" y="55"/>
                  <a:pt x="49" y="55"/>
                </a:cubicBezTo>
                <a:cubicBezTo>
                  <a:pt x="49" y="55"/>
                  <a:pt x="48" y="55"/>
                  <a:pt x="48" y="55"/>
                </a:cubicBezTo>
                <a:cubicBezTo>
                  <a:pt x="48" y="56"/>
                  <a:pt x="48" y="56"/>
                  <a:pt x="48" y="56"/>
                </a:cubicBezTo>
                <a:cubicBezTo>
                  <a:pt x="47" y="57"/>
                  <a:pt x="46" y="56"/>
                  <a:pt x="45" y="57"/>
                </a:cubicBezTo>
                <a:cubicBezTo>
                  <a:pt x="46" y="57"/>
                  <a:pt x="49" y="57"/>
                  <a:pt x="49" y="56"/>
                </a:cubicBezTo>
                <a:cubicBezTo>
                  <a:pt x="49" y="56"/>
                  <a:pt x="50" y="56"/>
                  <a:pt x="50" y="56"/>
                </a:cubicBezTo>
                <a:cubicBezTo>
                  <a:pt x="50" y="56"/>
                  <a:pt x="49" y="56"/>
                  <a:pt x="49" y="57"/>
                </a:cubicBezTo>
                <a:cubicBezTo>
                  <a:pt x="50" y="58"/>
                  <a:pt x="52" y="56"/>
                  <a:pt x="54" y="57"/>
                </a:cubicBezTo>
                <a:cubicBezTo>
                  <a:pt x="54" y="57"/>
                  <a:pt x="54" y="56"/>
                  <a:pt x="54" y="56"/>
                </a:cubicBezTo>
                <a:cubicBezTo>
                  <a:pt x="54" y="57"/>
                  <a:pt x="55" y="57"/>
                  <a:pt x="55" y="57"/>
                </a:cubicBezTo>
                <a:cubicBezTo>
                  <a:pt x="55" y="57"/>
                  <a:pt x="55" y="56"/>
                  <a:pt x="56" y="56"/>
                </a:cubicBezTo>
                <a:cubicBezTo>
                  <a:pt x="56" y="57"/>
                  <a:pt x="58" y="56"/>
                  <a:pt x="60" y="57"/>
                </a:cubicBezTo>
                <a:cubicBezTo>
                  <a:pt x="60" y="55"/>
                  <a:pt x="65" y="56"/>
                  <a:pt x="65" y="55"/>
                </a:cubicBezTo>
                <a:cubicBezTo>
                  <a:pt x="67" y="54"/>
                  <a:pt x="67" y="55"/>
                  <a:pt x="69" y="55"/>
                </a:cubicBezTo>
                <a:cubicBezTo>
                  <a:pt x="69" y="55"/>
                  <a:pt x="69" y="54"/>
                  <a:pt x="70" y="54"/>
                </a:cubicBezTo>
                <a:cubicBezTo>
                  <a:pt x="70" y="55"/>
                  <a:pt x="76" y="54"/>
                  <a:pt x="75" y="53"/>
                </a:cubicBezTo>
                <a:cubicBezTo>
                  <a:pt x="78" y="53"/>
                  <a:pt x="81" y="53"/>
                  <a:pt x="83" y="53"/>
                </a:cubicBezTo>
                <a:cubicBezTo>
                  <a:pt x="83" y="52"/>
                  <a:pt x="82" y="53"/>
                  <a:pt x="82" y="52"/>
                </a:cubicBezTo>
                <a:cubicBezTo>
                  <a:pt x="85" y="53"/>
                  <a:pt x="87" y="52"/>
                  <a:pt x="89" y="52"/>
                </a:cubicBezTo>
                <a:cubicBezTo>
                  <a:pt x="88" y="50"/>
                  <a:pt x="85" y="53"/>
                  <a:pt x="85" y="51"/>
                </a:cubicBezTo>
                <a:close/>
                <a:moveTo>
                  <a:pt x="56" y="52"/>
                </a:moveTo>
                <a:cubicBezTo>
                  <a:pt x="58" y="53"/>
                  <a:pt x="60" y="51"/>
                  <a:pt x="59" y="52"/>
                </a:cubicBezTo>
                <a:cubicBezTo>
                  <a:pt x="58" y="52"/>
                  <a:pt x="56" y="51"/>
                  <a:pt x="56" y="52"/>
                </a:cubicBezTo>
                <a:close/>
                <a:moveTo>
                  <a:pt x="195" y="54"/>
                </a:moveTo>
                <a:cubicBezTo>
                  <a:pt x="195" y="54"/>
                  <a:pt x="195" y="54"/>
                  <a:pt x="195" y="55"/>
                </a:cubicBezTo>
                <a:cubicBezTo>
                  <a:pt x="196" y="55"/>
                  <a:pt x="196" y="54"/>
                  <a:pt x="197" y="54"/>
                </a:cubicBezTo>
                <a:cubicBezTo>
                  <a:pt x="196" y="53"/>
                  <a:pt x="196" y="55"/>
                  <a:pt x="195" y="54"/>
                </a:cubicBezTo>
                <a:close/>
                <a:moveTo>
                  <a:pt x="200" y="55"/>
                </a:moveTo>
                <a:cubicBezTo>
                  <a:pt x="201" y="55"/>
                  <a:pt x="200" y="54"/>
                  <a:pt x="201" y="54"/>
                </a:cubicBezTo>
                <a:cubicBezTo>
                  <a:pt x="201" y="55"/>
                  <a:pt x="202" y="54"/>
                  <a:pt x="202" y="54"/>
                </a:cubicBezTo>
                <a:cubicBezTo>
                  <a:pt x="201" y="54"/>
                  <a:pt x="200" y="54"/>
                  <a:pt x="200" y="54"/>
                </a:cubicBezTo>
                <a:cubicBezTo>
                  <a:pt x="200" y="54"/>
                  <a:pt x="200" y="54"/>
                  <a:pt x="200" y="55"/>
                </a:cubicBezTo>
                <a:close/>
                <a:moveTo>
                  <a:pt x="187" y="54"/>
                </a:moveTo>
                <a:cubicBezTo>
                  <a:pt x="188" y="54"/>
                  <a:pt x="189" y="55"/>
                  <a:pt x="189" y="55"/>
                </a:cubicBezTo>
                <a:cubicBezTo>
                  <a:pt x="190" y="54"/>
                  <a:pt x="188" y="54"/>
                  <a:pt x="187" y="54"/>
                </a:cubicBezTo>
                <a:close/>
                <a:moveTo>
                  <a:pt x="71" y="54"/>
                </a:moveTo>
                <a:cubicBezTo>
                  <a:pt x="69" y="55"/>
                  <a:pt x="76" y="55"/>
                  <a:pt x="73" y="54"/>
                </a:cubicBezTo>
                <a:cubicBezTo>
                  <a:pt x="72" y="54"/>
                  <a:pt x="72" y="54"/>
                  <a:pt x="71" y="54"/>
                </a:cubicBezTo>
                <a:close/>
                <a:moveTo>
                  <a:pt x="48" y="55"/>
                </a:moveTo>
                <a:cubicBezTo>
                  <a:pt x="47" y="55"/>
                  <a:pt x="47" y="56"/>
                  <a:pt x="46" y="55"/>
                </a:cubicBezTo>
                <a:cubicBezTo>
                  <a:pt x="46" y="56"/>
                  <a:pt x="48" y="56"/>
                  <a:pt x="48" y="55"/>
                </a:cubicBezTo>
                <a:close/>
                <a:moveTo>
                  <a:pt x="173" y="55"/>
                </a:moveTo>
                <a:cubicBezTo>
                  <a:pt x="173" y="56"/>
                  <a:pt x="175" y="56"/>
                  <a:pt x="174" y="57"/>
                </a:cubicBezTo>
                <a:cubicBezTo>
                  <a:pt x="175" y="57"/>
                  <a:pt x="175" y="57"/>
                  <a:pt x="176" y="57"/>
                </a:cubicBezTo>
                <a:cubicBezTo>
                  <a:pt x="176" y="56"/>
                  <a:pt x="175" y="56"/>
                  <a:pt x="176" y="56"/>
                </a:cubicBezTo>
                <a:cubicBezTo>
                  <a:pt x="177" y="56"/>
                  <a:pt x="178" y="56"/>
                  <a:pt x="179" y="55"/>
                </a:cubicBezTo>
                <a:cubicBezTo>
                  <a:pt x="176" y="55"/>
                  <a:pt x="175" y="55"/>
                  <a:pt x="173" y="55"/>
                </a:cubicBezTo>
                <a:close/>
                <a:moveTo>
                  <a:pt x="141" y="56"/>
                </a:moveTo>
                <a:cubicBezTo>
                  <a:pt x="141" y="57"/>
                  <a:pt x="141" y="57"/>
                  <a:pt x="141" y="57"/>
                </a:cubicBezTo>
                <a:cubicBezTo>
                  <a:pt x="141" y="57"/>
                  <a:pt x="140" y="58"/>
                  <a:pt x="140" y="57"/>
                </a:cubicBezTo>
                <a:cubicBezTo>
                  <a:pt x="140" y="57"/>
                  <a:pt x="141" y="57"/>
                  <a:pt x="141" y="57"/>
                </a:cubicBezTo>
                <a:cubicBezTo>
                  <a:pt x="140" y="56"/>
                  <a:pt x="140" y="57"/>
                  <a:pt x="139" y="58"/>
                </a:cubicBezTo>
                <a:cubicBezTo>
                  <a:pt x="141" y="58"/>
                  <a:pt x="141" y="58"/>
                  <a:pt x="144" y="58"/>
                </a:cubicBezTo>
                <a:cubicBezTo>
                  <a:pt x="144" y="58"/>
                  <a:pt x="144" y="58"/>
                  <a:pt x="144" y="58"/>
                </a:cubicBezTo>
                <a:cubicBezTo>
                  <a:pt x="144" y="58"/>
                  <a:pt x="143" y="59"/>
                  <a:pt x="143" y="59"/>
                </a:cubicBezTo>
                <a:cubicBezTo>
                  <a:pt x="144" y="59"/>
                  <a:pt x="144" y="59"/>
                  <a:pt x="144" y="59"/>
                </a:cubicBezTo>
                <a:cubicBezTo>
                  <a:pt x="143" y="60"/>
                  <a:pt x="145" y="60"/>
                  <a:pt x="145" y="60"/>
                </a:cubicBezTo>
                <a:cubicBezTo>
                  <a:pt x="144" y="60"/>
                  <a:pt x="144" y="60"/>
                  <a:pt x="143" y="60"/>
                </a:cubicBezTo>
                <a:cubicBezTo>
                  <a:pt x="143" y="60"/>
                  <a:pt x="142" y="60"/>
                  <a:pt x="143" y="59"/>
                </a:cubicBezTo>
                <a:cubicBezTo>
                  <a:pt x="141" y="60"/>
                  <a:pt x="141" y="59"/>
                  <a:pt x="141" y="60"/>
                </a:cubicBezTo>
                <a:cubicBezTo>
                  <a:pt x="139" y="59"/>
                  <a:pt x="139" y="60"/>
                  <a:pt x="138" y="60"/>
                </a:cubicBezTo>
                <a:cubicBezTo>
                  <a:pt x="138" y="60"/>
                  <a:pt x="138" y="60"/>
                  <a:pt x="138" y="59"/>
                </a:cubicBezTo>
                <a:cubicBezTo>
                  <a:pt x="138" y="59"/>
                  <a:pt x="137" y="59"/>
                  <a:pt x="137" y="59"/>
                </a:cubicBezTo>
                <a:cubicBezTo>
                  <a:pt x="137" y="61"/>
                  <a:pt x="138" y="59"/>
                  <a:pt x="138" y="60"/>
                </a:cubicBezTo>
                <a:cubicBezTo>
                  <a:pt x="135" y="60"/>
                  <a:pt x="132" y="59"/>
                  <a:pt x="131" y="61"/>
                </a:cubicBezTo>
                <a:cubicBezTo>
                  <a:pt x="130" y="61"/>
                  <a:pt x="130" y="60"/>
                  <a:pt x="130" y="60"/>
                </a:cubicBezTo>
                <a:cubicBezTo>
                  <a:pt x="128" y="61"/>
                  <a:pt x="125" y="60"/>
                  <a:pt x="123" y="60"/>
                </a:cubicBezTo>
                <a:cubicBezTo>
                  <a:pt x="124" y="61"/>
                  <a:pt x="123" y="61"/>
                  <a:pt x="123" y="61"/>
                </a:cubicBezTo>
                <a:cubicBezTo>
                  <a:pt x="129" y="62"/>
                  <a:pt x="136" y="61"/>
                  <a:pt x="142" y="60"/>
                </a:cubicBezTo>
                <a:cubicBezTo>
                  <a:pt x="144" y="60"/>
                  <a:pt x="146" y="61"/>
                  <a:pt x="147" y="60"/>
                </a:cubicBezTo>
                <a:cubicBezTo>
                  <a:pt x="146" y="60"/>
                  <a:pt x="146" y="60"/>
                  <a:pt x="147" y="59"/>
                </a:cubicBezTo>
                <a:cubicBezTo>
                  <a:pt x="146" y="59"/>
                  <a:pt x="146" y="60"/>
                  <a:pt x="146" y="60"/>
                </a:cubicBezTo>
                <a:cubicBezTo>
                  <a:pt x="146" y="59"/>
                  <a:pt x="147" y="59"/>
                  <a:pt x="147" y="58"/>
                </a:cubicBezTo>
                <a:cubicBezTo>
                  <a:pt x="146" y="58"/>
                  <a:pt x="146" y="59"/>
                  <a:pt x="145" y="59"/>
                </a:cubicBezTo>
                <a:cubicBezTo>
                  <a:pt x="145" y="58"/>
                  <a:pt x="146" y="58"/>
                  <a:pt x="146" y="58"/>
                </a:cubicBezTo>
                <a:cubicBezTo>
                  <a:pt x="146" y="58"/>
                  <a:pt x="146" y="57"/>
                  <a:pt x="147" y="57"/>
                </a:cubicBezTo>
                <a:cubicBezTo>
                  <a:pt x="147" y="56"/>
                  <a:pt x="145" y="57"/>
                  <a:pt x="144" y="56"/>
                </a:cubicBezTo>
                <a:cubicBezTo>
                  <a:pt x="144" y="57"/>
                  <a:pt x="144" y="57"/>
                  <a:pt x="144" y="57"/>
                </a:cubicBezTo>
                <a:cubicBezTo>
                  <a:pt x="143" y="56"/>
                  <a:pt x="143" y="57"/>
                  <a:pt x="141" y="56"/>
                </a:cubicBezTo>
                <a:close/>
                <a:moveTo>
                  <a:pt x="153" y="58"/>
                </a:moveTo>
                <a:cubicBezTo>
                  <a:pt x="153" y="58"/>
                  <a:pt x="153" y="58"/>
                  <a:pt x="153" y="58"/>
                </a:cubicBezTo>
                <a:cubicBezTo>
                  <a:pt x="154" y="57"/>
                  <a:pt x="153" y="57"/>
                  <a:pt x="153" y="56"/>
                </a:cubicBezTo>
                <a:cubicBezTo>
                  <a:pt x="151" y="57"/>
                  <a:pt x="149" y="56"/>
                  <a:pt x="148" y="57"/>
                </a:cubicBezTo>
                <a:cubicBezTo>
                  <a:pt x="149" y="57"/>
                  <a:pt x="152" y="58"/>
                  <a:pt x="152" y="57"/>
                </a:cubicBezTo>
                <a:cubicBezTo>
                  <a:pt x="152" y="57"/>
                  <a:pt x="152" y="58"/>
                  <a:pt x="153" y="58"/>
                </a:cubicBezTo>
                <a:close/>
                <a:moveTo>
                  <a:pt x="136" y="57"/>
                </a:moveTo>
                <a:cubicBezTo>
                  <a:pt x="137" y="57"/>
                  <a:pt x="137" y="57"/>
                  <a:pt x="137" y="57"/>
                </a:cubicBezTo>
                <a:cubicBezTo>
                  <a:pt x="136" y="57"/>
                  <a:pt x="134" y="56"/>
                  <a:pt x="133" y="57"/>
                </a:cubicBezTo>
                <a:cubicBezTo>
                  <a:pt x="134" y="57"/>
                  <a:pt x="133" y="58"/>
                  <a:pt x="133" y="58"/>
                </a:cubicBezTo>
                <a:cubicBezTo>
                  <a:pt x="135" y="59"/>
                  <a:pt x="135" y="57"/>
                  <a:pt x="135" y="57"/>
                </a:cubicBezTo>
                <a:cubicBezTo>
                  <a:pt x="136" y="57"/>
                  <a:pt x="136" y="59"/>
                  <a:pt x="136" y="59"/>
                </a:cubicBezTo>
                <a:cubicBezTo>
                  <a:pt x="136" y="58"/>
                  <a:pt x="137" y="59"/>
                  <a:pt x="138" y="59"/>
                </a:cubicBezTo>
                <a:cubicBezTo>
                  <a:pt x="138" y="59"/>
                  <a:pt x="138" y="58"/>
                  <a:pt x="138" y="58"/>
                </a:cubicBezTo>
                <a:cubicBezTo>
                  <a:pt x="136" y="59"/>
                  <a:pt x="137" y="58"/>
                  <a:pt x="136" y="57"/>
                </a:cubicBezTo>
                <a:close/>
                <a:moveTo>
                  <a:pt x="174" y="59"/>
                </a:moveTo>
                <a:cubicBezTo>
                  <a:pt x="175" y="59"/>
                  <a:pt x="175" y="59"/>
                  <a:pt x="176" y="59"/>
                </a:cubicBezTo>
                <a:cubicBezTo>
                  <a:pt x="176" y="57"/>
                  <a:pt x="174" y="59"/>
                  <a:pt x="174" y="58"/>
                </a:cubicBezTo>
                <a:cubicBezTo>
                  <a:pt x="174" y="58"/>
                  <a:pt x="174" y="58"/>
                  <a:pt x="174" y="59"/>
                </a:cubicBezTo>
                <a:close/>
                <a:moveTo>
                  <a:pt x="171" y="59"/>
                </a:moveTo>
                <a:cubicBezTo>
                  <a:pt x="171" y="58"/>
                  <a:pt x="172" y="59"/>
                  <a:pt x="172" y="59"/>
                </a:cubicBezTo>
                <a:cubicBezTo>
                  <a:pt x="172" y="58"/>
                  <a:pt x="172" y="58"/>
                  <a:pt x="174" y="59"/>
                </a:cubicBezTo>
                <a:cubicBezTo>
                  <a:pt x="174" y="58"/>
                  <a:pt x="174" y="58"/>
                  <a:pt x="174" y="58"/>
                </a:cubicBezTo>
                <a:cubicBezTo>
                  <a:pt x="173" y="58"/>
                  <a:pt x="172" y="58"/>
                  <a:pt x="171" y="58"/>
                </a:cubicBezTo>
                <a:cubicBezTo>
                  <a:pt x="171" y="59"/>
                  <a:pt x="170" y="58"/>
                  <a:pt x="171" y="59"/>
                </a:cubicBezTo>
                <a:close/>
                <a:moveTo>
                  <a:pt x="94" y="59"/>
                </a:moveTo>
                <a:cubicBezTo>
                  <a:pt x="94" y="59"/>
                  <a:pt x="95" y="59"/>
                  <a:pt x="95" y="59"/>
                </a:cubicBezTo>
                <a:cubicBezTo>
                  <a:pt x="95" y="59"/>
                  <a:pt x="94" y="58"/>
                  <a:pt x="94" y="59"/>
                </a:cubicBezTo>
                <a:cubicBezTo>
                  <a:pt x="94" y="59"/>
                  <a:pt x="94" y="59"/>
                  <a:pt x="94" y="59"/>
                </a:cubicBezTo>
                <a:cubicBezTo>
                  <a:pt x="94" y="59"/>
                  <a:pt x="94" y="60"/>
                  <a:pt x="94" y="59"/>
                </a:cubicBezTo>
                <a:close/>
                <a:moveTo>
                  <a:pt x="158" y="59"/>
                </a:moveTo>
                <a:cubicBezTo>
                  <a:pt x="159" y="60"/>
                  <a:pt x="159" y="60"/>
                  <a:pt x="159" y="60"/>
                </a:cubicBezTo>
                <a:cubicBezTo>
                  <a:pt x="160" y="59"/>
                  <a:pt x="158" y="59"/>
                  <a:pt x="158" y="59"/>
                </a:cubicBezTo>
                <a:close/>
                <a:moveTo>
                  <a:pt x="92" y="60"/>
                </a:moveTo>
                <a:cubicBezTo>
                  <a:pt x="92" y="61"/>
                  <a:pt x="93" y="59"/>
                  <a:pt x="92" y="59"/>
                </a:cubicBezTo>
                <a:cubicBezTo>
                  <a:pt x="92" y="60"/>
                  <a:pt x="92" y="59"/>
                  <a:pt x="91" y="59"/>
                </a:cubicBezTo>
                <a:cubicBezTo>
                  <a:pt x="91" y="60"/>
                  <a:pt x="91" y="60"/>
                  <a:pt x="91" y="60"/>
                </a:cubicBezTo>
                <a:cubicBezTo>
                  <a:pt x="92" y="60"/>
                  <a:pt x="92" y="61"/>
                  <a:pt x="92" y="60"/>
                </a:cubicBezTo>
                <a:close/>
                <a:moveTo>
                  <a:pt x="114" y="62"/>
                </a:moveTo>
                <a:cubicBezTo>
                  <a:pt x="115" y="62"/>
                  <a:pt x="116" y="62"/>
                  <a:pt x="117" y="61"/>
                </a:cubicBezTo>
                <a:cubicBezTo>
                  <a:pt x="115" y="62"/>
                  <a:pt x="114" y="61"/>
                  <a:pt x="114" y="62"/>
                </a:cubicBezTo>
                <a:close/>
                <a:moveTo>
                  <a:pt x="40" y="62"/>
                </a:moveTo>
                <a:cubicBezTo>
                  <a:pt x="40" y="62"/>
                  <a:pt x="38" y="61"/>
                  <a:pt x="37" y="62"/>
                </a:cubicBezTo>
                <a:cubicBezTo>
                  <a:pt x="38" y="61"/>
                  <a:pt x="41" y="63"/>
                  <a:pt x="40" y="62"/>
                </a:cubicBezTo>
                <a:close/>
                <a:moveTo>
                  <a:pt x="35" y="63"/>
                </a:moveTo>
                <a:cubicBezTo>
                  <a:pt x="35" y="62"/>
                  <a:pt x="36" y="63"/>
                  <a:pt x="37" y="62"/>
                </a:cubicBezTo>
                <a:cubicBezTo>
                  <a:pt x="37" y="61"/>
                  <a:pt x="34" y="62"/>
                  <a:pt x="35" y="63"/>
                </a:cubicBezTo>
                <a:close/>
                <a:moveTo>
                  <a:pt x="97" y="63"/>
                </a:moveTo>
                <a:cubicBezTo>
                  <a:pt x="100" y="63"/>
                  <a:pt x="102" y="63"/>
                  <a:pt x="104" y="63"/>
                </a:cubicBezTo>
                <a:cubicBezTo>
                  <a:pt x="102" y="62"/>
                  <a:pt x="99" y="62"/>
                  <a:pt x="97" y="63"/>
                </a:cubicBezTo>
                <a:close/>
                <a:moveTo>
                  <a:pt x="4" y="65"/>
                </a:moveTo>
                <a:cubicBezTo>
                  <a:pt x="5" y="65"/>
                  <a:pt x="6" y="64"/>
                  <a:pt x="6" y="65"/>
                </a:cubicBezTo>
                <a:cubicBezTo>
                  <a:pt x="6" y="64"/>
                  <a:pt x="5" y="64"/>
                  <a:pt x="4" y="65"/>
                </a:cubicBezTo>
                <a:close/>
                <a:moveTo>
                  <a:pt x="10" y="65"/>
                </a:moveTo>
                <a:cubicBezTo>
                  <a:pt x="11" y="65"/>
                  <a:pt x="11" y="65"/>
                  <a:pt x="11" y="65"/>
                </a:cubicBezTo>
                <a:cubicBezTo>
                  <a:pt x="10" y="65"/>
                  <a:pt x="10" y="65"/>
                  <a:pt x="10" y="65"/>
                </a:cubicBezTo>
                <a:cubicBezTo>
                  <a:pt x="10" y="65"/>
                  <a:pt x="10" y="65"/>
                  <a:pt x="10" y="65"/>
                </a:cubicBezTo>
                <a:close/>
                <a:moveTo>
                  <a:pt x="114" y="66"/>
                </a:moveTo>
                <a:cubicBezTo>
                  <a:pt x="114" y="67"/>
                  <a:pt x="116" y="67"/>
                  <a:pt x="115" y="66"/>
                </a:cubicBezTo>
                <a:cubicBezTo>
                  <a:pt x="115" y="66"/>
                  <a:pt x="114" y="66"/>
                  <a:pt x="114" y="66"/>
                </a:cubicBezTo>
                <a:close/>
                <a:moveTo>
                  <a:pt x="163" y="70"/>
                </a:moveTo>
                <a:cubicBezTo>
                  <a:pt x="165" y="69"/>
                  <a:pt x="167" y="71"/>
                  <a:pt x="169" y="69"/>
                </a:cubicBezTo>
                <a:cubicBezTo>
                  <a:pt x="166" y="70"/>
                  <a:pt x="162" y="69"/>
                  <a:pt x="163" y="70"/>
                </a:cubicBezTo>
                <a:close/>
                <a:moveTo>
                  <a:pt x="155" y="70"/>
                </a:moveTo>
                <a:cubicBezTo>
                  <a:pt x="156" y="71"/>
                  <a:pt x="157" y="71"/>
                  <a:pt x="158" y="70"/>
                </a:cubicBezTo>
                <a:cubicBezTo>
                  <a:pt x="157" y="70"/>
                  <a:pt x="155" y="70"/>
                  <a:pt x="155" y="70"/>
                </a:cubicBezTo>
                <a:close/>
                <a:moveTo>
                  <a:pt x="117" y="72"/>
                </a:moveTo>
                <a:cubicBezTo>
                  <a:pt x="118" y="72"/>
                  <a:pt x="120" y="72"/>
                  <a:pt x="121" y="72"/>
                </a:cubicBezTo>
                <a:cubicBezTo>
                  <a:pt x="120" y="71"/>
                  <a:pt x="119" y="72"/>
                  <a:pt x="119" y="71"/>
                </a:cubicBezTo>
                <a:cubicBezTo>
                  <a:pt x="119" y="72"/>
                  <a:pt x="117" y="71"/>
                  <a:pt x="117" y="72"/>
                </a:cubicBezTo>
                <a:close/>
                <a:moveTo>
                  <a:pt x="107" y="73"/>
                </a:moveTo>
                <a:cubicBezTo>
                  <a:pt x="108" y="73"/>
                  <a:pt x="108" y="72"/>
                  <a:pt x="108" y="72"/>
                </a:cubicBezTo>
                <a:cubicBezTo>
                  <a:pt x="107" y="72"/>
                  <a:pt x="108" y="71"/>
                  <a:pt x="107" y="72"/>
                </a:cubicBezTo>
                <a:cubicBezTo>
                  <a:pt x="107" y="72"/>
                  <a:pt x="107" y="72"/>
                  <a:pt x="107" y="73"/>
                </a:cubicBezTo>
                <a:close/>
                <a:moveTo>
                  <a:pt x="108" y="72"/>
                </a:moveTo>
                <a:cubicBezTo>
                  <a:pt x="109" y="72"/>
                  <a:pt x="111" y="73"/>
                  <a:pt x="111" y="72"/>
                </a:cubicBezTo>
                <a:cubicBezTo>
                  <a:pt x="110" y="72"/>
                  <a:pt x="109" y="71"/>
                  <a:pt x="108" y="72"/>
                </a:cubicBezTo>
                <a:close/>
                <a:moveTo>
                  <a:pt x="111" y="72"/>
                </a:moveTo>
                <a:cubicBezTo>
                  <a:pt x="112" y="72"/>
                  <a:pt x="112" y="73"/>
                  <a:pt x="113" y="72"/>
                </a:cubicBezTo>
                <a:cubicBezTo>
                  <a:pt x="112" y="72"/>
                  <a:pt x="112" y="72"/>
                  <a:pt x="111" y="72"/>
                </a:cubicBezTo>
                <a:cubicBezTo>
                  <a:pt x="111" y="72"/>
                  <a:pt x="111" y="72"/>
                  <a:pt x="111" y="72"/>
                </a:cubicBezTo>
                <a:close/>
                <a:moveTo>
                  <a:pt x="147" y="74"/>
                </a:moveTo>
                <a:cubicBezTo>
                  <a:pt x="147" y="74"/>
                  <a:pt x="147" y="74"/>
                  <a:pt x="148" y="73"/>
                </a:cubicBezTo>
                <a:cubicBezTo>
                  <a:pt x="148" y="74"/>
                  <a:pt x="148" y="74"/>
                  <a:pt x="148" y="74"/>
                </a:cubicBezTo>
                <a:cubicBezTo>
                  <a:pt x="148" y="73"/>
                  <a:pt x="148" y="73"/>
                  <a:pt x="146" y="73"/>
                </a:cubicBezTo>
                <a:cubicBezTo>
                  <a:pt x="147" y="74"/>
                  <a:pt x="146" y="74"/>
                  <a:pt x="147" y="74"/>
                </a:cubicBezTo>
                <a:close/>
                <a:moveTo>
                  <a:pt x="146" y="73"/>
                </a:moveTo>
                <a:cubicBezTo>
                  <a:pt x="145" y="73"/>
                  <a:pt x="144" y="73"/>
                  <a:pt x="144" y="73"/>
                </a:cubicBezTo>
                <a:cubicBezTo>
                  <a:pt x="144" y="73"/>
                  <a:pt x="143" y="73"/>
                  <a:pt x="143" y="74"/>
                </a:cubicBezTo>
                <a:cubicBezTo>
                  <a:pt x="145" y="73"/>
                  <a:pt x="145" y="74"/>
                  <a:pt x="146" y="73"/>
                </a:cubicBezTo>
                <a:cubicBezTo>
                  <a:pt x="146" y="73"/>
                  <a:pt x="146" y="73"/>
                  <a:pt x="146" y="73"/>
                </a:cubicBezTo>
                <a:close/>
                <a:moveTo>
                  <a:pt x="149" y="74"/>
                </a:moveTo>
                <a:cubicBezTo>
                  <a:pt x="149" y="74"/>
                  <a:pt x="151" y="73"/>
                  <a:pt x="150" y="73"/>
                </a:cubicBezTo>
                <a:cubicBezTo>
                  <a:pt x="150" y="73"/>
                  <a:pt x="150" y="73"/>
                  <a:pt x="149" y="73"/>
                </a:cubicBezTo>
                <a:cubicBezTo>
                  <a:pt x="149" y="73"/>
                  <a:pt x="148" y="74"/>
                  <a:pt x="149" y="74"/>
                </a:cubicBezTo>
                <a:close/>
                <a:moveTo>
                  <a:pt x="154" y="73"/>
                </a:moveTo>
                <a:cubicBezTo>
                  <a:pt x="153" y="74"/>
                  <a:pt x="153" y="73"/>
                  <a:pt x="153" y="73"/>
                </a:cubicBezTo>
                <a:cubicBezTo>
                  <a:pt x="153" y="74"/>
                  <a:pt x="152" y="74"/>
                  <a:pt x="151" y="75"/>
                </a:cubicBezTo>
                <a:cubicBezTo>
                  <a:pt x="153" y="75"/>
                  <a:pt x="154" y="75"/>
                  <a:pt x="156" y="75"/>
                </a:cubicBezTo>
                <a:cubicBezTo>
                  <a:pt x="156" y="74"/>
                  <a:pt x="156" y="74"/>
                  <a:pt x="155" y="74"/>
                </a:cubicBezTo>
                <a:cubicBezTo>
                  <a:pt x="156" y="75"/>
                  <a:pt x="157" y="73"/>
                  <a:pt x="157" y="74"/>
                </a:cubicBezTo>
                <a:cubicBezTo>
                  <a:pt x="157" y="74"/>
                  <a:pt x="156" y="74"/>
                  <a:pt x="156" y="74"/>
                </a:cubicBezTo>
                <a:cubicBezTo>
                  <a:pt x="158" y="75"/>
                  <a:pt x="161" y="75"/>
                  <a:pt x="162" y="74"/>
                </a:cubicBezTo>
                <a:cubicBezTo>
                  <a:pt x="161" y="74"/>
                  <a:pt x="161" y="74"/>
                  <a:pt x="161" y="73"/>
                </a:cubicBezTo>
                <a:cubicBezTo>
                  <a:pt x="159" y="75"/>
                  <a:pt x="156" y="73"/>
                  <a:pt x="154" y="73"/>
                </a:cubicBezTo>
                <a:close/>
                <a:moveTo>
                  <a:pt x="107" y="78"/>
                </a:moveTo>
                <a:cubicBezTo>
                  <a:pt x="106" y="77"/>
                  <a:pt x="105" y="77"/>
                  <a:pt x="104" y="77"/>
                </a:cubicBezTo>
                <a:cubicBezTo>
                  <a:pt x="103" y="79"/>
                  <a:pt x="97" y="77"/>
                  <a:pt x="96" y="78"/>
                </a:cubicBezTo>
                <a:cubicBezTo>
                  <a:pt x="96" y="79"/>
                  <a:pt x="99" y="78"/>
                  <a:pt x="101" y="78"/>
                </a:cubicBezTo>
                <a:cubicBezTo>
                  <a:pt x="102" y="78"/>
                  <a:pt x="106" y="79"/>
                  <a:pt x="107" y="78"/>
                </a:cubicBezTo>
                <a:cubicBezTo>
                  <a:pt x="107" y="77"/>
                  <a:pt x="106" y="77"/>
                  <a:pt x="106" y="76"/>
                </a:cubicBezTo>
                <a:cubicBezTo>
                  <a:pt x="105" y="77"/>
                  <a:pt x="107" y="77"/>
                  <a:pt x="107" y="78"/>
                </a:cubicBezTo>
                <a:close/>
                <a:moveTo>
                  <a:pt x="109" y="77"/>
                </a:moveTo>
                <a:cubicBezTo>
                  <a:pt x="109" y="77"/>
                  <a:pt x="108" y="77"/>
                  <a:pt x="108" y="78"/>
                </a:cubicBezTo>
                <a:cubicBezTo>
                  <a:pt x="111" y="78"/>
                  <a:pt x="113" y="78"/>
                  <a:pt x="115" y="78"/>
                </a:cubicBezTo>
                <a:cubicBezTo>
                  <a:pt x="115" y="78"/>
                  <a:pt x="115" y="78"/>
                  <a:pt x="115" y="78"/>
                </a:cubicBezTo>
                <a:cubicBezTo>
                  <a:pt x="116" y="78"/>
                  <a:pt x="119" y="78"/>
                  <a:pt x="120" y="77"/>
                </a:cubicBezTo>
                <a:cubicBezTo>
                  <a:pt x="116" y="76"/>
                  <a:pt x="112" y="78"/>
                  <a:pt x="110" y="77"/>
                </a:cubicBezTo>
                <a:cubicBezTo>
                  <a:pt x="110" y="77"/>
                  <a:pt x="110" y="75"/>
                  <a:pt x="109" y="77"/>
                </a:cubicBezTo>
                <a:cubicBezTo>
                  <a:pt x="110" y="77"/>
                  <a:pt x="109" y="77"/>
                  <a:pt x="109" y="77"/>
                </a:cubicBezTo>
                <a:close/>
                <a:moveTo>
                  <a:pt x="79" y="77"/>
                </a:moveTo>
                <a:cubicBezTo>
                  <a:pt x="80" y="77"/>
                  <a:pt x="81" y="78"/>
                  <a:pt x="82" y="77"/>
                </a:cubicBezTo>
                <a:cubicBezTo>
                  <a:pt x="81" y="77"/>
                  <a:pt x="80" y="77"/>
                  <a:pt x="79" y="77"/>
                </a:cubicBezTo>
                <a:close/>
                <a:moveTo>
                  <a:pt x="239" y="80"/>
                </a:moveTo>
                <a:cubicBezTo>
                  <a:pt x="243" y="82"/>
                  <a:pt x="247" y="81"/>
                  <a:pt x="253" y="80"/>
                </a:cubicBezTo>
                <a:cubicBezTo>
                  <a:pt x="248" y="80"/>
                  <a:pt x="244" y="81"/>
                  <a:pt x="239" y="80"/>
                </a:cubicBezTo>
                <a:close/>
                <a:moveTo>
                  <a:pt x="226" y="81"/>
                </a:moveTo>
                <a:cubicBezTo>
                  <a:pt x="225" y="80"/>
                  <a:pt x="217" y="80"/>
                  <a:pt x="217" y="82"/>
                </a:cubicBezTo>
                <a:cubicBezTo>
                  <a:pt x="219" y="81"/>
                  <a:pt x="223" y="82"/>
                  <a:pt x="225" y="81"/>
                </a:cubicBezTo>
                <a:cubicBezTo>
                  <a:pt x="226" y="82"/>
                  <a:pt x="232" y="82"/>
                  <a:pt x="234" y="81"/>
                </a:cubicBezTo>
                <a:cubicBezTo>
                  <a:pt x="232" y="80"/>
                  <a:pt x="229" y="80"/>
                  <a:pt x="226" y="81"/>
                </a:cubicBezTo>
                <a:close/>
                <a:moveTo>
                  <a:pt x="212" y="82"/>
                </a:moveTo>
                <a:cubicBezTo>
                  <a:pt x="213" y="82"/>
                  <a:pt x="216" y="82"/>
                  <a:pt x="216" y="81"/>
                </a:cubicBezTo>
                <a:cubicBezTo>
                  <a:pt x="215" y="82"/>
                  <a:pt x="213" y="80"/>
                  <a:pt x="212" y="82"/>
                </a:cubicBezTo>
                <a:close/>
                <a:moveTo>
                  <a:pt x="153" y="82"/>
                </a:moveTo>
                <a:cubicBezTo>
                  <a:pt x="154" y="81"/>
                  <a:pt x="155" y="82"/>
                  <a:pt x="155" y="81"/>
                </a:cubicBezTo>
                <a:cubicBezTo>
                  <a:pt x="154" y="81"/>
                  <a:pt x="154" y="81"/>
                  <a:pt x="153" y="82"/>
                </a:cubicBezTo>
                <a:close/>
                <a:moveTo>
                  <a:pt x="157" y="82"/>
                </a:moveTo>
                <a:cubicBezTo>
                  <a:pt x="161" y="82"/>
                  <a:pt x="158" y="80"/>
                  <a:pt x="157" y="82"/>
                </a:cubicBezTo>
                <a:close/>
                <a:moveTo>
                  <a:pt x="155" y="82"/>
                </a:moveTo>
                <a:cubicBezTo>
                  <a:pt x="151" y="82"/>
                  <a:pt x="145" y="82"/>
                  <a:pt x="140" y="82"/>
                </a:cubicBezTo>
                <a:cubicBezTo>
                  <a:pt x="141" y="83"/>
                  <a:pt x="140" y="82"/>
                  <a:pt x="141" y="82"/>
                </a:cubicBezTo>
                <a:cubicBezTo>
                  <a:pt x="151" y="82"/>
                  <a:pt x="159" y="83"/>
                  <a:pt x="167" y="82"/>
                </a:cubicBezTo>
                <a:cubicBezTo>
                  <a:pt x="170" y="82"/>
                  <a:pt x="174" y="83"/>
                  <a:pt x="175" y="82"/>
                </a:cubicBezTo>
                <a:cubicBezTo>
                  <a:pt x="170" y="82"/>
                  <a:pt x="164" y="82"/>
                  <a:pt x="161" y="82"/>
                </a:cubicBezTo>
                <a:cubicBezTo>
                  <a:pt x="161" y="82"/>
                  <a:pt x="162" y="81"/>
                  <a:pt x="162" y="81"/>
                </a:cubicBezTo>
                <a:cubicBezTo>
                  <a:pt x="160" y="82"/>
                  <a:pt x="159" y="82"/>
                  <a:pt x="155" y="82"/>
                </a:cubicBezTo>
                <a:close/>
                <a:moveTo>
                  <a:pt x="202" y="82"/>
                </a:moveTo>
                <a:cubicBezTo>
                  <a:pt x="203" y="82"/>
                  <a:pt x="205" y="81"/>
                  <a:pt x="206" y="82"/>
                </a:cubicBezTo>
                <a:cubicBezTo>
                  <a:pt x="206" y="81"/>
                  <a:pt x="210" y="83"/>
                  <a:pt x="211" y="81"/>
                </a:cubicBezTo>
                <a:cubicBezTo>
                  <a:pt x="206" y="81"/>
                  <a:pt x="204" y="81"/>
                  <a:pt x="202" y="82"/>
                </a:cubicBezTo>
                <a:close/>
                <a:moveTo>
                  <a:pt x="176" y="82"/>
                </a:moveTo>
                <a:cubicBezTo>
                  <a:pt x="176" y="83"/>
                  <a:pt x="178" y="82"/>
                  <a:pt x="178" y="82"/>
                </a:cubicBezTo>
                <a:cubicBezTo>
                  <a:pt x="182" y="82"/>
                  <a:pt x="185" y="82"/>
                  <a:pt x="189" y="82"/>
                </a:cubicBezTo>
                <a:cubicBezTo>
                  <a:pt x="187" y="81"/>
                  <a:pt x="180" y="82"/>
                  <a:pt x="176" y="82"/>
                </a:cubicBezTo>
                <a:close/>
                <a:moveTo>
                  <a:pt x="139" y="83"/>
                </a:moveTo>
                <a:cubicBezTo>
                  <a:pt x="139" y="82"/>
                  <a:pt x="140" y="83"/>
                  <a:pt x="140" y="82"/>
                </a:cubicBezTo>
                <a:cubicBezTo>
                  <a:pt x="139" y="82"/>
                  <a:pt x="138" y="82"/>
                  <a:pt x="138" y="82"/>
                </a:cubicBezTo>
                <a:cubicBezTo>
                  <a:pt x="138" y="83"/>
                  <a:pt x="139" y="83"/>
                  <a:pt x="139" y="83"/>
                </a:cubicBezTo>
                <a:close/>
                <a:moveTo>
                  <a:pt x="206" y="83"/>
                </a:moveTo>
                <a:cubicBezTo>
                  <a:pt x="207" y="83"/>
                  <a:pt x="211" y="83"/>
                  <a:pt x="212" y="83"/>
                </a:cubicBezTo>
                <a:cubicBezTo>
                  <a:pt x="210" y="82"/>
                  <a:pt x="207" y="82"/>
                  <a:pt x="206" y="83"/>
                </a:cubicBezTo>
                <a:close/>
                <a:moveTo>
                  <a:pt x="186" y="83"/>
                </a:moveTo>
                <a:cubicBezTo>
                  <a:pt x="186" y="83"/>
                  <a:pt x="186" y="83"/>
                  <a:pt x="186" y="83"/>
                </a:cubicBezTo>
                <a:cubicBezTo>
                  <a:pt x="186" y="83"/>
                  <a:pt x="187" y="83"/>
                  <a:pt x="187" y="83"/>
                </a:cubicBezTo>
                <a:cubicBezTo>
                  <a:pt x="186" y="83"/>
                  <a:pt x="185" y="83"/>
                  <a:pt x="184" y="83"/>
                </a:cubicBezTo>
                <a:cubicBezTo>
                  <a:pt x="186" y="83"/>
                  <a:pt x="186" y="84"/>
                  <a:pt x="186" y="83"/>
                </a:cubicBezTo>
                <a:close/>
                <a:moveTo>
                  <a:pt x="188" y="83"/>
                </a:moveTo>
                <a:cubicBezTo>
                  <a:pt x="189" y="84"/>
                  <a:pt x="189" y="83"/>
                  <a:pt x="190" y="83"/>
                </a:cubicBezTo>
                <a:cubicBezTo>
                  <a:pt x="190" y="83"/>
                  <a:pt x="190" y="83"/>
                  <a:pt x="190" y="83"/>
                </a:cubicBezTo>
                <a:cubicBezTo>
                  <a:pt x="189" y="83"/>
                  <a:pt x="188" y="82"/>
                  <a:pt x="188" y="83"/>
                </a:cubicBezTo>
                <a:close/>
                <a:moveTo>
                  <a:pt x="202" y="84"/>
                </a:moveTo>
                <a:cubicBezTo>
                  <a:pt x="202" y="83"/>
                  <a:pt x="201" y="83"/>
                  <a:pt x="201" y="83"/>
                </a:cubicBezTo>
                <a:cubicBezTo>
                  <a:pt x="201" y="83"/>
                  <a:pt x="201" y="83"/>
                  <a:pt x="202" y="84"/>
                </a:cubicBezTo>
                <a:close/>
                <a:moveTo>
                  <a:pt x="170" y="83"/>
                </a:moveTo>
                <a:cubicBezTo>
                  <a:pt x="167" y="83"/>
                  <a:pt x="165" y="83"/>
                  <a:pt x="163" y="84"/>
                </a:cubicBezTo>
                <a:cubicBezTo>
                  <a:pt x="164" y="84"/>
                  <a:pt x="168" y="84"/>
                  <a:pt x="169" y="83"/>
                </a:cubicBezTo>
                <a:cubicBezTo>
                  <a:pt x="169" y="83"/>
                  <a:pt x="169" y="84"/>
                  <a:pt x="170" y="83"/>
                </a:cubicBezTo>
                <a:close/>
                <a:moveTo>
                  <a:pt x="160" y="84"/>
                </a:moveTo>
                <a:cubicBezTo>
                  <a:pt x="161" y="83"/>
                  <a:pt x="161" y="84"/>
                  <a:pt x="162" y="84"/>
                </a:cubicBezTo>
                <a:cubicBezTo>
                  <a:pt x="163" y="83"/>
                  <a:pt x="159" y="83"/>
                  <a:pt x="160" y="84"/>
                </a:cubicBezTo>
                <a:close/>
                <a:moveTo>
                  <a:pt x="79" y="85"/>
                </a:moveTo>
                <a:cubicBezTo>
                  <a:pt x="80" y="84"/>
                  <a:pt x="83" y="86"/>
                  <a:pt x="83" y="84"/>
                </a:cubicBezTo>
                <a:cubicBezTo>
                  <a:pt x="82" y="85"/>
                  <a:pt x="80" y="84"/>
                  <a:pt x="79" y="84"/>
                </a:cubicBezTo>
                <a:cubicBezTo>
                  <a:pt x="80" y="84"/>
                  <a:pt x="78" y="85"/>
                  <a:pt x="79" y="85"/>
                </a:cubicBezTo>
                <a:close/>
                <a:moveTo>
                  <a:pt x="83" y="85"/>
                </a:moveTo>
                <a:cubicBezTo>
                  <a:pt x="84" y="85"/>
                  <a:pt x="84" y="85"/>
                  <a:pt x="85" y="85"/>
                </a:cubicBezTo>
                <a:cubicBezTo>
                  <a:pt x="85" y="84"/>
                  <a:pt x="83" y="84"/>
                  <a:pt x="83" y="84"/>
                </a:cubicBezTo>
                <a:cubicBezTo>
                  <a:pt x="83" y="84"/>
                  <a:pt x="83" y="85"/>
                  <a:pt x="83" y="85"/>
                </a:cubicBezTo>
                <a:close/>
                <a:moveTo>
                  <a:pt x="124" y="85"/>
                </a:moveTo>
                <a:cubicBezTo>
                  <a:pt x="125" y="84"/>
                  <a:pt x="126" y="85"/>
                  <a:pt x="126" y="84"/>
                </a:cubicBezTo>
                <a:cubicBezTo>
                  <a:pt x="125" y="85"/>
                  <a:pt x="124" y="84"/>
                  <a:pt x="124" y="85"/>
                </a:cubicBezTo>
                <a:close/>
                <a:moveTo>
                  <a:pt x="276" y="85"/>
                </a:moveTo>
                <a:cubicBezTo>
                  <a:pt x="276" y="85"/>
                  <a:pt x="277" y="85"/>
                  <a:pt x="277" y="84"/>
                </a:cubicBezTo>
                <a:cubicBezTo>
                  <a:pt x="277" y="84"/>
                  <a:pt x="277" y="84"/>
                  <a:pt x="276" y="84"/>
                </a:cubicBezTo>
                <a:cubicBezTo>
                  <a:pt x="277" y="85"/>
                  <a:pt x="276" y="84"/>
                  <a:pt x="276" y="85"/>
                </a:cubicBezTo>
                <a:close/>
                <a:moveTo>
                  <a:pt x="85" y="84"/>
                </a:moveTo>
                <a:cubicBezTo>
                  <a:pt x="85" y="85"/>
                  <a:pt x="88" y="85"/>
                  <a:pt x="88" y="84"/>
                </a:cubicBezTo>
                <a:cubicBezTo>
                  <a:pt x="87" y="84"/>
                  <a:pt x="85" y="85"/>
                  <a:pt x="85" y="84"/>
                </a:cubicBezTo>
                <a:close/>
                <a:moveTo>
                  <a:pt x="120" y="85"/>
                </a:moveTo>
                <a:cubicBezTo>
                  <a:pt x="122" y="85"/>
                  <a:pt x="122" y="85"/>
                  <a:pt x="123" y="85"/>
                </a:cubicBezTo>
                <a:cubicBezTo>
                  <a:pt x="123" y="84"/>
                  <a:pt x="120" y="84"/>
                  <a:pt x="120" y="85"/>
                </a:cubicBezTo>
                <a:close/>
                <a:moveTo>
                  <a:pt x="226" y="85"/>
                </a:moveTo>
                <a:cubicBezTo>
                  <a:pt x="228" y="85"/>
                  <a:pt x="228" y="86"/>
                  <a:pt x="230" y="85"/>
                </a:cubicBezTo>
                <a:cubicBezTo>
                  <a:pt x="230" y="84"/>
                  <a:pt x="227" y="84"/>
                  <a:pt x="226" y="85"/>
                </a:cubicBezTo>
                <a:close/>
                <a:moveTo>
                  <a:pt x="223" y="85"/>
                </a:moveTo>
                <a:cubicBezTo>
                  <a:pt x="223" y="84"/>
                  <a:pt x="220" y="85"/>
                  <a:pt x="220" y="85"/>
                </a:cubicBezTo>
                <a:cubicBezTo>
                  <a:pt x="221" y="85"/>
                  <a:pt x="221" y="85"/>
                  <a:pt x="223" y="85"/>
                </a:cubicBezTo>
                <a:close/>
                <a:moveTo>
                  <a:pt x="172" y="85"/>
                </a:moveTo>
                <a:cubicBezTo>
                  <a:pt x="173" y="86"/>
                  <a:pt x="174" y="86"/>
                  <a:pt x="175" y="85"/>
                </a:cubicBezTo>
                <a:cubicBezTo>
                  <a:pt x="174" y="85"/>
                  <a:pt x="173" y="84"/>
                  <a:pt x="172" y="85"/>
                </a:cubicBezTo>
                <a:close/>
                <a:moveTo>
                  <a:pt x="177" y="85"/>
                </a:moveTo>
                <a:cubicBezTo>
                  <a:pt x="178" y="85"/>
                  <a:pt x="176" y="85"/>
                  <a:pt x="176" y="85"/>
                </a:cubicBezTo>
                <a:cubicBezTo>
                  <a:pt x="176" y="85"/>
                  <a:pt x="177" y="85"/>
                  <a:pt x="177" y="85"/>
                </a:cubicBezTo>
                <a:close/>
                <a:moveTo>
                  <a:pt x="201" y="85"/>
                </a:moveTo>
                <a:cubicBezTo>
                  <a:pt x="201" y="85"/>
                  <a:pt x="205" y="86"/>
                  <a:pt x="204" y="85"/>
                </a:cubicBezTo>
                <a:cubicBezTo>
                  <a:pt x="203" y="86"/>
                  <a:pt x="201" y="84"/>
                  <a:pt x="201" y="85"/>
                </a:cubicBezTo>
                <a:close/>
                <a:moveTo>
                  <a:pt x="208" y="85"/>
                </a:moveTo>
                <a:cubicBezTo>
                  <a:pt x="208" y="84"/>
                  <a:pt x="205" y="85"/>
                  <a:pt x="204" y="85"/>
                </a:cubicBezTo>
                <a:cubicBezTo>
                  <a:pt x="204" y="86"/>
                  <a:pt x="207" y="85"/>
                  <a:pt x="208" y="85"/>
                </a:cubicBezTo>
                <a:close/>
                <a:moveTo>
                  <a:pt x="209" y="85"/>
                </a:moveTo>
                <a:cubicBezTo>
                  <a:pt x="209" y="85"/>
                  <a:pt x="209" y="86"/>
                  <a:pt x="209" y="86"/>
                </a:cubicBezTo>
                <a:cubicBezTo>
                  <a:pt x="210" y="86"/>
                  <a:pt x="210" y="85"/>
                  <a:pt x="211" y="85"/>
                </a:cubicBezTo>
                <a:cubicBezTo>
                  <a:pt x="211" y="85"/>
                  <a:pt x="211" y="85"/>
                  <a:pt x="211" y="85"/>
                </a:cubicBezTo>
                <a:cubicBezTo>
                  <a:pt x="210" y="85"/>
                  <a:pt x="210" y="85"/>
                  <a:pt x="209" y="85"/>
                </a:cubicBezTo>
                <a:close/>
                <a:moveTo>
                  <a:pt x="289" y="87"/>
                </a:moveTo>
                <a:cubicBezTo>
                  <a:pt x="290" y="87"/>
                  <a:pt x="290" y="86"/>
                  <a:pt x="290" y="86"/>
                </a:cubicBezTo>
                <a:cubicBezTo>
                  <a:pt x="290" y="86"/>
                  <a:pt x="290" y="85"/>
                  <a:pt x="289" y="86"/>
                </a:cubicBezTo>
                <a:cubicBezTo>
                  <a:pt x="291" y="86"/>
                  <a:pt x="288" y="86"/>
                  <a:pt x="289" y="87"/>
                </a:cubicBezTo>
                <a:close/>
                <a:moveTo>
                  <a:pt x="184" y="87"/>
                </a:moveTo>
                <a:cubicBezTo>
                  <a:pt x="183" y="87"/>
                  <a:pt x="183" y="87"/>
                  <a:pt x="182" y="87"/>
                </a:cubicBezTo>
                <a:cubicBezTo>
                  <a:pt x="181" y="88"/>
                  <a:pt x="184" y="88"/>
                  <a:pt x="184" y="87"/>
                </a:cubicBezTo>
                <a:close/>
                <a:moveTo>
                  <a:pt x="293" y="87"/>
                </a:moveTo>
                <a:cubicBezTo>
                  <a:pt x="293" y="87"/>
                  <a:pt x="293" y="87"/>
                  <a:pt x="292" y="87"/>
                </a:cubicBezTo>
                <a:cubicBezTo>
                  <a:pt x="292" y="88"/>
                  <a:pt x="293" y="88"/>
                  <a:pt x="293" y="88"/>
                </a:cubicBezTo>
                <a:cubicBezTo>
                  <a:pt x="293" y="88"/>
                  <a:pt x="294" y="88"/>
                  <a:pt x="293" y="87"/>
                </a:cubicBezTo>
                <a:close/>
                <a:moveTo>
                  <a:pt x="301" y="89"/>
                </a:moveTo>
                <a:cubicBezTo>
                  <a:pt x="301" y="88"/>
                  <a:pt x="302" y="88"/>
                  <a:pt x="302" y="87"/>
                </a:cubicBezTo>
                <a:cubicBezTo>
                  <a:pt x="300" y="88"/>
                  <a:pt x="299" y="88"/>
                  <a:pt x="297" y="87"/>
                </a:cubicBezTo>
                <a:cubicBezTo>
                  <a:pt x="297" y="89"/>
                  <a:pt x="295" y="88"/>
                  <a:pt x="294" y="87"/>
                </a:cubicBezTo>
                <a:cubicBezTo>
                  <a:pt x="295" y="90"/>
                  <a:pt x="300" y="87"/>
                  <a:pt x="301" y="89"/>
                </a:cubicBezTo>
                <a:close/>
                <a:moveTo>
                  <a:pt x="421" y="90"/>
                </a:moveTo>
                <a:cubicBezTo>
                  <a:pt x="422" y="90"/>
                  <a:pt x="426" y="91"/>
                  <a:pt x="426" y="89"/>
                </a:cubicBezTo>
                <a:cubicBezTo>
                  <a:pt x="425" y="90"/>
                  <a:pt x="423" y="89"/>
                  <a:pt x="421" y="90"/>
                </a:cubicBezTo>
                <a:close/>
                <a:moveTo>
                  <a:pt x="409" y="92"/>
                </a:moveTo>
                <a:cubicBezTo>
                  <a:pt x="411" y="90"/>
                  <a:pt x="418" y="92"/>
                  <a:pt x="419" y="90"/>
                </a:cubicBezTo>
                <a:cubicBezTo>
                  <a:pt x="420" y="90"/>
                  <a:pt x="420" y="90"/>
                  <a:pt x="419" y="90"/>
                </a:cubicBezTo>
                <a:cubicBezTo>
                  <a:pt x="411" y="91"/>
                  <a:pt x="406" y="90"/>
                  <a:pt x="399" y="92"/>
                </a:cubicBezTo>
                <a:cubicBezTo>
                  <a:pt x="401" y="92"/>
                  <a:pt x="406" y="92"/>
                  <a:pt x="409" y="92"/>
                </a:cubicBezTo>
                <a:close/>
              </a:path>
            </a:pathLst>
          </a:custGeom>
          <a:solidFill>
            <a:schemeClr val="tx1">
              <a:lumMod val="95000"/>
              <a:lumOff val="5000"/>
            </a:schemeClr>
          </a:solidFill>
          <a:ln>
            <a:noFill/>
          </a:ln>
        </p:spPr>
        <p:txBody>
          <a:bodyPr anchor="ctr" anchorCtr="1"/>
          <a:lstStyle/>
          <a:p>
            <a:endParaRPr lang="zh-CN" altLang="en-US"/>
          </a:p>
        </p:txBody>
      </p:sp>
      <p:sp>
        <p:nvSpPr>
          <p:cNvPr id="12" name="标题 9"/>
          <p:cNvSpPr>
            <a:spLocks noGrp="1"/>
          </p:cNvSpPr>
          <p:nvPr>
            <p:ph type="title"/>
          </p:nvPr>
        </p:nvSpPr>
        <p:spPr>
          <a:xfrm>
            <a:off x="5024325" y="586806"/>
            <a:ext cx="7837714" cy="601525"/>
          </a:xfrm>
        </p:spPr>
        <p:txBody>
          <a:bodyPr>
            <a:normAutofit/>
          </a:bodyPr>
          <a:lstStyle/>
          <a:p>
            <a:pPr eaLnBrk="1" hangingPunct="1"/>
            <a:r>
              <a:rPr lang="zh-CN" altLang="en-US" sz="2800" dirty="0" smtClean="0">
                <a:solidFill>
                  <a:schemeClr val="bg1"/>
                </a:solidFill>
                <a:latin typeface="李旭科书法" panose="02000603000000000000" pitchFamily="2" charset="-122"/>
                <a:ea typeface="李旭科书法" panose="02000603000000000000" pitchFamily="2" charset="-122"/>
              </a:rPr>
              <a:t>请在这里输入您的标题</a:t>
            </a:r>
          </a:p>
        </p:txBody>
      </p:sp>
    </p:spTree>
    <p:extLst>
      <p:ext uri="{BB962C8B-B14F-4D97-AF65-F5344CB8AC3E}">
        <p14:creationId xmlns:p14="http://schemas.microsoft.com/office/powerpoint/2010/main" val="3322375383"/>
      </p:ext>
    </p:extLst>
  </p:cSld>
  <p:clrMapOvr>
    <a:masterClrMapping/>
  </p:clrMapOvr>
  <mc:AlternateContent xmlns:mc="http://schemas.openxmlformats.org/markup-compatibility/2006" xmlns:p14="http://schemas.microsoft.com/office/powerpoint/2010/main">
    <mc:Choice Requires="p14">
      <p:transition spd="slow" p14:dur="2500" advTm="4000">
        <p:checker/>
      </p:transition>
    </mc:Choice>
    <mc:Fallback xmlns="">
      <p:transition spd="slow" advTm="4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anim calcmode="lin" valueType="num">
                                      <p:cBhvr>
                                        <p:cTn id="8" dur="2000" fill="hold"/>
                                        <p:tgtEl>
                                          <p:spTgt spid="25"/>
                                        </p:tgtEl>
                                        <p:attrNameLst>
                                          <p:attrName>style.rotation</p:attrName>
                                        </p:attrNameLst>
                                      </p:cBhvr>
                                      <p:tavLst>
                                        <p:tav tm="0">
                                          <p:val>
                                            <p:fltVal val="720"/>
                                          </p:val>
                                        </p:tav>
                                        <p:tav tm="100000">
                                          <p:val>
                                            <p:fltVal val="0"/>
                                          </p:val>
                                        </p:tav>
                                      </p:tavLst>
                                    </p:anim>
                                    <p:anim calcmode="lin" valueType="num">
                                      <p:cBhvr>
                                        <p:cTn id="9" dur="2000" fill="hold"/>
                                        <p:tgtEl>
                                          <p:spTgt spid="25"/>
                                        </p:tgtEl>
                                        <p:attrNameLst>
                                          <p:attrName>ppt_h</p:attrName>
                                        </p:attrNameLst>
                                      </p:cBhvr>
                                      <p:tavLst>
                                        <p:tav tm="0">
                                          <p:val>
                                            <p:fltVal val="0"/>
                                          </p:val>
                                        </p:tav>
                                        <p:tav tm="100000">
                                          <p:val>
                                            <p:strVal val="#ppt_h"/>
                                          </p:val>
                                        </p:tav>
                                      </p:tavLst>
                                    </p:anim>
                                    <p:anim calcmode="lin" valueType="num">
                                      <p:cBhvr>
                                        <p:cTn id="10" dur="2000" fill="hold"/>
                                        <p:tgtEl>
                                          <p:spTgt spid="25"/>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2000"/>
                                        <p:tgtEl>
                                          <p:spTgt spid="26"/>
                                        </p:tgtEl>
                                      </p:cBhvr>
                                    </p:animEffect>
                                    <p:anim calcmode="lin" valueType="num">
                                      <p:cBhvr>
                                        <p:cTn id="14" dur="2000" fill="hold"/>
                                        <p:tgtEl>
                                          <p:spTgt spid="26"/>
                                        </p:tgtEl>
                                        <p:attrNameLst>
                                          <p:attrName>style.rotation</p:attrName>
                                        </p:attrNameLst>
                                      </p:cBhvr>
                                      <p:tavLst>
                                        <p:tav tm="0">
                                          <p:val>
                                            <p:fltVal val="720"/>
                                          </p:val>
                                        </p:tav>
                                        <p:tav tm="100000">
                                          <p:val>
                                            <p:fltVal val="0"/>
                                          </p:val>
                                        </p:tav>
                                      </p:tavLst>
                                    </p:anim>
                                    <p:anim calcmode="lin" valueType="num">
                                      <p:cBhvr>
                                        <p:cTn id="15" dur="2000" fill="hold"/>
                                        <p:tgtEl>
                                          <p:spTgt spid="26"/>
                                        </p:tgtEl>
                                        <p:attrNameLst>
                                          <p:attrName>ppt_h</p:attrName>
                                        </p:attrNameLst>
                                      </p:cBhvr>
                                      <p:tavLst>
                                        <p:tav tm="0">
                                          <p:val>
                                            <p:fltVal val="0"/>
                                          </p:val>
                                        </p:tav>
                                        <p:tav tm="100000">
                                          <p:val>
                                            <p:strVal val="#ppt_h"/>
                                          </p:val>
                                        </p:tav>
                                      </p:tavLst>
                                    </p:anim>
                                    <p:anim calcmode="lin" valueType="num">
                                      <p:cBhvr>
                                        <p:cTn id="16" dur="2000" fill="hold"/>
                                        <p:tgtEl>
                                          <p:spTgt spid="26"/>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2000"/>
                                        <p:tgtEl>
                                          <p:spTgt spid="27"/>
                                        </p:tgtEl>
                                      </p:cBhvr>
                                    </p:animEffect>
                                    <p:anim calcmode="lin" valueType="num">
                                      <p:cBhvr>
                                        <p:cTn id="20" dur="2000" fill="hold"/>
                                        <p:tgtEl>
                                          <p:spTgt spid="27"/>
                                        </p:tgtEl>
                                        <p:attrNameLst>
                                          <p:attrName>style.rotation</p:attrName>
                                        </p:attrNameLst>
                                      </p:cBhvr>
                                      <p:tavLst>
                                        <p:tav tm="0">
                                          <p:val>
                                            <p:fltVal val="720"/>
                                          </p:val>
                                        </p:tav>
                                        <p:tav tm="100000">
                                          <p:val>
                                            <p:fltVal val="0"/>
                                          </p:val>
                                        </p:tav>
                                      </p:tavLst>
                                    </p:anim>
                                    <p:anim calcmode="lin" valueType="num">
                                      <p:cBhvr>
                                        <p:cTn id="21" dur="2000" fill="hold"/>
                                        <p:tgtEl>
                                          <p:spTgt spid="27"/>
                                        </p:tgtEl>
                                        <p:attrNameLst>
                                          <p:attrName>ppt_h</p:attrName>
                                        </p:attrNameLst>
                                      </p:cBhvr>
                                      <p:tavLst>
                                        <p:tav tm="0">
                                          <p:val>
                                            <p:fltVal val="0"/>
                                          </p:val>
                                        </p:tav>
                                        <p:tav tm="100000">
                                          <p:val>
                                            <p:strVal val="#ppt_h"/>
                                          </p:val>
                                        </p:tav>
                                      </p:tavLst>
                                    </p:anim>
                                    <p:anim calcmode="lin" valueType="num">
                                      <p:cBhvr>
                                        <p:cTn id="22" dur="2000" fill="hold"/>
                                        <p:tgtEl>
                                          <p:spTgt spid="27"/>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anim calcmode="lin" valueType="num">
                                      <p:cBhvr>
                                        <p:cTn id="26" dur="2000" fill="hold"/>
                                        <p:tgtEl>
                                          <p:spTgt spid="28"/>
                                        </p:tgtEl>
                                        <p:attrNameLst>
                                          <p:attrName>style.rotation</p:attrName>
                                        </p:attrNameLst>
                                      </p:cBhvr>
                                      <p:tavLst>
                                        <p:tav tm="0">
                                          <p:val>
                                            <p:fltVal val="720"/>
                                          </p:val>
                                        </p:tav>
                                        <p:tav tm="100000">
                                          <p:val>
                                            <p:fltVal val="0"/>
                                          </p:val>
                                        </p:tav>
                                      </p:tavLst>
                                    </p:anim>
                                    <p:anim calcmode="lin" valueType="num">
                                      <p:cBhvr>
                                        <p:cTn id="27" dur="2000" fill="hold"/>
                                        <p:tgtEl>
                                          <p:spTgt spid="28"/>
                                        </p:tgtEl>
                                        <p:attrNameLst>
                                          <p:attrName>ppt_h</p:attrName>
                                        </p:attrNameLst>
                                      </p:cBhvr>
                                      <p:tavLst>
                                        <p:tav tm="0">
                                          <p:val>
                                            <p:fltVal val="0"/>
                                          </p:val>
                                        </p:tav>
                                        <p:tav tm="100000">
                                          <p:val>
                                            <p:strVal val="#ppt_h"/>
                                          </p:val>
                                        </p:tav>
                                      </p:tavLst>
                                    </p:anim>
                                    <p:anim calcmode="lin" valueType="num">
                                      <p:cBhvr>
                                        <p:cTn id="28" dur="2000" fill="hold"/>
                                        <p:tgtEl>
                                          <p:spTgt spid="28"/>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2000"/>
                                        <p:tgtEl>
                                          <p:spTgt spid="29"/>
                                        </p:tgtEl>
                                      </p:cBhvr>
                                    </p:animEffect>
                                    <p:anim calcmode="lin" valueType="num">
                                      <p:cBhvr>
                                        <p:cTn id="32" dur="2000" fill="hold"/>
                                        <p:tgtEl>
                                          <p:spTgt spid="29"/>
                                        </p:tgtEl>
                                        <p:attrNameLst>
                                          <p:attrName>style.rotation</p:attrName>
                                        </p:attrNameLst>
                                      </p:cBhvr>
                                      <p:tavLst>
                                        <p:tav tm="0">
                                          <p:val>
                                            <p:fltVal val="720"/>
                                          </p:val>
                                        </p:tav>
                                        <p:tav tm="100000">
                                          <p:val>
                                            <p:fltVal val="0"/>
                                          </p:val>
                                        </p:tav>
                                      </p:tavLst>
                                    </p:anim>
                                    <p:anim calcmode="lin" valueType="num">
                                      <p:cBhvr>
                                        <p:cTn id="33" dur="2000" fill="hold"/>
                                        <p:tgtEl>
                                          <p:spTgt spid="29"/>
                                        </p:tgtEl>
                                        <p:attrNameLst>
                                          <p:attrName>ppt_h</p:attrName>
                                        </p:attrNameLst>
                                      </p:cBhvr>
                                      <p:tavLst>
                                        <p:tav tm="0">
                                          <p:val>
                                            <p:fltVal val="0"/>
                                          </p:val>
                                        </p:tav>
                                        <p:tav tm="100000">
                                          <p:val>
                                            <p:strVal val="#ppt_h"/>
                                          </p:val>
                                        </p:tav>
                                      </p:tavLst>
                                    </p:anim>
                                    <p:anim calcmode="lin" valueType="num">
                                      <p:cBhvr>
                                        <p:cTn id="34" dur="2000" fill="hold"/>
                                        <p:tgtEl>
                                          <p:spTgt spid="29"/>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000"/>
                                        <p:tgtEl>
                                          <p:spTgt spid="24"/>
                                        </p:tgtEl>
                                      </p:cBhvr>
                                    </p:animEffect>
                                    <p:anim calcmode="lin" valueType="num">
                                      <p:cBhvr>
                                        <p:cTn id="38" dur="2000" fill="hold"/>
                                        <p:tgtEl>
                                          <p:spTgt spid="24"/>
                                        </p:tgtEl>
                                        <p:attrNameLst>
                                          <p:attrName>style.rotation</p:attrName>
                                        </p:attrNameLst>
                                      </p:cBhvr>
                                      <p:tavLst>
                                        <p:tav tm="0">
                                          <p:val>
                                            <p:fltVal val="720"/>
                                          </p:val>
                                        </p:tav>
                                        <p:tav tm="100000">
                                          <p:val>
                                            <p:fltVal val="0"/>
                                          </p:val>
                                        </p:tav>
                                      </p:tavLst>
                                    </p:anim>
                                    <p:anim calcmode="lin" valueType="num">
                                      <p:cBhvr>
                                        <p:cTn id="39" dur="2000" fill="hold"/>
                                        <p:tgtEl>
                                          <p:spTgt spid="24"/>
                                        </p:tgtEl>
                                        <p:attrNameLst>
                                          <p:attrName>ppt_h</p:attrName>
                                        </p:attrNameLst>
                                      </p:cBhvr>
                                      <p:tavLst>
                                        <p:tav tm="0">
                                          <p:val>
                                            <p:fltVal val="0"/>
                                          </p:val>
                                        </p:tav>
                                        <p:tav tm="100000">
                                          <p:val>
                                            <p:strVal val="#ppt_h"/>
                                          </p:val>
                                        </p:tav>
                                      </p:tavLst>
                                    </p:anim>
                                    <p:anim calcmode="lin" valueType="num">
                                      <p:cBhvr>
                                        <p:cTn id="40" dur="2000" fill="hold"/>
                                        <p:tgtEl>
                                          <p:spTgt spid="2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ULTRA_SCORM_COURSE_ID" val="598C98F8-8962-4FE8-AD62-B40B643CBFA6"/>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Le280qguF8VZQQAAAQ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cXNnCL6GQzo5CEz3KF4G1nyXUOWwfdeiHHtzHDjGF3OgMaxDbrdVPC5DYEYYajUyhldgh3RjNeXkMdZFqrQSjW0yb/6mHa72+XTa16+fxe9mmdxByY0XmCPc9etYF7SqbXbcvM4EKRbu/cCu7cfcHcKQ6gzH6FJzJZDwS0nWlXhIDn7fqe5ZtvG9XdqrL/Vxy+fvD3xf9QSwMEFAACAAgAt7bzSkPIPPmFBAAADBYAACcAAAB1bml2ZXJzYWwvZmxhc2hfcHVibGlzaGluZ19zZXR0aW5ncy54bWzlWF9z2jgQf+dTaHzTx2KSJmmSMWRIYiZM+XfguzRPGWELrIssuZYMpU/3ae6D9ZN0hYIDhSRy7pLpzA3DgKXd365Wu6uf5Z19TRiakUxSwevOXrXmIMJDEVE+rTt/BK33xw6SCvMIM8FJ3eHCQWeNipfmY0ZlPCJKgahEAMPlaarqTqxUeuq68/m8SmWa6VnBcgX4shqKxE0zIglXJHNThhfwoxYpkc49ggUAfBPB79UalQpCnkHqiihnBNEIPOdULwqzFsMydlwjNsbh3TQTOY8uBBMZyqbjuvPbcVN/VjIG6pImhOuYyAYM6mF1iqOIai8wG9FvBMWETmNwd6924KA5jVRcdz7U9jUOyLvbOEt0s3iscS4ERIGrewMJUTjCCptHY1GRr0quBsxQtOA4oWEAM0hHoO5cBrejTvvSv+31A390exV0O8aHEkqB/zkooRS0g45vJT8Y+iO/F/jD2/N2v6TGS6z43Wa7U1Ln2j8ftYOylnrNblmVwVW/Z6dz0e8Omr2bUq5d3Qz8Yafd+3Qb9PudoD140IJs3Egmz93MNg+yUuRZSIpk81ScJ2OOKYMK/ykFJVHQIxjOpiQQLQolMMFMEgf9lZLp7zlmVC10WUAruSMkbcqUhGqoU77uqCwnzgOcAQTHoA6Kgjo8Kerp4/HG0l1j/WFZO730ig4ziIUSb+z9Xu2wcP/k4Gn3H3HUgw6XYr7oiOmbe394VHi/f/RM9He56WGlcBhD14MNWfrmuetDK7GJ4Bt5pZ/RWLCoWBFJxiTq4YSsdfPRHeUtkNxz0AQqgMFamxnFzEFUwdrDQlnmY6moWp4arXVJBFhwvBHUHW3FIoxxJjfSvQi77thhw+cRuszwHI4kEw0z/Jj4gHAbsSsIPdPhJ5mNuJ9hWUISNRmzEe7i7I5kKBCCSavFrXIXtflEWLmTQKHaCF6TsaSK2IieUyvT1yJnEVqIHDF6R5ASCLzPE/gXE7R+JqNJJpLlKPAGhSSjkCozSuYkOrMxdAMmkhw0dW0wooyFLzn9hsZkIjLAJXgG+QPjVBr8aingFEv5AIpXPr4zJ3O7d+l/fqcXiKMZ5mFJcKhUkqTqVfDxAnGhVnoQjhDnkJ56UyIaLeds1lZ9+TZImuTMbPN/vRlr0K+4Ja9jpczGPOuBtdkYz5aFqItrCQ0lSGFLDCZMhNDnKc+JLWCIORKcLRAOgchIXdYzKnIJI6aADbR8uYdGH1G+fJrCmQQWs4hkVpC1vf0PB4dHH49PTqvu97//ef+k0j3FGzCszRmOd/Eo/35G61EWbq33cotbjNxacwf5tdb9mZ1bK25x9Gc0n2Dqz2g+wde3dFsiS3QjiLZSYff72z1b2yY0nquJ1m7eteSHvyLt6gMet+oDy2hYsZeh/6cVIATWql/Yme31baT6n2ykhobBDNbYi5ULcOJNTQeHM4/RBJhW9Gb96w0q9E1q5V+9o5hCe51aedEu/fLt5f8SMfNU3NJsXMsU1wWbl4d6JqGcJhBHzU+KG8fG4UHNc3dPVSqAtnmD26j8AFBLAwQUAAIACAC3tvNKlDB+ZrgCAABUCgAAIQAAAHVuaXZlcnNhbC9mbGFzaF9za2luX3NldHRpbmdzLnhtbJVWbW/aMBD+vl+B2HfSvdJJKVJLmVSJrdVa8d1JjsTCsSPboePfz+fYxIGEME6V8HPP4zvfnU1jtaN88WEyiVPBhHwFrSnPFSIem9DsbprUWgs+SwXXwPWMC1kSNl18/Gk/cWSZYyqxB3mtZktSaMPM7ecaiYvxbY42JEhFWRF+WItczBKS7nIpap6NplYcKpCM8p1h3vyYL1eDARhV+klD2clpdYt2naSSoBRgSt9XaKMqRhJgPtKN/VypaUNdPv2JbE8V1VZ2/wltSFaRHLpFvr1HG+Zzs3u3K3O0ywINf7WhfvmMNkhl5ACyu/njV7RBhajq6n9mpJIix4J2NZebeNQwQTJz/TCrG7RRAR4IA412wZXHnvUxILmv4b2P8bpKwV6wricPAjY9YbDQsoY48qvGpwrx/lxrcz9gsSVMGUIItaQXk/QLqZXfpou1vD/wTnkWkBzQMjaC1SUsm3wDYhdv+cvlg30qwvyOWJCghL0DgwxbsGX+NmU9YwZgy3xlNINnzg5n9FNPo/EtfiCumZerb7zAiVn6evmV92KkNV5cFYR2gOeUIoOFwnTeaAnYtTiyWJNSdJZTzMme5kRTwX8hLznYw6g4OnG4Seufq1hTzaBv3GyO5pEO+2XX49PY/Ca0Z2vWE22e8Lsp0ZqkRWl+k9R04nR3UxtkGvVL8JU0fJBPfCsCEcYe0pRE7kC+CcHUlQouNFydkmhu1hA9joIaxFF/kWO3SV/1eV0mIFemaRSUb0EXbIgFzQtm/vSGwjtkJ4oBbyPVhdmPE3ocywBwMwBEpsVxAppV4yprpimDPTDvDhB76KHTxcqM6dDE3es1bHU4cw45GcrgHrUz6Z6KdlbCfbqOHsHGpNWvaDzjc69JouzBOjffP8Jtyp1n2b9mOH1h9AZw09TZ2fjPK2hA/G/yH1BLAwQUAAIACAC3tvNKGQQLbVgEAAAdFQAAJgAAAHVuaXZlcnNhbC9odG1sX3B1Ymxpc2hpbmdfc2V0dGluZ3MueG1s3VjdTuM4FL7nKays5nIaygADKAUVCKKa/m2bXYYr5CZu48Wxs7bTTudqn2YfbJ9kj2sa6BSog4autEII4pzvOz8+5/g4wdm3jKEpkYoK3vDqtV0PER6LhPJJw/stuvp45CGlMU8wE5w0PC48dHa6E+TFiFGVDonWIKoQ0HB1kuuGl2qdn/j+bDarUZVL81awQgO/qsUi83NJFOGaSD9neA5/9DwnyntgcCCA30zwB9jpzg5CgWXqiKRgBNEELOfUOIXZtc6Y51upEY7vJ1IUPLkQTEgkJ6OG98tR0/wsZSzTJc0INyFRp7BolvUJThJqjMBsSL8TlBI6ScHa+u6+h2Y00WnD+7S7Z3hA3l/nWbBb37HhuRAQBK4fFGRE4wRrbB+tRk2+abVcsEvJnOOMxhG8QSYADe8yuhu2W5fhXbcXhcO766jTtjZUAEXh16gCKGpF7dBJvj8Ih2E3Cgd3561eRcRbtISdZqtdEXMTng9bUVVN3WanKqR/3eu6YS56nX6ze1vJtOvbfjhot7pf7qJerx21+o8oyMaVZAr81WwLICtFIWNSJlug0yIbcUwZFPgPKaiIhhbBsJyQSFxRKIExZop46I+cTH4tMKN6bsoCOsk9IXlT5STWA5PyDU/LgniPdJYQDIM6KAvq4Lisp89HK677VvujW89aGZQNpp8KLbZsfX33oDT/eP91818wNIAGl2M+b4vJ1q0/OCyt3zvcEP3nzAyw1jhOoevBhixsC/ynS0uxseAreWWe0UiwpPRoDCnOwJmmpJh5iGpwLi7fahMCfUUZJL/B1mtjrte8i1Ms1UoCl4E0PTg+DXmCLiWewRlj/bPLL4n3CXcRu4ZgMhNQIl3EQ4lVBUnUZMxFuIPlPZEoEoIpJ+eW2YhafCyczMmg9FwEb8hIUU1cRM+pk+obUbAEzUWBGL0nSAsE1hcZ/JcS9PSURWMpssUqw0ojxWhC0JSSGUnOXBTdgoqsAKTJdka01fBnQb+jERkLCbwETyF/YJ0qy1+rRJxjpR5J8dLGD/asbXUvw68fjIM4mWIeVySH2iNZrt+FH88RF3qJg3DEuID0NJuS0GTxzsW32tu3QdGsYHabf/ZmPKF+xy15Hy1VNmajBc5qUzxdFKIprgU1lCCFLbGc8CKGPk15QVwJY8yR4GyOcAyjiTJlPaWiULBiC9hSq7dbaPGI8sXTBK4MoFEmRDpR7tb3Pu0fHH4+Oj6p+f/89ffHV0EPQ1ufYaPOTm0XL07UG1AvztXOuLdrXJuxnZHPjLPO2B/nbWfg2tS9AfnK7L0B+coEvoa9EjIzjSBZS4Xnb2QP89f6QBP4Zvx5fpJaTHzbGaR6cD/nTpW98M9pHhmEvzsRQqicOoCb2m7PRar3xUVqYGeS/pN5xMkEOMMmtifDKcZoBrNTsrWOtIWa20r2v36PsLXxk7L/TXH/71vA/zYG9qn82rHyeaO8dq9+hNuB9dVPmqc7/wJQSwMEFAACAAgAt7bzStXMXCaVAQAAIAYAAB8AAAB1bml2ZXJzYWwvaHRtbF9za2luX3NldHRpbmdzLmpzjZTLTsMwEEX3fEVltqgqzwK7ihYJiQUS3SEWbjpNozoey3YDBfHvZNxCY2dC8Wzim5M7j8j+POrVS2Sid9v7DM9h/xTvgwakebuGk1hXHXpJunCqmMO0KEEVGkSCVD+f/spfe4IzFjqYzjbPZOsafgLpzUIq18QNY2EZzTFaxWhvjPbOJf6IOtt1te2oMebZ2nvU/Qy1B+37Gm0pAyOO78NqNpjAWIE9gC5kBpHpMKwucu94OaRochmWRurNI+bYn8lslVtc63lX/uXGgK1/+GoLDG6Gd5PIThXOP3go08STa4pu0lhwDnZ5ryYULKzkDFTDdxDWH2hk3G4ooavCFf6HHp1SNGkjc2hN6XpEEWO69mpNc0jR5jy8+y1xfkYREUpuwLasxhcUEYhmbf7xA43FnCbSQtsz/0UVynmh813qAQXLUbFk2zW9faOh/LGIjhAmR2jJnb6SEzUnOk707OF1SeZH7tPOOysFkQENB1ZsMT69SWj/QlMGV98OYB/0AsVJPQppV2CniKqu/zWt9ECyo69vUEsDBBQAAgAIALe280o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Le280qmQ2VXZwAAAGsAAAAcAAAAdW5pdmVyc2FsL2xvY2FsX3NldHRpbmdzLnhtbA3KMQ6DMAwAwJ1XWN5pExaoRGDr2KX0ARaxEJJjIxJV5ffNdsON8y8JfPnMu2lAf3MIrKvFXbeAn+XZDgi5kEYSUw6ohjBPzSi2kry5lBozHEIXnwunisIvSnVuZrFzvne9f+B9av5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t7bzSqtYCahECAAAfyAAACkAAAB1bml2ZXJzYWwvc2tpbl9jdXN0b21pemF0aW9uX3NldHRpbmdzLnhtbLVa627juhH+36cgXBygBYr4Il8LrwtZohNhHcnHUpLdFoXBWIwtRBJdifZuDvyjT3Me7DxJh5QUS47tSNmttQlWw5lvhnPjxRnGz16obWPOAu83wj0W2pRzL1zFoz8hNFwyn0WziMaUx/UD5cELXfbNCJ+YoAE15iR0SeRqYjQeNdBEflC/p/b1Pry1x+0W6rVxC/eRjjsajA0UfaBoMKa3mtqwfgSR4EZ0SUN+GnVYL4y+FTDCmEbcCF36faQUufNDxRlcR8T1gC8eddvi2Wda93pbPKjd7PQ6eN9SFUXpIq2jN/XGvtcb9NQmwo12p6Hsx/2W0lJQs9NpDrr7Zq/VUeBtMugCShsPuqjda7db+r6FWyCNVHWst7R9Txk0mypow/2Btp9Mxr1GAzWbTaWt7ztdZTJuIOBWAENV+sKBiq6Mle5eHavNvoIm2mQ8ae+xjrtaB/VbuNto7NvjsdJoHJx7mF3eXQdq6elk7nwH8GQITo6K3KqfSK7hchtFwOzQYOMTTlFIAvqptmLMbTWavUavOailmSmzOOPLDCpSEyKQBcooDzKsS1I2Li3Jl0Kejjz3U+1xyzkLr5Ys5GDeVciigPi10Z+TbEnnUkaS7WhURe6JLOlBXU9+yoqluiCD4bkktGTBhoQvU7ZiV49k+byK2DZ0S5m5ftnQyPfCZ+BuDHoavqjI92JucBoU7MN98ZQX20CHiqkwr4vFU0rSJ4/UzzQ25KeC3EHl+x45Et15scelqNoUzyXRDVnRYgD6qnguy4SgpRi1nnjeF+L0Owd2RRR86yK7T15oVFSSNMiLUmyz3VTNp03EVsLZRbn3A/0q5zPoN+FKWNgQTykhMUGhsFSUUrfJ+etHjOnrcS8ZBqAFgptvLilJQs7GC826nanm18XUurYWY+O6NtKSqkSiLP/S6va/Nzvdvw7rqVxJJPtWnU6LWEiCdRrlsExnbk0XAIinCxN/cWoj8buyqHXnTA0T10bpfyoDzOb4vjYSv8uI3s3n2HQW9tTQ8cKwF6blSL9MsYP12ugr26I12VHEGdp59Bvia4qgPXsRRbHvuXJAtGwv3NIS+nTrVjXMxRzbztzQHMMyayObRdHL3yQy2fI1JM+axMj1YvLoU1eqhRSR46K9gHa5I0Pwj6894GQB8cKrMtrn6oNhXi8cy5raC2zqGaU2wqGL9IgITdWB5qqN54AREVi5Pya+kNknEZDq+5VBbozrmyn8OMKQG2+19uGHf8CaGYaQzGhYQhASB88h62z7wZrrwoegEBG0IXH8jUVuIWnyoSuBbZiaBampOTl8R8Bk2BB4L1xC6tAlL4F3i21bvcaLsfUFchxq06ooZH2GkvxcUegrtqGGsF1CzFTvjWtVVIQow6xAshpcEpHv/gsiyyXICW/uPLaNgSI8DGUiqzG+qqzJxr/eQSANdXqm2hNgcLZ8W3k7CqZELixzJXRBG9KwLrLr1zvjn4uJakyxvoB0062HhSO7pFAakBcUMo6IuyPhkqJHuiRbqIQXGHM9V46JyEsT/rP1fkOEp/3nl7R1mTr+8ssHTCo0vBOWwUYZlME2ZcPf0y7cls7gg4aIXD9rRRkHfNgEW8OmOjesnxOi2Au2ftKlf0agXo2rGqx37fhxf5UP2//BGDtpwWMDOtrYY5WEMKzEYsmBxdOvJGiYE1A3S/o5NHxxJq0EYFophsnQD8Dcg+cKhtyDR6tBPOCxbTiw2Xqgj+L0UUJY1moStdPxFmdEn8KR/LVUH+kTg/2ST8ku2cjA2iXDXybKua1SYWlxDGcKhpuAuUqSClB9LxBnqHKwd7c4c0WyGhTm88C2viur2/ee5YoAft4G9O0+7CligaT6JM7yOlmU/vGDhiRTnCd6Z9U2EK8FWjpWufr8oYjZWJ1rNwtNNTUsThSinv3yclAdwidTx15M1bFAgDIJCF+uYRV+Eue88ljJiUDHExXw0snblETL9R///b08zJE9CRWl1L9XxYHiF10Tv+L9y2Scxv8ugeOo46KofCkpmB6oMlFrC4eWMhXvGJCfP+XEQpJVKWCBuOEqpRoqII2i6jiqdnMLRWLLmmDbCLaCFUFu1fln6Htyq18b3ZLoGfqmw5hfFUg6XqQmr2zD4YS75X7ZEBzEf3ghEpN3jNlC1XV59IcS9b3lc7L6unB+SW/5kM9WVfC0G9WE5nwESV2PV8eUa1vWtKAjJO+HfrA7udS9Eg73KT6BFs4L1zMhj5g/Exdbb29ygUHcw0Eaj3gkTvTZW54jXrNvaexGT8SPgS1POmadgQ0zsVdMIYu0Y+65qB03x5oSjvnumQ+rgpbMJsdepB9LadpY3vvm7X6lvTEcDlnpUM7yA/GY36Tf+Rv+HPGY3xYrigWnujdCxyN5yewubkyiPL1M5ICHhrJHpTzZW5FHWDAVd7JxzqSUUOQMmEtHcmF0vICmxSxoeYPrZywehq97l1sh8/gipx2L7xwKA4fkrV/O3iH3uE/Pp7acBxRgPvryvVr+J18dHPsioSL+sqGfanAIIcu1aPNxDaUYn2pSbfK9zDnBTdbNRDPLiQprLksGspnLXl5JLhQtvJqRLKn0y0LD+hs/DeuXAjRMYc/HL9wGjzTCkAIetLg0iEVinn2dXYPdy93okdyZ0TwAXwN2COejrBByhEJeyS3Va1Ylb3kG2Fhyz6c76mdMOUrOPZc9MIyhPC5nt8qn9Inn8zulnCyDXHUfV0Ha6g65mMcsDpwVk+exk3LJSLWq4+QxlpM/0a2ypecwoROLUdalRb7nrUoIhcw9oQt4z3l/WM+vstCk3ny5ekwDUcA7+zcG/wNQSwMEFAACAAgAuLbzSgrKPODnPwAAJXYAABcAAAB1bml2ZXJzYWwvdW5pdmVyc2FsLnBuZ+29B1RTWfgvCqGIIAKK0osyKioKSJOWoCjoKMVBBUUBQYq0oJEakhALRSk6Kh0ig4KM0kQINYmCBocSEKQFEqQFhBBDSYAQcoMzKjpx/q733n3rrnV1LWFxyt5f+X1tn2+fE2NrbSkuKi/Kx8cnfvjQgd/4+ASF+PgAMSLC3CO1jreo3F/8kN8s9/MVNCuOcf8Q9NxntY+PrzhBbPEc90q+1QGHTkH4+NbWLv/nx4MfnefjC6w8fGDf8RAnap9zoannKdAScKsyn0TEg23h631jt41API4avslxXXQE/JK647nkzQOHDmnL/+GyedNJnz8cYn/xMrd9dl1AS/ca6PeO/cXlcCdj7GNSRkGpRx8zc5aSGko9n8ue0NPx6dArNC0pZMIKT0lQUwtRi0PbqlQ4c/iqTicodZIVBVrMAuu5RPALy674cb8IOUHPJidgsOwwdY6UhCj/NdU1Wjg+gRU/nhDNZjjzgTKi1UsL4wDki7wE565AzgsjTLzmyss0/FQvRcyFjSKWKAhBAODrebg/9D1UpyKiqv3MBp5dHjgPPar91Sxo8PJZ+Ey2yuGr+onC88PVbGdrfL2264oxkBCFaJP+LAgohnq18SsStXA4P3lJ0SfhiWbhM3UUECe0ZN9JeHqGC3hacLx87+4V8/ibqRdNeRxT7//l8vi2TSy8+opxOnWKDql/YCI4zKoxJhrLpr6Nt8b7mM7Owug3nasfN3ViGKWP2wfXZeGigDNZfbnA2byaQk04fLS4wnmxa/JN4E1YDFfUyn2EcCVKF7lCPnQxbJtNqT30Cwt6sg6/SM/VkFk1fRQgs6JqxGCJ9doGfkkGBF2apxS+EaEZay1rTcZHa7A0480T+HQaufpxbY85El1D9auayxTeQqfNzV9dJRGpWFd5BDubJS5EoscH91IdhQWZ4kLNxVifva9DxHcnrhBPbwHy5X7khTuKSDPdAfSlDzZ+QzbdZDv0Br2YiKG7fpk+KUcapaM95s7SwjodPQQP3MmIY9aPGwffyUDi6jFUR0ovq6od3tNMzbylpICP/KyR/jfCzRtFD5grNkGq76fv+3A7IXxo0lP7iiLoJodASz53SxOo3OA+iNUeyEw4mN1dkFQi5ZohsulS4n5ju6yz22pvuhFjYBeYgWG2PbaqSxwCZ5FA7soNWeL+5oQ3jN/0q4NQgtxqjlzbmiQqBGQUJ9S4W5jp9tEQHBZ5Zlr2HiFFCIxgEWkWY9n62mqqiQkBm5QTqKVWQYqFDsCEYI00YgxnRJ2DoSouPDSSFq1m9dFIVdQu60l7IBNKms408C1jEf3VnNrywAYVM6tx0xWjKzBV5Cdw8zqATpr3Cps2lh/2bd/DFx25WzlBeHvqoFemgMuigQI1ROPq1ZAJZ86sM1lExpUdNGSq3EAdgtQRXGu6UCEaSHTc4nbia1gfU+yppnQ0O75TKg5uEhzJR707E6Lx/vdCY+WbbCBF893D/UivV9kXCC1blhRKBJ8eJrwCyQ+F1xwb9HowXTzHEZGa2iXQfd4yw7VGv+UCev0ma5NgxasOwZUZmbaqtVFr8qYCX5YNzrsR5c7XEQZCmVRwNSOcdEHrUvOgH5EIzDJeigd9xrlZ4TIagmaAS6BUpuI7wm1Ob4VX6iBd/0C0h4bCSLXl88uX9ZQTPPLPaspzqlOciRGeLUWa0slEa4Wt6etEn4EzQhjdnmSvmUFKhQ2L9OutLAvavvFTS79nmcWm4g+FTThzJbM4Zir0NJQgjBEX6mHZHhBQJjZGgpyDY1/gCW7sxXj3AUNIWm4vwZV8FDl3ythnS6YOILor6Bo/PbVnAY91Qwx4+kXfLlFtlAz4bXIeVqqh+QXOSfpFDuoBE6+gUqLPxKGRgqGeC4tg3fZjESLrL/0K12fTpx12WxBzxw8K7IXFOwDJmFsccrwu09czzDZHR6inMxP1QnL8qDlyLG6iB+2QPo5z3sMFv5Hlh0HsxTM9KYBWVcqzBd/6XO61RkM1oq7tNflnn6Qxd0RzMe2QIy4/4h2mLp1M6i2qkTvXvK7eD4/VmUnG9G0ii0qxjLinGU2Du4VXOqeA1QL2q4Uu5ZixANnnYrVULeZKXsejDrqlgLdF31e9evWMQcdrqPTRtEnzLDNaUKKIkCsolykZnQKgYApxW8yRirsShPfmEtBZZsZ/KjeM5K6v49B8RkpeZ2L0Nl25PhYNw/QNYrLMfKHv1cF/yJYI9UBF6uB4+BDhEgKy9YiJMmtDQ10j8sjifuhambUr3fKodsA9W1Wawi27ajWRaDn+1l8o+LnhGv5L3Q5bE8FgE9mGV1gbLuWvntd/JEtBim8o+uKEZfV1VyumdHSnrFWg9TDBA2T5BtKD6NBJHVtUr3XLMvM3QOvUjLmU17Pkeg2kk/2NOX0kO1Xzq+EkLig2m3jRCm+hXrRM37xwatulleSUX0Me5NpBWI+NSPJkiK5Nm9RSOAgWO4IGS0UHTm9FhqKuMNjvqLkbuQ6KUEUzzAGfikZ4drWUZIyNX3CmzZRyeV56hSktNF7qgxu9eLaVsrc/KXm7ZFMYZkTEdIBsSFSz/AvSbuIheUDy1vN9gkKtx/GX2qASz4hxOdUwLIK1Xbi4KXwJRjQ83in7HNUsGu0u4Wes3JAmP5IrcZTccYslRfQHub+7C1VMH5wj5oitXhmDFJeDB183dXPVAfX+OfIkPdhXUWEle5KiizQR2kmE1DUA0ZThqEcL1CGsCGBjwo3SDqEuqtJ72UnPY8zzV4ZPFx/ha4D9yKbmP7p6NKs6xwH4leHPTmA/8l4UAD7GfqPzdehW3KMqLSmavP3ro1pFx7h3xCmHHM56cOvrOG2mrip9S2TP19f7tkfYumSvctqsLnX+6/xBUlRE6Jcr3yQMCnqq0l2jyCSRXwXlvk4BlBemkrDV0/nC36YYvoQIWzP1zdKuXw/f9Yg/C2chUS0YAF19320yeSV3uPblW1S/pejTLdds99d/zfSyJA59S5G+NzcdaBXQlLr7LdMiQtcA6/Z9ncQg47hJhu8M7ojglm+Z3s+fFXHgG2G6ZHO1pmD6Yd2+GNWvs5X/JP2A7ebPpLfrfnghpjmBYdbQqE6hw/cyNDfY8m+IhuxLXz/Qq3XJSYargMj+WJcS6yaQiaIBPu5vOonaH+4Vhrsze3wKx64cNxM63r+Le5N5uloYoZtLqZlBqtP5RGwG6BdFMfyVv2/pEYZ/uKridf3j1S5CA4qt0Mzl0StbZzaXhFNBQEUQPuHT6PdlfuPfYIusEJ3JLLkO4I74hTUzKYE2j/53USokpYVMH0WTAsAO21yAKXZ8P3LzthmSgPs88fCo0qdp+YUL3M3UbXNjSnJ3FJ3nilweNma6QlbgMe2nxxyezhft4k4nv2HvDIuscDqMFXHzJkjri+huyO7VtbtvIeamecJMKPFJhO39+pgqg4fF1WPRX4aK4qo00TfP94iQt/1HmI9+gZNvI/eeoPWetBMur7k86wfxa7m61K00i6LzR9wdd9hWLTMbcXslJOQe9b3ognLJO3L8voFZUPbzuLOHwpAOpGjBz/7fWHh3q23IWu41PRtGTT3FuHxayK4k/1Hfn/8MwRXG0DUS9L4Gwnh1jds7h09oL11z5o+sD4o77gNKd7ZA4XvszKJdVuDnfjSyJ/9GjT3/hvID3NEPWo/WrPpryuKXL5OsoKDmZPJ21QNaKwBvW2dGPfmS9DhC9MwfgE+KClVboYgkL3WTKNFHZlTRGaedjdKSm2VXWJK66/2gx640rvB3H+Oi6/b6MBryafVKKR3Rlc40Fzp+P0gorHCDh6iIVOwKe5DWtq06Uczk8pb0aFl3q2uYZqdIK8wXt0VelJAFWBZ/TaeojtA1EQvh/0F84BXC6V8nfp3CNZtHZ5Ekn+spgP2CKzk7uKbd/8REjegj3JYdqtLql/bTTG0TDVYIJyAm8gXkUYRoe4EZrfTFUf5NV1ZytlnYG72D4cQ1mnUbJEWlDbOYyuoNCiuEU37A/J0h16q87e8zT5/LiZB8Xv+VtZQ6boAWAnYExHCBdyO9BSpxdzhuhXBWqj1f68fULvz/q9ppjkjPzFAPZt16mwllk5Ai6Ny7KBpmkIOCTlaw/HsWdv7JW6k3FjZqDteJVs+8OVKVmxnmzaxXS6iWEjyv2rJkABBw3iH5ieRRi7abjVNLEec+zZyofX+420LICT4/fFZ3PgG0NNeq6iK/9kBE/xGhMAJ62URtVwqJn9pcufPDwE3Nyczwqdfdp/hZHqJ1hEz4wligTP1j47zPvM+7vwkMPG75z52PfPsfxOP2P9xxqwSgDJtpLeDeeAVZjo3Q5FoxPuVfwowI8jTdEMIt42geQorysyrs0Eb9D6XUFXr1XhHyqt7mcd67ncTlgthjBrAwnNc0wqtGRD7c7zsg7wp6bMd8i7cUfmW5ercS3wTRKfxXZKGfPU/IuxDzrfPtVVCCkgZLN5nzzpvXfKBfKw1Ph4ChvOwvoNniRVlSnln43f6HXNpFFQbmp3dOaku+O9Bbi7PcuBsSC4bt5AkQNCnWN5DzRzf8fV5uJOjXD4o6q7llEkv2KFoFdVny+b5rQvSOSJE14fm5vLlysCH+xrmnMX/silqWmS4D77HlQC3KObf5TDTayGRpbjD43D5fRwfbtjxeEDJr2uh+FqrURh9cy7lojr3tsQQcr4O8gqBVjGU5WHBaaz/FvlG4nDZt4SBZsmmgbX31hndlVkxeSO4vc7w9O3kWftcltpmcW6F81kB+SrYCNBM46hFJPcSp8A+RZW3cd521sTcewdPDES8YlxVvaz1uWWvc00j2rPEayG4FDo9EaIdhaRWu5OmdFvO0ElDNeCX4+SzckqcXDKjRdzMmKFqF6HZT5E+hfAoG2RztPixlJyOUHDRIFdZu2IRZu0sHDToCIpHQ95mBjPbzDQ2ivLyGb0WrIdMnQXi2XWEqI/tYvOpmhbnbnWFeZCJa6cw4VQL/fsOmfdCEa7c7/TMMvuOYUlHuOyWzKdoHOfIlgKkc5JG+d6BUDqwpWJB/PtAr5aF5PIlaqiOfaPqC2JvK08L1HdOHnQNjj+LFp8LSOrckEhLWVROeRJhvMJyJEQl1vhLS7BPu/WJ74M2UdZjEPN7eNfGCXFnNPdkU7GU3RYKMwYLxcA6SaWgU5X9DlpDh3Fl5ceCMliQY8aH0KG8H+Pf9RzAnVOX73FS2lM/cjpaTZKXSQprmN2TVn7kKj8O7jUQWuu/g7V7dT0dS/YfXiV8kWK7OHDykKGraY8y2VNr8JFpOsDXWOWykDtOSldEUEF/peyGNp4U4evs2008T5ETrni0+9JcPQXUq05rInZfxS0qsGyzxuiV8nIxb9xHEb8+3eB7vzcVs6KDy9NTXI4cSmfSWmYXWsanWvWRmtmBSgb0uM8qJUN8knu2h3aD64kryiYACtHPv/vtPZ4rLOxg8BVLw9vyTsVCa8Qkg6Fet1GFH9g2o3ISYcGJ1LUKXXlzzkHQl4HHpk3Jn3pG2635vDxAfzaxvjJDdkrB9Ui2bmlSwL3aCBo3TLnmX7kwfE53feE1kqzVMbD9UrQ4yST5ZtotXVC26lzOSXqgj32lnjvQ6qUk/doUSUhPlceCMW6S5iafgjiiAHMqk6EkEz4itQTTyDfZpvaYsJux6t6rGEfHy14PJF32C50HS9Qcc+n0qeMdSjU59X+gRbe+awnPxKfyt5QXvxlusNrgJPy/FrIUtXLVRdmBE84xzLt0d54iOVQ/HZilG66JIbYj8rYstxFXhU7inAN6o81Mqqyk1bxtHcQPOW+mtQCUXcmx0CLROD7P27aI86+kIZYKXlnGpCilHsGWO6U7Yy+IDd9at7TN+Jw++0xWsGeWDyTg3Fkb+i7dW/R+OOTTAe3tmFiDteh5CXIW6bnz+EMuoca/dJqGBkObpcIrCWUXUXcqV7/pT5d/OSV83NzhRPdQK0vXZRPqt36f7O0IkGnWd1v0zyn9vSNyyPDajA+xemqNMAuLkxCh/Tuf7onl6E/Sby08ugAZeXWFZvOnUvQIbLeAkVecNZJ2SA4a6zJO38nSqw8RVjia6V2pyFPqVwuKkIs+8H7fVkirRC9/liPweMLpOn+x/fnUV1FOsjkXv/BA4igFIiZ7xfkDaJnHG+neefmq454afqV11IYzsKDLQzL6HHcCI0HvW9tn1/56Fw9iEObSJK4FfH+bpn/zz6A5tmAPT1ZrS0agT1e9cqhGcFkspa2fKQw/Rice0LbQLRVsLIYUHeYbpArkPcyFCa/Va6U5zos6amLmB3f7xIb4ncc+0se2w9a5kxnXACW/Hd3NoVhdP/+TddPgh23QGwyon4/LhL60WBqj8rJwRldT5W6AEM9XU2SPhSpWt7x56bD8zoEd6A+Gp0t7fBotfwfIu1T4X0bKGQXGYbn5tP87v4Jt7Z14LJPVG6YWZzqTyRtDDVyPyhXo5ZPJ78VXZyEkY1Ix1eiAHfrEQ6RN+UKS4sKCzK2mXSS5PsW+UT/XBvHIzUIzNW0haukGJtYAPUflbr+Ebo2S50I1exCSocQmgtLXzZH26VKosfUNXJ87iqhKtD9tuX23a3zK60FsDGKA7GJRd3OnM8oeP3lnVHHyZp8k0d1p0XTqpajHC1CNRMO9cYkfwj5ayWPKN1/m101QZbHkd+fixGDadKwI2+z1Pa3V3vOkHdNQtjgJ2gMeqhilEgbVN1sliAFfQIFAgaUEaKSUVBQztT/TYE1td4OhkybM6SVS4rUclZuWxjliFJlgYlgWqhyeLCQzcWVUQ2IYjDSqCq7qYYf6G9aOwOHRZOG8Q5s87jC8dqA17pK2SkakClogWDp2h8kMMxNP9QYCoZKSkzuqBULVo2T4mS5FirmIZgvI7zQzhHTF1zZMe47KMl5jxLfgp7acggwXEKD35WMCEn1gNkVCkWqYgDvVlpaOsi2j5UsccnSmPeUfuZflOPQNE5dSg3rS8OnqVVW3qMpmDLGYn82stMK6a8x/Q/XAkSojlYXHg0MB4OO/qaa+zwrmGNlHFSh+4bjuLJKHSQKZQ+UPbcObZjAq2uY6shefm9KckXY29s3A+rqiNsPY8A1e59c3iPk/Ty7XPvX7nprZ/IFDoVXWVub0xoJx5vKOQ61+IJ5C4ABd51TpgHaYO+NInOVIoCnji3d3OqrOBTMQwz9DOBMv4ZuUCooDWtLuts24NdXcXkk8U1UHn3RSKUa3JltFScXNvwDvLaeMZBYj3R69murl3c74jLV1gUiFuNFfoqMI7r3aKv3z50OObeSzqxBURscSwXUzx1YnhGWWzHbx9slfEbmekuUpesLebSXAbrgH7R1+fLif5Bbl5997Z2d7gCka+TGcI1TGkmafX9M3KqijtlG2bhuYO4qPDw41w68AS5edNp/JFuNl7FwdSvWHTFRFnSj7vQi7UcbUj6DjSzlMsPawNd+Oe04BFlFRBHVE+PAPNO+vfC955bhy/I2B0vTA3sXT0CxrMF8ntHdUC8BvIVjfSknlO435alHDpEWD+doQ2RHXJ+Q6061cS95arcyRvr0tx5ByerJ3Jfv4hfbl85l3b2z7WK0ZzT3c+4q2VglaXEGtu+XyaNzofvU3tcuSe9jnOO4Xu9NIyyeWWz/m81dbubTWRL/oIp/ed5NNHVzbTTuj4/ZO8DdW7dCvjpNDxfnnetT1OT34NIQ+ww/Yx79q+9PR66GPAjoA43rV9v7x4JOU4/4ZHJ3gv6ZzOj6k5wb+h3IL3kk5AnHAt5M8I0Xbe1b9ZfkcdiXv6TDZvhJRbXL04Rgmnv5QJJoA4i33Bi5yNmIFSzOJUgz0sD7U0k1uIkfDjdwobe4iesFnU8BtCDHrmhvf1jBu7oyyTpHhpS9Zv3Z9P/l6mgM+9M4DhCR1LGwoNU3t9YC8h6MB44UrTtQnAhdE0+Rm8CmJxVDvsQ/9zhQTQVL1aFSUTWjD+8KCs9LiVz9TQHRvMS3ybDYj9qiyBal+dE9RdoLSjLIAnhG7Mbj1bpSDurBtItde906oInG23O0v8s+xDqTmybIyQitaRGZCto8cUemaGjhRoE04pav+mwml+BVJOGExWm2uNtjwU8N4eyMGk1sEtIFiajz/WNSMIa92HutGwmheqjvvaWndTFFNIBteByj61V2RN4y10sMSxwVbZV9jsc3H4QXJ3/aQjEL6RkJJgRS5oAW5seJZAmZkNiT8DYoKUGyj+zggNNLiSdUZdcvxZYajRFeUEyqGQRQNMbuDr2dy2UTdQdndz4RxT91oMgqIdzbFWSWC/ptzEE6XmQzScnMMP1oL83g+S/e5L8h8IS8Y0uwWmEgtDlroK1xhYXzwVmMLTUo/7/TbCMM4pQO1JVbQK1Y3sDrG4KjPurqMMSqB5XRrEtrqM3J1y0EdkstYTb6BeTlPaZ3xH3NKK4SaZ4oHG+5VBDdsZxf6+amnjiqZg8/iuyazOkCfdcX51YXQlgpx46IS9sPR8yKTbhHlVjW+Rm4pbyiNL1klkOAwff0zjzj4zk+DqxDWbcs4dxjSvsRqo2GNbjxZ6ds6KdboHuvOoz+94YKYBult/DsK6l3VAWBqydSdoN0+PUnHMsIzGsghl7sIWIv0sc3LFabq6Xpb5bqxW1TK1TnqIPkM7zFRJCozamfrO60AJPYFTFufrm5uxS0tpH9iZXGx7X+khIfBpRQLC8mpvfKPndLo44zJRLmhIPdx4FuHcpHO8PoVP7kEd/OW0x/07gdEUMJmocs4CaoPsciJpqnoKTUBJY3BuLjI166F+Ry+TK/r4Me3T4zQ7nvjs6KkbUmf0jhM7TdDiU8/o/io3/WhiQjkEOUJr/Ac02L6+dSH9BrBm1f4qBPXZom+7BOwFrvfZ3Jj4VE9nMS0yvNjZ8Dcs+LzJ+F0d+bWwv2ovMw4Ib6cevRpiJRVR99TQZ9NSBrFxpAZGDTV/7WZwO73jF1DofVMnucZGqn1Vc7Gqa7PzPfx1Xg7uT90tNSzDGrBZFZykoqqAHWM1EqREh6BD2RVNedN0E+rR6xf6tfqwivfiPfTlR9xo7lgb9SJwH7ekvHDoTYepPCPIGwHcSDAQ3/50Y0XNmPaNytISoT3qyf6U9u71FWeqOHjG477JYjmFGn9w4DxPWPZ6r79EZhvpu2YwAdGU6NsLY+KLPZHQ8zlmUHMMw4kvFBXBKJ1tlI6edVWgXp43D0yFsnC6tl40Gy1Y2v6OPBgLNzMSeQqf/lyrr/DJPCZFXGrjUcu5adkhRg6hM3J7dz3hrfvpO9Wo/VWFfkrx1E5d6b0zq4WZgeE7x8V4Juu/tl2MZ9crjB7MTrIjT7MnqMdnvLRKxmKHe8am1bLMrKEJwuXisj0Kq16NN7VSqwm43qNIh20W+Gx+MG0SWxjUykdxVO+xkavfPk31iUVZeWrUDdLPHEtIT0Vlzx67Ex5H7+2O9awFwVj7fLcxcmE0+IRdpPZ8iH4HfTrIYh/mnqqzp0mwiTIrg6lTLwdogxnq26nStt/SWTuVc70iv4Lt7WmkGFZVZ3jG2S3tu879NSU20jh1tPoxgkWa6U1gFHDajk05YDMOa7FDaqpXOxFVR1gj0xaB3Rqe0xmsdcT4VzqWVCbssrNuf1skhDwRecFq2m59DqfJ7+W0hZsS94o0Ep82GS41zjWYLLPqzDWiruwx4KvxC+gkA/30ySNVR/X7i2vGHNfkEAxqsLjLHbVZrMMTj92FLUOP5qgtcZEgfmH3hQV5whaeDwHihN2aCKG+PUvrCqtqCnHriER0XPqp2wnDkEwjeeV3+O0qq0IL2NihILWIZAx76HcCIo/Cu2h4mHoj34RgaI4Mhz6fWS+aWOBnYtNsEd3N3zrH0J+nEgUSSVjHbqdIlSgg/8BJBiSGzTP3cPjjXFEcN5vUrW1LG9h1ApUOR7yPZsMy0eKqm6VHYVaGwxwgK2B83CIuB3UjYJxlUongqQxuVHySC9hRlME7R/HNzaf/esJMyOI7zx9atz4P4yZQxDzeuWFQj3zhcaHjLs8APyf/OfmPTH6UmBqlAg+RIWOOmwmV2SPNsRyew0iK+hbSp2+c6Lf9mB331myPG47j+7r3oUWVm2IuP1bezx8D/ELgqzUiQrrXuBzsR8ZlzMVJy27/YlaHBPbzi2eJPlp+RO9y4KuH+WuvAwzjytmFHYe5zJlu6GIaT1IFFGokZbdr/fZFdp0Rti6mVpn2fwBMuUWDCF+s8Ion/y1t5g7clN0le8OoeDzsl6xvn2OHDN+z1+8ZCenmEpd7XLVZ6vOTKar1+ssTStDPVGpWf3gxOdvpDHpoUBTLrSFe7ZCkRO61nHHSWU7lL2ePHfQIRdR/nrpBbu69PbYSOvvW3qBjMqSCOz6ee8e1vQax6T7XuYLYtFet60lJr4qAd17iV70i15afppmp824hmduybgvx1tGveydKxf+zeWLaOzc0HjX4VQvLkf9sJXHefOyp+OtfviLAlvifTRS6hUGplDlDOA9WNtf/72EFFyTO1YlYFQ1Gg1bZO4W6U44IcSE8cOZvMZ9RuPZZzH0gJ0UoPvPvwdzXhA/vdO6uYfT4VKout3eEHBEa6JWkRJOm87kstsTlyKQMJ82rmSm9/ZS5/atVI1/yU6tGNcjlM5nua0Y/XuRSAKihOH6jRm4kOqPTf3F5ws/xRfNOweNso39EYOYu0KO0fDr5sRnNsPnfmeNIKn/C4wjRFc/sHwl/aXEJslzmfuQ7pW2FB26Qi8HvPHEnB1EeJjn1mHIWp4PJdM6R8GFGYlei36MI0V7s95yKDJA9ZkNTDh263VcrAVrMoeVmhv0JvUMwmW7cjZneie6u2bSTO0D6Q97VsJrSAUFAa7ml+oeZNhssPWPTPmI/wQ/UkeD3EsG92xBdgF/ub7Djve48UyZN34j0XVp+5m2Qr8yJF+Y8v7oqGJTgnv0cbH4lxMdsUUP5Jm25rPTPmAPvNhAXuqRQ4b/IeinjHN4GwVdWOF3bqIldvEQ7UlLNtWYkb984E7TP8IiqAmdsgT7tNZV9IWErUGEpaCN3cJpCC4ategU5l4qBqXpuOUr+U5IYXRhSMObGrWi9/h41whZ38LnKiuYr4p4WotDwZY5vf+44pR5BnEE3jCx0t9C4GSzGVvXqtRDMmNF8upRDXecdG2CozLqZ6rgs9NpEe+SuE/eZlf1UAY+NybvrVz6kArtBmmxVmXqeqkMwkT0H6tES59U/cCvuGYxJAxcqE18iBtwxmy8ePdj0z90sLm9moeSI8kLcDIxFp1WTzRY5vcRVjLgFlTCWme4SJMusUdYLawlcnYVWXibh+H3mAo8lFzVxK5KBqsUQsVAxi4AWmxAT6kHLaGwQHVqqixMb3LmkQMjgKIfGdRzj3zCHXSHljV+kHKsLvOiGTZeSNJi5aQFaSjMQ9AXJqeYy8I9g4RTsdCaAjuEs1l1R7AZdtkGa63An0K3jUDBDkNhqi3EuxESEHhBfSH6xlLcKsn7hA1R+w/coq/BF6ELiFa8FYorQRR2cQ4H42qcxBLTIkCPfJXIOJz6QmKAVO3wpcb/w+tC2562dnqZcA8zCvdfksxBeub7iFf7JrjtFmdK3HokdX2kMyT7Cy31X93kj/YtR8yoH/23UK+T7/8ao7/cd+6dnjOcTtgK5D+WiH4XHa30z+Au7/7b9n+z+ZPf/Abu4M1XT7x8XTi69L1zyZq5CfFhVRV7IJ/ewpzQ5T8F6LvfLkXNn48ljc33xZHpFIU+/r+gjjJnOoE0oQyeK+7ITgO8dxWUd8pBzSgnkWTdnnhTj5ZE24QPr5Z/f079yRXmfvY8qvPM6QB5xYUWCKiyu6CPYuK5lr6hE2bmP5xWq+WTlVhaSAU+kWiT9szddTleifOxtXSnxrvvcTCfSVh3HzUWvbkNkAyyEvoj0Be6Q+ofmYAyEAu3Tk5T21VTnKltrpbJdrgpbmCNpcGaVMXn8yXNP4LScQXJvv/jWv+lQ0jJa2Vbr4OmGQOEs1ItqTgFIQFVJrR1f51Zc/6Vrtpyf5FCuk/jms0gbNDSzPFY8ADNabm7mXqVvHjEGU6uGuWS/LrpJC9yNeV8w+YnbnX9fww1hxFWCgByxPV91Jy/3cy7PoB/GX37vcg9cdvvnXrECz08nlwdQ+ya5/Oc4Ms6J75epziNDb52o/4ix/+Sav2/5mDZ9JZ1s4c/Hi1rFcPkP2hi1hz73ggeYCvxz8l9aefTluO8MQPU21mlzIcP7UxM42vUHKfXfklGmYvHrZ5yPy326aVk+KxFuIf75uEu2DF/M4uy60C/bkco3/CClATvHnrG1fnvxuSeR8EXk1wAW3/RTfzquUMN3aKgwqf5xTc8/nba4fNkfozTC8XAuNer2us8QCfsiclXplWbwN8D+Pt41KmS2GVFzwIn6NvNTW8TLH6S091cjP1Ds3RVbwb6o4puGX/nPx3EWmnzr5se3THkXMv4F1P+B0v6Tby6wzj249rlNNPOLyEWEYr9pv18B8Fv1zpq37aGlnv/Q46j9g5Sif7cmSqht+Szy2R8EeMSBpbCY6p7Hn/qye2/8IKX/H5vikWsADgPMKUuDg1gTJVVe+oMUOjmTJsEths424CGwfgGVvQvhqLm6bUH0vhKVBFNGlwLRr5NT6swqPRuOL7MoI5ZIJJ1mdFXcZ4bP2tJEE4OPnf/WDSG37EcGSMeFszKswsBXUdkdpk0BghLzJlGZNM2lAc3lkfuCMvRFvFDg81WmrIA89+sAD7HkPV+wXLTvo8v7LQuXNaKnQPf60+04W01lvv6sACr7Q/dxPBYyZHpm0qffLaXLwmQj8TUlXX9sfjqkOaRARD2nCbqoYR4bPsnQq6s0ZJ2TDwmnGJO7Ye/EnMvTdmn1+VdNPJRf2JJpqV70XCxCd8noQnXlY+NPevn9o/Xk2br07PXMVnr1x4U4fHZKPM2rLDtrqZCzUFiVY5TDwXPwhD9OEVJWtXkYyNOXN2tiHCkK5LlXfWHzG6+nb7pFkCGgmqBPOoXFUQvtuZOZmh0Ev+HGyPBmB1BHmj6nOIHeWxznkCMu5EoeMJz2pHNYgKgtqXMP0Zt4BaGP9ITZIH2fEm1Vl0BpQ15/Zsc0j+h7SihCuWn9VEXfGsm11wGtyWimZPQI0FPlQAkQpqGM0u/xqyUvcTBoibqlOnuSj2qZHizzocL8FvQ26a5+of7Edd4s17ov1hP/z1z9tld7IgFUq1WQX4Dy7LlQ4gOKUZvfK0dh17uYDAxCXdpLgemQ4/eeWUEONq/LtFXdHwdzrmFqOzxtpXUnfmsIVz9Cwuc6wK9WXjxQlyW3RlFUqAcqVHf0qsgqLtnaU2RSsIu8aPobLWYkQA31LOAv+BlXuSycsCbfm7nxB/QVEezIp7Fan1lK3hIHV99TlWeHs3AzdoKXwuD6C3T9K8nuAerS9ehtQ5eXwgsRGijmlnr0nmfMbV4KH0SEGH22WqkcGFM6mv2afdMPb69w9MwfFSqwtd+6UmHxf6wFb1E/Xew1MP0qorXcok2xKQT+8lL3A8s20pKxQl/y4VvOrRGUxitd/iSf+31Jc6HhL5+29lKm6CZ0xfm3k/bE45bmKH6zJ2njlg6SoAQ8EYUHDvl4M8HPjmGHwvYjxbmBaHtWmabF0S+B6KN7TxQR2t1dHVZgSb5kXrfFezNPWJipB2RuhcZYsH8nckPMB4BqHNZavnDyffOnYHj+k6+YAq6Nal5VQ3kSFWZfVC220m10rnB9JYJHN5z/bqj97uj/U6jlyeEPhNoLi4FvQgLtgz/hc8uPhtojq0th2q5fQi3+R0PtYOGdV4+rKj+F2l1yPxpqf31EvSm1/tts7H8OtfKIDF2nvrcZn0Lt6x8Ntb/t93OOTeapxf8MYDwt6kdCLU9n8SOh9pXztjj74MDPoXbPj4bau7ZEGbWtn0Ue+KOhlqdL/5FQ+/BaD0ZW+0uodftBgD+gdx4efHu271OoTfzRrHfXlnbGy+gvWa/Sj2a9/weYYnYWzpg835xBC+zoz4W/zw1q/WWBdFI8PkMsjHBKYrbAJVTmq45pt34HtQ9dbgkX1ujh1/jizBYLxIQaN2q531oZKeL1AMu5h+41BS+RJpGujtgIGN74n9Lt38a5t0PkY2hP2XX/nLT8E6LZYjyeVvnv+BMfBOCw+g0w9Li+VaC5fTrCjdzD14UHgo3heAom7OpRJjccvnwgEzMcd+vLpoxznwvumczC5Q162WtWVq2fC+4ve/IOUZRW4ZGfGL6w4v7sf5fzZlXZywU5ZEVT1L0v5z8X7DzL+ZZJ7qiPcGd4tzSNpCJhCZwm8mJTM7PSR2vghdF4Pu/S3qInWUQQw+qjLThdEAdOpxBii4qab+zkuTih9QYvItShFC0iZAHf2VFjzXvA03LLgKmLC3x/kveemgdWUlzEWfQ65Prz7nnSepOzjDw1/yd26O+sMvvd4OpYa+CVUeB3nq3d1j/ItQfZi24Zlbx7zmQv2C1bhJRBR953mqBjn21f9kPRCuPt3+nYO5S2HJVjy4ut+76zYLOSV56asuiR/iwu3s1vK3n9jlpWiIv3qv4KXnl3oa0UF+8uuJW88lx+Wimu72FN+ic0fkLj/wpotDdBCKZo6EDMtqDljZV9TDsbU739Pq2BTuH0lwVsr6QEdgKCxrrR2cmaXZwmkPP39OWag2h9SxVJMrwn3ro8cV6apQpspoA/YasBZpCj9kv5iP2EpY0AebdKE6tBE1sdzFSBz70rSHrrb1CWcs6cNU2CUXuQQhsneSsOu5waPPNfbv88q/sXncx47FefLdeMczECqIwrhWkgSP6ssVwUBloQosEBodCwTLe4oAnzJwrk7kV0A2i6UQccZlqhUuyrIPqMBYSxK2xsgPNDk8+vrqrq9Vg0wPSgbJizd6nxi5PxBWq8AfrLstJYHqIHRCTBasnwg2pKVhdNlK1CjG+qqtwUNlSGDt22nEyd8fp9kDNNKV5a3uZZZWVpp6yz3nU+OU4yYdjexPLJeoLUOC1tu6R4sEkiax0HZRWyW4XTlMcuPgN0NrGPBEhp1HEowFdGFQl+4gOexXANsj4nCg5/H2QJD7bsHOMtnDvLwpnwWSwJjbcwTKX4/ul2vtqvl5giVGwdn47XVzsenbNXnsqgyK07r95iTSVsNU2MmZ3a2UGWET2gQ8KUbupoUHV1Vi8CkyEPEAvh1KcVKlGkrQGjlOImuzLjqSrjynjeruPjxI0VMbcXvDogNxCLnBnjtIE1Ej1+ZWqz89O+S7m0MQKCQuRn6A1Sy9T4onOMPdedn2vRH5tfZJGu3CLINExAz7b1zEQCcv2DJ2U15kN425z8Kq7N3Q9cbzWLSRMducu6UAJ/Mp8gbGQ5R0RvPqCmYhXeLO2Fvm0V1sjnBZrtv5vGfLmnGEVPZ+1HJr+VTKBBMbDnLzHk3Nu2Ls62e6aqKtuNeNud1dVlu1MKTYiELehHhBfCq5VUc95SxIWzuwn4SzsQpAeaNGMtdihpW7+D+i3CHeJfCYfS5RP8SuPgGjIEtKZ0dKCbs8796M6uSMlif6Cz4Lo2vk0dhP5zYTZIcxAKwzAnKs33KZ3N5e0lra4sTx94R+29YQYwdZhhJ7xHpJ4l/izh4J3M8VI1NpXgBg1VQY7BAD0IClvMFVqcHwStIBRneJGmDd3Yi9w0C7iUxko+Z64BEpd33Vh32ZjlvZ5wW+81JTqVygp9gvjrbyDxbpe+sO5nNPkZTX4mGj+h8RMa/xuhsS4rgjbb0a/CoatYOjh4vuQtV4eLKoMP8yJENY5/Z+dru07Xch/gd0rgogHgqyN2/BscHn3nPQyPPIvkNtgiN3znfRIvYbFJOYAdRba8oVVkS3DR4Zb8Owu+864PlqymldBxl6zv6DMr87nHcTOhk2d4i3EDU9splcvc/u8Icb/p1aZHEaJPynnDeuekW7Uul7nr3+lsuB4mnHaMK5uLvLF0shcfcoHLnNgJ3kgSm12jn82VzQBv235SnkB/w2Vu45+8LXvjezlfC65sfir+p+J/Kv6n4n8q/qfifyr+p+J/Kv6n4n8q/qfifyr+/yjFV0/9tXOnv/tHClgnVZul/lFAn1fY7VMkFa3PQtoj7BTy7nrfeCEWTsY8X1gW5xOzdIXl7VqYDZ+2ay3uQQg++rLlSvbzLj37rjchh7n3ZG+IhuxPV7AoWL+8aCKZLuXbQY9a89UGtgDHv1szvv0kwnIfhH5Y/0MI+l6zoXL8qpWnz9T+1/a5Rb116oTt81+f9G/4zx13lyfL3hjia+lfbZTz+c99fVgLwLDhFtQ3H3KQ+8+3Sjf3nTSihOxV/koA4t97/7LywjsJRPn/TW+cjtyPXP4+QhUBziipkkDM1VYxa2iwKrwydGIE44Z15biC3BBbXNZpfcXDDWSZZ9VLOLUddiNzN4YzY8N59rjwZqfK+NBCLpC8a3fwJKbMWHquA40pZb11Zr9NE+OPV6ruInfR8tP5qq1ljFeMVubTP+7MWWhaSyLljsVjdjsR06kOOacJYb+ede1n3e0E2aPGBvuycNtA869/Q5ptNGBUoffmanDybGDeMuRcDVYms9qTWVoIo+5qgC9No8iwUXOVStZSFx4Y9KbMOhTY0OgskolYmjfw5lQQYJNWpeCEIxrBjzIvNk7NwVhEMrztUg1+9tbtLZlu/s4kzhKTFl/TzAo7HRbZOuqrytLmQC+S3fxgeh6festdtWZOekJQb+aad01HIeaiSti/aeigM/5MwBefDcNVGUs/Si2vg2vCLt2woPqBocSz5iF/lamYhHxIHN5sG42yFJAn00LwxpNL0L8YGhDOHb924IuIR/NVZPZkFSeh0gKCwm9WhnZWkQK1WmJmXVMcDBIbBtft/qO1OWDTEmIymarzOysIRdlbpkk/Pah3bRjSbcxck23nKdCdwOI0N8oxyuV1Pu0t0J6jD92xKSjb1GwBb3Z4G8lpZ8e7VQ85DlWZI+2CZzYmpdW2TYfoHmvle4WwWS3kGonD5GhZRBItNCwhUMbLp27bSL6MErj2r8r7zBaN00bDNQD3956k00QuTSW7P7rVcD0q3XCdVZAxpJ8KRrBILps6Tc+fnzEc0BtqvOvGWldoaIraKV1exyXPg0teMXkDRTbQ7W/PG4ksR/XsYpw7QmtLxz9E0TaiZfBhBWtzgbulZatrz1uXAEtjEnIuGZnCyPv22PVf2tab/jtZOcorc5DcVrQ1dVjxZULANgWO1wxxts1cd7DtGCdd6tJo0vSt262UaIpYLoT1+/PnvUsZYb91o3u3eMhm7FGoh5+ZZI4DnZ6M7/37ezItYFWSD/xm07gh40Iz3jBzuqMs9D17w4j3hgQxIWFzpMZkXpZZbJ01GQw0NWuNHvGa2b6KsIe9rQEmvoixdelRRWfhMMO5yoxdoM7LKnt+3/dyFJJeqQlhBauAk4ximqnZ7HIyrfEMzLQA86lD0+zoFudpmGAOorbJsKqdHN4JzwxReH5ml3XoGfWALFsXMvTlNN9BB8kEMcHd0HV9MqPnBeBxtv23pLJwYyqhRsFvqtpjoOdBQaswS3MJnJC9syiiRIIzIz2b9P7j9siA3QI+mGISBkseeR+Sh533fxc64CZDea/NLLftB2SZVfv1t8BWbZaMhq5Pv7S+suLqGB0jZlUtdF/ctQcqWkcg2tzzom1v6TAkTbbC/zhAslOFJzK31Q8n9Nn1J99mAfF5rEvUFMDyZ2eCnZemkoKX30Po/0wqk6VU/pEyhjsgO3Dv7FYTCIs7NORGWJ7MR4eot8aE2QupFRBJWiB6jVFSHk+/IQSPE1lvkjCXC136vbNwMxL9ZS145SoCf0qtztTcdrDKXsYxcGu4hfotFFCS08csvq7G8sgYlMl5BNF9H4qIZlAVpETqLsa0bL2atmZ1j4J42XhdUM8rUOp8UMaFQy3KKEM1OacZE0to9nM7xvDpLBxtsZk2sTQIWhq0wjIQ80kIw8sX03RAl5b2PtMsro0qM3iq0jZN8hLvgaVypcoavPfpdffN7Ne/qiGMz7pmGKKTuqIcw+LtQDHjtn3XAMz07ZJWzsZ/VBe2ROVcpxCFB+gMqD8UghVUBrGHlEvjx+bpGZvMOjTl6eEaHnxDBKKCuIfLrYZS/G6FuRCNF1fcghkoKPTwhCMNMhQn7Ia16U5ye14Hs1IyuvBq9QSUzCIpsAMWOZgUAGq+0XMy8ebtaTcDsXQiIfNOsInNREPWCKc3C/e4EFN5E/fAEwUlgw3sNRNQ8N3HdpZ+DFjlkUhW+KLLGrOjWLcRjyVTKYRCWQKe7IblsLCcRKwNw28bfCMCPazPaILH+r28RCeTsMEj3n1VNQ5AxhYntyp/bgoVPxdaHW9eaKCcsPBy0E9pkFLcNxe6CAv1YreeHloiUZa42Rc0EgBRNZ0EPMdJSGSOlozFC7O66kOq8++zFwZksOXoc5mPZ/Nkosv5DthlOrelHKXTINcB9J6pnYx3QFSylr1EgjHob8O07TSrTlpsx/oxdgWPwi26ZfFk8yjMALikdyTLfYBW7bCVk5O6ZHVH52DJu8nQXRB/aJkeTMnvkBQC9cp+6QmbGEieYMi2xBQywOUiIgM7xy8WPdJBSKCmUi1omsuRtnecvQ2CvaVcCM06NdVFNY45+CbVuVVExbhVySjU+uq1CphyaPyFaRQHaKl+a3uYY1q5S7ywAGT2QznZ5p/3qcnPJXERBBUCGOJux3nHe6CbfCIBVLJjK46iQfAdIQYy2Pn3BJSp6uFPFJzpwc3bm/xpvvW3/UbIafSFS2zzLFwxlWJErxwEl685mPPOsgNtKqzGMj27zXdmyWn5rf8fc0TMyEuP14NlNMGkbM7FAdOOGY/KnvhM/Osg5z9N0ATmaqGcc7g3WbjLp8/+0nRRqoJAFBl5/+4iNu3TFyGK6nLFJ3xGIDPAJY8eGa59L++KYVhlUyBZZvGZaH4zQUG6XpjdsCFarSnQWOTevvpD6pKEjMDGFCGWR13mTmkRBchsCtcpS4p+fE3EfKpM2pYEYvF2n4vnDIMG/HPbCFv+grDCG7ieEHbz5ihscueyIll9fyc+93OQt3OCK62Xzm5ouhDuWaIisM5PXTLODyMBrzzavLfL4HGJ3zVI0L6ls3espis8zOPbt9XGdaEf7SNJbIIDmQzkmBdCeFOxv/H0/b7CZbQo1mA79yPVsnDL6KVlhr3PM5akBi9qKI/vKhv2ybyshGapoN2ycL1nGdMeu1Lad5vuR7GCRneJRnmIpPuARna7mtKq3JhLQW9txT8mW/6tuF6yWK4JfBSMqj7spJ9PtcrKPhXfnUklqxVnzIXqvqIGG4up1l6bA2MCXSap2Xin2l5tw+FZmthhV850IH7cRNfOZeF07tUzVKLw2hpTM/UPHPKDx9e7lO9ub7l9tRKcYWgyH6K7iJxttVTpW9541MWepC1NpmG4ps2chE9S4JP+cu8ixF7mFZRV98I8RIcqQ7UN7XWcNklH36Rg0OsVU62K3CFOVRCdj440VbyaBqMphGkuPaPcOEZP367Flo4YI656ui9THwcBq0RTfMG4JLBSMikLm0tJMy4zJXqvin6KJKT8achGGNm5+LOoxPPZwDYbveTmumSiE2HwnFsBkATUmg76uI+zynnuunPXwUEVWwkYYiZbpcZxa2JcYJgYOFTmz11yXcGbG+5MZG0/0RZ4KbW7WOFN49uZrtWBu6W9NGUNT0y2MCZLVKLKukn85eLCUyQB5ur9FEbnYLP9P03qiUhPFCzotm1/l9Uko89OlaOcBl/AbTdoSIOvCbTJNj4b1DxYX0YMyFYaI3P170YkKFhYWvVonTeKhhSkAJYp3Y9MsVX1EFp8o8l+02p2X1zUtdshF/0hEZu//vHgRdJgMa2um3QOMblLkNokzNySX8GuGAx5L/QH7PGLyx4vZqiCak1zeSztswX5pwQF6LTqbGo9vPFtwyCFXWPrPOv+0WcmIJfTYaao8IjFnARswWztg6HR+Sy0xNGrV9I3STYQ+uy8J8EPKyqb8hFeG32qCFQyqi0F0IaWOM8nqfN62qJ1fuPN8L42ZD7kGuCca4E+SznYBrn1l48v/CdtDPDlZlp4+Ign3IPpiWB4ViEWchFTZ58II6a2IS4x9aXIUT6SeSP1rx+epbTEVFjFSggJ0I2T4sCslEI1qwCC0Gbrdrz8JKQm7py/CtGlv8WxyFr88CT0TD4t4dSn/XP9LDJn6QN+I54s2lqv7NM8CMY5eCys5m8dGmlaBTFmpQ5dUJe0urS7E5LwAMJpSiKS7RNCFPbpLxafaR9v8YkLe0kuoc9dltyJbsO4bx6HkiN+YYI8DK7F3CYfzjJbL1onLjioDGh7BVo7SWb3kftgFCtCjzt82gABYY5jl8YBSFekWeReAHLe9vzQ0KVf1W/ZkUsq4gT1aP4KnCam2/AghGaaRiRUREIXQtLPSFhFVZ1Ul2TtzXgd4OXM9WL0cfam3H92vBZdQ84dXSBhwR1Fi2eoHR/koc61SZiZh1lmqt6hpbb3mQd3Fy8qZqI48yhsVasF8YPlXzoZ/JIgn6SYC/IgdhtoF9eBPQl69byX1tw7iIcj1LY3M3OVwpwRsV02YDgkrz1kqBeCCms0Jeseep0a1+7mDzKdlDj5TzFLxnmCWN1NQgKQ3ZSlzNPEweUPJkYJcGu5oSWAhLJJSIMG0hy8Orl56xyCQ+Os/rgNQYA5kWxMfxUdfs2PSlz9R3ccgmLZ2einpoy9J1ZXwRi0VXXJwVE5z/U9XwzGb/po2rA1JvNDd9K4qPMO/Isc53NqK9DPZcZP4JSljlDqVgv1oibo5hAWbpYELJp5PXdyt+QJxt+EHv8nKMkuV12BhSwxDbZBdwXagDLVS0AcIXIWOrFAYy19e81lxU1AWWbVwcFGji5hzvxglUdKW0WEmlVE645GQFAmg4Yj1iGM7Fcq+hB862D8P0spYD1J2nYQk+yIfso1JsROVugkO2SyguLBWcp4fI9rFjlGeEuxyarW/uXP22Gl1tRxbMhGkgbysQlbZ8YE9Gq5opo3R4ag2ipsbuRWJ/0Fn1ObuiuW7b734y6UR9796xDj6SxwpV0ZKDjcutti1t16nhhcYF0LVimvO0Q0XNuyPTvaee6FzCRpPYl1+xqIVQKqYmWDFtSyzJ5DRRdrQYu13jSBouNd9JvYuZtMa1WC6cNdcOwyO+GMWpVQiIVJs8jHZZNAAe2b84rs9nxfHZI5KDjWNcWxmwyZsFQcrJCfMSGxGcg/x9ryDv9VuPhX4QSJ66MzFdfUPS22tmndNe5aclCADs+FnHngmmZKe/hUBc4pm2NR9CDLKPXF4ypW7WtuHWL4Tt/FFHhzi1gla6U14/MZtLVCOzaPb+81wM43ne117DeADxpw8wkV9qglLTHG3S0j8w/HIONt7vie4i973cufIWUF84xqWQ5u4d7O9sWepnqSo3JrjN+eDVaXVAB2HiJuvz56NidYWtvJWXf+IgKZrK/EycBk9KMRLDQtJx3vBuDfNm+H6NbAi35Zl3i45vj7busxehirMh+7pOxpnmVGWH/cidHtieqr4bBp5JeWG8rI9JKQJ1M+JbTdh75dSEC+3iY59/DDkeffvBfp7+3hchK8V2LIv74fDvw15KvlDWStsPJCawL8F6l13y64aBVpC9xeZTIzqMLpQpK7kEm/H/71m6WRzRIho9tA8zH/ftvU8iu7Dih/aJlEYBs33pI8vPqbO8vclr89WikmNDC+nEQ83K9w5PriCzBFhlQc9GTltariBzgoZ/A1AP1qpzMCtvyBrNWrrgn865OnjWYzrFYm2pmjUmhfkfFGOs6bj/vv8EHrAwX7Xa78L1BLAwQUAAIACAC4tvNKD4Xayk0AAABqAAAAGwAAAHVuaXZlcnNhbC91bml2ZXJzYWwucG5nLnhtbLOxr8jNUShLLSrOzM+zVTLUM1Cyt+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F2spNAAAAagAAABsAAAAAAAAAAQAAAAAAPWAAAHVuaXZlcnNhbC91bml2ZXJzYWwucG5nLnhtbFBLBQYAAAAACwALAEkDAADDYAAAAAA="/>
  <p:tag name="ISPRING_OUTPUT_FOLDER" val="C:\Users\Administrator\Desktop"/>
</p:tagLst>
</file>

<file path=ppt/theme/theme1.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996C33"/>
      </a:accent1>
      <a:accent2>
        <a:srgbClr val="6A3906"/>
      </a:accent2>
      <a:accent3>
        <a:srgbClr val="B28850"/>
      </a:accent3>
      <a:accent4>
        <a:srgbClr val="B28850"/>
      </a:accent4>
      <a:accent5>
        <a:srgbClr val="CEA972"/>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1408</Words>
  <Application>Microsoft Office PowerPoint</Application>
  <PresentationFormat>自定义</PresentationFormat>
  <Paragraphs>164</Paragraphs>
  <Slides>29</Slides>
  <Notes>29</Notes>
  <HiddenSlides>0</HiddenSlides>
  <MMClips>1</MMClips>
  <ScaleCrop>false</ScaleCrop>
  <HeadingPairs>
    <vt:vector size="4" baseType="variant">
      <vt:variant>
        <vt:lpstr>主题</vt:lpstr>
      </vt:variant>
      <vt:variant>
        <vt:i4>1</vt:i4>
      </vt:variant>
      <vt:variant>
        <vt:lpstr>幻灯片标题</vt:lpstr>
      </vt:variant>
      <vt:variant>
        <vt:i4>29</vt:i4>
      </vt:variant>
    </vt:vector>
  </HeadingPairs>
  <TitlesOfParts>
    <vt:vector size="30" baseType="lpstr">
      <vt:lpstr>Office 主题</vt:lpstr>
      <vt:lpstr>PowerPoint 演示文稿</vt:lpstr>
      <vt:lpstr>PowerPoint 演示文稿</vt:lpstr>
      <vt:lpstr>PowerPoint 演示文稿</vt:lpstr>
      <vt:lpstr>京剧的起源</vt:lpstr>
      <vt:lpstr>什么是“小生”</vt:lpstr>
      <vt:lpstr>什么是“武生”</vt:lpstr>
      <vt:lpstr>京剧的四大功夫</vt:lpstr>
      <vt:lpstr>请在这里输入您的标题</vt:lpstr>
      <vt:lpstr>请在这里输入您的标题</vt:lpstr>
      <vt:lpstr>京剧的四大功夫</vt:lpstr>
      <vt:lpstr>PowerPoint 演示文稿</vt:lpstr>
      <vt:lpstr>二黄</vt:lpstr>
      <vt:lpstr>什么是“刀马旦”</vt:lpstr>
      <vt:lpstr>PowerPoint 演示文稿</vt:lpstr>
      <vt:lpstr>什么是“刀马旦”</vt:lpstr>
      <vt:lpstr>PowerPoint 演示文稿</vt:lpstr>
      <vt:lpstr>请在这里输入您的标题</vt:lpstr>
      <vt:lpstr>什么是“正旦”</vt:lpstr>
      <vt:lpstr>什么是京剧</vt:lpstr>
      <vt:lpstr>什么是“老生”</vt:lpstr>
      <vt:lpstr>请在这里输入您的标题</vt:lpstr>
      <vt:lpstr>PowerPoint 演示文稿</vt:lpstr>
      <vt:lpstr>请在这里输入您的标题</vt:lpstr>
      <vt:lpstr>京剧的唱腔</vt:lpstr>
      <vt:lpstr>什么是“正旦”</vt:lpstr>
      <vt:lpstr>请在这里输入您的标题</vt:lpstr>
      <vt:lpstr>请在这里输入您的标题</vt:lpstr>
      <vt:lpstr>请在这里输入您的标题</vt:lpstr>
      <vt:lpstr>PowerPoint 演示文稿</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User</cp:lastModifiedBy>
  <cp:revision>3</cp:revision>
  <dcterms:created xsi:type="dcterms:W3CDTF">2015-09-28T13:24:11Z</dcterms:created>
  <dcterms:modified xsi:type="dcterms:W3CDTF">2017-07-30T09:15:56Z</dcterms:modified>
</cp:coreProperties>
</file>