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940" r:id="rId1"/>
  </p:sldMasterIdLst>
  <p:notesMasterIdLst>
    <p:notesMasterId r:id="rId24"/>
  </p:notesMasterIdLst>
  <p:handoutMasterIdLst>
    <p:handoutMasterId r:id="rId25"/>
  </p:handoutMasterIdLst>
  <p:sldIdLst>
    <p:sldId id="3086" r:id="rId2"/>
    <p:sldId id="3117" r:id="rId3"/>
    <p:sldId id="3099" r:id="rId4"/>
    <p:sldId id="3073" r:id="rId5"/>
    <p:sldId id="3096" r:id="rId6"/>
    <p:sldId id="3077" r:id="rId7"/>
    <p:sldId id="3076" r:id="rId8"/>
    <p:sldId id="3118" r:id="rId9"/>
    <p:sldId id="3095" r:id="rId10"/>
    <p:sldId id="3097" r:id="rId11"/>
    <p:sldId id="3074" r:id="rId12"/>
    <p:sldId id="3078" r:id="rId13"/>
    <p:sldId id="3119" r:id="rId14"/>
    <p:sldId id="3093" r:id="rId15"/>
    <p:sldId id="3082" r:id="rId16"/>
    <p:sldId id="3094" r:id="rId17"/>
    <p:sldId id="3075" r:id="rId18"/>
    <p:sldId id="3120" r:id="rId19"/>
    <p:sldId id="3092" r:id="rId20"/>
    <p:sldId id="3080" r:id="rId21"/>
    <p:sldId id="3085" r:id="rId22"/>
    <p:sldId id="3121" r:id="rId23"/>
  </p:sldIdLst>
  <p:sldSz cx="12858750" cy="7232650"/>
  <p:notesSz cx="6858000" cy="9144000"/>
  <p:custDataLst>
    <p:tags r:id="rId26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39763" indent="-1825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638" indent="-55403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28" userDrawn="1">
          <p15:clr>
            <a:srgbClr val="A4A3A4"/>
          </p15:clr>
        </p15:guide>
        <p15:guide id="2" pos="4050" userDrawn="1">
          <p15:clr>
            <a:srgbClr val="A4A3A4"/>
          </p15:clr>
        </p15:guide>
        <p15:guide id="3" pos="557" userDrawn="1">
          <p15:clr>
            <a:srgbClr val="A4A3A4"/>
          </p15:clr>
        </p15:guide>
        <p15:guide id="5" orient="horz" pos="4183" userDrawn="1">
          <p15:clr>
            <a:srgbClr val="A4A3A4"/>
          </p15:clr>
        </p15:guide>
        <p15:guide id="6" pos="7588" userDrawn="1">
          <p15:clr>
            <a:srgbClr val="A4A3A4"/>
          </p15:clr>
        </p15:guide>
        <p15:guide id="7" pos="376" userDrawn="1">
          <p15:clr>
            <a:srgbClr val="A4A3A4"/>
          </p15:clr>
        </p15:guide>
        <p15:guide id="8" pos="135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2FB"/>
    <a:srgbClr val="D34179"/>
    <a:srgbClr val="271F66"/>
    <a:srgbClr val="FBB600"/>
    <a:srgbClr val="28C7D4"/>
    <a:srgbClr val="F94D4D"/>
    <a:srgbClr val="FEFEFE"/>
    <a:srgbClr val="FFFFFF"/>
    <a:srgbClr val="8F1A12"/>
    <a:srgbClr val="F84E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878" autoAdjust="0"/>
    <p:restoredTop sz="92986" autoAdjust="0"/>
  </p:normalViewPr>
  <p:slideViewPr>
    <p:cSldViewPr>
      <p:cViewPr varScale="1">
        <p:scale>
          <a:sx n="67" d="100"/>
          <a:sy n="67" d="100"/>
        </p:scale>
        <p:origin x="-828" y="-108"/>
      </p:cViewPr>
      <p:guideLst>
        <p:guide orient="horz" pos="328"/>
        <p:guide orient="horz" pos="4183"/>
        <p:guide pos="4050"/>
        <p:guide pos="557"/>
        <p:guide pos="7588"/>
        <p:guide pos="376"/>
        <p:guide pos="1350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742FC-62BB-4B81-9CA5-3B750A4B4580}" type="datetimeFigureOut">
              <a:rPr lang="zh-CN" altLang="en-US" smtClean="0"/>
              <a:t>2017/8/12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E82F1-5B17-4D95-A6D6-EB96F2D72B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25143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pPr>
                <a:defRPr/>
              </a:pPr>
              <a:t>2017/8/12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05404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493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6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788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88234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80234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37713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212A0-7918-443B-BC26-B2C355370BBD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00652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79529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02316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2696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60739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07164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50038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7055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64596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37541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17212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9018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95523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22269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59323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93489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58045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61934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4520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合理交通结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944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4165823" y="338671"/>
            <a:ext cx="8692574" cy="1989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2">
              <a:cs typeface="+mn-ea"/>
              <a:sym typeface="+mn-lt"/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353" y="338671"/>
            <a:ext cx="150680" cy="1989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2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31105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643018" y="6704013"/>
            <a:ext cx="3000745" cy="3857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E45C20-9DC3-4C93-855F-0906F529D9E0}" type="datetimeFigureOut">
              <a:rPr lang="zh-CN" altLang="en-US"/>
              <a:pPr>
                <a:defRPr/>
              </a:pPr>
              <a:t>2017/8/12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393156" y="6704013"/>
            <a:ext cx="4072440" cy="3857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214988" y="6704013"/>
            <a:ext cx="3000745" cy="3857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38595A7-F137-4A1C-94F3-17BF434764D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93841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3E93-166D-47F5-9EF1-ACEABE24AEEA}" type="datetimeFigureOut">
              <a:rPr lang="zh-CN" altLang="en-US" smtClean="0"/>
              <a:t>2017/8/12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975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4" r:id="rId1"/>
    <p:sldLayoutId id="2147483955" r:id="rId2"/>
    <p:sldLayoutId id="2147483956" r:id="rId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7" Type="http://schemas.openxmlformats.org/officeDocument/2006/relationships/image" Target="../media/image3.jpe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7" Type="http://schemas.openxmlformats.org/officeDocument/2006/relationships/image" Target="../media/image3.jpe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notesSlide" Target="../notesSlides/notesSlide18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image" Target="../media/image3.jpe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7" Type="http://schemas.openxmlformats.org/officeDocument/2006/relationships/image" Target="../media/image3.jpe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矩形 331"/>
          <p:cNvSpPr/>
          <p:nvPr/>
        </p:nvSpPr>
        <p:spPr>
          <a:xfrm>
            <a:off x="0" y="0"/>
            <a:ext cx="12858750" cy="7243762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259"/>
          <p:cNvSpPr>
            <a:spLocks noChangeArrowheads="1"/>
          </p:cNvSpPr>
          <p:nvPr/>
        </p:nvSpPr>
        <p:spPr bwMode="auto">
          <a:xfrm>
            <a:off x="236687" y="3760341"/>
            <a:ext cx="72008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5400" dirty="0" smtClean="0">
                <a:solidFill>
                  <a:schemeClr val="accent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Arial" panose="020B0604020202020204" pitchFamily="34" charset="0"/>
              </a:rPr>
              <a:t>清新淡雅通用</a:t>
            </a:r>
            <a:r>
              <a:rPr lang="en-US" altLang="zh-CN" sz="5400" dirty="0" smtClean="0">
                <a:solidFill>
                  <a:schemeClr val="accent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Arial" panose="020B0604020202020204" pitchFamily="34" charset="0"/>
              </a:rPr>
              <a:t>PPT</a:t>
            </a:r>
            <a:endParaRPr lang="zh-CN" altLang="en-US" sz="5400" dirty="0">
              <a:solidFill>
                <a:schemeClr val="accent1"/>
              </a:solidFill>
              <a:latin typeface="方正正准黑简体" panose="02000000000000000000" pitchFamily="2" charset="-122"/>
              <a:ea typeface="方正正准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13" name="矩形 259"/>
          <p:cNvSpPr>
            <a:spLocks noChangeArrowheads="1"/>
          </p:cNvSpPr>
          <p:nvPr/>
        </p:nvSpPr>
        <p:spPr bwMode="auto">
          <a:xfrm>
            <a:off x="1160701" y="4529801"/>
            <a:ext cx="5352773" cy="30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1400" cap="all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框架完整</a:t>
            </a:r>
            <a:r>
              <a:rPr lang="zh-CN" altLang="en-US" sz="1400" cap="all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适用于工作总结、</a:t>
            </a:r>
            <a:r>
              <a:rPr lang="zh-CN" altLang="en-US" sz="1400" cap="all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工作汇报、工作安排</a:t>
            </a:r>
          </a:p>
        </p:txBody>
      </p:sp>
      <p:sp>
        <p:nvSpPr>
          <p:cNvPr id="16" name="矩形 259"/>
          <p:cNvSpPr>
            <a:spLocks noChangeArrowheads="1"/>
          </p:cNvSpPr>
          <p:nvPr/>
        </p:nvSpPr>
        <p:spPr bwMode="auto">
          <a:xfrm>
            <a:off x="1309011" y="4837540"/>
            <a:ext cx="505615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Framework is applicable to complete public class teachers, work report and work </a:t>
            </a:r>
            <a:r>
              <a:rPr lang="en-US" altLang="zh-CN" sz="8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arrangementFramework</a:t>
            </a:r>
            <a:r>
              <a:rPr lang="en-US" altLang="zh-CN" sz="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applicable to complete public class teachers, work report and work arrangement</a:t>
            </a:r>
            <a:endParaRPr lang="zh-CN" altLang="en-US" sz="8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764854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400"/>
                            </p:stCondLst>
                            <p:childTnLst>
                              <p:par>
                                <p:cTn id="2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900"/>
                            </p:stCondLst>
                            <p:childTnLst>
                              <p:par>
                                <p:cTn id="2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400"/>
                            </p:stCondLst>
                            <p:childTnLst>
                              <p:par>
                                <p:cTn id="3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41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" grpId="0" animBg="1"/>
      <p:bldP spid="332" grpId="1" animBg="1"/>
      <p:bldP spid="12" grpId="0"/>
      <p:bldP spid="12" grpId="1"/>
      <p:bldP spid="13" grpId="0"/>
      <p:bldP spid="13" grpId="1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/>
          <p:cNvSpPr>
            <a:spLocks/>
          </p:cNvSpPr>
          <p:nvPr/>
        </p:nvSpPr>
        <p:spPr bwMode="auto">
          <a:xfrm>
            <a:off x="5074369" y="3915453"/>
            <a:ext cx="2803768" cy="2797072"/>
          </a:xfrm>
          <a:custGeom>
            <a:avLst/>
            <a:gdLst>
              <a:gd name="T0" fmla="*/ 627 w 1256"/>
              <a:gd name="T1" fmla="*/ 0 h 1253"/>
              <a:gd name="T2" fmla="*/ 1256 w 1256"/>
              <a:gd name="T3" fmla="*/ 626 h 1253"/>
              <a:gd name="T4" fmla="*/ 627 w 1256"/>
              <a:gd name="T5" fmla="*/ 1253 h 1253"/>
              <a:gd name="T6" fmla="*/ 0 w 1256"/>
              <a:gd name="T7" fmla="*/ 626 h 1253"/>
              <a:gd name="T8" fmla="*/ 627 w 1256"/>
              <a:gd name="T9" fmla="*/ 0 h 1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56" h="1253">
                <a:moveTo>
                  <a:pt x="627" y="0"/>
                </a:moveTo>
                <a:lnTo>
                  <a:pt x="1256" y="626"/>
                </a:lnTo>
                <a:lnTo>
                  <a:pt x="627" y="1253"/>
                </a:lnTo>
                <a:lnTo>
                  <a:pt x="0" y="626"/>
                </a:lnTo>
                <a:lnTo>
                  <a:pt x="627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Freeform 8"/>
          <p:cNvSpPr>
            <a:spLocks/>
          </p:cNvSpPr>
          <p:nvPr/>
        </p:nvSpPr>
        <p:spPr bwMode="auto">
          <a:xfrm>
            <a:off x="5761917" y="2252390"/>
            <a:ext cx="1424207" cy="1421975"/>
          </a:xfrm>
          <a:custGeom>
            <a:avLst/>
            <a:gdLst>
              <a:gd name="T0" fmla="*/ 319 w 638"/>
              <a:gd name="T1" fmla="*/ 0 h 637"/>
              <a:gd name="T2" fmla="*/ 638 w 638"/>
              <a:gd name="T3" fmla="*/ 319 h 637"/>
              <a:gd name="T4" fmla="*/ 319 w 638"/>
              <a:gd name="T5" fmla="*/ 637 h 637"/>
              <a:gd name="T6" fmla="*/ 0 w 638"/>
              <a:gd name="T7" fmla="*/ 319 h 637"/>
              <a:gd name="T8" fmla="*/ 319 w 638"/>
              <a:gd name="T9" fmla="*/ 0 h 6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38" h="637">
                <a:moveTo>
                  <a:pt x="319" y="0"/>
                </a:moveTo>
                <a:lnTo>
                  <a:pt x="638" y="319"/>
                </a:lnTo>
                <a:lnTo>
                  <a:pt x="319" y="637"/>
                </a:lnTo>
                <a:lnTo>
                  <a:pt x="0" y="319"/>
                </a:lnTo>
                <a:lnTo>
                  <a:pt x="319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" name="Freeform 9"/>
          <p:cNvSpPr>
            <a:spLocks/>
          </p:cNvSpPr>
          <p:nvPr/>
        </p:nvSpPr>
        <p:spPr bwMode="auto">
          <a:xfrm>
            <a:off x="7244165" y="2649740"/>
            <a:ext cx="633973" cy="629508"/>
          </a:xfrm>
          <a:custGeom>
            <a:avLst/>
            <a:gdLst>
              <a:gd name="T0" fmla="*/ 143 w 284"/>
              <a:gd name="T1" fmla="*/ 0 h 282"/>
              <a:gd name="T2" fmla="*/ 284 w 284"/>
              <a:gd name="T3" fmla="*/ 141 h 282"/>
              <a:gd name="T4" fmla="*/ 143 w 284"/>
              <a:gd name="T5" fmla="*/ 282 h 282"/>
              <a:gd name="T6" fmla="*/ 0 w 284"/>
              <a:gd name="T7" fmla="*/ 141 h 282"/>
              <a:gd name="T8" fmla="*/ 143 w 284"/>
              <a:gd name="T9" fmla="*/ 0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4" h="282">
                <a:moveTo>
                  <a:pt x="143" y="0"/>
                </a:moveTo>
                <a:lnTo>
                  <a:pt x="284" y="141"/>
                </a:lnTo>
                <a:lnTo>
                  <a:pt x="143" y="282"/>
                </a:lnTo>
                <a:lnTo>
                  <a:pt x="0" y="141"/>
                </a:lnTo>
                <a:lnTo>
                  <a:pt x="143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" name="Freeform 10"/>
          <p:cNvSpPr>
            <a:spLocks/>
          </p:cNvSpPr>
          <p:nvPr/>
        </p:nvSpPr>
        <p:spPr bwMode="auto">
          <a:xfrm>
            <a:off x="-59920" y="2232"/>
            <a:ext cx="6464739" cy="7237116"/>
          </a:xfrm>
          <a:custGeom>
            <a:avLst/>
            <a:gdLst>
              <a:gd name="T0" fmla="*/ 0 w 2896"/>
              <a:gd name="T1" fmla="*/ 0 h 3242"/>
              <a:gd name="T2" fmla="*/ 1194 w 2896"/>
              <a:gd name="T3" fmla="*/ 0 h 3242"/>
              <a:gd name="T4" fmla="*/ 2896 w 2896"/>
              <a:gd name="T5" fmla="*/ 1700 h 3242"/>
              <a:gd name="T6" fmla="*/ 1351 w 2896"/>
              <a:gd name="T7" fmla="*/ 3242 h 3242"/>
              <a:gd name="T8" fmla="*/ 0 w 2896"/>
              <a:gd name="T9" fmla="*/ 3242 h 3242"/>
              <a:gd name="T10" fmla="*/ 0 w 2896"/>
              <a:gd name="T11" fmla="*/ 0 h 3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96" h="3242">
                <a:moveTo>
                  <a:pt x="0" y="0"/>
                </a:moveTo>
                <a:lnTo>
                  <a:pt x="1194" y="0"/>
                </a:lnTo>
                <a:lnTo>
                  <a:pt x="2896" y="1700"/>
                </a:lnTo>
                <a:lnTo>
                  <a:pt x="1351" y="3242"/>
                </a:lnTo>
                <a:lnTo>
                  <a:pt x="0" y="3242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0">
            <a:noFill/>
            <a:prstDash val="solid"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 dirty="0" smtClean="0"/>
              <a:t>                                          </a:t>
            </a:r>
            <a:endParaRPr lang="zh-CN" altLang="en-US" dirty="0"/>
          </a:p>
        </p:txBody>
      </p:sp>
      <p:sp>
        <p:nvSpPr>
          <p:cNvPr id="2" name="矩形 1"/>
          <p:cNvSpPr/>
          <p:nvPr/>
        </p:nvSpPr>
        <p:spPr>
          <a:xfrm>
            <a:off x="8104899" y="0"/>
            <a:ext cx="4753851" cy="72393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8671102" y="3279248"/>
            <a:ext cx="3775956" cy="2624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111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。</a:t>
            </a:r>
            <a:endParaRPr lang="en-US" altLang="zh-CN" sz="111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671102" y="1498337"/>
            <a:ext cx="3775957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400" dirty="0">
                <a:solidFill>
                  <a:schemeClr val="bg1"/>
                </a:solidFill>
                <a:ea typeface="Cambria Math" panose="02040503050406030204" pitchFamily="18" charset="0"/>
              </a:rPr>
              <a:t>ADD RELATED</a:t>
            </a:r>
          </a:p>
          <a:p>
            <a:pPr algn="ctr"/>
            <a:r>
              <a:rPr lang="en-US" altLang="zh-CN" sz="4800" dirty="0">
                <a:solidFill>
                  <a:schemeClr val="bg1"/>
                </a:solidFill>
                <a:latin typeface="Impact" panose="020B0806030902050204" pitchFamily="34" charset="0"/>
                <a:ea typeface="Cambria Math" panose="02040503050406030204" pitchFamily="18" charset="0"/>
              </a:rPr>
              <a:t>TITLE WORDS</a:t>
            </a:r>
            <a:endParaRPr lang="zh-CN" altLang="en-US" sz="4800" dirty="0">
              <a:solidFill>
                <a:schemeClr val="bg1"/>
              </a:solidFill>
              <a:latin typeface="Impact" panose="020B0806030902050204" pitchFamily="34" charset="0"/>
              <a:ea typeface="DFMincho-SU" panose="02010609010101010101" pitchFamily="1" charset="-128"/>
              <a:cs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10935" y="162227"/>
            <a:ext cx="3775393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站酷高端黑" panose="02010600030101010101" pitchFamily="2" charset="-122"/>
                <a:ea typeface="站酷高端黑" panose="02010600030101010101" pitchFamily="2" charset="-122"/>
              </a:defRPr>
            </a:lvl1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</p:spTree>
    <p:extLst>
      <p:ext uri="{BB962C8B-B14F-4D97-AF65-F5344CB8AC3E}">
        <p14:creationId xmlns:p14="http://schemas.microsoft.com/office/powerpoint/2010/main" val="815691436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2" grpId="0" animBg="1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矩形 59"/>
          <p:cNvSpPr/>
          <p:nvPr/>
        </p:nvSpPr>
        <p:spPr>
          <a:xfrm>
            <a:off x="1491792" y="2705307"/>
            <a:ext cx="3449860" cy="3278593"/>
          </a:xfrm>
          <a:prstGeom prst="rect">
            <a:avLst/>
          </a:prstGeom>
          <a:solidFill>
            <a:schemeClr val="accent5"/>
          </a:solidFill>
          <a:ln w="12700">
            <a:noFill/>
          </a:ln>
          <a:effectLst>
            <a:outerShdw blurRad="368300" dist="38100" dir="8100000" algn="tr" rotWithShape="0">
              <a:prstClr val="black">
                <a:alpha val="90000"/>
              </a:prstClr>
            </a:outerShdw>
          </a:effectLst>
          <a:scene3d>
            <a:camera prst="orthographicFront">
              <a:rot lat="17916175" lon="2729084" rev="18779825"/>
            </a:camera>
            <a:lightRig rig="balanced" dir="t">
              <a:rot lat="0" lon="0" rev="600000"/>
            </a:lightRig>
          </a:scene3d>
          <a:sp3d prstMaterial="flat">
            <a:bevelT w="444500" h="1041400" prst="angle"/>
            <a:extrusionClr>
              <a:srgbClr val="0070C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矩形 60"/>
          <p:cNvSpPr/>
          <p:nvPr/>
        </p:nvSpPr>
        <p:spPr>
          <a:xfrm>
            <a:off x="1996931" y="2377656"/>
            <a:ext cx="2410640" cy="2286081"/>
          </a:xfrm>
          <a:prstGeom prst="rect">
            <a:avLst/>
          </a:prstGeom>
          <a:solidFill>
            <a:schemeClr val="accent4"/>
          </a:solidFill>
          <a:ln>
            <a:noFill/>
          </a:ln>
          <a:scene3d>
            <a:camera prst="orthographicFront">
              <a:rot lat="17916175" lon="2729084" rev="18779825"/>
            </a:camera>
            <a:lightRig rig="balanced" dir="t">
              <a:rot lat="0" lon="0" rev="600000"/>
            </a:lightRig>
          </a:scene3d>
          <a:sp3d prstMaterial="flat">
            <a:bevelT w="311150" h="730250" prst="angle"/>
            <a:extrusionClr>
              <a:srgbClr val="00B05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矩形 61"/>
          <p:cNvSpPr/>
          <p:nvPr/>
        </p:nvSpPr>
        <p:spPr>
          <a:xfrm>
            <a:off x="2349953" y="2152199"/>
            <a:ext cx="1702330" cy="1623150"/>
          </a:xfrm>
          <a:prstGeom prst="rect">
            <a:avLst/>
          </a:prstGeom>
          <a:solidFill>
            <a:schemeClr val="accent3"/>
          </a:solidFill>
          <a:ln>
            <a:noFill/>
          </a:ln>
          <a:scene3d>
            <a:camera prst="orthographicFront">
              <a:rot lat="17916175" lon="2729084" rev="18779825"/>
            </a:camera>
            <a:lightRig rig="balanced" dir="t">
              <a:rot lat="0" lon="0" rev="600000"/>
            </a:lightRig>
          </a:scene3d>
          <a:sp3d prstMaterial="flat">
            <a:bevelT w="215900" h="501650" prst="angle"/>
            <a:extrusionClr>
              <a:srgbClr val="FFC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矩形 62"/>
          <p:cNvSpPr/>
          <p:nvPr/>
        </p:nvSpPr>
        <p:spPr>
          <a:xfrm>
            <a:off x="2611133" y="1800685"/>
            <a:ext cx="1157265" cy="1139000"/>
          </a:xfrm>
          <a:prstGeom prst="rect">
            <a:avLst/>
          </a:prstGeom>
          <a:solidFill>
            <a:schemeClr val="accent2"/>
          </a:solidFill>
          <a:ln>
            <a:noFill/>
          </a:ln>
          <a:scene3d>
            <a:camera prst="orthographicFront">
              <a:rot lat="17709539" lon="2246828" rev="19210350"/>
            </a:camera>
            <a:lightRig rig="balanced" dir="t">
              <a:rot lat="0" lon="0" rev="600000"/>
            </a:lightRig>
          </a:scene3d>
          <a:sp3d prstMaterial="flat">
            <a:bevelT w="234950" h="520700" prst="angle"/>
            <a:extrusionClr>
              <a:srgbClr val="7030A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矩形 63"/>
          <p:cNvSpPr/>
          <p:nvPr/>
        </p:nvSpPr>
        <p:spPr>
          <a:xfrm>
            <a:off x="2900112" y="1256098"/>
            <a:ext cx="569500" cy="569500"/>
          </a:xfrm>
          <a:prstGeom prst="rect">
            <a:avLst/>
          </a:prstGeom>
          <a:solidFill>
            <a:schemeClr val="accent1"/>
          </a:solidFill>
          <a:ln>
            <a:noFill/>
          </a:ln>
          <a:scene3d>
            <a:camera prst="orthographicFront">
              <a:rot lat="17916175" lon="2729084" rev="18779825"/>
            </a:camera>
            <a:lightRig rig="balanced" dir="t">
              <a:rot lat="0" lon="0" rev="600000"/>
            </a:lightRig>
          </a:scene3d>
          <a:sp3d prstMaterial="flat">
            <a:bevelT w="336550" h="7556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6" name="直接连接符 75"/>
          <p:cNvCxnSpPr/>
          <p:nvPr/>
        </p:nvCxnSpPr>
        <p:spPr>
          <a:xfrm>
            <a:off x="3315763" y="1953498"/>
            <a:ext cx="4000114" cy="0"/>
          </a:xfrm>
          <a:prstGeom prst="line">
            <a:avLst/>
          </a:prstGeom>
          <a:noFill/>
          <a:ln w="9525">
            <a:solidFill>
              <a:srgbClr val="414455"/>
            </a:solidFill>
            <a:prstDash val="sysDot"/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7" name="直接连接符 76"/>
          <p:cNvCxnSpPr/>
          <p:nvPr/>
        </p:nvCxnSpPr>
        <p:spPr>
          <a:xfrm>
            <a:off x="3517115" y="2620307"/>
            <a:ext cx="3798762" cy="0"/>
          </a:xfrm>
          <a:prstGeom prst="line">
            <a:avLst/>
          </a:prstGeom>
          <a:noFill/>
          <a:ln w="9525">
            <a:solidFill>
              <a:srgbClr val="414455"/>
            </a:solidFill>
            <a:prstDash val="sysDot"/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8" name="直接连接符 77"/>
          <p:cNvCxnSpPr/>
          <p:nvPr/>
        </p:nvCxnSpPr>
        <p:spPr>
          <a:xfrm>
            <a:off x="3847355" y="3312124"/>
            <a:ext cx="3468522" cy="0"/>
          </a:xfrm>
          <a:prstGeom prst="line">
            <a:avLst/>
          </a:prstGeom>
          <a:noFill/>
          <a:ln w="9525">
            <a:solidFill>
              <a:srgbClr val="414455"/>
            </a:solidFill>
            <a:prstDash val="sysDot"/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9" name="直接连接符 78"/>
          <p:cNvCxnSpPr/>
          <p:nvPr/>
        </p:nvCxnSpPr>
        <p:spPr>
          <a:xfrm>
            <a:off x="4378949" y="4324552"/>
            <a:ext cx="2936929" cy="0"/>
          </a:xfrm>
          <a:prstGeom prst="line">
            <a:avLst/>
          </a:prstGeom>
          <a:noFill/>
          <a:ln w="9525">
            <a:solidFill>
              <a:srgbClr val="414455"/>
            </a:solidFill>
            <a:prstDash val="sysDot"/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80" name="直接连接符 79"/>
          <p:cNvCxnSpPr/>
          <p:nvPr/>
        </p:nvCxnSpPr>
        <p:spPr>
          <a:xfrm>
            <a:off x="4758657" y="5326894"/>
            <a:ext cx="2557221" cy="0"/>
          </a:xfrm>
          <a:prstGeom prst="line">
            <a:avLst/>
          </a:prstGeom>
          <a:noFill/>
          <a:ln w="9525">
            <a:solidFill>
              <a:srgbClr val="414455"/>
            </a:solidFill>
            <a:prstDash val="sysDot"/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81" name="TextBox 80"/>
          <p:cNvSpPr txBox="1"/>
          <p:nvPr/>
        </p:nvSpPr>
        <p:spPr>
          <a:xfrm>
            <a:off x="7766153" y="5144182"/>
            <a:ext cx="3271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5722886" y="4995411"/>
            <a:ext cx="1441420" cy="35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7766153" y="4147919"/>
            <a:ext cx="3271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5722886" y="4008168"/>
            <a:ext cx="1441420" cy="35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7766153" y="3175563"/>
            <a:ext cx="3271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5722886" y="3005672"/>
            <a:ext cx="1441420" cy="35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7766153" y="2438972"/>
            <a:ext cx="3271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5722886" y="2324541"/>
            <a:ext cx="1441420" cy="35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7766153" y="1750841"/>
            <a:ext cx="3271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5722886" y="1636410"/>
            <a:ext cx="1441420" cy="35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310935" y="162227"/>
            <a:ext cx="3775393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站酷高端黑" panose="02010600030101010101" pitchFamily="2" charset="-122"/>
                <a:ea typeface="站酷高端黑" panose="02010600030101010101" pitchFamily="2" charset="-122"/>
              </a:defRPr>
            </a:lvl1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</p:spTree>
    <p:extLst>
      <p:ext uri="{BB962C8B-B14F-4D97-AF65-F5344CB8AC3E}">
        <p14:creationId xmlns:p14="http://schemas.microsoft.com/office/powerpoint/2010/main" val="549317381"/>
      </p:ext>
    </p:extLst>
  </p:cSld>
  <p:clrMapOvr>
    <a:masterClrMapping/>
  </p:clrMapOvr>
  <p:transition spd="slow" advTm="0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7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8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64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1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12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 p14:presetBounceEnd="64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5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16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grpId="0" nodeType="withEffect" p14:presetBounceEnd="64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9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20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grpId="0" nodeType="withEffect" p14:presetBounceEnd="64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23" dur="1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24" dur="1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2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1" dur="5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7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42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2600"/>
                                </p:stCondLst>
                                <p:childTnLst>
                                  <p:par>
                                    <p:cTn id="6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0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2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3" dur="5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22" presetClass="entr" presetSubtype="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6" dur="5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22" presetClass="entr" presetSubtype="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9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22" presetClass="entr" presetSubtype="8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2" dur="5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0" grpId="0" animBg="1"/>
          <p:bldP spid="61" grpId="0" animBg="1"/>
          <p:bldP spid="62" grpId="0" animBg="1"/>
          <p:bldP spid="63" grpId="0" animBg="1"/>
          <p:bldP spid="64" grpId="0" animBg="1"/>
          <p:bldP spid="81" grpId="0"/>
          <p:bldP spid="82" grpId="0"/>
          <p:bldP spid="83" grpId="0"/>
          <p:bldP spid="84" grpId="0"/>
          <p:bldP spid="85" grpId="0"/>
          <p:bldP spid="86" grpId="0"/>
          <p:bldP spid="87" grpId="0"/>
          <p:bldP spid="88" grpId="0"/>
          <p:bldP spid="89" grpId="0"/>
          <p:bldP spid="9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2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1" dur="5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7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42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2600"/>
                                </p:stCondLst>
                                <p:childTnLst>
                                  <p:par>
                                    <p:cTn id="6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0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2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3" dur="5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22" presetClass="entr" presetSubtype="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6" dur="5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22" presetClass="entr" presetSubtype="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9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22" presetClass="entr" presetSubtype="8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2" dur="5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0" grpId="0" animBg="1"/>
          <p:bldP spid="61" grpId="0" animBg="1"/>
          <p:bldP spid="62" grpId="0" animBg="1"/>
          <p:bldP spid="63" grpId="0" animBg="1"/>
          <p:bldP spid="64" grpId="0" animBg="1"/>
          <p:bldP spid="81" grpId="0"/>
          <p:bldP spid="82" grpId="0"/>
          <p:bldP spid="83" grpId="0"/>
          <p:bldP spid="84" grpId="0"/>
          <p:bldP spid="85" grpId="0"/>
          <p:bldP spid="86" grpId="0"/>
          <p:bldP spid="87" grpId="0"/>
          <p:bldP spid="88" grpId="0"/>
          <p:bldP spid="89" grpId="0"/>
          <p:bldP spid="90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弧形 57"/>
          <p:cNvSpPr/>
          <p:nvPr/>
        </p:nvSpPr>
        <p:spPr>
          <a:xfrm rot="13095499">
            <a:off x="2093564" y="2118937"/>
            <a:ext cx="3674344" cy="3905933"/>
          </a:xfrm>
          <a:prstGeom prst="arc">
            <a:avLst>
              <a:gd name="adj1" fmla="val 13430170"/>
              <a:gd name="adj2" fmla="val 3396500"/>
            </a:avLst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4" name="弧形 93"/>
          <p:cNvSpPr/>
          <p:nvPr/>
        </p:nvSpPr>
        <p:spPr>
          <a:xfrm rot="13095499">
            <a:off x="3137781" y="2862844"/>
            <a:ext cx="2274740" cy="2418116"/>
          </a:xfrm>
          <a:prstGeom prst="arc">
            <a:avLst>
              <a:gd name="adj1" fmla="val 13430170"/>
              <a:gd name="adj2" fmla="val 3396500"/>
            </a:avLst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5" name="弧形 94"/>
          <p:cNvSpPr/>
          <p:nvPr/>
        </p:nvSpPr>
        <p:spPr>
          <a:xfrm rot="13095499">
            <a:off x="3684159" y="3470930"/>
            <a:ext cx="1013310" cy="1077178"/>
          </a:xfrm>
          <a:prstGeom prst="arc">
            <a:avLst>
              <a:gd name="adj1" fmla="val 13430170"/>
              <a:gd name="adj2" fmla="val 3396500"/>
            </a:avLst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6041742" y="4783892"/>
            <a:ext cx="1577637" cy="784879"/>
            <a:chOff x="6040947" y="4783891"/>
            <a:chExt cx="1577637" cy="784879"/>
          </a:xfrm>
        </p:grpSpPr>
        <p:grpSp>
          <p:nvGrpSpPr>
            <p:cNvPr id="30" name="组合 29"/>
            <p:cNvGrpSpPr/>
            <p:nvPr/>
          </p:nvGrpSpPr>
          <p:grpSpPr>
            <a:xfrm>
              <a:off x="6957175" y="4783891"/>
              <a:ext cx="661409" cy="784879"/>
              <a:chOff x="5950416" y="3480496"/>
              <a:chExt cx="627191" cy="744273"/>
            </a:xfrm>
          </p:grpSpPr>
          <p:sp>
            <p:nvSpPr>
              <p:cNvPr id="31" name="弧形 30"/>
              <p:cNvSpPr/>
              <p:nvPr/>
            </p:nvSpPr>
            <p:spPr>
              <a:xfrm rot="13095499">
                <a:off x="5950416" y="3516891"/>
                <a:ext cx="627191" cy="666722"/>
              </a:xfrm>
              <a:prstGeom prst="arc">
                <a:avLst>
                  <a:gd name="adj1" fmla="val 13430170"/>
                  <a:gd name="adj2" fmla="val 3396500"/>
                </a:avLst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endParaRPr lang="zh-CN" altLang="en-US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" name="饼形 31"/>
              <p:cNvSpPr/>
              <p:nvPr/>
            </p:nvSpPr>
            <p:spPr>
              <a:xfrm>
                <a:off x="6273537" y="3480496"/>
                <a:ext cx="82285" cy="82285"/>
              </a:xfrm>
              <a:prstGeom prst="pie">
                <a:avLst>
                  <a:gd name="adj1" fmla="val 5510857"/>
                  <a:gd name="adj2" fmla="val 16200000"/>
                </a:avLst>
              </a:prstGeom>
              <a:solidFill>
                <a:srgbClr val="A1A1A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CN" altLang="en-US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" name="饼形 32"/>
              <p:cNvSpPr/>
              <p:nvPr/>
            </p:nvSpPr>
            <p:spPr>
              <a:xfrm>
                <a:off x="6273537" y="4142484"/>
                <a:ext cx="82285" cy="82285"/>
              </a:xfrm>
              <a:prstGeom prst="pie">
                <a:avLst>
                  <a:gd name="adj1" fmla="val 5510857"/>
                  <a:gd name="adj2" fmla="val 16200000"/>
                </a:avLst>
              </a:prstGeom>
              <a:solidFill>
                <a:srgbClr val="A1A1A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CN" altLang="en-US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cxnSp>
          <p:nvCxnSpPr>
            <p:cNvPr id="35" name="直接连接符 34"/>
            <p:cNvCxnSpPr/>
            <p:nvPr/>
          </p:nvCxnSpPr>
          <p:spPr>
            <a:xfrm>
              <a:off x="6040947" y="5191152"/>
              <a:ext cx="893975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组合 3"/>
          <p:cNvGrpSpPr/>
          <p:nvPr/>
        </p:nvGrpSpPr>
        <p:grpSpPr>
          <a:xfrm>
            <a:off x="6021655" y="3287241"/>
            <a:ext cx="1587680" cy="784879"/>
            <a:chOff x="6020861" y="3287240"/>
            <a:chExt cx="1587680" cy="784879"/>
          </a:xfrm>
        </p:grpSpPr>
        <p:grpSp>
          <p:nvGrpSpPr>
            <p:cNvPr id="25" name="组合 24"/>
            <p:cNvGrpSpPr/>
            <p:nvPr/>
          </p:nvGrpSpPr>
          <p:grpSpPr>
            <a:xfrm>
              <a:off x="6947132" y="3287240"/>
              <a:ext cx="661409" cy="784879"/>
              <a:chOff x="5950416" y="3480496"/>
              <a:chExt cx="627191" cy="744273"/>
            </a:xfrm>
          </p:grpSpPr>
          <p:sp>
            <p:nvSpPr>
              <p:cNvPr id="22" name="弧形 21"/>
              <p:cNvSpPr/>
              <p:nvPr/>
            </p:nvSpPr>
            <p:spPr>
              <a:xfrm rot="13095499">
                <a:off x="5950416" y="3516891"/>
                <a:ext cx="627191" cy="666722"/>
              </a:xfrm>
              <a:prstGeom prst="arc">
                <a:avLst>
                  <a:gd name="adj1" fmla="val 13430170"/>
                  <a:gd name="adj2" fmla="val 3396500"/>
                </a:avLst>
              </a:prstGeom>
              <a:ln w="1905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endParaRPr lang="zh-CN" altLang="en-US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" name="饼形 22"/>
              <p:cNvSpPr/>
              <p:nvPr/>
            </p:nvSpPr>
            <p:spPr>
              <a:xfrm>
                <a:off x="6273537" y="3480496"/>
                <a:ext cx="82285" cy="82285"/>
              </a:xfrm>
              <a:prstGeom prst="pie">
                <a:avLst>
                  <a:gd name="adj1" fmla="val 5510857"/>
                  <a:gd name="adj2" fmla="val 16200000"/>
                </a:avLst>
              </a:prstGeom>
              <a:solidFill>
                <a:srgbClr val="A1A1A1"/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CN" altLang="en-US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" name="饼形 23"/>
              <p:cNvSpPr/>
              <p:nvPr/>
            </p:nvSpPr>
            <p:spPr>
              <a:xfrm>
                <a:off x="6273537" y="4142484"/>
                <a:ext cx="82285" cy="82285"/>
              </a:xfrm>
              <a:prstGeom prst="pie">
                <a:avLst>
                  <a:gd name="adj1" fmla="val 5510857"/>
                  <a:gd name="adj2" fmla="val 16200000"/>
                </a:avLst>
              </a:prstGeom>
              <a:solidFill>
                <a:srgbClr val="A1A1A1"/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CN" altLang="en-US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cxnSp>
          <p:nvCxnSpPr>
            <p:cNvPr id="38" name="直接连接符 37"/>
            <p:cNvCxnSpPr/>
            <p:nvPr/>
          </p:nvCxnSpPr>
          <p:spPr>
            <a:xfrm>
              <a:off x="6020861" y="3692237"/>
              <a:ext cx="893975" cy="0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组合 2"/>
          <p:cNvGrpSpPr/>
          <p:nvPr/>
        </p:nvGrpSpPr>
        <p:grpSpPr>
          <a:xfrm>
            <a:off x="6026678" y="1774334"/>
            <a:ext cx="1582656" cy="784879"/>
            <a:chOff x="6025884" y="1774333"/>
            <a:chExt cx="1582656" cy="784879"/>
          </a:xfrm>
        </p:grpSpPr>
        <p:grpSp>
          <p:nvGrpSpPr>
            <p:cNvPr id="26" name="组合 25"/>
            <p:cNvGrpSpPr/>
            <p:nvPr/>
          </p:nvGrpSpPr>
          <p:grpSpPr>
            <a:xfrm>
              <a:off x="6947131" y="1774333"/>
              <a:ext cx="661409" cy="784879"/>
              <a:chOff x="5950416" y="3480496"/>
              <a:chExt cx="627191" cy="744273"/>
            </a:xfrm>
          </p:grpSpPr>
          <p:sp>
            <p:nvSpPr>
              <p:cNvPr id="27" name="弧形 26"/>
              <p:cNvSpPr/>
              <p:nvPr/>
            </p:nvSpPr>
            <p:spPr>
              <a:xfrm rot="13095499">
                <a:off x="5950416" y="3516891"/>
                <a:ext cx="627191" cy="666722"/>
              </a:xfrm>
              <a:prstGeom prst="arc">
                <a:avLst>
                  <a:gd name="adj1" fmla="val 13430170"/>
                  <a:gd name="adj2" fmla="val 3396500"/>
                </a:avLst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endParaRPr lang="zh-CN" altLang="en-US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" name="饼形 27"/>
              <p:cNvSpPr/>
              <p:nvPr/>
            </p:nvSpPr>
            <p:spPr>
              <a:xfrm>
                <a:off x="6273537" y="3480496"/>
                <a:ext cx="82285" cy="82285"/>
              </a:xfrm>
              <a:prstGeom prst="pie">
                <a:avLst>
                  <a:gd name="adj1" fmla="val 5510857"/>
                  <a:gd name="adj2" fmla="val 16200000"/>
                </a:avLst>
              </a:prstGeom>
              <a:solidFill>
                <a:srgbClr val="A1A1A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CN" altLang="en-US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" name="饼形 28"/>
              <p:cNvSpPr/>
              <p:nvPr/>
            </p:nvSpPr>
            <p:spPr>
              <a:xfrm>
                <a:off x="6273537" y="4142484"/>
                <a:ext cx="82285" cy="82285"/>
              </a:xfrm>
              <a:prstGeom prst="pie">
                <a:avLst>
                  <a:gd name="adj1" fmla="val 5510857"/>
                  <a:gd name="adj2" fmla="val 16200000"/>
                </a:avLst>
              </a:prstGeom>
              <a:solidFill>
                <a:srgbClr val="A1A1A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CN" altLang="en-US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cxnSp>
          <p:nvCxnSpPr>
            <p:cNvPr id="39" name="直接连接符 38"/>
            <p:cNvCxnSpPr/>
            <p:nvPr/>
          </p:nvCxnSpPr>
          <p:spPr>
            <a:xfrm>
              <a:off x="6025884" y="2171554"/>
              <a:ext cx="893975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组合 1"/>
          <p:cNvGrpSpPr/>
          <p:nvPr/>
        </p:nvGrpSpPr>
        <p:grpSpPr>
          <a:xfrm>
            <a:off x="4119335" y="1941777"/>
            <a:ext cx="1907425" cy="4219617"/>
            <a:chOff x="4118540" y="1941776"/>
            <a:chExt cx="1907425" cy="4219617"/>
          </a:xfrm>
          <a:solidFill>
            <a:srgbClr val="0170C1"/>
          </a:solidFill>
        </p:grpSpPr>
        <p:sp>
          <p:nvSpPr>
            <p:cNvPr id="81" name="矩形 80"/>
            <p:cNvSpPr/>
            <p:nvPr/>
          </p:nvSpPr>
          <p:spPr>
            <a:xfrm>
              <a:off x="4119300" y="5725074"/>
              <a:ext cx="1901640" cy="4363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2" name="矩形 81"/>
            <p:cNvSpPr/>
            <p:nvPr/>
          </p:nvSpPr>
          <p:spPr>
            <a:xfrm>
              <a:off x="4118540" y="4182002"/>
              <a:ext cx="1901640" cy="4363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3" name="矩形 82"/>
            <p:cNvSpPr/>
            <p:nvPr/>
          </p:nvSpPr>
          <p:spPr>
            <a:xfrm>
              <a:off x="4120162" y="3459009"/>
              <a:ext cx="1901640" cy="43631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b="1" dirty="0">
                  <a:solidFill>
                    <a:schemeClr val="bg1"/>
                  </a:solidFill>
                  <a:latin typeface="Franklin Gothic Book" panose="020B0503020102020204" pitchFamily="34" charset="0"/>
                  <a:ea typeface="Segoe UI Emoji" panose="020B0502040204020203" pitchFamily="34" charset="0"/>
                </a:rPr>
                <a:t>YOUR TITLE</a:t>
              </a:r>
              <a:endParaRPr lang="zh-CN" altLang="en-US" b="1" dirty="0">
                <a:solidFill>
                  <a:schemeClr val="bg1"/>
                </a:solidFill>
                <a:latin typeface="Franklin Gothic Book" panose="020B0503020102020204" pitchFamily="34" charset="0"/>
              </a:endParaRPr>
            </a:p>
          </p:txBody>
        </p:sp>
        <p:sp>
          <p:nvSpPr>
            <p:cNvPr id="84" name="矩形 83"/>
            <p:cNvSpPr/>
            <p:nvPr/>
          </p:nvSpPr>
          <p:spPr>
            <a:xfrm>
              <a:off x="4120162" y="4955660"/>
              <a:ext cx="1901640" cy="4363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b="1" dirty="0">
                  <a:solidFill>
                    <a:schemeClr val="bg1"/>
                  </a:solidFill>
                  <a:latin typeface="Franklin Gothic Book" panose="020B0503020102020204" pitchFamily="34" charset="0"/>
                  <a:ea typeface="Segoe UI Emoji" panose="020B0502040204020203" pitchFamily="34" charset="0"/>
                </a:rPr>
                <a:t>YOUR TITLE</a:t>
              </a:r>
              <a:endParaRPr lang="zh-CN" altLang="en-US" b="1" dirty="0">
                <a:solidFill>
                  <a:schemeClr val="bg1"/>
                </a:solidFill>
                <a:latin typeface="Franklin Gothic Book" panose="020B0503020102020204" pitchFamily="34" charset="0"/>
              </a:endParaRPr>
            </a:p>
          </p:txBody>
        </p:sp>
        <p:sp>
          <p:nvSpPr>
            <p:cNvPr id="85" name="矩形 84"/>
            <p:cNvSpPr/>
            <p:nvPr/>
          </p:nvSpPr>
          <p:spPr>
            <a:xfrm>
              <a:off x="4124325" y="2680221"/>
              <a:ext cx="1901640" cy="4363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6" name="矩形 85"/>
            <p:cNvSpPr/>
            <p:nvPr/>
          </p:nvSpPr>
          <p:spPr>
            <a:xfrm>
              <a:off x="4120162" y="1941776"/>
              <a:ext cx="1901640" cy="4363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b="1" dirty="0">
                  <a:solidFill>
                    <a:schemeClr val="bg1"/>
                  </a:solidFill>
                  <a:latin typeface="Franklin Gothic Book" panose="020B0503020102020204" pitchFamily="34" charset="0"/>
                  <a:ea typeface="Segoe UI Emoji" panose="020B0502040204020203" pitchFamily="34" charset="0"/>
                </a:rPr>
                <a:t>YOUR TITLE</a:t>
              </a:r>
              <a:endParaRPr lang="zh-CN" altLang="en-US" b="1" dirty="0">
                <a:solidFill>
                  <a:schemeClr val="bg1"/>
                </a:solidFill>
                <a:latin typeface="Franklin Gothic Book" panose="020B0503020102020204" pitchFamily="34" charset="0"/>
              </a:endParaRPr>
            </a:p>
          </p:txBody>
        </p:sp>
      </p:grpSp>
      <p:sp>
        <p:nvSpPr>
          <p:cNvPr id="90" name="矩形 89"/>
          <p:cNvSpPr/>
          <p:nvPr/>
        </p:nvSpPr>
        <p:spPr>
          <a:xfrm>
            <a:off x="1096675" y="3767184"/>
            <a:ext cx="2294270" cy="584648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>
                <a:solidFill>
                  <a:schemeClr val="bg1"/>
                </a:solidFill>
                <a:latin typeface="Franklin Gothic Book" panose="020B0503020102020204" pitchFamily="34" charset="0"/>
                <a:ea typeface="Segoe UI Emoji" panose="020B0502040204020203" pitchFamily="34" charset="0"/>
              </a:rPr>
              <a:t>YOUR TITLE</a:t>
            </a:r>
            <a:endParaRPr lang="zh-CN" altLang="en-US" sz="2800" b="1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74" name="TextBox 41"/>
          <p:cNvSpPr txBox="1"/>
          <p:nvPr/>
        </p:nvSpPr>
        <p:spPr>
          <a:xfrm>
            <a:off x="7731817" y="2152047"/>
            <a:ext cx="3306071" cy="455836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5" name="TextBox 170"/>
          <p:cNvSpPr txBox="1"/>
          <p:nvPr/>
        </p:nvSpPr>
        <p:spPr>
          <a:xfrm>
            <a:off x="7731817" y="1849961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8" name="TextBox 41"/>
          <p:cNvSpPr txBox="1"/>
          <p:nvPr/>
        </p:nvSpPr>
        <p:spPr>
          <a:xfrm>
            <a:off x="7731817" y="3795110"/>
            <a:ext cx="3306071" cy="455836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1" name="TextBox 170"/>
          <p:cNvSpPr txBox="1"/>
          <p:nvPr/>
        </p:nvSpPr>
        <p:spPr>
          <a:xfrm>
            <a:off x="7731817" y="3493024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2" name="TextBox 41"/>
          <p:cNvSpPr txBox="1"/>
          <p:nvPr/>
        </p:nvSpPr>
        <p:spPr>
          <a:xfrm>
            <a:off x="7731817" y="5366735"/>
            <a:ext cx="3306071" cy="455836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3" name="TextBox 170"/>
          <p:cNvSpPr txBox="1"/>
          <p:nvPr/>
        </p:nvSpPr>
        <p:spPr>
          <a:xfrm>
            <a:off x="7731817" y="5064649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310935" y="162227"/>
            <a:ext cx="3775393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站酷高端黑" panose="02010600030101010101" pitchFamily="2" charset="-122"/>
                <a:ea typeface="站酷高端黑" panose="02010600030101010101" pitchFamily="2" charset="-122"/>
              </a:defRPr>
            </a:lvl1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</p:spTree>
    <p:extLst>
      <p:ext uri="{BB962C8B-B14F-4D97-AF65-F5344CB8AC3E}">
        <p14:creationId xmlns:p14="http://schemas.microsoft.com/office/powerpoint/2010/main" val="3612498173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94" grpId="0" animBg="1"/>
      <p:bldP spid="95" grpId="0" animBg="1"/>
      <p:bldP spid="90" grpId="0" animBg="1"/>
      <p:bldP spid="74" grpId="0"/>
      <p:bldP spid="75" grpId="0"/>
      <p:bldP spid="88" grpId="0"/>
      <p:bldP spid="91" grpId="0"/>
      <p:bldP spid="92" grpId="0"/>
      <p:bldP spid="9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MH_Entry_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 flipH="1">
            <a:off x="6530727" y="153551"/>
            <a:ext cx="5976664" cy="692555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 anchor="ctr" anchorCtr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413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zh-CN" altLang="en-US" sz="413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任意多边形 14"/>
          <p:cNvSpPr/>
          <p:nvPr/>
        </p:nvSpPr>
        <p:spPr>
          <a:xfrm>
            <a:off x="0" y="-26729"/>
            <a:ext cx="6934200" cy="7270949"/>
          </a:xfrm>
          <a:custGeom>
            <a:avLst/>
            <a:gdLst>
              <a:gd name="connsiteX0" fmla="*/ 2968768 w 5921064"/>
              <a:gd name="connsiteY0" fmla="*/ 1839123 h 6208613"/>
              <a:gd name="connsiteX1" fmla="*/ 3541590 w 5921064"/>
              <a:gd name="connsiteY1" fmla="*/ 1839123 h 6208613"/>
              <a:gd name="connsiteX2" fmla="*/ 2137119 w 5921064"/>
              <a:gd name="connsiteY2" fmla="*/ 5463430 h 6208613"/>
              <a:gd name="connsiteX3" fmla="*/ 1564297 w 5921064"/>
              <a:gd name="connsiteY3" fmla="*/ 5463430 h 6208613"/>
              <a:gd name="connsiteX4" fmla="*/ 1816558 w 5921064"/>
              <a:gd name="connsiteY4" fmla="*/ 1312746 h 6208613"/>
              <a:gd name="connsiteX5" fmla="*/ 3081210 w 5921064"/>
              <a:gd name="connsiteY5" fmla="*/ 1312746 h 6208613"/>
              <a:gd name="connsiteX6" fmla="*/ 1264652 w 5921064"/>
              <a:gd name="connsiteY6" fmla="*/ 5989805 h 6208613"/>
              <a:gd name="connsiteX7" fmla="*/ 0 w 5921064"/>
              <a:gd name="connsiteY7" fmla="*/ 5989805 h 6208613"/>
              <a:gd name="connsiteX8" fmla="*/ 4538652 w 5921064"/>
              <a:gd name="connsiteY8" fmla="*/ 0 h 6208613"/>
              <a:gd name="connsiteX9" fmla="*/ 5921064 w 5921064"/>
              <a:gd name="connsiteY9" fmla="*/ 0 h 6208613"/>
              <a:gd name="connsiteX10" fmla="*/ 4917326 w 5921064"/>
              <a:gd name="connsiteY10" fmla="*/ 2584306 h 6208613"/>
              <a:gd name="connsiteX11" fmla="*/ 5433340 w 5921064"/>
              <a:gd name="connsiteY11" fmla="*/ 2584306 h 6208613"/>
              <a:gd name="connsiteX12" fmla="*/ 4028869 w 5921064"/>
              <a:gd name="connsiteY12" fmla="*/ 6208613 h 6208613"/>
              <a:gd name="connsiteX13" fmla="*/ 3456047 w 5921064"/>
              <a:gd name="connsiteY13" fmla="*/ 6208613 h 6208613"/>
              <a:gd name="connsiteX14" fmla="*/ 3880780 w 5921064"/>
              <a:gd name="connsiteY14" fmla="*/ 5112569 h 6208613"/>
              <a:gd name="connsiteX15" fmla="*/ 2552943 w 5921064"/>
              <a:gd name="connsiteY15" fmla="*/ 5112569 h 6208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921064" h="6208613">
                <a:moveTo>
                  <a:pt x="2968768" y="1839123"/>
                </a:moveTo>
                <a:lnTo>
                  <a:pt x="3541590" y="1839123"/>
                </a:lnTo>
                <a:lnTo>
                  <a:pt x="2137119" y="5463430"/>
                </a:lnTo>
                <a:lnTo>
                  <a:pt x="1564297" y="5463430"/>
                </a:lnTo>
                <a:close/>
                <a:moveTo>
                  <a:pt x="1816558" y="1312746"/>
                </a:moveTo>
                <a:lnTo>
                  <a:pt x="3081210" y="1312746"/>
                </a:lnTo>
                <a:lnTo>
                  <a:pt x="1264652" y="5989805"/>
                </a:lnTo>
                <a:lnTo>
                  <a:pt x="0" y="5989805"/>
                </a:lnTo>
                <a:close/>
                <a:moveTo>
                  <a:pt x="4538652" y="0"/>
                </a:moveTo>
                <a:lnTo>
                  <a:pt x="5921064" y="0"/>
                </a:lnTo>
                <a:lnTo>
                  <a:pt x="4917326" y="2584306"/>
                </a:lnTo>
                <a:lnTo>
                  <a:pt x="5433340" y="2584306"/>
                </a:lnTo>
                <a:lnTo>
                  <a:pt x="4028869" y="6208613"/>
                </a:lnTo>
                <a:lnTo>
                  <a:pt x="3456047" y="6208613"/>
                </a:lnTo>
                <a:lnTo>
                  <a:pt x="3880780" y="5112569"/>
                </a:lnTo>
                <a:lnTo>
                  <a:pt x="2552943" y="5112569"/>
                </a:lnTo>
                <a:close/>
              </a:path>
            </a:pathLst>
          </a:cu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MH_Entry_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 flipH="1">
            <a:off x="6717407" y="4541143"/>
            <a:ext cx="4514848" cy="47256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 anchor="ctr" anchorCtr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28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</a:t>
            </a:r>
            <a:r>
              <a:rPr lang="zh-CN" altLang="en-US" sz="2800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</a:t>
            </a:r>
            <a:endParaRPr lang="zh-CN" altLang="en-US" sz="28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MH_Entry_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 flipH="1">
            <a:off x="6717407" y="5139650"/>
            <a:ext cx="4514848" cy="49475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 anchor="ctr" anchorCtr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02160567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5" grpId="0" animBg="1"/>
      <p:bldP spid="19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AutoShape 1"/>
          <p:cNvSpPr>
            <a:spLocks/>
          </p:cNvSpPr>
          <p:nvPr/>
        </p:nvSpPr>
        <p:spPr bwMode="auto">
          <a:xfrm>
            <a:off x="1674578" y="1834366"/>
            <a:ext cx="4815070" cy="287520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s-ES" sz="2669">
              <a:cs typeface="Calibri" charset="0"/>
            </a:endParaRPr>
          </a:p>
        </p:txBody>
      </p:sp>
      <p:sp>
        <p:nvSpPr>
          <p:cNvPr id="12290" name="AutoShape 2"/>
          <p:cNvSpPr>
            <a:spLocks/>
          </p:cNvSpPr>
          <p:nvPr/>
        </p:nvSpPr>
        <p:spPr bwMode="auto">
          <a:xfrm>
            <a:off x="6462861" y="1829902"/>
            <a:ext cx="4701223" cy="287297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s-ES" sz="2669">
              <a:cs typeface="Calibri" charset="0"/>
            </a:endParaRPr>
          </a:p>
        </p:txBody>
      </p:sp>
      <p:sp>
        <p:nvSpPr>
          <p:cNvPr id="12299" name="AutoShape 11"/>
          <p:cNvSpPr>
            <a:spLocks/>
          </p:cNvSpPr>
          <p:nvPr/>
        </p:nvSpPr>
        <p:spPr bwMode="auto">
          <a:xfrm>
            <a:off x="7835724" y="5442346"/>
            <a:ext cx="375026" cy="37725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356" y="18801"/>
                </a:moveTo>
                <a:cubicBezTo>
                  <a:pt x="21517" y="18964"/>
                  <a:pt x="21599" y="19177"/>
                  <a:pt x="21599" y="19437"/>
                </a:cubicBezTo>
                <a:cubicBezTo>
                  <a:pt x="21599" y="19581"/>
                  <a:pt x="21517" y="19776"/>
                  <a:pt x="21356" y="20019"/>
                </a:cubicBezTo>
                <a:cubicBezTo>
                  <a:pt x="21192" y="20261"/>
                  <a:pt x="20989" y="20504"/>
                  <a:pt x="20746" y="20741"/>
                </a:cubicBezTo>
                <a:cubicBezTo>
                  <a:pt x="20503" y="20979"/>
                  <a:pt x="20260" y="21184"/>
                  <a:pt x="20022" y="21348"/>
                </a:cubicBezTo>
                <a:cubicBezTo>
                  <a:pt x="19782" y="21517"/>
                  <a:pt x="19593" y="21599"/>
                  <a:pt x="19446" y="21599"/>
                </a:cubicBezTo>
                <a:cubicBezTo>
                  <a:pt x="19189" y="21599"/>
                  <a:pt x="18974" y="21514"/>
                  <a:pt x="18810" y="21342"/>
                </a:cubicBezTo>
                <a:lnTo>
                  <a:pt x="13956" y="16503"/>
                </a:lnTo>
                <a:cubicBezTo>
                  <a:pt x="13216" y="16979"/>
                  <a:pt x="12429" y="17349"/>
                  <a:pt x="11589" y="17603"/>
                </a:cubicBezTo>
                <a:cubicBezTo>
                  <a:pt x="10750" y="17863"/>
                  <a:pt x="9891" y="17990"/>
                  <a:pt x="9007" y="17990"/>
                </a:cubicBezTo>
                <a:cubicBezTo>
                  <a:pt x="7770" y="17990"/>
                  <a:pt x="6608" y="17759"/>
                  <a:pt x="5518" y="17290"/>
                </a:cubicBezTo>
                <a:cubicBezTo>
                  <a:pt x="4427" y="16822"/>
                  <a:pt x="3470" y="16175"/>
                  <a:pt x="2645" y="15353"/>
                </a:cubicBezTo>
                <a:cubicBezTo>
                  <a:pt x="1817" y="14535"/>
                  <a:pt x="1173" y="13579"/>
                  <a:pt x="701" y="12487"/>
                </a:cubicBezTo>
                <a:cubicBezTo>
                  <a:pt x="232" y="11399"/>
                  <a:pt x="0" y="10237"/>
                  <a:pt x="0" y="8999"/>
                </a:cubicBezTo>
                <a:cubicBezTo>
                  <a:pt x="0" y="7768"/>
                  <a:pt x="232" y="6602"/>
                  <a:pt x="701" y="5515"/>
                </a:cubicBezTo>
                <a:cubicBezTo>
                  <a:pt x="1170" y="4422"/>
                  <a:pt x="1817" y="3468"/>
                  <a:pt x="2645" y="2646"/>
                </a:cubicBezTo>
                <a:cubicBezTo>
                  <a:pt x="3470" y="1827"/>
                  <a:pt x="4425" y="1180"/>
                  <a:pt x="5512" y="709"/>
                </a:cubicBezTo>
                <a:cubicBezTo>
                  <a:pt x="6600" y="237"/>
                  <a:pt x="7764" y="0"/>
                  <a:pt x="9007" y="0"/>
                </a:cubicBezTo>
                <a:cubicBezTo>
                  <a:pt x="10245" y="0"/>
                  <a:pt x="11402" y="237"/>
                  <a:pt x="12487" y="709"/>
                </a:cubicBezTo>
                <a:cubicBezTo>
                  <a:pt x="13572" y="1180"/>
                  <a:pt x="14530" y="1827"/>
                  <a:pt x="15358" y="2646"/>
                </a:cubicBezTo>
                <a:cubicBezTo>
                  <a:pt x="16183" y="3468"/>
                  <a:pt x="16830" y="4422"/>
                  <a:pt x="17299" y="5515"/>
                </a:cubicBezTo>
                <a:cubicBezTo>
                  <a:pt x="17768" y="6602"/>
                  <a:pt x="18002" y="7768"/>
                  <a:pt x="18002" y="8999"/>
                </a:cubicBezTo>
                <a:cubicBezTo>
                  <a:pt x="18002" y="9887"/>
                  <a:pt x="17872" y="10748"/>
                  <a:pt x="17615" y="11588"/>
                </a:cubicBezTo>
                <a:cubicBezTo>
                  <a:pt x="17358" y="12434"/>
                  <a:pt x="16991" y="13218"/>
                  <a:pt x="16513" y="13947"/>
                </a:cubicBezTo>
                <a:lnTo>
                  <a:pt x="21356" y="18801"/>
                </a:lnTo>
                <a:close/>
                <a:moveTo>
                  <a:pt x="3597" y="8999"/>
                </a:moveTo>
                <a:cubicBezTo>
                  <a:pt x="3597" y="9759"/>
                  <a:pt x="3741" y="10465"/>
                  <a:pt x="4029" y="11117"/>
                </a:cubicBezTo>
                <a:cubicBezTo>
                  <a:pt x="4317" y="11770"/>
                  <a:pt x="4707" y="12338"/>
                  <a:pt x="5193" y="12821"/>
                </a:cubicBezTo>
                <a:cubicBezTo>
                  <a:pt x="5679" y="13300"/>
                  <a:pt x="6253" y="13684"/>
                  <a:pt x="6908" y="13970"/>
                </a:cubicBezTo>
                <a:cubicBezTo>
                  <a:pt x="7566" y="14252"/>
                  <a:pt x="8264" y="14394"/>
                  <a:pt x="9004" y="14394"/>
                </a:cubicBezTo>
                <a:cubicBezTo>
                  <a:pt x="9745" y="14394"/>
                  <a:pt x="10439" y="14252"/>
                  <a:pt x="11091" y="13970"/>
                </a:cubicBezTo>
                <a:cubicBezTo>
                  <a:pt x="11744" y="13684"/>
                  <a:pt x="12318" y="13300"/>
                  <a:pt x="12801" y="12821"/>
                </a:cubicBezTo>
                <a:cubicBezTo>
                  <a:pt x="13290" y="12338"/>
                  <a:pt x="13677" y="11770"/>
                  <a:pt x="13965" y="11117"/>
                </a:cubicBezTo>
                <a:cubicBezTo>
                  <a:pt x="14253" y="10465"/>
                  <a:pt x="14397" y="9759"/>
                  <a:pt x="14397" y="8999"/>
                </a:cubicBezTo>
                <a:cubicBezTo>
                  <a:pt x="14397" y="8260"/>
                  <a:pt x="14253" y="7565"/>
                  <a:pt x="13965" y="6913"/>
                </a:cubicBezTo>
                <a:cubicBezTo>
                  <a:pt x="13674" y="6258"/>
                  <a:pt x="13290" y="5683"/>
                  <a:pt x="12801" y="5193"/>
                </a:cubicBezTo>
                <a:cubicBezTo>
                  <a:pt x="12316" y="4703"/>
                  <a:pt x="11744" y="4317"/>
                  <a:pt x="11091" y="4032"/>
                </a:cubicBezTo>
                <a:cubicBezTo>
                  <a:pt x="10439" y="3750"/>
                  <a:pt x="9741" y="3606"/>
                  <a:pt x="9004" y="3606"/>
                </a:cubicBezTo>
                <a:cubicBezTo>
                  <a:pt x="8267" y="3606"/>
                  <a:pt x="7566" y="3750"/>
                  <a:pt x="6908" y="4032"/>
                </a:cubicBezTo>
                <a:cubicBezTo>
                  <a:pt x="6253" y="4317"/>
                  <a:pt x="5676" y="4703"/>
                  <a:pt x="5193" y="5193"/>
                </a:cubicBezTo>
                <a:cubicBezTo>
                  <a:pt x="4707" y="5683"/>
                  <a:pt x="4317" y="6258"/>
                  <a:pt x="4029" y="6913"/>
                </a:cubicBezTo>
                <a:cubicBezTo>
                  <a:pt x="3741" y="7565"/>
                  <a:pt x="3597" y="8257"/>
                  <a:pt x="3597" y="8999"/>
                </a:cubicBezTo>
                <a:moveTo>
                  <a:pt x="9007" y="5591"/>
                </a:moveTo>
                <a:cubicBezTo>
                  <a:pt x="9184" y="5591"/>
                  <a:pt x="9344" y="5656"/>
                  <a:pt x="9472" y="5785"/>
                </a:cubicBezTo>
                <a:cubicBezTo>
                  <a:pt x="9602" y="5919"/>
                  <a:pt x="9668" y="6082"/>
                  <a:pt x="9668" y="6280"/>
                </a:cubicBezTo>
                <a:cubicBezTo>
                  <a:pt x="9668" y="6461"/>
                  <a:pt x="9602" y="6616"/>
                  <a:pt x="9472" y="6745"/>
                </a:cubicBezTo>
                <a:cubicBezTo>
                  <a:pt x="9344" y="6878"/>
                  <a:pt x="9184" y="6944"/>
                  <a:pt x="9007" y="6944"/>
                </a:cubicBezTo>
                <a:cubicBezTo>
                  <a:pt x="8439" y="6944"/>
                  <a:pt x="7953" y="7144"/>
                  <a:pt x="7552" y="7537"/>
                </a:cubicBezTo>
                <a:cubicBezTo>
                  <a:pt x="7151" y="7934"/>
                  <a:pt x="6950" y="8423"/>
                  <a:pt x="6950" y="8996"/>
                </a:cubicBezTo>
                <a:cubicBezTo>
                  <a:pt x="6950" y="9179"/>
                  <a:pt x="6884" y="9332"/>
                  <a:pt x="6755" y="9465"/>
                </a:cubicBezTo>
                <a:cubicBezTo>
                  <a:pt x="6623" y="9596"/>
                  <a:pt x="6467" y="9658"/>
                  <a:pt x="6288" y="9658"/>
                </a:cubicBezTo>
                <a:cubicBezTo>
                  <a:pt x="6080" y="9658"/>
                  <a:pt x="5914" y="9596"/>
                  <a:pt x="5786" y="9465"/>
                </a:cubicBezTo>
                <a:cubicBezTo>
                  <a:pt x="5659" y="9332"/>
                  <a:pt x="5600" y="9179"/>
                  <a:pt x="5600" y="8996"/>
                </a:cubicBezTo>
                <a:cubicBezTo>
                  <a:pt x="5600" y="8539"/>
                  <a:pt x="5685" y="8104"/>
                  <a:pt x="5863" y="7686"/>
                </a:cubicBezTo>
                <a:cubicBezTo>
                  <a:pt x="6037" y="7271"/>
                  <a:pt x="6281" y="6907"/>
                  <a:pt x="6597" y="6591"/>
                </a:cubicBezTo>
                <a:cubicBezTo>
                  <a:pt x="6905" y="6277"/>
                  <a:pt x="7264" y="6029"/>
                  <a:pt x="7677" y="5857"/>
                </a:cubicBezTo>
                <a:cubicBezTo>
                  <a:pt x="8086" y="5680"/>
                  <a:pt x="8530" y="5591"/>
                  <a:pt x="9007" y="5591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s-ES" sz="2669">
              <a:cs typeface="Calibri" charset="0"/>
            </a:endParaRPr>
          </a:p>
        </p:txBody>
      </p:sp>
      <p:sp>
        <p:nvSpPr>
          <p:cNvPr id="12301" name="AutoShape 13"/>
          <p:cNvSpPr>
            <a:spLocks/>
          </p:cNvSpPr>
          <p:nvPr/>
        </p:nvSpPr>
        <p:spPr bwMode="auto">
          <a:xfrm>
            <a:off x="4842211" y="5489226"/>
            <a:ext cx="377258" cy="31475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63" y="3223"/>
                </a:moveTo>
                <a:cubicBezTo>
                  <a:pt x="20632" y="3223"/>
                  <a:pt x="20946" y="3384"/>
                  <a:pt x="21208" y="3713"/>
                </a:cubicBezTo>
                <a:cubicBezTo>
                  <a:pt x="21469" y="4043"/>
                  <a:pt x="21599" y="4427"/>
                  <a:pt x="21599" y="4864"/>
                </a:cubicBezTo>
                <a:lnTo>
                  <a:pt x="21599" y="19984"/>
                </a:lnTo>
                <a:cubicBezTo>
                  <a:pt x="21599" y="20421"/>
                  <a:pt x="21469" y="20804"/>
                  <a:pt x="21208" y="21120"/>
                </a:cubicBezTo>
                <a:cubicBezTo>
                  <a:pt x="20946" y="21441"/>
                  <a:pt x="20632" y="21599"/>
                  <a:pt x="20263" y="21599"/>
                </a:cubicBezTo>
                <a:lnTo>
                  <a:pt x="1348" y="21599"/>
                </a:lnTo>
                <a:cubicBezTo>
                  <a:pt x="982" y="21599"/>
                  <a:pt x="662" y="21441"/>
                  <a:pt x="399" y="21120"/>
                </a:cubicBezTo>
                <a:cubicBezTo>
                  <a:pt x="135" y="20804"/>
                  <a:pt x="0" y="20421"/>
                  <a:pt x="0" y="19984"/>
                </a:cubicBezTo>
                <a:lnTo>
                  <a:pt x="0" y="4864"/>
                </a:lnTo>
                <a:cubicBezTo>
                  <a:pt x="0" y="4427"/>
                  <a:pt x="135" y="4043"/>
                  <a:pt x="399" y="3713"/>
                </a:cubicBezTo>
                <a:cubicBezTo>
                  <a:pt x="662" y="3384"/>
                  <a:pt x="982" y="3223"/>
                  <a:pt x="1348" y="3223"/>
                </a:cubicBezTo>
                <a:lnTo>
                  <a:pt x="5637" y="3223"/>
                </a:lnTo>
                <a:lnTo>
                  <a:pt x="6318" y="1459"/>
                </a:lnTo>
                <a:cubicBezTo>
                  <a:pt x="6457" y="1058"/>
                  <a:pt x="6718" y="713"/>
                  <a:pt x="7090" y="426"/>
                </a:cubicBezTo>
                <a:cubicBezTo>
                  <a:pt x="7467" y="143"/>
                  <a:pt x="7839" y="0"/>
                  <a:pt x="8203" y="0"/>
                </a:cubicBezTo>
                <a:lnTo>
                  <a:pt x="13396" y="0"/>
                </a:lnTo>
                <a:cubicBezTo>
                  <a:pt x="13763" y="0"/>
                  <a:pt x="14135" y="143"/>
                  <a:pt x="14509" y="426"/>
                </a:cubicBezTo>
                <a:cubicBezTo>
                  <a:pt x="14885" y="713"/>
                  <a:pt x="15146" y="1058"/>
                  <a:pt x="15293" y="1459"/>
                </a:cubicBezTo>
                <a:lnTo>
                  <a:pt x="15962" y="3223"/>
                </a:lnTo>
                <a:lnTo>
                  <a:pt x="20263" y="3223"/>
                </a:lnTo>
                <a:close/>
                <a:moveTo>
                  <a:pt x="10805" y="19185"/>
                </a:moveTo>
                <a:cubicBezTo>
                  <a:pt x="11572" y="19185"/>
                  <a:pt x="12299" y="19002"/>
                  <a:pt x="12987" y="18650"/>
                </a:cubicBezTo>
                <a:cubicBezTo>
                  <a:pt x="13673" y="18294"/>
                  <a:pt x="14270" y="17810"/>
                  <a:pt x="14775" y="17196"/>
                </a:cubicBezTo>
                <a:cubicBezTo>
                  <a:pt x="15279" y="16582"/>
                  <a:pt x="15678" y="15862"/>
                  <a:pt x="15973" y="15047"/>
                </a:cubicBezTo>
                <a:cubicBezTo>
                  <a:pt x="16270" y="14234"/>
                  <a:pt x="16419" y="13355"/>
                  <a:pt x="16419" y="12422"/>
                </a:cubicBezTo>
                <a:cubicBezTo>
                  <a:pt x="16419" y="11498"/>
                  <a:pt x="16270" y="10623"/>
                  <a:pt x="15973" y="9794"/>
                </a:cubicBezTo>
                <a:cubicBezTo>
                  <a:pt x="15678" y="8966"/>
                  <a:pt x="15279" y="8250"/>
                  <a:pt x="14775" y="7645"/>
                </a:cubicBezTo>
                <a:cubicBezTo>
                  <a:pt x="14270" y="7035"/>
                  <a:pt x="13673" y="6557"/>
                  <a:pt x="12987" y="6199"/>
                </a:cubicBezTo>
                <a:cubicBezTo>
                  <a:pt x="12299" y="5843"/>
                  <a:pt x="11572" y="5666"/>
                  <a:pt x="10805" y="5666"/>
                </a:cubicBezTo>
                <a:cubicBezTo>
                  <a:pt x="10040" y="5666"/>
                  <a:pt x="9313" y="5846"/>
                  <a:pt x="8619" y="6199"/>
                </a:cubicBezTo>
                <a:cubicBezTo>
                  <a:pt x="7930" y="6557"/>
                  <a:pt x="7332" y="7035"/>
                  <a:pt x="6828" y="7645"/>
                </a:cubicBezTo>
                <a:cubicBezTo>
                  <a:pt x="6324" y="8250"/>
                  <a:pt x="5922" y="8963"/>
                  <a:pt x="5626" y="9788"/>
                </a:cubicBezTo>
                <a:cubicBezTo>
                  <a:pt x="5330" y="10611"/>
                  <a:pt x="5180" y="11491"/>
                  <a:pt x="5180" y="12422"/>
                </a:cubicBezTo>
                <a:cubicBezTo>
                  <a:pt x="5180" y="13355"/>
                  <a:pt x="5330" y="14234"/>
                  <a:pt x="5626" y="15047"/>
                </a:cubicBezTo>
                <a:cubicBezTo>
                  <a:pt x="5922" y="15862"/>
                  <a:pt x="6324" y="16582"/>
                  <a:pt x="6828" y="17196"/>
                </a:cubicBezTo>
                <a:cubicBezTo>
                  <a:pt x="7332" y="17810"/>
                  <a:pt x="7930" y="18294"/>
                  <a:pt x="8619" y="18650"/>
                </a:cubicBezTo>
                <a:cubicBezTo>
                  <a:pt x="9313" y="19005"/>
                  <a:pt x="10040" y="19185"/>
                  <a:pt x="10805" y="19185"/>
                </a:cubicBezTo>
                <a:moveTo>
                  <a:pt x="10805" y="7833"/>
                </a:moveTo>
                <a:cubicBezTo>
                  <a:pt x="11337" y="7833"/>
                  <a:pt x="11833" y="7952"/>
                  <a:pt x="12295" y="8190"/>
                </a:cubicBezTo>
                <a:cubicBezTo>
                  <a:pt x="12755" y="8432"/>
                  <a:pt x="13158" y="8754"/>
                  <a:pt x="13501" y="9168"/>
                </a:cubicBezTo>
                <a:cubicBezTo>
                  <a:pt x="13846" y="9583"/>
                  <a:pt x="14118" y="10068"/>
                  <a:pt x="14316" y="10623"/>
                </a:cubicBezTo>
                <a:cubicBezTo>
                  <a:pt x="14515" y="11185"/>
                  <a:pt x="14615" y="11781"/>
                  <a:pt x="14615" y="12422"/>
                </a:cubicBezTo>
                <a:cubicBezTo>
                  <a:pt x="14615" y="13055"/>
                  <a:pt x="14515" y="13650"/>
                  <a:pt x="14316" y="14204"/>
                </a:cubicBezTo>
                <a:cubicBezTo>
                  <a:pt x="14118" y="14757"/>
                  <a:pt x="13846" y="15245"/>
                  <a:pt x="13501" y="15667"/>
                </a:cubicBezTo>
                <a:cubicBezTo>
                  <a:pt x="13158" y="16091"/>
                  <a:pt x="12752" y="16419"/>
                  <a:pt x="12289" y="16660"/>
                </a:cubicBezTo>
                <a:cubicBezTo>
                  <a:pt x="11825" y="16898"/>
                  <a:pt x="11329" y="17016"/>
                  <a:pt x="10805" y="17016"/>
                </a:cubicBezTo>
                <a:cubicBezTo>
                  <a:pt x="10275" y="17016"/>
                  <a:pt x="9777" y="16898"/>
                  <a:pt x="9313" y="16660"/>
                </a:cubicBezTo>
                <a:cubicBezTo>
                  <a:pt x="8848" y="16419"/>
                  <a:pt x="8444" y="16091"/>
                  <a:pt x="8101" y="15667"/>
                </a:cubicBezTo>
                <a:cubicBezTo>
                  <a:pt x="7755" y="15245"/>
                  <a:pt x="7484" y="14755"/>
                  <a:pt x="7285" y="14198"/>
                </a:cubicBezTo>
                <a:cubicBezTo>
                  <a:pt x="7084" y="13641"/>
                  <a:pt x="6985" y="13045"/>
                  <a:pt x="6985" y="12422"/>
                </a:cubicBezTo>
                <a:cubicBezTo>
                  <a:pt x="6985" y="11781"/>
                  <a:pt x="7084" y="11185"/>
                  <a:pt x="7285" y="10623"/>
                </a:cubicBezTo>
                <a:cubicBezTo>
                  <a:pt x="7484" y="10068"/>
                  <a:pt x="7755" y="9583"/>
                  <a:pt x="8101" y="9168"/>
                </a:cubicBezTo>
                <a:cubicBezTo>
                  <a:pt x="8444" y="8754"/>
                  <a:pt x="8848" y="8432"/>
                  <a:pt x="9313" y="8190"/>
                </a:cubicBezTo>
                <a:cubicBezTo>
                  <a:pt x="9777" y="7952"/>
                  <a:pt x="10275" y="7833"/>
                  <a:pt x="10805" y="7833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s-ES" sz="2669">
              <a:cs typeface="Calibri" charset="0"/>
            </a:endParaRPr>
          </a:p>
        </p:txBody>
      </p:sp>
      <p:sp>
        <p:nvSpPr>
          <p:cNvPr id="31" name="TextBox 15"/>
          <p:cNvSpPr txBox="1"/>
          <p:nvPr/>
        </p:nvSpPr>
        <p:spPr>
          <a:xfrm>
            <a:off x="2099044" y="5619801"/>
            <a:ext cx="2709932" cy="838853"/>
          </a:xfrm>
          <a:prstGeom prst="rect">
            <a:avLst/>
          </a:prstGeom>
          <a:noFill/>
        </p:spPr>
        <p:txBody>
          <a:bodyPr wrap="square" lIns="99220" tIns="49610" rIns="99220" bIns="4961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32" name="TextBox 16"/>
          <p:cNvSpPr txBox="1"/>
          <p:nvPr/>
        </p:nvSpPr>
        <p:spPr>
          <a:xfrm>
            <a:off x="2992771" y="5299070"/>
            <a:ext cx="1816205" cy="315633"/>
          </a:xfrm>
          <a:prstGeom prst="rect">
            <a:avLst/>
          </a:prstGeom>
          <a:noFill/>
        </p:spPr>
        <p:txBody>
          <a:bodyPr wrap="none" lIns="99220" tIns="49610" rIns="99220" bIns="49610" rtlCol="0">
            <a:spAutoFit/>
          </a:bodyPr>
          <a:lstStyle/>
          <a:p>
            <a:pPr algn="r"/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TextBox 15"/>
          <p:cNvSpPr txBox="1"/>
          <p:nvPr/>
        </p:nvSpPr>
        <p:spPr>
          <a:xfrm>
            <a:off x="8347444" y="5619801"/>
            <a:ext cx="2709932" cy="838853"/>
          </a:xfrm>
          <a:prstGeom prst="rect">
            <a:avLst/>
          </a:prstGeom>
          <a:noFill/>
        </p:spPr>
        <p:txBody>
          <a:bodyPr wrap="square" lIns="99220" tIns="49610" rIns="99220" bIns="4961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34" name="TextBox 16"/>
          <p:cNvSpPr txBox="1"/>
          <p:nvPr/>
        </p:nvSpPr>
        <p:spPr>
          <a:xfrm>
            <a:off x="8347444" y="5299070"/>
            <a:ext cx="1816205" cy="315633"/>
          </a:xfrm>
          <a:prstGeom prst="rect">
            <a:avLst/>
          </a:prstGeom>
          <a:noFill/>
        </p:spPr>
        <p:txBody>
          <a:bodyPr wrap="none" lIns="99220" tIns="49610" rIns="99220" bIns="49610" rtlCol="0">
            <a:spAutoFit/>
          </a:bodyPr>
          <a:lstStyle/>
          <a:p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TextBox 15"/>
          <p:cNvSpPr txBox="1"/>
          <p:nvPr/>
        </p:nvSpPr>
        <p:spPr>
          <a:xfrm>
            <a:off x="2099044" y="3133776"/>
            <a:ext cx="2709932" cy="838853"/>
          </a:xfrm>
          <a:prstGeom prst="rect">
            <a:avLst/>
          </a:prstGeom>
          <a:noFill/>
        </p:spPr>
        <p:txBody>
          <a:bodyPr wrap="square" lIns="99220" tIns="49610" rIns="99220" bIns="4961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36" name="TextBox 16"/>
          <p:cNvSpPr txBox="1"/>
          <p:nvPr/>
        </p:nvSpPr>
        <p:spPr>
          <a:xfrm>
            <a:off x="2992771" y="2813045"/>
            <a:ext cx="1816205" cy="315633"/>
          </a:xfrm>
          <a:prstGeom prst="rect">
            <a:avLst/>
          </a:prstGeom>
          <a:noFill/>
        </p:spPr>
        <p:txBody>
          <a:bodyPr wrap="none" lIns="99220" tIns="49610" rIns="99220" bIns="49610" rtlCol="0">
            <a:spAutoFit/>
          </a:bodyPr>
          <a:lstStyle/>
          <a:p>
            <a:pPr algn="r"/>
            <a:r>
              <a:rPr lang="zh-CN" altLang="en-US" sz="1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TextBox 15"/>
          <p:cNvSpPr txBox="1"/>
          <p:nvPr/>
        </p:nvSpPr>
        <p:spPr>
          <a:xfrm>
            <a:off x="8347444" y="3133776"/>
            <a:ext cx="2709932" cy="838853"/>
          </a:xfrm>
          <a:prstGeom prst="rect">
            <a:avLst/>
          </a:prstGeom>
          <a:noFill/>
        </p:spPr>
        <p:txBody>
          <a:bodyPr wrap="square" lIns="99220" tIns="49610" rIns="99220" bIns="4961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38" name="TextBox 16"/>
          <p:cNvSpPr txBox="1"/>
          <p:nvPr/>
        </p:nvSpPr>
        <p:spPr>
          <a:xfrm>
            <a:off x="8347444" y="2813045"/>
            <a:ext cx="1816205" cy="315633"/>
          </a:xfrm>
          <a:prstGeom prst="rect">
            <a:avLst/>
          </a:prstGeom>
          <a:noFill/>
        </p:spPr>
        <p:txBody>
          <a:bodyPr wrap="none" lIns="99220" tIns="49610" rIns="99220" bIns="49610" rtlCol="0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10935" y="162227"/>
            <a:ext cx="3775393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站酷高端黑" panose="02010600030101010101" pitchFamily="2" charset="-122"/>
                <a:ea typeface="站酷高端黑" panose="02010600030101010101" pitchFamily="2" charset="-122"/>
              </a:defRPr>
            </a:lvl1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</p:spTree>
    <p:extLst>
      <p:ext uri="{BB962C8B-B14F-4D97-AF65-F5344CB8AC3E}">
        <p14:creationId xmlns:p14="http://schemas.microsoft.com/office/powerpoint/2010/main" val="4288227178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5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5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50"/>
                            </p:stCondLst>
                            <p:childTnLst>
                              <p:par>
                                <p:cTn id="38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6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100"/>
                            </p:stCondLst>
                            <p:childTnLst>
                              <p:par>
                                <p:cTn id="49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15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650"/>
                            </p:stCondLst>
                            <p:childTnLst>
                              <p:par>
                                <p:cTn id="60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7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9" grpId="0" animBg="1"/>
      <p:bldP spid="12301" grpId="0" animBg="1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任意多边形 31"/>
          <p:cNvSpPr/>
          <p:nvPr/>
        </p:nvSpPr>
        <p:spPr>
          <a:xfrm>
            <a:off x="4289107" y="1706544"/>
            <a:ext cx="4196749" cy="4197076"/>
          </a:xfrm>
          <a:custGeom>
            <a:avLst/>
            <a:gdLst>
              <a:gd name="connsiteX0" fmla="*/ 2727175 w 3979631"/>
              <a:gd name="connsiteY0" fmla="*/ 3336801 h 3979941"/>
              <a:gd name="connsiteX1" fmla="*/ 2956280 w 3979631"/>
              <a:gd name="connsiteY1" fmla="*/ 3733623 h 3979941"/>
              <a:gd name="connsiteX2" fmla="*/ 2846449 w 3979631"/>
              <a:gd name="connsiteY2" fmla="*/ 3791803 h 3979941"/>
              <a:gd name="connsiteX3" fmla="*/ 2181185 w 3979631"/>
              <a:gd name="connsiteY3" fmla="*/ 3975527 h 3979941"/>
              <a:gd name="connsiteX4" fmla="*/ 2087981 w 3979631"/>
              <a:gd name="connsiteY4" fmla="*/ 3979941 h 3979941"/>
              <a:gd name="connsiteX5" fmla="*/ 2087981 w 3979631"/>
              <a:gd name="connsiteY5" fmla="*/ 3521526 h 3979941"/>
              <a:gd name="connsiteX6" fmla="*/ 2146797 w 3979631"/>
              <a:gd name="connsiteY6" fmla="*/ 3518556 h 3979941"/>
              <a:gd name="connsiteX7" fmla="*/ 2655902 w 3979631"/>
              <a:gd name="connsiteY7" fmla="*/ 3374955 h 3979941"/>
              <a:gd name="connsiteX8" fmla="*/ 3302316 w 3979631"/>
              <a:gd name="connsiteY8" fmla="*/ 2787843 h 3979941"/>
              <a:gd name="connsiteX9" fmla="*/ 3699486 w 3979631"/>
              <a:gd name="connsiteY9" fmla="*/ 3017149 h 3979941"/>
              <a:gd name="connsiteX10" fmla="*/ 3613957 w 3979631"/>
              <a:gd name="connsiteY10" fmla="*/ 3148225 h 3979941"/>
              <a:gd name="connsiteX11" fmla="*/ 3138450 w 3979631"/>
              <a:gd name="connsiteY11" fmla="*/ 3620896 h 3979941"/>
              <a:gd name="connsiteX12" fmla="*/ 3016820 w 3979631"/>
              <a:gd name="connsiteY12" fmla="*/ 3699222 h 3979941"/>
              <a:gd name="connsiteX13" fmla="*/ 2787731 w 3979631"/>
              <a:gd name="connsiteY13" fmla="*/ 3302428 h 3979941"/>
              <a:gd name="connsiteX14" fmla="*/ 2879255 w 3979631"/>
              <a:gd name="connsiteY14" fmla="*/ 3242977 h 3979941"/>
              <a:gd name="connsiteX15" fmla="*/ 3242865 w 3979631"/>
              <a:gd name="connsiteY15" fmla="*/ 2879367 h 3979941"/>
              <a:gd name="connsiteX16" fmla="*/ 3521414 w 3979631"/>
              <a:gd name="connsiteY16" fmla="*/ 2088093 h 3979941"/>
              <a:gd name="connsiteX17" fmla="*/ 3979631 w 3979631"/>
              <a:gd name="connsiteY17" fmla="*/ 2088093 h 3979941"/>
              <a:gd name="connsiteX18" fmla="*/ 3974296 w 3979631"/>
              <a:gd name="connsiteY18" fmla="*/ 2193764 h 3979941"/>
              <a:gd name="connsiteX19" fmla="*/ 3786573 w 3979631"/>
              <a:gd name="connsiteY19" fmla="*/ 2857353 h 3979941"/>
              <a:gd name="connsiteX20" fmla="*/ 3733379 w 3979631"/>
              <a:gd name="connsiteY20" fmla="*/ 2956316 h 3979941"/>
              <a:gd name="connsiteX21" fmla="*/ 3336689 w 3979631"/>
              <a:gd name="connsiteY21" fmla="*/ 2727287 h 3979941"/>
              <a:gd name="connsiteX22" fmla="*/ 3374843 w 3979631"/>
              <a:gd name="connsiteY22" fmla="*/ 2656013 h 3979941"/>
              <a:gd name="connsiteX23" fmla="*/ 3518444 w 3979631"/>
              <a:gd name="connsiteY23" fmla="*/ 2146909 h 3979941"/>
              <a:gd name="connsiteX24" fmla="*/ 245506 w 3979631"/>
              <a:gd name="connsiteY24" fmla="*/ 1022993 h 3979941"/>
              <a:gd name="connsiteX25" fmla="*/ 641800 w 3979631"/>
              <a:gd name="connsiteY25" fmla="*/ 1251793 h 3979941"/>
              <a:gd name="connsiteX26" fmla="*/ 638450 w 3979631"/>
              <a:gd name="connsiteY26" fmla="*/ 1257308 h 3979941"/>
              <a:gd name="connsiteX27" fmla="*/ 460912 w 3979631"/>
              <a:gd name="connsiteY27" fmla="*/ 1832672 h 3979941"/>
              <a:gd name="connsiteX28" fmla="*/ 457942 w 3979631"/>
              <a:gd name="connsiteY28" fmla="*/ 1891487 h 3979941"/>
              <a:gd name="connsiteX29" fmla="*/ 0 w 3979631"/>
              <a:gd name="connsiteY29" fmla="*/ 1891488 h 3979941"/>
              <a:gd name="connsiteX30" fmla="*/ 5334 w 3979631"/>
              <a:gd name="connsiteY30" fmla="*/ 1785854 h 3979941"/>
              <a:gd name="connsiteX31" fmla="*/ 235794 w 3979631"/>
              <a:gd name="connsiteY31" fmla="*/ 1038978 h 3979941"/>
              <a:gd name="connsiteX32" fmla="*/ 963337 w 3979631"/>
              <a:gd name="connsiteY32" fmla="*/ 281745 h 3979941"/>
              <a:gd name="connsiteX33" fmla="*/ 1192157 w 3979631"/>
              <a:gd name="connsiteY33" fmla="*/ 678073 h 3979941"/>
              <a:gd name="connsiteX34" fmla="*/ 1130495 w 3979631"/>
              <a:gd name="connsiteY34" fmla="*/ 715534 h 3979941"/>
              <a:gd name="connsiteX35" fmla="*/ 715423 w 3979631"/>
              <a:gd name="connsiteY35" fmla="*/ 1130607 h 3979941"/>
              <a:gd name="connsiteX36" fmla="*/ 677962 w 3979631"/>
              <a:gd name="connsiteY36" fmla="*/ 1192269 h 3979941"/>
              <a:gd name="connsiteX37" fmla="*/ 281668 w 3979631"/>
              <a:gd name="connsiteY37" fmla="*/ 963469 h 3979941"/>
              <a:gd name="connsiteX38" fmla="*/ 335712 w 3979631"/>
              <a:gd name="connsiteY38" fmla="*/ 874509 h 3979941"/>
              <a:gd name="connsiteX39" fmla="*/ 874515 w 3979631"/>
              <a:gd name="connsiteY39" fmla="*/ 335706 h 3979941"/>
              <a:gd name="connsiteX40" fmla="*/ 2193445 w 3979631"/>
              <a:gd name="connsiteY40" fmla="*/ 5312 h 3979941"/>
              <a:gd name="connsiteX41" fmla="*/ 2193770 w 3979631"/>
              <a:gd name="connsiteY41" fmla="*/ 5328 h 3979941"/>
              <a:gd name="connsiteX42" fmla="*/ 2205740 w 3979631"/>
              <a:gd name="connsiteY42" fmla="*/ 7155 h 3979941"/>
              <a:gd name="connsiteX43" fmla="*/ 1891375 w 3979631"/>
              <a:gd name="connsiteY43" fmla="*/ 0 h 3979941"/>
              <a:gd name="connsiteX44" fmla="*/ 1891375 w 3979631"/>
              <a:gd name="connsiteY44" fmla="*/ 458054 h 3979941"/>
              <a:gd name="connsiteX45" fmla="*/ 1832560 w 3979631"/>
              <a:gd name="connsiteY45" fmla="*/ 461024 h 3979941"/>
              <a:gd name="connsiteX46" fmla="*/ 1257196 w 3979631"/>
              <a:gd name="connsiteY46" fmla="*/ 638562 h 3979941"/>
              <a:gd name="connsiteX47" fmla="*/ 1251681 w 3979631"/>
              <a:gd name="connsiteY47" fmla="*/ 641912 h 3979941"/>
              <a:gd name="connsiteX48" fmla="*/ 1022861 w 3979631"/>
              <a:gd name="connsiteY48" fmla="*/ 245584 h 3979941"/>
              <a:gd name="connsiteX49" fmla="*/ 1038985 w 3979631"/>
              <a:gd name="connsiteY49" fmla="*/ 235788 h 3979941"/>
              <a:gd name="connsiteX50" fmla="*/ 1785861 w 3979631"/>
              <a:gd name="connsiteY50" fmla="*/ 5328 h 3979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979631" h="3979941">
                <a:moveTo>
                  <a:pt x="2727175" y="3336801"/>
                </a:moveTo>
                <a:lnTo>
                  <a:pt x="2956280" y="3733623"/>
                </a:lnTo>
                <a:lnTo>
                  <a:pt x="2846449" y="3791803"/>
                </a:lnTo>
                <a:cubicBezTo>
                  <a:pt x="2641543" y="3889385"/>
                  <a:pt x="2417368" y="3953047"/>
                  <a:pt x="2181185" y="3975527"/>
                </a:cubicBezTo>
                <a:lnTo>
                  <a:pt x="2087981" y="3979941"/>
                </a:lnTo>
                <a:lnTo>
                  <a:pt x="2087981" y="3521526"/>
                </a:lnTo>
                <a:lnTo>
                  <a:pt x="2146797" y="3518556"/>
                </a:lnTo>
                <a:cubicBezTo>
                  <a:pt x="2327605" y="3500194"/>
                  <a:pt x="2499146" y="3450487"/>
                  <a:pt x="2655902" y="3374955"/>
                </a:cubicBezTo>
                <a:close/>
                <a:moveTo>
                  <a:pt x="3302316" y="2787843"/>
                </a:moveTo>
                <a:lnTo>
                  <a:pt x="3699486" y="3017149"/>
                </a:lnTo>
                <a:lnTo>
                  <a:pt x="3613957" y="3148225"/>
                </a:lnTo>
                <a:cubicBezTo>
                  <a:pt x="3483195" y="3331231"/>
                  <a:pt x="3322272" y="3491209"/>
                  <a:pt x="3138450" y="3620896"/>
                </a:cubicBezTo>
                <a:lnTo>
                  <a:pt x="3016820" y="3699222"/>
                </a:lnTo>
                <a:lnTo>
                  <a:pt x="2787731" y="3302428"/>
                </a:lnTo>
                <a:lnTo>
                  <a:pt x="2879255" y="3242977"/>
                </a:lnTo>
                <a:cubicBezTo>
                  <a:pt x="3019844" y="3142999"/>
                  <a:pt x="3142887" y="3019956"/>
                  <a:pt x="3242865" y="2879367"/>
                </a:cubicBezTo>
                <a:close/>
                <a:moveTo>
                  <a:pt x="3521414" y="2088093"/>
                </a:moveTo>
                <a:lnTo>
                  <a:pt x="3979631" y="2088093"/>
                </a:lnTo>
                <a:lnTo>
                  <a:pt x="3974296" y="2193764"/>
                </a:lnTo>
                <a:cubicBezTo>
                  <a:pt x="3950354" y="2429517"/>
                  <a:pt x="3885359" y="2653134"/>
                  <a:pt x="3786573" y="2857353"/>
                </a:cubicBezTo>
                <a:lnTo>
                  <a:pt x="3733379" y="2956316"/>
                </a:lnTo>
                <a:lnTo>
                  <a:pt x="3336689" y="2727287"/>
                </a:lnTo>
                <a:lnTo>
                  <a:pt x="3374843" y="2656013"/>
                </a:lnTo>
                <a:cubicBezTo>
                  <a:pt x="3450375" y="2499258"/>
                  <a:pt x="3500082" y="2327717"/>
                  <a:pt x="3518444" y="2146909"/>
                </a:cubicBezTo>
                <a:close/>
                <a:moveTo>
                  <a:pt x="245506" y="1022993"/>
                </a:moveTo>
                <a:lnTo>
                  <a:pt x="641800" y="1251793"/>
                </a:lnTo>
                <a:lnTo>
                  <a:pt x="638450" y="1257308"/>
                </a:lnTo>
                <a:cubicBezTo>
                  <a:pt x="543823" y="1431500"/>
                  <a:pt x="481897" y="1626034"/>
                  <a:pt x="460912" y="1832672"/>
                </a:cubicBezTo>
                <a:lnTo>
                  <a:pt x="457942" y="1891487"/>
                </a:lnTo>
                <a:lnTo>
                  <a:pt x="0" y="1891488"/>
                </a:lnTo>
                <a:lnTo>
                  <a:pt x="5334" y="1785854"/>
                </a:lnTo>
                <a:cubicBezTo>
                  <a:pt x="32575" y="1517620"/>
                  <a:pt x="112960" y="1265096"/>
                  <a:pt x="235794" y="1038978"/>
                </a:cubicBezTo>
                <a:close/>
                <a:moveTo>
                  <a:pt x="963337" y="281745"/>
                </a:moveTo>
                <a:lnTo>
                  <a:pt x="1192157" y="678073"/>
                </a:lnTo>
                <a:lnTo>
                  <a:pt x="1130495" y="715534"/>
                </a:lnTo>
                <a:cubicBezTo>
                  <a:pt x="966989" y="825997"/>
                  <a:pt x="825885" y="967101"/>
                  <a:pt x="715423" y="1130607"/>
                </a:cubicBezTo>
                <a:lnTo>
                  <a:pt x="677962" y="1192269"/>
                </a:lnTo>
                <a:lnTo>
                  <a:pt x="281668" y="963469"/>
                </a:lnTo>
                <a:lnTo>
                  <a:pt x="335712" y="874509"/>
                </a:lnTo>
                <a:cubicBezTo>
                  <a:pt x="479103" y="662263"/>
                  <a:pt x="662269" y="479097"/>
                  <a:pt x="874515" y="335706"/>
                </a:cubicBezTo>
                <a:close/>
                <a:moveTo>
                  <a:pt x="2193445" y="5312"/>
                </a:moveTo>
                <a:lnTo>
                  <a:pt x="2193770" y="5328"/>
                </a:lnTo>
                <a:lnTo>
                  <a:pt x="2205740" y="7155"/>
                </a:lnTo>
                <a:close/>
                <a:moveTo>
                  <a:pt x="1891375" y="0"/>
                </a:moveTo>
                <a:lnTo>
                  <a:pt x="1891375" y="458054"/>
                </a:lnTo>
                <a:lnTo>
                  <a:pt x="1832560" y="461024"/>
                </a:lnTo>
                <a:cubicBezTo>
                  <a:pt x="1625922" y="482009"/>
                  <a:pt x="1431388" y="543935"/>
                  <a:pt x="1257196" y="638562"/>
                </a:cubicBezTo>
                <a:lnTo>
                  <a:pt x="1251681" y="641912"/>
                </a:lnTo>
                <a:lnTo>
                  <a:pt x="1022861" y="245584"/>
                </a:lnTo>
                <a:lnTo>
                  <a:pt x="1038985" y="235788"/>
                </a:lnTo>
                <a:cubicBezTo>
                  <a:pt x="1265102" y="112954"/>
                  <a:pt x="1517626" y="32569"/>
                  <a:pt x="1785861" y="532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82163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3" name="任意多边形 32"/>
          <p:cNvSpPr/>
          <p:nvPr/>
        </p:nvSpPr>
        <p:spPr>
          <a:xfrm>
            <a:off x="4922009" y="2248174"/>
            <a:ext cx="3016321" cy="3016321"/>
          </a:xfrm>
          <a:custGeom>
            <a:avLst/>
            <a:gdLst>
              <a:gd name="connsiteX0" fmla="*/ 1939677 w 2860272"/>
              <a:gd name="connsiteY0" fmla="*/ 2382316 h 2860272"/>
              <a:gd name="connsiteX1" fmla="*/ 2117373 w 2860272"/>
              <a:gd name="connsiteY1" fmla="*/ 2690094 h 2860272"/>
              <a:gd name="connsiteX2" fmla="*/ 2114190 w 2860272"/>
              <a:gd name="connsiteY2" fmla="*/ 2692027 h 2860272"/>
              <a:gd name="connsiteX3" fmla="*/ 1576867 w 2860272"/>
              <a:gd name="connsiteY3" fmla="*/ 2857827 h 2860272"/>
              <a:gd name="connsiteX4" fmla="*/ 1528439 w 2860272"/>
              <a:gd name="connsiteY4" fmla="*/ 2860272 h 2860272"/>
              <a:gd name="connsiteX5" fmla="*/ 1528439 w 2860272"/>
              <a:gd name="connsiteY5" fmla="*/ 2505172 h 2860272"/>
              <a:gd name="connsiteX6" fmla="*/ 1540560 w 2860272"/>
              <a:gd name="connsiteY6" fmla="*/ 2504560 h 2860272"/>
              <a:gd name="connsiteX7" fmla="*/ 1850521 w 2860272"/>
              <a:gd name="connsiteY7" fmla="*/ 2425265 h 2860272"/>
              <a:gd name="connsiteX8" fmla="*/ 920596 w 2860272"/>
              <a:gd name="connsiteY8" fmla="*/ 2382316 h 2860272"/>
              <a:gd name="connsiteX9" fmla="*/ 1009751 w 2860272"/>
              <a:gd name="connsiteY9" fmla="*/ 2425265 h 2860272"/>
              <a:gd name="connsiteX10" fmla="*/ 1319712 w 2860272"/>
              <a:gd name="connsiteY10" fmla="*/ 2504560 h 2860272"/>
              <a:gd name="connsiteX11" fmla="*/ 1331833 w 2860272"/>
              <a:gd name="connsiteY11" fmla="*/ 2505172 h 2860272"/>
              <a:gd name="connsiteX12" fmla="*/ 1331833 w 2860272"/>
              <a:gd name="connsiteY12" fmla="*/ 2860272 h 2860272"/>
              <a:gd name="connsiteX13" fmla="*/ 1283406 w 2860272"/>
              <a:gd name="connsiteY13" fmla="*/ 2857827 h 2860272"/>
              <a:gd name="connsiteX14" fmla="*/ 746082 w 2860272"/>
              <a:gd name="connsiteY14" fmla="*/ 2692027 h 2860272"/>
              <a:gd name="connsiteX15" fmla="*/ 742900 w 2860272"/>
              <a:gd name="connsiteY15" fmla="*/ 2690094 h 2860272"/>
              <a:gd name="connsiteX16" fmla="*/ 513629 w 2860272"/>
              <a:gd name="connsiteY16" fmla="*/ 1999483 h 2860272"/>
              <a:gd name="connsiteX17" fmla="*/ 534583 w 2860272"/>
              <a:gd name="connsiteY17" fmla="*/ 2033975 h 2860272"/>
              <a:gd name="connsiteX18" fmla="*/ 826298 w 2860272"/>
              <a:gd name="connsiteY18" fmla="*/ 2325689 h 2860272"/>
              <a:gd name="connsiteX19" fmla="*/ 860790 w 2860272"/>
              <a:gd name="connsiteY19" fmla="*/ 2346644 h 2860272"/>
              <a:gd name="connsiteX20" fmla="*/ 683376 w 2860272"/>
              <a:gd name="connsiteY20" fmla="*/ 2653933 h 2860272"/>
              <a:gd name="connsiteX21" fmla="*/ 627758 w 2860272"/>
              <a:gd name="connsiteY21" fmla="*/ 2620144 h 2860272"/>
              <a:gd name="connsiteX22" fmla="*/ 240129 w 2860272"/>
              <a:gd name="connsiteY22" fmla="*/ 2232514 h 2860272"/>
              <a:gd name="connsiteX23" fmla="*/ 206340 w 2860272"/>
              <a:gd name="connsiteY23" fmla="*/ 2176896 h 2860272"/>
              <a:gd name="connsiteX24" fmla="*/ 2346643 w 2860272"/>
              <a:gd name="connsiteY24" fmla="*/ 1999483 h 2860272"/>
              <a:gd name="connsiteX25" fmla="*/ 2653932 w 2860272"/>
              <a:gd name="connsiteY25" fmla="*/ 2176896 h 2860272"/>
              <a:gd name="connsiteX26" fmla="*/ 2620144 w 2860272"/>
              <a:gd name="connsiteY26" fmla="*/ 2232514 h 2860272"/>
              <a:gd name="connsiteX27" fmla="*/ 2232514 w 2860272"/>
              <a:gd name="connsiteY27" fmla="*/ 2620144 h 2860272"/>
              <a:gd name="connsiteX28" fmla="*/ 2176896 w 2860272"/>
              <a:gd name="connsiteY28" fmla="*/ 2653933 h 2860272"/>
              <a:gd name="connsiteX29" fmla="*/ 1999483 w 2860272"/>
              <a:gd name="connsiteY29" fmla="*/ 2346644 h 2860272"/>
              <a:gd name="connsiteX30" fmla="*/ 2033975 w 2860272"/>
              <a:gd name="connsiteY30" fmla="*/ 2325689 h 2860272"/>
              <a:gd name="connsiteX31" fmla="*/ 2325689 w 2860272"/>
              <a:gd name="connsiteY31" fmla="*/ 2033975 h 2860272"/>
              <a:gd name="connsiteX32" fmla="*/ 2505172 w 2860272"/>
              <a:gd name="connsiteY32" fmla="*/ 1528439 h 2860272"/>
              <a:gd name="connsiteX33" fmla="*/ 2860272 w 2860272"/>
              <a:gd name="connsiteY33" fmla="*/ 1528439 h 2860272"/>
              <a:gd name="connsiteX34" fmla="*/ 2857827 w 2860272"/>
              <a:gd name="connsiteY34" fmla="*/ 1576867 h 2860272"/>
              <a:gd name="connsiteX35" fmla="*/ 2692027 w 2860272"/>
              <a:gd name="connsiteY35" fmla="*/ 2114190 h 2860272"/>
              <a:gd name="connsiteX36" fmla="*/ 2690094 w 2860272"/>
              <a:gd name="connsiteY36" fmla="*/ 2117373 h 2860272"/>
              <a:gd name="connsiteX37" fmla="*/ 2382316 w 2860272"/>
              <a:gd name="connsiteY37" fmla="*/ 1939677 h 2860272"/>
              <a:gd name="connsiteX38" fmla="*/ 2425265 w 2860272"/>
              <a:gd name="connsiteY38" fmla="*/ 1850521 h 2860272"/>
              <a:gd name="connsiteX39" fmla="*/ 2504560 w 2860272"/>
              <a:gd name="connsiteY39" fmla="*/ 1540560 h 2860272"/>
              <a:gd name="connsiteX40" fmla="*/ 355100 w 2860272"/>
              <a:gd name="connsiteY40" fmla="*/ 1528439 h 2860272"/>
              <a:gd name="connsiteX41" fmla="*/ 355712 w 2860272"/>
              <a:gd name="connsiteY41" fmla="*/ 1540560 h 2860272"/>
              <a:gd name="connsiteX42" fmla="*/ 435008 w 2860272"/>
              <a:gd name="connsiteY42" fmla="*/ 1850521 h 2860272"/>
              <a:gd name="connsiteX43" fmla="*/ 477956 w 2860272"/>
              <a:gd name="connsiteY43" fmla="*/ 1939677 h 2860272"/>
              <a:gd name="connsiteX44" fmla="*/ 170178 w 2860272"/>
              <a:gd name="connsiteY44" fmla="*/ 2117372 h 2860272"/>
              <a:gd name="connsiteX45" fmla="*/ 168245 w 2860272"/>
              <a:gd name="connsiteY45" fmla="*/ 2114190 h 2860272"/>
              <a:gd name="connsiteX46" fmla="*/ 2446 w 2860272"/>
              <a:gd name="connsiteY46" fmla="*/ 1576867 h 2860272"/>
              <a:gd name="connsiteX47" fmla="*/ 0 w 2860272"/>
              <a:gd name="connsiteY47" fmla="*/ 1528439 h 2860272"/>
              <a:gd name="connsiteX48" fmla="*/ 2690094 w 2860272"/>
              <a:gd name="connsiteY48" fmla="*/ 742900 h 2860272"/>
              <a:gd name="connsiteX49" fmla="*/ 2692027 w 2860272"/>
              <a:gd name="connsiteY49" fmla="*/ 746082 h 2860272"/>
              <a:gd name="connsiteX50" fmla="*/ 2857827 w 2860272"/>
              <a:gd name="connsiteY50" fmla="*/ 1283406 h 2860272"/>
              <a:gd name="connsiteX51" fmla="*/ 2860272 w 2860272"/>
              <a:gd name="connsiteY51" fmla="*/ 1331833 h 2860272"/>
              <a:gd name="connsiteX52" fmla="*/ 2505172 w 2860272"/>
              <a:gd name="connsiteY52" fmla="*/ 1331833 h 2860272"/>
              <a:gd name="connsiteX53" fmla="*/ 2504560 w 2860272"/>
              <a:gd name="connsiteY53" fmla="*/ 1319712 h 2860272"/>
              <a:gd name="connsiteX54" fmla="*/ 2425265 w 2860272"/>
              <a:gd name="connsiteY54" fmla="*/ 1009751 h 2860272"/>
              <a:gd name="connsiteX55" fmla="*/ 2382316 w 2860272"/>
              <a:gd name="connsiteY55" fmla="*/ 920596 h 2860272"/>
              <a:gd name="connsiteX56" fmla="*/ 170178 w 2860272"/>
              <a:gd name="connsiteY56" fmla="*/ 742900 h 2860272"/>
              <a:gd name="connsiteX57" fmla="*/ 477956 w 2860272"/>
              <a:gd name="connsiteY57" fmla="*/ 920596 h 2860272"/>
              <a:gd name="connsiteX58" fmla="*/ 435008 w 2860272"/>
              <a:gd name="connsiteY58" fmla="*/ 1009751 h 2860272"/>
              <a:gd name="connsiteX59" fmla="*/ 355712 w 2860272"/>
              <a:gd name="connsiteY59" fmla="*/ 1319712 h 2860272"/>
              <a:gd name="connsiteX60" fmla="*/ 355100 w 2860272"/>
              <a:gd name="connsiteY60" fmla="*/ 1331833 h 2860272"/>
              <a:gd name="connsiteX61" fmla="*/ 0 w 2860272"/>
              <a:gd name="connsiteY61" fmla="*/ 1331833 h 2860272"/>
              <a:gd name="connsiteX62" fmla="*/ 2446 w 2860272"/>
              <a:gd name="connsiteY62" fmla="*/ 1283406 h 2860272"/>
              <a:gd name="connsiteX63" fmla="*/ 168245 w 2860272"/>
              <a:gd name="connsiteY63" fmla="*/ 746082 h 2860272"/>
              <a:gd name="connsiteX64" fmla="*/ 683376 w 2860272"/>
              <a:gd name="connsiteY64" fmla="*/ 206340 h 2860272"/>
              <a:gd name="connsiteX65" fmla="*/ 860790 w 2860272"/>
              <a:gd name="connsiteY65" fmla="*/ 513629 h 2860272"/>
              <a:gd name="connsiteX66" fmla="*/ 826298 w 2860272"/>
              <a:gd name="connsiteY66" fmla="*/ 534583 h 2860272"/>
              <a:gd name="connsiteX67" fmla="*/ 534583 w 2860272"/>
              <a:gd name="connsiteY67" fmla="*/ 826298 h 2860272"/>
              <a:gd name="connsiteX68" fmla="*/ 513629 w 2860272"/>
              <a:gd name="connsiteY68" fmla="*/ 860790 h 2860272"/>
              <a:gd name="connsiteX69" fmla="*/ 206340 w 2860272"/>
              <a:gd name="connsiteY69" fmla="*/ 683376 h 2860272"/>
              <a:gd name="connsiteX70" fmla="*/ 240129 w 2860272"/>
              <a:gd name="connsiteY70" fmla="*/ 627758 h 2860272"/>
              <a:gd name="connsiteX71" fmla="*/ 627758 w 2860272"/>
              <a:gd name="connsiteY71" fmla="*/ 240129 h 2860272"/>
              <a:gd name="connsiteX72" fmla="*/ 2176896 w 2860272"/>
              <a:gd name="connsiteY72" fmla="*/ 206340 h 2860272"/>
              <a:gd name="connsiteX73" fmla="*/ 2232514 w 2860272"/>
              <a:gd name="connsiteY73" fmla="*/ 240129 h 2860272"/>
              <a:gd name="connsiteX74" fmla="*/ 2620144 w 2860272"/>
              <a:gd name="connsiteY74" fmla="*/ 627758 h 2860272"/>
              <a:gd name="connsiteX75" fmla="*/ 2653932 w 2860272"/>
              <a:gd name="connsiteY75" fmla="*/ 683376 h 2860272"/>
              <a:gd name="connsiteX76" fmla="*/ 2346644 w 2860272"/>
              <a:gd name="connsiteY76" fmla="*/ 860789 h 2860272"/>
              <a:gd name="connsiteX77" fmla="*/ 2325689 w 2860272"/>
              <a:gd name="connsiteY77" fmla="*/ 826298 h 2860272"/>
              <a:gd name="connsiteX78" fmla="*/ 2033975 w 2860272"/>
              <a:gd name="connsiteY78" fmla="*/ 534583 h 2860272"/>
              <a:gd name="connsiteX79" fmla="*/ 1999483 w 2860272"/>
              <a:gd name="connsiteY79" fmla="*/ 513629 h 2860272"/>
              <a:gd name="connsiteX80" fmla="*/ 1528439 w 2860272"/>
              <a:gd name="connsiteY80" fmla="*/ 0 h 2860272"/>
              <a:gd name="connsiteX81" fmla="*/ 1576867 w 2860272"/>
              <a:gd name="connsiteY81" fmla="*/ 2445 h 2860272"/>
              <a:gd name="connsiteX82" fmla="*/ 2114190 w 2860272"/>
              <a:gd name="connsiteY82" fmla="*/ 168245 h 2860272"/>
              <a:gd name="connsiteX83" fmla="*/ 2117373 w 2860272"/>
              <a:gd name="connsiteY83" fmla="*/ 170178 h 2860272"/>
              <a:gd name="connsiteX84" fmla="*/ 1939677 w 2860272"/>
              <a:gd name="connsiteY84" fmla="*/ 477956 h 2860272"/>
              <a:gd name="connsiteX85" fmla="*/ 1850521 w 2860272"/>
              <a:gd name="connsiteY85" fmla="*/ 435008 h 2860272"/>
              <a:gd name="connsiteX86" fmla="*/ 1540560 w 2860272"/>
              <a:gd name="connsiteY86" fmla="*/ 355712 h 2860272"/>
              <a:gd name="connsiteX87" fmla="*/ 1528440 w 2860272"/>
              <a:gd name="connsiteY87" fmla="*/ 355100 h 2860272"/>
              <a:gd name="connsiteX88" fmla="*/ 1331833 w 2860272"/>
              <a:gd name="connsiteY88" fmla="*/ 0 h 2860272"/>
              <a:gd name="connsiteX89" fmla="*/ 1331833 w 2860272"/>
              <a:gd name="connsiteY89" fmla="*/ 355100 h 2860272"/>
              <a:gd name="connsiteX90" fmla="*/ 1319712 w 2860272"/>
              <a:gd name="connsiteY90" fmla="*/ 355712 h 2860272"/>
              <a:gd name="connsiteX91" fmla="*/ 1009751 w 2860272"/>
              <a:gd name="connsiteY91" fmla="*/ 435008 h 2860272"/>
              <a:gd name="connsiteX92" fmla="*/ 920596 w 2860272"/>
              <a:gd name="connsiteY92" fmla="*/ 477956 h 2860272"/>
              <a:gd name="connsiteX93" fmla="*/ 742900 w 2860272"/>
              <a:gd name="connsiteY93" fmla="*/ 170178 h 2860272"/>
              <a:gd name="connsiteX94" fmla="*/ 746082 w 2860272"/>
              <a:gd name="connsiteY94" fmla="*/ 168245 h 2860272"/>
              <a:gd name="connsiteX95" fmla="*/ 1283406 w 2860272"/>
              <a:gd name="connsiteY95" fmla="*/ 2445 h 2860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2860272" h="2860272">
                <a:moveTo>
                  <a:pt x="1939677" y="2382316"/>
                </a:moveTo>
                <a:lnTo>
                  <a:pt x="2117373" y="2690094"/>
                </a:lnTo>
                <a:lnTo>
                  <a:pt x="2114190" y="2692027"/>
                </a:lnTo>
                <a:cubicBezTo>
                  <a:pt x="1951515" y="2780398"/>
                  <a:pt x="1769842" y="2838229"/>
                  <a:pt x="1576867" y="2857827"/>
                </a:cubicBezTo>
                <a:lnTo>
                  <a:pt x="1528439" y="2860272"/>
                </a:lnTo>
                <a:lnTo>
                  <a:pt x="1528439" y="2505172"/>
                </a:lnTo>
                <a:lnTo>
                  <a:pt x="1540560" y="2504560"/>
                </a:lnTo>
                <a:cubicBezTo>
                  <a:pt x="1649479" y="2493499"/>
                  <a:pt x="1753614" y="2466253"/>
                  <a:pt x="1850521" y="2425265"/>
                </a:cubicBezTo>
                <a:close/>
                <a:moveTo>
                  <a:pt x="920596" y="2382316"/>
                </a:moveTo>
                <a:lnTo>
                  <a:pt x="1009751" y="2425265"/>
                </a:lnTo>
                <a:cubicBezTo>
                  <a:pt x="1106658" y="2466253"/>
                  <a:pt x="1210793" y="2493499"/>
                  <a:pt x="1319712" y="2504560"/>
                </a:cubicBezTo>
                <a:lnTo>
                  <a:pt x="1331833" y="2505172"/>
                </a:lnTo>
                <a:lnTo>
                  <a:pt x="1331833" y="2860272"/>
                </a:lnTo>
                <a:lnTo>
                  <a:pt x="1283406" y="2857827"/>
                </a:lnTo>
                <a:cubicBezTo>
                  <a:pt x="1090430" y="2838229"/>
                  <a:pt x="908758" y="2780398"/>
                  <a:pt x="746082" y="2692027"/>
                </a:cubicBezTo>
                <a:lnTo>
                  <a:pt x="742900" y="2690094"/>
                </a:lnTo>
                <a:close/>
                <a:moveTo>
                  <a:pt x="513629" y="1999483"/>
                </a:moveTo>
                <a:lnTo>
                  <a:pt x="534583" y="2033975"/>
                </a:lnTo>
                <a:cubicBezTo>
                  <a:pt x="612217" y="2148887"/>
                  <a:pt x="711385" y="2248056"/>
                  <a:pt x="826298" y="2325689"/>
                </a:cubicBezTo>
                <a:lnTo>
                  <a:pt x="860790" y="2346644"/>
                </a:lnTo>
                <a:lnTo>
                  <a:pt x="683376" y="2653933"/>
                </a:lnTo>
                <a:lnTo>
                  <a:pt x="627758" y="2620144"/>
                </a:lnTo>
                <a:cubicBezTo>
                  <a:pt x="475063" y="2516985"/>
                  <a:pt x="343288" y="2385210"/>
                  <a:pt x="240129" y="2232514"/>
                </a:cubicBezTo>
                <a:lnTo>
                  <a:pt x="206340" y="2176896"/>
                </a:lnTo>
                <a:close/>
                <a:moveTo>
                  <a:pt x="2346643" y="1999483"/>
                </a:moveTo>
                <a:lnTo>
                  <a:pt x="2653932" y="2176896"/>
                </a:lnTo>
                <a:lnTo>
                  <a:pt x="2620144" y="2232514"/>
                </a:lnTo>
                <a:cubicBezTo>
                  <a:pt x="2516985" y="2385210"/>
                  <a:pt x="2385210" y="2516985"/>
                  <a:pt x="2232514" y="2620144"/>
                </a:cubicBezTo>
                <a:lnTo>
                  <a:pt x="2176896" y="2653933"/>
                </a:lnTo>
                <a:lnTo>
                  <a:pt x="1999483" y="2346644"/>
                </a:lnTo>
                <a:lnTo>
                  <a:pt x="2033975" y="2325689"/>
                </a:lnTo>
                <a:cubicBezTo>
                  <a:pt x="2148887" y="2248056"/>
                  <a:pt x="2248056" y="2148887"/>
                  <a:pt x="2325689" y="2033975"/>
                </a:cubicBezTo>
                <a:close/>
                <a:moveTo>
                  <a:pt x="2505172" y="1528439"/>
                </a:moveTo>
                <a:lnTo>
                  <a:pt x="2860272" y="1528439"/>
                </a:lnTo>
                <a:lnTo>
                  <a:pt x="2857827" y="1576867"/>
                </a:lnTo>
                <a:cubicBezTo>
                  <a:pt x="2838229" y="1769842"/>
                  <a:pt x="2780398" y="1951515"/>
                  <a:pt x="2692027" y="2114190"/>
                </a:cubicBezTo>
                <a:lnTo>
                  <a:pt x="2690094" y="2117373"/>
                </a:lnTo>
                <a:lnTo>
                  <a:pt x="2382316" y="1939677"/>
                </a:lnTo>
                <a:lnTo>
                  <a:pt x="2425265" y="1850521"/>
                </a:lnTo>
                <a:cubicBezTo>
                  <a:pt x="2466253" y="1753614"/>
                  <a:pt x="2493499" y="1649479"/>
                  <a:pt x="2504560" y="1540560"/>
                </a:cubicBezTo>
                <a:close/>
                <a:moveTo>
                  <a:pt x="355100" y="1528439"/>
                </a:moveTo>
                <a:lnTo>
                  <a:pt x="355712" y="1540560"/>
                </a:lnTo>
                <a:cubicBezTo>
                  <a:pt x="366774" y="1649479"/>
                  <a:pt x="394020" y="1753614"/>
                  <a:pt x="435008" y="1850521"/>
                </a:cubicBezTo>
                <a:lnTo>
                  <a:pt x="477956" y="1939677"/>
                </a:lnTo>
                <a:lnTo>
                  <a:pt x="170178" y="2117372"/>
                </a:lnTo>
                <a:lnTo>
                  <a:pt x="168245" y="2114190"/>
                </a:lnTo>
                <a:cubicBezTo>
                  <a:pt x="79875" y="1951515"/>
                  <a:pt x="22043" y="1769842"/>
                  <a:pt x="2446" y="1576867"/>
                </a:cubicBezTo>
                <a:lnTo>
                  <a:pt x="0" y="1528439"/>
                </a:lnTo>
                <a:close/>
                <a:moveTo>
                  <a:pt x="2690094" y="742900"/>
                </a:moveTo>
                <a:lnTo>
                  <a:pt x="2692027" y="746082"/>
                </a:lnTo>
                <a:cubicBezTo>
                  <a:pt x="2780398" y="908757"/>
                  <a:pt x="2838229" y="1090430"/>
                  <a:pt x="2857827" y="1283406"/>
                </a:cubicBezTo>
                <a:lnTo>
                  <a:pt x="2860272" y="1331833"/>
                </a:lnTo>
                <a:lnTo>
                  <a:pt x="2505172" y="1331833"/>
                </a:lnTo>
                <a:lnTo>
                  <a:pt x="2504560" y="1319712"/>
                </a:lnTo>
                <a:cubicBezTo>
                  <a:pt x="2493499" y="1210793"/>
                  <a:pt x="2466253" y="1106658"/>
                  <a:pt x="2425265" y="1009751"/>
                </a:cubicBezTo>
                <a:lnTo>
                  <a:pt x="2382316" y="920596"/>
                </a:lnTo>
                <a:close/>
                <a:moveTo>
                  <a:pt x="170178" y="742900"/>
                </a:moveTo>
                <a:lnTo>
                  <a:pt x="477956" y="920596"/>
                </a:lnTo>
                <a:lnTo>
                  <a:pt x="435008" y="1009751"/>
                </a:lnTo>
                <a:cubicBezTo>
                  <a:pt x="394020" y="1106658"/>
                  <a:pt x="366774" y="1210793"/>
                  <a:pt x="355712" y="1319712"/>
                </a:cubicBezTo>
                <a:lnTo>
                  <a:pt x="355100" y="1331833"/>
                </a:lnTo>
                <a:lnTo>
                  <a:pt x="0" y="1331833"/>
                </a:lnTo>
                <a:lnTo>
                  <a:pt x="2446" y="1283406"/>
                </a:lnTo>
                <a:cubicBezTo>
                  <a:pt x="22043" y="1090430"/>
                  <a:pt x="79875" y="908757"/>
                  <a:pt x="168245" y="746082"/>
                </a:cubicBezTo>
                <a:close/>
                <a:moveTo>
                  <a:pt x="683376" y="206340"/>
                </a:moveTo>
                <a:lnTo>
                  <a:pt x="860790" y="513629"/>
                </a:lnTo>
                <a:lnTo>
                  <a:pt x="826298" y="534583"/>
                </a:lnTo>
                <a:cubicBezTo>
                  <a:pt x="711385" y="612217"/>
                  <a:pt x="612217" y="711385"/>
                  <a:pt x="534583" y="826298"/>
                </a:cubicBezTo>
                <a:lnTo>
                  <a:pt x="513629" y="860790"/>
                </a:lnTo>
                <a:lnTo>
                  <a:pt x="206340" y="683376"/>
                </a:lnTo>
                <a:lnTo>
                  <a:pt x="240129" y="627758"/>
                </a:lnTo>
                <a:cubicBezTo>
                  <a:pt x="343288" y="475062"/>
                  <a:pt x="475063" y="343288"/>
                  <a:pt x="627758" y="240129"/>
                </a:cubicBezTo>
                <a:close/>
                <a:moveTo>
                  <a:pt x="2176896" y="206340"/>
                </a:moveTo>
                <a:lnTo>
                  <a:pt x="2232514" y="240129"/>
                </a:lnTo>
                <a:cubicBezTo>
                  <a:pt x="2385210" y="343288"/>
                  <a:pt x="2516985" y="475062"/>
                  <a:pt x="2620144" y="627758"/>
                </a:cubicBezTo>
                <a:lnTo>
                  <a:pt x="2653932" y="683376"/>
                </a:lnTo>
                <a:lnTo>
                  <a:pt x="2346644" y="860789"/>
                </a:lnTo>
                <a:lnTo>
                  <a:pt x="2325689" y="826298"/>
                </a:lnTo>
                <a:cubicBezTo>
                  <a:pt x="2248056" y="711385"/>
                  <a:pt x="2148887" y="612217"/>
                  <a:pt x="2033975" y="534583"/>
                </a:cubicBezTo>
                <a:lnTo>
                  <a:pt x="1999483" y="513629"/>
                </a:lnTo>
                <a:close/>
                <a:moveTo>
                  <a:pt x="1528439" y="0"/>
                </a:moveTo>
                <a:lnTo>
                  <a:pt x="1576867" y="2445"/>
                </a:lnTo>
                <a:cubicBezTo>
                  <a:pt x="1769842" y="22043"/>
                  <a:pt x="1951515" y="79874"/>
                  <a:pt x="2114190" y="168245"/>
                </a:cubicBezTo>
                <a:lnTo>
                  <a:pt x="2117373" y="170178"/>
                </a:lnTo>
                <a:lnTo>
                  <a:pt x="1939677" y="477956"/>
                </a:lnTo>
                <a:lnTo>
                  <a:pt x="1850521" y="435008"/>
                </a:lnTo>
                <a:cubicBezTo>
                  <a:pt x="1753614" y="394020"/>
                  <a:pt x="1649479" y="366773"/>
                  <a:pt x="1540560" y="355712"/>
                </a:cubicBezTo>
                <a:lnTo>
                  <a:pt x="1528440" y="355100"/>
                </a:lnTo>
                <a:close/>
                <a:moveTo>
                  <a:pt x="1331833" y="0"/>
                </a:moveTo>
                <a:lnTo>
                  <a:pt x="1331833" y="355100"/>
                </a:lnTo>
                <a:lnTo>
                  <a:pt x="1319712" y="355712"/>
                </a:lnTo>
                <a:cubicBezTo>
                  <a:pt x="1210793" y="366773"/>
                  <a:pt x="1106658" y="394020"/>
                  <a:pt x="1009751" y="435008"/>
                </a:cubicBezTo>
                <a:lnTo>
                  <a:pt x="920596" y="477956"/>
                </a:lnTo>
                <a:lnTo>
                  <a:pt x="742900" y="170178"/>
                </a:lnTo>
                <a:lnTo>
                  <a:pt x="746082" y="168245"/>
                </a:lnTo>
                <a:cubicBezTo>
                  <a:pt x="908758" y="79874"/>
                  <a:pt x="1090430" y="22043"/>
                  <a:pt x="1283406" y="244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82163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4" name="任意多边形 33"/>
          <p:cNvSpPr/>
          <p:nvPr/>
        </p:nvSpPr>
        <p:spPr>
          <a:xfrm>
            <a:off x="5431039" y="2757204"/>
            <a:ext cx="1998265" cy="1998265"/>
          </a:xfrm>
          <a:custGeom>
            <a:avLst/>
            <a:gdLst>
              <a:gd name="connsiteX0" fmla="*/ 1045745 w 1894885"/>
              <a:gd name="connsiteY0" fmla="*/ 1187338 h 1894885"/>
              <a:gd name="connsiteX1" fmla="*/ 1393115 w 1894885"/>
              <a:gd name="connsiteY1" fmla="*/ 1789001 h 1894885"/>
              <a:gd name="connsiteX2" fmla="*/ 1318198 w 1894885"/>
              <a:gd name="connsiteY2" fmla="*/ 1825090 h 1894885"/>
              <a:gd name="connsiteX3" fmla="*/ 1139404 w 1894885"/>
              <a:gd name="connsiteY3" fmla="*/ 1880591 h 1894885"/>
              <a:gd name="connsiteX4" fmla="*/ 1045745 w 1894885"/>
              <a:gd name="connsiteY4" fmla="*/ 1894885 h 1894885"/>
              <a:gd name="connsiteX5" fmla="*/ 849139 w 1894885"/>
              <a:gd name="connsiteY5" fmla="*/ 1187338 h 1894885"/>
              <a:gd name="connsiteX6" fmla="*/ 849139 w 1894885"/>
              <a:gd name="connsiteY6" fmla="*/ 1894885 h 1894885"/>
              <a:gd name="connsiteX7" fmla="*/ 755480 w 1894885"/>
              <a:gd name="connsiteY7" fmla="*/ 1880591 h 1894885"/>
              <a:gd name="connsiteX8" fmla="*/ 576686 w 1894885"/>
              <a:gd name="connsiteY8" fmla="*/ 1825090 h 1894885"/>
              <a:gd name="connsiteX9" fmla="*/ 501769 w 1894885"/>
              <a:gd name="connsiteY9" fmla="*/ 1789000 h 1894885"/>
              <a:gd name="connsiteX10" fmla="*/ 1048078 w 1894885"/>
              <a:gd name="connsiteY10" fmla="*/ 1045746 h 1894885"/>
              <a:gd name="connsiteX11" fmla="*/ 1753616 w 1894885"/>
              <a:gd name="connsiteY11" fmla="*/ 1453088 h 1894885"/>
              <a:gd name="connsiteX12" fmla="*/ 1737270 w 1894885"/>
              <a:gd name="connsiteY12" fmla="*/ 1479994 h 1894885"/>
              <a:gd name="connsiteX13" fmla="*/ 1479994 w 1894885"/>
              <a:gd name="connsiteY13" fmla="*/ 1737270 h 1894885"/>
              <a:gd name="connsiteX14" fmla="*/ 1453088 w 1894885"/>
              <a:gd name="connsiteY14" fmla="*/ 1753616 h 1894885"/>
              <a:gd name="connsiteX15" fmla="*/ 1045745 w 1894885"/>
              <a:gd name="connsiteY15" fmla="*/ 1048078 h 1894885"/>
              <a:gd name="connsiteX16" fmla="*/ 1045745 w 1894885"/>
              <a:gd name="connsiteY16" fmla="*/ 1045746 h 1894885"/>
              <a:gd name="connsiteX17" fmla="*/ 846808 w 1894885"/>
              <a:gd name="connsiteY17" fmla="*/ 1045746 h 1894885"/>
              <a:gd name="connsiteX18" fmla="*/ 849139 w 1894885"/>
              <a:gd name="connsiteY18" fmla="*/ 1045746 h 1894885"/>
              <a:gd name="connsiteX19" fmla="*/ 849139 w 1894885"/>
              <a:gd name="connsiteY19" fmla="*/ 1048078 h 1894885"/>
              <a:gd name="connsiteX20" fmla="*/ 441797 w 1894885"/>
              <a:gd name="connsiteY20" fmla="*/ 1753616 h 1894885"/>
              <a:gd name="connsiteX21" fmla="*/ 414891 w 1894885"/>
              <a:gd name="connsiteY21" fmla="*/ 1737270 h 1894885"/>
              <a:gd name="connsiteX22" fmla="*/ 157614 w 1894885"/>
              <a:gd name="connsiteY22" fmla="*/ 1479994 h 1894885"/>
              <a:gd name="connsiteX23" fmla="*/ 141269 w 1894885"/>
              <a:gd name="connsiteY23" fmla="*/ 1453088 h 1894885"/>
              <a:gd name="connsiteX24" fmla="*/ 1187338 w 1894885"/>
              <a:gd name="connsiteY24" fmla="*/ 1045745 h 1894885"/>
              <a:gd name="connsiteX25" fmla="*/ 1894885 w 1894885"/>
              <a:gd name="connsiteY25" fmla="*/ 1045745 h 1894885"/>
              <a:gd name="connsiteX26" fmla="*/ 1880591 w 1894885"/>
              <a:gd name="connsiteY26" fmla="*/ 1139404 h 1894885"/>
              <a:gd name="connsiteX27" fmla="*/ 1825090 w 1894885"/>
              <a:gd name="connsiteY27" fmla="*/ 1318198 h 1894885"/>
              <a:gd name="connsiteX28" fmla="*/ 1789000 w 1894885"/>
              <a:gd name="connsiteY28" fmla="*/ 1393116 h 1894885"/>
              <a:gd name="connsiteX29" fmla="*/ 707547 w 1894885"/>
              <a:gd name="connsiteY29" fmla="*/ 1045745 h 1894885"/>
              <a:gd name="connsiteX30" fmla="*/ 105884 w 1894885"/>
              <a:gd name="connsiteY30" fmla="*/ 1393115 h 1894885"/>
              <a:gd name="connsiteX31" fmla="*/ 69795 w 1894885"/>
              <a:gd name="connsiteY31" fmla="*/ 1318198 h 1894885"/>
              <a:gd name="connsiteX32" fmla="*/ 14294 w 1894885"/>
              <a:gd name="connsiteY32" fmla="*/ 1139404 h 1894885"/>
              <a:gd name="connsiteX33" fmla="*/ 0 w 1894885"/>
              <a:gd name="connsiteY33" fmla="*/ 1045745 h 1894885"/>
              <a:gd name="connsiteX34" fmla="*/ 1789001 w 1894885"/>
              <a:gd name="connsiteY34" fmla="*/ 501769 h 1894885"/>
              <a:gd name="connsiteX35" fmla="*/ 1825090 w 1894885"/>
              <a:gd name="connsiteY35" fmla="*/ 576686 h 1894885"/>
              <a:gd name="connsiteX36" fmla="*/ 1880591 w 1894885"/>
              <a:gd name="connsiteY36" fmla="*/ 755480 h 1894885"/>
              <a:gd name="connsiteX37" fmla="*/ 1894885 w 1894885"/>
              <a:gd name="connsiteY37" fmla="*/ 849139 h 1894885"/>
              <a:gd name="connsiteX38" fmla="*/ 1187338 w 1894885"/>
              <a:gd name="connsiteY38" fmla="*/ 849139 h 1894885"/>
              <a:gd name="connsiteX39" fmla="*/ 105884 w 1894885"/>
              <a:gd name="connsiteY39" fmla="*/ 501769 h 1894885"/>
              <a:gd name="connsiteX40" fmla="*/ 707547 w 1894885"/>
              <a:gd name="connsiteY40" fmla="*/ 849139 h 1894885"/>
              <a:gd name="connsiteX41" fmla="*/ 0 w 1894885"/>
              <a:gd name="connsiteY41" fmla="*/ 849139 h 1894885"/>
              <a:gd name="connsiteX42" fmla="*/ 14294 w 1894885"/>
              <a:gd name="connsiteY42" fmla="*/ 755480 h 1894885"/>
              <a:gd name="connsiteX43" fmla="*/ 69795 w 1894885"/>
              <a:gd name="connsiteY43" fmla="*/ 576686 h 1894885"/>
              <a:gd name="connsiteX44" fmla="*/ 441797 w 1894885"/>
              <a:gd name="connsiteY44" fmla="*/ 141268 h 1894885"/>
              <a:gd name="connsiteX45" fmla="*/ 849139 w 1894885"/>
              <a:gd name="connsiteY45" fmla="*/ 846806 h 1894885"/>
              <a:gd name="connsiteX46" fmla="*/ 849139 w 1894885"/>
              <a:gd name="connsiteY46" fmla="*/ 849140 h 1894885"/>
              <a:gd name="connsiteX47" fmla="*/ 846806 w 1894885"/>
              <a:gd name="connsiteY47" fmla="*/ 849139 h 1894885"/>
              <a:gd name="connsiteX48" fmla="*/ 141268 w 1894885"/>
              <a:gd name="connsiteY48" fmla="*/ 441797 h 1894885"/>
              <a:gd name="connsiteX49" fmla="*/ 157614 w 1894885"/>
              <a:gd name="connsiteY49" fmla="*/ 414890 h 1894885"/>
              <a:gd name="connsiteX50" fmla="*/ 414891 w 1894885"/>
              <a:gd name="connsiteY50" fmla="*/ 157614 h 1894885"/>
              <a:gd name="connsiteX51" fmla="*/ 1453088 w 1894885"/>
              <a:gd name="connsiteY51" fmla="*/ 141268 h 1894885"/>
              <a:gd name="connsiteX52" fmla="*/ 1479994 w 1894885"/>
              <a:gd name="connsiteY52" fmla="*/ 157614 h 1894885"/>
              <a:gd name="connsiteX53" fmla="*/ 1737270 w 1894885"/>
              <a:gd name="connsiteY53" fmla="*/ 414890 h 1894885"/>
              <a:gd name="connsiteX54" fmla="*/ 1753616 w 1894885"/>
              <a:gd name="connsiteY54" fmla="*/ 441797 h 1894885"/>
              <a:gd name="connsiteX55" fmla="*/ 1048077 w 1894885"/>
              <a:gd name="connsiteY55" fmla="*/ 849139 h 1894885"/>
              <a:gd name="connsiteX56" fmla="*/ 1045745 w 1894885"/>
              <a:gd name="connsiteY56" fmla="*/ 849140 h 1894885"/>
              <a:gd name="connsiteX57" fmla="*/ 1045745 w 1894885"/>
              <a:gd name="connsiteY57" fmla="*/ 846806 h 1894885"/>
              <a:gd name="connsiteX58" fmla="*/ 1045746 w 1894885"/>
              <a:gd name="connsiteY58" fmla="*/ 0 h 1894885"/>
              <a:gd name="connsiteX59" fmla="*/ 1139404 w 1894885"/>
              <a:gd name="connsiteY59" fmla="*/ 14294 h 1894885"/>
              <a:gd name="connsiteX60" fmla="*/ 1318198 w 1894885"/>
              <a:gd name="connsiteY60" fmla="*/ 69794 h 1894885"/>
              <a:gd name="connsiteX61" fmla="*/ 1393116 w 1894885"/>
              <a:gd name="connsiteY61" fmla="*/ 105884 h 1894885"/>
              <a:gd name="connsiteX62" fmla="*/ 1045746 w 1894885"/>
              <a:gd name="connsiteY62" fmla="*/ 707547 h 1894885"/>
              <a:gd name="connsiteX63" fmla="*/ 849139 w 1894885"/>
              <a:gd name="connsiteY63" fmla="*/ 0 h 1894885"/>
              <a:gd name="connsiteX64" fmla="*/ 849139 w 1894885"/>
              <a:gd name="connsiteY64" fmla="*/ 707547 h 1894885"/>
              <a:gd name="connsiteX65" fmla="*/ 501769 w 1894885"/>
              <a:gd name="connsiteY65" fmla="*/ 105884 h 1894885"/>
              <a:gd name="connsiteX66" fmla="*/ 576686 w 1894885"/>
              <a:gd name="connsiteY66" fmla="*/ 69794 h 1894885"/>
              <a:gd name="connsiteX67" fmla="*/ 755480 w 1894885"/>
              <a:gd name="connsiteY67" fmla="*/ 14294 h 1894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894885" h="1894885">
                <a:moveTo>
                  <a:pt x="1045745" y="1187338"/>
                </a:moveTo>
                <a:lnTo>
                  <a:pt x="1393115" y="1789001"/>
                </a:lnTo>
                <a:lnTo>
                  <a:pt x="1318198" y="1825090"/>
                </a:lnTo>
                <a:cubicBezTo>
                  <a:pt x="1261220" y="1849190"/>
                  <a:pt x="1201410" y="1867903"/>
                  <a:pt x="1139404" y="1880591"/>
                </a:cubicBezTo>
                <a:lnTo>
                  <a:pt x="1045745" y="1894885"/>
                </a:lnTo>
                <a:close/>
                <a:moveTo>
                  <a:pt x="849139" y="1187338"/>
                </a:moveTo>
                <a:lnTo>
                  <a:pt x="849139" y="1894885"/>
                </a:lnTo>
                <a:lnTo>
                  <a:pt x="755480" y="1880591"/>
                </a:lnTo>
                <a:cubicBezTo>
                  <a:pt x="693475" y="1867903"/>
                  <a:pt x="633664" y="1849190"/>
                  <a:pt x="576686" y="1825090"/>
                </a:cubicBezTo>
                <a:lnTo>
                  <a:pt x="501769" y="1789000"/>
                </a:lnTo>
                <a:close/>
                <a:moveTo>
                  <a:pt x="1048078" y="1045746"/>
                </a:moveTo>
                <a:lnTo>
                  <a:pt x="1753616" y="1453088"/>
                </a:lnTo>
                <a:lnTo>
                  <a:pt x="1737270" y="1479994"/>
                </a:lnTo>
                <a:cubicBezTo>
                  <a:pt x="1668802" y="1581341"/>
                  <a:pt x="1581341" y="1668802"/>
                  <a:pt x="1479994" y="1737270"/>
                </a:cubicBezTo>
                <a:lnTo>
                  <a:pt x="1453088" y="1753616"/>
                </a:lnTo>
                <a:lnTo>
                  <a:pt x="1045745" y="1048078"/>
                </a:lnTo>
                <a:lnTo>
                  <a:pt x="1045745" y="1045746"/>
                </a:lnTo>
                <a:close/>
                <a:moveTo>
                  <a:pt x="846808" y="1045746"/>
                </a:moveTo>
                <a:lnTo>
                  <a:pt x="849139" y="1045746"/>
                </a:lnTo>
                <a:lnTo>
                  <a:pt x="849139" y="1048078"/>
                </a:lnTo>
                <a:lnTo>
                  <a:pt x="441797" y="1753616"/>
                </a:lnTo>
                <a:lnTo>
                  <a:pt x="414891" y="1737270"/>
                </a:lnTo>
                <a:cubicBezTo>
                  <a:pt x="313544" y="1668802"/>
                  <a:pt x="226083" y="1581341"/>
                  <a:pt x="157614" y="1479994"/>
                </a:cubicBezTo>
                <a:lnTo>
                  <a:pt x="141269" y="1453088"/>
                </a:lnTo>
                <a:close/>
                <a:moveTo>
                  <a:pt x="1187338" y="1045745"/>
                </a:moveTo>
                <a:lnTo>
                  <a:pt x="1894885" y="1045745"/>
                </a:lnTo>
                <a:lnTo>
                  <a:pt x="1880591" y="1139404"/>
                </a:lnTo>
                <a:cubicBezTo>
                  <a:pt x="1867903" y="1201409"/>
                  <a:pt x="1849190" y="1261220"/>
                  <a:pt x="1825090" y="1318198"/>
                </a:cubicBezTo>
                <a:lnTo>
                  <a:pt x="1789000" y="1393116"/>
                </a:lnTo>
                <a:close/>
                <a:moveTo>
                  <a:pt x="707547" y="1045745"/>
                </a:moveTo>
                <a:lnTo>
                  <a:pt x="105884" y="1393115"/>
                </a:lnTo>
                <a:lnTo>
                  <a:pt x="69795" y="1318198"/>
                </a:lnTo>
                <a:cubicBezTo>
                  <a:pt x="45695" y="1261220"/>
                  <a:pt x="26982" y="1201409"/>
                  <a:pt x="14294" y="1139404"/>
                </a:cubicBezTo>
                <a:lnTo>
                  <a:pt x="0" y="1045745"/>
                </a:lnTo>
                <a:close/>
                <a:moveTo>
                  <a:pt x="1789001" y="501769"/>
                </a:moveTo>
                <a:lnTo>
                  <a:pt x="1825090" y="576686"/>
                </a:lnTo>
                <a:cubicBezTo>
                  <a:pt x="1849190" y="633664"/>
                  <a:pt x="1867903" y="693475"/>
                  <a:pt x="1880591" y="755480"/>
                </a:cubicBezTo>
                <a:lnTo>
                  <a:pt x="1894885" y="849139"/>
                </a:lnTo>
                <a:lnTo>
                  <a:pt x="1187338" y="849139"/>
                </a:lnTo>
                <a:close/>
                <a:moveTo>
                  <a:pt x="105884" y="501769"/>
                </a:moveTo>
                <a:lnTo>
                  <a:pt x="707547" y="849139"/>
                </a:lnTo>
                <a:lnTo>
                  <a:pt x="0" y="849139"/>
                </a:lnTo>
                <a:lnTo>
                  <a:pt x="14294" y="755480"/>
                </a:lnTo>
                <a:cubicBezTo>
                  <a:pt x="26982" y="693475"/>
                  <a:pt x="45695" y="633664"/>
                  <a:pt x="69795" y="576686"/>
                </a:cubicBezTo>
                <a:close/>
                <a:moveTo>
                  <a:pt x="441797" y="141268"/>
                </a:moveTo>
                <a:lnTo>
                  <a:pt x="849139" y="846806"/>
                </a:lnTo>
                <a:lnTo>
                  <a:pt x="849139" y="849140"/>
                </a:lnTo>
                <a:lnTo>
                  <a:pt x="846806" y="849139"/>
                </a:lnTo>
                <a:lnTo>
                  <a:pt x="141268" y="441797"/>
                </a:lnTo>
                <a:lnTo>
                  <a:pt x="157614" y="414890"/>
                </a:lnTo>
                <a:cubicBezTo>
                  <a:pt x="226083" y="313544"/>
                  <a:pt x="313544" y="226083"/>
                  <a:pt x="414891" y="157614"/>
                </a:cubicBezTo>
                <a:close/>
                <a:moveTo>
                  <a:pt x="1453088" y="141268"/>
                </a:moveTo>
                <a:lnTo>
                  <a:pt x="1479994" y="157614"/>
                </a:lnTo>
                <a:cubicBezTo>
                  <a:pt x="1581341" y="226083"/>
                  <a:pt x="1668802" y="313544"/>
                  <a:pt x="1737270" y="414890"/>
                </a:cubicBezTo>
                <a:lnTo>
                  <a:pt x="1753616" y="441797"/>
                </a:lnTo>
                <a:lnTo>
                  <a:pt x="1048077" y="849139"/>
                </a:lnTo>
                <a:lnTo>
                  <a:pt x="1045745" y="849140"/>
                </a:lnTo>
                <a:lnTo>
                  <a:pt x="1045745" y="846806"/>
                </a:lnTo>
                <a:close/>
                <a:moveTo>
                  <a:pt x="1045746" y="0"/>
                </a:moveTo>
                <a:lnTo>
                  <a:pt x="1139404" y="14294"/>
                </a:lnTo>
                <a:cubicBezTo>
                  <a:pt x="1201410" y="26982"/>
                  <a:pt x="1261220" y="45695"/>
                  <a:pt x="1318198" y="69794"/>
                </a:cubicBezTo>
                <a:lnTo>
                  <a:pt x="1393116" y="105884"/>
                </a:lnTo>
                <a:lnTo>
                  <a:pt x="1045746" y="707547"/>
                </a:lnTo>
                <a:close/>
                <a:moveTo>
                  <a:pt x="849139" y="0"/>
                </a:moveTo>
                <a:lnTo>
                  <a:pt x="849139" y="707547"/>
                </a:lnTo>
                <a:lnTo>
                  <a:pt x="501769" y="105884"/>
                </a:lnTo>
                <a:lnTo>
                  <a:pt x="576686" y="69794"/>
                </a:lnTo>
                <a:cubicBezTo>
                  <a:pt x="633664" y="45695"/>
                  <a:pt x="693475" y="26982"/>
                  <a:pt x="755480" y="142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82163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3" name="TextBox 41"/>
          <p:cNvSpPr txBox="1"/>
          <p:nvPr/>
        </p:nvSpPr>
        <p:spPr>
          <a:xfrm>
            <a:off x="1536416" y="2436952"/>
            <a:ext cx="2651792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4" name="TextBox 170"/>
          <p:cNvSpPr txBox="1"/>
          <p:nvPr/>
        </p:nvSpPr>
        <p:spPr>
          <a:xfrm>
            <a:off x="1536416" y="2103328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TextBox 41"/>
          <p:cNvSpPr txBox="1"/>
          <p:nvPr/>
        </p:nvSpPr>
        <p:spPr>
          <a:xfrm>
            <a:off x="2374616" y="4799152"/>
            <a:ext cx="2651792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6" name="TextBox 170"/>
          <p:cNvSpPr txBox="1"/>
          <p:nvPr/>
        </p:nvSpPr>
        <p:spPr>
          <a:xfrm>
            <a:off x="2374616" y="4465528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TextBox 41"/>
          <p:cNvSpPr txBox="1"/>
          <p:nvPr/>
        </p:nvSpPr>
        <p:spPr>
          <a:xfrm>
            <a:off x="8074376" y="2208352"/>
            <a:ext cx="2651792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8" name="TextBox 170"/>
          <p:cNvSpPr txBox="1"/>
          <p:nvPr/>
        </p:nvSpPr>
        <p:spPr>
          <a:xfrm>
            <a:off x="8074376" y="1874728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TextBox 41"/>
          <p:cNvSpPr txBox="1"/>
          <p:nvPr/>
        </p:nvSpPr>
        <p:spPr>
          <a:xfrm>
            <a:off x="8485856" y="5134432"/>
            <a:ext cx="2651792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0" name="TextBox 170"/>
          <p:cNvSpPr txBox="1"/>
          <p:nvPr/>
        </p:nvSpPr>
        <p:spPr>
          <a:xfrm>
            <a:off x="8485856" y="4800808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10935" y="162227"/>
            <a:ext cx="3775393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站酷高端黑" panose="02010600030101010101" pitchFamily="2" charset="-122"/>
                <a:ea typeface="站酷高端黑" panose="02010600030101010101" pitchFamily="2" charset="-122"/>
              </a:defRPr>
            </a:lvl1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</p:spTree>
    <p:extLst>
      <p:ext uri="{BB962C8B-B14F-4D97-AF65-F5344CB8AC3E}">
        <p14:creationId xmlns:p14="http://schemas.microsoft.com/office/powerpoint/2010/main" val="3109464454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>
            <a:spLocks noChangeAspect="1"/>
          </p:cNvSpPr>
          <p:nvPr/>
        </p:nvSpPr>
        <p:spPr>
          <a:xfrm>
            <a:off x="1369869" y="2358983"/>
            <a:ext cx="1898571" cy="1898571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zh-CN" sz="2002" dirty="0">
              <a:solidFill>
                <a:srgbClr val="3C3C3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5518597" y="2358983"/>
            <a:ext cx="1898571" cy="1898571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zh-CN" sz="2002" dirty="0">
              <a:solidFill>
                <a:srgbClr val="3C3C3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9667326" y="2358983"/>
            <a:ext cx="1898571" cy="1898571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zh-CN" sz="2002" dirty="0">
              <a:solidFill>
                <a:srgbClr val="3C3C3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319154" y="4371401"/>
            <a:ext cx="0" cy="430275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ot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3"/>
          <p:cNvSpPr txBox="1">
            <a:spLocks/>
          </p:cNvSpPr>
          <p:nvPr/>
        </p:nvSpPr>
        <p:spPr bwMode="auto">
          <a:xfrm>
            <a:off x="1369869" y="4761495"/>
            <a:ext cx="1898571" cy="989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4393518" y="4637602"/>
            <a:ext cx="0" cy="190862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ot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3"/>
          <p:cNvSpPr txBox="1">
            <a:spLocks/>
          </p:cNvSpPr>
          <p:nvPr/>
        </p:nvSpPr>
        <p:spPr bwMode="auto">
          <a:xfrm>
            <a:off x="3444234" y="4801677"/>
            <a:ext cx="1898571" cy="989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6466208" y="4411583"/>
            <a:ext cx="0" cy="430275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ot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3"/>
          <p:cNvSpPr txBox="1">
            <a:spLocks/>
          </p:cNvSpPr>
          <p:nvPr/>
        </p:nvSpPr>
        <p:spPr bwMode="auto">
          <a:xfrm>
            <a:off x="5516923" y="4801677"/>
            <a:ext cx="1898571" cy="989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8537224" y="4679458"/>
            <a:ext cx="0" cy="190862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ot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13"/>
          <p:cNvSpPr txBox="1">
            <a:spLocks/>
          </p:cNvSpPr>
          <p:nvPr/>
        </p:nvSpPr>
        <p:spPr bwMode="auto">
          <a:xfrm>
            <a:off x="7589613" y="4843533"/>
            <a:ext cx="1898571" cy="987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10608239" y="4453437"/>
            <a:ext cx="0" cy="430276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ot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13"/>
          <p:cNvSpPr txBox="1">
            <a:spLocks/>
          </p:cNvSpPr>
          <p:nvPr/>
        </p:nvSpPr>
        <p:spPr bwMode="auto">
          <a:xfrm>
            <a:off x="9660629" y="4843533"/>
            <a:ext cx="1898571" cy="987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3060836" y="1893548"/>
            <a:ext cx="2656995" cy="2658669"/>
          </a:xfrm>
          <a:prstGeom prst="ellipse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zh-CN" sz="2002" dirty="0">
              <a:solidFill>
                <a:srgbClr val="3C3C3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7209564" y="1923684"/>
            <a:ext cx="2656995" cy="2658669"/>
          </a:xfrm>
          <a:prstGeom prst="ellipse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zh-CN" sz="2002" dirty="0">
              <a:solidFill>
                <a:srgbClr val="3C3C3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TextBox 4"/>
          <p:cNvSpPr txBox="1"/>
          <p:nvPr/>
        </p:nvSpPr>
        <p:spPr>
          <a:xfrm>
            <a:off x="3896275" y="1086572"/>
            <a:ext cx="5066203" cy="90588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310935" y="162227"/>
            <a:ext cx="3775393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站酷高端黑" panose="02010600030101010101" pitchFamily="2" charset="-122"/>
                <a:ea typeface="站酷高端黑" panose="02010600030101010101" pitchFamily="2" charset="-122"/>
              </a:defRPr>
            </a:lvl1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</p:spTree>
    <p:extLst>
      <p:ext uri="{BB962C8B-B14F-4D97-AF65-F5344CB8AC3E}">
        <p14:creationId xmlns:p14="http://schemas.microsoft.com/office/powerpoint/2010/main" val="2169637556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13" grpId="0"/>
      <p:bldP spid="15" grpId="0"/>
      <p:bldP spid="17" grpId="0"/>
      <p:bldP spid="20" grpId="0"/>
      <p:bldP spid="24" grpId="0"/>
      <p:bldP spid="8" grpId="0" animBg="1"/>
      <p:bldP spid="10" grpId="0" animBg="1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椭圆 8"/>
          <p:cNvSpPr/>
          <p:nvPr/>
        </p:nvSpPr>
        <p:spPr>
          <a:xfrm>
            <a:off x="1473493" y="2176166"/>
            <a:ext cx="1746661" cy="1746661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109" b="1" dirty="0">
                <a:latin typeface="微软雅黑" pitchFamily="34" charset="-122"/>
                <a:ea typeface="微软雅黑" pitchFamily="34" charset="-122"/>
              </a:rPr>
              <a:t>STEP 1</a:t>
            </a:r>
            <a:endParaRPr lang="zh-CN" altLang="en-US" sz="2109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4131455" y="2742296"/>
            <a:ext cx="1746661" cy="1746661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sz="2109" b="1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STEP 2</a:t>
            </a:r>
            <a:endParaRPr lang="zh-CN" altLang="en-US" sz="2109" b="1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6789416" y="2176166"/>
            <a:ext cx="1746661" cy="1746661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sz="2109" b="1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STEP 3</a:t>
            </a:r>
            <a:endParaRPr lang="zh-CN" altLang="en-US" sz="2109" b="1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9447378" y="2742296"/>
            <a:ext cx="1746661" cy="1746661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sz="2109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STEP 4</a:t>
            </a:r>
            <a:endParaRPr lang="zh-CN" altLang="en-US" sz="2109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22" name="直接连接符 21"/>
          <p:cNvCxnSpPr>
            <a:stCxn id="9" idx="6"/>
            <a:endCxn id="14" idx="2"/>
          </p:cNvCxnSpPr>
          <p:nvPr/>
        </p:nvCxnSpPr>
        <p:spPr>
          <a:xfrm>
            <a:off x="3220154" y="3049497"/>
            <a:ext cx="911301" cy="566129"/>
          </a:xfrm>
          <a:prstGeom prst="line">
            <a:avLst/>
          </a:prstGeom>
          <a:ln>
            <a:solidFill>
              <a:srgbClr val="2B2939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>
            <a:stCxn id="14" idx="6"/>
            <a:endCxn id="17" idx="2"/>
          </p:cNvCxnSpPr>
          <p:nvPr/>
        </p:nvCxnSpPr>
        <p:spPr>
          <a:xfrm flipV="1">
            <a:off x="5878116" y="3049497"/>
            <a:ext cx="911301" cy="566129"/>
          </a:xfrm>
          <a:prstGeom prst="line">
            <a:avLst/>
          </a:prstGeom>
          <a:ln>
            <a:solidFill>
              <a:srgbClr val="2B2939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>
            <a:stCxn id="17" idx="6"/>
            <a:endCxn id="20" idx="2"/>
          </p:cNvCxnSpPr>
          <p:nvPr/>
        </p:nvCxnSpPr>
        <p:spPr>
          <a:xfrm>
            <a:off x="8536077" y="3049497"/>
            <a:ext cx="911301" cy="566129"/>
          </a:xfrm>
          <a:prstGeom prst="line">
            <a:avLst/>
          </a:prstGeom>
          <a:ln>
            <a:solidFill>
              <a:srgbClr val="2B2939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170"/>
          <p:cNvSpPr txBox="1"/>
          <p:nvPr/>
        </p:nvSpPr>
        <p:spPr>
          <a:xfrm>
            <a:off x="1365214" y="5076285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6" name="TextBox 171"/>
          <p:cNvSpPr txBox="1"/>
          <p:nvPr/>
        </p:nvSpPr>
        <p:spPr>
          <a:xfrm>
            <a:off x="1365214" y="5377575"/>
            <a:ext cx="2231169" cy="651370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7" name="TextBox 170"/>
          <p:cNvSpPr txBox="1"/>
          <p:nvPr/>
        </p:nvSpPr>
        <p:spPr>
          <a:xfrm>
            <a:off x="3922676" y="5076285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8" name="TextBox 171"/>
          <p:cNvSpPr txBox="1"/>
          <p:nvPr/>
        </p:nvSpPr>
        <p:spPr>
          <a:xfrm>
            <a:off x="3922676" y="5377575"/>
            <a:ext cx="2231169" cy="651370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9" name="TextBox 170"/>
          <p:cNvSpPr txBox="1"/>
          <p:nvPr/>
        </p:nvSpPr>
        <p:spPr>
          <a:xfrm>
            <a:off x="6480138" y="5076285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0" name="TextBox 171"/>
          <p:cNvSpPr txBox="1"/>
          <p:nvPr/>
        </p:nvSpPr>
        <p:spPr>
          <a:xfrm>
            <a:off x="6480138" y="5377575"/>
            <a:ext cx="2231169" cy="651370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1" name="TextBox 170"/>
          <p:cNvSpPr txBox="1"/>
          <p:nvPr/>
        </p:nvSpPr>
        <p:spPr>
          <a:xfrm>
            <a:off x="9094751" y="5076285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2" name="TextBox 171"/>
          <p:cNvSpPr txBox="1"/>
          <p:nvPr/>
        </p:nvSpPr>
        <p:spPr>
          <a:xfrm>
            <a:off x="9094751" y="5377575"/>
            <a:ext cx="2231169" cy="651370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10935" y="162227"/>
            <a:ext cx="3775393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站酷高端黑" panose="02010600030101010101" pitchFamily="2" charset="-122"/>
                <a:ea typeface="站酷高端黑" panose="02010600030101010101" pitchFamily="2" charset="-122"/>
              </a:defRPr>
            </a:lvl1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</p:spTree>
    <p:extLst>
      <p:ext uri="{BB962C8B-B14F-4D97-AF65-F5344CB8AC3E}">
        <p14:creationId xmlns:p14="http://schemas.microsoft.com/office/powerpoint/2010/main" val="1793035002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7" grpId="0" animBg="1"/>
      <p:bldP spid="20" grpId="0" animBg="1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MH_Entry_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 flipH="1">
            <a:off x="6530727" y="153551"/>
            <a:ext cx="5976664" cy="692555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 anchor="ctr" anchorCtr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413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endParaRPr lang="zh-CN" altLang="en-US" sz="413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任意多边形 14"/>
          <p:cNvSpPr/>
          <p:nvPr/>
        </p:nvSpPr>
        <p:spPr>
          <a:xfrm>
            <a:off x="0" y="-26729"/>
            <a:ext cx="6934200" cy="7270949"/>
          </a:xfrm>
          <a:custGeom>
            <a:avLst/>
            <a:gdLst>
              <a:gd name="connsiteX0" fmla="*/ 2968768 w 5921064"/>
              <a:gd name="connsiteY0" fmla="*/ 1839123 h 6208613"/>
              <a:gd name="connsiteX1" fmla="*/ 3541590 w 5921064"/>
              <a:gd name="connsiteY1" fmla="*/ 1839123 h 6208613"/>
              <a:gd name="connsiteX2" fmla="*/ 2137119 w 5921064"/>
              <a:gd name="connsiteY2" fmla="*/ 5463430 h 6208613"/>
              <a:gd name="connsiteX3" fmla="*/ 1564297 w 5921064"/>
              <a:gd name="connsiteY3" fmla="*/ 5463430 h 6208613"/>
              <a:gd name="connsiteX4" fmla="*/ 1816558 w 5921064"/>
              <a:gd name="connsiteY4" fmla="*/ 1312746 h 6208613"/>
              <a:gd name="connsiteX5" fmla="*/ 3081210 w 5921064"/>
              <a:gd name="connsiteY5" fmla="*/ 1312746 h 6208613"/>
              <a:gd name="connsiteX6" fmla="*/ 1264652 w 5921064"/>
              <a:gd name="connsiteY6" fmla="*/ 5989805 h 6208613"/>
              <a:gd name="connsiteX7" fmla="*/ 0 w 5921064"/>
              <a:gd name="connsiteY7" fmla="*/ 5989805 h 6208613"/>
              <a:gd name="connsiteX8" fmla="*/ 4538652 w 5921064"/>
              <a:gd name="connsiteY8" fmla="*/ 0 h 6208613"/>
              <a:gd name="connsiteX9" fmla="*/ 5921064 w 5921064"/>
              <a:gd name="connsiteY9" fmla="*/ 0 h 6208613"/>
              <a:gd name="connsiteX10" fmla="*/ 4917326 w 5921064"/>
              <a:gd name="connsiteY10" fmla="*/ 2584306 h 6208613"/>
              <a:gd name="connsiteX11" fmla="*/ 5433340 w 5921064"/>
              <a:gd name="connsiteY11" fmla="*/ 2584306 h 6208613"/>
              <a:gd name="connsiteX12" fmla="*/ 4028869 w 5921064"/>
              <a:gd name="connsiteY12" fmla="*/ 6208613 h 6208613"/>
              <a:gd name="connsiteX13" fmla="*/ 3456047 w 5921064"/>
              <a:gd name="connsiteY13" fmla="*/ 6208613 h 6208613"/>
              <a:gd name="connsiteX14" fmla="*/ 3880780 w 5921064"/>
              <a:gd name="connsiteY14" fmla="*/ 5112569 h 6208613"/>
              <a:gd name="connsiteX15" fmla="*/ 2552943 w 5921064"/>
              <a:gd name="connsiteY15" fmla="*/ 5112569 h 6208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921064" h="6208613">
                <a:moveTo>
                  <a:pt x="2968768" y="1839123"/>
                </a:moveTo>
                <a:lnTo>
                  <a:pt x="3541590" y="1839123"/>
                </a:lnTo>
                <a:lnTo>
                  <a:pt x="2137119" y="5463430"/>
                </a:lnTo>
                <a:lnTo>
                  <a:pt x="1564297" y="5463430"/>
                </a:lnTo>
                <a:close/>
                <a:moveTo>
                  <a:pt x="1816558" y="1312746"/>
                </a:moveTo>
                <a:lnTo>
                  <a:pt x="3081210" y="1312746"/>
                </a:lnTo>
                <a:lnTo>
                  <a:pt x="1264652" y="5989805"/>
                </a:lnTo>
                <a:lnTo>
                  <a:pt x="0" y="5989805"/>
                </a:lnTo>
                <a:close/>
                <a:moveTo>
                  <a:pt x="4538652" y="0"/>
                </a:moveTo>
                <a:lnTo>
                  <a:pt x="5921064" y="0"/>
                </a:lnTo>
                <a:lnTo>
                  <a:pt x="4917326" y="2584306"/>
                </a:lnTo>
                <a:lnTo>
                  <a:pt x="5433340" y="2584306"/>
                </a:lnTo>
                <a:lnTo>
                  <a:pt x="4028869" y="6208613"/>
                </a:lnTo>
                <a:lnTo>
                  <a:pt x="3456047" y="6208613"/>
                </a:lnTo>
                <a:lnTo>
                  <a:pt x="3880780" y="5112569"/>
                </a:lnTo>
                <a:lnTo>
                  <a:pt x="2552943" y="5112569"/>
                </a:lnTo>
                <a:close/>
              </a:path>
            </a:pathLst>
          </a:cu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MH_Entry_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 flipH="1">
            <a:off x="6717407" y="4541143"/>
            <a:ext cx="4514848" cy="47256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 anchor="ctr" anchorCtr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28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</a:t>
            </a:r>
            <a:r>
              <a:rPr lang="zh-CN" altLang="en-US" sz="2800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</a:t>
            </a:r>
            <a:endParaRPr lang="zh-CN" altLang="en-US" sz="28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MH_Entry_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 flipH="1">
            <a:off x="6717407" y="5139650"/>
            <a:ext cx="4514848" cy="49475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 anchor="ctr" anchorCtr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96600254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5" grpId="0" animBg="1"/>
      <p:bldP spid="19" grpId="0"/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08695" y="1672109"/>
            <a:ext cx="7632848" cy="4420801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6800078" y="1948972"/>
            <a:ext cx="5329867" cy="14620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2"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9619565" y="5594188"/>
            <a:ext cx="2510380" cy="49872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2"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6922334" y="2181185"/>
            <a:ext cx="1091217" cy="58746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</a:t>
            </a:r>
            <a:r>
              <a:rPr lang="zh-CN" altLang="en-US" sz="1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替换</a:t>
            </a:r>
            <a:endParaRPr lang="en-US" altLang="zh-CN" sz="1400" dirty="0" smtClea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文字</a:t>
            </a: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内容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8258031" y="3781385"/>
            <a:ext cx="3871914" cy="1177465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。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请替换文字内容，点击添加相关标题文字，修改文字内容，也可以直接复制你的内容到此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。</a:t>
            </a: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8258031" y="2181185"/>
            <a:ext cx="3871914" cy="1177465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。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请替换文字内容，点击添加相关标题文字，修改文字内容，也可以直接复制你的内容到此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。</a:t>
            </a:r>
            <a:endParaRPr lang="en-US" altLang="zh-CN" sz="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9715229" y="5679758"/>
            <a:ext cx="1610690" cy="31283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</a:t>
            </a:r>
            <a:r>
              <a:rPr lang="zh-CN" altLang="en-US" sz="1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替换文字</a:t>
            </a: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内容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10935" y="162227"/>
            <a:ext cx="3775393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站酷高端黑" panose="02010600030101010101" pitchFamily="2" charset="-122"/>
                <a:ea typeface="站酷高端黑" panose="02010600030101010101" pitchFamily="2" charset="-122"/>
              </a:defRPr>
            </a:lvl1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</p:spTree>
    <p:extLst>
      <p:ext uri="{BB962C8B-B14F-4D97-AF65-F5344CB8AC3E}">
        <p14:creationId xmlns:p14="http://schemas.microsoft.com/office/powerpoint/2010/main" val="3623338884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3" grpId="0" animBg="1"/>
      <p:bldP spid="15" grpId="0"/>
      <p:bldP spid="16" grpId="0"/>
      <p:bldP spid="17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/>
          <p:cNvSpPr txBox="1"/>
          <p:nvPr/>
        </p:nvSpPr>
        <p:spPr>
          <a:xfrm>
            <a:off x="1263551" y="3501528"/>
            <a:ext cx="1423472" cy="116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960" dirty="0">
                <a:solidFill>
                  <a:srgbClr val="E6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01</a:t>
            </a:r>
            <a:endParaRPr lang="zh-CN" altLang="en-US" sz="6960" dirty="0">
              <a:solidFill>
                <a:srgbClr val="E6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072230" y="3501528"/>
            <a:ext cx="1423472" cy="116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96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02</a:t>
            </a:r>
            <a:endParaRPr lang="zh-CN" altLang="en-US" sz="696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880910" y="3501528"/>
            <a:ext cx="1423472" cy="116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960" dirty="0">
                <a:solidFill>
                  <a:srgbClr val="E6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03</a:t>
            </a:r>
            <a:endParaRPr lang="zh-CN" altLang="en-US" sz="6960" dirty="0">
              <a:solidFill>
                <a:srgbClr val="E6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9689588" y="3501528"/>
            <a:ext cx="1423472" cy="116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96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04</a:t>
            </a:r>
            <a:endParaRPr lang="zh-CN" altLang="en-US" sz="696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21" name="直接连接符 20"/>
          <p:cNvCxnSpPr/>
          <p:nvPr/>
        </p:nvCxnSpPr>
        <p:spPr>
          <a:xfrm flipH="1">
            <a:off x="3214141" y="3593366"/>
            <a:ext cx="12424" cy="906891"/>
          </a:xfrm>
          <a:prstGeom prst="line">
            <a:avLst/>
          </a:prstGeom>
          <a:ln w="9525">
            <a:solidFill>
              <a:srgbClr val="6E6E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flipH="1">
            <a:off x="724008" y="3593366"/>
            <a:ext cx="12424" cy="906891"/>
          </a:xfrm>
          <a:prstGeom prst="line">
            <a:avLst/>
          </a:prstGeom>
          <a:ln w="9525">
            <a:solidFill>
              <a:srgbClr val="6E6E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flipH="1">
            <a:off x="6182093" y="3593366"/>
            <a:ext cx="12424" cy="906891"/>
          </a:xfrm>
          <a:prstGeom prst="line">
            <a:avLst/>
          </a:prstGeom>
          <a:ln w="9525">
            <a:solidFill>
              <a:srgbClr val="6E6E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 flipH="1">
            <a:off x="9150773" y="3593366"/>
            <a:ext cx="12424" cy="906891"/>
          </a:xfrm>
          <a:prstGeom prst="line">
            <a:avLst/>
          </a:prstGeom>
          <a:ln w="9525">
            <a:solidFill>
              <a:srgbClr val="6E6E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 flipH="1">
            <a:off x="11768124" y="3593366"/>
            <a:ext cx="12424" cy="90689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0" y="0"/>
            <a:ext cx="12858750" cy="3400556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040728" y="4984477"/>
            <a:ext cx="1676847" cy="3844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 smtClean="0">
                <a:solidFill>
                  <a:srgbClr val="E6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相关标题文字</a:t>
            </a:r>
            <a:endParaRPr lang="zh-CN" altLang="en-US" dirty="0">
              <a:solidFill>
                <a:srgbClr val="E6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06713" y="5353809"/>
            <a:ext cx="27448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00" dirty="0">
                <a:solidFill>
                  <a:srgbClr val="E6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</a:p>
        </p:txBody>
      </p:sp>
      <p:sp>
        <p:nvSpPr>
          <p:cNvPr id="36" name="矩形 35"/>
          <p:cNvSpPr/>
          <p:nvPr/>
        </p:nvSpPr>
        <p:spPr>
          <a:xfrm>
            <a:off x="3968656" y="4984477"/>
            <a:ext cx="1676847" cy="3844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相关标题文字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3434641" y="5353809"/>
            <a:ext cx="27448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</a:p>
        </p:txBody>
      </p:sp>
      <p:sp>
        <p:nvSpPr>
          <p:cNvPr id="38" name="矩形 37"/>
          <p:cNvSpPr/>
          <p:nvPr/>
        </p:nvSpPr>
        <p:spPr>
          <a:xfrm>
            <a:off x="6868874" y="4984477"/>
            <a:ext cx="1676847" cy="3844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 smtClean="0">
                <a:solidFill>
                  <a:srgbClr val="E6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相关标题文字</a:t>
            </a:r>
            <a:endParaRPr lang="zh-CN" altLang="en-US" dirty="0">
              <a:solidFill>
                <a:srgbClr val="E6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6334859" y="5353809"/>
            <a:ext cx="27448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00" dirty="0">
                <a:solidFill>
                  <a:srgbClr val="E6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</a:p>
        </p:txBody>
      </p:sp>
      <p:sp>
        <p:nvSpPr>
          <p:cNvPr id="40" name="矩形 39"/>
          <p:cNvSpPr/>
          <p:nvPr/>
        </p:nvSpPr>
        <p:spPr>
          <a:xfrm>
            <a:off x="9722911" y="4984477"/>
            <a:ext cx="1676847" cy="3844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相关标题文字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9188896" y="5353809"/>
            <a:ext cx="27448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884238" y="156473"/>
            <a:ext cx="1483098" cy="871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062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目录</a:t>
            </a:r>
            <a:endParaRPr lang="zh-CN" altLang="en-US" sz="5062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365922" y="955612"/>
            <a:ext cx="25197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575260928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256799" y="1369694"/>
            <a:ext cx="6345814" cy="4409087"/>
            <a:chOff x="3256005" y="1369693"/>
            <a:chExt cx="6345814" cy="4409087"/>
          </a:xfrm>
        </p:grpSpPr>
        <p:sp>
          <p:nvSpPr>
            <p:cNvPr id="1030" name="Freeform 6"/>
            <p:cNvSpPr>
              <a:spLocks/>
            </p:cNvSpPr>
            <p:nvPr/>
          </p:nvSpPr>
          <p:spPr bwMode="auto">
            <a:xfrm rot="20191043">
              <a:off x="6992735" y="4326205"/>
              <a:ext cx="2609084" cy="1452575"/>
            </a:xfrm>
            <a:custGeom>
              <a:avLst/>
              <a:gdLst/>
              <a:ahLst/>
              <a:cxnLst>
                <a:cxn ang="0">
                  <a:pos x="18666" y="3700"/>
                </a:cxn>
                <a:cxn ang="0">
                  <a:pos x="18297" y="3933"/>
                </a:cxn>
                <a:cxn ang="0">
                  <a:pos x="17898" y="4115"/>
                </a:cxn>
                <a:cxn ang="0">
                  <a:pos x="17482" y="4252"/>
                </a:cxn>
                <a:cxn ang="0">
                  <a:pos x="17005" y="4363"/>
                </a:cxn>
                <a:cxn ang="0">
                  <a:pos x="16235" y="4463"/>
                </a:cxn>
                <a:cxn ang="0">
                  <a:pos x="15583" y="4488"/>
                </a:cxn>
                <a:cxn ang="0">
                  <a:pos x="5281" y="4488"/>
                </a:cxn>
                <a:cxn ang="0">
                  <a:pos x="4629" y="4463"/>
                </a:cxn>
                <a:cxn ang="0">
                  <a:pos x="3858" y="4363"/>
                </a:cxn>
                <a:cxn ang="0">
                  <a:pos x="3382" y="4252"/>
                </a:cxn>
                <a:cxn ang="0">
                  <a:pos x="2966" y="4115"/>
                </a:cxn>
                <a:cxn ang="0">
                  <a:pos x="2566" y="3933"/>
                </a:cxn>
                <a:cxn ang="0">
                  <a:pos x="2198" y="3700"/>
                </a:cxn>
                <a:cxn ang="0">
                  <a:pos x="1903" y="3442"/>
                </a:cxn>
                <a:cxn ang="0">
                  <a:pos x="866" y="2394"/>
                </a:cxn>
                <a:cxn ang="0">
                  <a:pos x="491" y="1968"/>
                </a:cxn>
                <a:cxn ang="0">
                  <a:pos x="368" y="1752"/>
                </a:cxn>
                <a:cxn ang="0">
                  <a:pos x="246" y="1454"/>
                </a:cxn>
                <a:cxn ang="0">
                  <a:pos x="141" y="1049"/>
                </a:cxn>
                <a:cxn ang="0">
                  <a:pos x="48" y="450"/>
                </a:cxn>
                <a:cxn ang="0">
                  <a:pos x="1" y="161"/>
                </a:cxn>
                <a:cxn ang="0">
                  <a:pos x="47" y="882"/>
                </a:cxn>
                <a:cxn ang="0">
                  <a:pos x="155" y="1455"/>
                </a:cxn>
                <a:cxn ang="0">
                  <a:pos x="310" y="1897"/>
                </a:cxn>
                <a:cxn ang="0">
                  <a:pos x="498" y="2224"/>
                </a:cxn>
                <a:cxn ang="0">
                  <a:pos x="808" y="2567"/>
                </a:cxn>
                <a:cxn ang="0">
                  <a:pos x="3856" y="5626"/>
                </a:cxn>
                <a:cxn ang="0">
                  <a:pos x="6923" y="8648"/>
                </a:cxn>
                <a:cxn ang="0">
                  <a:pos x="7811" y="9490"/>
                </a:cxn>
                <a:cxn ang="0">
                  <a:pos x="8163" y="9753"/>
                </a:cxn>
                <a:cxn ang="0">
                  <a:pos x="8534" y="9956"/>
                </a:cxn>
                <a:cxn ang="0">
                  <a:pos x="8906" y="10107"/>
                </a:cxn>
                <a:cxn ang="0">
                  <a:pos x="9269" y="10214"/>
                </a:cxn>
                <a:cxn ang="0">
                  <a:pos x="9865" y="10319"/>
                </a:cxn>
                <a:cxn ang="0">
                  <a:pos x="10311" y="10347"/>
                </a:cxn>
                <a:cxn ang="0">
                  <a:pos x="10653" y="10344"/>
                </a:cxn>
                <a:cxn ang="0">
                  <a:pos x="11168" y="10297"/>
                </a:cxn>
                <a:cxn ang="0">
                  <a:pos x="11697" y="10187"/>
                </a:cxn>
                <a:cxn ang="0">
                  <a:pos x="12063" y="10069"/>
                </a:cxn>
                <a:cxn ang="0">
                  <a:pos x="12437" y="9903"/>
                </a:cxn>
                <a:cxn ang="0">
                  <a:pos x="12803" y="9684"/>
                </a:cxn>
                <a:cxn ang="0">
                  <a:pos x="13101" y="9447"/>
                </a:cxn>
                <a:cxn ang="0">
                  <a:pos x="14412" y="8189"/>
                </a:cxn>
                <a:cxn ang="0">
                  <a:pos x="18175" y="4462"/>
                </a:cxn>
                <a:cxn ang="0">
                  <a:pos x="20232" y="2383"/>
                </a:cxn>
                <a:cxn ang="0">
                  <a:pos x="20422" y="2141"/>
                </a:cxn>
                <a:cxn ang="0">
                  <a:pos x="20603" y="1782"/>
                </a:cxn>
                <a:cxn ang="0">
                  <a:pos x="20746" y="1305"/>
                </a:cxn>
                <a:cxn ang="0">
                  <a:pos x="20838" y="691"/>
                </a:cxn>
                <a:cxn ang="0">
                  <a:pos x="20859" y="0"/>
                </a:cxn>
                <a:cxn ang="0">
                  <a:pos x="20791" y="644"/>
                </a:cxn>
                <a:cxn ang="0">
                  <a:pos x="20694" y="1182"/>
                </a:cxn>
                <a:cxn ang="0">
                  <a:pos x="20586" y="1543"/>
                </a:cxn>
                <a:cxn ang="0">
                  <a:pos x="20439" y="1860"/>
                </a:cxn>
                <a:cxn ang="0">
                  <a:pos x="20307" y="2051"/>
                </a:cxn>
                <a:cxn ang="0">
                  <a:pos x="19738" y="2665"/>
                </a:cxn>
                <a:cxn ang="0">
                  <a:pos x="18901" y="3501"/>
                </a:cxn>
              </a:cxnLst>
              <a:rect l="0" t="0" r="r" b="b"/>
              <a:pathLst>
                <a:path w="20864" h="10347">
                  <a:moveTo>
                    <a:pt x="18901" y="3501"/>
                  </a:moveTo>
                  <a:lnTo>
                    <a:pt x="18901" y="3501"/>
                  </a:lnTo>
                  <a:lnTo>
                    <a:pt x="18856" y="3543"/>
                  </a:lnTo>
                  <a:lnTo>
                    <a:pt x="18810" y="3584"/>
                  </a:lnTo>
                  <a:lnTo>
                    <a:pt x="18763" y="3624"/>
                  </a:lnTo>
                  <a:lnTo>
                    <a:pt x="18714" y="3663"/>
                  </a:lnTo>
                  <a:lnTo>
                    <a:pt x="18666" y="3700"/>
                  </a:lnTo>
                  <a:lnTo>
                    <a:pt x="18615" y="3737"/>
                  </a:lnTo>
                  <a:lnTo>
                    <a:pt x="18564" y="3772"/>
                  </a:lnTo>
                  <a:lnTo>
                    <a:pt x="18512" y="3807"/>
                  </a:lnTo>
                  <a:lnTo>
                    <a:pt x="18460" y="3840"/>
                  </a:lnTo>
                  <a:lnTo>
                    <a:pt x="18406" y="3872"/>
                  </a:lnTo>
                  <a:lnTo>
                    <a:pt x="18352" y="3903"/>
                  </a:lnTo>
                  <a:lnTo>
                    <a:pt x="18297" y="3933"/>
                  </a:lnTo>
                  <a:lnTo>
                    <a:pt x="18242" y="3962"/>
                  </a:lnTo>
                  <a:lnTo>
                    <a:pt x="18185" y="3990"/>
                  </a:lnTo>
                  <a:lnTo>
                    <a:pt x="18129" y="4016"/>
                  </a:lnTo>
                  <a:lnTo>
                    <a:pt x="18071" y="4042"/>
                  </a:lnTo>
                  <a:lnTo>
                    <a:pt x="18014" y="4068"/>
                  </a:lnTo>
                  <a:lnTo>
                    <a:pt x="17956" y="4092"/>
                  </a:lnTo>
                  <a:lnTo>
                    <a:pt x="17898" y="4115"/>
                  </a:lnTo>
                  <a:lnTo>
                    <a:pt x="17839" y="4137"/>
                  </a:lnTo>
                  <a:lnTo>
                    <a:pt x="17779" y="4159"/>
                  </a:lnTo>
                  <a:lnTo>
                    <a:pt x="17721" y="4179"/>
                  </a:lnTo>
                  <a:lnTo>
                    <a:pt x="17661" y="4198"/>
                  </a:lnTo>
                  <a:lnTo>
                    <a:pt x="17602" y="4217"/>
                  </a:lnTo>
                  <a:lnTo>
                    <a:pt x="17541" y="4235"/>
                  </a:lnTo>
                  <a:lnTo>
                    <a:pt x="17482" y="4252"/>
                  </a:lnTo>
                  <a:lnTo>
                    <a:pt x="17422" y="4268"/>
                  </a:lnTo>
                  <a:lnTo>
                    <a:pt x="17363" y="4284"/>
                  </a:lnTo>
                  <a:lnTo>
                    <a:pt x="17302" y="4299"/>
                  </a:lnTo>
                  <a:lnTo>
                    <a:pt x="17242" y="4313"/>
                  </a:lnTo>
                  <a:lnTo>
                    <a:pt x="17183" y="4326"/>
                  </a:lnTo>
                  <a:lnTo>
                    <a:pt x="17123" y="4340"/>
                  </a:lnTo>
                  <a:lnTo>
                    <a:pt x="17005" y="4363"/>
                  </a:lnTo>
                  <a:lnTo>
                    <a:pt x="16889" y="4384"/>
                  </a:lnTo>
                  <a:lnTo>
                    <a:pt x="16774" y="4402"/>
                  </a:lnTo>
                  <a:lnTo>
                    <a:pt x="16661" y="4418"/>
                  </a:lnTo>
                  <a:lnTo>
                    <a:pt x="16550" y="4432"/>
                  </a:lnTo>
                  <a:lnTo>
                    <a:pt x="16442" y="4444"/>
                  </a:lnTo>
                  <a:lnTo>
                    <a:pt x="16337" y="4454"/>
                  </a:lnTo>
                  <a:lnTo>
                    <a:pt x="16235" y="4463"/>
                  </a:lnTo>
                  <a:lnTo>
                    <a:pt x="16137" y="4470"/>
                  </a:lnTo>
                  <a:lnTo>
                    <a:pt x="16043" y="4475"/>
                  </a:lnTo>
                  <a:lnTo>
                    <a:pt x="15954" y="4480"/>
                  </a:lnTo>
                  <a:lnTo>
                    <a:pt x="15869" y="4483"/>
                  </a:lnTo>
                  <a:lnTo>
                    <a:pt x="15789" y="4485"/>
                  </a:lnTo>
                  <a:lnTo>
                    <a:pt x="15714" y="4487"/>
                  </a:lnTo>
                  <a:lnTo>
                    <a:pt x="15583" y="4488"/>
                  </a:lnTo>
                  <a:lnTo>
                    <a:pt x="15583" y="4488"/>
                  </a:lnTo>
                  <a:lnTo>
                    <a:pt x="10448" y="4488"/>
                  </a:lnTo>
                  <a:lnTo>
                    <a:pt x="10448" y="4488"/>
                  </a:lnTo>
                  <a:lnTo>
                    <a:pt x="10415" y="4488"/>
                  </a:lnTo>
                  <a:lnTo>
                    <a:pt x="10415" y="4488"/>
                  </a:lnTo>
                  <a:lnTo>
                    <a:pt x="5281" y="4488"/>
                  </a:lnTo>
                  <a:lnTo>
                    <a:pt x="5281" y="4488"/>
                  </a:lnTo>
                  <a:lnTo>
                    <a:pt x="5149" y="4487"/>
                  </a:lnTo>
                  <a:lnTo>
                    <a:pt x="5076" y="4485"/>
                  </a:lnTo>
                  <a:lnTo>
                    <a:pt x="4995" y="4483"/>
                  </a:lnTo>
                  <a:lnTo>
                    <a:pt x="4910" y="4480"/>
                  </a:lnTo>
                  <a:lnTo>
                    <a:pt x="4821" y="4475"/>
                  </a:lnTo>
                  <a:lnTo>
                    <a:pt x="4726" y="4470"/>
                  </a:lnTo>
                  <a:lnTo>
                    <a:pt x="4629" y="4463"/>
                  </a:lnTo>
                  <a:lnTo>
                    <a:pt x="4527" y="4454"/>
                  </a:lnTo>
                  <a:lnTo>
                    <a:pt x="4422" y="4444"/>
                  </a:lnTo>
                  <a:lnTo>
                    <a:pt x="4314" y="4432"/>
                  </a:lnTo>
                  <a:lnTo>
                    <a:pt x="4203" y="4418"/>
                  </a:lnTo>
                  <a:lnTo>
                    <a:pt x="4090" y="4402"/>
                  </a:lnTo>
                  <a:lnTo>
                    <a:pt x="3975" y="4384"/>
                  </a:lnTo>
                  <a:lnTo>
                    <a:pt x="3858" y="4363"/>
                  </a:lnTo>
                  <a:lnTo>
                    <a:pt x="3740" y="4340"/>
                  </a:lnTo>
                  <a:lnTo>
                    <a:pt x="3681" y="4326"/>
                  </a:lnTo>
                  <a:lnTo>
                    <a:pt x="3621" y="4313"/>
                  </a:lnTo>
                  <a:lnTo>
                    <a:pt x="3562" y="4299"/>
                  </a:lnTo>
                  <a:lnTo>
                    <a:pt x="3502" y="4284"/>
                  </a:lnTo>
                  <a:lnTo>
                    <a:pt x="3442" y="4268"/>
                  </a:lnTo>
                  <a:lnTo>
                    <a:pt x="3382" y="4252"/>
                  </a:lnTo>
                  <a:lnTo>
                    <a:pt x="3322" y="4235"/>
                  </a:lnTo>
                  <a:lnTo>
                    <a:pt x="3263" y="4217"/>
                  </a:lnTo>
                  <a:lnTo>
                    <a:pt x="3202" y="4198"/>
                  </a:lnTo>
                  <a:lnTo>
                    <a:pt x="3144" y="4179"/>
                  </a:lnTo>
                  <a:lnTo>
                    <a:pt x="3084" y="4159"/>
                  </a:lnTo>
                  <a:lnTo>
                    <a:pt x="3025" y="4137"/>
                  </a:lnTo>
                  <a:lnTo>
                    <a:pt x="2966" y="4115"/>
                  </a:lnTo>
                  <a:lnTo>
                    <a:pt x="2908" y="4092"/>
                  </a:lnTo>
                  <a:lnTo>
                    <a:pt x="2850" y="4068"/>
                  </a:lnTo>
                  <a:lnTo>
                    <a:pt x="2793" y="4042"/>
                  </a:lnTo>
                  <a:lnTo>
                    <a:pt x="2735" y="4016"/>
                  </a:lnTo>
                  <a:lnTo>
                    <a:pt x="2679" y="3990"/>
                  </a:lnTo>
                  <a:lnTo>
                    <a:pt x="2622" y="3962"/>
                  </a:lnTo>
                  <a:lnTo>
                    <a:pt x="2566" y="3933"/>
                  </a:lnTo>
                  <a:lnTo>
                    <a:pt x="2512" y="3903"/>
                  </a:lnTo>
                  <a:lnTo>
                    <a:pt x="2457" y="3872"/>
                  </a:lnTo>
                  <a:lnTo>
                    <a:pt x="2404" y="3840"/>
                  </a:lnTo>
                  <a:lnTo>
                    <a:pt x="2351" y="3807"/>
                  </a:lnTo>
                  <a:lnTo>
                    <a:pt x="2300" y="3772"/>
                  </a:lnTo>
                  <a:lnTo>
                    <a:pt x="2249" y="3737"/>
                  </a:lnTo>
                  <a:lnTo>
                    <a:pt x="2198" y="3700"/>
                  </a:lnTo>
                  <a:lnTo>
                    <a:pt x="2150" y="3663"/>
                  </a:lnTo>
                  <a:lnTo>
                    <a:pt x="2101" y="3624"/>
                  </a:lnTo>
                  <a:lnTo>
                    <a:pt x="2054" y="3584"/>
                  </a:lnTo>
                  <a:lnTo>
                    <a:pt x="2008" y="3543"/>
                  </a:lnTo>
                  <a:lnTo>
                    <a:pt x="1963" y="3501"/>
                  </a:lnTo>
                  <a:lnTo>
                    <a:pt x="1963" y="3501"/>
                  </a:lnTo>
                  <a:lnTo>
                    <a:pt x="1903" y="3442"/>
                  </a:lnTo>
                  <a:lnTo>
                    <a:pt x="1747" y="3289"/>
                  </a:lnTo>
                  <a:lnTo>
                    <a:pt x="1523" y="3066"/>
                  </a:lnTo>
                  <a:lnTo>
                    <a:pt x="1395" y="2937"/>
                  </a:lnTo>
                  <a:lnTo>
                    <a:pt x="1261" y="2803"/>
                  </a:lnTo>
                  <a:lnTo>
                    <a:pt x="1126" y="2665"/>
                  </a:lnTo>
                  <a:lnTo>
                    <a:pt x="993" y="2527"/>
                  </a:lnTo>
                  <a:lnTo>
                    <a:pt x="866" y="2394"/>
                  </a:lnTo>
                  <a:lnTo>
                    <a:pt x="748" y="2267"/>
                  </a:lnTo>
                  <a:lnTo>
                    <a:pt x="694" y="2208"/>
                  </a:lnTo>
                  <a:lnTo>
                    <a:pt x="644" y="2152"/>
                  </a:lnTo>
                  <a:lnTo>
                    <a:pt x="598" y="2100"/>
                  </a:lnTo>
                  <a:lnTo>
                    <a:pt x="557" y="2051"/>
                  </a:lnTo>
                  <a:lnTo>
                    <a:pt x="522" y="2007"/>
                  </a:lnTo>
                  <a:lnTo>
                    <a:pt x="491" y="1968"/>
                  </a:lnTo>
                  <a:lnTo>
                    <a:pt x="468" y="1935"/>
                  </a:lnTo>
                  <a:lnTo>
                    <a:pt x="458" y="1920"/>
                  </a:lnTo>
                  <a:lnTo>
                    <a:pt x="451" y="1907"/>
                  </a:lnTo>
                  <a:lnTo>
                    <a:pt x="451" y="1907"/>
                  </a:lnTo>
                  <a:lnTo>
                    <a:pt x="425" y="1860"/>
                  </a:lnTo>
                  <a:lnTo>
                    <a:pt x="396" y="1808"/>
                  </a:lnTo>
                  <a:lnTo>
                    <a:pt x="368" y="1752"/>
                  </a:lnTo>
                  <a:lnTo>
                    <a:pt x="338" y="1690"/>
                  </a:lnTo>
                  <a:lnTo>
                    <a:pt x="323" y="1657"/>
                  </a:lnTo>
                  <a:lnTo>
                    <a:pt x="308" y="1621"/>
                  </a:lnTo>
                  <a:lnTo>
                    <a:pt x="292" y="1583"/>
                  </a:lnTo>
                  <a:lnTo>
                    <a:pt x="277" y="1543"/>
                  </a:lnTo>
                  <a:lnTo>
                    <a:pt x="262" y="1500"/>
                  </a:lnTo>
                  <a:lnTo>
                    <a:pt x="246" y="1454"/>
                  </a:lnTo>
                  <a:lnTo>
                    <a:pt x="231" y="1406"/>
                  </a:lnTo>
                  <a:lnTo>
                    <a:pt x="216" y="1355"/>
                  </a:lnTo>
                  <a:lnTo>
                    <a:pt x="201" y="1301"/>
                  </a:lnTo>
                  <a:lnTo>
                    <a:pt x="185" y="1243"/>
                  </a:lnTo>
                  <a:lnTo>
                    <a:pt x="170" y="1182"/>
                  </a:lnTo>
                  <a:lnTo>
                    <a:pt x="155" y="1118"/>
                  </a:lnTo>
                  <a:lnTo>
                    <a:pt x="141" y="1049"/>
                  </a:lnTo>
                  <a:lnTo>
                    <a:pt x="126" y="976"/>
                  </a:lnTo>
                  <a:lnTo>
                    <a:pt x="113" y="900"/>
                  </a:lnTo>
                  <a:lnTo>
                    <a:pt x="99" y="819"/>
                  </a:lnTo>
                  <a:lnTo>
                    <a:pt x="85" y="734"/>
                  </a:lnTo>
                  <a:lnTo>
                    <a:pt x="72" y="644"/>
                  </a:lnTo>
                  <a:lnTo>
                    <a:pt x="60" y="550"/>
                  </a:lnTo>
                  <a:lnTo>
                    <a:pt x="48" y="450"/>
                  </a:lnTo>
                  <a:lnTo>
                    <a:pt x="36" y="345"/>
                  </a:lnTo>
                  <a:lnTo>
                    <a:pt x="25" y="236"/>
                  </a:lnTo>
                  <a:lnTo>
                    <a:pt x="15" y="120"/>
                  </a:lnTo>
                  <a:lnTo>
                    <a:pt x="5" y="0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1" y="161"/>
                  </a:lnTo>
                  <a:lnTo>
                    <a:pt x="3" y="273"/>
                  </a:lnTo>
                  <a:lnTo>
                    <a:pt x="7" y="382"/>
                  </a:lnTo>
                  <a:lnTo>
                    <a:pt x="12" y="489"/>
                  </a:lnTo>
                  <a:lnTo>
                    <a:pt x="19" y="592"/>
                  </a:lnTo>
                  <a:lnTo>
                    <a:pt x="27" y="691"/>
                  </a:lnTo>
                  <a:lnTo>
                    <a:pt x="36" y="788"/>
                  </a:lnTo>
                  <a:lnTo>
                    <a:pt x="47" y="882"/>
                  </a:lnTo>
                  <a:lnTo>
                    <a:pt x="58" y="972"/>
                  </a:lnTo>
                  <a:lnTo>
                    <a:pt x="72" y="1060"/>
                  </a:lnTo>
                  <a:lnTo>
                    <a:pt x="86" y="1144"/>
                  </a:lnTo>
                  <a:lnTo>
                    <a:pt x="102" y="1226"/>
                  </a:lnTo>
                  <a:lnTo>
                    <a:pt x="119" y="1305"/>
                  </a:lnTo>
                  <a:lnTo>
                    <a:pt x="136" y="1381"/>
                  </a:lnTo>
                  <a:lnTo>
                    <a:pt x="155" y="1455"/>
                  </a:lnTo>
                  <a:lnTo>
                    <a:pt x="174" y="1525"/>
                  </a:lnTo>
                  <a:lnTo>
                    <a:pt x="194" y="1594"/>
                  </a:lnTo>
                  <a:lnTo>
                    <a:pt x="217" y="1659"/>
                  </a:lnTo>
                  <a:lnTo>
                    <a:pt x="239" y="1722"/>
                  </a:lnTo>
                  <a:lnTo>
                    <a:pt x="262" y="1782"/>
                  </a:lnTo>
                  <a:lnTo>
                    <a:pt x="285" y="1841"/>
                  </a:lnTo>
                  <a:lnTo>
                    <a:pt x="310" y="1897"/>
                  </a:lnTo>
                  <a:lnTo>
                    <a:pt x="335" y="1950"/>
                  </a:lnTo>
                  <a:lnTo>
                    <a:pt x="361" y="2001"/>
                  </a:lnTo>
                  <a:lnTo>
                    <a:pt x="387" y="2049"/>
                  </a:lnTo>
                  <a:lnTo>
                    <a:pt x="415" y="2096"/>
                  </a:lnTo>
                  <a:lnTo>
                    <a:pt x="442" y="2141"/>
                  </a:lnTo>
                  <a:lnTo>
                    <a:pt x="470" y="2184"/>
                  </a:lnTo>
                  <a:lnTo>
                    <a:pt x="498" y="2224"/>
                  </a:lnTo>
                  <a:lnTo>
                    <a:pt x="528" y="2262"/>
                  </a:lnTo>
                  <a:lnTo>
                    <a:pt x="557" y="2299"/>
                  </a:lnTo>
                  <a:lnTo>
                    <a:pt x="586" y="2333"/>
                  </a:lnTo>
                  <a:lnTo>
                    <a:pt x="586" y="2333"/>
                  </a:lnTo>
                  <a:lnTo>
                    <a:pt x="631" y="2383"/>
                  </a:lnTo>
                  <a:lnTo>
                    <a:pt x="706" y="2461"/>
                  </a:lnTo>
                  <a:lnTo>
                    <a:pt x="808" y="2567"/>
                  </a:lnTo>
                  <a:lnTo>
                    <a:pt x="937" y="2699"/>
                  </a:lnTo>
                  <a:lnTo>
                    <a:pt x="1265" y="3032"/>
                  </a:lnTo>
                  <a:lnTo>
                    <a:pt x="1677" y="3447"/>
                  </a:lnTo>
                  <a:lnTo>
                    <a:pt x="2156" y="3928"/>
                  </a:lnTo>
                  <a:lnTo>
                    <a:pt x="2689" y="4462"/>
                  </a:lnTo>
                  <a:lnTo>
                    <a:pt x="3260" y="5033"/>
                  </a:lnTo>
                  <a:lnTo>
                    <a:pt x="3856" y="5626"/>
                  </a:lnTo>
                  <a:lnTo>
                    <a:pt x="4462" y="6228"/>
                  </a:lnTo>
                  <a:lnTo>
                    <a:pt x="5064" y="6824"/>
                  </a:lnTo>
                  <a:lnTo>
                    <a:pt x="5646" y="7398"/>
                  </a:lnTo>
                  <a:lnTo>
                    <a:pt x="6194" y="7937"/>
                  </a:lnTo>
                  <a:lnTo>
                    <a:pt x="6451" y="8189"/>
                  </a:lnTo>
                  <a:lnTo>
                    <a:pt x="6695" y="8427"/>
                  </a:lnTo>
                  <a:lnTo>
                    <a:pt x="6923" y="8648"/>
                  </a:lnTo>
                  <a:lnTo>
                    <a:pt x="7133" y="8851"/>
                  </a:lnTo>
                  <a:lnTo>
                    <a:pt x="7324" y="9034"/>
                  </a:lnTo>
                  <a:lnTo>
                    <a:pt x="7494" y="9196"/>
                  </a:lnTo>
                  <a:lnTo>
                    <a:pt x="7640" y="9334"/>
                  </a:lnTo>
                  <a:lnTo>
                    <a:pt x="7763" y="9447"/>
                  </a:lnTo>
                  <a:lnTo>
                    <a:pt x="7763" y="9447"/>
                  </a:lnTo>
                  <a:lnTo>
                    <a:pt x="7811" y="9490"/>
                  </a:lnTo>
                  <a:lnTo>
                    <a:pt x="7860" y="9531"/>
                  </a:lnTo>
                  <a:lnTo>
                    <a:pt x="7909" y="9571"/>
                  </a:lnTo>
                  <a:lnTo>
                    <a:pt x="7959" y="9610"/>
                  </a:lnTo>
                  <a:lnTo>
                    <a:pt x="8010" y="9647"/>
                  </a:lnTo>
                  <a:lnTo>
                    <a:pt x="8060" y="9684"/>
                  </a:lnTo>
                  <a:lnTo>
                    <a:pt x="8112" y="9719"/>
                  </a:lnTo>
                  <a:lnTo>
                    <a:pt x="8163" y="9753"/>
                  </a:lnTo>
                  <a:lnTo>
                    <a:pt x="8216" y="9785"/>
                  </a:lnTo>
                  <a:lnTo>
                    <a:pt x="8268" y="9816"/>
                  </a:lnTo>
                  <a:lnTo>
                    <a:pt x="8321" y="9847"/>
                  </a:lnTo>
                  <a:lnTo>
                    <a:pt x="8374" y="9875"/>
                  </a:lnTo>
                  <a:lnTo>
                    <a:pt x="8427" y="9903"/>
                  </a:lnTo>
                  <a:lnTo>
                    <a:pt x="8480" y="9931"/>
                  </a:lnTo>
                  <a:lnTo>
                    <a:pt x="8534" y="9956"/>
                  </a:lnTo>
                  <a:lnTo>
                    <a:pt x="8587" y="9981"/>
                  </a:lnTo>
                  <a:lnTo>
                    <a:pt x="8641" y="10004"/>
                  </a:lnTo>
                  <a:lnTo>
                    <a:pt x="8693" y="10027"/>
                  </a:lnTo>
                  <a:lnTo>
                    <a:pt x="8747" y="10048"/>
                  </a:lnTo>
                  <a:lnTo>
                    <a:pt x="8800" y="10069"/>
                  </a:lnTo>
                  <a:lnTo>
                    <a:pt x="8854" y="10088"/>
                  </a:lnTo>
                  <a:lnTo>
                    <a:pt x="8906" y="10107"/>
                  </a:lnTo>
                  <a:lnTo>
                    <a:pt x="8959" y="10124"/>
                  </a:lnTo>
                  <a:lnTo>
                    <a:pt x="9011" y="10141"/>
                  </a:lnTo>
                  <a:lnTo>
                    <a:pt x="9064" y="10157"/>
                  </a:lnTo>
                  <a:lnTo>
                    <a:pt x="9115" y="10172"/>
                  </a:lnTo>
                  <a:lnTo>
                    <a:pt x="9167" y="10187"/>
                  </a:lnTo>
                  <a:lnTo>
                    <a:pt x="9218" y="10200"/>
                  </a:lnTo>
                  <a:lnTo>
                    <a:pt x="9269" y="10214"/>
                  </a:lnTo>
                  <a:lnTo>
                    <a:pt x="9319" y="10226"/>
                  </a:lnTo>
                  <a:lnTo>
                    <a:pt x="9417" y="10247"/>
                  </a:lnTo>
                  <a:lnTo>
                    <a:pt x="9513" y="10267"/>
                  </a:lnTo>
                  <a:lnTo>
                    <a:pt x="9607" y="10283"/>
                  </a:lnTo>
                  <a:lnTo>
                    <a:pt x="9697" y="10297"/>
                  </a:lnTo>
                  <a:lnTo>
                    <a:pt x="9782" y="10309"/>
                  </a:lnTo>
                  <a:lnTo>
                    <a:pt x="9865" y="10319"/>
                  </a:lnTo>
                  <a:lnTo>
                    <a:pt x="9944" y="10327"/>
                  </a:lnTo>
                  <a:lnTo>
                    <a:pt x="10019" y="10333"/>
                  </a:lnTo>
                  <a:lnTo>
                    <a:pt x="10087" y="10338"/>
                  </a:lnTo>
                  <a:lnTo>
                    <a:pt x="10152" y="10342"/>
                  </a:lnTo>
                  <a:lnTo>
                    <a:pt x="10210" y="10344"/>
                  </a:lnTo>
                  <a:lnTo>
                    <a:pt x="10264" y="10346"/>
                  </a:lnTo>
                  <a:lnTo>
                    <a:pt x="10311" y="10347"/>
                  </a:lnTo>
                  <a:lnTo>
                    <a:pt x="10386" y="10346"/>
                  </a:lnTo>
                  <a:lnTo>
                    <a:pt x="10432" y="10345"/>
                  </a:lnTo>
                  <a:lnTo>
                    <a:pt x="10432" y="10345"/>
                  </a:lnTo>
                  <a:lnTo>
                    <a:pt x="10479" y="10346"/>
                  </a:lnTo>
                  <a:lnTo>
                    <a:pt x="10553" y="10347"/>
                  </a:lnTo>
                  <a:lnTo>
                    <a:pt x="10600" y="10346"/>
                  </a:lnTo>
                  <a:lnTo>
                    <a:pt x="10653" y="10344"/>
                  </a:lnTo>
                  <a:lnTo>
                    <a:pt x="10712" y="10342"/>
                  </a:lnTo>
                  <a:lnTo>
                    <a:pt x="10777" y="10338"/>
                  </a:lnTo>
                  <a:lnTo>
                    <a:pt x="10846" y="10333"/>
                  </a:lnTo>
                  <a:lnTo>
                    <a:pt x="10920" y="10327"/>
                  </a:lnTo>
                  <a:lnTo>
                    <a:pt x="10999" y="10319"/>
                  </a:lnTo>
                  <a:lnTo>
                    <a:pt x="11081" y="10309"/>
                  </a:lnTo>
                  <a:lnTo>
                    <a:pt x="11168" y="10297"/>
                  </a:lnTo>
                  <a:lnTo>
                    <a:pt x="11258" y="10283"/>
                  </a:lnTo>
                  <a:lnTo>
                    <a:pt x="11351" y="10267"/>
                  </a:lnTo>
                  <a:lnTo>
                    <a:pt x="11447" y="10247"/>
                  </a:lnTo>
                  <a:lnTo>
                    <a:pt x="11546" y="10226"/>
                  </a:lnTo>
                  <a:lnTo>
                    <a:pt x="11595" y="10214"/>
                  </a:lnTo>
                  <a:lnTo>
                    <a:pt x="11646" y="10200"/>
                  </a:lnTo>
                  <a:lnTo>
                    <a:pt x="11697" y="10187"/>
                  </a:lnTo>
                  <a:lnTo>
                    <a:pt x="11749" y="10172"/>
                  </a:lnTo>
                  <a:lnTo>
                    <a:pt x="11800" y="10157"/>
                  </a:lnTo>
                  <a:lnTo>
                    <a:pt x="11853" y="10141"/>
                  </a:lnTo>
                  <a:lnTo>
                    <a:pt x="11905" y="10124"/>
                  </a:lnTo>
                  <a:lnTo>
                    <a:pt x="11957" y="10107"/>
                  </a:lnTo>
                  <a:lnTo>
                    <a:pt x="12010" y="10088"/>
                  </a:lnTo>
                  <a:lnTo>
                    <a:pt x="12063" y="10069"/>
                  </a:lnTo>
                  <a:lnTo>
                    <a:pt x="12117" y="10048"/>
                  </a:lnTo>
                  <a:lnTo>
                    <a:pt x="12170" y="10027"/>
                  </a:lnTo>
                  <a:lnTo>
                    <a:pt x="12224" y="10004"/>
                  </a:lnTo>
                  <a:lnTo>
                    <a:pt x="12276" y="9981"/>
                  </a:lnTo>
                  <a:lnTo>
                    <a:pt x="12330" y="9956"/>
                  </a:lnTo>
                  <a:lnTo>
                    <a:pt x="12383" y="9931"/>
                  </a:lnTo>
                  <a:lnTo>
                    <a:pt x="12437" y="9903"/>
                  </a:lnTo>
                  <a:lnTo>
                    <a:pt x="12490" y="9875"/>
                  </a:lnTo>
                  <a:lnTo>
                    <a:pt x="12543" y="9847"/>
                  </a:lnTo>
                  <a:lnTo>
                    <a:pt x="12595" y="9816"/>
                  </a:lnTo>
                  <a:lnTo>
                    <a:pt x="12648" y="9785"/>
                  </a:lnTo>
                  <a:lnTo>
                    <a:pt x="12700" y="9753"/>
                  </a:lnTo>
                  <a:lnTo>
                    <a:pt x="12752" y="9719"/>
                  </a:lnTo>
                  <a:lnTo>
                    <a:pt x="12803" y="9684"/>
                  </a:lnTo>
                  <a:lnTo>
                    <a:pt x="12854" y="9647"/>
                  </a:lnTo>
                  <a:lnTo>
                    <a:pt x="12904" y="9610"/>
                  </a:lnTo>
                  <a:lnTo>
                    <a:pt x="12955" y="9571"/>
                  </a:lnTo>
                  <a:lnTo>
                    <a:pt x="13004" y="9531"/>
                  </a:lnTo>
                  <a:lnTo>
                    <a:pt x="13053" y="9490"/>
                  </a:lnTo>
                  <a:lnTo>
                    <a:pt x="13101" y="9447"/>
                  </a:lnTo>
                  <a:lnTo>
                    <a:pt x="13101" y="9447"/>
                  </a:lnTo>
                  <a:lnTo>
                    <a:pt x="13223" y="9334"/>
                  </a:lnTo>
                  <a:lnTo>
                    <a:pt x="13370" y="9196"/>
                  </a:lnTo>
                  <a:lnTo>
                    <a:pt x="13540" y="9034"/>
                  </a:lnTo>
                  <a:lnTo>
                    <a:pt x="13731" y="8851"/>
                  </a:lnTo>
                  <a:lnTo>
                    <a:pt x="13941" y="8648"/>
                  </a:lnTo>
                  <a:lnTo>
                    <a:pt x="14169" y="8427"/>
                  </a:lnTo>
                  <a:lnTo>
                    <a:pt x="14412" y="8189"/>
                  </a:lnTo>
                  <a:lnTo>
                    <a:pt x="14670" y="7937"/>
                  </a:lnTo>
                  <a:lnTo>
                    <a:pt x="15218" y="7398"/>
                  </a:lnTo>
                  <a:lnTo>
                    <a:pt x="15800" y="6824"/>
                  </a:lnTo>
                  <a:lnTo>
                    <a:pt x="16402" y="6228"/>
                  </a:lnTo>
                  <a:lnTo>
                    <a:pt x="17007" y="5626"/>
                  </a:lnTo>
                  <a:lnTo>
                    <a:pt x="17604" y="5033"/>
                  </a:lnTo>
                  <a:lnTo>
                    <a:pt x="18175" y="4462"/>
                  </a:lnTo>
                  <a:lnTo>
                    <a:pt x="18708" y="3928"/>
                  </a:lnTo>
                  <a:lnTo>
                    <a:pt x="19186" y="3447"/>
                  </a:lnTo>
                  <a:lnTo>
                    <a:pt x="19598" y="3032"/>
                  </a:lnTo>
                  <a:lnTo>
                    <a:pt x="19926" y="2699"/>
                  </a:lnTo>
                  <a:lnTo>
                    <a:pt x="20056" y="2567"/>
                  </a:lnTo>
                  <a:lnTo>
                    <a:pt x="20157" y="2461"/>
                  </a:lnTo>
                  <a:lnTo>
                    <a:pt x="20232" y="2383"/>
                  </a:lnTo>
                  <a:lnTo>
                    <a:pt x="20278" y="2333"/>
                  </a:lnTo>
                  <a:lnTo>
                    <a:pt x="20278" y="2333"/>
                  </a:lnTo>
                  <a:lnTo>
                    <a:pt x="20307" y="2299"/>
                  </a:lnTo>
                  <a:lnTo>
                    <a:pt x="20336" y="2262"/>
                  </a:lnTo>
                  <a:lnTo>
                    <a:pt x="20365" y="2224"/>
                  </a:lnTo>
                  <a:lnTo>
                    <a:pt x="20394" y="2184"/>
                  </a:lnTo>
                  <a:lnTo>
                    <a:pt x="20422" y="2141"/>
                  </a:lnTo>
                  <a:lnTo>
                    <a:pt x="20449" y="2096"/>
                  </a:lnTo>
                  <a:lnTo>
                    <a:pt x="20476" y="2049"/>
                  </a:lnTo>
                  <a:lnTo>
                    <a:pt x="20503" y="2001"/>
                  </a:lnTo>
                  <a:lnTo>
                    <a:pt x="20529" y="1950"/>
                  </a:lnTo>
                  <a:lnTo>
                    <a:pt x="20554" y="1897"/>
                  </a:lnTo>
                  <a:lnTo>
                    <a:pt x="20578" y="1841"/>
                  </a:lnTo>
                  <a:lnTo>
                    <a:pt x="20603" y="1782"/>
                  </a:lnTo>
                  <a:lnTo>
                    <a:pt x="20625" y="1722"/>
                  </a:lnTo>
                  <a:lnTo>
                    <a:pt x="20647" y="1659"/>
                  </a:lnTo>
                  <a:lnTo>
                    <a:pt x="20669" y="1594"/>
                  </a:lnTo>
                  <a:lnTo>
                    <a:pt x="20689" y="1525"/>
                  </a:lnTo>
                  <a:lnTo>
                    <a:pt x="20710" y="1455"/>
                  </a:lnTo>
                  <a:lnTo>
                    <a:pt x="20728" y="1381"/>
                  </a:lnTo>
                  <a:lnTo>
                    <a:pt x="20746" y="1305"/>
                  </a:lnTo>
                  <a:lnTo>
                    <a:pt x="20762" y="1226"/>
                  </a:lnTo>
                  <a:lnTo>
                    <a:pt x="20777" y="1144"/>
                  </a:lnTo>
                  <a:lnTo>
                    <a:pt x="20792" y="1060"/>
                  </a:lnTo>
                  <a:lnTo>
                    <a:pt x="20805" y="972"/>
                  </a:lnTo>
                  <a:lnTo>
                    <a:pt x="20818" y="882"/>
                  </a:lnTo>
                  <a:lnTo>
                    <a:pt x="20828" y="788"/>
                  </a:lnTo>
                  <a:lnTo>
                    <a:pt x="20838" y="691"/>
                  </a:lnTo>
                  <a:lnTo>
                    <a:pt x="20846" y="592"/>
                  </a:lnTo>
                  <a:lnTo>
                    <a:pt x="20852" y="489"/>
                  </a:lnTo>
                  <a:lnTo>
                    <a:pt x="20858" y="382"/>
                  </a:lnTo>
                  <a:lnTo>
                    <a:pt x="20861" y="273"/>
                  </a:lnTo>
                  <a:lnTo>
                    <a:pt x="20864" y="161"/>
                  </a:lnTo>
                  <a:lnTo>
                    <a:pt x="20864" y="44"/>
                  </a:lnTo>
                  <a:lnTo>
                    <a:pt x="20859" y="0"/>
                  </a:lnTo>
                  <a:lnTo>
                    <a:pt x="20859" y="0"/>
                  </a:lnTo>
                  <a:lnTo>
                    <a:pt x="20849" y="120"/>
                  </a:lnTo>
                  <a:lnTo>
                    <a:pt x="20839" y="236"/>
                  </a:lnTo>
                  <a:lnTo>
                    <a:pt x="20828" y="345"/>
                  </a:lnTo>
                  <a:lnTo>
                    <a:pt x="20816" y="450"/>
                  </a:lnTo>
                  <a:lnTo>
                    <a:pt x="20804" y="550"/>
                  </a:lnTo>
                  <a:lnTo>
                    <a:pt x="20791" y="644"/>
                  </a:lnTo>
                  <a:lnTo>
                    <a:pt x="20778" y="734"/>
                  </a:lnTo>
                  <a:lnTo>
                    <a:pt x="20765" y="819"/>
                  </a:lnTo>
                  <a:lnTo>
                    <a:pt x="20752" y="900"/>
                  </a:lnTo>
                  <a:lnTo>
                    <a:pt x="20738" y="976"/>
                  </a:lnTo>
                  <a:lnTo>
                    <a:pt x="20724" y="1049"/>
                  </a:lnTo>
                  <a:lnTo>
                    <a:pt x="20709" y="1118"/>
                  </a:lnTo>
                  <a:lnTo>
                    <a:pt x="20694" y="1182"/>
                  </a:lnTo>
                  <a:lnTo>
                    <a:pt x="20679" y="1243"/>
                  </a:lnTo>
                  <a:lnTo>
                    <a:pt x="20664" y="1301"/>
                  </a:lnTo>
                  <a:lnTo>
                    <a:pt x="20649" y="1355"/>
                  </a:lnTo>
                  <a:lnTo>
                    <a:pt x="20633" y="1406"/>
                  </a:lnTo>
                  <a:lnTo>
                    <a:pt x="20618" y="1454"/>
                  </a:lnTo>
                  <a:lnTo>
                    <a:pt x="20603" y="1500"/>
                  </a:lnTo>
                  <a:lnTo>
                    <a:pt x="20586" y="1543"/>
                  </a:lnTo>
                  <a:lnTo>
                    <a:pt x="20571" y="1583"/>
                  </a:lnTo>
                  <a:lnTo>
                    <a:pt x="20556" y="1621"/>
                  </a:lnTo>
                  <a:lnTo>
                    <a:pt x="20541" y="1657"/>
                  </a:lnTo>
                  <a:lnTo>
                    <a:pt x="20526" y="1690"/>
                  </a:lnTo>
                  <a:lnTo>
                    <a:pt x="20496" y="1752"/>
                  </a:lnTo>
                  <a:lnTo>
                    <a:pt x="20467" y="1808"/>
                  </a:lnTo>
                  <a:lnTo>
                    <a:pt x="20439" y="1860"/>
                  </a:lnTo>
                  <a:lnTo>
                    <a:pt x="20413" y="1907"/>
                  </a:lnTo>
                  <a:lnTo>
                    <a:pt x="20413" y="1907"/>
                  </a:lnTo>
                  <a:lnTo>
                    <a:pt x="20406" y="1920"/>
                  </a:lnTo>
                  <a:lnTo>
                    <a:pt x="20396" y="1935"/>
                  </a:lnTo>
                  <a:lnTo>
                    <a:pt x="20372" y="1968"/>
                  </a:lnTo>
                  <a:lnTo>
                    <a:pt x="20342" y="2007"/>
                  </a:lnTo>
                  <a:lnTo>
                    <a:pt x="20307" y="2051"/>
                  </a:lnTo>
                  <a:lnTo>
                    <a:pt x="20265" y="2100"/>
                  </a:lnTo>
                  <a:lnTo>
                    <a:pt x="20220" y="2152"/>
                  </a:lnTo>
                  <a:lnTo>
                    <a:pt x="20170" y="2208"/>
                  </a:lnTo>
                  <a:lnTo>
                    <a:pt x="20115" y="2267"/>
                  </a:lnTo>
                  <a:lnTo>
                    <a:pt x="19998" y="2394"/>
                  </a:lnTo>
                  <a:lnTo>
                    <a:pt x="19871" y="2527"/>
                  </a:lnTo>
                  <a:lnTo>
                    <a:pt x="19738" y="2665"/>
                  </a:lnTo>
                  <a:lnTo>
                    <a:pt x="19602" y="2803"/>
                  </a:lnTo>
                  <a:lnTo>
                    <a:pt x="19469" y="2937"/>
                  </a:lnTo>
                  <a:lnTo>
                    <a:pt x="19341" y="3066"/>
                  </a:lnTo>
                  <a:lnTo>
                    <a:pt x="19117" y="3289"/>
                  </a:lnTo>
                  <a:lnTo>
                    <a:pt x="18960" y="3442"/>
                  </a:lnTo>
                  <a:lnTo>
                    <a:pt x="18901" y="3501"/>
                  </a:lnTo>
                  <a:lnTo>
                    <a:pt x="18901" y="350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endParaRPr lang="fr-FR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31" name="Freeform 7"/>
            <p:cNvSpPr>
              <a:spLocks/>
            </p:cNvSpPr>
            <p:nvPr/>
          </p:nvSpPr>
          <p:spPr bwMode="auto">
            <a:xfrm rot="20191043">
              <a:off x="3256005" y="1369693"/>
              <a:ext cx="2609084" cy="1447951"/>
            </a:xfrm>
            <a:custGeom>
              <a:avLst/>
              <a:gdLst/>
              <a:ahLst/>
              <a:cxnLst>
                <a:cxn ang="0">
                  <a:pos x="2199" y="6646"/>
                </a:cxn>
                <a:cxn ang="0">
                  <a:pos x="2567" y="6413"/>
                </a:cxn>
                <a:cxn ang="0">
                  <a:pos x="2967" y="6231"/>
                </a:cxn>
                <a:cxn ang="0">
                  <a:pos x="3382" y="6094"/>
                </a:cxn>
                <a:cxn ang="0">
                  <a:pos x="3859" y="5983"/>
                </a:cxn>
                <a:cxn ang="0">
                  <a:pos x="4629" y="5883"/>
                </a:cxn>
                <a:cxn ang="0">
                  <a:pos x="5281" y="5859"/>
                </a:cxn>
                <a:cxn ang="0">
                  <a:pos x="15583" y="5859"/>
                </a:cxn>
                <a:cxn ang="0">
                  <a:pos x="16236" y="5883"/>
                </a:cxn>
                <a:cxn ang="0">
                  <a:pos x="17007" y="5983"/>
                </a:cxn>
                <a:cxn ang="0">
                  <a:pos x="17482" y="6094"/>
                </a:cxn>
                <a:cxn ang="0">
                  <a:pos x="17898" y="6231"/>
                </a:cxn>
                <a:cxn ang="0">
                  <a:pos x="18298" y="6413"/>
                </a:cxn>
                <a:cxn ang="0">
                  <a:pos x="18666" y="6646"/>
                </a:cxn>
                <a:cxn ang="0">
                  <a:pos x="18961" y="6903"/>
                </a:cxn>
                <a:cxn ang="0">
                  <a:pos x="19998" y="7952"/>
                </a:cxn>
                <a:cxn ang="0">
                  <a:pos x="20373" y="8378"/>
                </a:cxn>
                <a:cxn ang="0">
                  <a:pos x="20496" y="8593"/>
                </a:cxn>
                <a:cxn ang="0">
                  <a:pos x="20618" y="8892"/>
                </a:cxn>
                <a:cxn ang="0">
                  <a:pos x="20724" y="9297"/>
                </a:cxn>
                <a:cxn ang="0">
                  <a:pos x="20816" y="9896"/>
                </a:cxn>
                <a:cxn ang="0">
                  <a:pos x="20864" y="10185"/>
                </a:cxn>
                <a:cxn ang="0">
                  <a:pos x="20818" y="9465"/>
                </a:cxn>
                <a:cxn ang="0">
                  <a:pos x="20710" y="8892"/>
                </a:cxn>
                <a:cxn ang="0">
                  <a:pos x="20555" y="8450"/>
                </a:cxn>
                <a:cxn ang="0">
                  <a:pos x="20366" y="8122"/>
                </a:cxn>
                <a:cxn ang="0">
                  <a:pos x="20056" y="7780"/>
                </a:cxn>
                <a:cxn ang="0">
                  <a:pos x="17008" y="4720"/>
                </a:cxn>
                <a:cxn ang="0">
                  <a:pos x="13941" y="1698"/>
                </a:cxn>
                <a:cxn ang="0">
                  <a:pos x="13053" y="857"/>
                </a:cxn>
                <a:cxn ang="0">
                  <a:pos x="12701" y="593"/>
                </a:cxn>
                <a:cxn ang="0">
                  <a:pos x="12330" y="390"/>
                </a:cxn>
                <a:cxn ang="0">
                  <a:pos x="11958" y="240"/>
                </a:cxn>
                <a:cxn ang="0">
                  <a:pos x="11596" y="133"/>
                </a:cxn>
                <a:cxn ang="0">
                  <a:pos x="10999" y="27"/>
                </a:cxn>
                <a:cxn ang="0">
                  <a:pos x="10554" y="0"/>
                </a:cxn>
                <a:cxn ang="0">
                  <a:pos x="10211" y="2"/>
                </a:cxn>
                <a:cxn ang="0">
                  <a:pos x="9697" y="49"/>
                </a:cxn>
                <a:cxn ang="0">
                  <a:pos x="9167" y="159"/>
                </a:cxn>
                <a:cxn ang="0">
                  <a:pos x="8801" y="278"/>
                </a:cxn>
                <a:cxn ang="0">
                  <a:pos x="8427" y="442"/>
                </a:cxn>
                <a:cxn ang="0">
                  <a:pos x="8062" y="662"/>
                </a:cxn>
                <a:cxn ang="0">
                  <a:pos x="7764" y="899"/>
                </a:cxn>
                <a:cxn ang="0">
                  <a:pos x="6453" y="2156"/>
                </a:cxn>
                <a:cxn ang="0">
                  <a:pos x="2689" y="5884"/>
                </a:cxn>
                <a:cxn ang="0">
                  <a:pos x="632" y="7963"/>
                </a:cxn>
                <a:cxn ang="0">
                  <a:pos x="443" y="8205"/>
                </a:cxn>
                <a:cxn ang="0">
                  <a:pos x="263" y="8563"/>
                </a:cxn>
                <a:cxn ang="0">
                  <a:pos x="119" y="9041"/>
                </a:cxn>
                <a:cxn ang="0">
                  <a:pos x="27" y="9654"/>
                </a:cxn>
                <a:cxn ang="0">
                  <a:pos x="5" y="10347"/>
                </a:cxn>
                <a:cxn ang="0">
                  <a:pos x="73" y="9702"/>
                </a:cxn>
                <a:cxn ang="0">
                  <a:pos x="171" y="9164"/>
                </a:cxn>
                <a:cxn ang="0">
                  <a:pos x="278" y="8803"/>
                </a:cxn>
                <a:cxn ang="0">
                  <a:pos x="425" y="8487"/>
                </a:cxn>
                <a:cxn ang="0">
                  <a:pos x="558" y="8294"/>
                </a:cxn>
                <a:cxn ang="0">
                  <a:pos x="1127" y="7681"/>
                </a:cxn>
                <a:cxn ang="0">
                  <a:pos x="1963" y="6846"/>
                </a:cxn>
              </a:cxnLst>
              <a:rect l="0" t="0" r="r" b="b"/>
              <a:pathLst>
                <a:path w="20864" h="10347">
                  <a:moveTo>
                    <a:pt x="1963" y="6846"/>
                  </a:moveTo>
                  <a:lnTo>
                    <a:pt x="1963" y="6846"/>
                  </a:lnTo>
                  <a:lnTo>
                    <a:pt x="2009" y="6803"/>
                  </a:lnTo>
                  <a:lnTo>
                    <a:pt x="2054" y="6762"/>
                  </a:lnTo>
                  <a:lnTo>
                    <a:pt x="2102" y="6722"/>
                  </a:lnTo>
                  <a:lnTo>
                    <a:pt x="2150" y="6683"/>
                  </a:lnTo>
                  <a:lnTo>
                    <a:pt x="2199" y="6646"/>
                  </a:lnTo>
                  <a:lnTo>
                    <a:pt x="2249" y="6609"/>
                  </a:lnTo>
                  <a:lnTo>
                    <a:pt x="2300" y="6573"/>
                  </a:lnTo>
                  <a:lnTo>
                    <a:pt x="2352" y="6539"/>
                  </a:lnTo>
                  <a:lnTo>
                    <a:pt x="2404" y="6506"/>
                  </a:lnTo>
                  <a:lnTo>
                    <a:pt x="2458" y="6474"/>
                  </a:lnTo>
                  <a:lnTo>
                    <a:pt x="2512" y="6443"/>
                  </a:lnTo>
                  <a:lnTo>
                    <a:pt x="2567" y="6413"/>
                  </a:lnTo>
                  <a:lnTo>
                    <a:pt x="2622" y="6384"/>
                  </a:lnTo>
                  <a:lnTo>
                    <a:pt x="2679" y="6356"/>
                  </a:lnTo>
                  <a:lnTo>
                    <a:pt x="2735" y="6329"/>
                  </a:lnTo>
                  <a:lnTo>
                    <a:pt x="2793" y="6303"/>
                  </a:lnTo>
                  <a:lnTo>
                    <a:pt x="2851" y="6278"/>
                  </a:lnTo>
                  <a:lnTo>
                    <a:pt x="2908" y="6254"/>
                  </a:lnTo>
                  <a:lnTo>
                    <a:pt x="2967" y="6231"/>
                  </a:lnTo>
                  <a:lnTo>
                    <a:pt x="3025" y="6209"/>
                  </a:lnTo>
                  <a:lnTo>
                    <a:pt x="3085" y="6188"/>
                  </a:lnTo>
                  <a:lnTo>
                    <a:pt x="3144" y="6167"/>
                  </a:lnTo>
                  <a:lnTo>
                    <a:pt x="3204" y="6148"/>
                  </a:lnTo>
                  <a:lnTo>
                    <a:pt x="3263" y="6129"/>
                  </a:lnTo>
                  <a:lnTo>
                    <a:pt x="3323" y="6111"/>
                  </a:lnTo>
                  <a:lnTo>
                    <a:pt x="3382" y="6094"/>
                  </a:lnTo>
                  <a:lnTo>
                    <a:pt x="3442" y="6077"/>
                  </a:lnTo>
                  <a:lnTo>
                    <a:pt x="3503" y="6062"/>
                  </a:lnTo>
                  <a:lnTo>
                    <a:pt x="3562" y="6047"/>
                  </a:lnTo>
                  <a:lnTo>
                    <a:pt x="3622" y="6033"/>
                  </a:lnTo>
                  <a:lnTo>
                    <a:pt x="3681" y="6019"/>
                  </a:lnTo>
                  <a:lnTo>
                    <a:pt x="3741" y="6007"/>
                  </a:lnTo>
                  <a:lnTo>
                    <a:pt x="3859" y="5983"/>
                  </a:lnTo>
                  <a:lnTo>
                    <a:pt x="3975" y="5963"/>
                  </a:lnTo>
                  <a:lnTo>
                    <a:pt x="4090" y="5944"/>
                  </a:lnTo>
                  <a:lnTo>
                    <a:pt x="4204" y="5928"/>
                  </a:lnTo>
                  <a:lnTo>
                    <a:pt x="4314" y="5914"/>
                  </a:lnTo>
                  <a:lnTo>
                    <a:pt x="4422" y="5902"/>
                  </a:lnTo>
                  <a:lnTo>
                    <a:pt x="4528" y="5892"/>
                  </a:lnTo>
                  <a:lnTo>
                    <a:pt x="4629" y="5883"/>
                  </a:lnTo>
                  <a:lnTo>
                    <a:pt x="4728" y="5876"/>
                  </a:lnTo>
                  <a:lnTo>
                    <a:pt x="4822" y="5871"/>
                  </a:lnTo>
                  <a:lnTo>
                    <a:pt x="4912" y="5867"/>
                  </a:lnTo>
                  <a:lnTo>
                    <a:pt x="4996" y="5863"/>
                  </a:lnTo>
                  <a:lnTo>
                    <a:pt x="5076" y="5861"/>
                  </a:lnTo>
                  <a:lnTo>
                    <a:pt x="5150" y="5860"/>
                  </a:lnTo>
                  <a:lnTo>
                    <a:pt x="5281" y="5859"/>
                  </a:lnTo>
                  <a:lnTo>
                    <a:pt x="5281" y="5859"/>
                  </a:lnTo>
                  <a:lnTo>
                    <a:pt x="10416" y="5859"/>
                  </a:lnTo>
                  <a:lnTo>
                    <a:pt x="10416" y="5859"/>
                  </a:lnTo>
                  <a:lnTo>
                    <a:pt x="10449" y="5859"/>
                  </a:lnTo>
                  <a:lnTo>
                    <a:pt x="10449" y="5859"/>
                  </a:lnTo>
                  <a:lnTo>
                    <a:pt x="15583" y="5859"/>
                  </a:lnTo>
                  <a:lnTo>
                    <a:pt x="15583" y="5859"/>
                  </a:lnTo>
                  <a:lnTo>
                    <a:pt x="15715" y="5860"/>
                  </a:lnTo>
                  <a:lnTo>
                    <a:pt x="15789" y="5861"/>
                  </a:lnTo>
                  <a:lnTo>
                    <a:pt x="15869" y="5863"/>
                  </a:lnTo>
                  <a:lnTo>
                    <a:pt x="15954" y="5867"/>
                  </a:lnTo>
                  <a:lnTo>
                    <a:pt x="16044" y="5871"/>
                  </a:lnTo>
                  <a:lnTo>
                    <a:pt x="16138" y="5876"/>
                  </a:lnTo>
                  <a:lnTo>
                    <a:pt x="16236" y="5883"/>
                  </a:lnTo>
                  <a:lnTo>
                    <a:pt x="16337" y="5892"/>
                  </a:lnTo>
                  <a:lnTo>
                    <a:pt x="16442" y="5902"/>
                  </a:lnTo>
                  <a:lnTo>
                    <a:pt x="16550" y="5914"/>
                  </a:lnTo>
                  <a:lnTo>
                    <a:pt x="16661" y="5928"/>
                  </a:lnTo>
                  <a:lnTo>
                    <a:pt x="16775" y="5944"/>
                  </a:lnTo>
                  <a:lnTo>
                    <a:pt x="16890" y="5963"/>
                  </a:lnTo>
                  <a:lnTo>
                    <a:pt x="17007" y="5983"/>
                  </a:lnTo>
                  <a:lnTo>
                    <a:pt x="17124" y="6007"/>
                  </a:lnTo>
                  <a:lnTo>
                    <a:pt x="17183" y="6019"/>
                  </a:lnTo>
                  <a:lnTo>
                    <a:pt x="17243" y="6033"/>
                  </a:lnTo>
                  <a:lnTo>
                    <a:pt x="17302" y="6047"/>
                  </a:lnTo>
                  <a:lnTo>
                    <a:pt x="17363" y="6062"/>
                  </a:lnTo>
                  <a:lnTo>
                    <a:pt x="17423" y="6077"/>
                  </a:lnTo>
                  <a:lnTo>
                    <a:pt x="17482" y="6094"/>
                  </a:lnTo>
                  <a:lnTo>
                    <a:pt x="17542" y="6111"/>
                  </a:lnTo>
                  <a:lnTo>
                    <a:pt x="17602" y="6129"/>
                  </a:lnTo>
                  <a:lnTo>
                    <a:pt x="17662" y="6148"/>
                  </a:lnTo>
                  <a:lnTo>
                    <a:pt x="17721" y="6167"/>
                  </a:lnTo>
                  <a:lnTo>
                    <a:pt x="17780" y="6188"/>
                  </a:lnTo>
                  <a:lnTo>
                    <a:pt x="17839" y="6209"/>
                  </a:lnTo>
                  <a:lnTo>
                    <a:pt x="17898" y="6231"/>
                  </a:lnTo>
                  <a:lnTo>
                    <a:pt x="17956" y="6254"/>
                  </a:lnTo>
                  <a:lnTo>
                    <a:pt x="18014" y="6278"/>
                  </a:lnTo>
                  <a:lnTo>
                    <a:pt x="18073" y="6303"/>
                  </a:lnTo>
                  <a:lnTo>
                    <a:pt x="18129" y="6329"/>
                  </a:lnTo>
                  <a:lnTo>
                    <a:pt x="18186" y="6356"/>
                  </a:lnTo>
                  <a:lnTo>
                    <a:pt x="18242" y="6384"/>
                  </a:lnTo>
                  <a:lnTo>
                    <a:pt x="18298" y="6413"/>
                  </a:lnTo>
                  <a:lnTo>
                    <a:pt x="18352" y="6443"/>
                  </a:lnTo>
                  <a:lnTo>
                    <a:pt x="18407" y="6474"/>
                  </a:lnTo>
                  <a:lnTo>
                    <a:pt x="18460" y="6506"/>
                  </a:lnTo>
                  <a:lnTo>
                    <a:pt x="18513" y="6539"/>
                  </a:lnTo>
                  <a:lnTo>
                    <a:pt x="18564" y="6573"/>
                  </a:lnTo>
                  <a:lnTo>
                    <a:pt x="18616" y="6609"/>
                  </a:lnTo>
                  <a:lnTo>
                    <a:pt x="18666" y="6646"/>
                  </a:lnTo>
                  <a:lnTo>
                    <a:pt x="18715" y="6683"/>
                  </a:lnTo>
                  <a:lnTo>
                    <a:pt x="18763" y="6722"/>
                  </a:lnTo>
                  <a:lnTo>
                    <a:pt x="18810" y="6762"/>
                  </a:lnTo>
                  <a:lnTo>
                    <a:pt x="18857" y="6803"/>
                  </a:lnTo>
                  <a:lnTo>
                    <a:pt x="18901" y="6846"/>
                  </a:lnTo>
                  <a:lnTo>
                    <a:pt x="18901" y="6846"/>
                  </a:lnTo>
                  <a:lnTo>
                    <a:pt x="18961" y="6903"/>
                  </a:lnTo>
                  <a:lnTo>
                    <a:pt x="19117" y="7058"/>
                  </a:lnTo>
                  <a:lnTo>
                    <a:pt x="19341" y="7281"/>
                  </a:lnTo>
                  <a:lnTo>
                    <a:pt x="19469" y="7408"/>
                  </a:lnTo>
                  <a:lnTo>
                    <a:pt x="19603" y="7544"/>
                  </a:lnTo>
                  <a:lnTo>
                    <a:pt x="19738" y="7681"/>
                  </a:lnTo>
                  <a:lnTo>
                    <a:pt x="19871" y="7819"/>
                  </a:lnTo>
                  <a:lnTo>
                    <a:pt x="19998" y="7952"/>
                  </a:lnTo>
                  <a:lnTo>
                    <a:pt x="20116" y="8079"/>
                  </a:lnTo>
                  <a:lnTo>
                    <a:pt x="20170" y="8138"/>
                  </a:lnTo>
                  <a:lnTo>
                    <a:pt x="20220" y="8194"/>
                  </a:lnTo>
                  <a:lnTo>
                    <a:pt x="20266" y="8246"/>
                  </a:lnTo>
                  <a:lnTo>
                    <a:pt x="20307" y="8294"/>
                  </a:lnTo>
                  <a:lnTo>
                    <a:pt x="20343" y="8339"/>
                  </a:lnTo>
                  <a:lnTo>
                    <a:pt x="20373" y="8378"/>
                  </a:lnTo>
                  <a:lnTo>
                    <a:pt x="20396" y="8411"/>
                  </a:lnTo>
                  <a:lnTo>
                    <a:pt x="20406" y="8426"/>
                  </a:lnTo>
                  <a:lnTo>
                    <a:pt x="20413" y="8439"/>
                  </a:lnTo>
                  <a:lnTo>
                    <a:pt x="20413" y="8439"/>
                  </a:lnTo>
                  <a:lnTo>
                    <a:pt x="20439" y="8487"/>
                  </a:lnTo>
                  <a:lnTo>
                    <a:pt x="20468" y="8538"/>
                  </a:lnTo>
                  <a:lnTo>
                    <a:pt x="20496" y="8593"/>
                  </a:lnTo>
                  <a:lnTo>
                    <a:pt x="20526" y="8656"/>
                  </a:lnTo>
                  <a:lnTo>
                    <a:pt x="20541" y="8690"/>
                  </a:lnTo>
                  <a:lnTo>
                    <a:pt x="20557" y="8725"/>
                  </a:lnTo>
                  <a:lnTo>
                    <a:pt x="20572" y="8763"/>
                  </a:lnTo>
                  <a:lnTo>
                    <a:pt x="20587" y="8803"/>
                  </a:lnTo>
                  <a:lnTo>
                    <a:pt x="20603" y="8846"/>
                  </a:lnTo>
                  <a:lnTo>
                    <a:pt x="20618" y="8892"/>
                  </a:lnTo>
                  <a:lnTo>
                    <a:pt x="20633" y="8940"/>
                  </a:lnTo>
                  <a:lnTo>
                    <a:pt x="20649" y="8991"/>
                  </a:lnTo>
                  <a:lnTo>
                    <a:pt x="20665" y="9045"/>
                  </a:lnTo>
                  <a:lnTo>
                    <a:pt x="20680" y="9103"/>
                  </a:lnTo>
                  <a:lnTo>
                    <a:pt x="20694" y="9164"/>
                  </a:lnTo>
                  <a:lnTo>
                    <a:pt x="20709" y="9229"/>
                  </a:lnTo>
                  <a:lnTo>
                    <a:pt x="20724" y="9297"/>
                  </a:lnTo>
                  <a:lnTo>
                    <a:pt x="20738" y="9369"/>
                  </a:lnTo>
                  <a:lnTo>
                    <a:pt x="20752" y="9447"/>
                  </a:lnTo>
                  <a:lnTo>
                    <a:pt x="20766" y="9527"/>
                  </a:lnTo>
                  <a:lnTo>
                    <a:pt x="20779" y="9612"/>
                  </a:lnTo>
                  <a:lnTo>
                    <a:pt x="20792" y="9702"/>
                  </a:lnTo>
                  <a:lnTo>
                    <a:pt x="20804" y="9797"/>
                  </a:lnTo>
                  <a:lnTo>
                    <a:pt x="20816" y="9896"/>
                  </a:lnTo>
                  <a:lnTo>
                    <a:pt x="20828" y="10001"/>
                  </a:lnTo>
                  <a:lnTo>
                    <a:pt x="20839" y="10111"/>
                  </a:lnTo>
                  <a:lnTo>
                    <a:pt x="20849" y="10225"/>
                  </a:lnTo>
                  <a:lnTo>
                    <a:pt x="20859" y="10347"/>
                  </a:lnTo>
                  <a:lnTo>
                    <a:pt x="20864" y="10302"/>
                  </a:lnTo>
                  <a:lnTo>
                    <a:pt x="20864" y="10302"/>
                  </a:lnTo>
                  <a:lnTo>
                    <a:pt x="20864" y="10185"/>
                  </a:lnTo>
                  <a:lnTo>
                    <a:pt x="20861" y="10073"/>
                  </a:lnTo>
                  <a:lnTo>
                    <a:pt x="20858" y="9963"/>
                  </a:lnTo>
                  <a:lnTo>
                    <a:pt x="20852" y="9857"/>
                  </a:lnTo>
                  <a:lnTo>
                    <a:pt x="20846" y="9755"/>
                  </a:lnTo>
                  <a:lnTo>
                    <a:pt x="20838" y="9654"/>
                  </a:lnTo>
                  <a:lnTo>
                    <a:pt x="20828" y="9558"/>
                  </a:lnTo>
                  <a:lnTo>
                    <a:pt x="20818" y="9465"/>
                  </a:lnTo>
                  <a:lnTo>
                    <a:pt x="20806" y="9374"/>
                  </a:lnTo>
                  <a:lnTo>
                    <a:pt x="20793" y="9286"/>
                  </a:lnTo>
                  <a:lnTo>
                    <a:pt x="20778" y="9202"/>
                  </a:lnTo>
                  <a:lnTo>
                    <a:pt x="20762" y="9120"/>
                  </a:lnTo>
                  <a:lnTo>
                    <a:pt x="20746" y="9041"/>
                  </a:lnTo>
                  <a:lnTo>
                    <a:pt x="20728" y="8965"/>
                  </a:lnTo>
                  <a:lnTo>
                    <a:pt x="20710" y="8892"/>
                  </a:lnTo>
                  <a:lnTo>
                    <a:pt x="20690" y="8820"/>
                  </a:lnTo>
                  <a:lnTo>
                    <a:pt x="20670" y="8752"/>
                  </a:lnTo>
                  <a:lnTo>
                    <a:pt x="20648" y="8687"/>
                  </a:lnTo>
                  <a:lnTo>
                    <a:pt x="20626" y="8624"/>
                  </a:lnTo>
                  <a:lnTo>
                    <a:pt x="20603" y="8563"/>
                  </a:lnTo>
                  <a:lnTo>
                    <a:pt x="20579" y="8505"/>
                  </a:lnTo>
                  <a:lnTo>
                    <a:pt x="20555" y="8450"/>
                  </a:lnTo>
                  <a:lnTo>
                    <a:pt x="20529" y="8396"/>
                  </a:lnTo>
                  <a:lnTo>
                    <a:pt x="20503" y="8346"/>
                  </a:lnTo>
                  <a:lnTo>
                    <a:pt x="20477" y="8296"/>
                  </a:lnTo>
                  <a:lnTo>
                    <a:pt x="20450" y="8249"/>
                  </a:lnTo>
                  <a:lnTo>
                    <a:pt x="20422" y="8205"/>
                  </a:lnTo>
                  <a:lnTo>
                    <a:pt x="20394" y="8163"/>
                  </a:lnTo>
                  <a:lnTo>
                    <a:pt x="20366" y="8122"/>
                  </a:lnTo>
                  <a:lnTo>
                    <a:pt x="20337" y="8084"/>
                  </a:lnTo>
                  <a:lnTo>
                    <a:pt x="20308" y="8048"/>
                  </a:lnTo>
                  <a:lnTo>
                    <a:pt x="20278" y="8012"/>
                  </a:lnTo>
                  <a:lnTo>
                    <a:pt x="20278" y="8012"/>
                  </a:lnTo>
                  <a:lnTo>
                    <a:pt x="20234" y="7963"/>
                  </a:lnTo>
                  <a:lnTo>
                    <a:pt x="20159" y="7885"/>
                  </a:lnTo>
                  <a:lnTo>
                    <a:pt x="20056" y="7780"/>
                  </a:lnTo>
                  <a:lnTo>
                    <a:pt x="19927" y="7647"/>
                  </a:lnTo>
                  <a:lnTo>
                    <a:pt x="19599" y="7314"/>
                  </a:lnTo>
                  <a:lnTo>
                    <a:pt x="19187" y="6899"/>
                  </a:lnTo>
                  <a:lnTo>
                    <a:pt x="18708" y="6418"/>
                  </a:lnTo>
                  <a:lnTo>
                    <a:pt x="18176" y="5884"/>
                  </a:lnTo>
                  <a:lnTo>
                    <a:pt x="17604" y="5314"/>
                  </a:lnTo>
                  <a:lnTo>
                    <a:pt x="17008" y="4720"/>
                  </a:lnTo>
                  <a:lnTo>
                    <a:pt x="16402" y="4117"/>
                  </a:lnTo>
                  <a:lnTo>
                    <a:pt x="15801" y="3522"/>
                  </a:lnTo>
                  <a:lnTo>
                    <a:pt x="15218" y="2947"/>
                  </a:lnTo>
                  <a:lnTo>
                    <a:pt x="14670" y="2408"/>
                  </a:lnTo>
                  <a:lnTo>
                    <a:pt x="14413" y="2156"/>
                  </a:lnTo>
                  <a:lnTo>
                    <a:pt x="14169" y="1920"/>
                  </a:lnTo>
                  <a:lnTo>
                    <a:pt x="13941" y="1698"/>
                  </a:lnTo>
                  <a:lnTo>
                    <a:pt x="13731" y="1495"/>
                  </a:lnTo>
                  <a:lnTo>
                    <a:pt x="13541" y="1311"/>
                  </a:lnTo>
                  <a:lnTo>
                    <a:pt x="13370" y="1150"/>
                  </a:lnTo>
                  <a:lnTo>
                    <a:pt x="13224" y="1012"/>
                  </a:lnTo>
                  <a:lnTo>
                    <a:pt x="13101" y="899"/>
                  </a:lnTo>
                  <a:lnTo>
                    <a:pt x="13101" y="899"/>
                  </a:lnTo>
                  <a:lnTo>
                    <a:pt x="13053" y="857"/>
                  </a:lnTo>
                  <a:lnTo>
                    <a:pt x="13005" y="815"/>
                  </a:lnTo>
                  <a:lnTo>
                    <a:pt x="12955" y="775"/>
                  </a:lnTo>
                  <a:lnTo>
                    <a:pt x="12905" y="735"/>
                  </a:lnTo>
                  <a:lnTo>
                    <a:pt x="12854" y="698"/>
                  </a:lnTo>
                  <a:lnTo>
                    <a:pt x="12804" y="662"/>
                  </a:lnTo>
                  <a:lnTo>
                    <a:pt x="12752" y="627"/>
                  </a:lnTo>
                  <a:lnTo>
                    <a:pt x="12701" y="593"/>
                  </a:lnTo>
                  <a:lnTo>
                    <a:pt x="12648" y="561"/>
                  </a:lnTo>
                  <a:lnTo>
                    <a:pt x="12596" y="530"/>
                  </a:lnTo>
                  <a:lnTo>
                    <a:pt x="12543" y="500"/>
                  </a:lnTo>
                  <a:lnTo>
                    <a:pt x="12491" y="470"/>
                  </a:lnTo>
                  <a:lnTo>
                    <a:pt x="12437" y="442"/>
                  </a:lnTo>
                  <a:lnTo>
                    <a:pt x="12384" y="416"/>
                  </a:lnTo>
                  <a:lnTo>
                    <a:pt x="12330" y="390"/>
                  </a:lnTo>
                  <a:lnTo>
                    <a:pt x="12278" y="366"/>
                  </a:lnTo>
                  <a:lnTo>
                    <a:pt x="12224" y="342"/>
                  </a:lnTo>
                  <a:lnTo>
                    <a:pt x="12171" y="320"/>
                  </a:lnTo>
                  <a:lnTo>
                    <a:pt x="12117" y="298"/>
                  </a:lnTo>
                  <a:lnTo>
                    <a:pt x="12064" y="278"/>
                  </a:lnTo>
                  <a:lnTo>
                    <a:pt x="12010" y="258"/>
                  </a:lnTo>
                  <a:lnTo>
                    <a:pt x="11958" y="240"/>
                  </a:lnTo>
                  <a:lnTo>
                    <a:pt x="11905" y="222"/>
                  </a:lnTo>
                  <a:lnTo>
                    <a:pt x="11853" y="204"/>
                  </a:lnTo>
                  <a:lnTo>
                    <a:pt x="11800" y="188"/>
                  </a:lnTo>
                  <a:lnTo>
                    <a:pt x="11749" y="173"/>
                  </a:lnTo>
                  <a:lnTo>
                    <a:pt x="11697" y="159"/>
                  </a:lnTo>
                  <a:lnTo>
                    <a:pt x="11646" y="145"/>
                  </a:lnTo>
                  <a:lnTo>
                    <a:pt x="11596" y="133"/>
                  </a:lnTo>
                  <a:lnTo>
                    <a:pt x="11546" y="121"/>
                  </a:lnTo>
                  <a:lnTo>
                    <a:pt x="11447" y="99"/>
                  </a:lnTo>
                  <a:lnTo>
                    <a:pt x="11351" y="80"/>
                  </a:lnTo>
                  <a:lnTo>
                    <a:pt x="11258" y="63"/>
                  </a:lnTo>
                  <a:lnTo>
                    <a:pt x="11169" y="49"/>
                  </a:lnTo>
                  <a:lnTo>
                    <a:pt x="11082" y="37"/>
                  </a:lnTo>
                  <a:lnTo>
                    <a:pt x="10999" y="27"/>
                  </a:lnTo>
                  <a:lnTo>
                    <a:pt x="10920" y="19"/>
                  </a:lnTo>
                  <a:lnTo>
                    <a:pt x="10847" y="13"/>
                  </a:lnTo>
                  <a:lnTo>
                    <a:pt x="10777" y="8"/>
                  </a:lnTo>
                  <a:lnTo>
                    <a:pt x="10712" y="5"/>
                  </a:lnTo>
                  <a:lnTo>
                    <a:pt x="10654" y="2"/>
                  </a:lnTo>
                  <a:lnTo>
                    <a:pt x="10600" y="1"/>
                  </a:lnTo>
                  <a:lnTo>
                    <a:pt x="10554" y="0"/>
                  </a:lnTo>
                  <a:lnTo>
                    <a:pt x="10479" y="0"/>
                  </a:lnTo>
                  <a:lnTo>
                    <a:pt x="10433" y="1"/>
                  </a:lnTo>
                  <a:lnTo>
                    <a:pt x="10433" y="1"/>
                  </a:lnTo>
                  <a:lnTo>
                    <a:pt x="10385" y="0"/>
                  </a:lnTo>
                  <a:lnTo>
                    <a:pt x="10312" y="0"/>
                  </a:lnTo>
                  <a:lnTo>
                    <a:pt x="10264" y="1"/>
                  </a:lnTo>
                  <a:lnTo>
                    <a:pt x="10211" y="2"/>
                  </a:lnTo>
                  <a:lnTo>
                    <a:pt x="10152" y="5"/>
                  </a:lnTo>
                  <a:lnTo>
                    <a:pt x="10088" y="8"/>
                  </a:lnTo>
                  <a:lnTo>
                    <a:pt x="10018" y="13"/>
                  </a:lnTo>
                  <a:lnTo>
                    <a:pt x="9944" y="19"/>
                  </a:lnTo>
                  <a:lnTo>
                    <a:pt x="9866" y="27"/>
                  </a:lnTo>
                  <a:lnTo>
                    <a:pt x="9783" y="37"/>
                  </a:lnTo>
                  <a:lnTo>
                    <a:pt x="9697" y="49"/>
                  </a:lnTo>
                  <a:lnTo>
                    <a:pt x="9606" y="63"/>
                  </a:lnTo>
                  <a:lnTo>
                    <a:pt x="9513" y="80"/>
                  </a:lnTo>
                  <a:lnTo>
                    <a:pt x="9417" y="99"/>
                  </a:lnTo>
                  <a:lnTo>
                    <a:pt x="9319" y="121"/>
                  </a:lnTo>
                  <a:lnTo>
                    <a:pt x="9269" y="133"/>
                  </a:lnTo>
                  <a:lnTo>
                    <a:pt x="9219" y="145"/>
                  </a:lnTo>
                  <a:lnTo>
                    <a:pt x="9167" y="159"/>
                  </a:lnTo>
                  <a:lnTo>
                    <a:pt x="9116" y="173"/>
                  </a:lnTo>
                  <a:lnTo>
                    <a:pt x="9064" y="188"/>
                  </a:lnTo>
                  <a:lnTo>
                    <a:pt x="9012" y="204"/>
                  </a:lnTo>
                  <a:lnTo>
                    <a:pt x="8959" y="222"/>
                  </a:lnTo>
                  <a:lnTo>
                    <a:pt x="8907" y="240"/>
                  </a:lnTo>
                  <a:lnTo>
                    <a:pt x="8854" y="258"/>
                  </a:lnTo>
                  <a:lnTo>
                    <a:pt x="8801" y="278"/>
                  </a:lnTo>
                  <a:lnTo>
                    <a:pt x="8747" y="298"/>
                  </a:lnTo>
                  <a:lnTo>
                    <a:pt x="8695" y="320"/>
                  </a:lnTo>
                  <a:lnTo>
                    <a:pt x="8641" y="342"/>
                  </a:lnTo>
                  <a:lnTo>
                    <a:pt x="8588" y="366"/>
                  </a:lnTo>
                  <a:lnTo>
                    <a:pt x="8534" y="390"/>
                  </a:lnTo>
                  <a:lnTo>
                    <a:pt x="8481" y="416"/>
                  </a:lnTo>
                  <a:lnTo>
                    <a:pt x="8427" y="442"/>
                  </a:lnTo>
                  <a:lnTo>
                    <a:pt x="8375" y="470"/>
                  </a:lnTo>
                  <a:lnTo>
                    <a:pt x="8321" y="500"/>
                  </a:lnTo>
                  <a:lnTo>
                    <a:pt x="8269" y="530"/>
                  </a:lnTo>
                  <a:lnTo>
                    <a:pt x="8216" y="561"/>
                  </a:lnTo>
                  <a:lnTo>
                    <a:pt x="8165" y="593"/>
                  </a:lnTo>
                  <a:lnTo>
                    <a:pt x="8112" y="627"/>
                  </a:lnTo>
                  <a:lnTo>
                    <a:pt x="8062" y="662"/>
                  </a:lnTo>
                  <a:lnTo>
                    <a:pt x="8010" y="698"/>
                  </a:lnTo>
                  <a:lnTo>
                    <a:pt x="7960" y="735"/>
                  </a:lnTo>
                  <a:lnTo>
                    <a:pt x="7910" y="775"/>
                  </a:lnTo>
                  <a:lnTo>
                    <a:pt x="7861" y="815"/>
                  </a:lnTo>
                  <a:lnTo>
                    <a:pt x="7811" y="857"/>
                  </a:lnTo>
                  <a:lnTo>
                    <a:pt x="7764" y="899"/>
                  </a:lnTo>
                  <a:lnTo>
                    <a:pt x="7764" y="899"/>
                  </a:lnTo>
                  <a:lnTo>
                    <a:pt x="7642" y="1012"/>
                  </a:lnTo>
                  <a:lnTo>
                    <a:pt x="7495" y="1150"/>
                  </a:lnTo>
                  <a:lnTo>
                    <a:pt x="7325" y="1311"/>
                  </a:lnTo>
                  <a:lnTo>
                    <a:pt x="7134" y="1495"/>
                  </a:lnTo>
                  <a:lnTo>
                    <a:pt x="6923" y="1698"/>
                  </a:lnTo>
                  <a:lnTo>
                    <a:pt x="6696" y="1920"/>
                  </a:lnTo>
                  <a:lnTo>
                    <a:pt x="6453" y="2156"/>
                  </a:lnTo>
                  <a:lnTo>
                    <a:pt x="6196" y="2408"/>
                  </a:lnTo>
                  <a:lnTo>
                    <a:pt x="5646" y="2947"/>
                  </a:lnTo>
                  <a:lnTo>
                    <a:pt x="5064" y="3522"/>
                  </a:lnTo>
                  <a:lnTo>
                    <a:pt x="4462" y="4117"/>
                  </a:lnTo>
                  <a:lnTo>
                    <a:pt x="3857" y="4720"/>
                  </a:lnTo>
                  <a:lnTo>
                    <a:pt x="3260" y="5314"/>
                  </a:lnTo>
                  <a:lnTo>
                    <a:pt x="2689" y="5884"/>
                  </a:lnTo>
                  <a:lnTo>
                    <a:pt x="2157" y="6418"/>
                  </a:lnTo>
                  <a:lnTo>
                    <a:pt x="1678" y="6899"/>
                  </a:lnTo>
                  <a:lnTo>
                    <a:pt x="1267" y="7314"/>
                  </a:lnTo>
                  <a:lnTo>
                    <a:pt x="938" y="7647"/>
                  </a:lnTo>
                  <a:lnTo>
                    <a:pt x="810" y="7780"/>
                  </a:lnTo>
                  <a:lnTo>
                    <a:pt x="707" y="7885"/>
                  </a:lnTo>
                  <a:lnTo>
                    <a:pt x="632" y="7963"/>
                  </a:lnTo>
                  <a:lnTo>
                    <a:pt x="587" y="8012"/>
                  </a:lnTo>
                  <a:lnTo>
                    <a:pt x="587" y="8012"/>
                  </a:lnTo>
                  <a:lnTo>
                    <a:pt x="557" y="8048"/>
                  </a:lnTo>
                  <a:lnTo>
                    <a:pt x="528" y="8084"/>
                  </a:lnTo>
                  <a:lnTo>
                    <a:pt x="500" y="8122"/>
                  </a:lnTo>
                  <a:lnTo>
                    <a:pt x="470" y="8163"/>
                  </a:lnTo>
                  <a:lnTo>
                    <a:pt x="443" y="8205"/>
                  </a:lnTo>
                  <a:lnTo>
                    <a:pt x="415" y="8249"/>
                  </a:lnTo>
                  <a:lnTo>
                    <a:pt x="389" y="8296"/>
                  </a:lnTo>
                  <a:lnTo>
                    <a:pt x="361" y="8346"/>
                  </a:lnTo>
                  <a:lnTo>
                    <a:pt x="336" y="8396"/>
                  </a:lnTo>
                  <a:lnTo>
                    <a:pt x="311" y="8450"/>
                  </a:lnTo>
                  <a:lnTo>
                    <a:pt x="286" y="8505"/>
                  </a:lnTo>
                  <a:lnTo>
                    <a:pt x="263" y="8563"/>
                  </a:lnTo>
                  <a:lnTo>
                    <a:pt x="239" y="8624"/>
                  </a:lnTo>
                  <a:lnTo>
                    <a:pt x="217" y="8687"/>
                  </a:lnTo>
                  <a:lnTo>
                    <a:pt x="195" y="8752"/>
                  </a:lnTo>
                  <a:lnTo>
                    <a:pt x="175" y="8820"/>
                  </a:lnTo>
                  <a:lnTo>
                    <a:pt x="156" y="8892"/>
                  </a:lnTo>
                  <a:lnTo>
                    <a:pt x="136" y="8965"/>
                  </a:lnTo>
                  <a:lnTo>
                    <a:pt x="119" y="9041"/>
                  </a:lnTo>
                  <a:lnTo>
                    <a:pt x="102" y="9120"/>
                  </a:lnTo>
                  <a:lnTo>
                    <a:pt x="87" y="9202"/>
                  </a:lnTo>
                  <a:lnTo>
                    <a:pt x="73" y="9286"/>
                  </a:lnTo>
                  <a:lnTo>
                    <a:pt x="59" y="9374"/>
                  </a:lnTo>
                  <a:lnTo>
                    <a:pt x="48" y="9465"/>
                  </a:lnTo>
                  <a:lnTo>
                    <a:pt x="36" y="9558"/>
                  </a:lnTo>
                  <a:lnTo>
                    <a:pt x="27" y="9654"/>
                  </a:lnTo>
                  <a:lnTo>
                    <a:pt x="19" y="9755"/>
                  </a:lnTo>
                  <a:lnTo>
                    <a:pt x="12" y="9857"/>
                  </a:lnTo>
                  <a:lnTo>
                    <a:pt x="7" y="9963"/>
                  </a:lnTo>
                  <a:lnTo>
                    <a:pt x="3" y="10073"/>
                  </a:lnTo>
                  <a:lnTo>
                    <a:pt x="1" y="10185"/>
                  </a:lnTo>
                  <a:lnTo>
                    <a:pt x="0" y="10302"/>
                  </a:lnTo>
                  <a:lnTo>
                    <a:pt x="5" y="10347"/>
                  </a:lnTo>
                  <a:lnTo>
                    <a:pt x="5" y="10347"/>
                  </a:lnTo>
                  <a:lnTo>
                    <a:pt x="15" y="10225"/>
                  </a:lnTo>
                  <a:lnTo>
                    <a:pt x="25" y="10111"/>
                  </a:lnTo>
                  <a:lnTo>
                    <a:pt x="36" y="10001"/>
                  </a:lnTo>
                  <a:lnTo>
                    <a:pt x="49" y="9896"/>
                  </a:lnTo>
                  <a:lnTo>
                    <a:pt x="61" y="9797"/>
                  </a:lnTo>
                  <a:lnTo>
                    <a:pt x="73" y="9702"/>
                  </a:lnTo>
                  <a:lnTo>
                    <a:pt x="86" y="9612"/>
                  </a:lnTo>
                  <a:lnTo>
                    <a:pt x="99" y="9527"/>
                  </a:lnTo>
                  <a:lnTo>
                    <a:pt x="113" y="9447"/>
                  </a:lnTo>
                  <a:lnTo>
                    <a:pt x="126" y="9369"/>
                  </a:lnTo>
                  <a:lnTo>
                    <a:pt x="141" y="9297"/>
                  </a:lnTo>
                  <a:lnTo>
                    <a:pt x="156" y="9229"/>
                  </a:lnTo>
                  <a:lnTo>
                    <a:pt x="171" y="9164"/>
                  </a:lnTo>
                  <a:lnTo>
                    <a:pt x="186" y="9103"/>
                  </a:lnTo>
                  <a:lnTo>
                    <a:pt x="201" y="9045"/>
                  </a:lnTo>
                  <a:lnTo>
                    <a:pt x="216" y="8991"/>
                  </a:lnTo>
                  <a:lnTo>
                    <a:pt x="231" y="8940"/>
                  </a:lnTo>
                  <a:lnTo>
                    <a:pt x="246" y="8892"/>
                  </a:lnTo>
                  <a:lnTo>
                    <a:pt x="263" y="8846"/>
                  </a:lnTo>
                  <a:lnTo>
                    <a:pt x="278" y="8803"/>
                  </a:lnTo>
                  <a:lnTo>
                    <a:pt x="293" y="8763"/>
                  </a:lnTo>
                  <a:lnTo>
                    <a:pt x="308" y="8725"/>
                  </a:lnTo>
                  <a:lnTo>
                    <a:pt x="323" y="8690"/>
                  </a:lnTo>
                  <a:lnTo>
                    <a:pt x="338" y="8656"/>
                  </a:lnTo>
                  <a:lnTo>
                    <a:pt x="369" y="8593"/>
                  </a:lnTo>
                  <a:lnTo>
                    <a:pt x="397" y="8538"/>
                  </a:lnTo>
                  <a:lnTo>
                    <a:pt x="425" y="8487"/>
                  </a:lnTo>
                  <a:lnTo>
                    <a:pt x="451" y="8439"/>
                  </a:lnTo>
                  <a:lnTo>
                    <a:pt x="451" y="8439"/>
                  </a:lnTo>
                  <a:lnTo>
                    <a:pt x="458" y="8426"/>
                  </a:lnTo>
                  <a:lnTo>
                    <a:pt x="468" y="8411"/>
                  </a:lnTo>
                  <a:lnTo>
                    <a:pt x="492" y="8378"/>
                  </a:lnTo>
                  <a:lnTo>
                    <a:pt x="522" y="8339"/>
                  </a:lnTo>
                  <a:lnTo>
                    <a:pt x="558" y="8294"/>
                  </a:lnTo>
                  <a:lnTo>
                    <a:pt x="599" y="8246"/>
                  </a:lnTo>
                  <a:lnTo>
                    <a:pt x="645" y="8194"/>
                  </a:lnTo>
                  <a:lnTo>
                    <a:pt x="695" y="8138"/>
                  </a:lnTo>
                  <a:lnTo>
                    <a:pt x="749" y="8079"/>
                  </a:lnTo>
                  <a:lnTo>
                    <a:pt x="866" y="7952"/>
                  </a:lnTo>
                  <a:lnTo>
                    <a:pt x="993" y="7819"/>
                  </a:lnTo>
                  <a:lnTo>
                    <a:pt x="1127" y="7681"/>
                  </a:lnTo>
                  <a:lnTo>
                    <a:pt x="1262" y="7544"/>
                  </a:lnTo>
                  <a:lnTo>
                    <a:pt x="1395" y="7408"/>
                  </a:lnTo>
                  <a:lnTo>
                    <a:pt x="1523" y="7281"/>
                  </a:lnTo>
                  <a:lnTo>
                    <a:pt x="1747" y="7058"/>
                  </a:lnTo>
                  <a:lnTo>
                    <a:pt x="1905" y="6903"/>
                  </a:lnTo>
                  <a:lnTo>
                    <a:pt x="1963" y="6846"/>
                  </a:lnTo>
                  <a:lnTo>
                    <a:pt x="1963" y="684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endParaRPr lang="fr-FR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32" name="Freeform 8"/>
            <p:cNvSpPr>
              <a:spLocks/>
            </p:cNvSpPr>
            <p:nvPr/>
          </p:nvSpPr>
          <p:spPr bwMode="auto">
            <a:xfrm rot="20191043">
              <a:off x="5789902" y="2480608"/>
              <a:ext cx="3122576" cy="2077091"/>
            </a:xfrm>
            <a:custGeom>
              <a:avLst/>
              <a:gdLst/>
              <a:ahLst/>
              <a:cxnLst>
                <a:cxn ang="0">
                  <a:pos x="4996" y="4484"/>
                </a:cxn>
                <a:cxn ang="0">
                  <a:pos x="4315" y="4432"/>
                </a:cxn>
                <a:cxn ang="0">
                  <a:pos x="3622" y="4314"/>
                </a:cxn>
                <a:cxn ang="0">
                  <a:pos x="3204" y="4198"/>
                </a:cxn>
                <a:cxn ang="0">
                  <a:pos x="2793" y="4043"/>
                </a:cxn>
                <a:cxn ang="0">
                  <a:pos x="2405" y="3840"/>
                </a:cxn>
                <a:cxn ang="0">
                  <a:pos x="2055" y="3584"/>
                </a:cxn>
                <a:cxn ang="0">
                  <a:pos x="1395" y="2938"/>
                </a:cxn>
                <a:cxn ang="0">
                  <a:pos x="646" y="2153"/>
                </a:cxn>
                <a:cxn ang="0">
                  <a:pos x="452" y="1907"/>
                </a:cxn>
                <a:cxn ang="0">
                  <a:pos x="308" y="1621"/>
                </a:cxn>
                <a:cxn ang="0">
                  <a:pos x="200" y="1301"/>
                </a:cxn>
                <a:cxn ang="0">
                  <a:pos x="99" y="819"/>
                </a:cxn>
                <a:cxn ang="0">
                  <a:pos x="16" y="121"/>
                </a:cxn>
                <a:cxn ang="0">
                  <a:pos x="13" y="489"/>
                </a:cxn>
                <a:cxn ang="0">
                  <a:pos x="86" y="1146"/>
                </a:cxn>
                <a:cxn ang="0">
                  <a:pos x="217" y="1659"/>
                </a:cxn>
                <a:cxn ang="0">
                  <a:pos x="388" y="2051"/>
                </a:cxn>
                <a:cxn ang="0">
                  <a:pos x="587" y="2334"/>
                </a:cxn>
                <a:cxn ang="0">
                  <a:pos x="1678" y="3448"/>
                </a:cxn>
                <a:cxn ang="0">
                  <a:pos x="5647" y="7399"/>
                </a:cxn>
                <a:cxn ang="0">
                  <a:pos x="7495" y="9196"/>
                </a:cxn>
                <a:cxn ang="0">
                  <a:pos x="7972" y="9620"/>
                </a:cxn>
                <a:cxn ang="0">
                  <a:pos x="8358" y="9867"/>
                </a:cxn>
                <a:cxn ang="0">
                  <a:pos x="8754" y="10050"/>
                </a:cxn>
                <a:cxn ang="0">
                  <a:pos x="9144" y="10181"/>
                </a:cxn>
                <a:cxn ang="0">
                  <a:pos x="9612" y="10284"/>
                </a:cxn>
                <a:cxn ang="0">
                  <a:pos x="10182" y="10343"/>
                </a:cxn>
                <a:cxn ang="0">
                  <a:pos x="14532" y="10340"/>
                </a:cxn>
                <a:cxn ang="0">
                  <a:pos x="20159" y="10354"/>
                </a:cxn>
                <a:cxn ang="0">
                  <a:pos x="20891" y="10427"/>
                </a:cxn>
                <a:cxn ang="0">
                  <a:pos x="21479" y="10544"/>
                </a:cxn>
                <a:cxn ang="0">
                  <a:pos x="21896" y="10671"/>
                </a:cxn>
                <a:cxn ang="0">
                  <a:pos x="22302" y="10838"/>
                </a:cxn>
                <a:cxn ang="0">
                  <a:pos x="22681" y="11056"/>
                </a:cxn>
                <a:cxn ang="0">
                  <a:pos x="23018" y="11328"/>
                </a:cxn>
                <a:cxn ang="0">
                  <a:pos x="23855" y="12164"/>
                </a:cxn>
                <a:cxn ang="0">
                  <a:pos x="24423" y="12777"/>
                </a:cxn>
                <a:cxn ang="0">
                  <a:pos x="24556" y="12969"/>
                </a:cxn>
                <a:cxn ang="0">
                  <a:pos x="24703" y="13286"/>
                </a:cxn>
                <a:cxn ang="0">
                  <a:pos x="24810" y="13646"/>
                </a:cxn>
                <a:cxn ang="0">
                  <a:pos x="24908" y="14184"/>
                </a:cxn>
                <a:cxn ang="0">
                  <a:pos x="24981" y="14784"/>
                </a:cxn>
                <a:cxn ang="0">
                  <a:pos x="24955" y="14137"/>
                </a:cxn>
                <a:cxn ang="0">
                  <a:pos x="24863" y="13523"/>
                </a:cxn>
                <a:cxn ang="0">
                  <a:pos x="24720" y="13046"/>
                </a:cxn>
                <a:cxn ang="0">
                  <a:pos x="24539" y="12688"/>
                </a:cxn>
                <a:cxn ang="0">
                  <a:pos x="24349" y="12446"/>
                </a:cxn>
                <a:cxn ang="0">
                  <a:pos x="22292" y="10367"/>
                </a:cxn>
                <a:cxn ang="0">
                  <a:pos x="18528" y="6639"/>
                </a:cxn>
                <a:cxn ang="0">
                  <a:pos x="17217" y="5382"/>
                </a:cxn>
                <a:cxn ang="0">
                  <a:pos x="16901" y="5132"/>
                </a:cxn>
                <a:cxn ang="0">
                  <a:pos x="16511" y="4904"/>
                </a:cxn>
                <a:cxn ang="0">
                  <a:pos x="16115" y="4736"/>
                </a:cxn>
                <a:cxn ang="0">
                  <a:pos x="15728" y="4619"/>
                </a:cxn>
                <a:cxn ang="0">
                  <a:pos x="15183" y="4518"/>
                </a:cxn>
                <a:cxn ang="0">
                  <a:pos x="14687" y="4483"/>
                </a:cxn>
              </a:cxnLst>
              <a:rect l="0" t="0" r="r" b="b"/>
              <a:pathLst>
                <a:path w="24981" h="14829">
                  <a:moveTo>
                    <a:pt x="10449" y="4489"/>
                  </a:moveTo>
                  <a:lnTo>
                    <a:pt x="10449" y="4489"/>
                  </a:lnTo>
                  <a:lnTo>
                    <a:pt x="5281" y="4489"/>
                  </a:lnTo>
                  <a:lnTo>
                    <a:pt x="5281" y="4489"/>
                  </a:lnTo>
                  <a:lnTo>
                    <a:pt x="5150" y="4488"/>
                  </a:lnTo>
                  <a:lnTo>
                    <a:pt x="5076" y="4486"/>
                  </a:lnTo>
                  <a:lnTo>
                    <a:pt x="4996" y="4484"/>
                  </a:lnTo>
                  <a:lnTo>
                    <a:pt x="4911" y="4480"/>
                  </a:lnTo>
                  <a:lnTo>
                    <a:pt x="4821" y="4475"/>
                  </a:lnTo>
                  <a:lnTo>
                    <a:pt x="4727" y="4470"/>
                  </a:lnTo>
                  <a:lnTo>
                    <a:pt x="4629" y="4463"/>
                  </a:lnTo>
                  <a:lnTo>
                    <a:pt x="4527" y="4454"/>
                  </a:lnTo>
                  <a:lnTo>
                    <a:pt x="4423" y="4444"/>
                  </a:lnTo>
                  <a:lnTo>
                    <a:pt x="4315" y="4432"/>
                  </a:lnTo>
                  <a:lnTo>
                    <a:pt x="4203" y="4418"/>
                  </a:lnTo>
                  <a:lnTo>
                    <a:pt x="4090" y="4402"/>
                  </a:lnTo>
                  <a:lnTo>
                    <a:pt x="3975" y="4384"/>
                  </a:lnTo>
                  <a:lnTo>
                    <a:pt x="3859" y="4363"/>
                  </a:lnTo>
                  <a:lnTo>
                    <a:pt x="3741" y="4340"/>
                  </a:lnTo>
                  <a:lnTo>
                    <a:pt x="3682" y="4327"/>
                  </a:lnTo>
                  <a:lnTo>
                    <a:pt x="3622" y="4314"/>
                  </a:lnTo>
                  <a:lnTo>
                    <a:pt x="3563" y="4300"/>
                  </a:lnTo>
                  <a:lnTo>
                    <a:pt x="3503" y="4285"/>
                  </a:lnTo>
                  <a:lnTo>
                    <a:pt x="3442" y="4269"/>
                  </a:lnTo>
                  <a:lnTo>
                    <a:pt x="3383" y="4253"/>
                  </a:lnTo>
                  <a:lnTo>
                    <a:pt x="3323" y="4236"/>
                  </a:lnTo>
                  <a:lnTo>
                    <a:pt x="3264" y="4218"/>
                  </a:lnTo>
                  <a:lnTo>
                    <a:pt x="3204" y="4198"/>
                  </a:lnTo>
                  <a:lnTo>
                    <a:pt x="3145" y="4179"/>
                  </a:lnTo>
                  <a:lnTo>
                    <a:pt x="3085" y="4159"/>
                  </a:lnTo>
                  <a:lnTo>
                    <a:pt x="3026" y="4137"/>
                  </a:lnTo>
                  <a:lnTo>
                    <a:pt x="2967" y="4115"/>
                  </a:lnTo>
                  <a:lnTo>
                    <a:pt x="2908" y="4092"/>
                  </a:lnTo>
                  <a:lnTo>
                    <a:pt x="2851" y="4068"/>
                  </a:lnTo>
                  <a:lnTo>
                    <a:pt x="2793" y="4043"/>
                  </a:lnTo>
                  <a:lnTo>
                    <a:pt x="2736" y="4018"/>
                  </a:lnTo>
                  <a:lnTo>
                    <a:pt x="2679" y="3991"/>
                  </a:lnTo>
                  <a:lnTo>
                    <a:pt x="2623" y="3963"/>
                  </a:lnTo>
                  <a:lnTo>
                    <a:pt x="2567" y="3934"/>
                  </a:lnTo>
                  <a:lnTo>
                    <a:pt x="2513" y="3903"/>
                  </a:lnTo>
                  <a:lnTo>
                    <a:pt x="2458" y="3872"/>
                  </a:lnTo>
                  <a:lnTo>
                    <a:pt x="2405" y="3840"/>
                  </a:lnTo>
                  <a:lnTo>
                    <a:pt x="2352" y="3807"/>
                  </a:lnTo>
                  <a:lnTo>
                    <a:pt x="2301" y="3773"/>
                  </a:lnTo>
                  <a:lnTo>
                    <a:pt x="2249" y="3738"/>
                  </a:lnTo>
                  <a:lnTo>
                    <a:pt x="2200" y="3702"/>
                  </a:lnTo>
                  <a:lnTo>
                    <a:pt x="2150" y="3664"/>
                  </a:lnTo>
                  <a:lnTo>
                    <a:pt x="2102" y="3624"/>
                  </a:lnTo>
                  <a:lnTo>
                    <a:pt x="2055" y="3584"/>
                  </a:lnTo>
                  <a:lnTo>
                    <a:pt x="2009" y="3543"/>
                  </a:lnTo>
                  <a:lnTo>
                    <a:pt x="1964" y="3501"/>
                  </a:lnTo>
                  <a:lnTo>
                    <a:pt x="1964" y="3501"/>
                  </a:lnTo>
                  <a:lnTo>
                    <a:pt x="1905" y="3444"/>
                  </a:lnTo>
                  <a:lnTo>
                    <a:pt x="1748" y="3289"/>
                  </a:lnTo>
                  <a:lnTo>
                    <a:pt x="1524" y="3066"/>
                  </a:lnTo>
                  <a:lnTo>
                    <a:pt x="1395" y="2938"/>
                  </a:lnTo>
                  <a:lnTo>
                    <a:pt x="1262" y="2803"/>
                  </a:lnTo>
                  <a:lnTo>
                    <a:pt x="1127" y="2665"/>
                  </a:lnTo>
                  <a:lnTo>
                    <a:pt x="994" y="2528"/>
                  </a:lnTo>
                  <a:lnTo>
                    <a:pt x="867" y="2394"/>
                  </a:lnTo>
                  <a:lnTo>
                    <a:pt x="749" y="2268"/>
                  </a:lnTo>
                  <a:lnTo>
                    <a:pt x="695" y="2208"/>
                  </a:lnTo>
                  <a:lnTo>
                    <a:pt x="646" y="2153"/>
                  </a:lnTo>
                  <a:lnTo>
                    <a:pt x="599" y="2100"/>
                  </a:lnTo>
                  <a:lnTo>
                    <a:pt x="559" y="2052"/>
                  </a:lnTo>
                  <a:lnTo>
                    <a:pt x="522" y="2008"/>
                  </a:lnTo>
                  <a:lnTo>
                    <a:pt x="492" y="1969"/>
                  </a:lnTo>
                  <a:lnTo>
                    <a:pt x="469" y="1935"/>
                  </a:lnTo>
                  <a:lnTo>
                    <a:pt x="460" y="1920"/>
                  </a:lnTo>
                  <a:lnTo>
                    <a:pt x="452" y="1907"/>
                  </a:lnTo>
                  <a:lnTo>
                    <a:pt x="452" y="1907"/>
                  </a:lnTo>
                  <a:lnTo>
                    <a:pt x="425" y="1860"/>
                  </a:lnTo>
                  <a:lnTo>
                    <a:pt x="398" y="1809"/>
                  </a:lnTo>
                  <a:lnTo>
                    <a:pt x="369" y="1753"/>
                  </a:lnTo>
                  <a:lnTo>
                    <a:pt x="340" y="1691"/>
                  </a:lnTo>
                  <a:lnTo>
                    <a:pt x="325" y="1657"/>
                  </a:lnTo>
                  <a:lnTo>
                    <a:pt x="308" y="1621"/>
                  </a:lnTo>
                  <a:lnTo>
                    <a:pt x="293" y="1583"/>
                  </a:lnTo>
                  <a:lnTo>
                    <a:pt x="278" y="1543"/>
                  </a:lnTo>
                  <a:lnTo>
                    <a:pt x="263" y="1501"/>
                  </a:lnTo>
                  <a:lnTo>
                    <a:pt x="247" y="1455"/>
                  </a:lnTo>
                  <a:lnTo>
                    <a:pt x="232" y="1407"/>
                  </a:lnTo>
                  <a:lnTo>
                    <a:pt x="217" y="1355"/>
                  </a:lnTo>
                  <a:lnTo>
                    <a:pt x="200" y="1301"/>
                  </a:lnTo>
                  <a:lnTo>
                    <a:pt x="185" y="1244"/>
                  </a:lnTo>
                  <a:lnTo>
                    <a:pt x="171" y="1183"/>
                  </a:lnTo>
                  <a:lnTo>
                    <a:pt x="156" y="1118"/>
                  </a:lnTo>
                  <a:lnTo>
                    <a:pt x="142" y="1049"/>
                  </a:lnTo>
                  <a:lnTo>
                    <a:pt x="127" y="977"/>
                  </a:lnTo>
                  <a:lnTo>
                    <a:pt x="114" y="901"/>
                  </a:lnTo>
                  <a:lnTo>
                    <a:pt x="99" y="819"/>
                  </a:lnTo>
                  <a:lnTo>
                    <a:pt x="86" y="734"/>
                  </a:lnTo>
                  <a:lnTo>
                    <a:pt x="73" y="645"/>
                  </a:lnTo>
                  <a:lnTo>
                    <a:pt x="61" y="550"/>
                  </a:lnTo>
                  <a:lnTo>
                    <a:pt x="49" y="451"/>
                  </a:lnTo>
                  <a:lnTo>
                    <a:pt x="37" y="346"/>
                  </a:lnTo>
                  <a:lnTo>
                    <a:pt x="27" y="236"/>
                  </a:lnTo>
                  <a:lnTo>
                    <a:pt x="16" y="121"/>
                  </a:lnTo>
                  <a:lnTo>
                    <a:pt x="6" y="0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1" y="161"/>
                  </a:lnTo>
                  <a:lnTo>
                    <a:pt x="4" y="274"/>
                  </a:lnTo>
                  <a:lnTo>
                    <a:pt x="7" y="384"/>
                  </a:lnTo>
                  <a:lnTo>
                    <a:pt x="13" y="489"/>
                  </a:lnTo>
                  <a:lnTo>
                    <a:pt x="19" y="593"/>
                  </a:lnTo>
                  <a:lnTo>
                    <a:pt x="27" y="692"/>
                  </a:lnTo>
                  <a:lnTo>
                    <a:pt x="37" y="789"/>
                  </a:lnTo>
                  <a:lnTo>
                    <a:pt x="47" y="883"/>
                  </a:lnTo>
                  <a:lnTo>
                    <a:pt x="59" y="973"/>
                  </a:lnTo>
                  <a:lnTo>
                    <a:pt x="72" y="1060"/>
                  </a:lnTo>
                  <a:lnTo>
                    <a:pt x="86" y="1146"/>
                  </a:lnTo>
                  <a:lnTo>
                    <a:pt x="102" y="1227"/>
                  </a:lnTo>
                  <a:lnTo>
                    <a:pt x="119" y="1306"/>
                  </a:lnTo>
                  <a:lnTo>
                    <a:pt x="137" y="1382"/>
                  </a:lnTo>
                  <a:lnTo>
                    <a:pt x="155" y="1456"/>
                  </a:lnTo>
                  <a:lnTo>
                    <a:pt x="175" y="1526"/>
                  </a:lnTo>
                  <a:lnTo>
                    <a:pt x="195" y="1594"/>
                  </a:lnTo>
                  <a:lnTo>
                    <a:pt x="217" y="1659"/>
                  </a:lnTo>
                  <a:lnTo>
                    <a:pt x="239" y="1723"/>
                  </a:lnTo>
                  <a:lnTo>
                    <a:pt x="262" y="1783"/>
                  </a:lnTo>
                  <a:lnTo>
                    <a:pt x="286" y="1841"/>
                  </a:lnTo>
                  <a:lnTo>
                    <a:pt x="310" y="1897"/>
                  </a:lnTo>
                  <a:lnTo>
                    <a:pt x="336" y="1950"/>
                  </a:lnTo>
                  <a:lnTo>
                    <a:pt x="362" y="2002"/>
                  </a:lnTo>
                  <a:lnTo>
                    <a:pt x="388" y="2051"/>
                  </a:lnTo>
                  <a:lnTo>
                    <a:pt x="415" y="2097"/>
                  </a:lnTo>
                  <a:lnTo>
                    <a:pt x="443" y="2141"/>
                  </a:lnTo>
                  <a:lnTo>
                    <a:pt x="471" y="2184"/>
                  </a:lnTo>
                  <a:lnTo>
                    <a:pt x="499" y="2224"/>
                  </a:lnTo>
                  <a:lnTo>
                    <a:pt x="528" y="2263"/>
                  </a:lnTo>
                  <a:lnTo>
                    <a:pt x="558" y="2300"/>
                  </a:lnTo>
                  <a:lnTo>
                    <a:pt x="587" y="2334"/>
                  </a:lnTo>
                  <a:lnTo>
                    <a:pt x="587" y="2334"/>
                  </a:lnTo>
                  <a:lnTo>
                    <a:pt x="632" y="2383"/>
                  </a:lnTo>
                  <a:lnTo>
                    <a:pt x="707" y="2461"/>
                  </a:lnTo>
                  <a:lnTo>
                    <a:pt x="809" y="2568"/>
                  </a:lnTo>
                  <a:lnTo>
                    <a:pt x="938" y="2699"/>
                  </a:lnTo>
                  <a:lnTo>
                    <a:pt x="1267" y="3032"/>
                  </a:lnTo>
                  <a:lnTo>
                    <a:pt x="1678" y="3448"/>
                  </a:lnTo>
                  <a:lnTo>
                    <a:pt x="2158" y="3930"/>
                  </a:lnTo>
                  <a:lnTo>
                    <a:pt x="2689" y="4462"/>
                  </a:lnTo>
                  <a:lnTo>
                    <a:pt x="3261" y="5033"/>
                  </a:lnTo>
                  <a:lnTo>
                    <a:pt x="3857" y="5628"/>
                  </a:lnTo>
                  <a:lnTo>
                    <a:pt x="4463" y="6229"/>
                  </a:lnTo>
                  <a:lnTo>
                    <a:pt x="5064" y="6825"/>
                  </a:lnTo>
                  <a:lnTo>
                    <a:pt x="5647" y="7399"/>
                  </a:lnTo>
                  <a:lnTo>
                    <a:pt x="6196" y="7939"/>
                  </a:lnTo>
                  <a:lnTo>
                    <a:pt x="6452" y="8190"/>
                  </a:lnTo>
                  <a:lnTo>
                    <a:pt x="6697" y="8428"/>
                  </a:lnTo>
                  <a:lnTo>
                    <a:pt x="6924" y="8648"/>
                  </a:lnTo>
                  <a:lnTo>
                    <a:pt x="7134" y="8851"/>
                  </a:lnTo>
                  <a:lnTo>
                    <a:pt x="7325" y="9035"/>
                  </a:lnTo>
                  <a:lnTo>
                    <a:pt x="7495" y="9196"/>
                  </a:lnTo>
                  <a:lnTo>
                    <a:pt x="7641" y="9335"/>
                  </a:lnTo>
                  <a:lnTo>
                    <a:pt x="7763" y="9447"/>
                  </a:lnTo>
                  <a:lnTo>
                    <a:pt x="7763" y="9447"/>
                  </a:lnTo>
                  <a:lnTo>
                    <a:pt x="7815" y="9492"/>
                  </a:lnTo>
                  <a:lnTo>
                    <a:pt x="7867" y="9537"/>
                  </a:lnTo>
                  <a:lnTo>
                    <a:pt x="7920" y="9580"/>
                  </a:lnTo>
                  <a:lnTo>
                    <a:pt x="7972" y="9620"/>
                  </a:lnTo>
                  <a:lnTo>
                    <a:pt x="8026" y="9660"/>
                  </a:lnTo>
                  <a:lnTo>
                    <a:pt x="8080" y="9698"/>
                  </a:lnTo>
                  <a:lnTo>
                    <a:pt x="8135" y="9734"/>
                  </a:lnTo>
                  <a:lnTo>
                    <a:pt x="8190" y="9769"/>
                  </a:lnTo>
                  <a:lnTo>
                    <a:pt x="8246" y="9804"/>
                  </a:lnTo>
                  <a:lnTo>
                    <a:pt x="8301" y="9836"/>
                  </a:lnTo>
                  <a:lnTo>
                    <a:pt x="8358" y="9867"/>
                  </a:lnTo>
                  <a:lnTo>
                    <a:pt x="8415" y="9897"/>
                  </a:lnTo>
                  <a:lnTo>
                    <a:pt x="8471" y="9926"/>
                  </a:lnTo>
                  <a:lnTo>
                    <a:pt x="8528" y="9953"/>
                  </a:lnTo>
                  <a:lnTo>
                    <a:pt x="8584" y="9979"/>
                  </a:lnTo>
                  <a:lnTo>
                    <a:pt x="8641" y="10004"/>
                  </a:lnTo>
                  <a:lnTo>
                    <a:pt x="8697" y="10028"/>
                  </a:lnTo>
                  <a:lnTo>
                    <a:pt x="8754" y="10050"/>
                  </a:lnTo>
                  <a:lnTo>
                    <a:pt x="8810" y="10072"/>
                  </a:lnTo>
                  <a:lnTo>
                    <a:pt x="8867" y="10094"/>
                  </a:lnTo>
                  <a:lnTo>
                    <a:pt x="8923" y="10113"/>
                  </a:lnTo>
                  <a:lnTo>
                    <a:pt x="8979" y="10132"/>
                  </a:lnTo>
                  <a:lnTo>
                    <a:pt x="9034" y="10149"/>
                  </a:lnTo>
                  <a:lnTo>
                    <a:pt x="9090" y="10166"/>
                  </a:lnTo>
                  <a:lnTo>
                    <a:pt x="9144" y="10181"/>
                  </a:lnTo>
                  <a:lnTo>
                    <a:pt x="9199" y="10196"/>
                  </a:lnTo>
                  <a:lnTo>
                    <a:pt x="9253" y="10210"/>
                  </a:lnTo>
                  <a:lnTo>
                    <a:pt x="9306" y="10223"/>
                  </a:lnTo>
                  <a:lnTo>
                    <a:pt x="9359" y="10235"/>
                  </a:lnTo>
                  <a:lnTo>
                    <a:pt x="9411" y="10246"/>
                  </a:lnTo>
                  <a:lnTo>
                    <a:pt x="9513" y="10266"/>
                  </a:lnTo>
                  <a:lnTo>
                    <a:pt x="9612" y="10284"/>
                  </a:lnTo>
                  <a:lnTo>
                    <a:pt x="9707" y="10299"/>
                  </a:lnTo>
                  <a:lnTo>
                    <a:pt x="9798" y="10311"/>
                  </a:lnTo>
                  <a:lnTo>
                    <a:pt x="9885" y="10321"/>
                  </a:lnTo>
                  <a:lnTo>
                    <a:pt x="9968" y="10329"/>
                  </a:lnTo>
                  <a:lnTo>
                    <a:pt x="10045" y="10335"/>
                  </a:lnTo>
                  <a:lnTo>
                    <a:pt x="10116" y="10340"/>
                  </a:lnTo>
                  <a:lnTo>
                    <a:pt x="10182" y="10343"/>
                  </a:lnTo>
                  <a:lnTo>
                    <a:pt x="10241" y="10345"/>
                  </a:lnTo>
                  <a:lnTo>
                    <a:pt x="10294" y="10346"/>
                  </a:lnTo>
                  <a:lnTo>
                    <a:pt x="10379" y="10347"/>
                  </a:lnTo>
                  <a:lnTo>
                    <a:pt x="10431" y="10345"/>
                  </a:lnTo>
                  <a:lnTo>
                    <a:pt x="10449" y="10345"/>
                  </a:lnTo>
                  <a:lnTo>
                    <a:pt x="14532" y="10340"/>
                  </a:lnTo>
                  <a:lnTo>
                    <a:pt x="14532" y="10340"/>
                  </a:lnTo>
                  <a:lnTo>
                    <a:pt x="19700" y="10340"/>
                  </a:lnTo>
                  <a:lnTo>
                    <a:pt x="19700" y="10340"/>
                  </a:lnTo>
                  <a:lnTo>
                    <a:pt x="19831" y="10341"/>
                  </a:lnTo>
                  <a:lnTo>
                    <a:pt x="19905" y="10343"/>
                  </a:lnTo>
                  <a:lnTo>
                    <a:pt x="19986" y="10345"/>
                  </a:lnTo>
                  <a:lnTo>
                    <a:pt x="20071" y="10348"/>
                  </a:lnTo>
                  <a:lnTo>
                    <a:pt x="20159" y="10354"/>
                  </a:lnTo>
                  <a:lnTo>
                    <a:pt x="20254" y="10359"/>
                  </a:lnTo>
                  <a:lnTo>
                    <a:pt x="20352" y="10366"/>
                  </a:lnTo>
                  <a:lnTo>
                    <a:pt x="20453" y="10375"/>
                  </a:lnTo>
                  <a:lnTo>
                    <a:pt x="20559" y="10385"/>
                  </a:lnTo>
                  <a:lnTo>
                    <a:pt x="20667" y="10397"/>
                  </a:lnTo>
                  <a:lnTo>
                    <a:pt x="20778" y="10411"/>
                  </a:lnTo>
                  <a:lnTo>
                    <a:pt x="20891" y="10427"/>
                  </a:lnTo>
                  <a:lnTo>
                    <a:pt x="21006" y="10445"/>
                  </a:lnTo>
                  <a:lnTo>
                    <a:pt x="21122" y="10466"/>
                  </a:lnTo>
                  <a:lnTo>
                    <a:pt x="21240" y="10489"/>
                  </a:lnTo>
                  <a:lnTo>
                    <a:pt x="21300" y="10502"/>
                  </a:lnTo>
                  <a:lnTo>
                    <a:pt x="21359" y="10515"/>
                  </a:lnTo>
                  <a:lnTo>
                    <a:pt x="21419" y="10530"/>
                  </a:lnTo>
                  <a:lnTo>
                    <a:pt x="21479" y="10544"/>
                  </a:lnTo>
                  <a:lnTo>
                    <a:pt x="21538" y="10560"/>
                  </a:lnTo>
                  <a:lnTo>
                    <a:pt x="21599" y="10576"/>
                  </a:lnTo>
                  <a:lnTo>
                    <a:pt x="21658" y="10593"/>
                  </a:lnTo>
                  <a:lnTo>
                    <a:pt x="21718" y="10611"/>
                  </a:lnTo>
                  <a:lnTo>
                    <a:pt x="21777" y="10630"/>
                  </a:lnTo>
                  <a:lnTo>
                    <a:pt x="21837" y="10650"/>
                  </a:lnTo>
                  <a:lnTo>
                    <a:pt x="21896" y="10671"/>
                  </a:lnTo>
                  <a:lnTo>
                    <a:pt x="21955" y="10692"/>
                  </a:lnTo>
                  <a:lnTo>
                    <a:pt x="22015" y="10714"/>
                  </a:lnTo>
                  <a:lnTo>
                    <a:pt x="22072" y="10737"/>
                  </a:lnTo>
                  <a:lnTo>
                    <a:pt x="22131" y="10761"/>
                  </a:lnTo>
                  <a:lnTo>
                    <a:pt x="22188" y="10786"/>
                  </a:lnTo>
                  <a:lnTo>
                    <a:pt x="22246" y="10812"/>
                  </a:lnTo>
                  <a:lnTo>
                    <a:pt x="22302" y="10838"/>
                  </a:lnTo>
                  <a:lnTo>
                    <a:pt x="22358" y="10866"/>
                  </a:lnTo>
                  <a:lnTo>
                    <a:pt x="22413" y="10895"/>
                  </a:lnTo>
                  <a:lnTo>
                    <a:pt x="22469" y="10926"/>
                  </a:lnTo>
                  <a:lnTo>
                    <a:pt x="22522" y="10957"/>
                  </a:lnTo>
                  <a:lnTo>
                    <a:pt x="22576" y="10989"/>
                  </a:lnTo>
                  <a:lnTo>
                    <a:pt x="22629" y="11022"/>
                  </a:lnTo>
                  <a:lnTo>
                    <a:pt x="22681" y="11056"/>
                  </a:lnTo>
                  <a:lnTo>
                    <a:pt x="22732" y="11091"/>
                  </a:lnTo>
                  <a:lnTo>
                    <a:pt x="22782" y="11127"/>
                  </a:lnTo>
                  <a:lnTo>
                    <a:pt x="22831" y="11165"/>
                  </a:lnTo>
                  <a:lnTo>
                    <a:pt x="22880" y="11205"/>
                  </a:lnTo>
                  <a:lnTo>
                    <a:pt x="22926" y="11245"/>
                  </a:lnTo>
                  <a:lnTo>
                    <a:pt x="22972" y="11286"/>
                  </a:lnTo>
                  <a:lnTo>
                    <a:pt x="23018" y="11328"/>
                  </a:lnTo>
                  <a:lnTo>
                    <a:pt x="23018" y="11328"/>
                  </a:lnTo>
                  <a:lnTo>
                    <a:pt x="23076" y="11386"/>
                  </a:lnTo>
                  <a:lnTo>
                    <a:pt x="23234" y="11540"/>
                  </a:lnTo>
                  <a:lnTo>
                    <a:pt x="23458" y="11763"/>
                  </a:lnTo>
                  <a:lnTo>
                    <a:pt x="23586" y="11891"/>
                  </a:lnTo>
                  <a:lnTo>
                    <a:pt x="23719" y="12025"/>
                  </a:lnTo>
                  <a:lnTo>
                    <a:pt x="23855" y="12164"/>
                  </a:lnTo>
                  <a:lnTo>
                    <a:pt x="23988" y="12301"/>
                  </a:lnTo>
                  <a:lnTo>
                    <a:pt x="24115" y="12435"/>
                  </a:lnTo>
                  <a:lnTo>
                    <a:pt x="24232" y="12561"/>
                  </a:lnTo>
                  <a:lnTo>
                    <a:pt x="24287" y="12621"/>
                  </a:lnTo>
                  <a:lnTo>
                    <a:pt x="24336" y="12677"/>
                  </a:lnTo>
                  <a:lnTo>
                    <a:pt x="24382" y="12729"/>
                  </a:lnTo>
                  <a:lnTo>
                    <a:pt x="24423" y="12777"/>
                  </a:lnTo>
                  <a:lnTo>
                    <a:pt x="24459" y="12821"/>
                  </a:lnTo>
                  <a:lnTo>
                    <a:pt x="24488" y="12860"/>
                  </a:lnTo>
                  <a:lnTo>
                    <a:pt x="24513" y="12894"/>
                  </a:lnTo>
                  <a:lnTo>
                    <a:pt x="24522" y="12909"/>
                  </a:lnTo>
                  <a:lnTo>
                    <a:pt x="24530" y="12922"/>
                  </a:lnTo>
                  <a:lnTo>
                    <a:pt x="24530" y="12922"/>
                  </a:lnTo>
                  <a:lnTo>
                    <a:pt x="24556" y="12969"/>
                  </a:lnTo>
                  <a:lnTo>
                    <a:pt x="24583" y="13020"/>
                  </a:lnTo>
                  <a:lnTo>
                    <a:pt x="24613" y="13076"/>
                  </a:lnTo>
                  <a:lnTo>
                    <a:pt x="24642" y="13138"/>
                  </a:lnTo>
                  <a:lnTo>
                    <a:pt x="24657" y="13172"/>
                  </a:lnTo>
                  <a:lnTo>
                    <a:pt x="24672" y="13208"/>
                  </a:lnTo>
                  <a:lnTo>
                    <a:pt x="24688" y="13246"/>
                  </a:lnTo>
                  <a:lnTo>
                    <a:pt x="24703" y="13286"/>
                  </a:lnTo>
                  <a:lnTo>
                    <a:pt x="24719" y="13328"/>
                  </a:lnTo>
                  <a:lnTo>
                    <a:pt x="24735" y="13374"/>
                  </a:lnTo>
                  <a:lnTo>
                    <a:pt x="24750" y="13422"/>
                  </a:lnTo>
                  <a:lnTo>
                    <a:pt x="24765" y="13474"/>
                  </a:lnTo>
                  <a:lnTo>
                    <a:pt x="24780" y="13528"/>
                  </a:lnTo>
                  <a:lnTo>
                    <a:pt x="24795" y="13585"/>
                  </a:lnTo>
                  <a:lnTo>
                    <a:pt x="24810" y="13646"/>
                  </a:lnTo>
                  <a:lnTo>
                    <a:pt x="24826" y="13712"/>
                  </a:lnTo>
                  <a:lnTo>
                    <a:pt x="24840" y="13780"/>
                  </a:lnTo>
                  <a:lnTo>
                    <a:pt x="24854" y="13852"/>
                  </a:lnTo>
                  <a:lnTo>
                    <a:pt x="24868" y="13928"/>
                  </a:lnTo>
                  <a:lnTo>
                    <a:pt x="24882" y="14010"/>
                  </a:lnTo>
                  <a:lnTo>
                    <a:pt x="24895" y="14095"/>
                  </a:lnTo>
                  <a:lnTo>
                    <a:pt x="24908" y="14184"/>
                  </a:lnTo>
                  <a:lnTo>
                    <a:pt x="24920" y="14279"/>
                  </a:lnTo>
                  <a:lnTo>
                    <a:pt x="24933" y="14379"/>
                  </a:lnTo>
                  <a:lnTo>
                    <a:pt x="24944" y="14483"/>
                  </a:lnTo>
                  <a:lnTo>
                    <a:pt x="24955" y="14593"/>
                  </a:lnTo>
                  <a:lnTo>
                    <a:pt x="24966" y="14708"/>
                  </a:lnTo>
                  <a:lnTo>
                    <a:pt x="24975" y="14829"/>
                  </a:lnTo>
                  <a:lnTo>
                    <a:pt x="24981" y="14784"/>
                  </a:lnTo>
                  <a:lnTo>
                    <a:pt x="24981" y="14784"/>
                  </a:lnTo>
                  <a:lnTo>
                    <a:pt x="24981" y="14668"/>
                  </a:lnTo>
                  <a:lnTo>
                    <a:pt x="24978" y="14556"/>
                  </a:lnTo>
                  <a:lnTo>
                    <a:pt x="24975" y="14446"/>
                  </a:lnTo>
                  <a:lnTo>
                    <a:pt x="24969" y="14340"/>
                  </a:lnTo>
                  <a:lnTo>
                    <a:pt x="24963" y="14236"/>
                  </a:lnTo>
                  <a:lnTo>
                    <a:pt x="24955" y="14137"/>
                  </a:lnTo>
                  <a:lnTo>
                    <a:pt x="24945" y="14040"/>
                  </a:lnTo>
                  <a:lnTo>
                    <a:pt x="24935" y="13946"/>
                  </a:lnTo>
                  <a:lnTo>
                    <a:pt x="24922" y="13856"/>
                  </a:lnTo>
                  <a:lnTo>
                    <a:pt x="24909" y="13769"/>
                  </a:lnTo>
                  <a:lnTo>
                    <a:pt x="24894" y="13683"/>
                  </a:lnTo>
                  <a:lnTo>
                    <a:pt x="24879" y="13602"/>
                  </a:lnTo>
                  <a:lnTo>
                    <a:pt x="24863" y="13523"/>
                  </a:lnTo>
                  <a:lnTo>
                    <a:pt x="24845" y="13448"/>
                  </a:lnTo>
                  <a:lnTo>
                    <a:pt x="24827" y="13373"/>
                  </a:lnTo>
                  <a:lnTo>
                    <a:pt x="24806" y="13303"/>
                  </a:lnTo>
                  <a:lnTo>
                    <a:pt x="24786" y="13235"/>
                  </a:lnTo>
                  <a:lnTo>
                    <a:pt x="24764" y="13170"/>
                  </a:lnTo>
                  <a:lnTo>
                    <a:pt x="24742" y="13106"/>
                  </a:lnTo>
                  <a:lnTo>
                    <a:pt x="24720" y="13046"/>
                  </a:lnTo>
                  <a:lnTo>
                    <a:pt x="24695" y="12988"/>
                  </a:lnTo>
                  <a:lnTo>
                    <a:pt x="24671" y="12932"/>
                  </a:lnTo>
                  <a:lnTo>
                    <a:pt x="24646" y="12879"/>
                  </a:lnTo>
                  <a:lnTo>
                    <a:pt x="24620" y="12827"/>
                  </a:lnTo>
                  <a:lnTo>
                    <a:pt x="24593" y="12778"/>
                  </a:lnTo>
                  <a:lnTo>
                    <a:pt x="24566" y="12732"/>
                  </a:lnTo>
                  <a:lnTo>
                    <a:pt x="24539" y="12688"/>
                  </a:lnTo>
                  <a:lnTo>
                    <a:pt x="24511" y="12645"/>
                  </a:lnTo>
                  <a:lnTo>
                    <a:pt x="24482" y="12605"/>
                  </a:lnTo>
                  <a:lnTo>
                    <a:pt x="24453" y="12566"/>
                  </a:lnTo>
                  <a:lnTo>
                    <a:pt x="24424" y="12529"/>
                  </a:lnTo>
                  <a:lnTo>
                    <a:pt x="24395" y="12495"/>
                  </a:lnTo>
                  <a:lnTo>
                    <a:pt x="24395" y="12495"/>
                  </a:lnTo>
                  <a:lnTo>
                    <a:pt x="24349" y="12446"/>
                  </a:lnTo>
                  <a:lnTo>
                    <a:pt x="24274" y="12368"/>
                  </a:lnTo>
                  <a:lnTo>
                    <a:pt x="24171" y="12261"/>
                  </a:lnTo>
                  <a:lnTo>
                    <a:pt x="24043" y="12130"/>
                  </a:lnTo>
                  <a:lnTo>
                    <a:pt x="23714" y="11797"/>
                  </a:lnTo>
                  <a:lnTo>
                    <a:pt x="23303" y="11381"/>
                  </a:lnTo>
                  <a:lnTo>
                    <a:pt x="22824" y="10900"/>
                  </a:lnTo>
                  <a:lnTo>
                    <a:pt x="22292" y="10367"/>
                  </a:lnTo>
                  <a:lnTo>
                    <a:pt x="21720" y="9796"/>
                  </a:lnTo>
                  <a:lnTo>
                    <a:pt x="21124" y="9202"/>
                  </a:lnTo>
                  <a:lnTo>
                    <a:pt x="20519" y="8600"/>
                  </a:lnTo>
                  <a:lnTo>
                    <a:pt x="19917" y="8004"/>
                  </a:lnTo>
                  <a:lnTo>
                    <a:pt x="19335" y="7430"/>
                  </a:lnTo>
                  <a:lnTo>
                    <a:pt x="18786" y="6891"/>
                  </a:lnTo>
                  <a:lnTo>
                    <a:pt x="18528" y="6639"/>
                  </a:lnTo>
                  <a:lnTo>
                    <a:pt x="18285" y="6401"/>
                  </a:lnTo>
                  <a:lnTo>
                    <a:pt x="18058" y="6181"/>
                  </a:lnTo>
                  <a:lnTo>
                    <a:pt x="17847" y="5978"/>
                  </a:lnTo>
                  <a:lnTo>
                    <a:pt x="17656" y="5794"/>
                  </a:lnTo>
                  <a:lnTo>
                    <a:pt x="17487" y="5633"/>
                  </a:lnTo>
                  <a:lnTo>
                    <a:pt x="17339" y="5494"/>
                  </a:lnTo>
                  <a:lnTo>
                    <a:pt x="17217" y="5382"/>
                  </a:lnTo>
                  <a:lnTo>
                    <a:pt x="17217" y="5382"/>
                  </a:lnTo>
                  <a:lnTo>
                    <a:pt x="17167" y="5337"/>
                  </a:lnTo>
                  <a:lnTo>
                    <a:pt x="17114" y="5292"/>
                  </a:lnTo>
                  <a:lnTo>
                    <a:pt x="17062" y="5250"/>
                  </a:lnTo>
                  <a:lnTo>
                    <a:pt x="17009" y="5209"/>
                  </a:lnTo>
                  <a:lnTo>
                    <a:pt x="16955" y="5169"/>
                  </a:lnTo>
                  <a:lnTo>
                    <a:pt x="16901" y="5132"/>
                  </a:lnTo>
                  <a:lnTo>
                    <a:pt x="16846" y="5095"/>
                  </a:lnTo>
                  <a:lnTo>
                    <a:pt x="16791" y="5060"/>
                  </a:lnTo>
                  <a:lnTo>
                    <a:pt x="16736" y="5025"/>
                  </a:lnTo>
                  <a:lnTo>
                    <a:pt x="16680" y="4993"/>
                  </a:lnTo>
                  <a:lnTo>
                    <a:pt x="16624" y="4962"/>
                  </a:lnTo>
                  <a:lnTo>
                    <a:pt x="16567" y="4932"/>
                  </a:lnTo>
                  <a:lnTo>
                    <a:pt x="16511" y="4904"/>
                  </a:lnTo>
                  <a:lnTo>
                    <a:pt x="16454" y="4876"/>
                  </a:lnTo>
                  <a:lnTo>
                    <a:pt x="16397" y="4850"/>
                  </a:lnTo>
                  <a:lnTo>
                    <a:pt x="16341" y="4825"/>
                  </a:lnTo>
                  <a:lnTo>
                    <a:pt x="16284" y="4801"/>
                  </a:lnTo>
                  <a:lnTo>
                    <a:pt x="16228" y="4779"/>
                  </a:lnTo>
                  <a:lnTo>
                    <a:pt x="16170" y="4756"/>
                  </a:lnTo>
                  <a:lnTo>
                    <a:pt x="16115" y="4736"/>
                  </a:lnTo>
                  <a:lnTo>
                    <a:pt x="16058" y="4716"/>
                  </a:lnTo>
                  <a:lnTo>
                    <a:pt x="16003" y="4698"/>
                  </a:lnTo>
                  <a:lnTo>
                    <a:pt x="15947" y="4680"/>
                  </a:lnTo>
                  <a:lnTo>
                    <a:pt x="15892" y="4664"/>
                  </a:lnTo>
                  <a:lnTo>
                    <a:pt x="15837" y="4648"/>
                  </a:lnTo>
                  <a:lnTo>
                    <a:pt x="15783" y="4633"/>
                  </a:lnTo>
                  <a:lnTo>
                    <a:pt x="15728" y="4619"/>
                  </a:lnTo>
                  <a:lnTo>
                    <a:pt x="15675" y="4607"/>
                  </a:lnTo>
                  <a:lnTo>
                    <a:pt x="15622" y="4594"/>
                  </a:lnTo>
                  <a:lnTo>
                    <a:pt x="15571" y="4583"/>
                  </a:lnTo>
                  <a:lnTo>
                    <a:pt x="15469" y="4563"/>
                  </a:lnTo>
                  <a:lnTo>
                    <a:pt x="15370" y="4545"/>
                  </a:lnTo>
                  <a:lnTo>
                    <a:pt x="15274" y="4531"/>
                  </a:lnTo>
                  <a:lnTo>
                    <a:pt x="15183" y="4518"/>
                  </a:lnTo>
                  <a:lnTo>
                    <a:pt x="15096" y="4508"/>
                  </a:lnTo>
                  <a:lnTo>
                    <a:pt x="15014" y="4500"/>
                  </a:lnTo>
                  <a:lnTo>
                    <a:pt x="14937" y="4494"/>
                  </a:lnTo>
                  <a:lnTo>
                    <a:pt x="14865" y="4489"/>
                  </a:lnTo>
                  <a:lnTo>
                    <a:pt x="14800" y="4486"/>
                  </a:lnTo>
                  <a:lnTo>
                    <a:pt x="14740" y="4484"/>
                  </a:lnTo>
                  <a:lnTo>
                    <a:pt x="14687" y="4483"/>
                  </a:lnTo>
                  <a:lnTo>
                    <a:pt x="14603" y="4483"/>
                  </a:lnTo>
                  <a:lnTo>
                    <a:pt x="14550" y="4484"/>
                  </a:lnTo>
                  <a:lnTo>
                    <a:pt x="14532" y="4485"/>
                  </a:lnTo>
                  <a:lnTo>
                    <a:pt x="10449" y="448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endParaRPr lang="fr-FR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33" name="Freeform 9"/>
            <p:cNvSpPr>
              <a:spLocks/>
            </p:cNvSpPr>
            <p:nvPr/>
          </p:nvSpPr>
          <p:spPr bwMode="auto">
            <a:xfrm rot="20191043">
              <a:off x="6646827" y="3485354"/>
              <a:ext cx="902079" cy="1896674"/>
            </a:xfrm>
            <a:custGeom>
              <a:avLst/>
              <a:gdLst/>
              <a:ahLst/>
              <a:cxnLst>
                <a:cxn ang="0">
                  <a:pos x="6304" y="4449"/>
                </a:cxn>
                <a:cxn ang="0">
                  <a:pos x="6114" y="4449"/>
                </a:cxn>
                <a:cxn ang="0">
                  <a:pos x="5918" y="4439"/>
                </a:cxn>
                <a:cxn ang="0">
                  <a:pos x="5671" y="4415"/>
                </a:cxn>
                <a:cxn ang="0">
                  <a:pos x="5386" y="4370"/>
                </a:cxn>
                <a:cxn ang="0">
                  <a:pos x="5179" y="4327"/>
                </a:cxn>
                <a:cxn ang="0">
                  <a:pos x="5017" y="4285"/>
                </a:cxn>
                <a:cxn ang="0">
                  <a:pos x="4852" y="4236"/>
                </a:cxn>
                <a:cxn ang="0">
                  <a:pos x="4683" y="4176"/>
                </a:cxn>
                <a:cxn ang="0">
                  <a:pos x="4514" y="4108"/>
                </a:cxn>
                <a:cxn ang="0">
                  <a:pos x="4344" y="4030"/>
                </a:cxn>
                <a:cxn ang="0">
                  <a:pos x="4174" y="3940"/>
                </a:cxn>
                <a:cxn ang="0">
                  <a:pos x="4008" y="3838"/>
                </a:cxn>
                <a:cxn ang="0">
                  <a:pos x="3845" y="3724"/>
                </a:cxn>
                <a:cxn ang="0">
                  <a:pos x="3688" y="3596"/>
                </a:cxn>
                <a:cxn ang="0">
                  <a:pos x="3522" y="3446"/>
                </a:cxn>
                <a:cxn ang="0">
                  <a:pos x="3051" y="2998"/>
                </a:cxn>
                <a:cxn ang="0">
                  <a:pos x="2185" y="2156"/>
                </a:cxn>
                <a:cxn ang="0">
                  <a:pos x="572" y="568"/>
                </a:cxn>
                <a:cxn ang="0">
                  <a:pos x="0" y="9117"/>
                </a:cxn>
                <a:cxn ang="0">
                  <a:pos x="10" y="9249"/>
                </a:cxn>
                <a:cxn ang="0">
                  <a:pos x="43" y="9565"/>
                </a:cxn>
                <a:cxn ang="0">
                  <a:pos x="81" y="9838"/>
                </a:cxn>
                <a:cxn ang="0">
                  <a:pos x="122" y="10072"/>
                </a:cxn>
                <a:cxn ang="0">
                  <a:pos x="164" y="10270"/>
                </a:cxn>
                <a:cxn ang="0">
                  <a:pos x="210" y="10437"/>
                </a:cxn>
                <a:cxn ang="0">
                  <a:pos x="255" y="10577"/>
                </a:cxn>
                <a:cxn ang="0">
                  <a:pos x="301" y="10695"/>
                </a:cxn>
                <a:cxn ang="0">
                  <a:pos x="359" y="10823"/>
                </a:cxn>
                <a:cxn ang="0">
                  <a:pos x="441" y="10975"/>
                </a:cxn>
                <a:cxn ang="0">
                  <a:pos x="458" y="11003"/>
                </a:cxn>
                <a:cxn ang="0">
                  <a:pos x="547" y="11119"/>
                </a:cxn>
                <a:cxn ang="0">
                  <a:pos x="684" y="11276"/>
                </a:cxn>
                <a:cxn ang="0">
                  <a:pos x="983" y="11595"/>
                </a:cxn>
                <a:cxn ang="0">
                  <a:pos x="1385" y="12005"/>
                </a:cxn>
                <a:cxn ang="0">
                  <a:pos x="1893" y="12510"/>
                </a:cxn>
                <a:cxn ang="0">
                  <a:pos x="1998" y="12611"/>
                </a:cxn>
                <a:cxn ang="0">
                  <a:pos x="2140" y="12731"/>
                </a:cxn>
                <a:cxn ang="0">
                  <a:pos x="2290" y="12840"/>
                </a:cxn>
                <a:cxn ang="0">
                  <a:pos x="2447" y="12940"/>
                </a:cxn>
                <a:cxn ang="0">
                  <a:pos x="2612" y="13030"/>
                </a:cxn>
                <a:cxn ang="0">
                  <a:pos x="2783" y="13110"/>
                </a:cxn>
                <a:cxn ang="0">
                  <a:pos x="2956" y="13183"/>
                </a:cxn>
                <a:cxn ang="0">
                  <a:pos x="3134" y="13247"/>
                </a:cxn>
                <a:cxn ang="0">
                  <a:pos x="3312" y="13303"/>
                </a:cxn>
                <a:cxn ang="0">
                  <a:pos x="3492" y="13352"/>
                </a:cxn>
                <a:cxn ang="0">
                  <a:pos x="3671" y="13394"/>
                </a:cxn>
                <a:cxn ang="0">
                  <a:pos x="3965" y="13452"/>
                </a:cxn>
                <a:cxn ang="0">
                  <a:pos x="4304" y="13500"/>
                </a:cxn>
                <a:cxn ang="0">
                  <a:pos x="4619" y="13531"/>
                </a:cxn>
                <a:cxn ang="0">
                  <a:pos x="4900" y="13548"/>
                </a:cxn>
                <a:cxn ang="0">
                  <a:pos x="5139" y="13555"/>
                </a:cxn>
                <a:cxn ang="0">
                  <a:pos x="7183" y="13556"/>
                </a:cxn>
              </a:cxnLst>
              <a:rect l="0" t="0" r="r" b="b"/>
              <a:pathLst>
                <a:path w="7183" h="13556">
                  <a:moveTo>
                    <a:pt x="6322" y="4449"/>
                  </a:moveTo>
                  <a:lnTo>
                    <a:pt x="6322" y="4449"/>
                  </a:lnTo>
                  <a:lnTo>
                    <a:pt x="6304" y="4449"/>
                  </a:lnTo>
                  <a:lnTo>
                    <a:pt x="6252" y="4451"/>
                  </a:lnTo>
                  <a:lnTo>
                    <a:pt x="6167" y="4450"/>
                  </a:lnTo>
                  <a:lnTo>
                    <a:pt x="6114" y="4449"/>
                  </a:lnTo>
                  <a:lnTo>
                    <a:pt x="6055" y="4447"/>
                  </a:lnTo>
                  <a:lnTo>
                    <a:pt x="5989" y="4444"/>
                  </a:lnTo>
                  <a:lnTo>
                    <a:pt x="5918" y="4439"/>
                  </a:lnTo>
                  <a:lnTo>
                    <a:pt x="5841" y="4433"/>
                  </a:lnTo>
                  <a:lnTo>
                    <a:pt x="5758" y="4425"/>
                  </a:lnTo>
                  <a:lnTo>
                    <a:pt x="5671" y="4415"/>
                  </a:lnTo>
                  <a:lnTo>
                    <a:pt x="5580" y="4403"/>
                  </a:lnTo>
                  <a:lnTo>
                    <a:pt x="5485" y="4388"/>
                  </a:lnTo>
                  <a:lnTo>
                    <a:pt x="5386" y="4370"/>
                  </a:lnTo>
                  <a:lnTo>
                    <a:pt x="5284" y="4350"/>
                  </a:lnTo>
                  <a:lnTo>
                    <a:pt x="5232" y="4339"/>
                  </a:lnTo>
                  <a:lnTo>
                    <a:pt x="5179" y="4327"/>
                  </a:lnTo>
                  <a:lnTo>
                    <a:pt x="5126" y="4314"/>
                  </a:lnTo>
                  <a:lnTo>
                    <a:pt x="5072" y="4300"/>
                  </a:lnTo>
                  <a:lnTo>
                    <a:pt x="5017" y="4285"/>
                  </a:lnTo>
                  <a:lnTo>
                    <a:pt x="4963" y="4270"/>
                  </a:lnTo>
                  <a:lnTo>
                    <a:pt x="4907" y="4253"/>
                  </a:lnTo>
                  <a:lnTo>
                    <a:pt x="4852" y="4236"/>
                  </a:lnTo>
                  <a:lnTo>
                    <a:pt x="4796" y="4217"/>
                  </a:lnTo>
                  <a:lnTo>
                    <a:pt x="4740" y="4198"/>
                  </a:lnTo>
                  <a:lnTo>
                    <a:pt x="4683" y="4176"/>
                  </a:lnTo>
                  <a:lnTo>
                    <a:pt x="4627" y="4154"/>
                  </a:lnTo>
                  <a:lnTo>
                    <a:pt x="4570" y="4132"/>
                  </a:lnTo>
                  <a:lnTo>
                    <a:pt x="4514" y="4108"/>
                  </a:lnTo>
                  <a:lnTo>
                    <a:pt x="4457" y="4083"/>
                  </a:lnTo>
                  <a:lnTo>
                    <a:pt x="4401" y="4057"/>
                  </a:lnTo>
                  <a:lnTo>
                    <a:pt x="4344" y="4030"/>
                  </a:lnTo>
                  <a:lnTo>
                    <a:pt x="4288" y="4001"/>
                  </a:lnTo>
                  <a:lnTo>
                    <a:pt x="4231" y="3971"/>
                  </a:lnTo>
                  <a:lnTo>
                    <a:pt x="4174" y="3940"/>
                  </a:lnTo>
                  <a:lnTo>
                    <a:pt x="4119" y="3908"/>
                  </a:lnTo>
                  <a:lnTo>
                    <a:pt x="4063" y="3873"/>
                  </a:lnTo>
                  <a:lnTo>
                    <a:pt x="4008" y="3838"/>
                  </a:lnTo>
                  <a:lnTo>
                    <a:pt x="3953" y="3802"/>
                  </a:lnTo>
                  <a:lnTo>
                    <a:pt x="3899" y="3764"/>
                  </a:lnTo>
                  <a:lnTo>
                    <a:pt x="3845" y="3724"/>
                  </a:lnTo>
                  <a:lnTo>
                    <a:pt x="3793" y="3684"/>
                  </a:lnTo>
                  <a:lnTo>
                    <a:pt x="3740" y="3641"/>
                  </a:lnTo>
                  <a:lnTo>
                    <a:pt x="3688" y="3596"/>
                  </a:lnTo>
                  <a:lnTo>
                    <a:pt x="3636" y="3551"/>
                  </a:lnTo>
                  <a:lnTo>
                    <a:pt x="3636" y="3551"/>
                  </a:lnTo>
                  <a:lnTo>
                    <a:pt x="3522" y="3446"/>
                  </a:lnTo>
                  <a:lnTo>
                    <a:pt x="3385" y="3317"/>
                  </a:lnTo>
                  <a:lnTo>
                    <a:pt x="3228" y="3168"/>
                  </a:lnTo>
                  <a:lnTo>
                    <a:pt x="3051" y="2998"/>
                  </a:lnTo>
                  <a:lnTo>
                    <a:pt x="2857" y="2811"/>
                  </a:lnTo>
                  <a:lnTo>
                    <a:pt x="2647" y="2607"/>
                  </a:lnTo>
                  <a:lnTo>
                    <a:pt x="2185" y="2156"/>
                  </a:lnTo>
                  <a:lnTo>
                    <a:pt x="1677" y="1657"/>
                  </a:lnTo>
                  <a:lnTo>
                    <a:pt x="1135" y="1124"/>
                  </a:lnTo>
                  <a:lnTo>
                    <a:pt x="572" y="568"/>
                  </a:lnTo>
                  <a:lnTo>
                    <a:pt x="0" y="0"/>
                  </a:lnTo>
                  <a:lnTo>
                    <a:pt x="0" y="9117"/>
                  </a:lnTo>
                  <a:lnTo>
                    <a:pt x="0" y="9117"/>
                  </a:lnTo>
                  <a:lnTo>
                    <a:pt x="0" y="9132"/>
                  </a:lnTo>
                  <a:lnTo>
                    <a:pt x="0" y="9132"/>
                  </a:lnTo>
                  <a:lnTo>
                    <a:pt x="10" y="9249"/>
                  </a:lnTo>
                  <a:lnTo>
                    <a:pt x="21" y="9359"/>
                  </a:lnTo>
                  <a:lnTo>
                    <a:pt x="32" y="9464"/>
                  </a:lnTo>
                  <a:lnTo>
                    <a:pt x="43" y="9565"/>
                  </a:lnTo>
                  <a:lnTo>
                    <a:pt x="55" y="9660"/>
                  </a:lnTo>
                  <a:lnTo>
                    <a:pt x="68" y="9751"/>
                  </a:lnTo>
                  <a:lnTo>
                    <a:pt x="81" y="9838"/>
                  </a:lnTo>
                  <a:lnTo>
                    <a:pt x="94" y="9920"/>
                  </a:lnTo>
                  <a:lnTo>
                    <a:pt x="108" y="9997"/>
                  </a:lnTo>
                  <a:lnTo>
                    <a:pt x="122" y="10072"/>
                  </a:lnTo>
                  <a:lnTo>
                    <a:pt x="136" y="10141"/>
                  </a:lnTo>
                  <a:lnTo>
                    <a:pt x="150" y="10207"/>
                  </a:lnTo>
                  <a:lnTo>
                    <a:pt x="164" y="10270"/>
                  </a:lnTo>
                  <a:lnTo>
                    <a:pt x="179" y="10329"/>
                  </a:lnTo>
                  <a:lnTo>
                    <a:pt x="195" y="10385"/>
                  </a:lnTo>
                  <a:lnTo>
                    <a:pt x="210" y="10437"/>
                  </a:lnTo>
                  <a:lnTo>
                    <a:pt x="225" y="10487"/>
                  </a:lnTo>
                  <a:lnTo>
                    <a:pt x="240" y="10533"/>
                  </a:lnTo>
                  <a:lnTo>
                    <a:pt x="255" y="10577"/>
                  </a:lnTo>
                  <a:lnTo>
                    <a:pt x="270" y="10619"/>
                  </a:lnTo>
                  <a:lnTo>
                    <a:pt x="285" y="10658"/>
                  </a:lnTo>
                  <a:lnTo>
                    <a:pt x="301" y="10695"/>
                  </a:lnTo>
                  <a:lnTo>
                    <a:pt x="316" y="10730"/>
                  </a:lnTo>
                  <a:lnTo>
                    <a:pt x="330" y="10763"/>
                  </a:lnTo>
                  <a:lnTo>
                    <a:pt x="359" y="10823"/>
                  </a:lnTo>
                  <a:lnTo>
                    <a:pt x="387" y="10878"/>
                  </a:lnTo>
                  <a:lnTo>
                    <a:pt x="415" y="10929"/>
                  </a:lnTo>
                  <a:lnTo>
                    <a:pt x="441" y="10975"/>
                  </a:lnTo>
                  <a:lnTo>
                    <a:pt x="441" y="10975"/>
                  </a:lnTo>
                  <a:lnTo>
                    <a:pt x="448" y="10988"/>
                  </a:lnTo>
                  <a:lnTo>
                    <a:pt x="458" y="11003"/>
                  </a:lnTo>
                  <a:lnTo>
                    <a:pt x="481" y="11036"/>
                  </a:lnTo>
                  <a:lnTo>
                    <a:pt x="512" y="11075"/>
                  </a:lnTo>
                  <a:lnTo>
                    <a:pt x="547" y="11119"/>
                  </a:lnTo>
                  <a:lnTo>
                    <a:pt x="588" y="11168"/>
                  </a:lnTo>
                  <a:lnTo>
                    <a:pt x="634" y="11220"/>
                  </a:lnTo>
                  <a:lnTo>
                    <a:pt x="684" y="11276"/>
                  </a:lnTo>
                  <a:lnTo>
                    <a:pt x="738" y="11335"/>
                  </a:lnTo>
                  <a:lnTo>
                    <a:pt x="856" y="11462"/>
                  </a:lnTo>
                  <a:lnTo>
                    <a:pt x="983" y="11595"/>
                  </a:lnTo>
                  <a:lnTo>
                    <a:pt x="1116" y="11733"/>
                  </a:lnTo>
                  <a:lnTo>
                    <a:pt x="1251" y="11871"/>
                  </a:lnTo>
                  <a:lnTo>
                    <a:pt x="1385" y="12005"/>
                  </a:lnTo>
                  <a:lnTo>
                    <a:pt x="1513" y="12134"/>
                  </a:lnTo>
                  <a:lnTo>
                    <a:pt x="1737" y="12357"/>
                  </a:lnTo>
                  <a:lnTo>
                    <a:pt x="1893" y="12510"/>
                  </a:lnTo>
                  <a:lnTo>
                    <a:pt x="1953" y="12569"/>
                  </a:lnTo>
                  <a:lnTo>
                    <a:pt x="1953" y="12569"/>
                  </a:lnTo>
                  <a:lnTo>
                    <a:pt x="1998" y="12611"/>
                  </a:lnTo>
                  <a:lnTo>
                    <a:pt x="2044" y="12652"/>
                  </a:lnTo>
                  <a:lnTo>
                    <a:pt x="2091" y="12692"/>
                  </a:lnTo>
                  <a:lnTo>
                    <a:pt x="2140" y="12731"/>
                  </a:lnTo>
                  <a:lnTo>
                    <a:pt x="2188" y="12768"/>
                  </a:lnTo>
                  <a:lnTo>
                    <a:pt x="2239" y="12805"/>
                  </a:lnTo>
                  <a:lnTo>
                    <a:pt x="2290" y="12840"/>
                  </a:lnTo>
                  <a:lnTo>
                    <a:pt x="2341" y="12875"/>
                  </a:lnTo>
                  <a:lnTo>
                    <a:pt x="2394" y="12908"/>
                  </a:lnTo>
                  <a:lnTo>
                    <a:pt x="2447" y="12940"/>
                  </a:lnTo>
                  <a:lnTo>
                    <a:pt x="2502" y="12971"/>
                  </a:lnTo>
                  <a:lnTo>
                    <a:pt x="2556" y="13001"/>
                  </a:lnTo>
                  <a:lnTo>
                    <a:pt x="2612" y="13030"/>
                  </a:lnTo>
                  <a:lnTo>
                    <a:pt x="2669" y="13058"/>
                  </a:lnTo>
                  <a:lnTo>
                    <a:pt x="2725" y="13084"/>
                  </a:lnTo>
                  <a:lnTo>
                    <a:pt x="2783" y="13110"/>
                  </a:lnTo>
                  <a:lnTo>
                    <a:pt x="2840" y="13136"/>
                  </a:lnTo>
                  <a:lnTo>
                    <a:pt x="2898" y="13160"/>
                  </a:lnTo>
                  <a:lnTo>
                    <a:pt x="2956" y="13183"/>
                  </a:lnTo>
                  <a:lnTo>
                    <a:pt x="3015" y="13205"/>
                  </a:lnTo>
                  <a:lnTo>
                    <a:pt x="3074" y="13227"/>
                  </a:lnTo>
                  <a:lnTo>
                    <a:pt x="3134" y="13247"/>
                  </a:lnTo>
                  <a:lnTo>
                    <a:pt x="3192" y="13266"/>
                  </a:lnTo>
                  <a:lnTo>
                    <a:pt x="3253" y="13285"/>
                  </a:lnTo>
                  <a:lnTo>
                    <a:pt x="3312" y="13303"/>
                  </a:lnTo>
                  <a:lnTo>
                    <a:pt x="3372" y="13320"/>
                  </a:lnTo>
                  <a:lnTo>
                    <a:pt x="3432" y="13336"/>
                  </a:lnTo>
                  <a:lnTo>
                    <a:pt x="3492" y="13352"/>
                  </a:lnTo>
                  <a:lnTo>
                    <a:pt x="3552" y="13367"/>
                  </a:lnTo>
                  <a:lnTo>
                    <a:pt x="3611" y="13381"/>
                  </a:lnTo>
                  <a:lnTo>
                    <a:pt x="3671" y="13394"/>
                  </a:lnTo>
                  <a:lnTo>
                    <a:pt x="3730" y="13408"/>
                  </a:lnTo>
                  <a:lnTo>
                    <a:pt x="3848" y="13431"/>
                  </a:lnTo>
                  <a:lnTo>
                    <a:pt x="3965" y="13452"/>
                  </a:lnTo>
                  <a:lnTo>
                    <a:pt x="4080" y="13470"/>
                  </a:lnTo>
                  <a:lnTo>
                    <a:pt x="4193" y="13486"/>
                  </a:lnTo>
                  <a:lnTo>
                    <a:pt x="4304" y="13500"/>
                  </a:lnTo>
                  <a:lnTo>
                    <a:pt x="4412" y="13512"/>
                  </a:lnTo>
                  <a:lnTo>
                    <a:pt x="4517" y="13522"/>
                  </a:lnTo>
                  <a:lnTo>
                    <a:pt x="4619" y="13531"/>
                  </a:lnTo>
                  <a:lnTo>
                    <a:pt x="4716" y="13538"/>
                  </a:lnTo>
                  <a:lnTo>
                    <a:pt x="4811" y="13543"/>
                  </a:lnTo>
                  <a:lnTo>
                    <a:pt x="4900" y="13548"/>
                  </a:lnTo>
                  <a:lnTo>
                    <a:pt x="4985" y="13551"/>
                  </a:lnTo>
                  <a:lnTo>
                    <a:pt x="5066" y="13553"/>
                  </a:lnTo>
                  <a:lnTo>
                    <a:pt x="5139" y="13555"/>
                  </a:lnTo>
                  <a:lnTo>
                    <a:pt x="5271" y="13556"/>
                  </a:lnTo>
                  <a:lnTo>
                    <a:pt x="5271" y="13556"/>
                  </a:lnTo>
                  <a:lnTo>
                    <a:pt x="7183" y="13556"/>
                  </a:lnTo>
                  <a:lnTo>
                    <a:pt x="7183" y="4448"/>
                  </a:lnTo>
                  <a:lnTo>
                    <a:pt x="6322" y="444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endParaRPr lang="fr-FR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34" name="Freeform 10"/>
            <p:cNvSpPr>
              <a:spLocks/>
            </p:cNvSpPr>
            <p:nvPr/>
          </p:nvSpPr>
          <p:spPr bwMode="auto">
            <a:xfrm rot="20191043">
              <a:off x="8340400" y="3398460"/>
              <a:ext cx="897451" cy="1276786"/>
            </a:xfrm>
            <a:custGeom>
              <a:avLst/>
              <a:gdLst/>
              <a:ahLst/>
              <a:cxnLst>
                <a:cxn ang="0">
                  <a:pos x="6715" y="2554"/>
                </a:cxn>
                <a:cxn ang="0">
                  <a:pos x="6584" y="2389"/>
                </a:cxn>
                <a:cxn ang="0">
                  <a:pos x="6317" y="2095"/>
                </a:cxn>
                <a:cxn ang="0">
                  <a:pos x="5788" y="1551"/>
                </a:cxn>
                <a:cxn ang="0">
                  <a:pos x="5220" y="988"/>
                </a:cxn>
                <a:cxn ang="0">
                  <a:pos x="5082" y="865"/>
                </a:cxn>
                <a:cxn ang="0">
                  <a:pos x="4883" y="716"/>
                </a:cxn>
                <a:cxn ang="0">
                  <a:pos x="4671" y="586"/>
                </a:cxn>
                <a:cxn ang="0">
                  <a:pos x="4448" y="472"/>
                </a:cxn>
                <a:cxn ang="0">
                  <a:pos x="4217" y="374"/>
                </a:cxn>
                <a:cxn ang="0">
                  <a:pos x="3979" y="290"/>
                </a:cxn>
                <a:cxn ang="0">
                  <a:pos x="3740" y="220"/>
                </a:cxn>
                <a:cxn ang="0">
                  <a:pos x="3502" y="162"/>
                </a:cxn>
                <a:cxn ang="0">
                  <a:pos x="3093" y="87"/>
                </a:cxn>
                <a:cxn ang="0">
                  <a:pos x="2655" y="35"/>
                </a:cxn>
                <a:cxn ang="0">
                  <a:pos x="2273" y="8"/>
                </a:cxn>
                <a:cxn ang="0">
                  <a:pos x="1902" y="0"/>
                </a:cxn>
                <a:cxn ang="0">
                  <a:pos x="0" y="9112"/>
                </a:cxn>
                <a:cxn ang="0">
                  <a:pos x="2108" y="9109"/>
                </a:cxn>
                <a:cxn ang="0">
                  <a:pos x="2456" y="9094"/>
                </a:cxn>
                <a:cxn ang="0">
                  <a:pos x="2869" y="9056"/>
                </a:cxn>
                <a:cxn ang="0">
                  <a:pos x="3324" y="8987"/>
                </a:cxn>
                <a:cxn ang="0">
                  <a:pos x="3621" y="8923"/>
                </a:cxn>
                <a:cxn ang="0">
                  <a:pos x="3860" y="8859"/>
                </a:cxn>
                <a:cxn ang="0">
                  <a:pos x="4098" y="8783"/>
                </a:cxn>
                <a:cxn ang="0">
                  <a:pos x="4333" y="8692"/>
                </a:cxn>
                <a:cxn ang="0">
                  <a:pos x="4561" y="8586"/>
                </a:cxn>
                <a:cxn ang="0">
                  <a:pos x="4779" y="8464"/>
                </a:cxn>
                <a:cxn ang="0">
                  <a:pos x="4985" y="8324"/>
                </a:cxn>
                <a:cxn ang="0">
                  <a:pos x="5175" y="8167"/>
                </a:cxn>
                <a:cxn ang="0">
                  <a:pos x="5436" y="7913"/>
                </a:cxn>
                <a:cxn ang="0">
                  <a:pos x="6057" y="7289"/>
                </a:cxn>
                <a:cxn ang="0">
                  <a:pos x="6489" y="6832"/>
                </a:cxn>
                <a:cxn ang="0">
                  <a:pos x="6661" y="6631"/>
                </a:cxn>
                <a:cxn ang="0">
                  <a:pos x="6732" y="6531"/>
                </a:cxn>
                <a:cxn ang="0">
                  <a:pos x="6815" y="6376"/>
                </a:cxn>
                <a:cxn ang="0">
                  <a:pos x="6890" y="6207"/>
                </a:cxn>
                <a:cxn ang="0">
                  <a:pos x="6952" y="6030"/>
                </a:cxn>
                <a:cxn ang="0">
                  <a:pos x="7013" y="5806"/>
                </a:cxn>
                <a:cxn ang="0">
                  <a:pos x="7071" y="5524"/>
                </a:cxn>
                <a:cxn ang="0">
                  <a:pos x="7123" y="5174"/>
                </a:cxn>
                <a:cxn ang="0">
                  <a:pos x="7168" y="4744"/>
                </a:cxn>
                <a:cxn ang="0">
                  <a:pos x="7182" y="4540"/>
                </a:cxn>
                <a:cxn ang="0">
                  <a:pos x="7168" y="4368"/>
                </a:cxn>
                <a:cxn ang="0">
                  <a:pos x="7122" y="3939"/>
                </a:cxn>
                <a:cxn ang="0">
                  <a:pos x="7070" y="3588"/>
                </a:cxn>
                <a:cxn ang="0">
                  <a:pos x="7012" y="3306"/>
                </a:cxn>
                <a:cxn ang="0">
                  <a:pos x="6952" y="3082"/>
                </a:cxn>
                <a:cxn ang="0">
                  <a:pos x="6890" y="2906"/>
                </a:cxn>
                <a:cxn ang="0">
                  <a:pos x="6815" y="2736"/>
                </a:cxn>
                <a:cxn ang="0">
                  <a:pos x="6732" y="2582"/>
                </a:cxn>
              </a:cxnLst>
              <a:rect l="0" t="0" r="r" b="b"/>
              <a:pathLst>
                <a:path w="7183" h="9112">
                  <a:moveTo>
                    <a:pt x="6732" y="2582"/>
                  </a:moveTo>
                  <a:lnTo>
                    <a:pt x="6732" y="2582"/>
                  </a:lnTo>
                  <a:lnTo>
                    <a:pt x="6724" y="2569"/>
                  </a:lnTo>
                  <a:lnTo>
                    <a:pt x="6715" y="2554"/>
                  </a:lnTo>
                  <a:lnTo>
                    <a:pt x="6690" y="2520"/>
                  </a:lnTo>
                  <a:lnTo>
                    <a:pt x="6661" y="2481"/>
                  </a:lnTo>
                  <a:lnTo>
                    <a:pt x="6625" y="2437"/>
                  </a:lnTo>
                  <a:lnTo>
                    <a:pt x="6584" y="2389"/>
                  </a:lnTo>
                  <a:lnTo>
                    <a:pt x="6538" y="2337"/>
                  </a:lnTo>
                  <a:lnTo>
                    <a:pt x="6489" y="2281"/>
                  </a:lnTo>
                  <a:lnTo>
                    <a:pt x="6434" y="2221"/>
                  </a:lnTo>
                  <a:lnTo>
                    <a:pt x="6317" y="2095"/>
                  </a:lnTo>
                  <a:lnTo>
                    <a:pt x="6190" y="1961"/>
                  </a:lnTo>
                  <a:lnTo>
                    <a:pt x="6057" y="1824"/>
                  </a:lnTo>
                  <a:lnTo>
                    <a:pt x="5921" y="1685"/>
                  </a:lnTo>
                  <a:lnTo>
                    <a:pt x="5788" y="1551"/>
                  </a:lnTo>
                  <a:lnTo>
                    <a:pt x="5660" y="1423"/>
                  </a:lnTo>
                  <a:lnTo>
                    <a:pt x="5436" y="1200"/>
                  </a:lnTo>
                  <a:lnTo>
                    <a:pt x="5278" y="1046"/>
                  </a:lnTo>
                  <a:lnTo>
                    <a:pt x="5220" y="988"/>
                  </a:lnTo>
                  <a:lnTo>
                    <a:pt x="5220" y="988"/>
                  </a:lnTo>
                  <a:lnTo>
                    <a:pt x="5174" y="946"/>
                  </a:lnTo>
                  <a:lnTo>
                    <a:pt x="5128" y="905"/>
                  </a:lnTo>
                  <a:lnTo>
                    <a:pt x="5082" y="865"/>
                  </a:lnTo>
                  <a:lnTo>
                    <a:pt x="5033" y="825"/>
                  </a:lnTo>
                  <a:lnTo>
                    <a:pt x="4984" y="787"/>
                  </a:lnTo>
                  <a:lnTo>
                    <a:pt x="4934" y="751"/>
                  </a:lnTo>
                  <a:lnTo>
                    <a:pt x="4883" y="716"/>
                  </a:lnTo>
                  <a:lnTo>
                    <a:pt x="4831" y="682"/>
                  </a:lnTo>
                  <a:lnTo>
                    <a:pt x="4778" y="649"/>
                  </a:lnTo>
                  <a:lnTo>
                    <a:pt x="4724" y="617"/>
                  </a:lnTo>
                  <a:lnTo>
                    <a:pt x="4671" y="586"/>
                  </a:lnTo>
                  <a:lnTo>
                    <a:pt x="4615" y="555"/>
                  </a:lnTo>
                  <a:lnTo>
                    <a:pt x="4560" y="526"/>
                  </a:lnTo>
                  <a:lnTo>
                    <a:pt x="4504" y="498"/>
                  </a:lnTo>
                  <a:lnTo>
                    <a:pt x="4448" y="472"/>
                  </a:lnTo>
                  <a:lnTo>
                    <a:pt x="4390" y="446"/>
                  </a:lnTo>
                  <a:lnTo>
                    <a:pt x="4333" y="421"/>
                  </a:lnTo>
                  <a:lnTo>
                    <a:pt x="4274" y="397"/>
                  </a:lnTo>
                  <a:lnTo>
                    <a:pt x="4217" y="374"/>
                  </a:lnTo>
                  <a:lnTo>
                    <a:pt x="4157" y="352"/>
                  </a:lnTo>
                  <a:lnTo>
                    <a:pt x="4098" y="331"/>
                  </a:lnTo>
                  <a:lnTo>
                    <a:pt x="4039" y="310"/>
                  </a:lnTo>
                  <a:lnTo>
                    <a:pt x="3979" y="290"/>
                  </a:lnTo>
                  <a:lnTo>
                    <a:pt x="3920" y="271"/>
                  </a:lnTo>
                  <a:lnTo>
                    <a:pt x="3860" y="253"/>
                  </a:lnTo>
                  <a:lnTo>
                    <a:pt x="3801" y="236"/>
                  </a:lnTo>
                  <a:lnTo>
                    <a:pt x="3740" y="220"/>
                  </a:lnTo>
                  <a:lnTo>
                    <a:pt x="3681" y="204"/>
                  </a:lnTo>
                  <a:lnTo>
                    <a:pt x="3621" y="190"/>
                  </a:lnTo>
                  <a:lnTo>
                    <a:pt x="3561" y="175"/>
                  </a:lnTo>
                  <a:lnTo>
                    <a:pt x="3502" y="162"/>
                  </a:lnTo>
                  <a:lnTo>
                    <a:pt x="3442" y="149"/>
                  </a:lnTo>
                  <a:lnTo>
                    <a:pt x="3324" y="126"/>
                  </a:lnTo>
                  <a:lnTo>
                    <a:pt x="3208" y="105"/>
                  </a:lnTo>
                  <a:lnTo>
                    <a:pt x="3093" y="87"/>
                  </a:lnTo>
                  <a:lnTo>
                    <a:pt x="2980" y="71"/>
                  </a:lnTo>
                  <a:lnTo>
                    <a:pt x="2869" y="57"/>
                  </a:lnTo>
                  <a:lnTo>
                    <a:pt x="2761" y="45"/>
                  </a:lnTo>
                  <a:lnTo>
                    <a:pt x="2655" y="35"/>
                  </a:lnTo>
                  <a:lnTo>
                    <a:pt x="2554" y="26"/>
                  </a:lnTo>
                  <a:lnTo>
                    <a:pt x="2456" y="19"/>
                  </a:lnTo>
                  <a:lnTo>
                    <a:pt x="2361" y="14"/>
                  </a:lnTo>
                  <a:lnTo>
                    <a:pt x="2273" y="8"/>
                  </a:lnTo>
                  <a:lnTo>
                    <a:pt x="2188" y="5"/>
                  </a:lnTo>
                  <a:lnTo>
                    <a:pt x="2107" y="3"/>
                  </a:lnTo>
                  <a:lnTo>
                    <a:pt x="2033" y="1"/>
                  </a:lnTo>
                  <a:lnTo>
                    <a:pt x="1902" y="0"/>
                  </a:lnTo>
                  <a:lnTo>
                    <a:pt x="1902" y="0"/>
                  </a:lnTo>
                  <a:lnTo>
                    <a:pt x="0" y="0"/>
                  </a:lnTo>
                  <a:lnTo>
                    <a:pt x="0" y="9112"/>
                  </a:lnTo>
                  <a:lnTo>
                    <a:pt x="0" y="9112"/>
                  </a:lnTo>
                  <a:lnTo>
                    <a:pt x="1902" y="9112"/>
                  </a:lnTo>
                  <a:lnTo>
                    <a:pt x="1902" y="9112"/>
                  </a:lnTo>
                  <a:lnTo>
                    <a:pt x="2033" y="9111"/>
                  </a:lnTo>
                  <a:lnTo>
                    <a:pt x="2108" y="9109"/>
                  </a:lnTo>
                  <a:lnTo>
                    <a:pt x="2188" y="9107"/>
                  </a:lnTo>
                  <a:lnTo>
                    <a:pt x="2273" y="9104"/>
                  </a:lnTo>
                  <a:lnTo>
                    <a:pt x="2362" y="9099"/>
                  </a:lnTo>
                  <a:lnTo>
                    <a:pt x="2456" y="9094"/>
                  </a:lnTo>
                  <a:lnTo>
                    <a:pt x="2554" y="9087"/>
                  </a:lnTo>
                  <a:lnTo>
                    <a:pt x="2656" y="9078"/>
                  </a:lnTo>
                  <a:lnTo>
                    <a:pt x="2761" y="9068"/>
                  </a:lnTo>
                  <a:lnTo>
                    <a:pt x="2869" y="9056"/>
                  </a:lnTo>
                  <a:lnTo>
                    <a:pt x="2980" y="9042"/>
                  </a:lnTo>
                  <a:lnTo>
                    <a:pt x="3093" y="9026"/>
                  </a:lnTo>
                  <a:lnTo>
                    <a:pt x="3208" y="9008"/>
                  </a:lnTo>
                  <a:lnTo>
                    <a:pt x="3324" y="8987"/>
                  </a:lnTo>
                  <a:lnTo>
                    <a:pt x="3442" y="8964"/>
                  </a:lnTo>
                  <a:lnTo>
                    <a:pt x="3502" y="8950"/>
                  </a:lnTo>
                  <a:lnTo>
                    <a:pt x="3561" y="8937"/>
                  </a:lnTo>
                  <a:lnTo>
                    <a:pt x="3621" y="8923"/>
                  </a:lnTo>
                  <a:lnTo>
                    <a:pt x="3682" y="8908"/>
                  </a:lnTo>
                  <a:lnTo>
                    <a:pt x="3741" y="8892"/>
                  </a:lnTo>
                  <a:lnTo>
                    <a:pt x="3801" y="8876"/>
                  </a:lnTo>
                  <a:lnTo>
                    <a:pt x="3860" y="8859"/>
                  </a:lnTo>
                  <a:lnTo>
                    <a:pt x="3921" y="8841"/>
                  </a:lnTo>
                  <a:lnTo>
                    <a:pt x="3980" y="8822"/>
                  </a:lnTo>
                  <a:lnTo>
                    <a:pt x="4040" y="8803"/>
                  </a:lnTo>
                  <a:lnTo>
                    <a:pt x="4098" y="8783"/>
                  </a:lnTo>
                  <a:lnTo>
                    <a:pt x="4158" y="8761"/>
                  </a:lnTo>
                  <a:lnTo>
                    <a:pt x="4217" y="8739"/>
                  </a:lnTo>
                  <a:lnTo>
                    <a:pt x="4275" y="8716"/>
                  </a:lnTo>
                  <a:lnTo>
                    <a:pt x="4333" y="8692"/>
                  </a:lnTo>
                  <a:lnTo>
                    <a:pt x="4390" y="8666"/>
                  </a:lnTo>
                  <a:lnTo>
                    <a:pt x="4448" y="8640"/>
                  </a:lnTo>
                  <a:lnTo>
                    <a:pt x="4504" y="8614"/>
                  </a:lnTo>
                  <a:lnTo>
                    <a:pt x="4561" y="8586"/>
                  </a:lnTo>
                  <a:lnTo>
                    <a:pt x="4616" y="8557"/>
                  </a:lnTo>
                  <a:lnTo>
                    <a:pt x="4671" y="8527"/>
                  </a:lnTo>
                  <a:lnTo>
                    <a:pt x="4725" y="8496"/>
                  </a:lnTo>
                  <a:lnTo>
                    <a:pt x="4779" y="8464"/>
                  </a:lnTo>
                  <a:lnTo>
                    <a:pt x="4831" y="8431"/>
                  </a:lnTo>
                  <a:lnTo>
                    <a:pt x="4883" y="8396"/>
                  </a:lnTo>
                  <a:lnTo>
                    <a:pt x="4934" y="8361"/>
                  </a:lnTo>
                  <a:lnTo>
                    <a:pt x="4985" y="8324"/>
                  </a:lnTo>
                  <a:lnTo>
                    <a:pt x="5033" y="8287"/>
                  </a:lnTo>
                  <a:lnTo>
                    <a:pt x="5082" y="8248"/>
                  </a:lnTo>
                  <a:lnTo>
                    <a:pt x="5129" y="8208"/>
                  </a:lnTo>
                  <a:lnTo>
                    <a:pt x="5175" y="8167"/>
                  </a:lnTo>
                  <a:lnTo>
                    <a:pt x="5220" y="8125"/>
                  </a:lnTo>
                  <a:lnTo>
                    <a:pt x="5220" y="8125"/>
                  </a:lnTo>
                  <a:lnTo>
                    <a:pt x="5279" y="8066"/>
                  </a:lnTo>
                  <a:lnTo>
                    <a:pt x="5436" y="7913"/>
                  </a:lnTo>
                  <a:lnTo>
                    <a:pt x="5660" y="7690"/>
                  </a:lnTo>
                  <a:lnTo>
                    <a:pt x="5788" y="7561"/>
                  </a:lnTo>
                  <a:lnTo>
                    <a:pt x="5921" y="7427"/>
                  </a:lnTo>
                  <a:lnTo>
                    <a:pt x="6057" y="7289"/>
                  </a:lnTo>
                  <a:lnTo>
                    <a:pt x="6190" y="7151"/>
                  </a:lnTo>
                  <a:lnTo>
                    <a:pt x="6317" y="7018"/>
                  </a:lnTo>
                  <a:lnTo>
                    <a:pt x="6434" y="6891"/>
                  </a:lnTo>
                  <a:lnTo>
                    <a:pt x="6489" y="6832"/>
                  </a:lnTo>
                  <a:lnTo>
                    <a:pt x="6539" y="6776"/>
                  </a:lnTo>
                  <a:lnTo>
                    <a:pt x="6584" y="6724"/>
                  </a:lnTo>
                  <a:lnTo>
                    <a:pt x="6626" y="6675"/>
                  </a:lnTo>
                  <a:lnTo>
                    <a:pt x="6661" y="6631"/>
                  </a:lnTo>
                  <a:lnTo>
                    <a:pt x="6691" y="6592"/>
                  </a:lnTo>
                  <a:lnTo>
                    <a:pt x="6715" y="6559"/>
                  </a:lnTo>
                  <a:lnTo>
                    <a:pt x="6725" y="6544"/>
                  </a:lnTo>
                  <a:lnTo>
                    <a:pt x="6732" y="6531"/>
                  </a:lnTo>
                  <a:lnTo>
                    <a:pt x="6732" y="6531"/>
                  </a:lnTo>
                  <a:lnTo>
                    <a:pt x="6758" y="6484"/>
                  </a:lnTo>
                  <a:lnTo>
                    <a:pt x="6786" y="6432"/>
                  </a:lnTo>
                  <a:lnTo>
                    <a:pt x="6815" y="6376"/>
                  </a:lnTo>
                  <a:lnTo>
                    <a:pt x="6845" y="6314"/>
                  </a:lnTo>
                  <a:lnTo>
                    <a:pt x="6860" y="6281"/>
                  </a:lnTo>
                  <a:lnTo>
                    <a:pt x="6875" y="6245"/>
                  </a:lnTo>
                  <a:lnTo>
                    <a:pt x="6890" y="6207"/>
                  </a:lnTo>
                  <a:lnTo>
                    <a:pt x="6905" y="6167"/>
                  </a:lnTo>
                  <a:lnTo>
                    <a:pt x="6922" y="6124"/>
                  </a:lnTo>
                  <a:lnTo>
                    <a:pt x="6937" y="6078"/>
                  </a:lnTo>
                  <a:lnTo>
                    <a:pt x="6952" y="6030"/>
                  </a:lnTo>
                  <a:lnTo>
                    <a:pt x="6968" y="5979"/>
                  </a:lnTo>
                  <a:lnTo>
                    <a:pt x="6983" y="5925"/>
                  </a:lnTo>
                  <a:lnTo>
                    <a:pt x="6998" y="5867"/>
                  </a:lnTo>
                  <a:lnTo>
                    <a:pt x="7013" y="5806"/>
                  </a:lnTo>
                  <a:lnTo>
                    <a:pt x="7028" y="5742"/>
                  </a:lnTo>
                  <a:lnTo>
                    <a:pt x="7043" y="5673"/>
                  </a:lnTo>
                  <a:lnTo>
                    <a:pt x="7057" y="5600"/>
                  </a:lnTo>
                  <a:lnTo>
                    <a:pt x="7071" y="5524"/>
                  </a:lnTo>
                  <a:lnTo>
                    <a:pt x="7084" y="5443"/>
                  </a:lnTo>
                  <a:lnTo>
                    <a:pt x="7097" y="5358"/>
                  </a:lnTo>
                  <a:lnTo>
                    <a:pt x="7110" y="5268"/>
                  </a:lnTo>
                  <a:lnTo>
                    <a:pt x="7123" y="5174"/>
                  </a:lnTo>
                  <a:lnTo>
                    <a:pt x="7135" y="5074"/>
                  </a:lnTo>
                  <a:lnTo>
                    <a:pt x="7147" y="4969"/>
                  </a:lnTo>
                  <a:lnTo>
                    <a:pt x="7158" y="4860"/>
                  </a:lnTo>
                  <a:lnTo>
                    <a:pt x="7168" y="4744"/>
                  </a:lnTo>
                  <a:lnTo>
                    <a:pt x="7178" y="4624"/>
                  </a:lnTo>
                  <a:lnTo>
                    <a:pt x="7179" y="4636"/>
                  </a:lnTo>
                  <a:lnTo>
                    <a:pt x="7179" y="4636"/>
                  </a:lnTo>
                  <a:lnTo>
                    <a:pt x="7182" y="4540"/>
                  </a:lnTo>
                  <a:lnTo>
                    <a:pt x="7183" y="4444"/>
                  </a:lnTo>
                  <a:lnTo>
                    <a:pt x="7177" y="4489"/>
                  </a:lnTo>
                  <a:lnTo>
                    <a:pt x="7177" y="4489"/>
                  </a:lnTo>
                  <a:lnTo>
                    <a:pt x="7168" y="4368"/>
                  </a:lnTo>
                  <a:lnTo>
                    <a:pt x="7157" y="4253"/>
                  </a:lnTo>
                  <a:lnTo>
                    <a:pt x="7146" y="4143"/>
                  </a:lnTo>
                  <a:lnTo>
                    <a:pt x="7135" y="4039"/>
                  </a:lnTo>
                  <a:lnTo>
                    <a:pt x="7122" y="3939"/>
                  </a:lnTo>
                  <a:lnTo>
                    <a:pt x="7110" y="3844"/>
                  </a:lnTo>
                  <a:lnTo>
                    <a:pt x="7097" y="3755"/>
                  </a:lnTo>
                  <a:lnTo>
                    <a:pt x="7084" y="3670"/>
                  </a:lnTo>
                  <a:lnTo>
                    <a:pt x="7070" y="3588"/>
                  </a:lnTo>
                  <a:lnTo>
                    <a:pt x="7056" y="3512"/>
                  </a:lnTo>
                  <a:lnTo>
                    <a:pt x="7042" y="3440"/>
                  </a:lnTo>
                  <a:lnTo>
                    <a:pt x="7028" y="3372"/>
                  </a:lnTo>
                  <a:lnTo>
                    <a:pt x="7012" y="3306"/>
                  </a:lnTo>
                  <a:lnTo>
                    <a:pt x="6997" y="3245"/>
                  </a:lnTo>
                  <a:lnTo>
                    <a:pt x="6982" y="3188"/>
                  </a:lnTo>
                  <a:lnTo>
                    <a:pt x="6967" y="3134"/>
                  </a:lnTo>
                  <a:lnTo>
                    <a:pt x="6952" y="3082"/>
                  </a:lnTo>
                  <a:lnTo>
                    <a:pt x="6937" y="3034"/>
                  </a:lnTo>
                  <a:lnTo>
                    <a:pt x="6921" y="2988"/>
                  </a:lnTo>
                  <a:lnTo>
                    <a:pt x="6905" y="2946"/>
                  </a:lnTo>
                  <a:lnTo>
                    <a:pt x="6890" y="2906"/>
                  </a:lnTo>
                  <a:lnTo>
                    <a:pt x="6874" y="2868"/>
                  </a:lnTo>
                  <a:lnTo>
                    <a:pt x="6859" y="2832"/>
                  </a:lnTo>
                  <a:lnTo>
                    <a:pt x="6844" y="2798"/>
                  </a:lnTo>
                  <a:lnTo>
                    <a:pt x="6815" y="2736"/>
                  </a:lnTo>
                  <a:lnTo>
                    <a:pt x="6785" y="2680"/>
                  </a:lnTo>
                  <a:lnTo>
                    <a:pt x="6758" y="2629"/>
                  </a:lnTo>
                  <a:lnTo>
                    <a:pt x="6732" y="2582"/>
                  </a:lnTo>
                  <a:lnTo>
                    <a:pt x="6732" y="2582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endParaRPr lang="fr-FR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36" name="Freeform 12"/>
            <p:cNvSpPr>
              <a:spLocks/>
            </p:cNvSpPr>
            <p:nvPr/>
          </p:nvSpPr>
          <p:spPr bwMode="auto">
            <a:xfrm rot="20191043">
              <a:off x="5338294" y="1755717"/>
              <a:ext cx="874322" cy="1915179"/>
            </a:xfrm>
            <a:custGeom>
              <a:avLst/>
              <a:gdLst/>
              <a:ahLst/>
              <a:cxnLst>
                <a:cxn ang="0">
                  <a:pos x="454" y="11093"/>
                </a:cxn>
                <a:cxn ang="0">
                  <a:pos x="584" y="11258"/>
                </a:cxn>
                <a:cxn ang="0">
                  <a:pos x="852" y="11552"/>
                </a:cxn>
                <a:cxn ang="0">
                  <a:pos x="1380" y="12096"/>
                </a:cxn>
                <a:cxn ang="0">
                  <a:pos x="1949" y="12659"/>
                </a:cxn>
                <a:cxn ang="0">
                  <a:pos x="2087" y="12782"/>
                </a:cxn>
                <a:cxn ang="0">
                  <a:pos x="2286" y="12931"/>
                </a:cxn>
                <a:cxn ang="0">
                  <a:pos x="2498" y="13061"/>
                </a:cxn>
                <a:cxn ang="0">
                  <a:pos x="2721" y="13176"/>
                </a:cxn>
                <a:cxn ang="0">
                  <a:pos x="2952" y="13273"/>
                </a:cxn>
                <a:cxn ang="0">
                  <a:pos x="3189" y="13356"/>
                </a:cxn>
                <a:cxn ang="0">
                  <a:pos x="3427" y="13427"/>
                </a:cxn>
                <a:cxn ang="0">
                  <a:pos x="3667" y="13485"/>
                </a:cxn>
                <a:cxn ang="0">
                  <a:pos x="4075" y="13560"/>
                </a:cxn>
                <a:cxn ang="0">
                  <a:pos x="4512" y="13612"/>
                </a:cxn>
                <a:cxn ang="0">
                  <a:pos x="4896" y="13638"/>
                </a:cxn>
                <a:cxn ang="0">
                  <a:pos x="5266" y="13647"/>
                </a:cxn>
                <a:cxn ang="0">
                  <a:pos x="6982" y="4488"/>
                </a:cxn>
                <a:cxn ang="0">
                  <a:pos x="6939" y="4037"/>
                </a:cxn>
                <a:cxn ang="0">
                  <a:pos x="6889" y="3668"/>
                </a:cxn>
                <a:cxn ang="0">
                  <a:pos x="6832" y="3370"/>
                </a:cxn>
                <a:cxn ang="0">
                  <a:pos x="6772" y="3132"/>
                </a:cxn>
                <a:cxn ang="0">
                  <a:pos x="6710" y="2944"/>
                </a:cxn>
                <a:cxn ang="0">
                  <a:pos x="6649" y="2797"/>
                </a:cxn>
                <a:cxn ang="0">
                  <a:pos x="6536" y="2580"/>
                </a:cxn>
                <a:cxn ang="0">
                  <a:pos x="6496" y="2519"/>
                </a:cxn>
                <a:cxn ang="0">
                  <a:pos x="6343" y="2335"/>
                </a:cxn>
                <a:cxn ang="0">
                  <a:pos x="5994" y="1960"/>
                </a:cxn>
                <a:cxn ang="0">
                  <a:pos x="5464" y="1422"/>
                </a:cxn>
                <a:cxn ang="0">
                  <a:pos x="5024" y="987"/>
                </a:cxn>
                <a:cxn ang="0">
                  <a:pos x="4838" y="824"/>
                </a:cxn>
                <a:cxn ang="0">
                  <a:pos x="4636" y="680"/>
                </a:cxn>
                <a:cxn ang="0">
                  <a:pos x="4421" y="554"/>
                </a:cxn>
                <a:cxn ang="0">
                  <a:pos x="4196" y="444"/>
                </a:cxn>
                <a:cxn ang="0">
                  <a:pos x="3962" y="350"/>
                </a:cxn>
                <a:cxn ang="0">
                  <a:pos x="3725" y="270"/>
                </a:cxn>
                <a:cxn ang="0">
                  <a:pos x="3486" y="203"/>
                </a:cxn>
                <a:cxn ang="0">
                  <a:pos x="3247" y="148"/>
                </a:cxn>
                <a:cxn ang="0">
                  <a:pos x="2784" y="69"/>
                </a:cxn>
                <a:cxn ang="0">
                  <a:pos x="2359" y="24"/>
                </a:cxn>
                <a:cxn ang="0">
                  <a:pos x="1992" y="4"/>
                </a:cxn>
                <a:cxn ang="0">
                  <a:pos x="1706" y="0"/>
                </a:cxn>
                <a:cxn ang="0">
                  <a:pos x="10" y="9378"/>
                </a:cxn>
                <a:cxn ang="0">
                  <a:pos x="55" y="9780"/>
                </a:cxn>
                <a:cxn ang="0">
                  <a:pos x="107" y="10108"/>
                </a:cxn>
                <a:cxn ang="0">
                  <a:pos x="163" y="10374"/>
                </a:cxn>
                <a:cxn ang="0">
                  <a:pos x="223" y="10586"/>
                </a:cxn>
                <a:cxn ang="0">
                  <a:pos x="283" y="10753"/>
                </a:cxn>
                <a:cxn ang="0">
                  <a:pos x="356" y="10916"/>
                </a:cxn>
                <a:cxn ang="0">
                  <a:pos x="437" y="11065"/>
                </a:cxn>
              </a:cxnLst>
              <a:rect l="0" t="0" r="r" b="b"/>
              <a:pathLst>
                <a:path w="6982" h="13647">
                  <a:moveTo>
                    <a:pt x="437" y="11065"/>
                  </a:moveTo>
                  <a:lnTo>
                    <a:pt x="437" y="11065"/>
                  </a:lnTo>
                  <a:lnTo>
                    <a:pt x="445" y="11078"/>
                  </a:lnTo>
                  <a:lnTo>
                    <a:pt x="454" y="11093"/>
                  </a:lnTo>
                  <a:lnTo>
                    <a:pt x="477" y="11127"/>
                  </a:lnTo>
                  <a:lnTo>
                    <a:pt x="507" y="11166"/>
                  </a:lnTo>
                  <a:lnTo>
                    <a:pt x="544" y="11210"/>
                  </a:lnTo>
                  <a:lnTo>
                    <a:pt x="584" y="11258"/>
                  </a:lnTo>
                  <a:lnTo>
                    <a:pt x="631" y="11311"/>
                  </a:lnTo>
                  <a:lnTo>
                    <a:pt x="680" y="11366"/>
                  </a:lnTo>
                  <a:lnTo>
                    <a:pt x="734" y="11426"/>
                  </a:lnTo>
                  <a:lnTo>
                    <a:pt x="852" y="11552"/>
                  </a:lnTo>
                  <a:lnTo>
                    <a:pt x="979" y="11686"/>
                  </a:lnTo>
                  <a:lnTo>
                    <a:pt x="1112" y="11823"/>
                  </a:lnTo>
                  <a:lnTo>
                    <a:pt x="1247" y="11961"/>
                  </a:lnTo>
                  <a:lnTo>
                    <a:pt x="1380" y="12096"/>
                  </a:lnTo>
                  <a:lnTo>
                    <a:pt x="1509" y="12224"/>
                  </a:lnTo>
                  <a:lnTo>
                    <a:pt x="1733" y="12447"/>
                  </a:lnTo>
                  <a:lnTo>
                    <a:pt x="1890" y="12602"/>
                  </a:lnTo>
                  <a:lnTo>
                    <a:pt x="1949" y="12659"/>
                  </a:lnTo>
                  <a:lnTo>
                    <a:pt x="1949" y="12659"/>
                  </a:lnTo>
                  <a:lnTo>
                    <a:pt x="1994" y="12701"/>
                  </a:lnTo>
                  <a:lnTo>
                    <a:pt x="2040" y="12742"/>
                  </a:lnTo>
                  <a:lnTo>
                    <a:pt x="2087" y="12782"/>
                  </a:lnTo>
                  <a:lnTo>
                    <a:pt x="2135" y="12822"/>
                  </a:lnTo>
                  <a:lnTo>
                    <a:pt x="2185" y="12860"/>
                  </a:lnTo>
                  <a:lnTo>
                    <a:pt x="2234" y="12896"/>
                  </a:lnTo>
                  <a:lnTo>
                    <a:pt x="2286" y="12931"/>
                  </a:lnTo>
                  <a:lnTo>
                    <a:pt x="2337" y="12965"/>
                  </a:lnTo>
                  <a:lnTo>
                    <a:pt x="2390" y="12998"/>
                  </a:lnTo>
                  <a:lnTo>
                    <a:pt x="2443" y="13030"/>
                  </a:lnTo>
                  <a:lnTo>
                    <a:pt x="2498" y="13061"/>
                  </a:lnTo>
                  <a:lnTo>
                    <a:pt x="2552" y="13092"/>
                  </a:lnTo>
                  <a:lnTo>
                    <a:pt x="2608" y="13121"/>
                  </a:lnTo>
                  <a:lnTo>
                    <a:pt x="2664" y="13149"/>
                  </a:lnTo>
                  <a:lnTo>
                    <a:pt x="2721" y="13176"/>
                  </a:lnTo>
                  <a:lnTo>
                    <a:pt x="2778" y="13201"/>
                  </a:lnTo>
                  <a:lnTo>
                    <a:pt x="2836" y="13226"/>
                  </a:lnTo>
                  <a:lnTo>
                    <a:pt x="2893" y="13250"/>
                  </a:lnTo>
                  <a:lnTo>
                    <a:pt x="2952" y="13273"/>
                  </a:lnTo>
                  <a:lnTo>
                    <a:pt x="3011" y="13295"/>
                  </a:lnTo>
                  <a:lnTo>
                    <a:pt x="3070" y="13317"/>
                  </a:lnTo>
                  <a:lnTo>
                    <a:pt x="3130" y="13337"/>
                  </a:lnTo>
                  <a:lnTo>
                    <a:pt x="3189" y="13356"/>
                  </a:lnTo>
                  <a:lnTo>
                    <a:pt x="3249" y="13376"/>
                  </a:lnTo>
                  <a:lnTo>
                    <a:pt x="3308" y="13394"/>
                  </a:lnTo>
                  <a:lnTo>
                    <a:pt x="3368" y="13411"/>
                  </a:lnTo>
                  <a:lnTo>
                    <a:pt x="3427" y="13427"/>
                  </a:lnTo>
                  <a:lnTo>
                    <a:pt x="3488" y="13443"/>
                  </a:lnTo>
                  <a:lnTo>
                    <a:pt x="3548" y="13458"/>
                  </a:lnTo>
                  <a:lnTo>
                    <a:pt x="3607" y="13472"/>
                  </a:lnTo>
                  <a:lnTo>
                    <a:pt x="3667" y="13485"/>
                  </a:lnTo>
                  <a:lnTo>
                    <a:pt x="3726" y="13498"/>
                  </a:lnTo>
                  <a:lnTo>
                    <a:pt x="3844" y="13521"/>
                  </a:lnTo>
                  <a:lnTo>
                    <a:pt x="3960" y="13542"/>
                  </a:lnTo>
                  <a:lnTo>
                    <a:pt x="4075" y="13560"/>
                  </a:lnTo>
                  <a:lnTo>
                    <a:pt x="4188" y="13576"/>
                  </a:lnTo>
                  <a:lnTo>
                    <a:pt x="4300" y="13590"/>
                  </a:lnTo>
                  <a:lnTo>
                    <a:pt x="4408" y="13602"/>
                  </a:lnTo>
                  <a:lnTo>
                    <a:pt x="4512" y="13612"/>
                  </a:lnTo>
                  <a:lnTo>
                    <a:pt x="4614" y="13621"/>
                  </a:lnTo>
                  <a:lnTo>
                    <a:pt x="4712" y="13628"/>
                  </a:lnTo>
                  <a:lnTo>
                    <a:pt x="4806" y="13633"/>
                  </a:lnTo>
                  <a:lnTo>
                    <a:pt x="4896" y="13638"/>
                  </a:lnTo>
                  <a:lnTo>
                    <a:pt x="4981" y="13642"/>
                  </a:lnTo>
                  <a:lnTo>
                    <a:pt x="5061" y="13644"/>
                  </a:lnTo>
                  <a:lnTo>
                    <a:pt x="5135" y="13646"/>
                  </a:lnTo>
                  <a:lnTo>
                    <a:pt x="5266" y="13647"/>
                  </a:lnTo>
                  <a:lnTo>
                    <a:pt x="5266" y="13647"/>
                  </a:lnTo>
                  <a:lnTo>
                    <a:pt x="6982" y="13647"/>
                  </a:lnTo>
                  <a:lnTo>
                    <a:pt x="6982" y="4488"/>
                  </a:lnTo>
                  <a:lnTo>
                    <a:pt x="6982" y="4488"/>
                  </a:lnTo>
                  <a:lnTo>
                    <a:pt x="6972" y="4366"/>
                  </a:lnTo>
                  <a:lnTo>
                    <a:pt x="6962" y="4252"/>
                  </a:lnTo>
                  <a:lnTo>
                    <a:pt x="6951" y="4142"/>
                  </a:lnTo>
                  <a:lnTo>
                    <a:pt x="6939" y="4037"/>
                  </a:lnTo>
                  <a:lnTo>
                    <a:pt x="6927" y="3938"/>
                  </a:lnTo>
                  <a:lnTo>
                    <a:pt x="6915" y="3843"/>
                  </a:lnTo>
                  <a:lnTo>
                    <a:pt x="6902" y="3753"/>
                  </a:lnTo>
                  <a:lnTo>
                    <a:pt x="6889" y="3668"/>
                  </a:lnTo>
                  <a:lnTo>
                    <a:pt x="6875" y="3588"/>
                  </a:lnTo>
                  <a:lnTo>
                    <a:pt x="6861" y="3510"/>
                  </a:lnTo>
                  <a:lnTo>
                    <a:pt x="6847" y="3438"/>
                  </a:lnTo>
                  <a:lnTo>
                    <a:pt x="6832" y="3370"/>
                  </a:lnTo>
                  <a:lnTo>
                    <a:pt x="6817" y="3305"/>
                  </a:lnTo>
                  <a:lnTo>
                    <a:pt x="6803" y="3244"/>
                  </a:lnTo>
                  <a:lnTo>
                    <a:pt x="6788" y="3186"/>
                  </a:lnTo>
                  <a:lnTo>
                    <a:pt x="6772" y="3132"/>
                  </a:lnTo>
                  <a:lnTo>
                    <a:pt x="6756" y="3081"/>
                  </a:lnTo>
                  <a:lnTo>
                    <a:pt x="6741" y="3033"/>
                  </a:lnTo>
                  <a:lnTo>
                    <a:pt x="6726" y="2987"/>
                  </a:lnTo>
                  <a:lnTo>
                    <a:pt x="6710" y="2944"/>
                  </a:lnTo>
                  <a:lnTo>
                    <a:pt x="6695" y="2904"/>
                  </a:lnTo>
                  <a:lnTo>
                    <a:pt x="6680" y="2866"/>
                  </a:lnTo>
                  <a:lnTo>
                    <a:pt x="6664" y="2831"/>
                  </a:lnTo>
                  <a:lnTo>
                    <a:pt x="6649" y="2797"/>
                  </a:lnTo>
                  <a:lnTo>
                    <a:pt x="6619" y="2734"/>
                  </a:lnTo>
                  <a:lnTo>
                    <a:pt x="6591" y="2679"/>
                  </a:lnTo>
                  <a:lnTo>
                    <a:pt x="6562" y="2628"/>
                  </a:lnTo>
                  <a:lnTo>
                    <a:pt x="6536" y="2580"/>
                  </a:lnTo>
                  <a:lnTo>
                    <a:pt x="6536" y="2580"/>
                  </a:lnTo>
                  <a:lnTo>
                    <a:pt x="6529" y="2567"/>
                  </a:lnTo>
                  <a:lnTo>
                    <a:pt x="6519" y="2552"/>
                  </a:lnTo>
                  <a:lnTo>
                    <a:pt x="6496" y="2519"/>
                  </a:lnTo>
                  <a:lnTo>
                    <a:pt x="6466" y="2480"/>
                  </a:lnTo>
                  <a:lnTo>
                    <a:pt x="6430" y="2435"/>
                  </a:lnTo>
                  <a:lnTo>
                    <a:pt x="6389" y="2387"/>
                  </a:lnTo>
                  <a:lnTo>
                    <a:pt x="6343" y="2335"/>
                  </a:lnTo>
                  <a:lnTo>
                    <a:pt x="6293" y="2279"/>
                  </a:lnTo>
                  <a:lnTo>
                    <a:pt x="6239" y="2220"/>
                  </a:lnTo>
                  <a:lnTo>
                    <a:pt x="6121" y="2093"/>
                  </a:lnTo>
                  <a:lnTo>
                    <a:pt x="5994" y="1960"/>
                  </a:lnTo>
                  <a:lnTo>
                    <a:pt x="5861" y="1822"/>
                  </a:lnTo>
                  <a:lnTo>
                    <a:pt x="5726" y="1685"/>
                  </a:lnTo>
                  <a:lnTo>
                    <a:pt x="5592" y="1549"/>
                  </a:lnTo>
                  <a:lnTo>
                    <a:pt x="5464" y="1422"/>
                  </a:lnTo>
                  <a:lnTo>
                    <a:pt x="5240" y="1199"/>
                  </a:lnTo>
                  <a:lnTo>
                    <a:pt x="5084" y="1044"/>
                  </a:lnTo>
                  <a:lnTo>
                    <a:pt x="5024" y="987"/>
                  </a:lnTo>
                  <a:lnTo>
                    <a:pt x="5024" y="987"/>
                  </a:lnTo>
                  <a:lnTo>
                    <a:pt x="4980" y="944"/>
                  </a:lnTo>
                  <a:lnTo>
                    <a:pt x="4933" y="903"/>
                  </a:lnTo>
                  <a:lnTo>
                    <a:pt x="4886" y="863"/>
                  </a:lnTo>
                  <a:lnTo>
                    <a:pt x="4838" y="824"/>
                  </a:lnTo>
                  <a:lnTo>
                    <a:pt x="4789" y="787"/>
                  </a:lnTo>
                  <a:lnTo>
                    <a:pt x="4739" y="750"/>
                  </a:lnTo>
                  <a:lnTo>
                    <a:pt x="4687" y="714"/>
                  </a:lnTo>
                  <a:lnTo>
                    <a:pt x="4636" y="680"/>
                  </a:lnTo>
                  <a:lnTo>
                    <a:pt x="4583" y="647"/>
                  </a:lnTo>
                  <a:lnTo>
                    <a:pt x="4530" y="615"/>
                  </a:lnTo>
                  <a:lnTo>
                    <a:pt x="4475" y="584"/>
                  </a:lnTo>
                  <a:lnTo>
                    <a:pt x="4421" y="554"/>
                  </a:lnTo>
                  <a:lnTo>
                    <a:pt x="4365" y="525"/>
                  </a:lnTo>
                  <a:lnTo>
                    <a:pt x="4309" y="497"/>
                  </a:lnTo>
                  <a:lnTo>
                    <a:pt x="4252" y="470"/>
                  </a:lnTo>
                  <a:lnTo>
                    <a:pt x="4196" y="444"/>
                  </a:lnTo>
                  <a:lnTo>
                    <a:pt x="4137" y="419"/>
                  </a:lnTo>
                  <a:lnTo>
                    <a:pt x="4079" y="395"/>
                  </a:lnTo>
                  <a:lnTo>
                    <a:pt x="4021" y="372"/>
                  </a:lnTo>
                  <a:lnTo>
                    <a:pt x="3962" y="350"/>
                  </a:lnTo>
                  <a:lnTo>
                    <a:pt x="3903" y="329"/>
                  </a:lnTo>
                  <a:lnTo>
                    <a:pt x="3844" y="308"/>
                  </a:lnTo>
                  <a:lnTo>
                    <a:pt x="3785" y="289"/>
                  </a:lnTo>
                  <a:lnTo>
                    <a:pt x="3725" y="270"/>
                  </a:lnTo>
                  <a:lnTo>
                    <a:pt x="3665" y="252"/>
                  </a:lnTo>
                  <a:lnTo>
                    <a:pt x="3605" y="235"/>
                  </a:lnTo>
                  <a:lnTo>
                    <a:pt x="3546" y="218"/>
                  </a:lnTo>
                  <a:lnTo>
                    <a:pt x="3486" y="203"/>
                  </a:lnTo>
                  <a:lnTo>
                    <a:pt x="3425" y="188"/>
                  </a:lnTo>
                  <a:lnTo>
                    <a:pt x="3366" y="174"/>
                  </a:lnTo>
                  <a:lnTo>
                    <a:pt x="3306" y="160"/>
                  </a:lnTo>
                  <a:lnTo>
                    <a:pt x="3247" y="148"/>
                  </a:lnTo>
                  <a:lnTo>
                    <a:pt x="3130" y="124"/>
                  </a:lnTo>
                  <a:lnTo>
                    <a:pt x="3013" y="104"/>
                  </a:lnTo>
                  <a:lnTo>
                    <a:pt x="2898" y="85"/>
                  </a:lnTo>
                  <a:lnTo>
                    <a:pt x="2784" y="69"/>
                  </a:lnTo>
                  <a:lnTo>
                    <a:pt x="2673" y="55"/>
                  </a:lnTo>
                  <a:lnTo>
                    <a:pt x="2565" y="43"/>
                  </a:lnTo>
                  <a:lnTo>
                    <a:pt x="2460" y="33"/>
                  </a:lnTo>
                  <a:lnTo>
                    <a:pt x="2359" y="24"/>
                  </a:lnTo>
                  <a:lnTo>
                    <a:pt x="2261" y="17"/>
                  </a:lnTo>
                  <a:lnTo>
                    <a:pt x="2167" y="12"/>
                  </a:lnTo>
                  <a:lnTo>
                    <a:pt x="2077" y="8"/>
                  </a:lnTo>
                  <a:lnTo>
                    <a:pt x="1992" y="4"/>
                  </a:lnTo>
                  <a:lnTo>
                    <a:pt x="1912" y="2"/>
                  </a:lnTo>
                  <a:lnTo>
                    <a:pt x="1838" y="1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0" y="0"/>
                  </a:lnTo>
                  <a:lnTo>
                    <a:pt x="0" y="9266"/>
                  </a:lnTo>
                  <a:lnTo>
                    <a:pt x="0" y="9266"/>
                  </a:lnTo>
                  <a:lnTo>
                    <a:pt x="10" y="9378"/>
                  </a:lnTo>
                  <a:lnTo>
                    <a:pt x="21" y="9486"/>
                  </a:lnTo>
                  <a:lnTo>
                    <a:pt x="32" y="9589"/>
                  </a:lnTo>
                  <a:lnTo>
                    <a:pt x="43" y="9686"/>
                  </a:lnTo>
                  <a:lnTo>
                    <a:pt x="55" y="9780"/>
                  </a:lnTo>
                  <a:lnTo>
                    <a:pt x="67" y="9868"/>
                  </a:lnTo>
                  <a:lnTo>
                    <a:pt x="80" y="9952"/>
                  </a:lnTo>
                  <a:lnTo>
                    <a:pt x="94" y="10032"/>
                  </a:lnTo>
                  <a:lnTo>
                    <a:pt x="107" y="10108"/>
                  </a:lnTo>
                  <a:lnTo>
                    <a:pt x="121" y="10180"/>
                  </a:lnTo>
                  <a:lnTo>
                    <a:pt x="135" y="10248"/>
                  </a:lnTo>
                  <a:lnTo>
                    <a:pt x="149" y="10313"/>
                  </a:lnTo>
                  <a:lnTo>
                    <a:pt x="163" y="10374"/>
                  </a:lnTo>
                  <a:lnTo>
                    <a:pt x="178" y="10431"/>
                  </a:lnTo>
                  <a:lnTo>
                    <a:pt x="193" y="10485"/>
                  </a:lnTo>
                  <a:lnTo>
                    <a:pt x="208" y="10536"/>
                  </a:lnTo>
                  <a:lnTo>
                    <a:pt x="223" y="10586"/>
                  </a:lnTo>
                  <a:lnTo>
                    <a:pt x="238" y="10631"/>
                  </a:lnTo>
                  <a:lnTo>
                    <a:pt x="253" y="10674"/>
                  </a:lnTo>
                  <a:lnTo>
                    <a:pt x="268" y="10715"/>
                  </a:lnTo>
                  <a:lnTo>
                    <a:pt x="283" y="10753"/>
                  </a:lnTo>
                  <a:lnTo>
                    <a:pt x="298" y="10789"/>
                  </a:lnTo>
                  <a:lnTo>
                    <a:pt x="313" y="10823"/>
                  </a:lnTo>
                  <a:lnTo>
                    <a:pt x="328" y="10856"/>
                  </a:lnTo>
                  <a:lnTo>
                    <a:pt x="356" y="10916"/>
                  </a:lnTo>
                  <a:lnTo>
                    <a:pt x="384" y="10970"/>
                  </a:lnTo>
                  <a:lnTo>
                    <a:pt x="411" y="11019"/>
                  </a:lnTo>
                  <a:lnTo>
                    <a:pt x="437" y="11065"/>
                  </a:lnTo>
                  <a:lnTo>
                    <a:pt x="437" y="11065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endParaRPr lang="fr-FR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auto">
            <a:xfrm rot="20191043">
              <a:off x="3857512" y="2792673"/>
              <a:ext cx="2239001" cy="1447951"/>
            </a:xfrm>
            <a:custGeom>
              <a:avLst/>
              <a:gdLst/>
              <a:ahLst/>
              <a:cxnLst>
                <a:cxn ang="0">
                  <a:pos x="707" y="2461"/>
                </a:cxn>
                <a:cxn ang="0">
                  <a:pos x="1678" y="3448"/>
                </a:cxn>
                <a:cxn ang="0">
                  <a:pos x="3857" y="5627"/>
                </a:cxn>
                <a:cxn ang="0">
                  <a:pos x="6196" y="7939"/>
                </a:cxn>
                <a:cxn ang="0">
                  <a:pos x="7134" y="8852"/>
                </a:cxn>
                <a:cxn ang="0">
                  <a:pos x="7764" y="9447"/>
                </a:cxn>
                <a:cxn ang="0">
                  <a:pos x="7919" y="9580"/>
                </a:cxn>
                <a:cxn ang="0">
                  <a:pos x="8135" y="9734"/>
                </a:cxn>
                <a:cxn ang="0">
                  <a:pos x="8358" y="9868"/>
                </a:cxn>
                <a:cxn ang="0">
                  <a:pos x="8584" y="9979"/>
                </a:cxn>
                <a:cxn ang="0">
                  <a:pos x="8811" y="10072"/>
                </a:cxn>
                <a:cxn ang="0">
                  <a:pos x="9035" y="10149"/>
                </a:cxn>
                <a:cxn ang="0">
                  <a:pos x="9253" y="10210"/>
                </a:cxn>
                <a:cxn ang="0">
                  <a:pos x="9513" y="10267"/>
                </a:cxn>
                <a:cxn ang="0">
                  <a:pos x="9886" y="10321"/>
                </a:cxn>
                <a:cxn ang="0">
                  <a:pos x="10182" y="10343"/>
                </a:cxn>
                <a:cxn ang="0">
                  <a:pos x="10431" y="10346"/>
                </a:cxn>
                <a:cxn ang="0">
                  <a:pos x="17898" y="10341"/>
                </a:cxn>
                <a:cxn ang="0">
                  <a:pos x="16113" y="8560"/>
                </a:cxn>
                <a:cxn ang="0">
                  <a:pos x="14684" y="7117"/>
                </a:cxn>
                <a:cxn ang="0">
                  <a:pos x="14449" y="6870"/>
                </a:cxn>
                <a:cxn ang="0">
                  <a:pos x="14333" y="6720"/>
                </a:cxn>
                <a:cxn ang="0">
                  <a:pos x="14224" y="6538"/>
                </a:cxn>
                <a:cxn ang="0">
                  <a:pos x="14124" y="6319"/>
                </a:cxn>
                <a:cxn ang="0">
                  <a:pos x="14037" y="6062"/>
                </a:cxn>
                <a:cxn ang="0">
                  <a:pos x="13964" y="5763"/>
                </a:cxn>
                <a:cxn ang="0">
                  <a:pos x="13909" y="5419"/>
                </a:cxn>
                <a:cxn ang="0">
                  <a:pos x="13875" y="5025"/>
                </a:cxn>
                <a:cxn ang="0">
                  <a:pos x="13862" y="4582"/>
                </a:cxn>
                <a:cxn ang="0">
                  <a:pos x="13877" y="4484"/>
                </a:cxn>
                <a:cxn ang="0">
                  <a:pos x="5281" y="4488"/>
                </a:cxn>
                <a:cxn ang="0">
                  <a:pos x="4912" y="4480"/>
                </a:cxn>
                <a:cxn ang="0">
                  <a:pos x="4528" y="4455"/>
                </a:cxn>
                <a:cxn ang="0">
                  <a:pos x="4091" y="4402"/>
                </a:cxn>
                <a:cxn ang="0">
                  <a:pos x="3681" y="4327"/>
                </a:cxn>
                <a:cxn ang="0">
                  <a:pos x="3443" y="4270"/>
                </a:cxn>
                <a:cxn ang="0">
                  <a:pos x="3204" y="4199"/>
                </a:cxn>
                <a:cxn ang="0">
                  <a:pos x="2968" y="4116"/>
                </a:cxn>
                <a:cxn ang="0">
                  <a:pos x="2736" y="4018"/>
                </a:cxn>
                <a:cxn ang="0">
                  <a:pos x="2512" y="3904"/>
                </a:cxn>
                <a:cxn ang="0">
                  <a:pos x="2300" y="3774"/>
                </a:cxn>
                <a:cxn ang="0">
                  <a:pos x="2102" y="3625"/>
                </a:cxn>
                <a:cxn ang="0">
                  <a:pos x="1963" y="3501"/>
                </a:cxn>
                <a:cxn ang="0">
                  <a:pos x="1395" y="2939"/>
                </a:cxn>
                <a:cxn ang="0">
                  <a:pos x="866" y="2394"/>
                </a:cxn>
                <a:cxn ang="0">
                  <a:pos x="600" y="2101"/>
                </a:cxn>
                <a:cxn ang="0">
                  <a:pos x="468" y="1935"/>
                </a:cxn>
                <a:cxn ang="0">
                  <a:pos x="425" y="1860"/>
                </a:cxn>
                <a:cxn ang="0">
                  <a:pos x="324" y="1657"/>
                </a:cxn>
                <a:cxn ang="0">
                  <a:pos x="263" y="1501"/>
                </a:cxn>
                <a:cxn ang="0">
                  <a:pos x="201" y="1302"/>
                </a:cxn>
                <a:cxn ang="0">
                  <a:pos x="141" y="1050"/>
                </a:cxn>
                <a:cxn ang="0">
                  <a:pos x="86" y="735"/>
                </a:cxn>
                <a:cxn ang="0">
                  <a:pos x="37" y="346"/>
                </a:cxn>
                <a:cxn ang="0">
                  <a:pos x="0" y="45"/>
                </a:cxn>
                <a:cxn ang="0">
                  <a:pos x="7" y="384"/>
                </a:cxn>
                <a:cxn ang="0">
                  <a:pos x="36" y="789"/>
                </a:cxn>
                <a:cxn ang="0">
                  <a:pos x="87" y="1145"/>
                </a:cxn>
                <a:cxn ang="0">
                  <a:pos x="156" y="1455"/>
                </a:cxn>
                <a:cxn ang="0">
                  <a:pos x="239" y="1722"/>
                </a:cxn>
                <a:cxn ang="0">
                  <a:pos x="336" y="1950"/>
                </a:cxn>
                <a:cxn ang="0">
                  <a:pos x="443" y="2142"/>
                </a:cxn>
                <a:cxn ang="0">
                  <a:pos x="557" y="2299"/>
                </a:cxn>
              </a:cxnLst>
              <a:rect l="0" t="0" r="r" b="b"/>
              <a:pathLst>
                <a:path w="17898" h="10347">
                  <a:moveTo>
                    <a:pt x="587" y="2334"/>
                  </a:moveTo>
                  <a:lnTo>
                    <a:pt x="587" y="2334"/>
                  </a:lnTo>
                  <a:lnTo>
                    <a:pt x="632" y="2383"/>
                  </a:lnTo>
                  <a:lnTo>
                    <a:pt x="707" y="2461"/>
                  </a:lnTo>
                  <a:lnTo>
                    <a:pt x="810" y="2567"/>
                  </a:lnTo>
                  <a:lnTo>
                    <a:pt x="938" y="2699"/>
                  </a:lnTo>
                  <a:lnTo>
                    <a:pt x="1267" y="3033"/>
                  </a:lnTo>
                  <a:lnTo>
                    <a:pt x="1678" y="3448"/>
                  </a:lnTo>
                  <a:lnTo>
                    <a:pt x="2157" y="3929"/>
                  </a:lnTo>
                  <a:lnTo>
                    <a:pt x="2690" y="4462"/>
                  </a:lnTo>
                  <a:lnTo>
                    <a:pt x="3261" y="5033"/>
                  </a:lnTo>
                  <a:lnTo>
                    <a:pt x="3857" y="5627"/>
                  </a:lnTo>
                  <a:lnTo>
                    <a:pt x="4463" y="6230"/>
                  </a:lnTo>
                  <a:lnTo>
                    <a:pt x="5064" y="6825"/>
                  </a:lnTo>
                  <a:lnTo>
                    <a:pt x="5646" y="7400"/>
                  </a:lnTo>
                  <a:lnTo>
                    <a:pt x="6196" y="7939"/>
                  </a:lnTo>
                  <a:lnTo>
                    <a:pt x="6453" y="8191"/>
                  </a:lnTo>
                  <a:lnTo>
                    <a:pt x="6696" y="8427"/>
                  </a:lnTo>
                  <a:lnTo>
                    <a:pt x="6923" y="8648"/>
                  </a:lnTo>
                  <a:lnTo>
                    <a:pt x="7134" y="8852"/>
                  </a:lnTo>
                  <a:lnTo>
                    <a:pt x="7325" y="9035"/>
                  </a:lnTo>
                  <a:lnTo>
                    <a:pt x="7495" y="9196"/>
                  </a:lnTo>
                  <a:lnTo>
                    <a:pt x="7642" y="9335"/>
                  </a:lnTo>
                  <a:lnTo>
                    <a:pt x="7764" y="9447"/>
                  </a:lnTo>
                  <a:lnTo>
                    <a:pt x="7764" y="9447"/>
                  </a:lnTo>
                  <a:lnTo>
                    <a:pt x="7815" y="9493"/>
                  </a:lnTo>
                  <a:lnTo>
                    <a:pt x="7867" y="9537"/>
                  </a:lnTo>
                  <a:lnTo>
                    <a:pt x="7919" y="9580"/>
                  </a:lnTo>
                  <a:lnTo>
                    <a:pt x="7973" y="9621"/>
                  </a:lnTo>
                  <a:lnTo>
                    <a:pt x="8026" y="9660"/>
                  </a:lnTo>
                  <a:lnTo>
                    <a:pt x="8081" y="9698"/>
                  </a:lnTo>
                  <a:lnTo>
                    <a:pt x="8135" y="9734"/>
                  </a:lnTo>
                  <a:lnTo>
                    <a:pt x="8190" y="9769"/>
                  </a:lnTo>
                  <a:lnTo>
                    <a:pt x="8246" y="9803"/>
                  </a:lnTo>
                  <a:lnTo>
                    <a:pt x="8302" y="9835"/>
                  </a:lnTo>
                  <a:lnTo>
                    <a:pt x="8358" y="9868"/>
                  </a:lnTo>
                  <a:lnTo>
                    <a:pt x="8414" y="9897"/>
                  </a:lnTo>
                  <a:lnTo>
                    <a:pt x="8471" y="9926"/>
                  </a:lnTo>
                  <a:lnTo>
                    <a:pt x="8527" y="9953"/>
                  </a:lnTo>
                  <a:lnTo>
                    <a:pt x="8584" y="9979"/>
                  </a:lnTo>
                  <a:lnTo>
                    <a:pt x="8640" y="10004"/>
                  </a:lnTo>
                  <a:lnTo>
                    <a:pt x="8698" y="10028"/>
                  </a:lnTo>
                  <a:lnTo>
                    <a:pt x="8754" y="10051"/>
                  </a:lnTo>
                  <a:lnTo>
                    <a:pt x="8811" y="10072"/>
                  </a:lnTo>
                  <a:lnTo>
                    <a:pt x="8867" y="10093"/>
                  </a:lnTo>
                  <a:lnTo>
                    <a:pt x="8923" y="10112"/>
                  </a:lnTo>
                  <a:lnTo>
                    <a:pt x="8979" y="10131"/>
                  </a:lnTo>
                  <a:lnTo>
                    <a:pt x="9035" y="10149"/>
                  </a:lnTo>
                  <a:lnTo>
                    <a:pt x="9089" y="10166"/>
                  </a:lnTo>
                  <a:lnTo>
                    <a:pt x="9145" y="10181"/>
                  </a:lnTo>
                  <a:lnTo>
                    <a:pt x="9199" y="10196"/>
                  </a:lnTo>
                  <a:lnTo>
                    <a:pt x="9253" y="10210"/>
                  </a:lnTo>
                  <a:lnTo>
                    <a:pt x="9306" y="10223"/>
                  </a:lnTo>
                  <a:lnTo>
                    <a:pt x="9359" y="10235"/>
                  </a:lnTo>
                  <a:lnTo>
                    <a:pt x="9411" y="10246"/>
                  </a:lnTo>
                  <a:lnTo>
                    <a:pt x="9513" y="10267"/>
                  </a:lnTo>
                  <a:lnTo>
                    <a:pt x="9612" y="10284"/>
                  </a:lnTo>
                  <a:lnTo>
                    <a:pt x="9707" y="10299"/>
                  </a:lnTo>
                  <a:lnTo>
                    <a:pt x="9798" y="10311"/>
                  </a:lnTo>
                  <a:lnTo>
                    <a:pt x="9886" y="10321"/>
                  </a:lnTo>
                  <a:lnTo>
                    <a:pt x="9967" y="10329"/>
                  </a:lnTo>
                  <a:lnTo>
                    <a:pt x="10044" y="10336"/>
                  </a:lnTo>
                  <a:lnTo>
                    <a:pt x="10116" y="10340"/>
                  </a:lnTo>
                  <a:lnTo>
                    <a:pt x="10182" y="10343"/>
                  </a:lnTo>
                  <a:lnTo>
                    <a:pt x="10242" y="10346"/>
                  </a:lnTo>
                  <a:lnTo>
                    <a:pt x="10294" y="10347"/>
                  </a:lnTo>
                  <a:lnTo>
                    <a:pt x="10378" y="10347"/>
                  </a:lnTo>
                  <a:lnTo>
                    <a:pt x="10431" y="10346"/>
                  </a:lnTo>
                  <a:lnTo>
                    <a:pt x="10449" y="10345"/>
                  </a:lnTo>
                  <a:lnTo>
                    <a:pt x="14532" y="10341"/>
                  </a:lnTo>
                  <a:lnTo>
                    <a:pt x="14532" y="10341"/>
                  </a:lnTo>
                  <a:lnTo>
                    <a:pt x="17898" y="10341"/>
                  </a:lnTo>
                  <a:lnTo>
                    <a:pt x="17898" y="10341"/>
                  </a:lnTo>
                  <a:lnTo>
                    <a:pt x="17275" y="9721"/>
                  </a:lnTo>
                  <a:lnTo>
                    <a:pt x="16676" y="9122"/>
                  </a:lnTo>
                  <a:lnTo>
                    <a:pt x="16113" y="8560"/>
                  </a:lnTo>
                  <a:lnTo>
                    <a:pt x="15607" y="8051"/>
                  </a:lnTo>
                  <a:lnTo>
                    <a:pt x="15171" y="7611"/>
                  </a:lnTo>
                  <a:lnTo>
                    <a:pt x="14821" y="7257"/>
                  </a:lnTo>
                  <a:lnTo>
                    <a:pt x="14684" y="7117"/>
                  </a:lnTo>
                  <a:lnTo>
                    <a:pt x="14575" y="7004"/>
                  </a:lnTo>
                  <a:lnTo>
                    <a:pt x="14496" y="6921"/>
                  </a:lnTo>
                  <a:lnTo>
                    <a:pt x="14449" y="6870"/>
                  </a:lnTo>
                  <a:lnTo>
                    <a:pt x="14449" y="6870"/>
                  </a:lnTo>
                  <a:lnTo>
                    <a:pt x="14420" y="6836"/>
                  </a:lnTo>
                  <a:lnTo>
                    <a:pt x="14390" y="6799"/>
                  </a:lnTo>
                  <a:lnTo>
                    <a:pt x="14361" y="6760"/>
                  </a:lnTo>
                  <a:lnTo>
                    <a:pt x="14333" y="6720"/>
                  </a:lnTo>
                  <a:lnTo>
                    <a:pt x="14305" y="6677"/>
                  </a:lnTo>
                  <a:lnTo>
                    <a:pt x="14277" y="6633"/>
                  </a:lnTo>
                  <a:lnTo>
                    <a:pt x="14250" y="6587"/>
                  </a:lnTo>
                  <a:lnTo>
                    <a:pt x="14224" y="6538"/>
                  </a:lnTo>
                  <a:lnTo>
                    <a:pt x="14198" y="6486"/>
                  </a:lnTo>
                  <a:lnTo>
                    <a:pt x="14172" y="6433"/>
                  </a:lnTo>
                  <a:lnTo>
                    <a:pt x="14148" y="6377"/>
                  </a:lnTo>
                  <a:lnTo>
                    <a:pt x="14124" y="6319"/>
                  </a:lnTo>
                  <a:lnTo>
                    <a:pt x="14101" y="6259"/>
                  </a:lnTo>
                  <a:lnTo>
                    <a:pt x="14079" y="6195"/>
                  </a:lnTo>
                  <a:lnTo>
                    <a:pt x="14057" y="6130"/>
                  </a:lnTo>
                  <a:lnTo>
                    <a:pt x="14037" y="6062"/>
                  </a:lnTo>
                  <a:lnTo>
                    <a:pt x="14017" y="5992"/>
                  </a:lnTo>
                  <a:lnTo>
                    <a:pt x="13999" y="5918"/>
                  </a:lnTo>
                  <a:lnTo>
                    <a:pt x="13981" y="5842"/>
                  </a:lnTo>
                  <a:lnTo>
                    <a:pt x="13964" y="5763"/>
                  </a:lnTo>
                  <a:lnTo>
                    <a:pt x="13948" y="5682"/>
                  </a:lnTo>
                  <a:lnTo>
                    <a:pt x="13934" y="5596"/>
                  </a:lnTo>
                  <a:lnTo>
                    <a:pt x="13921" y="5509"/>
                  </a:lnTo>
                  <a:lnTo>
                    <a:pt x="13909" y="5419"/>
                  </a:lnTo>
                  <a:lnTo>
                    <a:pt x="13899" y="5325"/>
                  </a:lnTo>
                  <a:lnTo>
                    <a:pt x="13889" y="5228"/>
                  </a:lnTo>
                  <a:lnTo>
                    <a:pt x="13881" y="5129"/>
                  </a:lnTo>
                  <a:lnTo>
                    <a:pt x="13875" y="5025"/>
                  </a:lnTo>
                  <a:lnTo>
                    <a:pt x="13869" y="4920"/>
                  </a:lnTo>
                  <a:lnTo>
                    <a:pt x="13866" y="4810"/>
                  </a:lnTo>
                  <a:lnTo>
                    <a:pt x="13863" y="4697"/>
                  </a:lnTo>
                  <a:lnTo>
                    <a:pt x="13862" y="4582"/>
                  </a:lnTo>
                  <a:lnTo>
                    <a:pt x="13868" y="4536"/>
                  </a:lnTo>
                  <a:lnTo>
                    <a:pt x="13868" y="4536"/>
                  </a:lnTo>
                  <a:lnTo>
                    <a:pt x="13877" y="4644"/>
                  </a:lnTo>
                  <a:lnTo>
                    <a:pt x="13877" y="4484"/>
                  </a:lnTo>
                  <a:lnTo>
                    <a:pt x="10449" y="4488"/>
                  </a:lnTo>
                  <a:lnTo>
                    <a:pt x="10449" y="4488"/>
                  </a:lnTo>
                  <a:lnTo>
                    <a:pt x="5281" y="4488"/>
                  </a:lnTo>
                  <a:lnTo>
                    <a:pt x="5281" y="4488"/>
                  </a:lnTo>
                  <a:lnTo>
                    <a:pt x="5150" y="4487"/>
                  </a:lnTo>
                  <a:lnTo>
                    <a:pt x="5076" y="4486"/>
                  </a:lnTo>
                  <a:lnTo>
                    <a:pt x="4996" y="4483"/>
                  </a:lnTo>
                  <a:lnTo>
                    <a:pt x="4912" y="4480"/>
                  </a:lnTo>
                  <a:lnTo>
                    <a:pt x="4822" y="4476"/>
                  </a:lnTo>
                  <a:lnTo>
                    <a:pt x="4728" y="4470"/>
                  </a:lnTo>
                  <a:lnTo>
                    <a:pt x="4630" y="4463"/>
                  </a:lnTo>
                  <a:lnTo>
                    <a:pt x="4528" y="4455"/>
                  </a:lnTo>
                  <a:lnTo>
                    <a:pt x="4423" y="4444"/>
                  </a:lnTo>
                  <a:lnTo>
                    <a:pt x="4314" y="4432"/>
                  </a:lnTo>
                  <a:lnTo>
                    <a:pt x="4204" y="4418"/>
                  </a:lnTo>
                  <a:lnTo>
                    <a:pt x="4091" y="4402"/>
                  </a:lnTo>
                  <a:lnTo>
                    <a:pt x="3976" y="4384"/>
                  </a:lnTo>
                  <a:lnTo>
                    <a:pt x="3859" y="4363"/>
                  </a:lnTo>
                  <a:lnTo>
                    <a:pt x="3741" y="4340"/>
                  </a:lnTo>
                  <a:lnTo>
                    <a:pt x="3681" y="4327"/>
                  </a:lnTo>
                  <a:lnTo>
                    <a:pt x="3622" y="4314"/>
                  </a:lnTo>
                  <a:lnTo>
                    <a:pt x="3562" y="4300"/>
                  </a:lnTo>
                  <a:lnTo>
                    <a:pt x="3503" y="4285"/>
                  </a:lnTo>
                  <a:lnTo>
                    <a:pt x="3443" y="4270"/>
                  </a:lnTo>
                  <a:lnTo>
                    <a:pt x="3382" y="4252"/>
                  </a:lnTo>
                  <a:lnTo>
                    <a:pt x="3323" y="4235"/>
                  </a:lnTo>
                  <a:lnTo>
                    <a:pt x="3263" y="4217"/>
                  </a:lnTo>
                  <a:lnTo>
                    <a:pt x="3204" y="4199"/>
                  </a:lnTo>
                  <a:lnTo>
                    <a:pt x="3144" y="4179"/>
                  </a:lnTo>
                  <a:lnTo>
                    <a:pt x="3085" y="4159"/>
                  </a:lnTo>
                  <a:lnTo>
                    <a:pt x="3026" y="4138"/>
                  </a:lnTo>
                  <a:lnTo>
                    <a:pt x="2968" y="4116"/>
                  </a:lnTo>
                  <a:lnTo>
                    <a:pt x="2909" y="4093"/>
                  </a:lnTo>
                  <a:lnTo>
                    <a:pt x="2851" y="4069"/>
                  </a:lnTo>
                  <a:lnTo>
                    <a:pt x="2793" y="4044"/>
                  </a:lnTo>
                  <a:lnTo>
                    <a:pt x="2736" y="4018"/>
                  </a:lnTo>
                  <a:lnTo>
                    <a:pt x="2679" y="3991"/>
                  </a:lnTo>
                  <a:lnTo>
                    <a:pt x="2623" y="3962"/>
                  </a:lnTo>
                  <a:lnTo>
                    <a:pt x="2568" y="3933"/>
                  </a:lnTo>
                  <a:lnTo>
                    <a:pt x="2512" y="3904"/>
                  </a:lnTo>
                  <a:lnTo>
                    <a:pt x="2459" y="3873"/>
                  </a:lnTo>
                  <a:lnTo>
                    <a:pt x="2405" y="3841"/>
                  </a:lnTo>
                  <a:lnTo>
                    <a:pt x="2353" y="3808"/>
                  </a:lnTo>
                  <a:lnTo>
                    <a:pt x="2300" y="3774"/>
                  </a:lnTo>
                  <a:lnTo>
                    <a:pt x="2250" y="3738"/>
                  </a:lnTo>
                  <a:lnTo>
                    <a:pt x="2199" y="3701"/>
                  </a:lnTo>
                  <a:lnTo>
                    <a:pt x="2150" y="3663"/>
                  </a:lnTo>
                  <a:lnTo>
                    <a:pt x="2102" y="3625"/>
                  </a:lnTo>
                  <a:lnTo>
                    <a:pt x="2055" y="3585"/>
                  </a:lnTo>
                  <a:lnTo>
                    <a:pt x="2009" y="3544"/>
                  </a:lnTo>
                  <a:lnTo>
                    <a:pt x="1963" y="3501"/>
                  </a:lnTo>
                  <a:lnTo>
                    <a:pt x="1963" y="3501"/>
                  </a:lnTo>
                  <a:lnTo>
                    <a:pt x="1905" y="3444"/>
                  </a:lnTo>
                  <a:lnTo>
                    <a:pt x="1748" y="3289"/>
                  </a:lnTo>
                  <a:lnTo>
                    <a:pt x="1523" y="3066"/>
                  </a:lnTo>
                  <a:lnTo>
                    <a:pt x="1395" y="2939"/>
                  </a:lnTo>
                  <a:lnTo>
                    <a:pt x="1262" y="2803"/>
                  </a:lnTo>
                  <a:lnTo>
                    <a:pt x="1127" y="2666"/>
                  </a:lnTo>
                  <a:lnTo>
                    <a:pt x="993" y="2528"/>
                  </a:lnTo>
                  <a:lnTo>
                    <a:pt x="866" y="2394"/>
                  </a:lnTo>
                  <a:lnTo>
                    <a:pt x="749" y="2268"/>
                  </a:lnTo>
                  <a:lnTo>
                    <a:pt x="696" y="2209"/>
                  </a:lnTo>
                  <a:lnTo>
                    <a:pt x="645" y="2153"/>
                  </a:lnTo>
                  <a:lnTo>
                    <a:pt x="600" y="2101"/>
                  </a:lnTo>
                  <a:lnTo>
                    <a:pt x="558" y="2052"/>
                  </a:lnTo>
                  <a:lnTo>
                    <a:pt x="522" y="2008"/>
                  </a:lnTo>
                  <a:lnTo>
                    <a:pt x="493" y="1969"/>
                  </a:lnTo>
                  <a:lnTo>
                    <a:pt x="468" y="1935"/>
                  </a:lnTo>
                  <a:lnTo>
                    <a:pt x="459" y="1921"/>
                  </a:lnTo>
                  <a:lnTo>
                    <a:pt x="451" y="1907"/>
                  </a:lnTo>
                  <a:lnTo>
                    <a:pt x="451" y="1907"/>
                  </a:lnTo>
                  <a:lnTo>
                    <a:pt x="425" y="1860"/>
                  </a:lnTo>
                  <a:lnTo>
                    <a:pt x="398" y="1809"/>
                  </a:lnTo>
                  <a:lnTo>
                    <a:pt x="369" y="1753"/>
                  </a:lnTo>
                  <a:lnTo>
                    <a:pt x="339" y="1691"/>
                  </a:lnTo>
                  <a:lnTo>
                    <a:pt x="324" y="1657"/>
                  </a:lnTo>
                  <a:lnTo>
                    <a:pt x="309" y="1621"/>
                  </a:lnTo>
                  <a:lnTo>
                    <a:pt x="293" y="1584"/>
                  </a:lnTo>
                  <a:lnTo>
                    <a:pt x="278" y="1544"/>
                  </a:lnTo>
                  <a:lnTo>
                    <a:pt x="263" y="1501"/>
                  </a:lnTo>
                  <a:lnTo>
                    <a:pt x="247" y="1455"/>
                  </a:lnTo>
                  <a:lnTo>
                    <a:pt x="231" y="1407"/>
                  </a:lnTo>
                  <a:lnTo>
                    <a:pt x="216" y="1356"/>
                  </a:lnTo>
                  <a:lnTo>
                    <a:pt x="201" y="1302"/>
                  </a:lnTo>
                  <a:lnTo>
                    <a:pt x="186" y="1244"/>
                  </a:lnTo>
                  <a:lnTo>
                    <a:pt x="171" y="1182"/>
                  </a:lnTo>
                  <a:lnTo>
                    <a:pt x="156" y="1118"/>
                  </a:lnTo>
                  <a:lnTo>
                    <a:pt x="141" y="1050"/>
                  </a:lnTo>
                  <a:lnTo>
                    <a:pt x="127" y="977"/>
                  </a:lnTo>
                  <a:lnTo>
                    <a:pt x="113" y="900"/>
                  </a:lnTo>
                  <a:lnTo>
                    <a:pt x="99" y="820"/>
                  </a:lnTo>
                  <a:lnTo>
                    <a:pt x="86" y="735"/>
                  </a:lnTo>
                  <a:lnTo>
                    <a:pt x="73" y="645"/>
                  </a:lnTo>
                  <a:lnTo>
                    <a:pt x="61" y="550"/>
                  </a:lnTo>
                  <a:lnTo>
                    <a:pt x="49" y="451"/>
                  </a:lnTo>
                  <a:lnTo>
                    <a:pt x="37" y="346"/>
                  </a:lnTo>
                  <a:lnTo>
                    <a:pt x="26" y="236"/>
                  </a:lnTo>
                  <a:lnTo>
                    <a:pt x="16" y="121"/>
                  </a:lnTo>
                  <a:lnTo>
                    <a:pt x="6" y="0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1" y="161"/>
                  </a:lnTo>
                  <a:lnTo>
                    <a:pt x="3" y="274"/>
                  </a:lnTo>
                  <a:lnTo>
                    <a:pt x="7" y="384"/>
                  </a:lnTo>
                  <a:lnTo>
                    <a:pt x="12" y="490"/>
                  </a:lnTo>
                  <a:lnTo>
                    <a:pt x="19" y="592"/>
                  </a:lnTo>
                  <a:lnTo>
                    <a:pt x="27" y="693"/>
                  </a:lnTo>
                  <a:lnTo>
                    <a:pt x="36" y="789"/>
                  </a:lnTo>
                  <a:lnTo>
                    <a:pt x="48" y="882"/>
                  </a:lnTo>
                  <a:lnTo>
                    <a:pt x="59" y="973"/>
                  </a:lnTo>
                  <a:lnTo>
                    <a:pt x="73" y="1061"/>
                  </a:lnTo>
                  <a:lnTo>
                    <a:pt x="87" y="1145"/>
                  </a:lnTo>
                  <a:lnTo>
                    <a:pt x="102" y="1227"/>
                  </a:lnTo>
                  <a:lnTo>
                    <a:pt x="119" y="1306"/>
                  </a:lnTo>
                  <a:lnTo>
                    <a:pt x="136" y="1382"/>
                  </a:lnTo>
                  <a:lnTo>
                    <a:pt x="156" y="1455"/>
                  </a:lnTo>
                  <a:lnTo>
                    <a:pt x="175" y="1527"/>
                  </a:lnTo>
                  <a:lnTo>
                    <a:pt x="195" y="1594"/>
                  </a:lnTo>
                  <a:lnTo>
                    <a:pt x="217" y="1660"/>
                  </a:lnTo>
                  <a:lnTo>
                    <a:pt x="239" y="1722"/>
                  </a:lnTo>
                  <a:lnTo>
                    <a:pt x="263" y="1784"/>
                  </a:lnTo>
                  <a:lnTo>
                    <a:pt x="286" y="1842"/>
                  </a:lnTo>
                  <a:lnTo>
                    <a:pt x="311" y="1897"/>
                  </a:lnTo>
                  <a:lnTo>
                    <a:pt x="336" y="1950"/>
                  </a:lnTo>
                  <a:lnTo>
                    <a:pt x="361" y="2001"/>
                  </a:lnTo>
                  <a:lnTo>
                    <a:pt x="389" y="2051"/>
                  </a:lnTo>
                  <a:lnTo>
                    <a:pt x="415" y="2097"/>
                  </a:lnTo>
                  <a:lnTo>
                    <a:pt x="443" y="2142"/>
                  </a:lnTo>
                  <a:lnTo>
                    <a:pt x="470" y="2184"/>
                  </a:lnTo>
                  <a:lnTo>
                    <a:pt x="500" y="2224"/>
                  </a:lnTo>
                  <a:lnTo>
                    <a:pt x="528" y="2263"/>
                  </a:lnTo>
                  <a:lnTo>
                    <a:pt x="557" y="2299"/>
                  </a:lnTo>
                  <a:lnTo>
                    <a:pt x="587" y="2334"/>
                  </a:lnTo>
                  <a:lnTo>
                    <a:pt x="587" y="233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endParaRPr lang="fr-FR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auto">
            <a:xfrm rot="20191043">
              <a:off x="3619974" y="2468604"/>
              <a:ext cx="897451" cy="1281413"/>
            </a:xfrm>
            <a:custGeom>
              <a:avLst/>
              <a:gdLst/>
              <a:ahLst/>
              <a:cxnLst>
                <a:cxn ang="0">
                  <a:pos x="5070" y="2"/>
                </a:cxn>
                <a:cxn ang="0">
                  <a:pos x="4722" y="17"/>
                </a:cxn>
                <a:cxn ang="0">
                  <a:pos x="4308" y="55"/>
                </a:cxn>
                <a:cxn ang="0">
                  <a:pos x="3853" y="124"/>
                </a:cxn>
                <a:cxn ang="0">
                  <a:pos x="3556" y="188"/>
                </a:cxn>
                <a:cxn ang="0">
                  <a:pos x="3317" y="252"/>
                </a:cxn>
                <a:cxn ang="0">
                  <a:pos x="3079" y="329"/>
                </a:cxn>
                <a:cxn ang="0">
                  <a:pos x="2845" y="419"/>
                </a:cxn>
                <a:cxn ang="0">
                  <a:pos x="2616" y="525"/>
                </a:cxn>
                <a:cxn ang="0">
                  <a:pos x="2398" y="647"/>
                </a:cxn>
                <a:cxn ang="0">
                  <a:pos x="2193" y="787"/>
                </a:cxn>
                <a:cxn ang="0">
                  <a:pos x="2003" y="944"/>
                </a:cxn>
                <a:cxn ang="0">
                  <a:pos x="1741" y="1199"/>
                </a:cxn>
                <a:cxn ang="0">
                  <a:pos x="1121" y="1822"/>
                </a:cxn>
                <a:cxn ang="0">
                  <a:pos x="689" y="2279"/>
                </a:cxn>
                <a:cxn ang="0">
                  <a:pos x="516" y="2480"/>
                </a:cxn>
                <a:cxn ang="0">
                  <a:pos x="445" y="2580"/>
                </a:cxn>
                <a:cxn ang="0">
                  <a:pos x="366" y="2728"/>
                </a:cxn>
                <a:cxn ang="0">
                  <a:pos x="293" y="2890"/>
                </a:cxn>
                <a:cxn ang="0">
                  <a:pos x="233" y="3056"/>
                </a:cxn>
                <a:cxn ang="0">
                  <a:pos x="174" y="3265"/>
                </a:cxn>
                <a:cxn ang="0">
                  <a:pos x="117" y="3527"/>
                </a:cxn>
                <a:cxn ang="0">
                  <a:pos x="66" y="3851"/>
                </a:cxn>
                <a:cxn ang="0">
                  <a:pos x="20" y="4247"/>
                </a:cxn>
                <a:cxn ang="0">
                  <a:pos x="4" y="4493"/>
                </a:cxn>
                <a:cxn ang="0">
                  <a:pos x="10" y="4749"/>
                </a:cxn>
                <a:cxn ang="0">
                  <a:pos x="56" y="5176"/>
                </a:cxn>
                <a:cxn ang="0">
                  <a:pos x="107" y="5525"/>
                </a:cxn>
                <a:cxn ang="0">
                  <a:pos x="165" y="5806"/>
                </a:cxn>
                <a:cxn ang="0">
                  <a:pos x="226" y="6030"/>
                </a:cxn>
                <a:cxn ang="0">
                  <a:pos x="288" y="6206"/>
                </a:cxn>
                <a:cxn ang="0">
                  <a:pos x="363" y="6376"/>
                </a:cxn>
                <a:cxn ang="0">
                  <a:pos x="445" y="6529"/>
                </a:cxn>
                <a:cxn ang="0">
                  <a:pos x="516" y="6630"/>
                </a:cxn>
                <a:cxn ang="0">
                  <a:pos x="690" y="6831"/>
                </a:cxn>
                <a:cxn ang="0">
                  <a:pos x="1121" y="7288"/>
                </a:cxn>
                <a:cxn ang="0">
                  <a:pos x="1742" y="7911"/>
                </a:cxn>
                <a:cxn ang="0">
                  <a:pos x="2003" y="8166"/>
                </a:cxn>
                <a:cxn ang="0">
                  <a:pos x="2193" y="8323"/>
                </a:cxn>
                <a:cxn ang="0">
                  <a:pos x="2399" y="8463"/>
                </a:cxn>
                <a:cxn ang="0">
                  <a:pos x="2617" y="8584"/>
                </a:cxn>
                <a:cxn ang="0">
                  <a:pos x="2845" y="8691"/>
                </a:cxn>
                <a:cxn ang="0">
                  <a:pos x="3079" y="8781"/>
                </a:cxn>
                <a:cxn ang="0">
                  <a:pos x="3317" y="8857"/>
                </a:cxn>
                <a:cxn ang="0">
                  <a:pos x="3556" y="8922"/>
                </a:cxn>
                <a:cxn ang="0">
                  <a:pos x="3853" y="8985"/>
                </a:cxn>
                <a:cxn ang="0">
                  <a:pos x="4308" y="9054"/>
                </a:cxn>
                <a:cxn ang="0">
                  <a:pos x="4722" y="9092"/>
                </a:cxn>
                <a:cxn ang="0">
                  <a:pos x="5070" y="9108"/>
                </a:cxn>
                <a:cxn ang="0">
                  <a:pos x="7183" y="9110"/>
                </a:cxn>
                <a:cxn ang="0">
                  <a:pos x="5275" y="0"/>
                </a:cxn>
              </a:cxnLst>
              <a:rect l="0" t="0" r="r" b="b"/>
              <a:pathLst>
                <a:path w="7183" h="9110">
                  <a:moveTo>
                    <a:pt x="5275" y="0"/>
                  </a:moveTo>
                  <a:lnTo>
                    <a:pt x="5275" y="0"/>
                  </a:lnTo>
                  <a:lnTo>
                    <a:pt x="5144" y="1"/>
                  </a:lnTo>
                  <a:lnTo>
                    <a:pt x="5070" y="2"/>
                  </a:lnTo>
                  <a:lnTo>
                    <a:pt x="4990" y="4"/>
                  </a:lnTo>
                  <a:lnTo>
                    <a:pt x="4906" y="8"/>
                  </a:lnTo>
                  <a:lnTo>
                    <a:pt x="4816" y="12"/>
                  </a:lnTo>
                  <a:lnTo>
                    <a:pt x="4722" y="17"/>
                  </a:lnTo>
                  <a:lnTo>
                    <a:pt x="4623" y="24"/>
                  </a:lnTo>
                  <a:lnTo>
                    <a:pt x="4522" y="33"/>
                  </a:lnTo>
                  <a:lnTo>
                    <a:pt x="4416" y="43"/>
                  </a:lnTo>
                  <a:lnTo>
                    <a:pt x="4308" y="55"/>
                  </a:lnTo>
                  <a:lnTo>
                    <a:pt x="4198" y="69"/>
                  </a:lnTo>
                  <a:lnTo>
                    <a:pt x="4084" y="85"/>
                  </a:lnTo>
                  <a:lnTo>
                    <a:pt x="3969" y="104"/>
                  </a:lnTo>
                  <a:lnTo>
                    <a:pt x="3853" y="124"/>
                  </a:lnTo>
                  <a:lnTo>
                    <a:pt x="3735" y="148"/>
                  </a:lnTo>
                  <a:lnTo>
                    <a:pt x="3675" y="160"/>
                  </a:lnTo>
                  <a:lnTo>
                    <a:pt x="3616" y="174"/>
                  </a:lnTo>
                  <a:lnTo>
                    <a:pt x="3556" y="188"/>
                  </a:lnTo>
                  <a:lnTo>
                    <a:pt x="3497" y="203"/>
                  </a:lnTo>
                  <a:lnTo>
                    <a:pt x="3436" y="218"/>
                  </a:lnTo>
                  <a:lnTo>
                    <a:pt x="3376" y="235"/>
                  </a:lnTo>
                  <a:lnTo>
                    <a:pt x="3317" y="252"/>
                  </a:lnTo>
                  <a:lnTo>
                    <a:pt x="3257" y="270"/>
                  </a:lnTo>
                  <a:lnTo>
                    <a:pt x="3198" y="289"/>
                  </a:lnTo>
                  <a:lnTo>
                    <a:pt x="3138" y="308"/>
                  </a:lnTo>
                  <a:lnTo>
                    <a:pt x="3079" y="329"/>
                  </a:lnTo>
                  <a:lnTo>
                    <a:pt x="3019" y="350"/>
                  </a:lnTo>
                  <a:lnTo>
                    <a:pt x="2961" y="372"/>
                  </a:lnTo>
                  <a:lnTo>
                    <a:pt x="2902" y="395"/>
                  </a:lnTo>
                  <a:lnTo>
                    <a:pt x="2845" y="419"/>
                  </a:lnTo>
                  <a:lnTo>
                    <a:pt x="2787" y="444"/>
                  </a:lnTo>
                  <a:lnTo>
                    <a:pt x="2729" y="470"/>
                  </a:lnTo>
                  <a:lnTo>
                    <a:pt x="2673" y="497"/>
                  </a:lnTo>
                  <a:lnTo>
                    <a:pt x="2616" y="525"/>
                  </a:lnTo>
                  <a:lnTo>
                    <a:pt x="2561" y="554"/>
                  </a:lnTo>
                  <a:lnTo>
                    <a:pt x="2506" y="584"/>
                  </a:lnTo>
                  <a:lnTo>
                    <a:pt x="2452" y="615"/>
                  </a:lnTo>
                  <a:lnTo>
                    <a:pt x="2398" y="647"/>
                  </a:lnTo>
                  <a:lnTo>
                    <a:pt x="2346" y="680"/>
                  </a:lnTo>
                  <a:lnTo>
                    <a:pt x="2294" y="714"/>
                  </a:lnTo>
                  <a:lnTo>
                    <a:pt x="2243" y="750"/>
                  </a:lnTo>
                  <a:lnTo>
                    <a:pt x="2193" y="787"/>
                  </a:lnTo>
                  <a:lnTo>
                    <a:pt x="2144" y="824"/>
                  </a:lnTo>
                  <a:lnTo>
                    <a:pt x="2096" y="863"/>
                  </a:lnTo>
                  <a:lnTo>
                    <a:pt x="2048" y="903"/>
                  </a:lnTo>
                  <a:lnTo>
                    <a:pt x="2003" y="944"/>
                  </a:lnTo>
                  <a:lnTo>
                    <a:pt x="1957" y="987"/>
                  </a:lnTo>
                  <a:lnTo>
                    <a:pt x="1957" y="987"/>
                  </a:lnTo>
                  <a:lnTo>
                    <a:pt x="1899" y="1044"/>
                  </a:lnTo>
                  <a:lnTo>
                    <a:pt x="1741" y="1199"/>
                  </a:lnTo>
                  <a:lnTo>
                    <a:pt x="1517" y="1422"/>
                  </a:lnTo>
                  <a:lnTo>
                    <a:pt x="1389" y="1549"/>
                  </a:lnTo>
                  <a:lnTo>
                    <a:pt x="1256" y="1685"/>
                  </a:lnTo>
                  <a:lnTo>
                    <a:pt x="1121" y="1822"/>
                  </a:lnTo>
                  <a:lnTo>
                    <a:pt x="987" y="1960"/>
                  </a:lnTo>
                  <a:lnTo>
                    <a:pt x="860" y="2093"/>
                  </a:lnTo>
                  <a:lnTo>
                    <a:pt x="743" y="2220"/>
                  </a:lnTo>
                  <a:lnTo>
                    <a:pt x="689" y="2279"/>
                  </a:lnTo>
                  <a:lnTo>
                    <a:pt x="639" y="2335"/>
                  </a:lnTo>
                  <a:lnTo>
                    <a:pt x="593" y="2387"/>
                  </a:lnTo>
                  <a:lnTo>
                    <a:pt x="552" y="2435"/>
                  </a:lnTo>
                  <a:lnTo>
                    <a:pt x="516" y="2480"/>
                  </a:lnTo>
                  <a:lnTo>
                    <a:pt x="486" y="2519"/>
                  </a:lnTo>
                  <a:lnTo>
                    <a:pt x="462" y="2552"/>
                  </a:lnTo>
                  <a:lnTo>
                    <a:pt x="452" y="2567"/>
                  </a:lnTo>
                  <a:lnTo>
                    <a:pt x="445" y="2580"/>
                  </a:lnTo>
                  <a:lnTo>
                    <a:pt x="445" y="2580"/>
                  </a:lnTo>
                  <a:lnTo>
                    <a:pt x="420" y="2626"/>
                  </a:lnTo>
                  <a:lnTo>
                    <a:pt x="393" y="2675"/>
                  </a:lnTo>
                  <a:lnTo>
                    <a:pt x="366" y="2728"/>
                  </a:lnTo>
                  <a:lnTo>
                    <a:pt x="336" y="2788"/>
                  </a:lnTo>
                  <a:lnTo>
                    <a:pt x="322" y="2820"/>
                  </a:lnTo>
                  <a:lnTo>
                    <a:pt x="307" y="2854"/>
                  </a:lnTo>
                  <a:lnTo>
                    <a:pt x="293" y="2890"/>
                  </a:lnTo>
                  <a:lnTo>
                    <a:pt x="278" y="2928"/>
                  </a:lnTo>
                  <a:lnTo>
                    <a:pt x="263" y="2968"/>
                  </a:lnTo>
                  <a:lnTo>
                    <a:pt x="247" y="3010"/>
                  </a:lnTo>
                  <a:lnTo>
                    <a:pt x="233" y="3056"/>
                  </a:lnTo>
                  <a:lnTo>
                    <a:pt x="218" y="3104"/>
                  </a:lnTo>
                  <a:lnTo>
                    <a:pt x="203" y="3155"/>
                  </a:lnTo>
                  <a:lnTo>
                    <a:pt x="189" y="3208"/>
                  </a:lnTo>
                  <a:lnTo>
                    <a:pt x="174" y="3265"/>
                  </a:lnTo>
                  <a:lnTo>
                    <a:pt x="160" y="3326"/>
                  </a:lnTo>
                  <a:lnTo>
                    <a:pt x="146" y="3390"/>
                  </a:lnTo>
                  <a:lnTo>
                    <a:pt x="131" y="3457"/>
                  </a:lnTo>
                  <a:lnTo>
                    <a:pt x="117" y="3527"/>
                  </a:lnTo>
                  <a:lnTo>
                    <a:pt x="104" y="3603"/>
                  </a:lnTo>
                  <a:lnTo>
                    <a:pt x="91" y="3681"/>
                  </a:lnTo>
                  <a:lnTo>
                    <a:pt x="78" y="3764"/>
                  </a:lnTo>
                  <a:lnTo>
                    <a:pt x="66" y="3851"/>
                  </a:lnTo>
                  <a:lnTo>
                    <a:pt x="54" y="3943"/>
                  </a:lnTo>
                  <a:lnTo>
                    <a:pt x="43" y="4040"/>
                  </a:lnTo>
                  <a:lnTo>
                    <a:pt x="30" y="4141"/>
                  </a:lnTo>
                  <a:lnTo>
                    <a:pt x="20" y="4247"/>
                  </a:lnTo>
                  <a:lnTo>
                    <a:pt x="10" y="4358"/>
                  </a:lnTo>
                  <a:lnTo>
                    <a:pt x="10" y="4358"/>
                  </a:lnTo>
                  <a:lnTo>
                    <a:pt x="6" y="4426"/>
                  </a:lnTo>
                  <a:lnTo>
                    <a:pt x="4" y="4493"/>
                  </a:lnTo>
                  <a:lnTo>
                    <a:pt x="2" y="4561"/>
                  </a:lnTo>
                  <a:lnTo>
                    <a:pt x="0" y="4628"/>
                  </a:lnTo>
                  <a:lnTo>
                    <a:pt x="0" y="4628"/>
                  </a:lnTo>
                  <a:lnTo>
                    <a:pt x="10" y="4749"/>
                  </a:lnTo>
                  <a:lnTo>
                    <a:pt x="20" y="4863"/>
                  </a:lnTo>
                  <a:lnTo>
                    <a:pt x="31" y="4973"/>
                  </a:lnTo>
                  <a:lnTo>
                    <a:pt x="44" y="5077"/>
                  </a:lnTo>
                  <a:lnTo>
                    <a:pt x="56" y="5176"/>
                  </a:lnTo>
                  <a:lnTo>
                    <a:pt x="68" y="5271"/>
                  </a:lnTo>
                  <a:lnTo>
                    <a:pt x="81" y="5360"/>
                  </a:lnTo>
                  <a:lnTo>
                    <a:pt x="94" y="5444"/>
                  </a:lnTo>
                  <a:lnTo>
                    <a:pt x="107" y="5525"/>
                  </a:lnTo>
                  <a:lnTo>
                    <a:pt x="121" y="5602"/>
                  </a:lnTo>
                  <a:lnTo>
                    <a:pt x="135" y="5674"/>
                  </a:lnTo>
                  <a:lnTo>
                    <a:pt x="151" y="5742"/>
                  </a:lnTo>
                  <a:lnTo>
                    <a:pt x="165" y="5806"/>
                  </a:lnTo>
                  <a:lnTo>
                    <a:pt x="180" y="5868"/>
                  </a:lnTo>
                  <a:lnTo>
                    <a:pt x="195" y="5925"/>
                  </a:lnTo>
                  <a:lnTo>
                    <a:pt x="210" y="5979"/>
                  </a:lnTo>
                  <a:lnTo>
                    <a:pt x="226" y="6030"/>
                  </a:lnTo>
                  <a:lnTo>
                    <a:pt x="241" y="6078"/>
                  </a:lnTo>
                  <a:lnTo>
                    <a:pt x="257" y="6124"/>
                  </a:lnTo>
                  <a:lnTo>
                    <a:pt x="272" y="6166"/>
                  </a:lnTo>
                  <a:lnTo>
                    <a:pt x="288" y="6206"/>
                  </a:lnTo>
                  <a:lnTo>
                    <a:pt x="303" y="6244"/>
                  </a:lnTo>
                  <a:lnTo>
                    <a:pt x="318" y="6279"/>
                  </a:lnTo>
                  <a:lnTo>
                    <a:pt x="333" y="6313"/>
                  </a:lnTo>
                  <a:lnTo>
                    <a:pt x="363" y="6376"/>
                  </a:lnTo>
                  <a:lnTo>
                    <a:pt x="392" y="6431"/>
                  </a:lnTo>
                  <a:lnTo>
                    <a:pt x="419" y="6482"/>
                  </a:lnTo>
                  <a:lnTo>
                    <a:pt x="445" y="6529"/>
                  </a:lnTo>
                  <a:lnTo>
                    <a:pt x="445" y="6529"/>
                  </a:lnTo>
                  <a:lnTo>
                    <a:pt x="453" y="6543"/>
                  </a:lnTo>
                  <a:lnTo>
                    <a:pt x="462" y="6557"/>
                  </a:lnTo>
                  <a:lnTo>
                    <a:pt x="487" y="6591"/>
                  </a:lnTo>
                  <a:lnTo>
                    <a:pt x="516" y="6630"/>
                  </a:lnTo>
                  <a:lnTo>
                    <a:pt x="552" y="6674"/>
                  </a:lnTo>
                  <a:lnTo>
                    <a:pt x="594" y="6723"/>
                  </a:lnTo>
                  <a:lnTo>
                    <a:pt x="639" y="6775"/>
                  </a:lnTo>
                  <a:lnTo>
                    <a:pt x="690" y="6831"/>
                  </a:lnTo>
                  <a:lnTo>
                    <a:pt x="743" y="6890"/>
                  </a:lnTo>
                  <a:lnTo>
                    <a:pt x="860" y="7016"/>
                  </a:lnTo>
                  <a:lnTo>
                    <a:pt x="987" y="7150"/>
                  </a:lnTo>
                  <a:lnTo>
                    <a:pt x="1121" y="7288"/>
                  </a:lnTo>
                  <a:lnTo>
                    <a:pt x="1256" y="7425"/>
                  </a:lnTo>
                  <a:lnTo>
                    <a:pt x="1389" y="7561"/>
                  </a:lnTo>
                  <a:lnTo>
                    <a:pt x="1517" y="7688"/>
                  </a:lnTo>
                  <a:lnTo>
                    <a:pt x="1742" y="7911"/>
                  </a:lnTo>
                  <a:lnTo>
                    <a:pt x="1899" y="8066"/>
                  </a:lnTo>
                  <a:lnTo>
                    <a:pt x="1957" y="8123"/>
                  </a:lnTo>
                  <a:lnTo>
                    <a:pt x="1957" y="8123"/>
                  </a:lnTo>
                  <a:lnTo>
                    <a:pt x="2003" y="8166"/>
                  </a:lnTo>
                  <a:lnTo>
                    <a:pt x="2049" y="8207"/>
                  </a:lnTo>
                  <a:lnTo>
                    <a:pt x="2096" y="8247"/>
                  </a:lnTo>
                  <a:lnTo>
                    <a:pt x="2144" y="8285"/>
                  </a:lnTo>
                  <a:lnTo>
                    <a:pt x="2193" y="8323"/>
                  </a:lnTo>
                  <a:lnTo>
                    <a:pt x="2244" y="8360"/>
                  </a:lnTo>
                  <a:lnTo>
                    <a:pt x="2294" y="8396"/>
                  </a:lnTo>
                  <a:lnTo>
                    <a:pt x="2347" y="8430"/>
                  </a:lnTo>
                  <a:lnTo>
                    <a:pt x="2399" y="8463"/>
                  </a:lnTo>
                  <a:lnTo>
                    <a:pt x="2453" y="8495"/>
                  </a:lnTo>
                  <a:lnTo>
                    <a:pt x="2506" y="8526"/>
                  </a:lnTo>
                  <a:lnTo>
                    <a:pt x="2562" y="8555"/>
                  </a:lnTo>
                  <a:lnTo>
                    <a:pt x="2617" y="8584"/>
                  </a:lnTo>
                  <a:lnTo>
                    <a:pt x="2673" y="8613"/>
                  </a:lnTo>
                  <a:lnTo>
                    <a:pt x="2730" y="8640"/>
                  </a:lnTo>
                  <a:lnTo>
                    <a:pt x="2787" y="8666"/>
                  </a:lnTo>
                  <a:lnTo>
                    <a:pt x="2845" y="8691"/>
                  </a:lnTo>
                  <a:lnTo>
                    <a:pt x="2903" y="8715"/>
                  </a:lnTo>
                  <a:lnTo>
                    <a:pt x="2962" y="8738"/>
                  </a:lnTo>
                  <a:lnTo>
                    <a:pt x="3020" y="8760"/>
                  </a:lnTo>
                  <a:lnTo>
                    <a:pt x="3079" y="8781"/>
                  </a:lnTo>
                  <a:lnTo>
                    <a:pt x="3138" y="8801"/>
                  </a:lnTo>
                  <a:lnTo>
                    <a:pt x="3198" y="8821"/>
                  </a:lnTo>
                  <a:lnTo>
                    <a:pt x="3257" y="8839"/>
                  </a:lnTo>
                  <a:lnTo>
                    <a:pt x="3317" y="8857"/>
                  </a:lnTo>
                  <a:lnTo>
                    <a:pt x="3376" y="8874"/>
                  </a:lnTo>
                  <a:lnTo>
                    <a:pt x="3437" y="8892"/>
                  </a:lnTo>
                  <a:lnTo>
                    <a:pt x="3497" y="8907"/>
                  </a:lnTo>
                  <a:lnTo>
                    <a:pt x="3556" y="8922"/>
                  </a:lnTo>
                  <a:lnTo>
                    <a:pt x="3616" y="8936"/>
                  </a:lnTo>
                  <a:lnTo>
                    <a:pt x="3675" y="8949"/>
                  </a:lnTo>
                  <a:lnTo>
                    <a:pt x="3735" y="8962"/>
                  </a:lnTo>
                  <a:lnTo>
                    <a:pt x="3853" y="8985"/>
                  </a:lnTo>
                  <a:lnTo>
                    <a:pt x="3970" y="9006"/>
                  </a:lnTo>
                  <a:lnTo>
                    <a:pt x="4085" y="9024"/>
                  </a:lnTo>
                  <a:lnTo>
                    <a:pt x="4198" y="9040"/>
                  </a:lnTo>
                  <a:lnTo>
                    <a:pt x="4308" y="9054"/>
                  </a:lnTo>
                  <a:lnTo>
                    <a:pt x="4417" y="9066"/>
                  </a:lnTo>
                  <a:lnTo>
                    <a:pt x="4522" y="9077"/>
                  </a:lnTo>
                  <a:lnTo>
                    <a:pt x="4624" y="9085"/>
                  </a:lnTo>
                  <a:lnTo>
                    <a:pt x="4722" y="9092"/>
                  </a:lnTo>
                  <a:lnTo>
                    <a:pt x="4816" y="9098"/>
                  </a:lnTo>
                  <a:lnTo>
                    <a:pt x="4906" y="9102"/>
                  </a:lnTo>
                  <a:lnTo>
                    <a:pt x="4990" y="9105"/>
                  </a:lnTo>
                  <a:lnTo>
                    <a:pt x="5070" y="9108"/>
                  </a:lnTo>
                  <a:lnTo>
                    <a:pt x="5144" y="9109"/>
                  </a:lnTo>
                  <a:lnTo>
                    <a:pt x="5275" y="9110"/>
                  </a:lnTo>
                  <a:lnTo>
                    <a:pt x="5275" y="9110"/>
                  </a:lnTo>
                  <a:lnTo>
                    <a:pt x="7183" y="9110"/>
                  </a:lnTo>
                  <a:lnTo>
                    <a:pt x="7183" y="0"/>
                  </a:lnTo>
                  <a:lnTo>
                    <a:pt x="7183" y="0"/>
                  </a:lnTo>
                  <a:lnTo>
                    <a:pt x="5275" y="0"/>
                  </a:lnTo>
                  <a:lnTo>
                    <a:pt x="5275" y="0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endParaRPr lang="fr-FR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 rot="20191043">
            <a:off x="3677887" y="2528257"/>
            <a:ext cx="671979" cy="9687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fr-FR" sz="5695" b="1" kern="0" dirty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 rot="20191043">
            <a:off x="5398616" y="2231660"/>
            <a:ext cx="671979" cy="9687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fr-FR" sz="5695" b="1" kern="0" dirty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2</a:t>
            </a:r>
          </a:p>
        </p:txBody>
      </p:sp>
      <p:sp>
        <p:nvSpPr>
          <p:cNvPr id="21" name="TextBox 20"/>
          <p:cNvSpPr txBox="1"/>
          <p:nvPr/>
        </p:nvSpPr>
        <p:spPr>
          <a:xfrm rot="20191043">
            <a:off x="6861696" y="4184363"/>
            <a:ext cx="671979" cy="9687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fr-FR" sz="5695" b="1" kern="0" dirty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3</a:t>
            </a:r>
          </a:p>
        </p:txBody>
      </p:sp>
      <p:sp>
        <p:nvSpPr>
          <p:cNvPr id="22" name="TextBox 21"/>
          <p:cNvSpPr txBox="1"/>
          <p:nvPr/>
        </p:nvSpPr>
        <p:spPr>
          <a:xfrm rot="20191043">
            <a:off x="8381918" y="3523900"/>
            <a:ext cx="671979" cy="9687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fr-FR" sz="5695" b="1" kern="0" dirty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4</a:t>
            </a:r>
          </a:p>
        </p:txBody>
      </p:sp>
      <p:sp>
        <p:nvSpPr>
          <p:cNvPr id="31" name="TextBox 41"/>
          <p:cNvSpPr txBox="1"/>
          <p:nvPr/>
        </p:nvSpPr>
        <p:spPr>
          <a:xfrm>
            <a:off x="879947" y="3339596"/>
            <a:ext cx="2856365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3" name="TextBox 170"/>
          <p:cNvSpPr txBox="1"/>
          <p:nvPr/>
        </p:nvSpPr>
        <p:spPr>
          <a:xfrm>
            <a:off x="879947" y="3007165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TextBox 41"/>
          <p:cNvSpPr txBox="1"/>
          <p:nvPr/>
        </p:nvSpPr>
        <p:spPr>
          <a:xfrm>
            <a:off x="6430170" y="2097791"/>
            <a:ext cx="2856365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5" name="TextBox 170"/>
          <p:cNvSpPr txBox="1"/>
          <p:nvPr/>
        </p:nvSpPr>
        <p:spPr>
          <a:xfrm>
            <a:off x="6430170" y="1765360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6" name="TextBox 41"/>
          <p:cNvSpPr txBox="1"/>
          <p:nvPr/>
        </p:nvSpPr>
        <p:spPr>
          <a:xfrm>
            <a:off x="3864919" y="5036959"/>
            <a:ext cx="2856365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7" name="TextBox 170"/>
          <p:cNvSpPr txBox="1"/>
          <p:nvPr/>
        </p:nvSpPr>
        <p:spPr>
          <a:xfrm>
            <a:off x="3864919" y="4704528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8" name="TextBox 41"/>
          <p:cNvSpPr txBox="1"/>
          <p:nvPr/>
        </p:nvSpPr>
        <p:spPr>
          <a:xfrm>
            <a:off x="9216387" y="5036959"/>
            <a:ext cx="2856365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9" name="TextBox 170"/>
          <p:cNvSpPr txBox="1"/>
          <p:nvPr/>
        </p:nvSpPr>
        <p:spPr>
          <a:xfrm>
            <a:off x="9216387" y="4704528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10935" y="162227"/>
            <a:ext cx="3775393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站酷高端黑" panose="02010600030101010101" pitchFamily="2" charset="-122"/>
                <a:ea typeface="站酷高端黑" panose="02010600030101010101" pitchFamily="2" charset="-122"/>
              </a:defRPr>
            </a:lvl1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</p:spTree>
    <p:extLst>
      <p:ext uri="{BB962C8B-B14F-4D97-AF65-F5344CB8AC3E}">
        <p14:creationId xmlns:p14="http://schemas.microsoft.com/office/powerpoint/2010/main" val="3206979466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1" grpId="0"/>
      <p:bldP spid="22" grpId="0"/>
      <p:bldP spid="31" grpId="0"/>
      <p:bldP spid="33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7298364" y="3546890"/>
            <a:ext cx="1411813" cy="1411813"/>
            <a:chOff x="6920031" y="3363156"/>
            <a:chExt cx="1338773" cy="1338773"/>
          </a:xfrm>
        </p:grpSpPr>
        <p:sp>
          <p:nvSpPr>
            <p:cNvPr id="8" name="Oval 7"/>
            <p:cNvSpPr/>
            <p:nvPr/>
          </p:nvSpPr>
          <p:spPr>
            <a:xfrm>
              <a:off x="6920031" y="3363156"/>
              <a:ext cx="1338773" cy="1338773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7357245" y="3796320"/>
              <a:ext cx="464344" cy="465138"/>
              <a:chOff x="7287419" y="3505994"/>
              <a:chExt cx="464344" cy="465138"/>
            </a:xfrm>
            <a:solidFill>
              <a:schemeClr val="bg2"/>
            </a:solidFill>
          </p:grpSpPr>
          <p:sp>
            <p:nvSpPr>
              <p:cNvPr id="22" name="AutoShape 37"/>
              <p:cNvSpPr>
                <a:spLocks/>
              </p:cNvSpPr>
              <p:nvPr/>
            </p:nvSpPr>
            <p:spPr bwMode="auto">
              <a:xfrm>
                <a:off x="7287419" y="3549650"/>
                <a:ext cx="423069" cy="421482"/>
              </a:xfrm>
              <a:custGeom>
                <a:avLst/>
                <a:gdLst>
                  <a:gd name="T0" fmla="+- 0 10849 98"/>
                  <a:gd name="T1" fmla="*/ T0 w 21502"/>
                  <a:gd name="T2" fmla="*/ 10800 h 21600"/>
                  <a:gd name="T3" fmla="+- 0 10849 98"/>
                  <a:gd name="T4" fmla="*/ T3 w 21502"/>
                  <a:gd name="T5" fmla="*/ 10800 h 21600"/>
                  <a:gd name="T6" fmla="+- 0 10849 98"/>
                  <a:gd name="T7" fmla="*/ T6 w 21502"/>
                  <a:gd name="T8" fmla="*/ 10800 h 21600"/>
                  <a:gd name="T9" fmla="+- 0 10849 98"/>
                  <a:gd name="T10" fmla="*/ T9 w 21502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502" h="21600">
                    <a:moveTo>
                      <a:pt x="19917" y="7880"/>
                    </a:moveTo>
                    <a:lnTo>
                      <a:pt x="18875" y="8932"/>
                    </a:lnTo>
                    <a:cubicBezTo>
                      <a:pt x="18730" y="9079"/>
                      <a:pt x="18497" y="9079"/>
                      <a:pt x="18353" y="8932"/>
                    </a:cubicBezTo>
                    <a:lnTo>
                      <a:pt x="17048" y="7617"/>
                    </a:lnTo>
                    <a:lnTo>
                      <a:pt x="15991" y="10290"/>
                    </a:lnTo>
                    <a:lnTo>
                      <a:pt x="16080" y="10064"/>
                    </a:lnTo>
                    <a:cubicBezTo>
                      <a:pt x="13859" y="7826"/>
                      <a:pt x="11601" y="7544"/>
                      <a:pt x="9565" y="7291"/>
                    </a:cubicBezTo>
                    <a:cubicBezTo>
                      <a:pt x="8910" y="7210"/>
                      <a:pt x="8276" y="7126"/>
                      <a:pt x="7652" y="6990"/>
                    </a:cubicBezTo>
                    <a:lnTo>
                      <a:pt x="13918" y="4456"/>
                    </a:lnTo>
                    <a:lnTo>
                      <a:pt x="12652" y="3179"/>
                    </a:lnTo>
                    <a:cubicBezTo>
                      <a:pt x="12508" y="3033"/>
                      <a:pt x="12508" y="2798"/>
                      <a:pt x="12652" y="2652"/>
                    </a:cubicBezTo>
                    <a:lnTo>
                      <a:pt x="13695" y="1598"/>
                    </a:lnTo>
                    <a:cubicBezTo>
                      <a:pt x="13840" y="1453"/>
                      <a:pt x="14073" y="1453"/>
                      <a:pt x="14217" y="1598"/>
                    </a:cubicBezTo>
                    <a:lnTo>
                      <a:pt x="19917" y="7353"/>
                    </a:lnTo>
                    <a:cubicBezTo>
                      <a:pt x="20062" y="7499"/>
                      <a:pt x="20062" y="7734"/>
                      <a:pt x="19917" y="7880"/>
                    </a:cubicBezTo>
                    <a:moveTo>
                      <a:pt x="12292" y="19639"/>
                    </a:moveTo>
                    <a:cubicBezTo>
                      <a:pt x="12200" y="19872"/>
                      <a:pt x="11999" y="20044"/>
                      <a:pt x="11756" y="20095"/>
                    </a:cubicBezTo>
                    <a:cubicBezTo>
                      <a:pt x="11700" y="20106"/>
                      <a:pt x="11643" y="20111"/>
                      <a:pt x="11587" y="20110"/>
                    </a:cubicBezTo>
                    <a:cubicBezTo>
                      <a:pt x="11400" y="20105"/>
                      <a:pt x="11219" y="20030"/>
                      <a:pt x="11084" y="19892"/>
                    </a:cubicBezTo>
                    <a:lnTo>
                      <a:pt x="1692" y="10517"/>
                    </a:lnTo>
                    <a:cubicBezTo>
                      <a:pt x="1519" y="10343"/>
                      <a:pt x="1443" y="10094"/>
                      <a:pt x="1488" y="9852"/>
                    </a:cubicBezTo>
                    <a:cubicBezTo>
                      <a:pt x="1533" y="9610"/>
                      <a:pt x="1695" y="9407"/>
                      <a:pt x="1917" y="9308"/>
                    </a:cubicBezTo>
                    <a:lnTo>
                      <a:pt x="6505" y="7453"/>
                    </a:lnTo>
                    <a:cubicBezTo>
                      <a:pt x="9597" y="8490"/>
                      <a:pt x="12689" y="7491"/>
                      <a:pt x="15781" y="10821"/>
                    </a:cubicBezTo>
                    <a:cubicBezTo>
                      <a:pt x="15781" y="10821"/>
                      <a:pt x="12292" y="19639"/>
                      <a:pt x="12292" y="19639"/>
                    </a:cubicBezTo>
                    <a:close/>
                    <a:moveTo>
                      <a:pt x="15260" y="545"/>
                    </a:moveTo>
                    <a:cubicBezTo>
                      <a:pt x="14912" y="193"/>
                      <a:pt x="14449" y="0"/>
                      <a:pt x="13956" y="0"/>
                    </a:cubicBezTo>
                    <a:cubicBezTo>
                      <a:pt x="13463" y="0"/>
                      <a:pt x="13000" y="193"/>
                      <a:pt x="12651" y="546"/>
                    </a:cubicBezTo>
                    <a:lnTo>
                      <a:pt x="11610" y="1598"/>
                    </a:lnTo>
                    <a:cubicBezTo>
                      <a:pt x="11261" y="1949"/>
                      <a:pt x="11068" y="2417"/>
                      <a:pt x="11068" y="2915"/>
                    </a:cubicBezTo>
                    <a:cubicBezTo>
                      <a:pt x="11068" y="3265"/>
                      <a:pt x="11164" y="3601"/>
                      <a:pt x="11342" y="3893"/>
                    </a:cubicBezTo>
                    <a:lnTo>
                      <a:pt x="1324" y="7944"/>
                    </a:lnTo>
                    <a:cubicBezTo>
                      <a:pt x="654" y="8241"/>
                      <a:pt x="173" y="8851"/>
                      <a:pt x="38" y="9575"/>
                    </a:cubicBezTo>
                    <a:cubicBezTo>
                      <a:pt x="-98" y="10302"/>
                      <a:pt x="130" y="11048"/>
                      <a:pt x="654" y="11576"/>
                    </a:cubicBezTo>
                    <a:lnTo>
                      <a:pt x="10041" y="20946"/>
                    </a:lnTo>
                    <a:cubicBezTo>
                      <a:pt x="10445" y="21354"/>
                      <a:pt x="10982" y="21586"/>
                      <a:pt x="11549" y="21599"/>
                    </a:cubicBezTo>
                    <a:cubicBezTo>
                      <a:pt x="11562" y="21599"/>
                      <a:pt x="11593" y="21599"/>
                      <a:pt x="11605" y="21599"/>
                    </a:cubicBezTo>
                    <a:cubicBezTo>
                      <a:pt x="11754" y="21599"/>
                      <a:pt x="11906" y="21584"/>
                      <a:pt x="12056" y="21553"/>
                    </a:cubicBezTo>
                    <a:cubicBezTo>
                      <a:pt x="12789" y="21399"/>
                      <a:pt x="13390" y="20888"/>
                      <a:pt x="13662" y="20191"/>
                    </a:cubicBezTo>
                    <a:lnTo>
                      <a:pt x="17604" y="10229"/>
                    </a:lnTo>
                    <a:cubicBezTo>
                      <a:pt x="17902" y="10426"/>
                      <a:pt x="18250" y="10532"/>
                      <a:pt x="18613" y="10532"/>
                    </a:cubicBezTo>
                    <a:cubicBezTo>
                      <a:pt x="19107" y="10532"/>
                      <a:pt x="19570" y="10338"/>
                      <a:pt x="19918" y="9986"/>
                    </a:cubicBezTo>
                    <a:lnTo>
                      <a:pt x="20957" y="8937"/>
                    </a:lnTo>
                    <a:cubicBezTo>
                      <a:pt x="21308" y="8585"/>
                      <a:pt x="21502" y="8116"/>
                      <a:pt x="21502" y="7617"/>
                    </a:cubicBezTo>
                    <a:cubicBezTo>
                      <a:pt x="21502" y="7117"/>
                      <a:pt x="21308" y="6648"/>
                      <a:pt x="20961" y="6300"/>
                    </a:cubicBezTo>
                    <a:cubicBezTo>
                      <a:pt x="20961" y="6300"/>
                      <a:pt x="15260" y="545"/>
                      <a:pt x="15260" y="5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1082" hangingPunct="0"/>
                <a:endParaRPr lang="en-US"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23" name="AutoShape 38"/>
              <p:cNvSpPr>
                <a:spLocks/>
              </p:cNvSpPr>
              <p:nvPr/>
            </p:nvSpPr>
            <p:spPr bwMode="auto">
              <a:xfrm>
                <a:off x="7490619" y="3738563"/>
                <a:ext cx="72231" cy="7302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4320"/>
                    </a:moveTo>
                    <a:cubicBezTo>
                      <a:pt x="14381" y="4320"/>
                      <a:pt x="17279" y="7222"/>
                      <a:pt x="17279" y="10800"/>
                    </a:cubicBezTo>
                    <a:cubicBezTo>
                      <a:pt x="17279" y="14377"/>
                      <a:pt x="14381" y="17279"/>
                      <a:pt x="10800" y="17279"/>
                    </a:cubicBezTo>
                    <a:cubicBezTo>
                      <a:pt x="7218" y="17279"/>
                      <a:pt x="4319" y="14377"/>
                      <a:pt x="4319" y="10800"/>
                    </a:cubicBezTo>
                    <a:cubicBezTo>
                      <a:pt x="4319" y="7222"/>
                      <a:pt x="7218" y="4320"/>
                      <a:pt x="10800" y="4320"/>
                    </a:cubicBezTo>
                    <a:moveTo>
                      <a:pt x="10800" y="21599"/>
                    </a:moveTo>
                    <a:cubicBezTo>
                      <a:pt x="16752" y="21599"/>
                      <a:pt x="21600" y="16756"/>
                      <a:pt x="21600" y="10800"/>
                    </a:cubicBezTo>
                    <a:cubicBezTo>
                      <a:pt x="21600" y="4843"/>
                      <a:pt x="16752" y="0"/>
                      <a:pt x="10800" y="0"/>
                    </a:cubicBezTo>
                    <a:cubicBezTo>
                      <a:pt x="4847" y="0"/>
                      <a:pt x="0" y="4843"/>
                      <a:pt x="0" y="10800"/>
                    </a:cubicBezTo>
                    <a:cubicBezTo>
                      <a:pt x="0" y="16756"/>
                      <a:pt x="4847" y="21599"/>
                      <a:pt x="10800" y="2159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1082" hangingPunct="0"/>
                <a:endParaRPr lang="en-US"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24" name="AutoShape 39"/>
              <p:cNvSpPr>
                <a:spLocks/>
              </p:cNvSpPr>
              <p:nvPr/>
            </p:nvSpPr>
            <p:spPr bwMode="auto">
              <a:xfrm>
                <a:off x="7679532" y="3505994"/>
                <a:ext cx="72231" cy="7302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7279"/>
                    </a:moveTo>
                    <a:cubicBezTo>
                      <a:pt x="7218" y="17279"/>
                      <a:pt x="4320" y="14377"/>
                      <a:pt x="4320" y="10800"/>
                    </a:cubicBezTo>
                    <a:cubicBezTo>
                      <a:pt x="4320" y="7222"/>
                      <a:pt x="7218" y="4320"/>
                      <a:pt x="10800" y="4320"/>
                    </a:cubicBezTo>
                    <a:cubicBezTo>
                      <a:pt x="14381" y="4320"/>
                      <a:pt x="17280" y="7222"/>
                      <a:pt x="17280" y="10800"/>
                    </a:cubicBezTo>
                    <a:cubicBezTo>
                      <a:pt x="17280" y="14377"/>
                      <a:pt x="14381" y="17279"/>
                      <a:pt x="10800" y="17279"/>
                    </a:cubicBezTo>
                    <a:moveTo>
                      <a:pt x="10800" y="0"/>
                    </a:moveTo>
                    <a:cubicBezTo>
                      <a:pt x="4847" y="0"/>
                      <a:pt x="0" y="4843"/>
                      <a:pt x="0" y="10800"/>
                    </a:cubicBezTo>
                    <a:cubicBezTo>
                      <a:pt x="0" y="16756"/>
                      <a:pt x="4847" y="21599"/>
                      <a:pt x="10800" y="21599"/>
                    </a:cubicBezTo>
                    <a:cubicBezTo>
                      <a:pt x="16752" y="21599"/>
                      <a:pt x="21600" y="16756"/>
                      <a:pt x="21600" y="10800"/>
                    </a:cubicBezTo>
                    <a:cubicBezTo>
                      <a:pt x="21600" y="4843"/>
                      <a:pt x="16752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1082" hangingPunct="0"/>
                <a:endParaRPr lang="en-US"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25" name="AutoShape 40"/>
              <p:cNvSpPr>
                <a:spLocks/>
              </p:cNvSpPr>
              <p:nvPr/>
            </p:nvSpPr>
            <p:spPr bwMode="auto">
              <a:xfrm>
                <a:off x="7403307" y="3724275"/>
                <a:ext cx="57944" cy="579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5400"/>
                    </a:moveTo>
                    <a:cubicBezTo>
                      <a:pt x="13779" y="5400"/>
                      <a:pt x="16199" y="7815"/>
                      <a:pt x="16199" y="10800"/>
                    </a:cubicBezTo>
                    <a:cubicBezTo>
                      <a:pt x="16199" y="13784"/>
                      <a:pt x="13779" y="16200"/>
                      <a:pt x="10800" y="16200"/>
                    </a:cubicBezTo>
                    <a:cubicBezTo>
                      <a:pt x="7820" y="16200"/>
                      <a:pt x="5399" y="13784"/>
                      <a:pt x="5399" y="10800"/>
                    </a:cubicBezTo>
                    <a:cubicBezTo>
                      <a:pt x="5399" y="7815"/>
                      <a:pt x="7820" y="5400"/>
                      <a:pt x="10800" y="5400"/>
                    </a:cubicBezTo>
                    <a:moveTo>
                      <a:pt x="0" y="10800"/>
                    </a:moveTo>
                    <a:cubicBezTo>
                      <a:pt x="0" y="16753"/>
                      <a:pt x="4843" y="21599"/>
                      <a:pt x="10800" y="21599"/>
                    </a:cubicBezTo>
                    <a:cubicBezTo>
                      <a:pt x="16756" y="21599"/>
                      <a:pt x="21600" y="16753"/>
                      <a:pt x="21600" y="10800"/>
                    </a:cubicBezTo>
                    <a:cubicBezTo>
                      <a:pt x="21600" y="4846"/>
                      <a:pt x="16756" y="0"/>
                      <a:pt x="10800" y="0"/>
                    </a:cubicBezTo>
                    <a:cubicBezTo>
                      <a:pt x="4843" y="0"/>
                      <a:pt x="0" y="4846"/>
                      <a:pt x="0" y="1080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1082" hangingPunct="0"/>
                <a:endParaRPr lang="en-US"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26" name="AutoShape 41"/>
              <p:cNvSpPr>
                <a:spLocks/>
              </p:cNvSpPr>
              <p:nvPr/>
            </p:nvSpPr>
            <p:spPr bwMode="auto">
              <a:xfrm>
                <a:off x="7461250" y="3825875"/>
                <a:ext cx="29369" cy="285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21599"/>
                    </a:moveTo>
                    <a:cubicBezTo>
                      <a:pt x="16758" y="21599"/>
                      <a:pt x="21600" y="16769"/>
                      <a:pt x="21600" y="10800"/>
                    </a:cubicBezTo>
                    <a:cubicBezTo>
                      <a:pt x="21600" y="4830"/>
                      <a:pt x="16758" y="0"/>
                      <a:pt x="10800" y="0"/>
                    </a:cubicBezTo>
                    <a:cubicBezTo>
                      <a:pt x="4841" y="0"/>
                      <a:pt x="0" y="4830"/>
                      <a:pt x="0" y="10800"/>
                    </a:cubicBezTo>
                    <a:cubicBezTo>
                      <a:pt x="0" y="16769"/>
                      <a:pt x="4841" y="21599"/>
                      <a:pt x="10800" y="2159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1082" hangingPunct="0"/>
                <a:endParaRPr lang="en-US"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27" name="AutoShape 42"/>
              <p:cNvSpPr>
                <a:spLocks/>
              </p:cNvSpPr>
              <p:nvPr/>
            </p:nvSpPr>
            <p:spPr bwMode="auto">
              <a:xfrm>
                <a:off x="7693819" y="3607594"/>
                <a:ext cx="28575" cy="293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41" y="0"/>
                      <a:pt x="0" y="4830"/>
                      <a:pt x="0" y="10800"/>
                    </a:cubicBezTo>
                    <a:cubicBezTo>
                      <a:pt x="0" y="16769"/>
                      <a:pt x="4841" y="21599"/>
                      <a:pt x="10800" y="21599"/>
                    </a:cubicBezTo>
                    <a:cubicBezTo>
                      <a:pt x="16758" y="21599"/>
                      <a:pt x="21600" y="16769"/>
                      <a:pt x="21600" y="10800"/>
                    </a:cubicBezTo>
                    <a:cubicBezTo>
                      <a:pt x="21600" y="4830"/>
                      <a:pt x="16758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1082" hangingPunct="0"/>
                <a:endParaRPr lang="en-US"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</p:grpSp>
      </p:grpSp>
      <p:grpSp>
        <p:nvGrpSpPr>
          <p:cNvPr id="12" name="Group 11"/>
          <p:cNvGrpSpPr/>
          <p:nvPr/>
        </p:nvGrpSpPr>
        <p:grpSpPr>
          <a:xfrm>
            <a:off x="6429376" y="2707173"/>
            <a:ext cx="1411813" cy="1411813"/>
            <a:chOff x="6096000" y="2566881"/>
            <a:chExt cx="1338773" cy="1338773"/>
          </a:xfrm>
        </p:grpSpPr>
        <p:sp>
          <p:nvSpPr>
            <p:cNvPr id="7" name="Oval 6"/>
            <p:cNvSpPr/>
            <p:nvPr/>
          </p:nvSpPr>
          <p:spPr>
            <a:xfrm>
              <a:off x="6096000" y="2566881"/>
              <a:ext cx="1338773" cy="1338773"/>
            </a:xfrm>
            <a:prstGeom prst="ellipse">
              <a:avLst/>
            </a:prstGeom>
            <a:solidFill>
              <a:schemeClr val="accent4">
                <a:alpha val="8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6551978" y="3004095"/>
              <a:ext cx="434975" cy="464344"/>
              <a:chOff x="9159875" y="1647825"/>
              <a:chExt cx="434975" cy="464344"/>
            </a:xfrm>
            <a:solidFill>
              <a:schemeClr val="bg2"/>
            </a:solidFill>
          </p:grpSpPr>
          <p:sp>
            <p:nvSpPr>
              <p:cNvPr id="29" name="AutoShape 78"/>
              <p:cNvSpPr>
                <a:spLocks/>
              </p:cNvSpPr>
              <p:nvPr/>
            </p:nvSpPr>
            <p:spPr bwMode="auto">
              <a:xfrm>
                <a:off x="9159875" y="1647825"/>
                <a:ext cx="434975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160" y="18900"/>
                    </a:moveTo>
                    <a:cubicBezTo>
                      <a:pt x="20160" y="19643"/>
                      <a:pt x="19513" y="20249"/>
                      <a:pt x="18720" y="20249"/>
                    </a:cubicBezTo>
                    <a:lnTo>
                      <a:pt x="2880" y="20249"/>
                    </a:lnTo>
                    <a:cubicBezTo>
                      <a:pt x="2086" y="20249"/>
                      <a:pt x="1440" y="19643"/>
                      <a:pt x="1440" y="18900"/>
                    </a:cubicBezTo>
                    <a:lnTo>
                      <a:pt x="1440" y="2700"/>
                    </a:lnTo>
                    <a:cubicBezTo>
                      <a:pt x="1440" y="1955"/>
                      <a:pt x="2086" y="1350"/>
                      <a:pt x="2880" y="1350"/>
                    </a:cubicBezTo>
                    <a:lnTo>
                      <a:pt x="18720" y="1350"/>
                    </a:lnTo>
                    <a:cubicBezTo>
                      <a:pt x="19513" y="1350"/>
                      <a:pt x="20160" y="1955"/>
                      <a:pt x="20160" y="2700"/>
                    </a:cubicBezTo>
                    <a:cubicBezTo>
                      <a:pt x="20160" y="2700"/>
                      <a:pt x="20160" y="18900"/>
                      <a:pt x="20160" y="18900"/>
                    </a:cubicBezTo>
                    <a:close/>
                    <a:moveTo>
                      <a:pt x="18720" y="0"/>
                    </a:moveTo>
                    <a:lnTo>
                      <a:pt x="2880" y="0"/>
                    </a:lnTo>
                    <a:cubicBezTo>
                      <a:pt x="1289" y="0"/>
                      <a:pt x="0" y="1208"/>
                      <a:pt x="0" y="2700"/>
                    </a:cubicBezTo>
                    <a:lnTo>
                      <a:pt x="0" y="18900"/>
                    </a:lnTo>
                    <a:cubicBezTo>
                      <a:pt x="0" y="20391"/>
                      <a:pt x="1289" y="21599"/>
                      <a:pt x="2880" y="21599"/>
                    </a:cubicBezTo>
                    <a:lnTo>
                      <a:pt x="18720" y="21599"/>
                    </a:lnTo>
                    <a:cubicBezTo>
                      <a:pt x="20310" y="21599"/>
                      <a:pt x="21599" y="20391"/>
                      <a:pt x="21599" y="18900"/>
                    </a:cubicBezTo>
                    <a:lnTo>
                      <a:pt x="21599" y="2700"/>
                    </a:lnTo>
                    <a:cubicBezTo>
                      <a:pt x="21599" y="1208"/>
                      <a:pt x="20310" y="0"/>
                      <a:pt x="1872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1082" hangingPunct="0"/>
                <a:endParaRPr lang="en-US" sz="1582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30" name="AutoShape 79"/>
              <p:cNvSpPr>
                <a:spLocks/>
              </p:cNvSpPr>
              <p:nvPr/>
            </p:nvSpPr>
            <p:spPr bwMode="auto">
              <a:xfrm>
                <a:off x="9217819" y="1705769"/>
                <a:ext cx="319088" cy="29051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7418" y="20519"/>
                    </a:moveTo>
                    <a:lnTo>
                      <a:pt x="14053" y="16248"/>
                    </a:lnTo>
                    <a:lnTo>
                      <a:pt x="16690" y="12959"/>
                    </a:lnTo>
                    <a:lnTo>
                      <a:pt x="20618" y="17689"/>
                    </a:lnTo>
                    <a:lnTo>
                      <a:pt x="20618" y="20519"/>
                    </a:lnTo>
                    <a:cubicBezTo>
                      <a:pt x="20618" y="20519"/>
                      <a:pt x="17418" y="20519"/>
                      <a:pt x="17418" y="20519"/>
                    </a:cubicBezTo>
                    <a:close/>
                    <a:moveTo>
                      <a:pt x="981" y="11446"/>
                    </a:moveTo>
                    <a:lnTo>
                      <a:pt x="4909" y="6479"/>
                    </a:lnTo>
                    <a:lnTo>
                      <a:pt x="12828" y="16353"/>
                    </a:lnTo>
                    <a:lnTo>
                      <a:pt x="13398" y="17064"/>
                    </a:lnTo>
                    <a:lnTo>
                      <a:pt x="16109" y="20519"/>
                    </a:lnTo>
                    <a:lnTo>
                      <a:pt x="981" y="20519"/>
                    </a:lnTo>
                    <a:cubicBezTo>
                      <a:pt x="981" y="20519"/>
                      <a:pt x="981" y="11446"/>
                      <a:pt x="981" y="11446"/>
                    </a:cubicBezTo>
                    <a:close/>
                    <a:moveTo>
                      <a:pt x="20618" y="1080"/>
                    </a:moveTo>
                    <a:lnTo>
                      <a:pt x="20618" y="16058"/>
                    </a:lnTo>
                    <a:lnTo>
                      <a:pt x="17427" y="12244"/>
                    </a:lnTo>
                    <a:cubicBezTo>
                      <a:pt x="17240" y="12012"/>
                      <a:pt x="16972" y="11879"/>
                      <a:pt x="16690" y="11879"/>
                    </a:cubicBezTo>
                    <a:cubicBezTo>
                      <a:pt x="16409" y="11879"/>
                      <a:pt x="16141" y="12012"/>
                      <a:pt x="15954" y="12244"/>
                    </a:cubicBezTo>
                    <a:lnTo>
                      <a:pt x="13399" y="15432"/>
                    </a:lnTo>
                    <a:lnTo>
                      <a:pt x="5645" y="5764"/>
                    </a:lnTo>
                    <a:cubicBezTo>
                      <a:pt x="5458" y="5532"/>
                      <a:pt x="5190" y="5400"/>
                      <a:pt x="4909" y="5400"/>
                    </a:cubicBezTo>
                    <a:cubicBezTo>
                      <a:pt x="4627" y="5400"/>
                      <a:pt x="4359" y="5532"/>
                      <a:pt x="4172" y="5764"/>
                    </a:cubicBezTo>
                    <a:lnTo>
                      <a:pt x="981" y="9812"/>
                    </a:lnTo>
                    <a:lnTo>
                      <a:pt x="981" y="1080"/>
                    </a:lnTo>
                    <a:cubicBezTo>
                      <a:pt x="981" y="1080"/>
                      <a:pt x="20618" y="1080"/>
                      <a:pt x="20618" y="1080"/>
                    </a:cubicBezTo>
                    <a:close/>
                    <a:moveTo>
                      <a:pt x="20618" y="0"/>
                    </a:moveTo>
                    <a:lnTo>
                      <a:pt x="981" y="0"/>
                    </a:lnTo>
                    <a:cubicBezTo>
                      <a:pt x="439" y="0"/>
                      <a:pt x="0" y="483"/>
                      <a:pt x="0" y="1080"/>
                    </a:cubicBezTo>
                    <a:lnTo>
                      <a:pt x="0" y="20519"/>
                    </a:lnTo>
                    <a:cubicBezTo>
                      <a:pt x="0" y="21116"/>
                      <a:pt x="439" y="21599"/>
                      <a:pt x="981" y="21599"/>
                    </a:cubicBezTo>
                    <a:lnTo>
                      <a:pt x="20618" y="21599"/>
                    </a:lnTo>
                    <a:cubicBezTo>
                      <a:pt x="21160" y="21599"/>
                      <a:pt x="21600" y="21116"/>
                      <a:pt x="21600" y="20519"/>
                    </a:cubicBezTo>
                    <a:lnTo>
                      <a:pt x="21600" y="1080"/>
                    </a:lnTo>
                    <a:cubicBezTo>
                      <a:pt x="21600" y="483"/>
                      <a:pt x="21160" y="0"/>
                      <a:pt x="20618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1082" hangingPunct="0"/>
                <a:endParaRPr lang="en-US" sz="1582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31" name="AutoShape 80"/>
              <p:cNvSpPr>
                <a:spLocks/>
              </p:cNvSpPr>
              <p:nvPr/>
            </p:nvSpPr>
            <p:spPr bwMode="auto">
              <a:xfrm>
                <a:off x="9391650" y="1749425"/>
                <a:ext cx="87313" cy="8731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3600"/>
                    </a:moveTo>
                    <a:cubicBezTo>
                      <a:pt x="14769" y="3600"/>
                      <a:pt x="17999" y="6827"/>
                      <a:pt x="17999" y="10800"/>
                    </a:cubicBezTo>
                    <a:cubicBezTo>
                      <a:pt x="17999" y="14769"/>
                      <a:pt x="14769" y="18000"/>
                      <a:pt x="10800" y="18000"/>
                    </a:cubicBezTo>
                    <a:cubicBezTo>
                      <a:pt x="6830" y="18000"/>
                      <a:pt x="3600" y="14769"/>
                      <a:pt x="3600" y="10800"/>
                    </a:cubicBezTo>
                    <a:cubicBezTo>
                      <a:pt x="3600" y="6827"/>
                      <a:pt x="6830" y="3600"/>
                      <a:pt x="10800" y="3600"/>
                    </a:cubicBezTo>
                    <a:moveTo>
                      <a:pt x="10800" y="21599"/>
                    </a:moveTo>
                    <a:cubicBezTo>
                      <a:pt x="16766" y="21599"/>
                      <a:pt x="21600" y="16762"/>
                      <a:pt x="21600" y="10800"/>
                    </a:cubicBezTo>
                    <a:cubicBezTo>
                      <a:pt x="21600" y="4833"/>
                      <a:pt x="16766" y="0"/>
                      <a:pt x="10800" y="0"/>
                    </a:cubicBezTo>
                    <a:cubicBezTo>
                      <a:pt x="4833" y="0"/>
                      <a:pt x="0" y="4833"/>
                      <a:pt x="0" y="10800"/>
                    </a:cubicBezTo>
                    <a:cubicBezTo>
                      <a:pt x="0" y="16762"/>
                      <a:pt x="4833" y="21599"/>
                      <a:pt x="10800" y="2159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1082" hangingPunct="0"/>
                <a:endParaRPr lang="en-US" sz="1582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</p:grpSp>
      </p:grpSp>
      <p:grpSp>
        <p:nvGrpSpPr>
          <p:cNvPr id="13" name="Group 12"/>
          <p:cNvGrpSpPr/>
          <p:nvPr/>
        </p:nvGrpSpPr>
        <p:grpSpPr>
          <a:xfrm>
            <a:off x="4600935" y="1873754"/>
            <a:ext cx="2067036" cy="2067036"/>
            <a:chOff x="4362154" y="1776581"/>
            <a:chExt cx="1960098" cy="1960098"/>
          </a:xfrm>
        </p:grpSpPr>
        <p:sp>
          <p:nvSpPr>
            <p:cNvPr id="6" name="Oval 5"/>
            <p:cNvSpPr/>
            <p:nvPr/>
          </p:nvSpPr>
          <p:spPr>
            <a:xfrm>
              <a:off x="4362154" y="1776581"/>
              <a:ext cx="1960098" cy="1960098"/>
            </a:xfrm>
            <a:prstGeom prst="ellipse">
              <a:avLst/>
            </a:prstGeom>
            <a:solidFill>
              <a:schemeClr val="accent3">
                <a:alpha val="8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4" name="Freeform 43"/>
            <p:cNvSpPr>
              <a:spLocks noEditPoints="1"/>
            </p:cNvSpPr>
            <p:nvPr/>
          </p:nvSpPr>
          <p:spPr bwMode="auto">
            <a:xfrm>
              <a:off x="4899621" y="2488223"/>
              <a:ext cx="904951" cy="528990"/>
            </a:xfrm>
            <a:custGeom>
              <a:avLst/>
              <a:gdLst>
                <a:gd name="T0" fmla="*/ 232 w 316"/>
                <a:gd name="T1" fmla="*/ 27 h 172"/>
                <a:gd name="T2" fmla="*/ 221 w 316"/>
                <a:gd name="T3" fmla="*/ 20 h 172"/>
                <a:gd name="T4" fmla="*/ 157 w 316"/>
                <a:gd name="T5" fmla="*/ 10 h 172"/>
                <a:gd name="T6" fmla="*/ 92 w 316"/>
                <a:gd name="T7" fmla="*/ 9 h 172"/>
                <a:gd name="T8" fmla="*/ 84 w 316"/>
                <a:gd name="T9" fmla="*/ 13 h 172"/>
                <a:gd name="T10" fmla="*/ 0 w 316"/>
                <a:gd name="T11" fmla="*/ 121 h 172"/>
                <a:gd name="T12" fmla="*/ 78 w 316"/>
                <a:gd name="T13" fmla="*/ 109 h 172"/>
                <a:gd name="T14" fmla="*/ 84 w 316"/>
                <a:gd name="T15" fmla="*/ 113 h 172"/>
                <a:gd name="T16" fmla="*/ 120 w 316"/>
                <a:gd name="T17" fmla="*/ 142 h 172"/>
                <a:gd name="T18" fmla="*/ 159 w 316"/>
                <a:gd name="T19" fmla="*/ 163 h 172"/>
                <a:gd name="T20" fmla="*/ 163 w 316"/>
                <a:gd name="T21" fmla="*/ 165 h 172"/>
                <a:gd name="T22" fmla="*/ 190 w 316"/>
                <a:gd name="T23" fmla="*/ 164 h 172"/>
                <a:gd name="T24" fmla="*/ 217 w 316"/>
                <a:gd name="T25" fmla="*/ 153 h 172"/>
                <a:gd name="T26" fmla="*/ 233 w 316"/>
                <a:gd name="T27" fmla="*/ 146 h 172"/>
                <a:gd name="T28" fmla="*/ 265 w 316"/>
                <a:gd name="T29" fmla="*/ 162 h 172"/>
                <a:gd name="T30" fmla="*/ 288 w 316"/>
                <a:gd name="T31" fmla="*/ 14 h 172"/>
                <a:gd name="T32" fmla="*/ 225 w 316"/>
                <a:gd name="T33" fmla="*/ 129 h 172"/>
                <a:gd name="T34" fmla="*/ 225 w 316"/>
                <a:gd name="T35" fmla="*/ 139 h 172"/>
                <a:gd name="T36" fmla="*/ 216 w 316"/>
                <a:gd name="T37" fmla="*/ 142 h 172"/>
                <a:gd name="T38" fmla="*/ 207 w 316"/>
                <a:gd name="T39" fmla="*/ 142 h 172"/>
                <a:gd name="T40" fmla="*/ 189 w 316"/>
                <a:gd name="T41" fmla="*/ 153 h 172"/>
                <a:gd name="T42" fmla="*/ 185 w 316"/>
                <a:gd name="T43" fmla="*/ 153 h 172"/>
                <a:gd name="T44" fmla="*/ 180 w 316"/>
                <a:gd name="T45" fmla="*/ 156 h 172"/>
                <a:gd name="T46" fmla="*/ 157 w 316"/>
                <a:gd name="T47" fmla="*/ 149 h 172"/>
                <a:gd name="T48" fmla="*/ 130 w 316"/>
                <a:gd name="T49" fmla="*/ 128 h 172"/>
                <a:gd name="T50" fmla="*/ 88 w 316"/>
                <a:gd name="T51" fmla="*/ 103 h 172"/>
                <a:gd name="T52" fmla="*/ 71 w 316"/>
                <a:gd name="T53" fmla="*/ 91 h 172"/>
                <a:gd name="T54" fmla="*/ 71 w 316"/>
                <a:gd name="T55" fmla="*/ 90 h 172"/>
                <a:gd name="T56" fmla="*/ 72 w 316"/>
                <a:gd name="T57" fmla="*/ 88 h 172"/>
                <a:gd name="T58" fmla="*/ 93 w 316"/>
                <a:gd name="T59" fmla="*/ 20 h 172"/>
                <a:gd name="T60" fmla="*/ 132 w 316"/>
                <a:gd name="T61" fmla="*/ 24 h 172"/>
                <a:gd name="T62" fmla="*/ 127 w 316"/>
                <a:gd name="T63" fmla="*/ 72 h 172"/>
                <a:gd name="T64" fmla="*/ 185 w 316"/>
                <a:gd name="T65" fmla="*/ 54 h 172"/>
                <a:gd name="T66" fmla="*/ 241 w 316"/>
                <a:gd name="T67" fmla="*/ 119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6" h="172">
                  <a:moveTo>
                    <a:pt x="288" y="14"/>
                  </a:moveTo>
                  <a:cubicBezTo>
                    <a:pt x="232" y="27"/>
                    <a:pt x="232" y="27"/>
                    <a:pt x="232" y="27"/>
                  </a:cubicBezTo>
                  <a:cubicBezTo>
                    <a:pt x="233" y="31"/>
                    <a:pt x="233" y="31"/>
                    <a:pt x="233" y="31"/>
                  </a:cubicBezTo>
                  <a:cubicBezTo>
                    <a:pt x="228" y="22"/>
                    <a:pt x="221" y="20"/>
                    <a:pt x="221" y="20"/>
                  </a:cubicBezTo>
                  <a:cubicBezTo>
                    <a:pt x="178" y="7"/>
                    <a:pt x="178" y="7"/>
                    <a:pt x="178" y="7"/>
                  </a:cubicBezTo>
                  <a:cubicBezTo>
                    <a:pt x="173" y="5"/>
                    <a:pt x="165" y="7"/>
                    <a:pt x="157" y="10"/>
                  </a:cubicBezTo>
                  <a:cubicBezTo>
                    <a:pt x="156" y="9"/>
                    <a:pt x="156" y="9"/>
                    <a:pt x="156" y="9"/>
                  </a:cubicBezTo>
                  <a:cubicBezTo>
                    <a:pt x="92" y="9"/>
                    <a:pt x="92" y="9"/>
                    <a:pt x="92" y="9"/>
                  </a:cubicBezTo>
                  <a:cubicBezTo>
                    <a:pt x="92" y="9"/>
                    <a:pt x="92" y="9"/>
                    <a:pt x="92" y="9"/>
                  </a:cubicBezTo>
                  <a:cubicBezTo>
                    <a:pt x="91" y="9"/>
                    <a:pt x="87" y="10"/>
                    <a:pt x="84" y="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54" y="148"/>
                    <a:pt x="54" y="148"/>
                    <a:pt x="54" y="148"/>
                  </a:cubicBezTo>
                  <a:cubicBezTo>
                    <a:pt x="69" y="144"/>
                    <a:pt x="76" y="120"/>
                    <a:pt x="78" y="109"/>
                  </a:cubicBezTo>
                  <a:cubicBezTo>
                    <a:pt x="82" y="112"/>
                    <a:pt x="82" y="112"/>
                    <a:pt x="82" y="112"/>
                  </a:cubicBezTo>
                  <a:cubicBezTo>
                    <a:pt x="84" y="113"/>
                    <a:pt x="84" y="113"/>
                    <a:pt x="84" y="113"/>
                  </a:cubicBezTo>
                  <a:cubicBezTo>
                    <a:pt x="84" y="120"/>
                    <a:pt x="85" y="130"/>
                    <a:pt x="99" y="127"/>
                  </a:cubicBezTo>
                  <a:cubicBezTo>
                    <a:pt x="99" y="127"/>
                    <a:pt x="100" y="157"/>
                    <a:pt x="120" y="142"/>
                  </a:cubicBezTo>
                  <a:cubicBezTo>
                    <a:pt x="120" y="142"/>
                    <a:pt x="120" y="161"/>
                    <a:pt x="138" y="155"/>
                  </a:cubicBezTo>
                  <a:cubicBezTo>
                    <a:pt x="138" y="155"/>
                    <a:pt x="141" y="172"/>
                    <a:pt x="159" y="163"/>
                  </a:cubicBezTo>
                  <a:cubicBezTo>
                    <a:pt x="162" y="165"/>
                    <a:pt x="162" y="165"/>
                    <a:pt x="162" y="165"/>
                  </a:cubicBezTo>
                  <a:cubicBezTo>
                    <a:pt x="163" y="165"/>
                    <a:pt x="163" y="165"/>
                    <a:pt x="163" y="165"/>
                  </a:cubicBezTo>
                  <a:cubicBezTo>
                    <a:pt x="164" y="165"/>
                    <a:pt x="173" y="168"/>
                    <a:pt x="181" y="167"/>
                  </a:cubicBezTo>
                  <a:cubicBezTo>
                    <a:pt x="185" y="167"/>
                    <a:pt x="188" y="166"/>
                    <a:pt x="190" y="164"/>
                  </a:cubicBezTo>
                  <a:cubicBezTo>
                    <a:pt x="196" y="163"/>
                    <a:pt x="208" y="161"/>
                    <a:pt x="214" y="153"/>
                  </a:cubicBezTo>
                  <a:cubicBezTo>
                    <a:pt x="215" y="153"/>
                    <a:pt x="216" y="153"/>
                    <a:pt x="217" y="153"/>
                  </a:cubicBezTo>
                  <a:cubicBezTo>
                    <a:pt x="217" y="153"/>
                    <a:pt x="217" y="153"/>
                    <a:pt x="217" y="153"/>
                  </a:cubicBezTo>
                  <a:cubicBezTo>
                    <a:pt x="224" y="153"/>
                    <a:pt x="230" y="150"/>
                    <a:pt x="233" y="146"/>
                  </a:cubicBezTo>
                  <a:cubicBezTo>
                    <a:pt x="235" y="143"/>
                    <a:pt x="236" y="140"/>
                    <a:pt x="236" y="136"/>
                  </a:cubicBezTo>
                  <a:cubicBezTo>
                    <a:pt x="236" y="136"/>
                    <a:pt x="248" y="160"/>
                    <a:pt x="265" y="162"/>
                  </a:cubicBezTo>
                  <a:cubicBezTo>
                    <a:pt x="316" y="137"/>
                    <a:pt x="316" y="137"/>
                    <a:pt x="316" y="137"/>
                  </a:cubicBezTo>
                  <a:lnTo>
                    <a:pt x="288" y="14"/>
                  </a:lnTo>
                  <a:close/>
                  <a:moveTo>
                    <a:pt x="230" y="127"/>
                  </a:moveTo>
                  <a:cubicBezTo>
                    <a:pt x="225" y="129"/>
                    <a:pt x="225" y="129"/>
                    <a:pt x="225" y="129"/>
                  </a:cubicBezTo>
                  <a:cubicBezTo>
                    <a:pt x="226" y="133"/>
                    <a:pt x="226" y="133"/>
                    <a:pt x="226" y="133"/>
                  </a:cubicBezTo>
                  <a:cubicBezTo>
                    <a:pt x="226" y="137"/>
                    <a:pt x="225" y="139"/>
                    <a:pt x="225" y="139"/>
                  </a:cubicBezTo>
                  <a:cubicBezTo>
                    <a:pt x="223" y="141"/>
                    <a:pt x="220" y="142"/>
                    <a:pt x="216" y="142"/>
                  </a:cubicBezTo>
                  <a:cubicBezTo>
                    <a:pt x="216" y="142"/>
                    <a:pt x="216" y="142"/>
                    <a:pt x="216" y="142"/>
                  </a:cubicBezTo>
                  <a:cubicBezTo>
                    <a:pt x="214" y="143"/>
                    <a:pt x="212" y="142"/>
                    <a:pt x="211" y="142"/>
                  </a:cubicBezTo>
                  <a:cubicBezTo>
                    <a:pt x="207" y="142"/>
                    <a:pt x="207" y="142"/>
                    <a:pt x="207" y="142"/>
                  </a:cubicBezTo>
                  <a:cubicBezTo>
                    <a:pt x="206" y="146"/>
                    <a:pt x="206" y="146"/>
                    <a:pt x="206" y="146"/>
                  </a:cubicBezTo>
                  <a:cubicBezTo>
                    <a:pt x="204" y="150"/>
                    <a:pt x="196" y="153"/>
                    <a:pt x="189" y="153"/>
                  </a:cubicBezTo>
                  <a:cubicBezTo>
                    <a:pt x="188" y="153"/>
                    <a:pt x="188" y="153"/>
                    <a:pt x="188" y="153"/>
                  </a:cubicBezTo>
                  <a:cubicBezTo>
                    <a:pt x="185" y="153"/>
                    <a:pt x="185" y="153"/>
                    <a:pt x="185" y="153"/>
                  </a:cubicBezTo>
                  <a:cubicBezTo>
                    <a:pt x="184" y="155"/>
                    <a:pt x="184" y="155"/>
                    <a:pt x="184" y="155"/>
                  </a:cubicBezTo>
                  <a:cubicBezTo>
                    <a:pt x="183" y="156"/>
                    <a:pt x="182" y="156"/>
                    <a:pt x="180" y="156"/>
                  </a:cubicBezTo>
                  <a:cubicBezTo>
                    <a:pt x="175" y="157"/>
                    <a:pt x="169" y="155"/>
                    <a:pt x="167" y="155"/>
                  </a:cubicBezTo>
                  <a:cubicBezTo>
                    <a:pt x="157" y="149"/>
                    <a:pt x="157" y="149"/>
                    <a:pt x="157" y="149"/>
                  </a:cubicBezTo>
                  <a:cubicBezTo>
                    <a:pt x="156" y="144"/>
                    <a:pt x="154" y="140"/>
                    <a:pt x="149" y="140"/>
                  </a:cubicBezTo>
                  <a:cubicBezTo>
                    <a:pt x="149" y="140"/>
                    <a:pt x="147" y="116"/>
                    <a:pt x="130" y="128"/>
                  </a:cubicBezTo>
                  <a:cubicBezTo>
                    <a:pt x="130" y="128"/>
                    <a:pt x="125" y="108"/>
                    <a:pt x="109" y="117"/>
                  </a:cubicBezTo>
                  <a:cubicBezTo>
                    <a:pt x="88" y="103"/>
                    <a:pt x="88" y="103"/>
                    <a:pt x="88" y="103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1" y="91"/>
                    <a:pt x="71" y="91"/>
                    <a:pt x="71" y="91"/>
                  </a:cubicBezTo>
                  <a:cubicBezTo>
                    <a:pt x="71" y="91"/>
                    <a:pt x="71" y="91"/>
                    <a:pt x="71" y="91"/>
                  </a:cubicBezTo>
                  <a:cubicBezTo>
                    <a:pt x="71" y="90"/>
                    <a:pt x="71" y="90"/>
                    <a:pt x="71" y="90"/>
                  </a:cubicBezTo>
                  <a:cubicBezTo>
                    <a:pt x="72" y="89"/>
                    <a:pt x="72" y="89"/>
                    <a:pt x="72" y="89"/>
                  </a:cubicBezTo>
                  <a:cubicBezTo>
                    <a:pt x="72" y="88"/>
                    <a:pt x="72" y="88"/>
                    <a:pt x="72" y="88"/>
                  </a:cubicBezTo>
                  <a:cubicBezTo>
                    <a:pt x="72" y="87"/>
                    <a:pt x="90" y="26"/>
                    <a:pt x="91" y="21"/>
                  </a:cubicBezTo>
                  <a:cubicBezTo>
                    <a:pt x="91" y="21"/>
                    <a:pt x="93" y="20"/>
                    <a:pt x="93" y="20"/>
                  </a:cubicBezTo>
                  <a:cubicBezTo>
                    <a:pt x="138" y="20"/>
                    <a:pt x="138" y="20"/>
                    <a:pt x="138" y="20"/>
                  </a:cubicBezTo>
                  <a:cubicBezTo>
                    <a:pt x="134" y="22"/>
                    <a:pt x="132" y="24"/>
                    <a:pt x="132" y="24"/>
                  </a:cubicBezTo>
                  <a:cubicBezTo>
                    <a:pt x="125" y="30"/>
                    <a:pt x="122" y="60"/>
                    <a:pt x="122" y="60"/>
                  </a:cubicBezTo>
                  <a:cubicBezTo>
                    <a:pt x="119" y="67"/>
                    <a:pt x="127" y="72"/>
                    <a:pt x="127" y="72"/>
                  </a:cubicBezTo>
                  <a:cubicBezTo>
                    <a:pt x="140" y="81"/>
                    <a:pt x="154" y="47"/>
                    <a:pt x="154" y="47"/>
                  </a:cubicBezTo>
                  <a:cubicBezTo>
                    <a:pt x="161" y="41"/>
                    <a:pt x="172" y="45"/>
                    <a:pt x="185" y="54"/>
                  </a:cubicBezTo>
                  <a:cubicBezTo>
                    <a:pt x="206" y="76"/>
                    <a:pt x="232" y="102"/>
                    <a:pt x="239" y="111"/>
                  </a:cubicBezTo>
                  <a:cubicBezTo>
                    <a:pt x="241" y="114"/>
                    <a:pt x="242" y="117"/>
                    <a:pt x="241" y="119"/>
                  </a:cubicBezTo>
                  <a:cubicBezTo>
                    <a:pt x="240" y="123"/>
                    <a:pt x="233" y="126"/>
                    <a:pt x="230" y="1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29" tIns="48214" rIns="96429" bIns="48214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429377" y="4640692"/>
            <a:ext cx="1879123" cy="1879123"/>
            <a:chOff x="6096000" y="4400370"/>
            <a:chExt cx="1781907" cy="1781907"/>
          </a:xfrm>
        </p:grpSpPr>
        <p:sp>
          <p:nvSpPr>
            <p:cNvPr id="9" name="Oval 8"/>
            <p:cNvSpPr/>
            <p:nvPr/>
          </p:nvSpPr>
          <p:spPr>
            <a:xfrm>
              <a:off x="6096000" y="4400370"/>
              <a:ext cx="1781907" cy="1781907"/>
            </a:xfrm>
            <a:prstGeom prst="ellipse">
              <a:avLst/>
            </a:prstGeom>
            <a:solidFill>
              <a:schemeClr val="accent2">
                <a:alpha val="8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6612822" y="4917650"/>
              <a:ext cx="632375" cy="747345"/>
              <a:chOff x="1325323" y="3586519"/>
              <a:chExt cx="632375" cy="747345"/>
            </a:xfrm>
            <a:solidFill>
              <a:schemeClr val="bg2"/>
            </a:solidFill>
          </p:grpSpPr>
          <p:sp>
            <p:nvSpPr>
              <p:cNvPr id="46" name="Freeform 45"/>
              <p:cNvSpPr>
                <a:spLocks noEditPoints="1"/>
              </p:cNvSpPr>
              <p:nvPr/>
            </p:nvSpPr>
            <p:spPr bwMode="auto">
              <a:xfrm>
                <a:off x="1325323" y="3586519"/>
                <a:ext cx="632375" cy="747345"/>
              </a:xfrm>
              <a:custGeom>
                <a:avLst/>
                <a:gdLst>
                  <a:gd name="T0" fmla="*/ 215 w 221"/>
                  <a:gd name="T1" fmla="*/ 212 h 243"/>
                  <a:gd name="T2" fmla="*/ 174 w 221"/>
                  <a:gd name="T3" fmla="*/ 157 h 243"/>
                  <a:gd name="T4" fmla="*/ 179 w 221"/>
                  <a:gd name="T5" fmla="*/ 37 h 243"/>
                  <a:gd name="T6" fmla="*/ 105 w 221"/>
                  <a:gd name="T7" fmla="*/ 0 h 243"/>
                  <a:gd name="T8" fmla="*/ 49 w 221"/>
                  <a:gd name="T9" fmla="*/ 19 h 243"/>
                  <a:gd name="T10" fmla="*/ 31 w 221"/>
                  <a:gd name="T11" fmla="*/ 151 h 243"/>
                  <a:gd name="T12" fmla="*/ 105 w 221"/>
                  <a:gd name="T13" fmla="*/ 188 h 243"/>
                  <a:gd name="T14" fmla="*/ 143 w 221"/>
                  <a:gd name="T15" fmla="*/ 180 h 243"/>
                  <a:gd name="T16" fmla="*/ 185 w 221"/>
                  <a:gd name="T17" fmla="*/ 235 h 243"/>
                  <a:gd name="T18" fmla="*/ 200 w 221"/>
                  <a:gd name="T19" fmla="*/ 243 h 243"/>
                  <a:gd name="T20" fmla="*/ 200 w 221"/>
                  <a:gd name="T21" fmla="*/ 243 h 243"/>
                  <a:gd name="T22" fmla="*/ 211 w 221"/>
                  <a:gd name="T23" fmla="*/ 239 h 243"/>
                  <a:gd name="T24" fmla="*/ 215 w 221"/>
                  <a:gd name="T25" fmla="*/ 212 h 243"/>
                  <a:gd name="T26" fmla="*/ 144 w 221"/>
                  <a:gd name="T27" fmla="*/ 146 h 243"/>
                  <a:gd name="T28" fmla="*/ 105 w 221"/>
                  <a:gd name="T29" fmla="*/ 159 h 243"/>
                  <a:gd name="T30" fmla="*/ 54 w 221"/>
                  <a:gd name="T31" fmla="*/ 133 h 243"/>
                  <a:gd name="T32" fmla="*/ 66 w 221"/>
                  <a:gd name="T33" fmla="*/ 42 h 243"/>
                  <a:gd name="T34" fmla="*/ 105 w 221"/>
                  <a:gd name="T35" fmla="*/ 29 h 243"/>
                  <a:gd name="T36" fmla="*/ 156 w 221"/>
                  <a:gd name="T37" fmla="*/ 54 h 243"/>
                  <a:gd name="T38" fmla="*/ 144 w 221"/>
                  <a:gd name="T39" fmla="*/ 146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21" h="243">
                    <a:moveTo>
                      <a:pt x="215" y="212"/>
                    </a:moveTo>
                    <a:cubicBezTo>
                      <a:pt x="174" y="157"/>
                      <a:pt x="174" y="157"/>
                      <a:pt x="174" y="157"/>
                    </a:cubicBezTo>
                    <a:cubicBezTo>
                      <a:pt x="204" y="124"/>
                      <a:pt x="206" y="73"/>
                      <a:pt x="179" y="37"/>
                    </a:cubicBezTo>
                    <a:cubicBezTo>
                      <a:pt x="161" y="13"/>
                      <a:pt x="134" y="0"/>
                      <a:pt x="105" y="0"/>
                    </a:cubicBezTo>
                    <a:cubicBezTo>
                      <a:pt x="85" y="0"/>
                      <a:pt x="65" y="7"/>
                      <a:pt x="49" y="19"/>
                    </a:cubicBezTo>
                    <a:cubicBezTo>
                      <a:pt x="8" y="51"/>
                      <a:pt x="0" y="110"/>
                      <a:pt x="31" y="151"/>
                    </a:cubicBezTo>
                    <a:cubicBezTo>
                      <a:pt x="49" y="174"/>
                      <a:pt x="76" y="188"/>
                      <a:pt x="105" y="188"/>
                    </a:cubicBezTo>
                    <a:cubicBezTo>
                      <a:pt x="118" y="188"/>
                      <a:pt x="131" y="185"/>
                      <a:pt x="143" y="180"/>
                    </a:cubicBezTo>
                    <a:cubicBezTo>
                      <a:pt x="185" y="235"/>
                      <a:pt x="185" y="235"/>
                      <a:pt x="185" y="235"/>
                    </a:cubicBezTo>
                    <a:cubicBezTo>
                      <a:pt x="189" y="240"/>
                      <a:pt x="194" y="243"/>
                      <a:pt x="200" y="243"/>
                    </a:cubicBezTo>
                    <a:cubicBezTo>
                      <a:pt x="200" y="243"/>
                      <a:pt x="200" y="243"/>
                      <a:pt x="200" y="243"/>
                    </a:cubicBezTo>
                    <a:cubicBezTo>
                      <a:pt x="204" y="243"/>
                      <a:pt x="208" y="241"/>
                      <a:pt x="211" y="239"/>
                    </a:cubicBezTo>
                    <a:cubicBezTo>
                      <a:pt x="220" y="232"/>
                      <a:pt x="221" y="220"/>
                      <a:pt x="215" y="212"/>
                    </a:cubicBezTo>
                    <a:close/>
                    <a:moveTo>
                      <a:pt x="144" y="146"/>
                    </a:moveTo>
                    <a:cubicBezTo>
                      <a:pt x="133" y="154"/>
                      <a:pt x="119" y="159"/>
                      <a:pt x="105" y="159"/>
                    </a:cubicBezTo>
                    <a:cubicBezTo>
                      <a:pt x="85" y="159"/>
                      <a:pt x="66" y="150"/>
                      <a:pt x="54" y="133"/>
                    </a:cubicBezTo>
                    <a:cubicBezTo>
                      <a:pt x="33" y="105"/>
                      <a:pt x="38" y="64"/>
                      <a:pt x="66" y="42"/>
                    </a:cubicBezTo>
                    <a:cubicBezTo>
                      <a:pt x="78" y="33"/>
                      <a:pt x="91" y="29"/>
                      <a:pt x="105" y="29"/>
                    </a:cubicBezTo>
                    <a:cubicBezTo>
                      <a:pt x="125" y="29"/>
                      <a:pt x="144" y="38"/>
                      <a:pt x="156" y="54"/>
                    </a:cubicBezTo>
                    <a:cubicBezTo>
                      <a:pt x="178" y="83"/>
                      <a:pt x="172" y="124"/>
                      <a:pt x="144" y="14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29" tIns="48214" rIns="96429" bIns="482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46"/>
              <p:cNvSpPr>
                <a:spLocks/>
              </p:cNvSpPr>
              <p:nvPr/>
            </p:nvSpPr>
            <p:spPr bwMode="auto">
              <a:xfrm>
                <a:off x="1503405" y="3752885"/>
                <a:ext cx="248347" cy="223554"/>
              </a:xfrm>
              <a:custGeom>
                <a:avLst/>
                <a:gdLst>
                  <a:gd name="T0" fmla="*/ 86 w 87"/>
                  <a:gd name="T1" fmla="*/ 33 h 73"/>
                  <a:gd name="T2" fmla="*/ 45 w 87"/>
                  <a:gd name="T3" fmla="*/ 1 h 73"/>
                  <a:gd name="T4" fmla="*/ 40 w 87"/>
                  <a:gd name="T5" fmla="*/ 1 h 73"/>
                  <a:gd name="T6" fmla="*/ 24 w 87"/>
                  <a:gd name="T7" fmla="*/ 14 h 73"/>
                  <a:gd name="T8" fmla="*/ 24 w 87"/>
                  <a:gd name="T9" fmla="*/ 1 h 73"/>
                  <a:gd name="T10" fmla="*/ 15 w 87"/>
                  <a:gd name="T11" fmla="*/ 1 h 73"/>
                  <a:gd name="T12" fmla="*/ 15 w 87"/>
                  <a:gd name="T13" fmla="*/ 22 h 73"/>
                  <a:gd name="T14" fmla="*/ 8 w 87"/>
                  <a:gd name="T15" fmla="*/ 27 h 73"/>
                  <a:gd name="T16" fmla="*/ 1 w 87"/>
                  <a:gd name="T17" fmla="*/ 33 h 73"/>
                  <a:gd name="T18" fmla="*/ 1 w 87"/>
                  <a:gd name="T19" fmla="*/ 35 h 73"/>
                  <a:gd name="T20" fmla="*/ 8 w 87"/>
                  <a:gd name="T21" fmla="*/ 35 h 73"/>
                  <a:gd name="T22" fmla="*/ 8 w 87"/>
                  <a:gd name="T23" fmla="*/ 73 h 73"/>
                  <a:gd name="T24" fmla="*/ 32 w 87"/>
                  <a:gd name="T25" fmla="*/ 73 h 73"/>
                  <a:gd name="T26" fmla="*/ 32 w 87"/>
                  <a:gd name="T27" fmla="*/ 72 h 73"/>
                  <a:gd name="T28" fmla="*/ 32 w 87"/>
                  <a:gd name="T29" fmla="*/ 55 h 73"/>
                  <a:gd name="T30" fmla="*/ 41 w 87"/>
                  <a:gd name="T31" fmla="*/ 42 h 73"/>
                  <a:gd name="T32" fmla="*/ 52 w 87"/>
                  <a:gd name="T33" fmla="*/ 54 h 73"/>
                  <a:gd name="T34" fmla="*/ 52 w 87"/>
                  <a:gd name="T35" fmla="*/ 73 h 73"/>
                  <a:gd name="T36" fmla="*/ 77 w 87"/>
                  <a:gd name="T37" fmla="*/ 73 h 73"/>
                  <a:gd name="T38" fmla="*/ 77 w 87"/>
                  <a:gd name="T39" fmla="*/ 35 h 73"/>
                  <a:gd name="T40" fmla="*/ 85 w 87"/>
                  <a:gd name="T41" fmla="*/ 35 h 73"/>
                  <a:gd name="T42" fmla="*/ 86 w 87"/>
                  <a:gd name="T43" fmla="*/ 3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7" h="73">
                    <a:moveTo>
                      <a:pt x="86" y="33"/>
                    </a:moveTo>
                    <a:cubicBezTo>
                      <a:pt x="45" y="1"/>
                      <a:pt x="45" y="1"/>
                      <a:pt x="45" y="1"/>
                    </a:cubicBezTo>
                    <a:cubicBezTo>
                      <a:pt x="44" y="0"/>
                      <a:pt x="41" y="0"/>
                      <a:pt x="40" y="1"/>
                    </a:cubicBezTo>
                    <a:cubicBezTo>
                      <a:pt x="24" y="14"/>
                      <a:pt x="24" y="14"/>
                      <a:pt x="24" y="14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5" y="22"/>
                      <a:pt x="15" y="22"/>
                      <a:pt x="15" y="22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1" y="33"/>
                      <a:pt x="1" y="33"/>
                      <a:pt x="1" y="33"/>
                    </a:cubicBezTo>
                    <a:cubicBezTo>
                      <a:pt x="0" y="34"/>
                      <a:pt x="0" y="35"/>
                      <a:pt x="1" y="35"/>
                    </a:cubicBezTo>
                    <a:cubicBezTo>
                      <a:pt x="8" y="35"/>
                      <a:pt x="8" y="35"/>
                      <a:pt x="8" y="35"/>
                    </a:cubicBezTo>
                    <a:cubicBezTo>
                      <a:pt x="8" y="73"/>
                      <a:pt x="8" y="73"/>
                      <a:pt x="8" y="73"/>
                    </a:cubicBezTo>
                    <a:cubicBezTo>
                      <a:pt x="32" y="73"/>
                      <a:pt x="32" y="73"/>
                      <a:pt x="32" y="73"/>
                    </a:cubicBezTo>
                    <a:cubicBezTo>
                      <a:pt x="32" y="72"/>
                      <a:pt x="32" y="72"/>
                      <a:pt x="32" y="72"/>
                    </a:cubicBezTo>
                    <a:cubicBezTo>
                      <a:pt x="32" y="55"/>
                      <a:pt x="32" y="55"/>
                      <a:pt x="32" y="55"/>
                    </a:cubicBezTo>
                    <a:cubicBezTo>
                      <a:pt x="32" y="55"/>
                      <a:pt x="32" y="42"/>
                      <a:pt x="41" y="42"/>
                    </a:cubicBezTo>
                    <a:cubicBezTo>
                      <a:pt x="51" y="42"/>
                      <a:pt x="52" y="54"/>
                      <a:pt x="52" y="54"/>
                    </a:cubicBezTo>
                    <a:cubicBezTo>
                      <a:pt x="52" y="73"/>
                      <a:pt x="52" y="73"/>
                      <a:pt x="52" y="73"/>
                    </a:cubicBezTo>
                    <a:cubicBezTo>
                      <a:pt x="77" y="73"/>
                      <a:pt x="77" y="73"/>
                      <a:pt x="77" y="73"/>
                    </a:cubicBezTo>
                    <a:cubicBezTo>
                      <a:pt x="77" y="35"/>
                      <a:pt x="77" y="35"/>
                      <a:pt x="77" y="35"/>
                    </a:cubicBezTo>
                    <a:cubicBezTo>
                      <a:pt x="85" y="35"/>
                      <a:pt x="85" y="35"/>
                      <a:pt x="85" y="35"/>
                    </a:cubicBezTo>
                    <a:cubicBezTo>
                      <a:pt x="87" y="35"/>
                      <a:pt x="87" y="34"/>
                      <a:pt x="86" y="3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29" tIns="48214" rIns="96429" bIns="482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4" name="Group 13"/>
          <p:cNvGrpSpPr/>
          <p:nvPr/>
        </p:nvGrpSpPr>
        <p:grpSpPr>
          <a:xfrm>
            <a:off x="4148576" y="3520020"/>
            <a:ext cx="1411813" cy="1411813"/>
            <a:chOff x="3933196" y="3337676"/>
            <a:chExt cx="1338773" cy="1338773"/>
          </a:xfrm>
        </p:grpSpPr>
        <p:sp>
          <p:nvSpPr>
            <p:cNvPr id="5" name="Oval 4"/>
            <p:cNvSpPr/>
            <p:nvPr/>
          </p:nvSpPr>
          <p:spPr>
            <a:xfrm>
              <a:off x="3933196" y="3337676"/>
              <a:ext cx="1338773" cy="1338773"/>
            </a:xfrm>
            <a:prstGeom prst="ellipse">
              <a:avLst/>
            </a:prstGeom>
            <a:solidFill>
              <a:schemeClr val="accent2">
                <a:alpha val="8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4370013" y="3811402"/>
              <a:ext cx="465138" cy="391319"/>
              <a:chOff x="5368132" y="2625725"/>
              <a:chExt cx="465138" cy="391319"/>
            </a:xfrm>
            <a:solidFill>
              <a:schemeClr val="bg2"/>
            </a:solidFill>
          </p:grpSpPr>
          <p:sp>
            <p:nvSpPr>
              <p:cNvPr id="33" name="AutoShape 120"/>
              <p:cNvSpPr>
                <a:spLocks/>
              </p:cNvSpPr>
              <p:nvPr/>
            </p:nvSpPr>
            <p:spPr bwMode="auto">
              <a:xfrm>
                <a:off x="5484813" y="2727325"/>
                <a:ext cx="231775" cy="2317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48" y="16070"/>
                    </a:moveTo>
                    <a:cubicBezTo>
                      <a:pt x="14037" y="19468"/>
                      <a:pt x="8925" y="19859"/>
                      <a:pt x="5529" y="16948"/>
                    </a:cubicBezTo>
                    <a:cubicBezTo>
                      <a:pt x="2130" y="14038"/>
                      <a:pt x="1740" y="8924"/>
                      <a:pt x="4651" y="5527"/>
                    </a:cubicBezTo>
                    <a:cubicBezTo>
                      <a:pt x="7559" y="2131"/>
                      <a:pt x="12674" y="1740"/>
                      <a:pt x="16070" y="4650"/>
                    </a:cubicBezTo>
                    <a:cubicBezTo>
                      <a:pt x="19466" y="7560"/>
                      <a:pt x="19859" y="12673"/>
                      <a:pt x="16948" y="16070"/>
                    </a:cubicBezTo>
                    <a:moveTo>
                      <a:pt x="10800" y="0"/>
                    </a:moveTo>
                    <a:cubicBezTo>
                      <a:pt x="4833" y="0"/>
                      <a:pt x="0" y="4834"/>
                      <a:pt x="0" y="10800"/>
                    </a:cubicBezTo>
                    <a:cubicBezTo>
                      <a:pt x="0" y="16765"/>
                      <a:pt x="4833" y="21599"/>
                      <a:pt x="10800" y="21599"/>
                    </a:cubicBezTo>
                    <a:cubicBezTo>
                      <a:pt x="16764" y="21599"/>
                      <a:pt x="21600" y="16765"/>
                      <a:pt x="21600" y="10800"/>
                    </a:cubicBezTo>
                    <a:cubicBezTo>
                      <a:pt x="21600" y="4834"/>
                      <a:pt x="16764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1082" hangingPunct="0"/>
                <a:endParaRPr lang="en-US" sz="1582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34" name="AutoShape 121"/>
              <p:cNvSpPr>
                <a:spLocks/>
              </p:cNvSpPr>
              <p:nvPr/>
            </p:nvSpPr>
            <p:spPr bwMode="auto">
              <a:xfrm>
                <a:off x="5542757" y="2785269"/>
                <a:ext cx="65088" cy="650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200" y="0"/>
                    </a:moveTo>
                    <a:cubicBezTo>
                      <a:pt x="8596" y="0"/>
                      <a:pt x="0" y="8596"/>
                      <a:pt x="0" y="19195"/>
                    </a:cubicBezTo>
                    <a:lnTo>
                      <a:pt x="0" y="19199"/>
                    </a:lnTo>
                    <a:cubicBezTo>
                      <a:pt x="0" y="20524"/>
                      <a:pt x="1068" y="21599"/>
                      <a:pt x="2400" y="21599"/>
                    </a:cubicBezTo>
                    <a:cubicBezTo>
                      <a:pt x="3721" y="21599"/>
                      <a:pt x="4800" y="20524"/>
                      <a:pt x="4800" y="19199"/>
                    </a:cubicBezTo>
                    <a:lnTo>
                      <a:pt x="4800" y="19195"/>
                    </a:lnTo>
                    <a:cubicBezTo>
                      <a:pt x="4800" y="11247"/>
                      <a:pt x="11240" y="4799"/>
                      <a:pt x="19200" y="4799"/>
                    </a:cubicBezTo>
                    <a:cubicBezTo>
                      <a:pt x="20521" y="4799"/>
                      <a:pt x="21600" y="3724"/>
                      <a:pt x="21600" y="2399"/>
                    </a:cubicBezTo>
                    <a:cubicBezTo>
                      <a:pt x="21600" y="1075"/>
                      <a:pt x="20521" y="0"/>
                      <a:pt x="192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1082" hangingPunct="0"/>
                <a:endParaRPr lang="en-US" sz="1582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35" name="AutoShape 122"/>
              <p:cNvSpPr>
                <a:spLocks/>
              </p:cNvSpPr>
              <p:nvPr/>
            </p:nvSpPr>
            <p:spPr bwMode="auto">
              <a:xfrm>
                <a:off x="5368132" y="2625725"/>
                <a:ext cx="465138" cy="39131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9199"/>
                    </a:moveTo>
                    <a:cubicBezTo>
                      <a:pt x="20249" y="19642"/>
                      <a:pt x="19948" y="19999"/>
                      <a:pt x="19575" y="19999"/>
                    </a:cubicBezTo>
                    <a:lnTo>
                      <a:pt x="2024" y="19999"/>
                    </a:lnTo>
                    <a:cubicBezTo>
                      <a:pt x="1651" y="19999"/>
                      <a:pt x="1349" y="19642"/>
                      <a:pt x="1349" y="19199"/>
                    </a:cubicBezTo>
                    <a:lnTo>
                      <a:pt x="1349" y="7200"/>
                    </a:lnTo>
                    <a:cubicBezTo>
                      <a:pt x="1349" y="6809"/>
                      <a:pt x="1588" y="6475"/>
                      <a:pt x="1914" y="6411"/>
                    </a:cubicBezTo>
                    <a:lnTo>
                      <a:pt x="5588" y="5684"/>
                    </a:lnTo>
                    <a:lnTo>
                      <a:pt x="6797" y="2103"/>
                    </a:lnTo>
                    <a:cubicBezTo>
                      <a:pt x="6900" y="1799"/>
                      <a:pt x="7148" y="1600"/>
                      <a:pt x="7424" y="1600"/>
                    </a:cubicBezTo>
                    <a:lnTo>
                      <a:pt x="14174" y="1600"/>
                    </a:lnTo>
                    <a:cubicBezTo>
                      <a:pt x="14450" y="1600"/>
                      <a:pt x="14698" y="1799"/>
                      <a:pt x="14801" y="2103"/>
                    </a:cubicBezTo>
                    <a:lnTo>
                      <a:pt x="16010" y="5684"/>
                    </a:lnTo>
                    <a:lnTo>
                      <a:pt x="19685" y="6411"/>
                    </a:lnTo>
                    <a:cubicBezTo>
                      <a:pt x="20011" y="6475"/>
                      <a:pt x="20249" y="6809"/>
                      <a:pt x="20249" y="7200"/>
                    </a:cubicBezTo>
                    <a:cubicBezTo>
                      <a:pt x="20249" y="7200"/>
                      <a:pt x="20249" y="19199"/>
                      <a:pt x="20249" y="19199"/>
                    </a:cubicBezTo>
                    <a:close/>
                    <a:moveTo>
                      <a:pt x="19907" y="4832"/>
                    </a:moveTo>
                    <a:lnTo>
                      <a:pt x="16981" y="4254"/>
                    </a:lnTo>
                    <a:lnTo>
                      <a:pt x="16054" y="1507"/>
                    </a:lnTo>
                    <a:cubicBezTo>
                      <a:pt x="15745" y="591"/>
                      <a:pt x="15006" y="0"/>
                      <a:pt x="14174" y="0"/>
                    </a:cubicBezTo>
                    <a:lnTo>
                      <a:pt x="7424" y="0"/>
                    </a:lnTo>
                    <a:cubicBezTo>
                      <a:pt x="6593" y="0"/>
                      <a:pt x="5854" y="591"/>
                      <a:pt x="5543" y="1509"/>
                    </a:cubicBezTo>
                    <a:lnTo>
                      <a:pt x="4618" y="4254"/>
                    </a:lnTo>
                    <a:lnTo>
                      <a:pt x="1692" y="4832"/>
                    </a:lnTo>
                    <a:cubicBezTo>
                      <a:pt x="711" y="5025"/>
                      <a:pt x="0" y="6020"/>
                      <a:pt x="0" y="7200"/>
                    </a:cubicBezTo>
                    <a:lnTo>
                      <a:pt x="0" y="19199"/>
                    </a:lnTo>
                    <a:cubicBezTo>
                      <a:pt x="0" y="20523"/>
                      <a:pt x="908" y="21600"/>
                      <a:pt x="2024" y="21600"/>
                    </a:cubicBezTo>
                    <a:lnTo>
                      <a:pt x="19575" y="21600"/>
                    </a:lnTo>
                    <a:cubicBezTo>
                      <a:pt x="20691" y="21600"/>
                      <a:pt x="21600" y="20523"/>
                      <a:pt x="21600" y="19199"/>
                    </a:cubicBezTo>
                    <a:lnTo>
                      <a:pt x="21600" y="7200"/>
                    </a:lnTo>
                    <a:cubicBezTo>
                      <a:pt x="21600" y="6020"/>
                      <a:pt x="20888" y="5025"/>
                      <a:pt x="19907" y="4832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1082" hangingPunct="0"/>
                <a:endParaRPr lang="en-US" sz="1582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4499671" y="4811474"/>
            <a:ext cx="1060716" cy="1060716"/>
            <a:chOff x="4266129" y="4562318"/>
            <a:chExt cx="1005840" cy="1005840"/>
          </a:xfrm>
        </p:grpSpPr>
        <p:sp>
          <p:nvSpPr>
            <p:cNvPr id="4" name="Oval 3"/>
            <p:cNvSpPr/>
            <p:nvPr/>
          </p:nvSpPr>
          <p:spPr>
            <a:xfrm>
              <a:off x="4266129" y="4562318"/>
              <a:ext cx="1005840" cy="1005840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4536877" y="4882511"/>
              <a:ext cx="464344" cy="362744"/>
              <a:chOff x="2581275" y="1710532"/>
              <a:chExt cx="464344" cy="362744"/>
            </a:xfrm>
            <a:solidFill>
              <a:schemeClr val="bg2"/>
            </a:solidFill>
          </p:grpSpPr>
          <p:sp>
            <p:nvSpPr>
              <p:cNvPr id="37" name="AutoShape 140"/>
              <p:cNvSpPr>
                <a:spLocks/>
              </p:cNvSpPr>
              <p:nvPr/>
            </p:nvSpPr>
            <p:spPr bwMode="auto">
              <a:xfrm>
                <a:off x="2639219" y="1768475"/>
                <a:ext cx="290513" cy="235744"/>
              </a:xfrm>
              <a:custGeom>
                <a:avLst/>
                <a:gdLst>
                  <a:gd name="T0" fmla="+- 0 10800 376"/>
                  <a:gd name="T1" fmla="*/ T0 w 20848"/>
                  <a:gd name="T2" fmla="*/ 10800 h 21600"/>
                  <a:gd name="T3" fmla="+- 0 10800 376"/>
                  <a:gd name="T4" fmla="*/ T3 w 20848"/>
                  <a:gd name="T5" fmla="*/ 10800 h 21600"/>
                  <a:gd name="T6" fmla="+- 0 10800 376"/>
                  <a:gd name="T7" fmla="*/ T6 w 20848"/>
                  <a:gd name="T8" fmla="*/ 10800 h 21600"/>
                  <a:gd name="T9" fmla="+- 0 10800 376"/>
                  <a:gd name="T10" fmla="*/ T9 w 20848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0848" h="21600">
                    <a:moveTo>
                      <a:pt x="18728" y="19178"/>
                    </a:moveTo>
                    <a:cubicBezTo>
                      <a:pt x="13191" y="20631"/>
                      <a:pt x="7654" y="20631"/>
                      <a:pt x="2118" y="19178"/>
                    </a:cubicBezTo>
                    <a:cubicBezTo>
                      <a:pt x="678" y="13592"/>
                      <a:pt x="678" y="8008"/>
                      <a:pt x="2118" y="2421"/>
                    </a:cubicBezTo>
                    <a:cubicBezTo>
                      <a:pt x="7654" y="968"/>
                      <a:pt x="13191" y="968"/>
                      <a:pt x="18728" y="2421"/>
                    </a:cubicBezTo>
                    <a:cubicBezTo>
                      <a:pt x="20168" y="8008"/>
                      <a:pt x="20168" y="13592"/>
                      <a:pt x="18728" y="19178"/>
                    </a:cubicBezTo>
                    <a:moveTo>
                      <a:pt x="18938" y="1116"/>
                    </a:moveTo>
                    <a:cubicBezTo>
                      <a:pt x="16114" y="375"/>
                      <a:pt x="13249" y="0"/>
                      <a:pt x="10423" y="0"/>
                    </a:cubicBezTo>
                    <a:cubicBezTo>
                      <a:pt x="7597" y="0"/>
                      <a:pt x="4732" y="375"/>
                      <a:pt x="1908" y="1116"/>
                    </a:cubicBezTo>
                    <a:cubicBezTo>
                      <a:pt x="1543" y="1213"/>
                      <a:pt x="1244" y="1552"/>
                      <a:pt x="1127" y="2004"/>
                    </a:cubicBezTo>
                    <a:cubicBezTo>
                      <a:pt x="-376" y="7841"/>
                      <a:pt x="-376" y="13759"/>
                      <a:pt x="1127" y="19593"/>
                    </a:cubicBezTo>
                    <a:cubicBezTo>
                      <a:pt x="1244" y="20047"/>
                      <a:pt x="1543" y="20386"/>
                      <a:pt x="1908" y="20482"/>
                    </a:cubicBezTo>
                    <a:cubicBezTo>
                      <a:pt x="4732" y="21224"/>
                      <a:pt x="7597" y="21600"/>
                      <a:pt x="10423" y="21600"/>
                    </a:cubicBezTo>
                    <a:cubicBezTo>
                      <a:pt x="13249" y="21600"/>
                      <a:pt x="16114" y="21224"/>
                      <a:pt x="18938" y="20482"/>
                    </a:cubicBezTo>
                    <a:cubicBezTo>
                      <a:pt x="19303" y="20386"/>
                      <a:pt x="19602" y="20047"/>
                      <a:pt x="19719" y="19593"/>
                    </a:cubicBezTo>
                    <a:cubicBezTo>
                      <a:pt x="21223" y="13759"/>
                      <a:pt x="21223" y="7841"/>
                      <a:pt x="19719" y="2004"/>
                    </a:cubicBezTo>
                    <a:cubicBezTo>
                      <a:pt x="19602" y="1552"/>
                      <a:pt x="19303" y="1213"/>
                      <a:pt x="18938" y="1116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1082" hangingPunct="0"/>
                <a:endParaRPr lang="en-US" sz="1582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38" name="AutoShape 141"/>
              <p:cNvSpPr>
                <a:spLocks/>
              </p:cNvSpPr>
              <p:nvPr/>
            </p:nvSpPr>
            <p:spPr bwMode="auto">
              <a:xfrm>
                <a:off x="2581275" y="1710532"/>
                <a:ext cx="464344" cy="362744"/>
              </a:xfrm>
              <a:custGeom>
                <a:avLst/>
                <a:gdLst>
                  <a:gd name="T0" fmla="+- 0 10800 252"/>
                  <a:gd name="T1" fmla="*/ T0 w 21096"/>
                  <a:gd name="T2" fmla="*/ 10800 h 21600"/>
                  <a:gd name="T3" fmla="+- 0 10800 252"/>
                  <a:gd name="T4" fmla="*/ T3 w 21096"/>
                  <a:gd name="T5" fmla="*/ 10800 h 21600"/>
                  <a:gd name="T6" fmla="+- 0 10800 252"/>
                  <a:gd name="T7" fmla="*/ T6 w 21096"/>
                  <a:gd name="T8" fmla="*/ 10800 h 21600"/>
                  <a:gd name="T9" fmla="+- 0 10800 252"/>
                  <a:gd name="T10" fmla="*/ T9 w 21096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096" h="21600">
                    <a:moveTo>
                      <a:pt x="19056" y="18331"/>
                    </a:moveTo>
                    <a:cubicBezTo>
                      <a:pt x="13383" y="19233"/>
                      <a:pt x="7711" y="19233"/>
                      <a:pt x="2038" y="18331"/>
                    </a:cubicBezTo>
                    <a:cubicBezTo>
                      <a:pt x="1074" y="13022"/>
                      <a:pt x="1074" y="7713"/>
                      <a:pt x="2038" y="2404"/>
                    </a:cubicBezTo>
                    <a:cubicBezTo>
                      <a:pt x="7711" y="1502"/>
                      <a:pt x="13383" y="1502"/>
                      <a:pt x="19056" y="2404"/>
                    </a:cubicBezTo>
                    <a:cubicBezTo>
                      <a:pt x="20021" y="7713"/>
                      <a:pt x="20021" y="13022"/>
                      <a:pt x="19056" y="18331"/>
                    </a:cubicBezTo>
                    <a:moveTo>
                      <a:pt x="20338" y="2005"/>
                    </a:moveTo>
                    <a:cubicBezTo>
                      <a:pt x="20211" y="1301"/>
                      <a:pt x="19762" y="776"/>
                      <a:pt x="19215" y="689"/>
                    </a:cubicBezTo>
                    <a:cubicBezTo>
                      <a:pt x="16339" y="232"/>
                      <a:pt x="13423" y="0"/>
                      <a:pt x="10547" y="0"/>
                    </a:cubicBezTo>
                    <a:cubicBezTo>
                      <a:pt x="7671" y="0"/>
                      <a:pt x="4755" y="232"/>
                      <a:pt x="1879" y="689"/>
                    </a:cubicBezTo>
                    <a:cubicBezTo>
                      <a:pt x="1332" y="776"/>
                      <a:pt x="883" y="1301"/>
                      <a:pt x="756" y="2005"/>
                    </a:cubicBezTo>
                    <a:cubicBezTo>
                      <a:pt x="-252" y="7553"/>
                      <a:pt x="-252" y="13181"/>
                      <a:pt x="756" y="18731"/>
                    </a:cubicBezTo>
                    <a:cubicBezTo>
                      <a:pt x="883" y="19434"/>
                      <a:pt x="1332" y="19959"/>
                      <a:pt x="1879" y="20046"/>
                    </a:cubicBezTo>
                    <a:cubicBezTo>
                      <a:pt x="3265" y="20266"/>
                      <a:pt x="4660" y="20429"/>
                      <a:pt x="6055" y="20544"/>
                    </a:cubicBezTo>
                    <a:cubicBezTo>
                      <a:pt x="5979" y="20606"/>
                      <a:pt x="5931" y="20670"/>
                      <a:pt x="5931" y="20735"/>
                    </a:cubicBezTo>
                    <a:cubicBezTo>
                      <a:pt x="5931" y="21213"/>
                      <a:pt x="7997" y="21599"/>
                      <a:pt x="10547" y="21599"/>
                    </a:cubicBezTo>
                    <a:cubicBezTo>
                      <a:pt x="13097" y="21599"/>
                      <a:pt x="15164" y="21213"/>
                      <a:pt x="15164" y="20735"/>
                    </a:cubicBezTo>
                    <a:cubicBezTo>
                      <a:pt x="15164" y="20670"/>
                      <a:pt x="15115" y="20606"/>
                      <a:pt x="15040" y="20544"/>
                    </a:cubicBezTo>
                    <a:cubicBezTo>
                      <a:pt x="16434" y="20429"/>
                      <a:pt x="17830" y="20266"/>
                      <a:pt x="19215" y="20046"/>
                    </a:cubicBezTo>
                    <a:cubicBezTo>
                      <a:pt x="19762" y="19959"/>
                      <a:pt x="20211" y="19434"/>
                      <a:pt x="20338" y="18731"/>
                    </a:cubicBezTo>
                    <a:cubicBezTo>
                      <a:pt x="21347" y="13181"/>
                      <a:pt x="21347" y="7553"/>
                      <a:pt x="20338" y="200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1082" hangingPunct="0"/>
                <a:endParaRPr lang="en-US" sz="1582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39" name="AutoShape 142"/>
              <p:cNvSpPr>
                <a:spLocks/>
              </p:cNvSpPr>
              <p:nvPr/>
            </p:nvSpPr>
            <p:spPr bwMode="auto">
              <a:xfrm>
                <a:off x="2944019" y="1783557"/>
                <a:ext cx="43656" cy="4286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7200"/>
                    </a:moveTo>
                    <a:cubicBezTo>
                      <a:pt x="12779" y="7200"/>
                      <a:pt x="14399" y="8820"/>
                      <a:pt x="14399" y="10800"/>
                    </a:cubicBezTo>
                    <a:cubicBezTo>
                      <a:pt x="14399" y="12779"/>
                      <a:pt x="12779" y="14400"/>
                      <a:pt x="10800" y="14400"/>
                    </a:cubicBezTo>
                    <a:cubicBezTo>
                      <a:pt x="8820" y="14400"/>
                      <a:pt x="7199" y="12779"/>
                      <a:pt x="7199" y="10800"/>
                    </a:cubicBezTo>
                    <a:cubicBezTo>
                      <a:pt x="7199" y="8820"/>
                      <a:pt x="8820" y="7200"/>
                      <a:pt x="10800" y="7200"/>
                    </a:cubicBezTo>
                    <a:moveTo>
                      <a:pt x="10800" y="21599"/>
                    </a:moveTo>
                    <a:cubicBezTo>
                      <a:pt x="16762" y="21599"/>
                      <a:pt x="21600" y="16762"/>
                      <a:pt x="21600" y="10800"/>
                    </a:cubicBezTo>
                    <a:cubicBezTo>
                      <a:pt x="21600" y="4837"/>
                      <a:pt x="16762" y="0"/>
                      <a:pt x="10800" y="0"/>
                    </a:cubicBezTo>
                    <a:cubicBezTo>
                      <a:pt x="4837" y="0"/>
                      <a:pt x="0" y="4837"/>
                      <a:pt x="0" y="10800"/>
                    </a:cubicBezTo>
                    <a:cubicBezTo>
                      <a:pt x="0" y="16762"/>
                      <a:pt x="4837" y="21599"/>
                      <a:pt x="10800" y="2159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1082" hangingPunct="0"/>
                <a:endParaRPr lang="en-US" sz="1582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40" name="AutoShape 143"/>
              <p:cNvSpPr>
                <a:spLocks/>
              </p:cNvSpPr>
              <p:nvPr/>
            </p:nvSpPr>
            <p:spPr bwMode="auto">
              <a:xfrm>
                <a:off x="2929732" y="1971675"/>
                <a:ext cx="57944" cy="1508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899" y="0"/>
                    </a:moveTo>
                    <a:lnTo>
                      <a:pt x="2699" y="0"/>
                    </a:lnTo>
                    <a:cubicBezTo>
                      <a:pt x="1210" y="0"/>
                      <a:pt x="0" y="4841"/>
                      <a:pt x="0" y="10800"/>
                    </a:cubicBezTo>
                    <a:cubicBezTo>
                      <a:pt x="0" y="16758"/>
                      <a:pt x="1210" y="21599"/>
                      <a:pt x="2699" y="21599"/>
                    </a:cubicBezTo>
                    <a:lnTo>
                      <a:pt x="18899" y="21599"/>
                    </a:lnTo>
                    <a:cubicBezTo>
                      <a:pt x="20389" y="21599"/>
                      <a:pt x="21600" y="16758"/>
                      <a:pt x="21600" y="10800"/>
                    </a:cubicBezTo>
                    <a:cubicBezTo>
                      <a:pt x="21600" y="4841"/>
                      <a:pt x="20389" y="0"/>
                      <a:pt x="18899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1082" hangingPunct="0"/>
                <a:endParaRPr lang="en-US" sz="1582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41" name="AutoShape 144"/>
              <p:cNvSpPr>
                <a:spLocks/>
              </p:cNvSpPr>
              <p:nvPr/>
            </p:nvSpPr>
            <p:spPr bwMode="auto">
              <a:xfrm>
                <a:off x="2944019" y="1928019"/>
                <a:ext cx="58738" cy="1508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899" y="0"/>
                    </a:moveTo>
                    <a:lnTo>
                      <a:pt x="2699" y="0"/>
                    </a:lnTo>
                    <a:cubicBezTo>
                      <a:pt x="1210" y="0"/>
                      <a:pt x="0" y="4841"/>
                      <a:pt x="0" y="10800"/>
                    </a:cubicBezTo>
                    <a:cubicBezTo>
                      <a:pt x="0" y="16758"/>
                      <a:pt x="1210" y="21599"/>
                      <a:pt x="2699" y="21599"/>
                    </a:cubicBezTo>
                    <a:lnTo>
                      <a:pt x="18899" y="21599"/>
                    </a:lnTo>
                    <a:cubicBezTo>
                      <a:pt x="20389" y="21599"/>
                      <a:pt x="21600" y="16758"/>
                      <a:pt x="21600" y="10800"/>
                    </a:cubicBezTo>
                    <a:cubicBezTo>
                      <a:pt x="21600" y="4841"/>
                      <a:pt x="20389" y="0"/>
                      <a:pt x="18899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1082" hangingPunct="0"/>
                <a:endParaRPr lang="en-US" sz="1582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42" name="AutoShape 145"/>
              <p:cNvSpPr>
                <a:spLocks/>
              </p:cNvSpPr>
              <p:nvPr/>
            </p:nvSpPr>
            <p:spPr bwMode="auto">
              <a:xfrm>
                <a:off x="2944019" y="1885157"/>
                <a:ext cx="58738" cy="142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899" y="0"/>
                    </a:moveTo>
                    <a:lnTo>
                      <a:pt x="2699" y="0"/>
                    </a:lnTo>
                    <a:cubicBezTo>
                      <a:pt x="1210" y="0"/>
                      <a:pt x="0" y="4841"/>
                      <a:pt x="0" y="10800"/>
                    </a:cubicBezTo>
                    <a:cubicBezTo>
                      <a:pt x="0" y="16758"/>
                      <a:pt x="1210" y="21599"/>
                      <a:pt x="2699" y="21599"/>
                    </a:cubicBezTo>
                    <a:lnTo>
                      <a:pt x="18899" y="21599"/>
                    </a:lnTo>
                    <a:cubicBezTo>
                      <a:pt x="20389" y="21599"/>
                      <a:pt x="21600" y="16758"/>
                      <a:pt x="21600" y="10800"/>
                    </a:cubicBezTo>
                    <a:cubicBezTo>
                      <a:pt x="21600" y="4841"/>
                      <a:pt x="20389" y="0"/>
                      <a:pt x="18899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1082" hangingPunct="0"/>
                <a:endParaRPr lang="en-US" sz="1582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43" name="AutoShape 146"/>
              <p:cNvSpPr>
                <a:spLocks/>
              </p:cNvSpPr>
              <p:nvPr/>
            </p:nvSpPr>
            <p:spPr bwMode="auto">
              <a:xfrm>
                <a:off x="2697957" y="1826419"/>
                <a:ext cx="86519" cy="61119"/>
              </a:xfrm>
              <a:custGeom>
                <a:avLst/>
                <a:gdLst>
                  <a:gd name="T0" fmla="+- 0 10822 44"/>
                  <a:gd name="T1" fmla="*/ T0 w 21556"/>
                  <a:gd name="T2" fmla="+- 0 10826 53"/>
                  <a:gd name="T3" fmla="*/ 10826 h 21547"/>
                  <a:gd name="T4" fmla="+- 0 10822 44"/>
                  <a:gd name="T5" fmla="*/ T4 w 21556"/>
                  <a:gd name="T6" fmla="+- 0 10826 53"/>
                  <a:gd name="T7" fmla="*/ 10826 h 21547"/>
                  <a:gd name="T8" fmla="+- 0 10822 44"/>
                  <a:gd name="T9" fmla="*/ T8 w 21556"/>
                  <a:gd name="T10" fmla="+- 0 10826 53"/>
                  <a:gd name="T11" fmla="*/ 10826 h 21547"/>
                  <a:gd name="T12" fmla="+- 0 10822 44"/>
                  <a:gd name="T13" fmla="*/ T12 w 21556"/>
                  <a:gd name="T14" fmla="+- 0 10826 53"/>
                  <a:gd name="T15" fmla="*/ 10826 h 2154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556" h="21547">
                    <a:moveTo>
                      <a:pt x="19751" y="2"/>
                    </a:moveTo>
                    <a:lnTo>
                      <a:pt x="3200" y="1845"/>
                    </a:lnTo>
                    <a:cubicBezTo>
                      <a:pt x="2215" y="2010"/>
                      <a:pt x="1272" y="3284"/>
                      <a:pt x="1106" y="4676"/>
                    </a:cubicBezTo>
                    <a:lnTo>
                      <a:pt x="1" y="18986"/>
                    </a:lnTo>
                    <a:cubicBezTo>
                      <a:pt x="-44" y="20398"/>
                      <a:pt x="724" y="21547"/>
                      <a:pt x="1712" y="21547"/>
                    </a:cubicBezTo>
                    <a:cubicBezTo>
                      <a:pt x="2698" y="21547"/>
                      <a:pt x="3542" y="20398"/>
                      <a:pt x="3582" y="18978"/>
                    </a:cubicBezTo>
                    <a:lnTo>
                      <a:pt x="4185" y="9251"/>
                    </a:lnTo>
                    <a:cubicBezTo>
                      <a:pt x="4319" y="7849"/>
                      <a:pt x="5235" y="6592"/>
                      <a:pt x="6220" y="6447"/>
                    </a:cubicBezTo>
                    <a:lnTo>
                      <a:pt x="19751" y="5128"/>
                    </a:lnTo>
                    <a:cubicBezTo>
                      <a:pt x="20743" y="5078"/>
                      <a:pt x="21556" y="3884"/>
                      <a:pt x="21556" y="2467"/>
                    </a:cubicBezTo>
                    <a:cubicBezTo>
                      <a:pt x="21556" y="1055"/>
                      <a:pt x="20743" y="-53"/>
                      <a:pt x="19751" y="2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1082" hangingPunct="0"/>
                <a:endParaRPr lang="en-US" sz="1582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</p:grpSp>
      </p:grpSp>
      <p:sp>
        <p:nvSpPr>
          <p:cNvPr id="67" name="TextBox 41"/>
          <p:cNvSpPr txBox="1"/>
          <p:nvPr/>
        </p:nvSpPr>
        <p:spPr>
          <a:xfrm>
            <a:off x="1386000" y="5427501"/>
            <a:ext cx="2651792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8" name="TextBox 170"/>
          <p:cNvSpPr txBox="1"/>
          <p:nvPr/>
        </p:nvSpPr>
        <p:spPr>
          <a:xfrm>
            <a:off x="1607566" y="5140618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9" name="TextBox 41"/>
          <p:cNvSpPr txBox="1"/>
          <p:nvPr/>
        </p:nvSpPr>
        <p:spPr>
          <a:xfrm>
            <a:off x="1371713" y="3655851"/>
            <a:ext cx="2651792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0" name="TextBox 170"/>
          <p:cNvSpPr txBox="1"/>
          <p:nvPr/>
        </p:nvSpPr>
        <p:spPr>
          <a:xfrm>
            <a:off x="1593279" y="3368968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1" name="TextBox 41"/>
          <p:cNvSpPr txBox="1"/>
          <p:nvPr/>
        </p:nvSpPr>
        <p:spPr>
          <a:xfrm>
            <a:off x="1371713" y="1869914"/>
            <a:ext cx="2651792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2" name="TextBox 170"/>
          <p:cNvSpPr txBox="1"/>
          <p:nvPr/>
        </p:nvSpPr>
        <p:spPr>
          <a:xfrm>
            <a:off x="1593279" y="1583031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3" name="TextBox 41"/>
          <p:cNvSpPr txBox="1"/>
          <p:nvPr/>
        </p:nvSpPr>
        <p:spPr>
          <a:xfrm>
            <a:off x="8658338" y="5384639"/>
            <a:ext cx="2651792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4" name="TextBox 170"/>
          <p:cNvSpPr txBox="1"/>
          <p:nvPr/>
        </p:nvSpPr>
        <p:spPr>
          <a:xfrm>
            <a:off x="8658339" y="5127653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5" name="TextBox 41"/>
          <p:cNvSpPr txBox="1"/>
          <p:nvPr/>
        </p:nvSpPr>
        <p:spPr>
          <a:xfrm>
            <a:off x="8915513" y="3698714"/>
            <a:ext cx="2651792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6" name="TextBox 170"/>
          <p:cNvSpPr txBox="1"/>
          <p:nvPr/>
        </p:nvSpPr>
        <p:spPr>
          <a:xfrm>
            <a:off x="8915514" y="3383298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9" name="TextBox 41"/>
          <p:cNvSpPr txBox="1"/>
          <p:nvPr/>
        </p:nvSpPr>
        <p:spPr>
          <a:xfrm>
            <a:off x="7815375" y="2066153"/>
            <a:ext cx="2651792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0" name="TextBox 170"/>
          <p:cNvSpPr txBox="1"/>
          <p:nvPr/>
        </p:nvSpPr>
        <p:spPr>
          <a:xfrm>
            <a:off x="7815376" y="1727228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310935" y="162227"/>
            <a:ext cx="3775393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站酷高端黑" panose="02010600030101010101" pitchFamily="2" charset="-122"/>
                <a:ea typeface="站酷高端黑" panose="02010600030101010101" pitchFamily="2" charset="-122"/>
              </a:defRPr>
            </a:lvl1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</p:spTree>
    <p:extLst>
      <p:ext uri="{BB962C8B-B14F-4D97-AF65-F5344CB8AC3E}">
        <p14:creationId xmlns:p14="http://schemas.microsoft.com/office/powerpoint/2010/main" val="4216766654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500"/>
                            </p:stCondLst>
                            <p:childTnLst>
                              <p:par>
                                <p:cTn id="7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500"/>
                            </p:stCondLst>
                            <p:childTnLst>
                              <p:par>
                                <p:cTn id="9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9" grpId="0"/>
      <p:bldP spid="8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矩形 331"/>
          <p:cNvSpPr/>
          <p:nvPr/>
        </p:nvSpPr>
        <p:spPr>
          <a:xfrm>
            <a:off x="0" y="0"/>
            <a:ext cx="12858750" cy="7243762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259"/>
          <p:cNvSpPr>
            <a:spLocks noChangeArrowheads="1"/>
          </p:cNvSpPr>
          <p:nvPr/>
        </p:nvSpPr>
        <p:spPr bwMode="auto">
          <a:xfrm>
            <a:off x="236687" y="3760341"/>
            <a:ext cx="72008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5400" dirty="0" smtClean="0">
                <a:solidFill>
                  <a:schemeClr val="accent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Arial" panose="020B0604020202020204" pitchFamily="34" charset="0"/>
              </a:rPr>
              <a:t>清新淡雅通用</a:t>
            </a:r>
            <a:r>
              <a:rPr lang="en-US" altLang="zh-CN" sz="5400" dirty="0" smtClean="0">
                <a:solidFill>
                  <a:schemeClr val="accent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Arial" panose="020B0604020202020204" pitchFamily="34" charset="0"/>
              </a:rPr>
              <a:t>PPT</a:t>
            </a:r>
            <a:endParaRPr lang="zh-CN" altLang="en-US" sz="5400" dirty="0">
              <a:solidFill>
                <a:schemeClr val="accent1"/>
              </a:solidFill>
              <a:latin typeface="方正正准黑简体" panose="02000000000000000000" pitchFamily="2" charset="-122"/>
              <a:ea typeface="方正正准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13" name="矩形 259"/>
          <p:cNvSpPr>
            <a:spLocks noChangeArrowheads="1"/>
          </p:cNvSpPr>
          <p:nvPr/>
        </p:nvSpPr>
        <p:spPr bwMode="auto">
          <a:xfrm>
            <a:off x="1160701" y="4529801"/>
            <a:ext cx="5352773" cy="30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1400" cap="all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框架完整</a:t>
            </a:r>
            <a:r>
              <a:rPr lang="zh-CN" altLang="en-US" sz="1400" cap="all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适用于工作总结、</a:t>
            </a:r>
            <a:r>
              <a:rPr lang="zh-CN" altLang="en-US" sz="1400" cap="all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工作汇报、工作安排</a:t>
            </a:r>
          </a:p>
        </p:txBody>
      </p:sp>
      <p:sp>
        <p:nvSpPr>
          <p:cNvPr id="16" name="矩形 259"/>
          <p:cNvSpPr>
            <a:spLocks noChangeArrowheads="1"/>
          </p:cNvSpPr>
          <p:nvPr/>
        </p:nvSpPr>
        <p:spPr bwMode="auto">
          <a:xfrm>
            <a:off x="1309011" y="4837540"/>
            <a:ext cx="505615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Framework is applicable to complete public class teachers, work report and work </a:t>
            </a:r>
            <a:r>
              <a:rPr lang="en-US" altLang="zh-CN" sz="8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arrangementFramework</a:t>
            </a:r>
            <a:r>
              <a:rPr lang="en-US" altLang="zh-CN" sz="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applicable to complete public class teachers, work report and work arrangement</a:t>
            </a:r>
            <a:endParaRPr lang="zh-CN" altLang="en-US" sz="8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847742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400"/>
                            </p:stCondLst>
                            <p:childTnLst>
                              <p:par>
                                <p:cTn id="2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900"/>
                            </p:stCondLst>
                            <p:childTnLst>
                              <p:par>
                                <p:cTn id="2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400"/>
                            </p:stCondLst>
                            <p:childTnLst>
                              <p:par>
                                <p:cTn id="3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41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" grpId="0" animBg="1"/>
      <p:bldP spid="332" grpId="1" animBg="1"/>
      <p:bldP spid="12" grpId="0"/>
      <p:bldP spid="12" grpId="1"/>
      <p:bldP spid="13" grpId="0"/>
      <p:bldP spid="13" grpId="1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MH_Entry_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 flipH="1">
            <a:off x="6530727" y="153551"/>
            <a:ext cx="5976664" cy="692555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 anchor="ctr" anchorCtr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413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zh-CN" altLang="en-US" sz="413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任意多边形 14"/>
          <p:cNvSpPr/>
          <p:nvPr/>
        </p:nvSpPr>
        <p:spPr>
          <a:xfrm>
            <a:off x="0" y="-26729"/>
            <a:ext cx="6934200" cy="7270949"/>
          </a:xfrm>
          <a:custGeom>
            <a:avLst/>
            <a:gdLst>
              <a:gd name="connsiteX0" fmla="*/ 2968768 w 5921064"/>
              <a:gd name="connsiteY0" fmla="*/ 1839123 h 6208613"/>
              <a:gd name="connsiteX1" fmla="*/ 3541590 w 5921064"/>
              <a:gd name="connsiteY1" fmla="*/ 1839123 h 6208613"/>
              <a:gd name="connsiteX2" fmla="*/ 2137119 w 5921064"/>
              <a:gd name="connsiteY2" fmla="*/ 5463430 h 6208613"/>
              <a:gd name="connsiteX3" fmla="*/ 1564297 w 5921064"/>
              <a:gd name="connsiteY3" fmla="*/ 5463430 h 6208613"/>
              <a:gd name="connsiteX4" fmla="*/ 1816558 w 5921064"/>
              <a:gd name="connsiteY4" fmla="*/ 1312746 h 6208613"/>
              <a:gd name="connsiteX5" fmla="*/ 3081210 w 5921064"/>
              <a:gd name="connsiteY5" fmla="*/ 1312746 h 6208613"/>
              <a:gd name="connsiteX6" fmla="*/ 1264652 w 5921064"/>
              <a:gd name="connsiteY6" fmla="*/ 5989805 h 6208613"/>
              <a:gd name="connsiteX7" fmla="*/ 0 w 5921064"/>
              <a:gd name="connsiteY7" fmla="*/ 5989805 h 6208613"/>
              <a:gd name="connsiteX8" fmla="*/ 4538652 w 5921064"/>
              <a:gd name="connsiteY8" fmla="*/ 0 h 6208613"/>
              <a:gd name="connsiteX9" fmla="*/ 5921064 w 5921064"/>
              <a:gd name="connsiteY9" fmla="*/ 0 h 6208613"/>
              <a:gd name="connsiteX10" fmla="*/ 4917326 w 5921064"/>
              <a:gd name="connsiteY10" fmla="*/ 2584306 h 6208613"/>
              <a:gd name="connsiteX11" fmla="*/ 5433340 w 5921064"/>
              <a:gd name="connsiteY11" fmla="*/ 2584306 h 6208613"/>
              <a:gd name="connsiteX12" fmla="*/ 4028869 w 5921064"/>
              <a:gd name="connsiteY12" fmla="*/ 6208613 h 6208613"/>
              <a:gd name="connsiteX13" fmla="*/ 3456047 w 5921064"/>
              <a:gd name="connsiteY13" fmla="*/ 6208613 h 6208613"/>
              <a:gd name="connsiteX14" fmla="*/ 3880780 w 5921064"/>
              <a:gd name="connsiteY14" fmla="*/ 5112569 h 6208613"/>
              <a:gd name="connsiteX15" fmla="*/ 2552943 w 5921064"/>
              <a:gd name="connsiteY15" fmla="*/ 5112569 h 6208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921064" h="6208613">
                <a:moveTo>
                  <a:pt x="2968768" y="1839123"/>
                </a:moveTo>
                <a:lnTo>
                  <a:pt x="3541590" y="1839123"/>
                </a:lnTo>
                <a:lnTo>
                  <a:pt x="2137119" y="5463430"/>
                </a:lnTo>
                <a:lnTo>
                  <a:pt x="1564297" y="5463430"/>
                </a:lnTo>
                <a:close/>
                <a:moveTo>
                  <a:pt x="1816558" y="1312746"/>
                </a:moveTo>
                <a:lnTo>
                  <a:pt x="3081210" y="1312746"/>
                </a:lnTo>
                <a:lnTo>
                  <a:pt x="1264652" y="5989805"/>
                </a:lnTo>
                <a:lnTo>
                  <a:pt x="0" y="5989805"/>
                </a:lnTo>
                <a:close/>
                <a:moveTo>
                  <a:pt x="4538652" y="0"/>
                </a:moveTo>
                <a:lnTo>
                  <a:pt x="5921064" y="0"/>
                </a:lnTo>
                <a:lnTo>
                  <a:pt x="4917326" y="2584306"/>
                </a:lnTo>
                <a:lnTo>
                  <a:pt x="5433340" y="2584306"/>
                </a:lnTo>
                <a:lnTo>
                  <a:pt x="4028869" y="6208613"/>
                </a:lnTo>
                <a:lnTo>
                  <a:pt x="3456047" y="6208613"/>
                </a:lnTo>
                <a:lnTo>
                  <a:pt x="3880780" y="5112569"/>
                </a:lnTo>
                <a:lnTo>
                  <a:pt x="2552943" y="5112569"/>
                </a:lnTo>
                <a:close/>
              </a:path>
            </a:pathLst>
          </a:cu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MH_Entry_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 flipH="1">
            <a:off x="6717407" y="4541143"/>
            <a:ext cx="4514848" cy="47256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 anchor="ctr" anchorCtr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28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</a:t>
            </a:r>
            <a:r>
              <a:rPr lang="zh-CN" altLang="en-US" sz="2800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</a:t>
            </a:r>
            <a:endParaRPr lang="zh-CN" altLang="en-US" sz="28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MH_Entry_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 flipH="1">
            <a:off x="6717407" y="5139650"/>
            <a:ext cx="4514848" cy="49475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 anchor="ctr" anchorCtr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5883406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5" grpId="0" animBg="1"/>
      <p:bldP spid="19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4513201" y="1799222"/>
            <a:ext cx="3841675" cy="3799715"/>
            <a:chOff x="4512406" y="1799221"/>
            <a:chExt cx="3841675" cy="3799715"/>
          </a:xfrm>
        </p:grpSpPr>
        <p:sp>
          <p:nvSpPr>
            <p:cNvPr id="2" name="任意多边形 1"/>
            <p:cNvSpPr/>
            <p:nvPr/>
          </p:nvSpPr>
          <p:spPr>
            <a:xfrm rot="9257143">
              <a:off x="6221113" y="5062780"/>
              <a:ext cx="1895194" cy="536156"/>
            </a:xfrm>
            <a:custGeom>
              <a:avLst/>
              <a:gdLst>
                <a:gd name="connsiteX0" fmla="*/ 0 w 2085975"/>
                <a:gd name="connsiteY0" fmla="*/ 0 h 590550"/>
                <a:gd name="connsiteX1" fmla="*/ 2085975 w 2085975"/>
                <a:gd name="connsiteY1" fmla="*/ 0 h 590550"/>
                <a:gd name="connsiteX2" fmla="*/ 1042988 w 2085975"/>
                <a:gd name="connsiteY2" fmla="*/ 590550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85975" h="590550">
                  <a:moveTo>
                    <a:pt x="0" y="0"/>
                  </a:moveTo>
                  <a:lnTo>
                    <a:pt x="2085975" y="0"/>
                  </a:lnTo>
                  <a:lnTo>
                    <a:pt x="1042988" y="59055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" name="任意多边形 2"/>
            <p:cNvSpPr/>
            <p:nvPr/>
          </p:nvSpPr>
          <p:spPr>
            <a:xfrm rot="12342857">
              <a:off x="4750179" y="5062780"/>
              <a:ext cx="1895196" cy="536156"/>
            </a:xfrm>
            <a:custGeom>
              <a:avLst/>
              <a:gdLst>
                <a:gd name="connsiteX0" fmla="*/ 0 w 2085975"/>
                <a:gd name="connsiteY0" fmla="*/ 0 h 590550"/>
                <a:gd name="connsiteX1" fmla="*/ 2085975 w 2085975"/>
                <a:gd name="connsiteY1" fmla="*/ 0 h 590550"/>
                <a:gd name="connsiteX2" fmla="*/ 1042988 w 2085975"/>
                <a:gd name="connsiteY2" fmla="*/ 590550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85975" h="590550">
                  <a:moveTo>
                    <a:pt x="0" y="0"/>
                  </a:moveTo>
                  <a:lnTo>
                    <a:pt x="2085975" y="0"/>
                  </a:lnTo>
                  <a:lnTo>
                    <a:pt x="1042988" y="59055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" name="任意多边形 3"/>
            <p:cNvSpPr/>
            <p:nvPr/>
          </p:nvSpPr>
          <p:spPr>
            <a:xfrm rot="15428571">
              <a:off x="3832887" y="3912376"/>
              <a:ext cx="1895194" cy="536156"/>
            </a:xfrm>
            <a:custGeom>
              <a:avLst/>
              <a:gdLst>
                <a:gd name="connsiteX0" fmla="*/ 0 w 2085975"/>
                <a:gd name="connsiteY0" fmla="*/ 0 h 590550"/>
                <a:gd name="connsiteX1" fmla="*/ 2085975 w 2085975"/>
                <a:gd name="connsiteY1" fmla="*/ 0 h 590550"/>
                <a:gd name="connsiteX2" fmla="*/ 1042988 w 2085975"/>
                <a:gd name="connsiteY2" fmla="*/ 590550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85975" h="590550">
                  <a:moveTo>
                    <a:pt x="0" y="0"/>
                  </a:moveTo>
                  <a:lnTo>
                    <a:pt x="2085975" y="0"/>
                  </a:lnTo>
                  <a:lnTo>
                    <a:pt x="1042988" y="59055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" name="任意多边形 4"/>
            <p:cNvSpPr/>
            <p:nvPr/>
          </p:nvSpPr>
          <p:spPr>
            <a:xfrm rot="18514286">
              <a:off x="4160409" y="2477575"/>
              <a:ext cx="1892864" cy="536156"/>
            </a:xfrm>
            <a:custGeom>
              <a:avLst/>
              <a:gdLst>
                <a:gd name="connsiteX0" fmla="*/ 0 w 2085975"/>
                <a:gd name="connsiteY0" fmla="*/ 0 h 590550"/>
                <a:gd name="connsiteX1" fmla="*/ 2085975 w 2085975"/>
                <a:gd name="connsiteY1" fmla="*/ 0 h 590550"/>
                <a:gd name="connsiteX2" fmla="*/ 1042988 w 2085975"/>
                <a:gd name="connsiteY2" fmla="*/ 590550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85975" h="590550">
                  <a:moveTo>
                    <a:pt x="0" y="0"/>
                  </a:moveTo>
                  <a:lnTo>
                    <a:pt x="2085975" y="0"/>
                  </a:lnTo>
                  <a:lnTo>
                    <a:pt x="1042988" y="59055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5486811" y="1838852"/>
              <a:ext cx="1892864" cy="536156"/>
            </a:xfrm>
            <a:custGeom>
              <a:avLst/>
              <a:gdLst>
                <a:gd name="connsiteX0" fmla="*/ 0 w 2085975"/>
                <a:gd name="connsiteY0" fmla="*/ 0 h 590550"/>
                <a:gd name="connsiteX1" fmla="*/ 2085975 w 2085975"/>
                <a:gd name="connsiteY1" fmla="*/ 0 h 590550"/>
                <a:gd name="connsiteX2" fmla="*/ 1042988 w 2085975"/>
                <a:gd name="connsiteY2" fmla="*/ 590550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85975" h="590550">
                  <a:moveTo>
                    <a:pt x="0" y="0"/>
                  </a:moveTo>
                  <a:lnTo>
                    <a:pt x="2085975" y="0"/>
                  </a:lnTo>
                  <a:lnTo>
                    <a:pt x="1042988" y="59055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" name="任意多边形 6"/>
            <p:cNvSpPr/>
            <p:nvPr/>
          </p:nvSpPr>
          <p:spPr>
            <a:xfrm rot="3085714">
              <a:off x="6813215" y="2477575"/>
              <a:ext cx="1892864" cy="536156"/>
            </a:xfrm>
            <a:custGeom>
              <a:avLst/>
              <a:gdLst>
                <a:gd name="connsiteX0" fmla="*/ 0 w 2085975"/>
                <a:gd name="connsiteY0" fmla="*/ 0 h 590550"/>
                <a:gd name="connsiteX1" fmla="*/ 2085975 w 2085975"/>
                <a:gd name="connsiteY1" fmla="*/ 0 h 590550"/>
                <a:gd name="connsiteX2" fmla="*/ 1042988 w 2085975"/>
                <a:gd name="connsiteY2" fmla="*/ 590550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85975" h="590550">
                  <a:moveTo>
                    <a:pt x="0" y="0"/>
                  </a:moveTo>
                  <a:lnTo>
                    <a:pt x="2085975" y="0"/>
                  </a:lnTo>
                  <a:lnTo>
                    <a:pt x="1042988" y="59055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" name="任意多边形 7"/>
            <p:cNvSpPr/>
            <p:nvPr/>
          </p:nvSpPr>
          <p:spPr>
            <a:xfrm rot="6171428">
              <a:off x="7138406" y="3912376"/>
              <a:ext cx="1895194" cy="536156"/>
            </a:xfrm>
            <a:custGeom>
              <a:avLst/>
              <a:gdLst>
                <a:gd name="connsiteX0" fmla="*/ 0 w 2085975"/>
                <a:gd name="connsiteY0" fmla="*/ 0 h 590550"/>
                <a:gd name="connsiteX1" fmla="*/ 2085975 w 2085975"/>
                <a:gd name="connsiteY1" fmla="*/ 0 h 590550"/>
                <a:gd name="connsiteX2" fmla="*/ 1042988 w 2085975"/>
                <a:gd name="connsiteY2" fmla="*/ 590550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85975" h="590550">
                  <a:moveTo>
                    <a:pt x="0" y="0"/>
                  </a:moveTo>
                  <a:lnTo>
                    <a:pt x="2085975" y="0"/>
                  </a:lnTo>
                  <a:lnTo>
                    <a:pt x="1042988" y="59055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9" name="矩形 3"/>
          <p:cNvSpPr>
            <a:spLocks noChangeArrowheads="1"/>
          </p:cNvSpPr>
          <p:nvPr/>
        </p:nvSpPr>
        <p:spPr bwMode="auto">
          <a:xfrm>
            <a:off x="5332072" y="3563142"/>
            <a:ext cx="2128308" cy="350865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9pPr>
          </a:lstStyle>
          <a:p>
            <a:pPr algn="ctr">
              <a:lnSpc>
                <a:spcPct val="120000"/>
              </a:lnSpc>
              <a:buNone/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TextBox 170"/>
          <p:cNvSpPr txBox="1"/>
          <p:nvPr/>
        </p:nvSpPr>
        <p:spPr>
          <a:xfrm>
            <a:off x="1644457" y="2101984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TextBox 171"/>
          <p:cNvSpPr txBox="1"/>
          <p:nvPr/>
        </p:nvSpPr>
        <p:spPr>
          <a:xfrm>
            <a:off x="1532831" y="2390296"/>
            <a:ext cx="2541853" cy="651370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7" name="TextBox 170"/>
          <p:cNvSpPr txBox="1"/>
          <p:nvPr/>
        </p:nvSpPr>
        <p:spPr>
          <a:xfrm>
            <a:off x="1644457" y="3798049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TextBox 171"/>
          <p:cNvSpPr txBox="1"/>
          <p:nvPr/>
        </p:nvSpPr>
        <p:spPr>
          <a:xfrm>
            <a:off x="1532831" y="4086361"/>
            <a:ext cx="2541853" cy="651370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9" name="TextBox 170"/>
          <p:cNvSpPr txBox="1"/>
          <p:nvPr/>
        </p:nvSpPr>
        <p:spPr>
          <a:xfrm>
            <a:off x="1644457" y="5390875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TextBox 171"/>
          <p:cNvSpPr txBox="1"/>
          <p:nvPr/>
        </p:nvSpPr>
        <p:spPr>
          <a:xfrm>
            <a:off x="1532831" y="5679187"/>
            <a:ext cx="2541853" cy="651370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1" name="TextBox 170"/>
          <p:cNvSpPr txBox="1"/>
          <p:nvPr/>
        </p:nvSpPr>
        <p:spPr>
          <a:xfrm>
            <a:off x="8489872" y="5377010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TextBox 171"/>
          <p:cNvSpPr txBox="1"/>
          <p:nvPr/>
        </p:nvSpPr>
        <p:spPr>
          <a:xfrm>
            <a:off x="8489872" y="5665322"/>
            <a:ext cx="2585325" cy="651370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3" name="TextBox 170"/>
          <p:cNvSpPr txBox="1"/>
          <p:nvPr/>
        </p:nvSpPr>
        <p:spPr>
          <a:xfrm>
            <a:off x="8740595" y="3798049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TextBox 171"/>
          <p:cNvSpPr txBox="1"/>
          <p:nvPr/>
        </p:nvSpPr>
        <p:spPr>
          <a:xfrm>
            <a:off x="8740595" y="4086361"/>
            <a:ext cx="2585325" cy="651370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5" name="TextBox 170"/>
          <p:cNvSpPr txBox="1"/>
          <p:nvPr/>
        </p:nvSpPr>
        <p:spPr>
          <a:xfrm>
            <a:off x="8548866" y="2101984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6" name="TextBox 171"/>
          <p:cNvSpPr txBox="1"/>
          <p:nvPr/>
        </p:nvSpPr>
        <p:spPr>
          <a:xfrm>
            <a:off x="8548866" y="2390296"/>
            <a:ext cx="2585325" cy="651370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310935" y="162227"/>
            <a:ext cx="3775393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站酷高端黑" panose="02010600030101010101" pitchFamily="2" charset="-122"/>
                <a:ea typeface="站酷高端黑" panose="02010600030101010101" pitchFamily="2" charset="-122"/>
              </a:defRPr>
            </a:lvl1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</p:spTree>
    <p:extLst>
      <p:ext uri="{BB962C8B-B14F-4D97-AF65-F5344CB8AC3E}">
        <p14:creationId xmlns:p14="http://schemas.microsoft.com/office/powerpoint/2010/main" val="2606698714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7"/>
          <p:cNvGrpSpPr>
            <a:grpSpLocks/>
          </p:cNvGrpSpPr>
          <p:nvPr/>
        </p:nvGrpSpPr>
        <p:grpSpPr bwMode="auto">
          <a:xfrm>
            <a:off x="1529479" y="852739"/>
            <a:ext cx="4119693" cy="2045172"/>
            <a:chOff x="2875615" y="364103"/>
            <a:chExt cx="2929118" cy="1454633"/>
          </a:xfrm>
        </p:grpSpPr>
        <p:sp>
          <p:nvSpPr>
            <p:cNvPr id="19466" name="文本框 66"/>
            <p:cNvSpPr txBox="1">
              <a:spLocks noChangeArrowheads="1"/>
            </p:cNvSpPr>
            <p:nvPr/>
          </p:nvSpPr>
          <p:spPr bwMode="auto">
            <a:xfrm>
              <a:off x="2989865" y="1374629"/>
              <a:ext cx="2814868" cy="44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r">
                <a:lnSpc>
                  <a:spcPct val="150000"/>
                </a:lnSpc>
              </a:pP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替换文字内容，点击添加相关标题文字，修改文字内容，也可以直接复制你的内容到此。请替换文字内容，点击添加相关标题文字，修改文字内容，也可以直接复制你的内容到此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。</a:t>
              </a:r>
              <a:endPara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67" name="文本框 13"/>
            <p:cNvSpPr txBox="1">
              <a:spLocks noChangeArrowheads="1"/>
            </p:cNvSpPr>
            <p:nvPr/>
          </p:nvSpPr>
          <p:spPr bwMode="auto">
            <a:xfrm>
              <a:off x="4332935" y="364103"/>
              <a:ext cx="1444280" cy="297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</a:p>
          </p:txBody>
        </p:sp>
        <p:sp>
          <p:nvSpPr>
            <p:cNvPr id="23" name="文本框 66"/>
            <p:cNvSpPr txBox="1">
              <a:spLocks noChangeArrowheads="1"/>
            </p:cNvSpPr>
            <p:nvPr/>
          </p:nvSpPr>
          <p:spPr bwMode="auto">
            <a:xfrm>
              <a:off x="2875615" y="880115"/>
              <a:ext cx="2901600" cy="28120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defPPr>
                <a:defRPr lang="zh-CN"/>
              </a:defPPr>
              <a:lvl1pPr eaLnBrk="1" hangingPunct="1">
                <a:defRPr sz="4400">
                  <a:latin typeface="Simply City Light" panose="020B0303020202080204" pitchFamily="34" charset="0"/>
                  <a:ea typeface="SimSun-ExtB" panose="02010609060101010101" pitchFamily="49" charset="-122"/>
                  <a:cs typeface="Arial" panose="020B060402020202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</a:lvl9pPr>
            </a:lstStyle>
            <a:p>
              <a:pPr>
                <a:defRPr/>
              </a:pPr>
              <a:r>
                <a:rPr lang="en-US" altLang="zh-CN" sz="1969" dirty="0">
                  <a:solidFill>
                    <a:schemeClr val="bg1">
                      <a:lumMod val="65000"/>
                    </a:schemeClr>
                  </a:solidFill>
                  <a:latin typeface="Helvetica" panose="020B0604020202020204" pitchFamily="34" charset="0"/>
                </a:rPr>
                <a:t>PLEASE ADD YOUR TITLE HERE</a:t>
              </a:r>
              <a:endParaRPr lang="zh-CN" altLang="en-US" sz="1969" dirty="0">
                <a:solidFill>
                  <a:schemeClr val="bg1">
                    <a:lumMod val="65000"/>
                  </a:schemeClr>
                </a:solidFill>
                <a:latin typeface="Helvetica" panose="020B0604020202020204" pitchFamily="34" charset="0"/>
              </a:endParaRPr>
            </a:p>
          </p:txBody>
        </p:sp>
        <p:sp>
          <p:nvSpPr>
            <p:cNvPr id="24" name="任意多边形 23"/>
            <p:cNvSpPr/>
            <p:nvPr/>
          </p:nvSpPr>
          <p:spPr>
            <a:xfrm>
              <a:off x="5356367" y="1286573"/>
              <a:ext cx="287279" cy="0"/>
            </a:xfrm>
            <a:custGeom>
              <a:avLst/>
              <a:gdLst>
                <a:gd name="connsiteX0" fmla="*/ 0 w 504825"/>
                <a:gd name="connsiteY0" fmla="*/ 0 h 0"/>
                <a:gd name="connsiteX1" fmla="*/ 504825 w 50482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4825">
                  <a:moveTo>
                    <a:pt x="0" y="0"/>
                  </a:moveTo>
                  <a:lnTo>
                    <a:pt x="504825" y="0"/>
                  </a:lnTo>
                </a:path>
              </a:pathLst>
            </a:custGeom>
            <a:noFill/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/>
            </a:p>
          </p:txBody>
        </p:sp>
      </p:grpSp>
      <p:sp>
        <p:nvSpPr>
          <p:cNvPr id="41" name="任意多边形 40"/>
          <p:cNvSpPr/>
          <p:nvPr/>
        </p:nvSpPr>
        <p:spPr>
          <a:xfrm>
            <a:off x="6576708" y="1"/>
            <a:ext cx="6281690" cy="3576144"/>
          </a:xfrm>
          <a:custGeom>
            <a:avLst/>
            <a:gdLst>
              <a:gd name="connsiteX0" fmla="*/ 0 w 4467225"/>
              <a:gd name="connsiteY0" fmla="*/ 0 h 2543175"/>
              <a:gd name="connsiteX1" fmla="*/ 4467225 w 4467225"/>
              <a:gd name="connsiteY1" fmla="*/ 0 h 2543175"/>
              <a:gd name="connsiteX2" fmla="*/ 4467225 w 4467225"/>
              <a:gd name="connsiteY2" fmla="*/ 2543175 h 2543175"/>
              <a:gd name="connsiteX3" fmla="*/ 0 w 4467225"/>
              <a:gd name="connsiteY3" fmla="*/ 2543175 h 2543175"/>
              <a:gd name="connsiteX4" fmla="*/ 0 w 4467225"/>
              <a:gd name="connsiteY4" fmla="*/ 1386931 h 2543175"/>
              <a:gd name="connsiteX5" fmla="*/ 198867 w 4467225"/>
              <a:gd name="connsiteY5" fmla="*/ 1271588 h 2543175"/>
              <a:gd name="connsiteX6" fmla="*/ 0 w 4467225"/>
              <a:gd name="connsiteY6" fmla="*/ 1156245 h 2543175"/>
              <a:gd name="connsiteX7" fmla="*/ 0 w 4467225"/>
              <a:gd name="connsiteY7" fmla="*/ 0 h 2543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67225" h="2543175">
                <a:moveTo>
                  <a:pt x="0" y="0"/>
                </a:moveTo>
                <a:lnTo>
                  <a:pt x="4467225" y="0"/>
                </a:lnTo>
                <a:lnTo>
                  <a:pt x="4467225" y="2543175"/>
                </a:lnTo>
                <a:lnTo>
                  <a:pt x="0" y="2543175"/>
                </a:lnTo>
                <a:lnTo>
                  <a:pt x="0" y="1386931"/>
                </a:lnTo>
                <a:lnTo>
                  <a:pt x="198867" y="1271588"/>
                </a:lnTo>
                <a:lnTo>
                  <a:pt x="0" y="1156245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sp>
        <p:nvSpPr>
          <p:cNvPr id="44" name="任意多边形 43"/>
          <p:cNvSpPr/>
          <p:nvPr/>
        </p:nvSpPr>
        <p:spPr>
          <a:xfrm>
            <a:off x="0" y="3196913"/>
            <a:ext cx="6576708" cy="4035737"/>
          </a:xfrm>
          <a:custGeom>
            <a:avLst/>
            <a:gdLst>
              <a:gd name="connsiteX0" fmla="*/ 2590802 w 2590802"/>
              <a:gd name="connsiteY0" fmla="*/ 0 h 4676776"/>
              <a:gd name="connsiteX1" fmla="*/ 2590802 w 2590802"/>
              <a:gd name="connsiteY1" fmla="*/ 4676776 h 4676776"/>
              <a:gd name="connsiteX2" fmla="*/ 1401458 w 2590802"/>
              <a:gd name="connsiteY2" fmla="*/ 4676776 h 4676776"/>
              <a:gd name="connsiteX3" fmla="*/ 1295401 w 2590802"/>
              <a:gd name="connsiteY3" fmla="*/ 4493919 h 4676776"/>
              <a:gd name="connsiteX4" fmla="*/ 1189344 w 2590802"/>
              <a:gd name="connsiteY4" fmla="*/ 4676776 h 4676776"/>
              <a:gd name="connsiteX5" fmla="*/ 0 w 2590802"/>
              <a:gd name="connsiteY5" fmla="*/ 4676776 h 4676776"/>
              <a:gd name="connsiteX6" fmla="*/ 1 w 2590802"/>
              <a:gd name="connsiteY6" fmla="*/ 0 h 4676776"/>
              <a:gd name="connsiteX7" fmla="*/ 2590802 w 2590802"/>
              <a:gd name="connsiteY7" fmla="*/ 0 h 4676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90802" h="4676776">
                <a:moveTo>
                  <a:pt x="2590802" y="0"/>
                </a:moveTo>
                <a:lnTo>
                  <a:pt x="2590802" y="4676776"/>
                </a:lnTo>
                <a:lnTo>
                  <a:pt x="1401458" y="4676776"/>
                </a:lnTo>
                <a:lnTo>
                  <a:pt x="1295401" y="4493919"/>
                </a:lnTo>
                <a:lnTo>
                  <a:pt x="1189344" y="4676776"/>
                </a:lnTo>
                <a:lnTo>
                  <a:pt x="0" y="4676776"/>
                </a:lnTo>
                <a:lnTo>
                  <a:pt x="1" y="0"/>
                </a:lnTo>
                <a:lnTo>
                  <a:pt x="2590802" y="0"/>
                </a:lnTo>
                <a:close/>
              </a:path>
            </a:pathLst>
          </a:cu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grpSp>
        <p:nvGrpSpPr>
          <p:cNvPr id="3" name="组合 1"/>
          <p:cNvGrpSpPr>
            <a:grpSpLocks/>
          </p:cNvGrpSpPr>
          <p:nvPr/>
        </p:nvGrpSpPr>
        <p:grpSpPr bwMode="auto">
          <a:xfrm>
            <a:off x="5690485" y="4018139"/>
            <a:ext cx="6792886" cy="2759122"/>
            <a:chOff x="4046335" y="2857499"/>
            <a:chExt cx="4830965" cy="1962150"/>
          </a:xfrm>
        </p:grpSpPr>
        <p:grpSp>
          <p:nvGrpSpPr>
            <p:cNvPr id="19462" name="组合 6"/>
            <p:cNvGrpSpPr>
              <a:grpSpLocks/>
            </p:cNvGrpSpPr>
            <p:nvPr/>
          </p:nvGrpSpPr>
          <p:grpSpPr bwMode="auto">
            <a:xfrm>
              <a:off x="5125880" y="3275012"/>
              <a:ext cx="3303726" cy="883396"/>
              <a:chOff x="5125880" y="3227387"/>
              <a:chExt cx="3303726" cy="883396"/>
            </a:xfrm>
          </p:grpSpPr>
          <p:sp>
            <p:nvSpPr>
              <p:cNvPr id="46" name="文本框 66"/>
              <p:cNvSpPr txBox="1">
                <a:spLocks noChangeArrowheads="1"/>
              </p:cNvSpPr>
              <p:nvPr/>
            </p:nvSpPr>
            <p:spPr bwMode="auto">
              <a:xfrm>
                <a:off x="5175094" y="3619499"/>
                <a:ext cx="3254512" cy="491284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>
                <a:spAutoFit/>
              </a:bodyPr>
              <a:lstStyle>
                <a:lvl1pPr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zh-CN" altLang="en-US" sz="900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请替换文字内容，点击添加相关标题文字，修改文字内容，也可以直接复制你的内容到此。请替换文字内容，点击添加相关标题文字，修改文字内容，也可以直接复制你的内容到此。</a:t>
                </a:r>
              </a:p>
            </p:txBody>
          </p:sp>
          <p:sp>
            <p:nvSpPr>
              <p:cNvPr id="47" name="文本框 66"/>
              <p:cNvSpPr txBox="1">
                <a:spLocks noChangeArrowheads="1"/>
              </p:cNvSpPr>
              <p:nvPr/>
            </p:nvSpPr>
            <p:spPr bwMode="auto">
              <a:xfrm>
                <a:off x="5125880" y="3227387"/>
                <a:ext cx="1444638" cy="297078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 eaLnBrk="1" hangingPunct="1">
                  <a:defRPr sz="4400">
                    <a:latin typeface="Simply City Light" panose="020B0303020202080204" pitchFamily="34" charset="0"/>
                    <a:ea typeface="SimSun-ExtB" panose="02010609060101010101" pitchFamily="49" charset="-122"/>
                    <a:cs typeface="Arial" panose="020B0604020202020204" pitchFamily="34" charset="0"/>
                  </a:defRPr>
                </a:lvl1pPr>
                <a:lvl2pPr marL="742950" indent="-285750"/>
                <a:lvl3pPr marL="1143000" indent="-228600"/>
                <a:lvl4pPr marL="1600200" indent="-228600"/>
                <a:lvl5pPr marL="2057400" indent="-228600"/>
                <a:lvl6pPr marL="2514600" indent="-228600" defTabSz="685800" fontAlgn="base">
                  <a:spcBef>
                    <a:spcPct val="0"/>
                  </a:spcBef>
                  <a:spcAft>
                    <a:spcPct val="0"/>
                  </a:spcAft>
                </a:lvl6pPr>
                <a:lvl7pPr marL="2971800" indent="-228600" defTabSz="685800" fontAlgn="base">
                  <a:spcBef>
                    <a:spcPct val="0"/>
                  </a:spcBef>
                  <a:spcAft>
                    <a:spcPct val="0"/>
                  </a:spcAft>
                </a:lvl7pPr>
                <a:lvl8pPr marL="3429000" indent="-228600" defTabSz="685800" fontAlgn="base">
                  <a:spcBef>
                    <a:spcPct val="0"/>
                  </a:spcBef>
                  <a:spcAft>
                    <a:spcPct val="0"/>
                  </a:spcAft>
                </a:lvl8pPr>
                <a:lvl9pPr marL="3886200" indent="-228600" defTabSz="685800" fontAlgn="base">
                  <a:spcBef>
                    <a:spcPct val="0"/>
                  </a:spcBef>
                  <a:spcAft>
                    <a:spcPct val="0"/>
                  </a:spcAft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zh-CN" altLang="en-US" sz="1600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点击请替换文字内容</a:t>
                </a:r>
              </a:p>
            </p:txBody>
          </p:sp>
        </p:grpSp>
        <p:sp>
          <p:nvSpPr>
            <p:cNvPr id="54" name="任意多边形 53"/>
            <p:cNvSpPr/>
            <p:nvPr/>
          </p:nvSpPr>
          <p:spPr>
            <a:xfrm>
              <a:off x="4046335" y="2857499"/>
              <a:ext cx="4830965" cy="1962150"/>
            </a:xfrm>
            <a:custGeom>
              <a:avLst/>
              <a:gdLst>
                <a:gd name="connsiteX0" fmla="*/ 0 w 4830965"/>
                <a:gd name="connsiteY0" fmla="*/ 0 h 1962150"/>
                <a:gd name="connsiteX1" fmla="*/ 4830965 w 4830965"/>
                <a:gd name="connsiteY1" fmla="*/ 0 h 1962150"/>
                <a:gd name="connsiteX2" fmla="*/ 4830965 w 4830965"/>
                <a:gd name="connsiteY2" fmla="*/ 1962150 h 1962150"/>
                <a:gd name="connsiteX3" fmla="*/ 0 w 4830965"/>
                <a:gd name="connsiteY3" fmla="*/ 1962150 h 1962150"/>
                <a:gd name="connsiteX4" fmla="*/ 0 w 4830965"/>
                <a:gd name="connsiteY4" fmla="*/ 0 h 1962150"/>
                <a:gd name="connsiteX5" fmla="*/ 95250 w 4830965"/>
                <a:gd name="connsiteY5" fmla="*/ 95250 h 1962150"/>
                <a:gd name="connsiteX6" fmla="*/ 95250 w 4830965"/>
                <a:gd name="connsiteY6" fmla="*/ 1876425 h 1962150"/>
                <a:gd name="connsiteX7" fmla="*/ 4726190 w 4830965"/>
                <a:gd name="connsiteY7" fmla="*/ 1876425 h 1962150"/>
                <a:gd name="connsiteX8" fmla="*/ 4726190 w 4830965"/>
                <a:gd name="connsiteY8" fmla="*/ 95250 h 1962150"/>
                <a:gd name="connsiteX9" fmla="*/ 95250 w 4830965"/>
                <a:gd name="connsiteY9" fmla="*/ 95250 h 1962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30965" h="1962150">
                  <a:moveTo>
                    <a:pt x="0" y="0"/>
                  </a:moveTo>
                  <a:lnTo>
                    <a:pt x="4830965" y="0"/>
                  </a:lnTo>
                  <a:lnTo>
                    <a:pt x="4830965" y="1962150"/>
                  </a:lnTo>
                  <a:lnTo>
                    <a:pt x="0" y="1962150"/>
                  </a:lnTo>
                  <a:lnTo>
                    <a:pt x="0" y="0"/>
                  </a:lnTo>
                  <a:close/>
                  <a:moveTo>
                    <a:pt x="95250" y="95250"/>
                  </a:moveTo>
                  <a:lnTo>
                    <a:pt x="95250" y="1876425"/>
                  </a:lnTo>
                  <a:lnTo>
                    <a:pt x="4726190" y="1876425"/>
                  </a:lnTo>
                  <a:lnTo>
                    <a:pt x="4726190" y="95250"/>
                  </a:lnTo>
                  <a:lnTo>
                    <a:pt x="95250" y="9525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/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310935" y="162227"/>
            <a:ext cx="3775393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站酷高端黑" panose="02010600030101010101" pitchFamily="2" charset="-122"/>
                <a:ea typeface="站酷高端黑" panose="02010600030101010101" pitchFamily="2" charset="-122"/>
              </a:defRPr>
            </a:lvl1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</p:spTree>
    <p:extLst>
      <p:ext uri="{BB962C8B-B14F-4D97-AF65-F5344CB8AC3E}">
        <p14:creationId xmlns:p14="http://schemas.microsoft.com/office/powerpoint/2010/main" val="2879463042"/>
      </p:ext>
    </p:extLst>
  </p:cSld>
  <p:clrMapOvr>
    <a:masterClrMapping/>
  </p:clrMapOvr>
  <p:transition spd="slow" advTm="4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直接连接符 16"/>
          <p:cNvCxnSpPr/>
          <p:nvPr/>
        </p:nvCxnSpPr>
        <p:spPr>
          <a:xfrm flipH="1">
            <a:off x="4343151" y="1985524"/>
            <a:ext cx="6821327" cy="0"/>
          </a:xfrm>
          <a:prstGeom prst="line">
            <a:avLst/>
          </a:prstGeom>
          <a:ln w="3175">
            <a:solidFill>
              <a:srgbClr val="4144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H="1">
            <a:off x="5383836" y="3208952"/>
            <a:ext cx="5780643" cy="0"/>
          </a:xfrm>
          <a:prstGeom prst="line">
            <a:avLst/>
          </a:prstGeom>
          <a:ln w="3175">
            <a:solidFill>
              <a:srgbClr val="4144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flipH="1">
            <a:off x="2886825" y="4432380"/>
            <a:ext cx="8277653" cy="0"/>
          </a:xfrm>
          <a:prstGeom prst="line">
            <a:avLst/>
          </a:prstGeom>
          <a:ln w="3175">
            <a:solidFill>
              <a:srgbClr val="4144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flipH="1">
            <a:off x="4343151" y="5655809"/>
            <a:ext cx="6821327" cy="0"/>
          </a:xfrm>
          <a:prstGeom prst="line">
            <a:avLst/>
          </a:prstGeom>
          <a:ln w="3175">
            <a:solidFill>
              <a:srgbClr val="4144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流程图: 决策 20"/>
          <p:cNvSpPr/>
          <p:nvPr/>
        </p:nvSpPr>
        <p:spPr>
          <a:xfrm>
            <a:off x="3266534" y="1802451"/>
            <a:ext cx="1740327" cy="1627572"/>
          </a:xfrm>
          <a:prstGeom prst="flowChartDecisi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531" dirty="0">
                <a:latin typeface="HelveticaNeueLT Pro 35 Th" pitchFamily="34" charset="0"/>
              </a:rPr>
              <a:t>20%</a:t>
            </a:r>
            <a:endParaRPr lang="zh-CN" altLang="en-US" sz="2531" dirty="0">
              <a:latin typeface="HelveticaNeueLT Pro 35 Th" pitchFamily="34" charset="0"/>
            </a:endParaRPr>
          </a:p>
        </p:txBody>
      </p:sp>
      <p:sp>
        <p:nvSpPr>
          <p:cNvPr id="22" name="流程图: 决策 21"/>
          <p:cNvSpPr/>
          <p:nvPr/>
        </p:nvSpPr>
        <p:spPr>
          <a:xfrm>
            <a:off x="3045000" y="3616325"/>
            <a:ext cx="2113745" cy="2059156"/>
          </a:xfrm>
          <a:prstGeom prst="flowChartDecisi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531" dirty="0">
                <a:latin typeface="HelveticaNeueLT Pro 35 Th" pitchFamily="34" charset="0"/>
              </a:rPr>
              <a:t>35%</a:t>
            </a:r>
            <a:endParaRPr lang="zh-CN" altLang="en-US" sz="2531" dirty="0">
              <a:latin typeface="HelveticaNeueLT Pro 35 Th" pitchFamily="34" charset="0"/>
            </a:endParaRPr>
          </a:p>
        </p:txBody>
      </p:sp>
      <p:sp>
        <p:nvSpPr>
          <p:cNvPr id="23" name="流程图: 决策 22"/>
          <p:cNvSpPr/>
          <p:nvPr/>
        </p:nvSpPr>
        <p:spPr>
          <a:xfrm>
            <a:off x="1301851" y="2211404"/>
            <a:ext cx="2654470" cy="2585917"/>
          </a:xfrm>
          <a:prstGeom prst="flowChartDecisi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375" dirty="0">
                <a:latin typeface="HelveticaNeueLT Pro 35 Th" pitchFamily="34" charset="0"/>
              </a:rPr>
              <a:t>55%</a:t>
            </a:r>
            <a:endParaRPr lang="zh-CN" altLang="en-US" sz="3375" dirty="0">
              <a:latin typeface="HelveticaNeueLT Pro 35 Th" pitchFamily="34" charset="0"/>
            </a:endParaRPr>
          </a:p>
        </p:txBody>
      </p:sp>
      <p:sp>
        <p:nvSpPr>
          <p:cNvPr id="24" name="流程图: 决策 23"/>
          <p:cNvSpPr/>
          <p:nvPr/>
        </p:nvSpPr>
        <p:spPr>
          <a:xfrm>
            <a:off x="4234345" y="2877436"/>
            <a:ext cx="1421283" cy="1329199"/>
          </a:xfrm>
          <a:prstGeom prst="flowChartDecisi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109">
                <a:latin typeface="HelveticaNeueLT Pro 35 Th" pitchFamily="34" charset="0"/>
              </a:rPr>
              <a:t>10%</a:t>
            </a:r>
            <a:endParaRPr lang="zh-CN" altLang="en-US" sz="2109">
              <a:latin typeface="HelveticaNeueLT Pro 35 Th" pitchFamily="34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5069841" y="1698338"/>
            <a:ext cx="5103951" cy="72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+mj-ea"/>
              <a:ea typeface="+mj-ea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5699470" y="2924427"/>
            <a:ext cx="4996396" cy="72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5699470" y="4150516"/>
            <a:ext cx="5122394" cy="72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+mj-ea"/>
              <a:ea typeface="+mj-ea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5069841" y="5347833"/>
            <a:ext cx="5031943" cy="72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+mj-ea"/>
              <a:ea typeface="+mj-ea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10935" y="162227"/>
            <a:ext cx="3775393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站酷高端黑" panose="02010600030101010101" pitchFamily="2" charset="-122"/>
                <a:ea typeface="站酷高端黑" panose="02010600030101010101" pitchFamily="2" charset="-122"/>
              </a:defRPr>
            </a:lvl1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</p:spTree>
    <p:extLst>
      <p:ext uri="{BB962C8B-B14F-4D97-AF65-F5344CB8AC3E}">
        <p14:creationId xmlns:p14="http://schemas.microsoft.com/office/powerpoint/2010/main" val="740969406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/>
      <p:bldP spid="29" grpId="0"/>
      <p:bldP spid="30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组合 36"/>
          <p:cNvGrpSpPr/>
          <p:nvPr/>
        </p:nvGrpSpPr>
        <p:grpSpPr>
          <a:xfrm>
            <a:off x="-37317" y="1990607"/>
            <a:ext cx="4434189" cy="5175051"/>
            <a:chOff x="-36513" y="1887493"/>
            <a:chExt cx="4204499" cy="4906984"/>
          </a:xfrm>
        </p:grpSpPr>
        <p:sp>
          <p:nvSpPr>
            <p:cNvPr id="6" name="Line 29"/>
            <p:cNvSpPr>
              <a:spLocks noChangeShapeType="1"/>
            </p:cNvSpPr>
            <p:nvPr/>
          </p:nvSpPr>
          <p:spPr bwMode="gray">
            <a:xfrm flipH="1">
              <a:off x="2814" y="6365566"/>
              <a:ext cx="3036678" cy="246217"/>
            </a:xfrm>
            <a:prstGeom prst="line">
              <a:avLst/>
            </a:prstGeom>
            <a:noFill/>
            <a:ln w="9525">
              <a:solidFill>
                <a:srgbClr val="2B2939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Text" lastClr="000000"/>
                </a:solidFill>
                <a:latin typeface="+mn-lt"/>
                <a:ea typeface="微软雅黑" pitchFamily="34" charset="-122"/>
              </a:endParaRPr>
            </a:p>
          </p:txBody>
        </p:sp>
        <p:sp>
          <p:nvSpPr>
            <p:cNvPr id="7" name="Line 30"/>
            <p:cNvSpPr>
              <a:spLocks noChangeShapeType="1"/>
            </p:cNvSpPr>
            <p:nvPr/>
          </p:nvSpPr>
          <p:spPr bwMode="gray">
            <a:xfrm flipH="1">
              <a:off x="2814" y="3739251"/>
              <a:ext cx="656579" cy="2872533"/>
            </a:xfrm>
            <a:prstGeom prst="line">
              <a:avLst/>
            </a:prstGeom>
            <a:noFill/>
            <a:ln w="9525">
              <a:solidFill>
                <a:srgbClr val="2B2939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Text" lastClr="000000"/>
                </a:solidFill>
                <a:latin typeface="+mn-lt"/>
                <a:ea typeface="微软雅黑" pitchFamily="34" charset="-122"/>
              </a:endParaRPr>
            </a:p>
          </p:txBody>
        </p:sp>
        <p:sp>
          <p:nvSpPr>
            <p:cNvPr id="11" name="Line 34"/>
            <p:cNvSpPr>
              <a:spLocks noChangeShapeType="1"/>
            </p:cNvSpPr>
            <p:nvPr/>
          </p:nvSpPr>
          <p:spPr bwMode="gray">
            <a:xfrm flipH="1">
              <a:off x="2814" y="3511842"/>
              <a:ext cx="1793624" cy="3099940"/>
            </a:xfrm>
            <a:prstGeom prst="line">
              <a:avLst/>
            </a:prstGeom>
            <a:noFill/>
            <a:ln w="9525">
              <a:solidFill>
                <a:srgbClr val="2B2939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Text" lastClr="000000"/>
                </a:solidFill>
                <a:latin typeface="+mn-lt"/>
                <a:ea typeface="微软雅黑" pitchFamily="34" charset="-122"/>
              </a:endParaRPr>
            </a:p>
          </p:txBody>
        </p:sp>
        <p:sp>
          <p:nvSpPr>
            <p:cNvPr id="12" name="Line 35"/>
            <p:cNvSpPr>
              <a:spLocks noChangeShapeType="1"/>
            </p:cNvSpPr>
            <p:nvPr/>
          </p:nvSpPr>
          <p:spPr bwMode="gray">
            <a:xfrm flipH="1">
              <a:off x="2814" y="5375568"/>
              <a:ext cx="3118750" cy="1236215"/>
            </a:xfrm>
            <a:prstGeom prst="line">
              <a:avLst/>
            </a:prstGeom>
            <a:noFill/>
            <a:ln w="9525">
              <a:solidFill>
                <a:srgbClr val="2B2939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Text" lastClr="000000"/>
                </a:solidFill>
                <a:latin typeface="+mn-lt"/>
                <a:ea typeface="微软雅黑" pitchFamily="34" charset="-122"/>
              </a:endParaRPr>
            </a:p>
          </p:txBody>
        </p:sp>
        <p:sp>
          <p:nvSpPr>
            <p:cNvPr id="13" name="Line 36"/>
            <p:cNvSpPr>
              <a:spLocks noChangeShapeType="1"/>
            </p:cNvSpPr>
            <p:nvPr/>
          </p:nvSpPr>
          <p:spPr bwMode="gray">
            <a:xfrm flipH="1">
              <a:off x="2814" y="1887493"/>
              <a:ext cx="2010772" cy="4724290"/>
            </a:xfrm>
            <a:prstGeom prst="line">
              <a:avLst/>
            </a:prstGeom>
            <a:noFill/>
            <a:ln w="19050">
              <a:solidFill>
                <a:srgbClr val="2B2939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Text" lastClr="000000"/>
                </a:solidFill>
                <a:latin typeface="+mn-lt"/>
                <a:ea typeface="微软雅黑" pitchFamily="34" charset="-122"/>
              </a:endParaRPr>
            </a:p>
          </p:txBody>
        </p:sp>
        <p:sp>
          <p:nvSpPr>
            <p:cNvPr id="14" name="Line 37"/>
            <p:cNvSpPr>
              <a:spLocks noChangeShapeType="1"/>
            </p:cNvSpPr>
            <p:nvPr/>
          </p:nvSpPr>
          <p:spPr bwMode="gray">
            <a:xfrm flipH="1">
              <a:off x="2814" y="3316921"/>
              <a:ext cx="2487819" cy="3294862"/>
            </a:xfrm>
            <a:prstGeom prst="line">
              <a:avLst/>
            </a:prstGeom>
            <a:noFill/>
            <a:ln w="19050">
              <a:solidFill>
                <a:srgbClr val="2B2939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Text" lastClr="000000"/>
                </a:solidFill>
                <a:latin typeface="+mn-lt"/>
                <a:ea typeface="微软雅黑" pitchFamily="34" charset="-122"/>
              </a:endParaRPr>
            </a:p>
          </p:txBody>
        </p:sp>
        <p:sp>
          <p:nvSpPr>
            <p:cNvPr id="15" name="Line 38"/>
            <p:cNvSpPr>
              <a:spLocks noChangeShapeType="1"/>
            </p:cNvSpPr>
            <p:nvPr/>
          </p:nvSpPr>
          <p:spPr bwMode="gray">
            <a:xfrm flipH="1">
              <a:off x="2814" y="4681373"/>
              <a:ext cx="3065745" cy="1930410"/>
            </a:xfrm>
            <a:prstGeom prst="line">
              <a:avLst/>
            </a:prstGeom>
            <a:noFill/>
            <a:ln w="19050">
              <a:solidFill>
                <a:srgbClr val="2B2939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Text" lastClr="000000"/>
                </a:solidFill>
                <a:latin typeface="+mn-lt"/>
                <a:ea typeface="微软雅黑" pitchFamily="34" charset="-122"/>
              </a:endParaRPr>
            </a:p>
          </p:txBody>
        </p:sp>
        <p:sp>
          <p:nvSpPr>
            <p:cNvPr id="16" name="Line 39"/>
            <p:cNvSpPr>
              <a:spLocks noChangeShapeType="1"/>
            </p:cNvSpPr>
            <p:nvPr/>
          </p:nvSpPr>
          <p:spPr bwMode="gray">
            <a:xfrm flipH="1">
              <a:off x="2814" y="5808158"/>
              <a:ext cx="4165172" cy="803625"/>
            </a:xfrm>
            <a:prstGeom prst="line">
              <a:avLst/>
            </a:prstGeom>
            <a:noFill/>
            <a:ln w="19050">
              <a:solidFill>
                <a:srgbClr val="2B2939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Text" lastClr="000000"/>
                </a:solidFill>
                <a:latin typeface="+mn-lt"/>
                <a:ea typeface="微软雅黑" pitchFamily="34" charset="-122"/>
              </a:endParaRPr>
            </a:p>
          </p:txBody>
        </p:sp>
        <p:sp>
          <p:nvSpPr>
            <p:cNvPr id="33" name="Line 42"/>
            <p:cNvSpPr>
              <a:spLocks noChangeShapeType="1"/>
            </p:cNvSpPr>
            <p:nvPr/>
          </p:nvSpPr>
          <p:spPr bwMode="gray">
            <a:xfrm flipH="1">
              <a:off x="-36513" y="4250234"/>
              <a:ext cx="2708447" cy="2544243"/>
            </a:xfrm>
            <a:prstGeom prst="line">
              <a:avLst/>
            </a:prstGeom>
            <a:noFill/>
            <a:ln w="9525">
              <a:solidFill>
                <a:srgbClr val="2B2939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Text" lastClr="000000"/>
                </a:solidFill>
                <a:latin typeface="+mn-lt"/>
                <a:ea typeface="微软雅黑" pitchFamily="34" charset="-122"/>
              </a:endParaRPr>
            </a:p>
          </p:txBody>
        </p:sp>
      </p:grpSp>
      <p:sp>
        <p:nvSpPr>
          <p:cNvPr id="8" name="AutoShape 31"/>
          <p:cNvSpPr>
            <a:spLocks noChangeArrowheads="1"/>
          </p:cNvSpPr>
          <p:nvPr/>
        </p:nvSpPr>
        <p:spPr bwMode="gray">
          <a:xfrm>
            <a:off x="1895767" y="3467468"/>
            <a:ext cx="259668" cy="259668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solidFill>
                <a:sysClr val="windowText" lastClr="000000"/>
              </a:solidFill>
              <a:latin typeface="+mn-lt"/>
              <a:ea typeface="微软雅黑" pitchFamily="34" charset="-122"/>
            </a:endParaRPr>
          </a:p>
        </p:txBody>
      </p:sp>
      <p:sp>
        <p:nvSpPr>
          <p:cNvPr id="9" name="AutoShape 32"/>
          <p:cNvSpPr>
            <a:spLocks noChangeArrowheads="1"/>
          </p:cNvSpPr>
          <p:nvPr/>
        </p:nvSpPr>
        <p:spPr bwMode="gray">
          <a:xfrm>
            <a:off x="2773948" y="4289748"/>
            <a:ext cx="259668" cy="259668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solidFill>
                <a:sysClr val="windowText" lastClr="000000"/>
              </a:solidFill>
              <a:latin typeface="+mn-lt"/>
              <a:ea typeface="微软雅黑" pitchFamily="34" charset="-122"/>
            </a:endParaRPr>
          </a:p>
        </p:txBody>
      </p:sp>
      <p:sp>
        <p:nvSpPr>
          <p:cNvPr id="10" name="AutoShape 33"/>
          <p:cNvSpPr>
            <a:spLocks noChangeArrowheads="1"/>
          </p:cNvSpPr>
          <p:nvPr/>
        </p:nvSpPr>
        <p:spPr bwMode="gray">
          <a:xfrm>
            <a:off x="3307710" y="5497925"/>
            <a:ext cx="259668" cy="259668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solidFill>
                <a:sysClr val="windowText" lastClr="000000"/>
              </a:solidFill>
              <a:latin typeface="+mn-lt"/>
              <a:ea typeface="微软雅黑" pitchFamily="34" charset="-122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3952" y="4799758"/>
            <a:ext cx="2479621" cy="2432893"/>
            <a:chOff x="2617" y="4551130"/>
            <a:chExt cx="2351177" cy="2306870"/>
          </a:xfrm>
          <a:solidFill>
            <a:srgbClr val="0170C1"/>
          </a:solidFill>
        </p:grpSpPr>
        <p:sp>
          <p:nvSpPr>
            <p:cNvPr id="34" name="Arc 43"/>
            <p:cNvSpPr>
              <a:spLocks/>
            </p:cNvSpPr>
            <p:nvPr/>
          </p:nvSpPr>
          <p:spPr bwMode="gray">
            <a:xfrm>
              <a:off x="2617" y="4551130"/>
              <a:ext cx="2351177" cy="230687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accent3"/>
            </a:solidFill>
            <a:ln w="76200">
              <a:solidFill>
                <a:srgbClr val="E8E8E6"/>
              </a:solidFill>
            </a:ln>
            <a:effectLst/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Text" lastClr="000000"/>
                </a:solidFill>
                <a:latin typeface="+mn-lt"/>
                <a:ea typeface="微软雅黑" pitchFamily="34" charset="-122"/>
              </a:endParaRPr>
            </a:p>
          </p:txBody>
        </p:sp>
        <p:sp>
          <p:nvSpPr>
            <p:cNvPr id="36" name="Text Box 45"/>
            <p:cNvSpPr txBox="1">
              <a:spLocks noChangeArrowheads="1"/>
            </p:cNvSpPr>
            <p:nvPr/>
          </p:nvSpPr>
          <p:spPr bwMode="gray">
            <a:xfrm>
              <a:off x="102992" y="5646057"/>
              <a:ext cx="1401860" cy="78795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dirty="0">
                  <a:solidFill>
                    <a:schemeClr val="bg1"/>
                  </a:solidFill>
                  <a:latin typeface="Franklin Gothic Book" panose="020B0503020102020204" pitchFamily="34" charset="0"/>
                  <a:ea typeface="Segoe UI Emoji" panose="020B0502040204020203" pitchFamily="34" charset="0"/>
                </a:rPr>
                <a:t>YOUR TITLE</a:t>
              </a:r>
              <a:endParaRPr lang="zh-CN" altLang="en-US" sz="2400" b="1" dirty="0">
                <a:solidFill>
                  <a:schemeClr val="bg1"/>
                </a:solidFill>
                <a:latin typeface="Franklin Gothic Book" panose="020B0503020102020204" pitchFamily="34" charset="0"/>
              </a:endParaRPr>
            </a:p>
          </p:txBody>
        </p:sp>
      </p:grpSp>
      <p:sp>
        <p:nvSpPr>
          <p:cNvPr id="22" name="AutoShape 50"/>
          <p:cNvSpPr>
            <a:spLocks noChangeArrowheads="1"/>
          </p:cNvSpPr>
          <p:nvPr/>
        </p:nvSpPr>
        <p:spPr bwMode="gray">
          <a:xfrm>
            <a:off x="4349988" y="5681857"/>
            <a:ext cx="746545" cy="746545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solidFill>
                <a:sysClr val="windowText" lastClr="000000"/>
              </a:solidFill>
              <a:latin typeface="+mn-lt"/>
              <a:ea typeface="微软雅黑" pitchFamily="34" charset="-122"/>
            </a:endParaRPr>
          </a:p>
        </p:txBody>
      </p:sp>
      <p:sp>
        <p:nvSpPr>
          <p:cNvPr id="26" name="AutoShape 55"/>
          <p:cNvSpPr>
            <a:spLocks noChangeArrowheads="1"/>
          </p:cNvSpPr>
          <p:nvPr/>
        </p:nvSpPr>
        <p:spPr bwMode="gray">
          <a:xfrm>
            <a:off x="1930029" y="1381109"/>
            <a:ext cx="746545" cy="746545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solidFill>
                <a:sysClr val="windowText" lastClr="000000"/>
              </a:solidFill>
              <a:latin typeface="+mn-lt"/>
              <a:ea typeface="微软雅黑" pitchFamily="34" charset="-122"/>
            </a:endParaRPr>
          </a:p>
        </p:txBody>
      </p:sp>
      <p:sp>
        <p:nvSpPr>
          <p:cNvPr id="27" name="AutoShape 56"/>
          <p:cNvSpPr>
            <a:spLocks noChangeArrowheads="1"/>
          </p:cNvSpPr>
          <p:nvPr/>
        </p:nvSpPr>
        <p:spPr bwMode="gray">
          <a:xfrm>
            <a:off x="2481822" y="2931903"/>
            <a:ext cx="746545" cy="746545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solidFill>
                <a:sysClr val="windowText" lastClr="000000"/>
              </a:solidFill>
              <a:latin typeface="+mn-lt"/>
              <a:ea typeface="微软雅黑" pitchFamily="34" charset="-122"/>
            </a:endParaRPr>
          </a:p>
        </p:txBody>
      </p:sp>
      <p:sp>
        <p:nvSpPr>
          <p:cNvPr id="28" name="AutoShape 57"/>
          <p:cNvSpPr>
            <a:spLocks noChangeArrowheads="1"/>
          </p:cNvSpPr>
          <p:nvPr/>
        </p:nvSpPr>
        <p:spPr bwMode="gray">
          <a:xfrm>
            <a:off x="3158041" y="4421386"/>
            <a:ext cx="746545" cy="746545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solidFill>
                <a:sysClr val="windowText" lastClr="000000"/>
              </a:solidFill>
              <a:latin typeface="+mn-lt"/>
              <a:ea typeface="微软雅黑" pitchFamily="34" charset="-122"/>
            </a:endParaRPr>
          </a:p>
        </p:txBody>
      </p:sp>
      <p:sp>
        <p:nvSpPr>
          <p:cNvPr id="29" name="AutoShape 58"/>
          <p:cNvSpPr>
            <a:spLocks noChangeArrowheads="1"/>
          </p:cNvSpPr>
          <p:nvPr/>
        </p:nvSpPr>
        <p:spPr bwMode="gray">
          <a:xfrm>
            <a:off x="669559" y="3682054"/>
            <a:ext cx="259668" cy="259668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solidFill>
                <a:sysClr val="windowText" lastClr="000000"/>
              </a:solidFill>
              <a:latin typeface="+mn-lt"/>
              <a:ea typeface="微软雅黑" pitchFamily="34" charset="-122"/>
            </a:endParaRPr>
          </a:p>
        </p:txBody>
      </p:sp>
      <p:sp>
        <p:nvSpPr>
          <p:cNvPr id="30" name="AutoShape 59"/>
          <p:cNvSpPr>
            <a:spLocks noChangeArrowheads="1"/>
          </p:cNvSpPr>
          <p:nvPr/>
        </p:nvSpPr>
        <p:spPr bwMode="gray">
          <a:xfrm>
            <a:off x="3233777" y="6597907"/>
            <a:ext cx="259668" cy="259668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solidFill>
                <a:sysClr val="windowText" lastClr="000000"/>
              </a:solidFill>
              <a:latin typeface="+mn-lt"/>
              <a:ea typeface="微软雅黑" pitchFamily="34" charset="-122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855094" y="1215764"/>
            <a:ext cx="5950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437544" y="2766558"/>
            <a:ext cx="5950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151123" y="4256041"/>
            <a:ext cx="5950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326831" y="5626867"/>
            <a:ext cx="5950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1" name="TextBox 170"/>
          <p:cNvSpPr txBox="1"/>
          <p:nvPr/>
        </p:nvSpPr>
        <p:spPr>
          <a:xfrm>
            <a:off x="2855094" y="961715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TextBox 170"/>
          <p:cNvSpPr txBox="1"/>
          <p:nvPr/>
        </p:nvSpPr>
        <p:spPr>
          <a:xfrm>
            <a:off x="3437544" y="2461903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TextBox 170"/>
          <p:cNvSpPr txBox="1"/>
          <p:nvPr/>
        </p:nvSpPr>
        <p:spPr>
          <a:xfrm>
            <a:off x="4151123" y="3919229"/>
            <a:ext cx="2430227" cy="312815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3" name="TextBox 170"/>
          <p:cNvSpPr txBox="1"/>
          <p:nvPr/>
        </p:nvSpPr>
        <p:spPr>
          <a:xfrm>
            <a:off x="5326831" y="5333690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310935" y="162227"/>
            <a:ext cx="3775393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站酷高端黑" panose="02010600030101010101" pitchFamily="2" charset="-122"/>
                <a:ea typeface="站酷高端黑" panose="02010600030101010101" pitchFamily="2" charset="-122"/>
              </a:defRPr>
            </a:lvl1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</p:spTree>
    <p:extLst>
      <p:ext uri="{BB962C8B-B14F-4D97-AF65-F5344CB8AC3E}">
        <p14:creationId xmlns:p14="http://schemas.microsoft.com/office/powerpoint/2010/main" val="3058578854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300"/>
                            </p:stCondLst>
                            <p:childTnLst>
                              <p:par>
                                <p:cTn id="41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8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300"/>
                            </p:stCondLst>
                            <p:childTnLst>
                              <p:par>
                                <p:cTn id="5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8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300"/>
                            </p:stCondLst>
                            <p:childTnLst>
                              <p:par>
                                <p:cTn id="59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8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300"/>
                            </p:stCondLst>
                            <p:childTnLst>
                              <p:par>
                                <p:cTn id="68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8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22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9" grpId="0"/>
      <p:bldP spid="40" grpId="0"/>
      <p:bldP spid="41" grpId="0"/>
      <p:bldP spid="42" grpId="0"/>
      <p:bldP spid="31" grpId="0"/>
      <p:bldP spid="32" grpId="0"/>
      <p:bldP spid="35" grpId="0"/>
      <p:bldP spid="4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MH_Entry_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 flipH="1">
            <a:off x="6530727" y="153551"/>
            <a:ext cx="5976664" cy="692555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 anchor="ctr" anchorCtr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413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zh-CN" altLang="en-US" sz="413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任意多边形 14"/>
          <p:cNvSpPr/>
          <p:nvPr/>
        </p:nvSpPr>
        <p:spPr>
          <a:xfrm>
            <a:off x="0" y="-26729"/>
            <a:ext cx="6934200" cy="7270949"/>
          </a:xfrm>
          <a:custGeom>
            <a:avLst/>
            <a:gdLst>
              <a:gd name="connsiteX0" fmla="*/ 2968768 w 5921064"/>
              <a:gd name="connsiteY0" fmla="*/ 1839123 h 6208613"/>
              <a:gd name="connsiteX1" fmla="*/ 3541590 w 5921064"/>
              <a:gd name="connsiteY1" fmla="*/ 1839123 h 6208613"/>
              <a:gd name="connsiteX2" fmla="*/ 2137119 w 5921064"/>
              <a:gd name="connsiteY2" fmla="*/ 5463430 h 6208613"/>
              <a:gd name="connsiteX3" fmla="*/ 1564297 w 5921064"/>
              <a:gd name="connsiteY3" fmla="*/ 5463430 h 6208613"/>
              <a:gd name="connsiteX4" fmla="*/ 1816558 w 5921064"/>
              <a:gd name="connsiteY4" fmla="*/ 1312746 h 6208613"/>
              <a:gd name="connsiteX5" fmla="*/ 3081210 w 5921064"/>
              <a:gd name="connsiteY5" fmla="*/ 1312746 h 6208613"/>
              <a:gd name="connsiteX6" fmla="*/ 1264652 w 5921064"/>
              <a:gd name="connsiteY6" fmla="*/ 5989805 h 6208613"/>
              <a:gd name="connsiteX7" fmla="*/ 0 w 5921064"/>
              <a:gd name="connsiteY7" fmla="*/ 5989805 h 6208613"/>
              <a:gd name="connsiteX8" fmla="*/ 4538652 w 5921064"/>
              <a:gd name="connsiteY8" fmla="*/ 0 h 6208613"/>
              <a:gd name="connsiteX9" fmla="*/ 5921064 w 5921064"/>
              <a:gd name="connsiteY9" fmla="*/ 0 h 6208613"/>
              <a:gd name="connsiteX10" fmla="*/ 4917326 w 5921064"/>
              <a:gd name="connsiteY10" fmla="*/ 2584306 h 6208613"/>
              <a:gd name="connsiteX11" fmla="*/ 5433340 w 5921064"/>
              <a:gd name="connsiteY11" fmla="*/ 2584306 h 6208613"/>
              <a:gd name="connsiteX12" fmla="*/ 4028869 w 5921064"/>
              <a:gd name="connsiteY12" fmla="*/ 6208613 h 6208613"/>
              <a:gd name="connsiteX13" fmla="*/ 3456047 w 5921064"/>
              <a:gd name="connsiteY13" fmla="*/ 6208613 h 6208613"/>
              <a:gd name="connsiteX14" fmla="*/ 3880780 w 5921064"/>
              <a:gd name="connsiteY14" fmla="*/ 5112569 h 6208613"/>
              <a:gd name="connsiteX15" fmla="*/ 2552943 w 5921064"/>
              <a:gd name="connsiteY15" fmla="*/ 5112569 h 6208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921064" h="6208613">
                <a:moveTo>
                  <a:pt x="2968768" y="1839123"/>
                </a:moveTo>
                <a:lnTo>
                  <a:pt x="3541590" y="1839123"/>
                </a:lnTo>
                <a:lnTo>
                  <a:pt x="2137119" y="5463430"/>
                </a:lnTo>
                <a:lnTo>
                  <a:pt x="1564297" y="5463430"/>
                </a:lnTo>
                <a:close/>
                <a:moveTo>
                  <a:pt x="1816558" y="1312746"/>
                </a:moveTo>
                <a:lnTo>
                  <a:pt x="3081210" y="1312746"/>
                </a:lnTo>
                <a:lnTo>
                  <a:pt x="1264652" y="5989805"/>
                </a:lnTo>
                <a:lnTo>
                  <a:pt x="0" y="5989805"/>
                </a:lnTo>
                <a:close/>
                <a:moveTo>
                  <a:pt x="4538652" y="0"/>
                </a:moveTo>
                <a:lnTo>
                  <a:pt x="5921064" y="0"/>
                </a:lnTo>
                <a:lnTo>
                  <a:pt x="4917326" y="2584306"/>
                </a:lnTo>
                <a:lnTo>
                  <a:pt x="5433340" y="2584306"/>
                </a:lnTo>
                <a:lnTo>
                  <a:pt x="4028869" y="6208613"/>
                </a:lnTo>
                <a:lnTo>
                  <a:pt x="3456047" y="6208613"/>
                </a:lnTo>
                <a:lnTo>
                  <a:pt x="3880780" y="5112569"/>
                </a:lnTo>
                <a:lnTo>
                  <a:pt x="2552943" y="5112569"/>
                </a:lnTo>
                <a:close/>
              </a:path>
            </a:pathLst>
          </a:cu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MH_Entry_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 flipH="1">
            <a:off x="6717407" y="4541143"/>
            <a:ext cx="4514848" cy="47256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 anchor="ctr" anchorCtr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28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</a:t>
            </a:r>
            <a:r>
              <a:rPr lang="zh-CN" altLang="en-US" sz="2800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</a:t>
            </a:r>
            <a:endParaRPr lang="zh-CN" altLang="en-US" sz="28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MH_Entry_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 flipH="1">
            <a:off x="6717407" y="5139650"/>
            <a:ext cx="4514848" cy="49475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 anchor="ctr" anchorCtr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8850094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5" grpId="0" animBg="1"/>
      <p:bldP spid="19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5" name="Group 5"/>
          <p:cNvGrpSpPr>
            <a:grpSpLocks/>
          </p:cNvGrpSpPr>
          <p:nvPr/>
        </p:nvGrpSpPr>
        <p:grpSpPr bwMode="auto">
          <a:xfrm>
            <a:off x="2382217" y="2009070"/>
            <a:ext cx="732194" cy="732194"/>
            <a:chOff x="0" y="0"/>
            <a:chExt cx="520701" cy="520701"/>
          </a:xfrm>
        </p:grpSpPr>
        <p:sp>
          <p:nvSpPr>
            <p:cNvPr id="20486" name="AutoShape 6"/>
            <p:cNvSpPr>
              <a:spLocks/>
            </p:cNvSpPr>
            <p:nvPr/>
          </p:nvSpPr>
          <p:spPr bwMode="auto">
            <a:xfrm>
              <a:off x="0" y="0"/>
              <a:ext cx="520701" cy="520701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s-ES" sz="2669">
                <a:cs typeface="Calibri" charset="0"/>
              </a:endParaRPr>
            </a:p>
          </p:txBody>
        </p:sp>
        <p:sp>
          <p:nvSpPr>
            <p:cNvPr id="20487" name="AutoShape 7"/>
            <p:cNvSpPr>
              <a:spLocks/>
            </p:cNvSpPr>
            <p:nvPr/>
          </p:nvSpPr>
          <p:spPr bwMode="auto">
            <a:xfrm>
              <a:off x="109537" y="125413"/>
              <a:ext cx="406401" cy="395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5605" y="2541"/>
                  </a:moveTo>
                  <a:cubicBezTo>
                    <a:pt x="13321" y="4495"/>
                    <a:pt x="13321" y="4495"/>
                    <a:pt x="13321" y="4495"/>
                  </a:cubicBezTo>
                  <a:cubicBezTo>
                    <a:pt x="12274" y="3225"/>
                    <a:pt x="12274" y="3225"/>
                    <a:pt x="12274" y="3225"/>
                  </a:cubicBezTo>
                  <a:cubicBezTo>
                    <a:pt x="10086" y="586"/>
                    <a:pt x="10086" y="586"/>
                    <a:pt x="10086" y="586"/>
                  </a:cubicBezTo>
                  <a:cubicBezTo>
                    <a:pt x="9896" y="781"/>
                    <a:pt x="9896" y="781"/>
                    <a:pt x="9896" y="781"/>
                  </a:cubicBezTo>
                  <a:cubicBezTo>
                    <a:pt x="9610" y="390"/>
                    <a:pt x="9610" y="390"/>
                    <a:pt x="9610" y="390"/>
                  </a:cubicBezTo>
                  <a:cubicBezTo>
                    <a:pt x="6470" y="0"/>
                    <a:pt x="6470" y="0"/>
                    <a:pt x="6470" y="0"/>
                  </a:cubicBezTo>
                  <a:cubicBezTo>
                    <a:pt x="4662" y="3029"/>
                    <a:pt x="4662" y="3029"/>
                    <a:pt x="4662" y="3029"/>
                  </a:cubicBezTo>
                  <a:cubicBezTo>
                    <a:pt x="0" y="5571"/>
                    <a:pt x="0" y="5571"/>
                    <a:pt x="0" y="5571"/>
                  </a:cubicBezTo>
                  <a:cubicBezTo>
                    <a:pt x="1998" y="8307"/>
                    <a:pt x="1998" y="8307"/>
                    <a:pt x="1998" y="8307"/>
                  </a:cubicBezTo>
                  <a:cubicBezTo>
                    <a:pt x="3520" y="10262"/>
                    <a:pt x="3520" y="10262"/>
                    <a:pt x="3520" y="10262"/>
                  </a:cubicBezTo>
                  <a:cubicBezTo>
                    <a:pt x="190" y="13292"/>
                    <a:pt x="190" y="13292"/>
                    <a:pt x="190" y="13292"/>
                  </a:cubicBezTo>
                  <a:cubicBezTo>
                    <a:pt x="7231" y="21502"/>
                    <a:pt x="7231" y="21502"/>
                    <a:pt x="7231" y="21502"/>
                  </a:cubicBezTo>
                  <a:cubicBezTo>
                    <a:pt x="7422" y="21600"/>
                    <a:pt x="7707" y="21600"/>
                    <a:pt x="7992" y="21600"/>
                  </a:cubicBezTo>
                  <a:cubicBezTo>
                    <a:pt x="14844" y="21600"/>
                    <a:pt x="20553" y="16419"/>
                    <a:pt x="21600" y="9676"/>
                  </a:cubicBezTo>
                  <a:lnTo>
                    <a:pt x="15605" y="2541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s-ES" sz="2669">
                <a:cs typeface="Calibri" charset="0"/>
              </a:endParaRPr>
            </a:p>
          </p:txBody>
        </p:sp>
        <p:sp>
          <p:nvSpPr>
            <p:cNvPr id="20488" name="AutoShape 8"/>
            <p:cNvSpPr>
              <a:spLocks/>
            </p:cNvSpPr>
            <p:nvPr/>
          </p:nvSpPr>
          <p:spPr bwMode="auto">
            <a:xfrm>
              <a:off x="107950" y="117475"/>
              <a:ext cx="303213" cy="1492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63" y="21599"/>
                  </a:moveTo>
                  <a:cubicBezTo>
                    <a:pt x="15209" y="21599"/>
                    <a:pt x="19043" y="19518"/>
                    <a:pt x="21599" y="16134"/>
                  </a:cubicBezTo>
                  <a:cubicBezTo>
                    <a:pt x="21472" y="10149"/>
                    <a:pt x="21472" y="10149"/>
                    <a:pt x="21472" y="10149"/>
                  </a:cubicBezTo>
                  <a:cubicBezTo>
                    <a:pt x="21472" y="8327"/>
                    <a:pt x="20833" y="6766"/>
                    <a:pt x="19810" y="6766"/>
                  </a:cubicBezTo>
                  <a:cubicBezTo>
                    <a:pt x="14698" y="6766"/>
                    <a:pt x="14698" y="6766"/>
                    <a:pt x="14698" y="6766"/>
                  </a:cubicBezTo>
                  <a:cubicBezTo>
                    <a:pt x="14442" y="2862"/>
                    <a:pt x="12781" y="0"/>
                    <a:pt x="10863" y="0"/>
                  </a:cubicBezTo>
                  <a:cubicBezTo>
                    <a:pt x="8818" y="0"/>
                    <a:pt x="7157" y="2862"/>
                    <a:pt x="6901" y="7026"/>
                  </a:cubicBezTo>
                  <a:cubicBezTo>
                    <a:pt x="1661" y="7026"/>
                    <a:pt x="1661" y="7026"/>
                    <a:pt x="1661" y="7026"/>
                  </a:cubicBezTo>
                  <a:cubicBezTo>
                    <a:pt x="766" y="7026"/>
                    <a:pt x="0" y="8587"/>
                    <a:pt x="0" y="10409"/>
                  </a:cubicBezTo>
                  <a:cubicBezTo>
                    <a:pt x="127" y="15874"/>
                    <a:pt x="127" y="15874"/>
                    <a:pt x="127" y="15874"/>
                  </a:cubicBezTo>
                  <a:cubicBezTo>
                    <a:pt x="2556" y="19518"/>
                    <a:pt x="6518" y="21599"/>
                    <a:pt x="10863" y="21599"/>
                  </a:cubicBezTo>
                  <a:close/>
                  <a:moveTo>
                    <a:pt x="10863" y="20038"/>
                  </a:moveTo>
                  <a:cubicBezTo>
                    <a:pt x="10097" y="20038"/>
                    <a:pt x="9457" y="19257"/>
                    <a:pt x="9457" y="18737"/>
                  </a:cubicBezTo>
                  <a:cubicBezTo>
                    <a:pt x="9457" y="17956"/>
                    <a:pt x="10097" y="17436"/>
                    <a:pt x="10863" y="17436"/>
                  </a:cubicBezTo>
                  <a:cubicBezTo>
                    <a:pt x="11502" y="17436"/>
                    <a:pt x="12142" y="17956"/>
                    <a:pt x="12142" y="18737"/>
                  </a:cubicBezTo>
                  <a:cubicBezTo>
                    <a:pt x="12142" y="19257"/>
                    <a:pt x="11502" y="20038"/>
                    <a:pt x="10863" y="20038"/>
                  </a:cubicBezTo>
                  <a:close/>
                  <a:moveTo>
                    <a:pt x="10863" y="1821"/>
                  </a:moveTo>
                  <a:cubicBezTo>
                    <a:pt x="12397" y="1821"/>
                    <a:pt x="13803" y="3903"/>
                    <a:pt x="14314" y="6766"/>
                  </a:cubicBezTo>
                  <a:cubicBezTo>
                    <a:pt x="7285" y="7026"/>
                    <a:pt x="7285" y="7026"/>
                    <a:pt x="7285" y="7026"/>
                  </a:cubicBezTo>
                  <a:cubicBezTo>
                    <a:pt x="7668" y="3903"/>
                    <a:pt x="9074" y="1821"/>
                    <a:pt x="10863" y="1821"/>
                  </a:cubicBez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s-ES" sz="2669">
                <a:cs typeface="Calibri" charset="0"/>
              </a:endParaRPr>
            </a:p>
          </p:txBody>
        </p:sp>
        <p:sp>
          <p:nvSpPr>
            <p:cNvPr id="20489" name="AutoShape 9"/>
            <p:cNvSpPr>
              <a:spLocks/>
            </p:cNvSpPr>
            <p:nvPr/>
          </p:nvSpPr>
          <p:spPr bwMode="auto">
            <a:xfrm>
              <a:off x="107950" y="238125"/>
              <a:ext cx="303213" cy="1365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472" y="0"/>
                  </a:moveTo>
                  <a:cubicBezTo>
                    <a:pt x="18915" y="3646"/>
                    <a:pt x="15081" y="5890"/>
                    <a:pt x="10736" y="5890"/>
                  </a:cubicBezTo>
                  <a:cubicBezTo>
                    <a:pt x="6518" y="5890"/>
                    <a:pt x="2684" y="3646"/>
                    <a:pt x="0" y="0"/>
                  </a:cubicBezTo>
                  <a:cubicBezTo>
                    <a:pt x="127" y="17953"/>
                    <a:pt x="127" y="17953"/>
                    <a:pt x="127" y="17953"/>
                  </a:cubicBezTo>
                  <a:cubicBezTo>
                    <a:pt x="127" y="20197"/>
                    <a:pt x="894" y="21599"/>
                    <a:pt x="1789" y="21599"/>
                  </a:cubicBezTo>
                  <a:cubicBezTo>
                    <a:pt x="19938" y="21319"/>
                    <a:pt x="19938" y="21319"/>
                    <a:pt x="19938" y="21319"/>
                  </a:cubicBezTo>
                  <a:cubicBezTo>
                    <a:pt x="20833" y="21319"/>
                    <a:pt x="21599" y="19636"/>
                    <a:pt x="21599" y="17672"/>
                  </a:cubicBezTo>
                  <a:lnTo>
                    <a:pt x="21472" y="0"/>
                  </a:ln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s-ES" sz="2669">
                <a:cs typeface="Calibri" charset="0"/>
              </a:endParaRPr>
            </a:p>
          </p:txBody>
        </p:sp>
      </p:grpSp>
      <p:grpSp>
        <p:nvGrpSpPr>
          <p:cNvPr id="20490" name="Group 10"/>
          <p:cNvGrpSpPr>
            <a:grpSpLocks/>
          </p:cNvGrpSpPr>
          <p:nvPr/>
        </p:nvGrpSpPr>
        <p:grpSpPr bwMode="auto">
          <a:xfrm>
            <a:off x="2366590" y="4259227"/>
            <a:ext cx="734427" cy="732194"/>
            <a:chOff x="-1" y="0"/>
            <a:chExt cx="522289" cy="520701"/>
          </a:xfrm>
        </p:grpSpPr>
        <p:sp>
          <p:nvSpPr>
            <p:cNvPr id="2" name="AutoShape 11"/>
            <p:cNvSpPr>
              <a:spLocks/>
            </p:cNvSpPr>
            <p:nvPr/>
          </p:nvSpPr>
          <p:spPr bwMode="auto">
            <a:xfrm>
              <a:off x="-1" y="0"/>
              <a:ext cx="520701" cy="520701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s-ES" sz="2669">
                <a:cs typeface="Calibri" charset="0"/>
              </a:endParaRPr>
            </a:p>
          </p:txBody>
        </p:sp>
        <p:sp>
          <p:nvSpPr>
            <p:cNvPr id="20492" name="AutoShape 12"/>
            <p:cNvSpPr>
              <a:spLocks/>
            </p:cNvSpPr>
            <p:nvPr/>
          </p:nvSpPr>
          <p:spPr bwMode="auto">
            <a:xfrm>
              <a:off x="63499" y="187325"/>
              <a:ext cx="458789" cy="32067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7119"/>
                  </a:moveTo>
                  <a:cubicBezTo>
                    <a:pt x="18140" y="1930"/>
                    <a:pt x="18140" y="1930"/>
                    <a:pt x="18140" y="1930"/>
                  </a:cubicBezTo>
                  <a:cubicBezTo>
                    <a:pt x="9787" y="0"/>
                    <a:pt x="9787" y="0"/>
                    <a:pt x="9787" y="0"/>
                  </a:cubicBezTo>
                  <a:cubicBezTo>
                    <a:pt x="3037" y="724"/>
                    <a:pt x="3037" y="724"/>
                    <a:pt x="3037" y="724"/>
                  </a:cubicBezTo>
                  <a:cubicBezTo>
                    <a:pt x="0" y="1930"/>
                    <a:pt x="0" y="1930"/>
                    <a:pt x="0" y="1930"/>
                  </a:cubicBezTo>
                  <a:cubicBezTo>
                    <a:pt x="5062" y="9653"/>
                    <a:pt x="5062" y="9653"/>
                    <a:pt x="5062" y="9653"/>
                  </a:cubicBezTo>
                  <a:cubicBezTo>
                    <a:pt x="12824" y="21600"/>
                    <a:pt x="12824" y="21600"/>
                    <a:pt x="12824" y="21600"/>
                  </a:cubicBezTo>
                  <a:cubicBezTo>
                    <a:pt x="17465" y="19789"/>
                    <a:pt x="21009" y="14118"/>
                    <a:pt x="21599" y="7119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s-ES" sz="2669">
                <a:cs typeface="Calibri" charset="0"/>
              </a:endParaRPr>
            </a:p>
          </p:txBody>
        </p:sp>
        <p:sp>
          <p:nvSpPr>
            <p:cNvPr id="20493" name="AutoShape 13"/>
            <p:cNvSpPr>
              <a:spLocks/>
            </p:cNvSpPr>
            <p:nvPr/>
          </p:nvSpPr>
          <p:spPr bwMode="auto">
            <a:xfrm>
              <a:off x="163512" y="258763"/>
              <a:ext cx="187325" cy="9683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1423" y="8799"/>
                  </a:moveTo>
                  <a:cubicBezTo>
                    <a:pt x="11215" y="8399"/>
                    <a:pt x="11215" y="8399"/>
                    <a:pt x="11215" y="839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400"/>
                    <a:pt x="0" y="12400"/>
                    <a:pt x="0" y="12400"/>
                  </a:cubicBezTo>
                  <a:cubicBezTo>
                    <a:pt x="0" y="17599"/>
                    <a:pt x="4776" y="21599"/>
                    <a:pt x="10800" y="21599"/>
                  </a:cubicBezTo>
                  <a:cubicBezTo>
                    <a:pt x="16823" y="21599"/>
                    <a:pt x="21599" y="17599"/>
                    <a:pt x="21599" y="12400"/>
                  </a:cubicBezTo>
                  <a:cubicBezTo>
                    <a:pt x="21599" y="800"/>
                    <a:pt x="21599" y="800"/>
                    <a:pt x="21599" y="800"/>
                  </a:cubicBezTo>
                  <a:lnTo>
                    <a:pt x="11423" y="8799"/>
                  </a:lnTo>
                  <a:close/>
                </a:path>
              </a:pathLst>
            </a:custGeom>
            <a:solidFill>
              <a:srgbClr val="E3E3E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s-ES" sz="2669">
                <a:cs typeface="Calibri" charset="0"/>
              </a:endParaRPr>
            </a:p>
          </p:txBody>
        </p:sp>
        <p:sp>
          <p:nvSpPr>
            <p:cNvPr id="20494" name="AutoShape 14"/>
            <p:cNvSpPr>
              <a:spLocks/>
            </p:cNvSpPr>
            <p:nvPr/>
          </p:nvSpPr>
          <p:spPr bwMode="auto">
            <a:xfrm>
              <a:off x="63499" y="131763"/>
              <a:ext cx="403226" cy="2127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21236"/>
                  </a:moveTo>
                  <a:cubicBezTo>
                    <a:pt x="20735" y="16699"/>
                    <a:pt x="20735" y="16699"/>
                    <a:pt x="20735" y="16699"/>
                  </a:cubicBezTo>
                  <a:cubicBezTo>
                    <a:pt x="20735" y="16517"/>
                    <a:pt x="20735" y="16154"/>
                    <a:pt x="20735" y="15973"/>
                  </a:cubicBezTo>
                  <a:cubicBezTo>
                    <a:pt x="20735" y="8712"/>
                    <a:pt x="20735" y="8712"/>
                    <a:pt x="20735" y="8712"/>
                  </a:cubicBezTo>
                  <a:cubicBezTo>
                    <a:pt x="20735" y="8712"/>
                    <a:pt x="20735" y="8712"/>
                    <a:pt x="20735" y="8712"/>
                  </a:cubicBezTo>
                  <a:cubicBezTo>
                    <a:pt x="20735" y="8712"/>
                    <a:pt x="20735" y="8712"/>
                    <a:pt x="20735" y="8712"/>
                  </a:cubicBezTo>
                  <a:cubicBezTo>
                    <a:pt x="20735" y="8531"/>
                    <a:pt x="20735" y="8531"/>
                    <a:pt x="20735" y="8531"/>
                  </a:cubicBezTo>
                  <a:cubicBezTo>
                    <a:pt x="20639" y="8531"/>
                    <a:pt x="20639" y="8531"/>
                    <a:pt x="20639" y="8531"/>
                  </a:cubicBezTo>
                  <a:cubicBezTo>
                    <a:pt x="10367" y="0"/>
                    <a:pt x="10367" y="0"/>
                    <a:pt x="10367" y="0"/>
                  </a:cubicBezTo>
                  <a:cubicBezTo>
                    <a:pt x="0" y="8531"/>
                    <a:pt x="0" y="8531"/>
                    <a:pt x="0" y="8531"/>
                  </a:cubicBezTo>
                  <a:cubicBezTo>
                    <a:pt x="10655" y="16336"/>
                    <a:pt x="10655" y="16336"/>
                    <a:pt x="10655" y="16336"/>
                  </a:cubicBezTo>
                  <a:cubicBezTo>
                    <a:pt x="20063" y="9075"/>
                    <a:pt x="20063" y="9075"/>
                    <a:pt x="20063" y="9075"/>
                  </a:cubicBezTo>
                  <a:cubicBezTo>
                    <a:pt x="20063" y="16699"/>
                    <a:pt x="20063" y="16699"/>
                    <a:pt x="20063" y="16699"/>
                  </a:cubicBezTo>
                  <a:cubicBezTo>
                    <a:pt x="19295" y="21236"/>
                    <a:pt x="19295" y="21236"/>
                    <a:pt x="19295" y="21236"/>
                  </a:cubicBezTo>
                  <a:cubicBezTo>
                    <a:pt x="19871" y="21600"/>
                    <a:pt x="19871" y="21600"/>
                    <a:pt x="19871" y="21600"/>
                  </a:cubicBezTo>
                  <a:cubicBezTo>
                    <a:pt x="20159" y="20329"/>
                    <a:pt x="20159" y="20329"/>
                    <a:pt x="20159" y="20329"/>
                  </a:cubicBezTo>
                  <a:cubicBezTo>
                    <a:pt x="20159" y="21600"/>
                    <a:pt x="20159" y="21600"/>
                    <a:pt x="20159" y="21600"/>
                  </a:cubicBezTo>
                  <a:cubicBezTo>
                    <a:pt x="20735" y="21600"/>
                    <a:pt x="20735" y="21600"/>
                    <a:pt x="20735" y="21600"/>
                  </a:cubicBezTo>
                  <a:cubicBezTo>
                    <a:pt x="20735" y="20329"/>
                    <a:pt x="20735" y="20329"/>
                    <a:pt x="20735" y="20329"/>
                  </a:cubicBezTo>
                  <a:cubicBezTo>
                    <a:pt x="21023" y="21600"/>
                    <a:pt x="21023" y="21600"/>
                    <a:pt x="21023" y="21600"/>
                  </a:cubicBezTo>
                  <a:lnTo>
                    <a:pt x="21599" y="21236"/>
                  </a:lnTo>
                  <a:close/>
                </a:path>
              </a:pathLst>
            </a:custGeom>
            <a:solidFill>
              <a:srgbClr val="E3E3E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s-ES" sz="2669">
                <a:cs typeface="Calibri" charset="0"/>
              </a:endParaRPr>
            </a:p>
          </p:txBody>
        </p:sp>
      </p:grpSp>
      <p:grpSp>
        <p:nvGrpSpPr>
          <p:cNvPr id="20495" name="Group 15"/>
          <p:cNvGrpSpPr>
            <a:grpSpLocks/>
          </p:cNvGrpSpPr>
          <p:nvPr/>
        </p:nvGrpSpPr>
        <p:grpSpPr bwMode="auto">
          <a:xfrm>
            <a:off x="9429585" y="2009070"/>
            <a:ext cx="732194" cy="732194"/>
            <a:chOff x="0" y="0"/>
            <a:chExt cx="520701" cy="520701"/>
          </a:xfrm>
        </p:grpSpPr>
        <p:sp>
          <p:nvSpPr>
            <p:cNvPr id="20496" name="AutoShape 16"/>
            <p:cNvSpPr>
              <a:spLocks/>
            </p:cNvSpPr>
            <p:nvPr/>
          </p:nvSpPr>
          <p:spPr bwMode="auto">
            <a:xfrm>
              <a:off x="0" y="0"/>
              <a:ext cx="520701" cy="520701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s-ES" sz="2669">
                <a:cs typeface="Calibri" charset="0"/>
              </a:endParaRPr>
            </a:p>
          </p:txBody>
        </p:sp>
        <p:sp>
          <p:nvSpPr>
            <p:cNvPr id="20497" name="AutoShape 17"/>
            <p:cNvSpPr>
              <a:spLocks/>
            </p:cNvSpPr>
            <p:nvPr/>
          </p:nvSpPr>
          <p:spPr bwMode="auto">
            <a:xfrm>
              <a:off x="144463" y="95250"/>
              <a:ext cx="333376" cy="42545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15610"/>
                  </a:moveTo>
                  <a:cubicBezTo>
                    <a:pt x="3367" y="0"/>
                    <a:pt x="3367" y="0"/>
                    <a:pt x="3367" y="0"/>
                  </a:cubicBezTo>
                  <a:cubicBezTo>
                    <a:pt x="1393" y="1361"/>
                    <a:pt x="1393" y="1361"/>
                    <a:pt x="1393" y="1361"/>
                  </a:cubicBezTo>
                  <a:cubicBezTo>
                    <a:pt x="3251" y="3357"/>
                    <a:pt x="3251" y="3357"/>
                    <a:pt x="3251" y="3357"/>
                  </a:cubicBezTo>
                  <a:cubicBezTo>
                    <a:pt x="0" y="7986"/>
                    <a:pt x="0" y="7986"/>
                    <a:pt x="0" y="7986"/>
                  </a:cubicBezTo>
                  <a:cubicBezTo>
                    <a:pt x="2090" y="9983"/>
                    <a:pt x="2090" y="9983"/>
                    <a:pt x="2090" y="9983"/>
                  </a:cubicBezTo>
                  <a:cubicBezTo>
                    <a:pt x="1161" y="10618"/>
                    <a:pt x="1161" y="10618"/>
                    <a:pt x="1161" y="10618"/>
                  </a:cubicBezTo>
                  <a:cubicBezTo>
                    <a:pt x="7200" y="15882"/>
                    <a:pt x="7200" y="15882"/>
                    <a:pt x="7200" y="15882"/>
                  </a:cubicBezTo>
                  <a:cubicBezTo>
                    <a:pt x="3832" y="17243"/>
                    <a:pt x="3832" y="17243"/>
                    <a:pt x="3832" y="17243"/>
                  </a:cubicBezTo>
                  <a:cubicBezTo>
                    <a:pt x="8709" y="21600"/>
                    <a:pt x="8709" y="21600"/>
                    <a:pt x="8709" y="21600"/>
                  </a:cubicBezTo>
                  <a:cubicBezTo>
                    <a:pt x="14051" y="21236"/>
                    <a:pt x="18812" y="18968"/>
                    <a:pt x="21599" y="1561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s-ES" sz="2669">
                <a:cs typeface="Calibri" charset="0"/>
              </a:endParaRPr>
            </a:p>
          </p:txBody>
        </p:sp>
        <p:sp>
          <p:nvSpPr>
            <p:cNvPr id="20498" name="AutoShape 18"/>
            <p:cNvSpPr>
              <a:spLocks/>
            </p:cNvSpPr>
            <p:nvPr/>
          </p:nvSpPr>
          <p:spPr bwMode="auto">
            <a:xfrm>
              <a:off x="165100" y="93663"/>
              <a:ext cx="36513" cy="285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3600"/>
                  </a:moveTo>
                  <a:lnTo>
                    <a:pt x="19721" y="0"/>
                  </a:lnTo>
                  <a:lnTo>
                    <a:pt x="0" y="18000"/>
                  </a:lnTo>
                  <a:lnTo>
                    <a:pt x="1878" y="21600"/>
                  </a:lnTo>
                  <a:lnTo>
                    <a:pt x="21600" y="3600"/>
                  </a:ln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s-ES" sz="2669">
                <a:cs typeface="Calibri" charset="0"/>
              </a:endParaRPr>
            </a:p>
          </p:txBody>
        </p:sp>
        <p:sp>
          <p:nvSpPr>
            <p:cNvPr id="20499" name="AutoShape 19"/>
            <p:cNvSpPr>
              <a:spLocks/>
            </p:cNvSpPr>
            <p:nvPr/>
          </p:nvSpPr>
          <p:spPr bwMode="auto">
            <a:xfrm>
              <a:off x="273051" y="258763"/>
              <a:ext cx="65088" cy="4921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07" y="21599"/>
                  </a:moveTo>
                  <a:lnTo>
                    <a:pt x="21599" y="3483"/>
                  </a:lnTo>
                  <a:lnTo>
                    <a:pt x="18965" y="0"/>
                  </a:lnTo>
                  <a:lnTo>
                    <a:pt x="0" y="18116"/>
                  </a:lnTo>
                  <a:lnTo>
                    <a:pt x="2107" y="21599"/>
                  </a:ln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s-ES" sz="2669">
                <a:cs typeface="Calibri" charset="0"/>
              </a:endParaRPr>
            </a:p>
          </p:txBody>
        </p:sp>
        <p:sp>
          <p:nvSpPr>
            <p:cNvPr id="20500" name="AutoShape 20"/>
            <p:cNvSpPr>
              <a:spLocks/>
            </p:cNvSpPr>
            <p:nvPr/>
          </p:nvSpPr>
          <p:spPr bwMode="auto">
            <a:xfrm>
              <a:off x="144463" y="104775"/>
              <a:ext cx="231775" cy="338139"/>
            </a:xfrm>
            <a:custGeom>
              <a:avLst/>
              <a:gdLst>
                <a:gd name="T0" fmla="+- 0 11314 1028"/>
                <a:gd name="T1" fmla="*/ T0 w 20572"/>
                <a:gd name="T2" fmla="*/ 10800 h 21600"/>
                <a:gd name="T3" fmla="+- 0 11314 1028"/>
                <a:gd name="T4" fmla="*/ T3 w 20572"/>
                <a:gd name="T5" fmla="*/ 10800 h 21600"/>
                <a:gd name="T6" fmla="+- 0 11314 1028"/>
                <a:gd name="T7" fmla="*/ T6 w 20572"/>
                <a:gd name="T8" fmla="*/ 10800 h 21600"/>
                <a:gd name="T9" fmla="+- 0 11314 1028"/>
                <a:gd name="T10" fmla="*/ T9 w 20572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0572" h="21600">
                  <a:moveTo>
                    <a:pt x="16892" y="18742"/>
                  </a:moveTo>
                  <a:cubicBezTo>
                    <a:pt x="13852" y="18742"/>
                    <a:pt x="13852" y="18742"/>
                    <a:pt x="13852" y="18742"/>
                  </a:cubicBezTo>
                  <a:cubicBezTo>
                    <a:pt x="13852" y="18171"/>
                    <a:pt x="13852" y="18171"/>
                    <a:pt x="13852" y="18171"/>
                  </a:cubicBezTo>
                  <a:cubicBezTo>
                    <a:pt x="13852" y="18057"/>
                    <a:pt x="14012" y="18057"/>
                    <a:pt x="14012" y="17942"/>
                  </a:cubicBezTo>
                  <a:cubicBezTo>
                    <a:pt x="14012" y="17257"/>
                    <a:pt x="13371" y="16685"/>
                    <a:pt x="12412" y="16457"/>
                  </a:cubicBezTo>
                  <a:cubicBezTo>
                    <a:pt x="12412" y="15885"/>
                    <a:pt x="12412" y="15885"/>
                    <a:pt x="12412" y="15885"/>
                  </a:cubicBezTo>
                  <a:cubicBezTo>
                    <a:pt x="12891" y="15771"/>
                    <a:pt x="13212" y="15657"/>
                    <a:pt x="13532" y="15542"/>
                  </a:cubicBezTo>
                  <a:cubicBezTo>
                    <a:pt x="13691" y="15542"/>
                    <a:pt x="13691" y="15542"/>
                    <a:pt x="13691" y="15542"/>
                  </a:cubicBezTo>
                  <a:cubicBezTo>
                    <a:pt x="20572" y="12228"/>
                    <a:pt x="20572" y="12228"/>
                    <a:pt x="20572" y="12228"/>
                  </a:cubicBezTo>
                  <a:cubicBezTo>
                    <a:pt x="19772" y="11428"/>
                    <a:pt x="19772" y="11428"/>
                    <a:pt x="19772" y="11428"/>
                  </a:cubicBezTo>
                  <a:cubicBezTo>
                    <a:pt x="12732" y="14742"/>
                    <a:pt x="12732" y="14742"/>
                    <a:pt x="12732" y="14742"/>
                  </a:cubicBezTo>
                  <a:cubicBezTo>
                    <a:pt x="12891" y="14742"/>
                    <a:pt x="12891" y="14742"/>
                    <a:pt x="12891" y="14742"/>
                  </a:cubicBezTo>
                  <a:cubicBezTo>
                    <a:pt x="8572" y="15199"/>
                    <a:pt x="4411" y="13942"/>
                    <a:pt x="2651" y="11314"/>
                  </a:cubicBezTo>
                  <a:cubicBezTo>
                    <a:pt x="1051" y="8914"/>
                    <a:pt x="2012" y="6057"/>
                    <a:pt x="4732" y="4000"/>
                  </a:cubicBezTo>
                  <a:cubicBezTo>
                    <a:pt x="12252" y="11885"/>
                    <a:pt x="12252" y="11885"/>
                    <a:pt x="12252" y="11885"/>
                  </a:cubicBezTo>
                  <a:cubicBezTo>
                    <a:pt x="15611" y="10171"/>
                    <a:pt x="15611" y="10171"/>
                    <a:pt x="15611" y="10171"/>
                  </a:cubicBezTo>
                  <a:cubicBezTo>
                    <a:pt x="6011" y="800"/>
                    <a:pt x="6011" y="800"/>
                    <a:pt x="6011" y="800"/>
                  </a:cubicBezTo>
                  <a:cubicBezTo>
                    <a:pt x="5532" y="1028"/>
                    <a:pt x="5532" y="1028"/>
                    <a:pt x="5532" y="1028"/>
                  </a:cubicBezTo>
                  <a:cubicBezTo>
                    <a:pt x="4411" y="0"/>
                    <a:pt x="4411" y="0"/>
                    <a:pt x="4411" y="0"/>
                  </a:cubicBezTo>
                  <a:cubicBezTo>
                    <a:pt x="2651" y="914"/>
                    <a:pt x="2651" y="914"/>
                    <a:pt x="2651" y="914"/>
                  </a:cubicBezTo>
                  <a:cubicBezTo>
                    <a:pt x="3612" y="1942"/>
                    <a:pt x="3612" y="1942"/>
                    <a:pt x="3612" y="1942"/>
                  </a:cubicBezTo>
                  <a:cubicBezTo>
                    <a:pt x="3132" y="2171"/>
                    <a:pt x="3132" y="2171"/>
                    <a:pt x="3132" y="2171"/>
                  </a:cubicBezTo>
                  <a:cubicBezTo>
                    <a:pt x="3771" y="2971"/>
                    <a:pt x="3771" y="2971"/>
                    <a:pt x="3771" y="2971"/>
                  </a:cubicBezTo>
                  <a:cubicBezTo>
                    <a:pt x="251" y="5257"/>
                    <a:pt x="-1028" y="8800"/>
                    <a:pt x="891" y="11885"/>
                  </a:cubicBezTo>
                  <a:cubicBezTo>
                    <a:pt x="2651" y="14514"/>
                    <a:pt x="7772" y="16114"/>
                    <a:pt x="11451" y="15885"/>
                  </a:cubicBezTo>
                  <a:cubicBezTo>
                    <a:pt x="11451" y="16457"/>
                    <a:pt x="11451" y="16457"/>
                    <a:pt x="11451" y="16457"/>
                  </a:cubicBezTo>
                  <a:cubicBezTo>
                    <a:pt x="10492" y="16685"/>
                    <a:pt x="9852" y="17257"/>
                    <a:pt x="9852" y="17942"/>
                  </a:cubicBezTo>
                  <a:cubicBezTo>
                    <a:pt x="9852" y="18742"/>
                    <a:pt x="9852" y="18742"/>
                    <a:pt x="9852" y="18742"/>
                  </a:cubicBezTo>
                  <a:cubicBezTo>
                    <a:pt x="6971" y="18742"/>
                    <a:pt x="6971" y="18742"/>
                    <a:pt x="6971" y="18742"/>
                  </a:cubicBezTo>
                  <a:cubicBezTo>
                    <a:pt x="5851" y="18742"/>
                    <a:pt x="5051" y="19428"/>
                    <a:pt x="5051" y="20228"/>
                  </a:cubicBezTo>
                  <a:cubicBezTo>
                    <a:pt x="5051" y="20914"/>
                    <a:pt x="5851" y="21599"/>
                    <a:pt x="6971" y="21599"/>
                  </a:cubicBezTo>
                  <a:cubicBezTo>
                    <a:pt x="16892" y="21599"/>
                    <a:pt x="16892" y="21599"/>
                    <a:pt x="16892" y="21599"/>
                  </a:cubicBezTo>
                  <a:cubicBezTo>
                    <a:pt x="18012" y="21599"/>
                    <a:pt x="18812" y="20914"/>
                    <a:pt x="18812" y="20228"/>
                  </a:cubicBezTo>
                  <a:cubicBezTo>
                    <a:pt x="18812" y="19428"/>
                    <a:pt x="18012" y="18742"/>
                    <a:pt x="16892" y="18742"/>
                  </a:cubicBez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s-ES" sz="2669">
                <a:cs typeface="Calibri" charset="0"/>
              </a:endParaRPr>
            </a:p>
          </p:txBody>
        </p:sp>
      </p:grpSp>
      <p:grpSp>
        <p:nvGrpSpPr>
          <p:cNvPr id="20501" name="Group 21"/>
          <p:cNvGrpSpPr>
            <a:grpSpLocks/>
          </p:cNvGrpSpPr>
          <p:nvPr/>
        </p:nvGrpSpPr>
        <p:grpSpPr bwMode="auto">
          <a:xfrm>
            <a:off x="9427354" y="4256995"/>
            <a:ext cx="747820" cy="747820"/>
            <a:chOff x="-1" y="-1"/>
            <a:chExt cx="530228" cy="530228"/>
          </a:xfrm>
        </p:grpSpPr>
        <p:sp>
          <p:nvSpPr>
            <p:cNvPr id="3" name="AutoShape 22"/>
            <p:cNvSpPr>
              <a:spLocks/>
            </p:cNvSpPr>
            <p:nvPr/>
          </p:nvSpPr>
          <p:spPr bwMode="auto">
            <a:xfrm>
              <a:off x="-1" y="-1"/>
              <a:ext cx="530228" cy="530228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s-ES" sz="2669">
                <a:cs typeface="Calibri" charset="0"/>
              </a:endParaRPr>
            </a:p>
          </p:txBody>
        </p:sp>
        <p:sp>
          <p:nvSpPr>
            <p:cNvPr id="20503" name="AutoShape 23"/>
            <p:cNvSpPr>
              <a:spLocks/>
            </p:cNvSpPr>
            <p:nvPr/>
          </p:nvSpPr>
          <p:spPr bwMode="auto">
            <a:xfrm>
              <a:off x="147196" y="125037"/>
              <a:ext cx="379865" cy="40519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9079"/>
                  </a:moveTo>
                  <a:cubicBezTo>
                    <a:pt x="12735" y="0"/>
                    <a:pt x="12735" y="0"/>
                    <a:pt x="12735" y="0"/>
                  </a:cubicBezTo>
                  <a:cubicBezTo>
                    <a:pt x="8049" y="286"/>
                    <a:pt x="8049" y="286"/>
                    <a:pt x="8049" y="286"/>
                  </a:cubicBezTo>
                  <a:cubicBezTo>
                    <a:pt x="203" y="286"/>
                    <a:pt x="203" y="286"/>
                    <a:pt x="203" y="286"/>
                  </a:cubicBezTo>
                  <a:cubicBezTo>
                    <a:pt x="407" y="8123"/>
                    <a:pt x="407" y="8123"/>
                    <a:pt x="407" y="8123"/>
                  </a:cubicBezTo>
                  <a:cubicBezTo>
                    <a:pt x="0" y="14623"/>
                    <a:pt x="0" y="14623"/>
                    <a:pt x="0" y="14623"/>
                  </a:cubicBezTo>
                  <a:cubicBezTo>
                    <a:pt x="6724" y="21599"/>
                    <a:pt x="6724" y="21599"/>
                    <a:pt x="6724" y="21599"/>
                  </a:cubicBezTo>
                  <a:cubicBezTo>
                    <a:pt x="14366" y="21504"/>
                    <a:pt x="20683" y="16056"/>
                    <a:pt x="21600" y="9079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s-ES" sz="2669">
                <a:cs typeface="Calibri" charset="0"/>
              </a:endParaRPr>
            </a:p>
          </p:txBody>
        </p:sp>
        <p:sp>
          <p:nvSpPr>
            <p:cNvPr id="20504" name="AutoShape 24"/>
            <p:cNvSpPr>
              <a:spLocks/>
            </p:cNvSpPr>
            <p:nvPr/>
          </p:nvSpPr>
          <p:spPr bwMode="auto">
            <a:xfrm>
              <a:off x="147196" y="125037"/>
              <a:ext cx="234250" cy="28173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104" y="0"/>
                  </a:moveTo>
                  <a:cubicBezTo>
                    <a:pt x="1163" y="275"/>
                    <a:pt x="1163" y="275"/>
                    <a:pt x="1163" y="275"/>
                  </a:cubicBezTo>
                  <a:cubicBezTo>
                    <a:pt x="498" y="275"/>
                    <a:pt x="0" y="687"/>
                    <a:pt x="0" y="1238"/>
                  </a:cubicBezTo>
                  <a:cubicBezTo>
                    <a:pt x="166" y="20499"/>
                    <a:pt x="166" y="20499"/>
                    <a:pt x="166" y="20499"/>
                  </a:cubicBezTo>
                  <a:cubicBezTo>
                    <a:pt x="166" y="21049"/>
                    <a:pt x="830" y="21599"/>
                    <a:pt x="1495" y="21599"/>
                  </a:cubicBezTo>
                  <a:cubicBezTo>
                    <a:pt x="20270" y="21324"/>
                    <a:pt x="20270" y="21324"/>
                    <a:pt x="20270" y="21324"/>
                  </a:cubicBezTo>
                  <a:cubicBezTo>
                    <a:pt x="21101" y="21324"/>
                    <a:pt x="21600" y="20912"/>
                    <a:pt x="21600" y="20361"/>
                  </a:cubicBezTo>
                  <a:cubicBezTo>
                    <a:pt x="21267" y="1100"/>
                    <a:pt x="21267" y="1100"/>
                    <a:pt x="21267" y="1100"/>
                  </a:cubicBezTo>
                  <a:cubicBezTo>
                    <a:pt x="21267" y="550"/>
                    <a:pt x="20769" y="0"/>
                    <a:pt x="20104" y="0"/>
                  </a:cubicBezTo>
                  <a:close/>
                  <a:moveTo>
                    <a:pt x="4486" y="18298"/>
                  </a:moveTo>
                  <a:cubicBezTo>
                    <a:pt x="3655" y="18298"/>
                    <a:pt x="2990" y="17885"/>
                    <a:pt x="2990" y="17197"/>
                  </a:cubicBezTo>
                  <a:cubicBezTo>
                    <a:pt x="2990" y="16509"/>
                    <a:pt x="3655" y="16096"/>
                    <a:pt x="4319" y="16096"/>
                  </a:cubicBezTo>
                  <a:cubicBezTo>
                    <a:pt x="5150" y="16096"/>
                    <a:pt x="5815" y="16509"/>
                    <a:pt x="5815" y="17197"/>
                  </a:cubicBezTo>
                  <a:cubicBezTo>
                    <a:pt x="5815" y="17747"/>
                    <a:pt x="5150" y="18298"/>
                    <a:pt x="4486" y="18298"/>
                  </a:cubicBezTo>
                  <a:close/>
                  <a:moveTo>
                    <a:pt x="4319" y="14721"/>
                  </a:moveTo>
                  <a:cubicBezTo>
                    <a:pt x="3655" y="14721"/>
                    <a:pt x="2990" y="14308"/>
                    <a:pt x="2990" y="13620"/>
                  </a:cubicBezTo>
                  <a:cubicBezTo>
                    <a:pt x="2990" y="13070"/>
                    <a:pt x="3489" y="12519"/>
                    <a:pt x="4319" y="12519"/>
                  </a:cubicBezTo>
                  <a:cubicBezTo>
                    <a:pt x="5150" y="12519"/>
                    <a:pt x="5649" y="12932"/>
                    <a:pt x="5649" y="13620"/>
                  </a:cubicBezTo>
                  <a:cubicBezTo>
                    <a:pt x="5649" y="14308"/>
                    <a:pt x="5150" y="14721"/>
                    <a:pt x="4319" y="14721"/>
                  </a:cubicBezTo>
                  <a:close/>
                  <a:moveTo>
                    <a:pt x="4319" y="11281"/>
                  </a:moveTo>
                  <a:cubicBezTo>
                    <a:pt x="3489" y="11281"/>
                    <a:pt x="2990" y="10731"/>
                    <a:pt x="2990" y="10043"/>
                  </a:cubicBezTo>
                  <a:cubicBezTo>
                    <a:pt x="2824" y="9492"/>
                    <a:pt x="3489" y="8942"/>
                    <a:pt x="4319" y="8942"/>
                  </a:cubicBezTo>
                  <a:cubicBezTo>
                    <a:pt x="4984" y="8942"/>
                    <a:pt x="5649" y="9492"/>
                    <a:pt x="5649" y="10043"/>
                  </a:cubicBezTo>
                  <a:cubicBezTo>
                    <a:pt x="5649" y="10731"/>
                    <a:pt x="4984" y="11281"/>
                    <a:pt x="4319" y="11281"/>
                  </a:cubicBezTo>
                  <a:close/>
                  <a:moveTo>
                    <a:pt x="8640" y="18298"/>
                  </a:moveTo>
                  <a:cubicBezTo>
                    <a:pt x="7975" y="18298"/>
                    <a:pt x="7310" y="17747"/>
                    <a:pt x="7310" y="17197"/>
                  </a:cubicBezTo>
                  <a:cubicBezTo>
                    <a:pt x="7310" y="16509"/>
                    <a:pt x="7975" y="15959"/>
                    <a:pt x="8640" y="15959"/>
                  </a:cubicBezTo>
                  <a:cubicBezTo>
                    <a:pt x="9470" y="15959"/>
                    <a:pt x="9969" y="16509"/>
                    <a:pt x="9969" y="17197"/>
                  </a:cubicBezTo>
                  <a:cubicBezTo>
                    <a:pt x="10135" y="17747"/>
                    <a:pt x="9470" y="18298"/>
                    <a:pt x="8640" y="18298"/>
                  </a:cubicBezTo>
                  <a:close/>
                  <a:moveTo>
                    <a:pt x="8640" y="14721"/>
                  </a:moveTo>
                  <a:cubicBezTo>
                    <a:pt x="7809" y="14721"/>
                    <a:pt x="7310" y="14170"/>
                    <a:pt x="7310" y="13620"/>
                  </a:cubicBezTo>
                  <a:cubicBezTo>
                    <a:pt x="7310" y="12932"/>
                    <a:pt x="7809" y="12519"/>
                    <a:pt x="8640" y="12519"/>
                  </a:cubicBezTo>
                  <a:cubicBezTo>
                    <a:pt x="9304" y="12519"/>
                    <a:pt x="9969" y="12932"/>
                    <a:pt x="9969" y="13620"/>
                  </a:cubicBezTo>
                  <a:cubicBezTo>
                    <a:pt x="9969" y="14170"/>
                    <a:pt x="9470" y="14721"/>
                    <a:pt x="8640" y="14721"/>
                  </a:cubicBezTo>
                  <a:close/>
                  <a:moveTo>
                    <a:pt x="8640" y="11143"/>
                  </a:moveTo>
                  <a:cubicBezTo>
                    <a:pt x="7809" y="11143"/>
                    <a:pt x="7144" y="10731"/>
                    <a:pt x="7144" y="10043"/>
                  </a:cubicBezTo>
                  <a:cubicBezTo>
                    <a:pt x="7144" y="9492"/>
                    <a:pt x="7809" y="8942"/>
                    <a:pt x="8640" y="8942"/>
                  </a:cubicBezTo>
                  <a:cubicBezTo>
                    <a:pt x="9304" y="8942"/>
                    <a:pt x="9969" y="9355"/>
                    <a:pt x="9969" y="10043"/>
                  </a:cubicBezTo>
                  <a:cubicBezTo>
                    <a:pt x="9969" y="10593"/>
                    <a:pt x="9304" y="11143"/>
                    <a:pt x="8640" y="11143"/>
                  </a:cubicBezTo>
                  <a:close/>
                  <a:moveTo>
                    <a:pt x="12960" y="18298"/>
                  </a:moveTo>
                  <a:cubicBezTo>
                    <a:pt x="12295" y="18298"/>
                    <a:pt x="11630" y="17747"/>
                    <a:pt x="11630" y="17059"/>
                  </a:cubicBezTo>
                  <a:cubicBezTo>
                    <a:pt x="11630" y="16509"/>
                    <a:pt x="12129" y="15959"/>
                    <a:pt x="12960" y="15959"/>
                  </a:cubicBezTo>
                  <a:cubicBezTo>
                    <a:pt x="13790" y="15959"/>
                    <a:pt x="14289" y="16509"/>
                    <a:pt x="14289" y="17059"/>
                  </a:cubicBezTo>
                  <a:cubicBezTo>
                    <a:pt x="14289" y="17747"/>
                    <a:pt x="13790" y="18298"/>
                    <a:pt x="12960" y="18298"/>
                  </a:cubicBezTo>
                  <a:close/>
                  <a:moveTo>
                    <a:pt x="12960" y="14721"/>
                  </a:moveTo>
                  <a:cubicBezTo>
                    <a:pt x="12129" y="14721"/>
                    <a:pt x="11630" y="14170"/>
                    <a:pt x="11464" y="13620"/>
                  </a:cubicBezTo>
                  <a:cubicBezTo>
                    <a:pt x="11464" y="12932"/>
                    <a:pt x="12129" y="12382"/>
                    <a:pt x="12960" y="12382"/>
                  </a:cubicBezTo>
                  <a:cubicBezTo>
                    <a:pt x="13624" y="12382"/>
                    <a:pt x="14289" y="12932"/>
                    <a:pt x="14289" y="13482"/>
                  </a:cubicBezTo>
                  <a:cubicBezTo>
                    <a:pt x="14289" y="14170"/>
                    <a:pt x="13624" y="14721"/>
                    <a:pt x="12960" y="14721"/>
                  </a:cubicBezTo>
                  <a:close/>
                  <a:moveTo>
                    <a:pt x="12960" y="11143"/>
                  </a:moveTo>
                  <a:cubicBezTo>
                    <a:pt x="12129" y="11143"/>
                    <a:pt x="11464" y="10593"/>
                    <a:pt x="11464" y="10043"/>
                  </a:cubicBezTo>
                  <a:cubicBezTo>
                    <a:pt x="11464" y="9355"/>
                    <a:pt x="12129" y="8942"/>
                    <a:pt x="12793" y="8805"/>
                  </a:cubicBezTo>
                  <a:cubicBezTo>
                    <a:pt x="13624" y="8805"/>
                    <a:pt x="14289" y="9355"/>
                    <a:pt x="14289" y="10043"/>
                  </a:cubicBezTo>
                  <a:cubicBezTo>
                    <a:pt x="14289" y="10593"/>
                    <a:pt x="13624" y="11143"/>
                    <a:pt x="12960" y="11143"/>
                  </a:cubicBezTo>
                  <a:close/>
                  <a:moveTo>
                    <a:pt x="18775" y="17059"/>
                  </a:moveTo>
                  <a:cubicBezTo>
                    <a:pt x="18775" y="17747"/>
                    <a:pt x="18110" y="18298"/>
                    <a:pt x="17280" y="18298"/>
                  </a:cubicBezTo>
                  <a:cubicBezTo>
                    <a:pt x="16449" y="18298"/>
                    <a:pt x="15784" y="17747"/>
                    <a:pt x="15784" y="17059"/>
                  </a:cubicBezTo>
                  <a:cubicBezTo>
                    <a:pt x="15784" y="13620"/>
                    <a:pt x="15784" y="13620"/>
                    <a:pt x="15784" y="13620"/>
                  </a:cubicBezTo>
                  <a:cubicBezTo>
                    <a:pt x="15784" y="12932"/>
                    <a:pt x="16449" y="12382"/>
                    <a:pt x="17113" y="12382"/>
                  </a:cubicBezTo>
                  <a:cubicBezTo>
                    <a:pt x="17944" y="12382"/>
                    <a:pt x="18609" y="12932"/>
                    <a:pt x="18609" y="13620"/>
                  </a:cubicBezTo>
                  <a:lnTo>
                    <a:pt x="18775" y="17059"/>
                  </a:lnTo>
                  <a:close/>
                  <a:moveTo>
                    <a:pt x="15784" y="10043"/>
                  </a:moveTo>
                  <a:cubicBezTo>
                    <a:pt x="15784" y="9355"/>
                    <a:pt x="16449" y="8805"/>
                    <a:pt x="17113" y="8805"/>
                  </a:cubicBezTo>
                  <a:cubicBezTo>
                    <a:pt x="17944" y="8805"/>
                    <a:pt x="18609" y="9355"/>
                    <a:pt x="18609" y="9905"/>
                  </a:cubicBezTo>
                  <a:cubicBezTo>
                    <a:pt x="18609" y="10593"/>
                    <a:pt x="17944" y="11143"/>
                    <a:pt x="17113" y="11143"/>
                  </a:cubicBezTo>
                  <a:cubicBezTo>
                    <a:pt x="16449" y="11143"/>
                    <a:pt x="15784" y="10593"/>
                    <a:pt x="15784" y="10043"/>
                  </a:cubicBezTo>
                  <a:close/>
                  <a:moveTo>
                    <a:pt x="16615" y="6053"/>
                  </a:moveTo>
                  <a:cubicBezTo>
                    <a:pt x="4818" y="6191"/>
                    <a:pt x="4818" y="6191"/>
                    <a:pt x="4818" y="6191"/>
                  </a:cubicBezTo>
                  <a:cubicBezTo>
                    <a:pt x="3323" y="6191"/>
                    <a:pt x="2326" y="5228"/>
                    <a:pt x="2326" y="4127"/>
                  </a:cubicBezTo>
                  <a:cubicBezTo>
                    <a:pt x="2326" y="3026"/>
                    <a:pt x="3323" y="2201"/>
                    <a:pt x="4652" y="2201"/>
                  </a:cubicBezTo>
                  <a:cubicBezTo>
                    <a:pt x="16615" y="2063"/>
                    <a:pt x="16615" y="2063"/>
                    <a:pt x="16615" y="2063"/>
                  </a:cubicBezTo>
                  <a:cubicBezTo>
                    <a:pt x="17944" y="2063"/>
                    <a:pt x="19107" y="2889"/>
                    <a:pt x="19107" y="3989"/>
                  </a:cubicBezTo>
                  <a:cubicBezTo>
                    <a:pt x="19107" y="5090"/>
                    <a:pt x="17944" y="6053"/>
                    <a:pt x="16615" y="6053"/>
                  </a:cubicBezTo>
                  <a:close/>
                </a:path>
              </a:pathLst>
            </a:custGeom>
            <a:solidFill>
              <a:srgbClr val="E9E9E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s-ES" sz="2669">
                <a:cs typeface="Calibri" charset="0"/>
              </a:endParaRPr>
            </a:p>
          </p:txBody>
        </p:sp>
      </p:grpSp>
      <p:grpSp>
        <p:nvGrpSpPr>
          <p:cNvPr id="20505" name="Group 25"/>
          <p:cNvGrpSpPr>
            <a:grpSpLocks/>
          </p:cNvGrpSpPr>
          <p:nvPr/>
        </p:nvGrpSpPr>
        <p:grpSpPr bwMode="auto">
          <a:xfrm>
            <a:off x="4514063" y="1732264"/>
            <a:ext cx="3515872" cy="4562820"/>
            <a:chOff x="-1" y="0"/>
            <a:chExt cx="2500315" cy="3244407"/>
          </a:xfrm>
        </p:grpSpPr>
        <p:grpSp>
          <p:nvGrpSpPr>
            <p:cNvPr id="20502" name="Group 27"/>
            <p:cNvGrpSpPr>
              <a:grpSpLocks/>
            </p:cNvGrpSpPr>
            <p:nvPr/>
          </p:nvGrpSpPr>
          <p:grpSpPr bwMode="auto">
            <a:xfrm>
              <a:off x="-1" y="0"/>
              <a:ext cx="2500315" cy="3244407"/>
              <a:chOff x="-1" y="0"/>
              <a:chExt cx="2500315" cy="3244407"/>
            </a:xfrm>
          </p:grpSpPr>
          <p:sp>
            <p:nvSpPr>
              <p:cNvPr id="20508" name="AutoShape 28"/>
              <p:cNvSpPr>
                <a:spLocks/>
              </p:cNvSpPr>
              <p:nvPr/>
            </p:nvSpPr>
            <p:spPr bwMode="auto">
              <a:xfrm>
                <a:off x="-1" y="0"/>
                <a:ext cx="2500315" cy="324440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492" y="0"/>
                    </a:moveTo>
                    <a:cubicBezTo>
                      <a:pt x="1107" y="0"/>
                      <a:pt x="1107" y="0"/>
                      <a:pt x="1107" y="0"/>
                    </a:cubicBezTo>
                    <a:cubicBezTo>
                      <a:pt x="494" y="0"/>
                      <a:pt x="0" y="380"/>
                      <a:pt x="0" y="852"/>
                    </a:cubicBezTo>
                    <a:cubicBezTo>
                      <a:pt x="0" y="20747"/>
                      <a:pt x="0" y="20747"/>
                      <a:pt x="0" y="20747"/>
                    </a:cubicBezTo>
                    <a:cubicBezTo>
                      <a:pt x="0" y="21219"/>
                      <a:pt x="494" y="21600"/>
                      <a:pt x="1107" y="21600"/>
                    </a:cubicBezTo>
                    <a:cubicBezTo>
                      <a:pt x="20492" y="21600"/>
                      <a:pt x="20492" y="21600"/>
                      <a:pt x="20492" y="21600"/>
                    </a:cubicBezTo>
                    <a:cubicBezTo>
                      <a:pt x="21105" y="21600"/>
                      <a:pt x="21599" y="21219"/>
                      <a:pt x="21599" y="20747"/>
                    </a:cubicBezTo>
                    <a:cubicBezTo>
                      <a:pt x="21599" y="852"/>
                      <a:pt x="21599" y="852"/>
                      <a:pt x="21599" y="852"/>
                    </a:cubicBezTo>
                    <a:cubicBezTo>
                      <a:pt x="21599" y="380"/>
                      <a:pt x="21105" y="0"/>
                      <a:pt x="20492" y="0"/>
                    </a:cubicBezTo>
                    <a:close/>
                    <a:moveTo>
                      <a:pt x="19521" y="19697"/>
                    </a:moveTo>
                    <a:cubicBezTo>
                      <a:pt x="2129" y="19697"/>
                      <a:pt x="2129" y="19697"/>
                      <a:pt x="2129" y="19697"/>
                    </a:cubicBezTo>
                    <a:cubicBezTo>
                      <a:pt x="2129" y="1837"/>
                      <a:pt x="2129" y="1837"/>
                      <a:pt x="2129" y="1837"/>
                    </a:cubicBezTo>
                    <a:cubicBezTo>
                      <a:pt x="19521" y="1837"/>
                      <a:pt x="19521" y="1837"/>
                      <a:pt x="19521" y="1837"/>
                    </a:cubicBezTo>
                    <a:lnTo>
                      <a:pt x="19521" y="196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>
                  <a:defRPr/>
                </a:pPr>
                <a:endParaRPr lang="es-ES" sz="2669">
                  <a:cs typeface="Calibri" charset="0"/>
                </a:endParaRPr>
              </a:p>
            </p:txBody>
          </p:sp>
          <p:sp>
            <p:nvSpPr>
              <p:cNvPr id="20509" name="AutoShape 29"/>
              <p:cNvSpPr>
                <a:spLocks/>
              </p:cNvSpPr>
              <p:nvPr/>
            </p:nvSpPr>
            <p:spPr bwMode="auto">
              <a:xfrm>
                <a:off x="1174750" y="3017426"/>
                <a:ext cx="177800" cy="176188"/>
              </a:xfrm>
              <a:custGeom>
                <a:avLst/>
                <a:gdLst>
                  <a:gd name="T0" fmla="+- 0 10800 961"/>
                  <a:gd name="T1" fmla="*/ T0 w 19679"/>
                  <a:gd name="T2" fmla="+- 0 10800 961"/>
                  <a:gd name="T3" fmla="*/ 10800 h 19679"/>
                  <a:gd name="T4" fmla="+- 0 10800 961"/>
                  <a:gd name="T5" fmla="*/ T4 w 19679"/>
                  <a:gd name="T6" fmla="+- 0 10800 961"/>
                  <a:gd name="T7" fmla="*/ 10800 h 19679"/>
                  <a:gd name="T8" fmla="+- 0 10800 961"/>
                  <a:gd name="T9" fmla="*/ T8 w 19679"/>
                  <a:gd name="T10" fmla="+- 0 10800 961"/>
                  <a:gd name="T11" fmla="*/ 10800 h 19679"/>
                  <a:gd name="T12" fmla="+- 0 10800 961"/>
                  <a:gd name="T13" fmla="*/ T12 w 19679"/>
                  <a:gd name="T14" fmla="+- 0 10800 961"/>
                  <a:gd name="T15" fmla="*/ 10800 h 1967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679" h="19679">
                    <a:moveTo>
                      <a:pt x="16796" y="2881"/>
                    </a:moveTo>
                    <a:cubicBezTo>
                      <a:pt x="20638" y="6724"/>
                      <a:pt x="20638" y="12953"/>
                      <a:pt x="16796" y="16796"/>
                    </a:cubicBezTo>
                    <a:cubicBezTo>
                      <a:pt x="12953" y="20638"/>
                      <a:pt x="6724" y="20638"/>
                      <a:pt x="2881" y="16796"/>
                    </a:cubicBezTo>
                    <a:cubicBezTo>
                      <a:pt x="-961" y="12953"/>
                      <a:pt x="-961" y="6724"/>
                      <a:pt x="2881" y="2881"/>
                    </a:cubicBezTo>
                    <a:cubicBezTo>
                      <a:pt x="6724" y="-961"/>
                      <a:pt x="12953" y="-961"/>
                      <a:pt x="16796" y="2881"/>
                    </a:cubicBezTo>
                  </a:path>
                </a:pathLst>
              </a:custGeom>
              <a:solidFill>
                <a:srgbClr val="44444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>
                  <a:defRPr/>
                </a:pPr>
                <a:endParaRPr lang="es-ES" sz="2669">
                  <a:cs typeface="Calibri" charset="0"/>
                </a:endParaRPr>
              </a:p>
            </p:txBody>
          </p:sp>
          <p:sp>
            <p:nvSpPr>
              <p:cNvPr id="20510" name="AutoShape 30"/>
              <p:cNvSpPr>
                <a:spLocks/>
              </p:cNvSpPr>
              <p:nvPr/>
            </p:nvSpPr>
            <p:spPr bwMode="auto">
              <a:xfrm>
                <a:off x="1228725" y="109523"/>
                <a:ext cx="49213" cy="49205"/>
              </a:xfrm>
              <a:custGeom>
                <a:avLst/>
                <a:gdLst>
                  <a:gd name="T0" fmla="+- 0 10800 961"/>
                  <a:gd name="T1" fmla="*/ T0 w 19679"/>
                  <a:gd name="T2" fmla="+- 0 10800 961"/>
                  <a:gd name="T3" fmla="*/ 10800 h 19679"/>
                  <a:gd name="T4" fmla="+- 0 10800 961"/>
                  <a:gd name="T5" fmla="*/ T4 w 19679"/>
                  <a:gd name="T6" fmla="+- 0 10800 961"/>
                  <a:gd name="T7" fmla="*/ 10800 h 19679"/>
                  <a:gd name="T8" fmla="+- 0 10800 961"/>
                  <a:gd name="T9" fmla="*/ T8 w 19679"/>
                  <a:gd name="T10" fmla="+- 0 10800 961"/>
                  <a:gd name="T11" fmla="*/ 10800 h 19679"/>
                  <a:gd name="T12" fmla="+- 0 10800 961"/>
                  <a:gd name="T13" fmla="*/ T12 w 19679"/>
                  <a:gd name="T14" fmla="+- 0 10800 961"/>
                  <a:gd name="T15" fmla="*/ 10800 h 1967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679" h="19679">
                    <a:moveTo>
                      <a:pt x="16796" y="2881"/>
                    </a:moveTo>
                    <a:cubicBezTo>
                      <a:pt x="20638" y="6724"/>
                      <a:pt x="20638" y="12953"/>
                      <a:pt x="16796" y="16796"/>
                    </a:cubicBezTo>
                    <a:cubicBezTo>
                      <a:pt x="12953" y="20638"/>
                      <a:pt x="6724" y="20638"/>
                      <a:pt x="2881" y="16796"/>
                    </a:cubicBezTo>
                    <a:cubicBezTo>
                      <a:pt x="-961" y="12953"/>
                      <a:pt x="-961" y="6724"/>
                      <a:pt x="2881" y="2881"/>
                    </a:cubicBezTo>
                    <a:cubicBezTo>
                      <a:pt x="6724" y="-961"/>
                      <a:pt x="12953" y="-961"/>
                      <a:pt x="16796" y="2881"/>
                    </a:cubicBezTo>
                  </a:path>
                </a:pathLst>
              </a:custGeom>
              <a:solidFill>
                <a:srgbClr val="44444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>
                  <a:defRPr/>
                </a:pPr>
                <a:endParaRPr lang="es-ES" sz="2669">
                  <a:cs typeface="Calibri" charset="0"/>
                </a:endParaRPr>
              </a:p>
            </p:txBody>
          </p:sp>
        </p:grpSp>
        <p:sp>
          <p:nvSpPr>
            <p:cNvPr id="20511" name="AutoShape 31"/>
            <p:cNvSpPr>
              <a:spLocks/>
            </p:cNvSpPr>
            <p:nvPr/>
          </p:nvSpPr>
          <p:spPr bwMode="auto">
            <a:xfrm rot="10800000">
              <a:off x="1049338" y="11111"/>
              <a:ext cx="1435101" cy="231584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0" y="0"/>
                  </a:lnTo>
                  <a:lnTo>
                    <a:pt x="21599" y="21599"/>
                  </a:lnTo>
                  <a:close/>
                </a:path>
              </a:pathLst>
            </a:custGeom>
            <a:solidFill>
              <a:srgbClr val="F2F2F2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>
                <a:defRPr/>
              </a:pPr>
              <a:endParaRPr lang="es-ES" sz="2669">
                <a:solidFill>
                  <a:srgbClr val="FFFFFF"/>
                </a:solidFill>
                <a:cs typeface="Calibri" charset="0"/>
              </a:endParaRPr>
            </a:p>
          </p:txBody>
        </p:sp>
      </p:grpSp>
      <p:sp>
        <p:nvSpPr>
          <p:cNvPr id="4" name="矩形 3"/>
          <p:cNvSpPr/>
          <p:nvPr/>
        </p:nvSpPr>
        <p:spPr>
          <a:xfrm>
            <a:off x="4845199" y="2140776"/>
            <a:ext cx="2880320" cy="3763657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0512" name="Group 32"/>
          <p:cNvGrpSpPr>
            <a:grpSpLocks/>
          </p:cNvGrpSpPr>
          <p:nvPr/>
        </p:nvGrpSpPr>
        <p:grpSpPr bwMode="auto">
          <a:xfrm>
            <a:off x="5043119" y="5116430"/>
            <a:ext cx="1073735" cy="2116220"/>
            <a:chOff x="0" y="0"/>
            <a:chExt cx="762745" cy="1504951"/>
          </a:xfrm>
        </p:grpSpPr>
        <p:sp>
          <p:nvSpPr>
            <p:cNvPr id="20513" name="AutoShape 33"/>
            <p:cNvSpPr>
              <a:spLocks/>
            </p:cNvSpPr>
            <p:nvPr/>
          </p:nvSpPr>
          <p:spPr bwMode="auto">
            <a:xfrm>
              <a:off x="0" y="0"/>
              <a:ext cx="762745" cy="1504951"/>
            </a:xfrm>
            <a:custGeom>
              <a:avLst/>
              <a:gdLst>
                <a:gd name="T0" fmla="+- 0 10879 158"/>
                <a:gd name="T1" fmla="*/ T0 w 21442"/>
                <a:gd name="T2" fmla="*/ 10800 h 21600"/>
                <a:gd name="T3" fmla="+- 0 10879 158"/>
                <a:gd name="T4" fmla="*/ T3 w 21442"/>
                <a:gd name="T5" fmla="*/ 10800 h 21600"/>
                <a:gd name="T6" fmla="+- 0 10879 158"/>
                <a:gd name="T7" fmla="*/ T6 w 21442"/>
                <a:gd name="T8" fmla="*/ 10800 h 21600"/>
                <a:gd name="T9" fmla="+- 0 10879 158"/>
                <a:gd name="T10" fmla="*/ T9 w 21442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442" h="21600">
                  <a:moveTo>
                    <a:pt x="1659" y="11288"/>
                  </a:moveTo>
                  <a:cubicBezTo>
                    <a:pt x="1659" y="11288"/>
                    <a:pt x="1659" y="11288"/>
                    <a:pt x="1659" y="11288"/>
                  </a:cubicBezTo>
                  <a:cubicBezTo>
                    <a:pt x="2729" y="13025"/>
                    <a:pt x="2729" y="13025"/>
                    <a:pt x="2729" y="13025"/>
                  </a:cubicBezTo>
                  <a:cubicBezTo>
                    <a:pt x="4226" y="15250"/>
                    <a:pt x="6792" y="15901"/>
                    <a:pt x="8289" y="16118"/>
                  </a:cubicBezTo>
                  <a:cubicBezTo>
                    <a:pt x="7647" y="21600"/>
                    <a:pt x="7647" y="21600"/>
                    <a:pt x="7647" y="21600"/>
                  </a:cubicBezTo>
                  <a:cubicBezTo>
                    <a:pt x="18768" y="21600"/>
                    <a:pt x="18768" y="21600"/>
                    <a:pt x="18768" y="21600"/>
                  </a:cubicBezTo>
                  <a:cubicBezTo>
                    <a:pt x="17913" y="15901"/>
                    <a:pt x="17913" y="15901"/>
                    <a:pt x="17913" y="15901"/>
                  </a:cubicBezTo>
                  <a:cubicBezTo>
                    <a:pt x="19838" y="15413"/>
                    <a:pt x="21441" y="14110"/>
                    <a:pt x="21441" y="11234"/>
                  </a:cubicBezTo>
                  <a:cubicBezTo>
                    <a:pt x="21441" y="8194"/>
                    <a:pt x="21441" y="8194"/>
                    <a:pt x="21441" y="8194"/>
                  </a:cubicBezTo>
                  <a:cubicBezTo>
                    <a:pt x="21441" y="7597"/>
                    <a:pt x="20479" y="7109"/>
                    <a:pt x="19303" y="7109"/>
                  </a:cubicBezTo>
                  <a:cubicBezTo>
                    <a:pt x="19089" y="7109"/>
                    <a:pt x="19089" y="7109"/>
                    <a:pt x="19089" y="7109"/>
                  </a:cubicBezTo>
                  <a:cubicBezTo>
                    <a:pt x="18768" y="7109"/>
                    <a:pt x="18447" y="7218"/>
                    <a:pt x="18234" y="7380"/>
                  </a:cubicBezTo>
                  <a:cubicBezTo>
                    <a:pt x="18127" y="6892"/>
                    <a:pt x="17378" y="6566"/>
                    <a:pt x="16523" y="6566"/>
                  </a:cubicBezTo>
                  <a:cubicBezTo>
                    <a:pt x="15026" y="6566"/>
                    <a:pt x="15026" y="6566"/>
                    <a:pt x="15026" y="6566"/>
                  </a:cubicBezTo>
                  <a:cubicBezTo>
                    <a:pt x="14598" y="6566"/>
                    <a:pt x="14277" y="6675"/>
                    <a:pt x="14063" y="6838"/>
                  </a:cubicBezTo>
                  <a:cubicBezTo>
                    <a:pt x="13956" y="6512"/>
                    <a:pt x="13422" y="6241"/>
                    <a:pt x="12673" y="6241"/>
                  </a:cubicBezTo>
                  <a:cubicBezTo>
                    <a:pt x="10855" y="6241"/>
                    <a:pt x="10855" y="6241"/>
                    <a:pt x="10855" y="6241"/>
                  </a:cubicBezTo>
                  <a:cubicBezTo>
                    <a:pt x="10321" y="6241"/>
                    <a:pt x="10000" y="6404"/>
                    <a:pt x="9893" y="6621"/>
                  </a:cubicBezTo>
                  <a:cubicBezTo>
                    <a:pt x="9679" y="922"/>
                    <a:pt x="9679" y="922"/>
                    <a:pt x="9679" y="922"/>
                  </a:cubicBezTo>
                  <a:cubicBezTo>
                    <a:pt x="9679" y="434"/>
                    <a:pt x="9144" y="0"/>
                    <a:pt x="8075" y="0"/>
                  </a:cubicBezTo>
                  <a:cubicBezTo>
                    <a:pt x="7541" y="0"/>
                    <a:pt x="7541" y="0"/>
                    <a:pt x="7541" y="0"/>
                  </a:cubicBezTo>
                  <a:cubicBezTo>
                    <a:pt x="6578" y="0"/>
                    <a:pt x="5937" y="434"/>
                    <a:pt x="5937" y="922"/>
                  </a:cubicBezTo>
                  <a:cubicBezTo>
                    <a:pt x="5723" y="9877"/>
                    <a:pt x="5723" y="9877"/>
                    <a:pt x="5723" y="9877"/>
                  </a:cubicBezTo>
                  <a:cubicBezTo>
                    <a:pt x="5723" y="10800"/>
                    <a:pt x="5723" y="10800"/>
                    <a:pt x="5723" y="10800"/>
                  </a:cubicBezTo>
                  <a:cubicBezTo>
                    <a:pt x="4974" y="9660"/>
                    <a:pt x="4974" y="9660"/>
                    <a:pt x="4974" y="9660"/>
                  </a:cubicBezTo>
                  <a:cubicBezTo>
                    <a:pt x="4440" y="8846"/>
                    <a:pt x="2836" y="8249"/>
                    <a:pt x="1125" y="8249"/>
                  </a:cubicBezTo>
                  <a:cubicBezTo>
                    <a:pt x="804" y="8249"/>
                    <a:pt x="804" y="8249"/>
                    <a:pt x="804" y="8249"/>
                  </a:cubicBezTo>
                  <a:cubicBezTo>
                    <a:pt x="269" y="8249"/>
                    <a:pt x="-158" y="8520"/>
                    <a:pt x="55" y="8791"/>
                  </a:cubicBezTo>
                  <a:lnTo>
                    <a:pt x="1659" y="11288"/>
                  </a:lnTo>
                  <a:close/>
                </a:path>
              </a:pathLst>
            </a:custGeom>
            <a:solidFill>
              <a:srgbClr val="8DC9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s-ES" sz="2669">
                <a:cs typeface="Calibri" charset="0"/>
              </a:endParaRPr>
            </a:p>
          </p:txBody>
        </p:sp>
        <p:sp>
          <p:nvSpPr>
            <p:cNvPr id="20514" name="AutoShape 34"/>
            <p:cNvSpPr>
              <a:spLocks/>
            </p:cNvSpPr>
            <p:nvPr/>
          </p:nvSpPr>
          <p:spPr bwMode="auto">
            <a:xfrm>
              <a:off x="237862" y="19050"/>
              <a:ext cx="84044" cy="9525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cubicBezTo>
                    <a:pt x="21600" y="9503"/>
                    <a:pt x="21600" y="9503"/>
                    <a:pt x="21600" y="9503"/>
                  </a:cubicBezTo>
                  <a:cubicBezTo>
                    <a:pt x="21600" y="4320"/>
                    <a:pt x="17672" y="0"/>
                    <a:pt x="11781" y="0"/>
                  </a:cubicBezTo>
                  <a:cubicBezTo>
                    <a:pt x="8836" y="0"/>
                    <a:pt x="8836" y="0"/>
                    <a:pt x="8836" y="0"/>
                  </a:cubicBezTo>
                  <a:cubicBezTo>
                    <a:pt x="2945" y="0"/>
                    <a:pt x="0" y="4320"/>
                    <a:pt x="0" y="9503"/>
                  </a:cubicBezTo>
                  <a:cubicBezTo>
                    <a:pt x="0" y="21600"/>
                    <a:pt x="0" y="21600"/>
                    <a:pt x="0" y="2160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FFF1E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s-ES" sz="2669">
                <a:cs typeface="Calibri" charset="0"/>
              </a:endParaRPr>
            </a:p>
          </p:txBody>
        </p:sp>
      </p:grpSp>
      <p:sp>
        <p:nvSpPr>
          <p:cNvPr id="45" name="TextBox 15"/>
          <p:cNvSpPr txBox="1"/>
          <p:nvPr/>
        </p:nvSpPr>
        <p:spPr>
          <a:xfrm>
            <a:off x="1058098" y="3203308"/>
            <a:ext cx="2709932" cy="838853"/>
          </a:xfrm>
          <a:prstGeom prst="rect">
            <a:avLst/>
          </a:prstGeom>
          <a:noFill/>
        </p:spPr>
        <p:txBody>
          <a:bodyPr wrap="square" lIns="99220" tIns="49610" rIns="99220" bIns="4961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46" name="TextBox 16"/>
          <p:cNvSpPr txBox="1"/>
          <p:nvPr/>
        </p:nvSpPr>
        <p:spPr>
          <a:xfrm>
            <a:off x="1951825" y="2882577"/>
            <a:ext cx="1816205" cy="315633"/>
          </a:xfrm>
          <a:prstGeom prst="rect">
            <a:avLst/>
          </a:prstGeom>
          <a:noFill/>
        </p:spPr>
        <p:txBody>
          <a:bodyPr wrap="none" lIns="99220" tIns="49610" rIns="99220" bIns="49610" rtlCol="0">
            <a:spAutoFit/>
          </a:bodyPr>
          <a:lstStyle/>
          <a:p>
            <a:pPr algn="r"/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" name="TextBox 15"/>
          <p:cNvSpPr txBox="1"/>
          <p:nvPr/>
        </p:nvSpPr>
        <p:spPr>
          <a:xfrm>
            <a:off x="9124845" y="3203308"/>
            <a:ext cx="2709932" cy="838853"/>
          </a:xfrm>
          <a:prstGeom prst="rect">
            <a:avLst/>
          </a:prstGeom>
          <a:noFill/>
        </p:spPr>
        <p:txBody>
          <a:bodyPr wrap="square" lIns="99220" tIns="49610" rIns="99220" bIns="4961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48" name="TextBox 16"/>
          <p:cNvSpPr txBox="1"/>
          <p:nvPr/>
        </p:nvSpPr>
        <p:spPr>
          <a:xfrm>
            <a:off x="9124845" y="2882577"/>
            <a:ext cx="1816205" cy="315633"/>
          </a:xfrm>
          <a:prstGeom prst="rect">
            <a:avLst/>
          </a:prstGeom>
          <a:noFill/>
        </p:spPr>
        <p:txBody>
          <a:bodyPr wrap="none" lIns="99220" tIns="49610" rIns="99220" bIns="49610" rtlCol="0">
            <a:spAutoFit/>
          </a:bodyPr>
          <a:lstStyle/>
          <a:p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9" name="TextBox 15"/>
          <p:cNvSpPr txBox="1"/>
          <p:nvPr/>
        </p:nvSpPr>
        <p:spPr>
          <a:xfrm>
            <a:off x="1058098" y="5565508"/>
            <a:ext cx="2709932" cy="838853"/>
          </a:xfrm>
          <a:prstGeom prst="rect">
            <a:avLst/>
          </a:prstGeom>
          <a:noFill/>
        </p:spPr>
        <p:txBody>
          <a:bodyPr wrap="square" lIns="99220" tIns="49610" rIns="99220" bIns="4961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50" name="TextBox 16"/>
          <p:cNvSpPr txBox="1"/>
          <p:nvPr/>
        </p:nvSpPr>
        <p:spPr>
          <a:xfrm>
            <a:off x="1951825" y="5244777"/>
            <a:ext cx="1816205" cy="315633"/>
          </a:xfrm>
          <a:prstGeom prst="rect">
            <a:avLst/>
          </a:prstGeom>
          <a:noFill/>
        </p:spPr>
        <p:txBody>
          <a:bodyPr wrap="none" lIns="99220" tIns="49610" rIns="99220" bIns="49610" rtlCol="0">
            <a:spAutoFit/>
          </a:bodyPr>
          <a:lstStyle/>
          <a:p>
            <a:pPr algn="r"/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TextBox 15"/>
          <p:cNvSpPr txBox="1"/>
          <p:nvPr/>
        </p:nvSpPr>
        <p:spPr>
          <a:xfrm>
            <a:off x="9124845" y="5565508"/>
            <a:ext cx="2709932" cy="838853"/>
          </a:xfrm>
          <a:prstGeom prst="rect">
            <a:avLst/>
          </a:prstGeom>
          <a:noFill/>
        </p:spPr>
        <p:txBody>
          <a:bodyPr wrap="square" lIns="99220" tIns="49610" rIns="99220" bIns="4961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52" name="TextBox 16"/>
          <p:cNvSpPr txBox="1"/>
          <p:nvPr/>
        </p:nvSpPr>
        <p:spPr>
          <a:xfrm>
            <a:off x="9124845" y="5244777"/>
            <a:ext cx="1816205" cy="315633"/>
          </a:xfrm>
          <a:prstGeom prst="rect">
            <a:avLst/>
          </a:prstGeom>
          <a:noFill/>
        </p:spPr>
        <p:txBody>
          <a:bodyPr wrap="none" lIns="99220" tIns="49610" rIns="99220" bIns="49610" rtlCol="0">
            <a:spAutoFit/>
          </a:bodyPr>
          <a:lstStyle/>
          <a:p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310935" y="162227"/>
            <a:ext cx="3775393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站酷高端黑" panose="02010600030101010101" pitchFamily="2" charset="-122"/>
                <a:ea typeface="站酷高端黑" panose="02010600030101010101" pitchFamily="2" charset="-122"/>
              </a:defRPr>
            </a:lvl1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</p:spTree>
    <p:extLst>
      <p:ext uri="{BB962C8B-B14F-4D97-AF65-F5344CB8AC3E}">
        <p14:creationId xmlns:p14="http://schemas.microsoft.com/office/powerpoint/2010/main" val="231181474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450"/>
                            </p:stCondLst>
                            <p:childTnLst>
                              <p:par>
                                <p:cTn id="23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9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05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50"/>
                            </p:stCondLst>
                            <p:childTnLst>
                              <p:par>
                                <p:cTn id="50" presetID="2" presetClass="entr" presetSubtype="2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8800"/>
                            </p:stCondLst>
                            <p:childTnLst>
                              <p:par>
                                <p:cTn id="5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85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350"/>
                            </p:stCondLst>
                            <p:childTnLst>
                              <p:par>
                                <p:cTn id="66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0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850"/>
                            </p:stCondLst>
                            <p:childTnLst>
                              <p:par>
                                <p:cTn id="71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29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bt040.pptx"/>
  <p:tag name="ISPRING_ULTRA_SCORM_COURSE_ID" val="D064B630-203A-43A2-A0AB-0B43D17DC8DD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内容列表"/>
  <p:tag name="ISPRINGCLOUDFOLDERID" val="0"/>
  <p:tag name="ISPRINGCLOUDFOLDERPATH" val="系统信息库"/>
  <p:tag name="ISPRING_PLAYERS_CUSTOMIZATION" val="UEsDBBQAAgAIALe280qguF8VZQQAAAQRAAAdAAAAdW5pdmVyc2FsL2NvbW1vbl9tZXNzYWdlcy5sbmetWG1v2zYQ/l6g/4EQUGADtrQd0KIYEge0xNhEZMmV6DjZMAiMxNhEKDHVi9vs037Nfth+yY6UncR9gaQkgG2YlO+54909d0cfHn/JFdqIspK6OHLeHrxxkChSnclideQs2MmvHxxU1bzIuNKFOHIK7aDj0csXh4oXq4avBHx/+QKhw1xUFSyrkVndr5HMjpz5OHHD2RwHF4kfTsJkTCfOyNX5DS9uka9X+qff3n/48vbd+58PX2/l+sDEM+z7+0DIIr170wMoYFHoJ4BG/CQg58wZmc9hcuGC+TQgzmj7ZZj0PCJnzsh8dsotoogELIl96pGExkkQMusLnzDiOaML3aA13whUa7SR4jOq1wLiWMtSoErJzD5INWwUjehS5oUzTIMkIjGLqMtoGDijWJfl7S8Wljf1WpegrkKZrPilEpnVCRljn9+UogLVvIaMQvCq1xJ+qXMui4NO1RFe0mCSsDD044QE3m7HGZEiQ17JjZqBKBGOSQQAJa9E+QjZxGaZFUdYqWEIUzqZ+vBmxoSpXK0VvOuhdswJxGAuii4pyBESQXbF8TKMPOM0UIU4uuFV9VmX2V5+PAxUFzAN3BBS0GUPwJnB2AFDjCXUjbIUad0FNiNxjCckGYfnkMjAu3CIRHgKdDsdInFBYqAIibtkAnxGJ9gkvKHYLv93/Eq5SWd1i3iagpxx30bqpoId41JggWVadTBMTUw+LiBsFPs/oHGLCt61q5XcCLCjzETZqQgqi0s8k0UfF/SP5ARTn3gJpJUXLhNmS57RmPNbVOga8WzDi1SgS5HyBnL9Fp5lMrPPTJyt/k+N/BvxeltVXm0LUuCR81dD7dmrYd8xq6nAproW+U3dpdo4bGv+Y6wwOf1DE/oc/XH6Y5cEOKLh80Smknmj2qr75PjcWTY0Rp1GPNFT/aP13JbEbW0dUyhYY6n7SxDopqZ/QANU/aVocAKK5m2JhhpOi6sBOoNwCxBo9FiMM3DVngln4MIB8ksyjimD2WgpLitZd44dlo1tgL4f2hTmPCVqcU/GS3GlYcJRgm/a6QO6kI10Z0AfDDd7rYJR5oPJAQCu2uQBSCVzsD/rgbmYkZ0H2gK/d5KlblRmyavktS3y4NsmF9+OTVelzu2u4tUuedsmc/wUK9rDRa3S+YD2f8e/3vF5QL/HRykmOHKniYsDl5hB33BV9RQCChhX+CxOfDw24sCFnNfpGprplW6KrCdQO6t75AQD2PbMseBluv7vn397YnxlSbuLtru/DwIBYpsqSO7A/gx0Laq/ukAYHu/L2UUfqe3dZicXNnCL6GQzo5CEz3KF4G1nyXUOWwfdeiHHtzHDjGF3OgMaxDbrdVPC5DYEYYajUyhldgh3RjNeXkMdZFqrQSjW0yb/6mHa72+XTa16+fxe9mmdxByY0XmCPc9etYF7SqbXbcvM4EKRbu/cCu7cfcHcKQ6gzH6FJzJZDwS0nWlXhIDn7fqe5ZtvG9XdqrL/Vxy+fvD3xf9QSwMEFAACAAgAt7bzSkPIPPmFBAAADBYAACcAAAB1bml2ZXJzYWwvZmxhc2hfcHVibGlzaGluZ19zZXR0aW5ncy54bWzlWF9z2jgQf+dTaHzTx2KSJmmSMWRIYiZM+XfguzRPGWELrIssuZYMpU/3ae6D9ZN0hYIDhSRy7pLpzA3DgKXd365Wu6uf5Z19TRiakUxSwevOXrXmIMJDEVE+rTt/BK33xw6SCvMIM8FJ3eHCQWeNipfmY0ZlPCJKgahEAMPlaarqTqxUeuq68/m8SmWa6VnBcgX4shqKxE0zIglXJHNThhfwoxYpkc49ggUAfBPB79UalQpCnkHqiihnBNEIPOdULwqzFsMydlwjNsbh3TQTOY8uBBMZyqbjuvPbcVN/VjIG6pImhOuYyAYM6mF1iqOIai8wG9FvBMWETmNwd6924KA5jVRcdz7U9jUOyLvbOEt0s3iscS4ERIGrewMJUTjCCptHY1GRr0quBsxQtOA4oWEAM0hHoO5cBrejTvvSv+31A390exV0O8aHEkqB/zkooRS0g45vJT8Y+iO/F/jD2/N2v6TGS6z43Wa7U1Ln2j8ftYOylnrNblmVwVW/Z6dz0e8Omr2bUq5d3Qz8Yafd+3Qb9PudoD140IJs3Egmz93MNg+yUuRZSIpk81ScJ2OOKYMK/ykFJVHQIxjOpiQQLQolMMFMEgf9lZLp7zlmVC10WUAruSMkbcqUhGqoU77uqCwnzgOcAQTHoA6Kgjo8Kerp4/HG0l1j/WFZO730ig4ziIUSb+z9Xu2wcP/k4Gn3H3HUgw6XYr7oiOmbe394VHi/f/RM9He56WGlcBhD14MNWfrmuetDK7GJ4Bt5pZ/RWLCoWBFJxiTq4YSsdfPRHeUtkNxz0AQqgMFamxnFzEFUwdrDQlnmY6moWp4arXVJBFhwvBHUHW3FIoxxJjfSvQi77thhw+cRuszwHI4kEw0z/Jj4gHAbsSsIPdPhJ5mNuJ9hWUISNRmzEe7i7I5kKBCCSavFrXIXtflEWLmTQKHaCF6TsaSK2IieUyvT1yJnEVqIHDF6R5ASCLzPE/gXE7R+JqNJJpLlKPAGhSSjkCozSuYkOrMxdAMmkhw0dW0wooyFLzn9hsZkIjLAJXgG+QPjVBr8aingFEv5AIpXPr4zJ3O7d+l/fqcXiKMZ5mFJcKhUkqTqVfDxAnGhVnoQjhDnkJ56UyIaLeds1lZ9+TZImuTMbPN/vRlr0K+4Ja9jpczGPOuBtdkYz5aFqItrCQ0lSGFLDCZMhNDnKc+JLWCIORKcLRAOgchIXdYzKnIJI6aADbR8uYdGH1G+fJrCmQQWs4hkVpC1vf0PB4dHH49PTqvu97//ef+k0j3FGzCszRmOd/Eo/35G61EWbq33cotbjNxacwf5tdb9mZ1bK25x9Gc0n2Dqz2g+wde3dFsiS3QjiLZSYff72z1b2yY0nquJ1m7eteSHvyLt6gMet+oDy2hYsZeh/6cVIATWql/Yme31baT6n2ykhobBDNbYi5ULcOJNTQeHM4/RBJhW9Gb96w0q9E1q5V+9o5hCe51aedEu/fLt5f8SMfNU3NJsXMsU1wWbl4d6JqGcJhBHzU+KG8fG4UHNc3dPVSqAtnmD26j8AFBLAwQUAAIACAC3tvNKlDB+ZrgCAABUCgAAIQAAAHVuaXZlcnNhbC9mbGFzaF9za2luX3NldHRpbmdzLnhtbJVWbW/aMBD+vl+B2HfSvdJJKVJLmVSJrdVa8d1JjsTCsSPboePfz+fYxIGEME6V8HPP4zvfnU1jtaN88WEyiVPBhHwFrSnPFSIem9DsbprUWgs+SwXXwPWMC1kSNl18/Gk/cWSZYyqxB3mtZktSaMPM7ecaiYvxbY42JEhFWRF+WItczBKS7nIpap6NplYcKpCM8p1h3vyYL1eDARhV+klD2clpdYt2naSSoBRgSt9XaKMqRhJgPtKN/VypaUNdPv2JbE8V1VZ2/wltSFaRHLpFvr1HG+Zzs3u3K3O0ywINf7WhfvmMNkhl5ACyu/njV7RBhajq6n9mpJIix4J2NZebeNQwQTJz/TCrG7RRAR4IA412wZXHnvUxILmv4b2P8bpKwV6wricPAjY9YbDQsoY48qvGpwrx/lxrcz9gsSVMGUIItaQXk/QLqZXfpou1vD/wTnkWkBzQMjaC1SUsm3wDYhdv+cvlg30qwvyOWJCghL0DgwxbsGX+NmU9YwZgy3xlNINnzg5n9FNPo/EtfiCumZerb7zAiVn6evmV92KkNV5cFYR2gOeUIoOFwnTeaAnYtTiyWJNSdJZTzMme5kRTwX8hLznYw6g4OnG4Seufq1hTzaBv3GyO5pEO+2XX49PY/Ca0Z2vWE22e8Lsp0ZqkRWl+k9R04nR3UxtkGvVL8JU0fJBPfCsCEcYe0pRE7kC+CcHUlQouNFydkmhu1hA9joIaxFF/kWO3SV/1eV0mIFemaRSUb0EXbIgFzQtm/vSGwjtkJ4oBbyPVhdmPE3ocywBwMwBEpsVxAppV4yprpimDPTDvDhB76KHTxcqM6dDE3es1bHU4cw45GcrgHrUz6Z6KdlbCfbqOHsHGpNWvaDzjc69JouzBOjffP8Jtyp1n2b9mOH1h9AZw09TZ2fjPK2hA/G/yH1BLAwQUAAIACAC3tvNKGQQLbVgEAAAdFQAAJgAAAHVuaXZlcnNhbC9odG1sX3B1Ymxpc2hpbmdfc2V0dGluZ3MueG1s3VjdTuM4FL7nKays5nIaygADKAUVCKKa/m2bXYYr5CZu48Wxs7bTTudqn2YfbJ9kj2sa6BSog4autEII4pzvOz8+5/g4wdm3jKEpkYoK3vDqtV0PER6LhPJJw/stuvp45CGlMU8wE5w0PC48dHa6E+TFiFGVDonWIKoQ0HB1kuuGl2qdn/j+bDarUZVL81awQgO/qsUi83NJFOGaSD9neA5/9DwnyntgcCCA30zwB9jpzg5CgWXqiKRgBNEELOfUOIXZtc6Y51upEY7vJ1IUPLkQTEgkJ6OG98tR0/wsZSzTJc0INyFRp7BolvUJThJqjMBsSL8TlBI6ScHa+u6+h2Y00WnD+7S7Z3hA3l/nWbBb37HhuRAQBK4fFGRE4wRrbB+tRk2+abVcsEvJnOOMxhG8QSYADe8yuhu2W5fhXbcXhcO766jTtjZUAEXh16gCKGpF7dBJvj8Ih2E3Cgd3561eRcRbtISdZqtdEXMTng9bUVVN3WanKqR/3eu6YS56nX6ze1vJtOvbfjhot7pf7qJerx21+o8oyMaVZAr81WwLICtFIWNSJlug0yIbcUwZFPgPKaiIhhbBsJyQSFxRKIExZop46I+cTH4tMKN6bsoCOsk9IXlT5STWA5PyDU/LgniPdJYQDIM6KAvq4Lisp89HK677VvujW89aGZQNpp8KLbZsfX33oDT/eP91818wNIAGl2M+b4vJ1q0/OCyt3zvcEP3nzAyw1jhOoevBhixsC/ynS0uxseAreWWe0UiwpPRoDCnOwJmmpJh5iGpwLi7fahMCfUUZJL/B1mtjrte8i1Ms1UoCl4E0PTg+DXmCLiWewRlj/bPLL4n3CXcRu4ZgMhNQIl3EQ4lVBUnUZMxFuIPlPZEoEoIpJ+eW2YhafCyczMmg9FwEb8hIUU1cRM+pk+obUbAEzUWBGL0nSAsE1hcZ/JcS9PSURWMpssUqw0ojxWhC0JSSGUnOXBTdgoqsAKTJdka01fBnQb+jERkLCbwETyF/YJ0qy1+rRJxjpR5J8dLGD/asbXUvw68fjIM4mWIeVySH2iNZrt+FH88RF3qJg3DEuID0NJuS0GTxzsW32tu3QdGsYHabf/ZmPKF+xy15Hy1VNmajBc5qUzxdFKIprgU1lCCFLbGc8CKGPk15QVwJY8yR4GyOcAyjiTJlPaWiULBiC9hSq7dbaPGI8sXTBK4MoFEmRDpR7tb3Pu0fHH4+Oj6p+f/89ffHV0EPQ1ufYaPOTm0XL07UG1AvztXOuLdrXJuxnZHPjLPO2B/nbWfg2tS9AfnK7L0B+coEvoa9EjIzjSBZS4Xnb2QP89f6QBP4Zvx5fpJaTHzbGaR6cD/nTpW98M9pHhmEvzsRQqicOoCb2m7PRar3xUVqYGeS/pN5xMkEOMMmtifDKcZoBrNTsrWOtIWa20r2v36PsLXxk7L/TXH/71vA/zYG9qn82rHyeaO8dq9+hNuB9dVPmqc7/wJQSwMEFAACAAgAt7bzStXMXCaVAQAAIAYAAB8AAAB1bml2ZXJzYWwvaHRtbF9za2luX3NldHRpbmdzLmpzjZTLTsMwEEX3fEVltqgqzwK7ihYJiQUS3SEWbjpNozoey3YDBfHvZNxCY2dC8Wzim5M7j8j+POrVS2Sid9v7DM9h/xTvgwakebuGk1hXHXpJunCqmMO0KEEVGkSCVD+f/spfe4IzFjqYzjbPZOsafgLpzUIq18QNY2EZzTFaxWhvjPbOJf6IOtt1te2oMebZ2nvU/Qy1B+37Gm0pAyOO78NqNpjAWIE9gC5kBpHpMKwucu94OaRochmWRurNI+bYn8lslVtc63lX/uXGgK1/+GoLDG6Gd5PIThXOP3go08STa4pu0lhwDnZ5ryYULKzkDFTDdxDWH2hk3G4ooavCFf6HHp1SNGkjc2hN6XpEEWO69mpNc0jR5jy8+y1xfkYREUpuwLasxhcUEYhmbf7xA43FnCbSQtsz/0UVynmh813qAQXLUbFk2zW9faOh/LGIjhAmR2jJnb6SEzUnOk707OF1SeZH7tPOOysFkQENB1ZsMT69SWj/QlMGV98OYB/0AsVJPQppV2CniKqu/zWt9ECyo69vUEsDBBQAAgAIALe280o9PC/RwQAAAOUBAAAaAAAAdW5pdmVyc2FsL2kxOG5fcHJlc2V0cy54bWydkbEKwjAQhvc+RbjdxG6lJHUT3Bx0lpqmGmkvJZdaH9+UinSRgEMg//F9PyQnd6++Y0/jyTpUkPMtMIPaNRZvCs6n/aYARqHGpu4cGgXogO2qTNq8wKM3ZAKxWIGk4B7CUAoxTRO3NPjYQK4bQywmrl0v4ukditkUw6LC4pb2L/szgyrLGJPX0XbhgFW8x7QgjLxWMDsXjdxi60D8AhqTAEyqwVACaH0CeAwJwI8rQIrvm+ekRwrxo2KQYrWeKnsDUEsDBBQAAgAIALe280qmQ2VXZwAAAGsAAAAcAAAAdW5pdmVyc2FsL2xvY2FsX3NldHRpbmdzLnhtbA3KMQ6DMAwAwJ1XWN5pExaoRGDr2KX0ARaxEJJjIxJV5ffNdsON8y8JfPnMu2lAf3MIrKvFXbeAn+XZDgi5kEYSUw6ohjBPzSi2kry5lBozHEIXnwunisIvSnVuZrFzvne9f+B9av5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t7bzSqtYCahECAAAfyAAACkAAAB1bml2ZXJzYWwvc2tpbl9jdXN0b21pemF0aW9uX3NldHRpbmdzLnhtbLVa627juhH+36cgXBygBYr4Il8LrwtZohNhHcnHUpLdFoXBWIwtRBJdifZuDvyjT3Me7DxJh5QUS47tSNmttQlWw5lvhnPjxRnGz16obWPOAu83wj0W2pRzL1zFoz8hNFwyn0WziMaUx/UD5cELXfbNCJ+YoAE15iR0SeRqYjQeNdBEflC/p/b1Pry1x+0W6rVxC/eRjjsajA0UfaBoMKa3mtqwfgSR4EZ0SUN+GnVYL4y+FTDCmEbcCF36faQUufNDxRlcR8T1gC8eddvi2Wda93pbPKjd7PQ6eN9SFUXpIq2jN/XGvtcb9NQmwo12p6Hsx/2W0lJQs9NpDrr7Zq/VUeBtMugCShsPuqjda7db+r6FWyCNVHWst7R9Txk0mypow/2Btp9Mxr1GAzWbTaWt7ztdZTJuIOBWAENV+sKBiq6Mle5eHavNvoIm2mQ8ae+xjrtaB/VbuNto7NvjsdJoHJx7mF3eXQdq6elk7nwH8GQITo6K3KqfSK7hchtFwOzQYOMTTlFIAvqptmLMbTWavUavOailmSmzOOPLDCpSEyKQBcooDzKsS1I2Li3Jl0Kejjz3U+1xyzkLr5Ys5GDeVciigPi10Z+TbEnnUkaS7WhURe6JLOlBXU9+yoqluiCD4bkktGTBhoQvU7ZiV49k+byK2DZ0S5m5ftnQyPfCZ+BuDHoavqjI92JucBoU7MN98ZQX20CHiqkwr4vFU0rSJ4/UzzQ25KeC3EHl+x45Et15scelqNoUzyXRDVnRYgD6qnguy4SgpRi1nnjeF+L0Owd2RRR86yK7T15oVFSSNMiLUmyz3VTNp03EVsLZRbn3A/0q5zPoN+FKWNgQTykhMUGhsFSUUrfJ+etHjOnrcS8ZBqAFgptvLilJQs7GC826nanm18XUurYWY+O6NtKSqkSiLP/S6va/Nzvdvw7rqVxJJPtWnU6LWEiCdRrlsExnbk0XAIinCxN/cWoj8buyqHXnTA0T10bpfyoDzOb4vjYSv8uI3s3n2HQW9tTQ8cKwF6blSL9MsYP12ugr26I12VHEGdp59Bvia4qgPXsRRbHvuXJAtGwv3NIS+nTrVjXMxRzbztzQHMMyayObRdHL3yQy2fI1JM+axMj1YvLoU1eqhRSR46K9gHa5I0Pwj6894GQB8cKrMtrn6oNhXi8cy5raC2zqGaU2wqGL9IgITdWB5qqN54AREVi5Pya+kNknEZDq+5VBbozrmyn8OMKQG2+19uGHf8CaGYaQzGhYQhASB88h62z7wZrrwoegEBG0IXH8jUVuIWnyoSuBbZiaBampOTl8R8Bk2BB4L1xC6tAlL4F3i21bvcaLsfUFchxq06ooZH2GkvxcUegrtqGGsF1CzFTvjWtVVIQow6xAshpcEpHv/gsiyyXICW/uPLaNgSI8DGUiqzG+qqzJxr/eQSANdXqm2hNgcLZ8W3k7CqZELixzJXRBG9KwLrLr1zvjn4uJakyxvoB0062HhSO7pFAakBcUMo6IuyPhkqJHuiRbqIQXGHM9V46JyEsT/rP1fkOEp/3nl7R1mTr+8ssHTCo0vBOWwUYZlME2ZcPf0y7cls7gg4aIXD9rRRkHfNgEW8OmOjesnxOi2Au2ftKlf0agXo2rGqx37fhxf5UP2//BGDtpwWMDOtrYY5WEMKzEYsmBxdOvJGiYE1A3S/o5NHxxJq0EYFophsnQD8Dcg+cKhtyDR6tBPOCxbTiw2Xqgj+L0UUJY1moStdPxFmdEn8KR/LVUH+kTg/2ST8ku2cjA2iXDXybKua1SYWlxDGcKhpuAuUqSClB9LxBnqHKwd7c4c0WyGhTm88C2viur2/ee5YoAft4G9O0+7CligaT6JM7yOlmU/vGDhiRTnCd6Z9U2EK8FWjpWufr8oYjZWJ1rNwtNNTUsThSinv3yclAdwidTx15M1bFAgDIJCF+uYRV+Eue88ljJiUDHExXw0snblETL9R///b08zJE9CRWl1L9XxYHiF10Tv+L9y2Scxv8ugeOo46KofCkpmB6oMlFrC4eWMhXvGJCfP+XEQpJVKWCBuOEqpRoqII2i6jiqdnMLRWLLmmDbCLaCFUFu1fln6Htyq18b3ZLoGfqmw5hfFUg6XqQmr2zD4YS75X7ZEBzEf3ghEpN3jNlC1XV59IcS9b3lc7L6unB+SW/5kM9WVfC0G9WE5nwESV2PV8eUa1vWtKAjJO+HfrA7udS9Eg73KT6BFs4L1zMhj5g/Exdbb29ygUHcw0Eaj3gkTvTZW54jXrNvaexGT8SPgS1POmadgQ0zsVdMIYu0Y+65qB03x5oSjvnumQ+rgpbMJsdepB9LadpY3vvm7X6lvTEcDlnpUM7yA/GY36Tf+Rv+HPGY3xYrigWnujdCxyN5yewubkyiPL1M5ICHhrJHpTzZW5FHWDAVd7JxzqSUUOQMmEtHcmF0vICmxSxoeYPrZywehq97l1sh8/gipx2L7xwKA4fkrV/O3iH3uE/Pp7acBxRgPvryvVr+J18dHPsioSL+sqGfanAIIcu1aPNxDaUYn2pSbfK9zDnBTdbNRDPLiQprLksGspnLXl5JLhQtvJqRLKn0y0LD+hs/DeuXAjRMYc/HL9wGjzTCkAIetLg0iEVinn2dXYPdy93okdyZ0TwAXwN2COejrBByhEJeyS3Va1Ylb3kG2Fhyz6c76mdMOUrOPZc9MIyhPC5nt8qn9Inn8zulnCyDXHUfV0Ha6g65mMcsDpwVk+exk3LJSLWq4+QxlpM/0a2ypecwoROLUdalRb7nrUoIhcw9oQt4z3l/WM+vstCk3ny5ekwDUcA7+zcG/wNQSwMEFAACAAgAuLbzSgrKPODnPwAAJXYAABcAAAB1bml2ZXJzYWwvdW5pdmVyc2FsLnBuZ+29B1RTWfgvCqGIIAKK0osyKioKSJOWoCjoKMVBBUUBQYq0oJEakhALRSk6Kh0ig4KM0kQINYmCBocSEKQFEqQFhBBDSYAQcoMzKjpx/q733n3rrnV1LWFxyt5f+X1tn2+fE2NrbSkuKi/Kx8cnfvjQgd/4+ASF+PgAMSLC3CO1jreo3F/8kN8s9/MVNCuOcf8Q9NxntY+PrzhBbPEc90q+1QGHTkH4+NbWLv/nx4MfnefjC6w8fGDf8RAnap9zoannKdAScKsyn0TEg23h631jt41API4avslxXXQE/JK647nkzQOHDmnL/+GyedNJnz8cYn/xMrd9dl1AS/ca6PeO/cXlcCdj7GNSRkGpRx8zc5aSGko9n8ue0NPx6dArNC0pZMIKT0lQUwtRi0PbqlQ4c/iqTicodZIVBVrMAuu5RPALy674cb8IOUHPJidgsOwwdY6UhCj/NdU1Wjg+gRU/nhDNZjjzgTKi1UsL4wDki7wE565AzgsjTLzmyss0/FQvRcyFjSKWKAhBAODrebg/9D1UpyKiqv3MBp5dHjgPPar91Sxo8PJZ+Ey2yuGr+onC88PVbGdrfL2264oxkBCFaJP+LAgohnq18SsStXA4P3lJ0SfhiWbhM3UUECe0ZN9JeHqGC3hacLx87+4V8/ibqRdNeRxT7//l8vi2TSy8+opxOnWKDql/YCI4zKoxJhrLpr6Nt8b7mM7Owug3nasfN3ViGKWP2wfXZeGigDNZfbnA2byaQk04fLS4wnmxa/JN4E1YDFfUyn2EcCVKF7lCPnQxbJtNqT30Cwt6sg6/SM/VkFk1fRQgs6JqxGCJ9doGfkkGBF2apxS+EaEZay1rTcZHa7A0480T+HQaufpxbY85El1D9auayxTeQqfNzV9dJRGpWFd5BDubJS5EoscH91IdhQWZ4kLNxVifva9DxHcnrhBPbwHy5X7khTuKSDPdAfSlDzZ+QzbdZDv0Br2YiKG7fpk+KUcapaM95s7SwjodPQQP3MmIY9aPGwffyUDi6jFUR0ovq6od3tNMzbylpICP/KyR/jfCzRtFD5grNkGq76fv+3A7IXxo0lP7iiLoJodASz53SxOo3OA+iNUeyEw4mN1dkFQi5ZohsulS4n5ju6yz22pvuhFjYBeYgWG2PbaqSxwCZ5FA7soNWeL+5oQ3jN/0q4NQgtxqjlzbmiQqBGQUJ9S4W5jp9tEQHBZ5Zlr2HiFFCIxgEWkWY9n62mqqiQkBm5QTqKVWQYqFDsCEYI00YgxnRJ2DoSouPDSSFq1m9dFIVdQu60l7IBNKms408C1jEf3VnNrywAYVM6tx0xWjKzBV5Cdw8zqATpr3Cps2lh/2bd/DFx25WzlBeHvqoFemgMuigQI1ROPq1ZAJZ86sM1lExpUdNGSq3EAdgtQRXGu6UCEaSHTc4nbia1gfU+yppnQ0O75TKg5uEhzJR707E6Lx/vdCY+WbbCBF893D/UivV9kXCC1blhRKBJ8eJrwCyQ+F1xwb9HowXTzHEZGa2iXQfd4yw7VGv+UCev0ma5NgxasOwZUZmbaqtVFr8qYCX5YNzrsR5c7XEQZCmVRwNSOcdEHrUvOgH5EIzDJeigd9xrlZ4TIagmaAS6BUpuI7wm1Ob4VX6iBd/0C0h4bCSLXl88uX9ZQTPPLPaspzqlOciRGeLUWa0slEa4Wt6etEn4EzQhjdnmSvmUFKhQ2L9OutLAvavvFTS79nmcWm4g+FTThzJbM4Zir0NJQgjBEX6mHZHhBQJjZGgpyDY1/gCW7sxXj3AUNIWm4vwZV8FDl3ythnS6YOILor6Bo/PbVnAY91Qwx4+kXfLlFtlAz4bXIeVqqh+QXOSfpFDuoBE6+gUqLPxKGRgqGeC4tg3fZjESLrL/0K12fTpx12WxBzxw8K7IXFOwDJmFsccrwu09czzDZHR6inMxP1QnL8qDlyLG6iB+2QPo5z3sMFv5Hlh0HsxTM9KYBWVcqzBd/6XO61RkM1oq7tNflnn6Qxd0RzMe2QIy4/4h2mLp1M6i2qkTvXvK7eD4/VmUnG9G0ii0qxjLinGU2Du4VXOqeA1QL2q4Uu5ZixANnnYrVULeZKXsejDrqlgLdF31e9evWMQcdrqPTRtEnzLDNaUKKIkCsolykZnQKgYApxW8yRirsShPfmEtBZZsZ/KjeM5K6v49B8RkpeZ2L0Nl25PhYNw/QNYrLMfKHv1cF/yJYI9UBF6uB4+BDhEgKy9YiJMmtDQ10j8sjifuhambUr3fKodsA9W1Wawi27ajWRaDn+1l8o+LnhGv5L3Q5bE8FgE9mGV1gbLuWvntd/JEtBim8o+uKEZfV1VyumdHSnrFWg9TDBA2T5BtKD6NBJHVtUr3XLMvM3QOvUjLmU17Pkeg2kk/2NOX0kO1Xzq+EkLig2m3jRCm+hXrRM37xwatulleSUX0Me5NpBWI+NSPJkiK5Nm9RSOAgWO4IGS0UHTm9FhqKuMNjvqLkbuQ6KUEUzzAGfikZ4drWUZIyNX3CmzZRyeV56hSktNF7qgxu9eLaVsrc/KXm7ZFMYZkTEdIBsSFSz/AvSbuIheUDy1vN9gkKtx/GX2qASz4hxOdUwLIK1Xbi4KXwJRjQ83in7HNUsGu0u4Wes3JAmP5IrcZTccYslRfQHub+7C1VMH5wj5oitXhmDFJeDB183dXPVAfX+OfIkPdhXUWEle5KiizQR2kmE1DUA0ZThqEcL1CGsCGBjwo3SDqEuqtJ72UnPY8zzV4ZPFx/ha4D9yKbmP7p6NKs6xwH4leHPTmA/8l4UAD7GfqPzdehW3KMqLSmavP3ro1pFx7h3xCmHHM56cOvrOG2mrip9S2TP19f7tkfYumSvctqsLnX+6/xBUlRE6Jcr3yQMCnqq0l2jyCSRXwXlvk4BlBemkrDV0/nC36YYvoQIWzP1zdKuXw/f9Yg/C2chUS0YAF19320yeSV3uPblW1S/pejTLdds99d/zfSyJA59S5G+NzcdaBXQlLr7LdMiQtcA6/Z9ncQg47hJhu8M7ojglm+Z3s+fFXHgG2G6ZHO1pmD6Yd2+GNWvs5X/JP2A7ebPpLfrfnghpjmBYdbQqE6hw/cyNDfY8m+IhuxLXz/Qq3XJSYargMj+WJcS6yaQiaIBPu5vOonaH+4Vhrsze3wKx64cNxM63r+Le5N5uloYoZtLqZlBqtP5RGwG6BdFMfyVv2/pEYZ/uKridf3j1S5CA4qt0Mzl0StbZzaXhFNBQEUQPuHT6PdlfuPfYIusEJ3JLLkO4I74hTUzKYE2j/53USokpYVMH0WTAsAO21yAKXZ8P3LzthmSgPs88fCo0qdp+YUL3M3UbXNjSnJ3FJ3nilweNma6QlbgMe2nxxyezhft4k4nv2HvDIuscDqMFXHzJkjri+huyO7VtbtvIeamecJMKPFJhO39+pgqg4fF1WPRX4aK4qo00TfP94iQt/1HmI9+gZNvI/eeoPWetBMur7k86wfxa7m61K00i6LzR9wdd9hWLTMbcXslJOQe9b3ognLJO3L8voFZUPbzuLOHwpAOpGjBz/7fWHh3q23IWu41PRtGTT3FuHxayK4k/1Hfn/8MwRXG0DUS9L4Gwnh1jds7h09oL11z5o+sD4o77gNKd7ZA4XvszKJdVuDnfjSyJ/9GjT3/hvID3NEPWo/WrPpryuKXL5OsoKDmZPJ21QNaKwBvW2dGPfmS9DhC9MwfgE+KClVboYgkL3WTKNFHZlTRGaedjdKSm2VXWJK66/2gx640rvB3H+Oi6/b6MBryafVKKR3Rlc40Fzp+P0gorHCDh6iIVOwKe5DWtq06Uczk8pb0aFl3q2uYZqdIK8wXt0VelJAFWBZ/TaeojtA1EQvh/0F84BXC6V8nfp3CNZtHZ5Ekn+spgP2CKzk7uKbd/8REjegj3JYdqtLql/bTTG0TDVYIJyAm8gXkUYRoe4EZrfTFUf5NV1ZytlnYG72D4cQ1mnUbJEWlDbOYyuoNCiuEU37A/J0h16q87e8zT5/LiZB8Xv+VtZQ6boAWAnYExHCBdyO9BSpxdzhuhXBWqj1f68fULvz/q9ppjkjPzFAPZt16mwllk5Ai6Ny7KBpmkIOCTlaw/HsWdv7JW6k3FjZqDteJVs+8OVKVmxnmzaxXS6iWEjyv2rJkABBw3iH5ieRRi7abjVNLEec+zZyofX+420LICT4/fFZ3PgG0NNeq6iK/9kBE/xGhMAJ62URtVwqJn9pcufPDwE3Nyczwqdfdp/hZHqJ1hEz4wligTP1j47zPvM+7vwkMPG75z52PfPsfxOP2P9xxqwSgDJtpLeDeeAVZjo3Q5FoxPuVfwowI8jTdEMIt42geQorysyrs0Eb9D6XUFXr1XhHyqt7mcd67ncTlgthjBrAwnNc0wqtGRD7c7zsg7wp6bMd8i7cUfmW5ercS3wTRKfxXZKGfPU/IuxDzrfPtVVCCkgZLN5nzzpvXfKBfKw1Ph4ChvOwvoNniRVlSnln43f6HXNpFFQbmp3dOaku+O9Bbi7PcuBsSC4bt5AkQNCnWN5DzRzf8fV5uJOjXD4o6q7llEkv2KFoFdVny+b5rQvSOSJE14fm5vLlysCH+xrmnMX/silqWmS4D77HlQC3KObf5TDTayGRpbjD43D5fRwfbtjxeEDJr2uh+FqrURh9cy7lojr3tsQQcr4O8gqBVjGU5WHBaaz/FvlG4nDZt4SBZsmmgbX31hndlVkxeSO4vc7w9O3kWftcltpmcW6F81kB+SrYCNBM46hFJPcSp8A+RZW3cd521sTcewdPDES8YlxVvaz1uWWvc00j2rPEayG4FDo9EaIdhaRWu5OmdFvO0ElDNeCX4+SzckqcXDKjRdzMmKFqF6HZT5E+hfAoG2RztPixlJyOUHDRIFdZu2IRZu0sHDToCIpHQ95mBjPbzDQ2ivLyGb0WrIdMnQXi2XWEqI/tYvOpmhbnbnWFeZCJa6cw4VQL/fsOmfdCEa7c7/TMMvuOYUlHuOyWzKdoHOfIlgKkc5JG+d6BUDqwpWJB/PtAr5aF5PIlaqiOfaPqC2JvK08L1HdOHnQNjj+LFp8LSOrckEhLWVROeRJhvMJyJEQl1vhLS7BPu/WJ74M2UdZjEPN7eNfGCXFnNPdkU7GU3RYKMwYLxcA6SaWgU5X9DlpDh3Fl5ceCMliQY8aH0KG8H+Pf9RzAnVOX73FS2lM/cjpaTZKXSQprmN2TVn7kKj8O7jUQWuu/g7V7dT0dS/YfXiV8kWK7OHDykKGraY8y2VNr8JFpOsDXWOWykDtOSldEUEF/peyGNp4U4evs2008T5ETrni0+9JcPQXUq05rInZfxS0qsGyzxuiV8nIxb9xHEb8+3eB7vzcVs6KDy9NTXI4cSmfSWmYXWsanWvWRmtmBSgb0uM8qJUN8knu2h3aD64kryiYACtHPv/vtPZ4rLOxg8BVLw9vyTsVCa8Qkg6Fet1GFH9g2o3ISYcGJ1LUKXXlzzkHQl4HHpk3Jn3pG2635vDxAfzaxvjJDdkrB9Ui2bmlSwL3aCBo3TLnmX7kwfE53feE1kqzVMbD9UrQ4yST5ZtotXVC26lzOSXqgj32lnjvQ6qUk/doUSUhPlceCMW6S5iafgjiiAHMqk6EkEz4itQTTyDfZpvaYsJux6t6rGEfHy14PJF32C50HS9Qcc+n0qeMdSjU59X+gRbe+awnPxKfyt5QXvxlusNrgJPy/FrIUtXLVRdmBE84xzLt0d54iOVQ/HZilG66JIbYj8rYstxFXhU7inAN6o81Mqqyk1bxtHcQPOW+mtQCUXcmx0CLROD7P27aI86+kIZYKXlnGpCilHsGWO6U7Yy+IDd9at7TN+Jw++0xWsGeWDyTg3Fkb+i7dW/R+OOTTAe3tmFiDteh5CXIW6bnz+EMuoca/dJqGBkObpcIrCWUXUXcqV7/pT5d/OSV83NzhRPdQK0vXZRPqt36f7O0IkGnWd1v0zyn9vSNyyPDajA+xemqNMAuLkxCh/Tuf7onl6E/Sby08ugAZeXWFZvOnUvQIbLeAkVecNZJ2SA4a6zJO38nSqw8RVjia6V2pyFPqVwuKkIs+8H7fVkirRC9/liPweMLpOn+x/fnUV1FOsjkXv/BA4igFIiZ7xfkDaJnHG+neefmq454afqV11IYzsKDLQzL6HHcCI0HvW9tn1/56Fw9iEObSJK4FfH+bpn/zz6A5tmAPT1ZrS0agT1e9cqhGcFkspa2fKQw/Rice0LbQLRVsLIYUHeYbpArkPcyFCa/Va6U5zos6amLmB3f7xIb4ncc+0se2w9a5kxnXACW/Hd3NoVhdP/+TddPgh23QGwyon4/LhL60WBqj8rJwRldT5W6AEM9XU2SPhSpWt7x56bD8zoEd6A+Gp0t7fBotfwfIu1T4X0bKGQXGYbn5tP87v4Jt7Z14LJPVG6YWZzqTyRtDDVyPyhXo5ZPJ78VXZyEkY1Ix1eiAHfrEQ6RN+UKS4sKCzK2mXSS5PsW+UT/XBvHIzUIzNW0haukGJtYAPUflbr+Ebo2S50I1exCSocQmgtLXzZH26VKosfUNXJ87iqhKtD9tuX23a3zK60FsDGKA7GJRd3OnM8oeP3lnVHHyZp8k0d1p0XTqpajHC1CNRMO9cYkfwj5ayWPKN1/m101QZbHkd+fixGDadKwI2+z1Pa3V3vOkHdNQtjgJ2gMeqhilEgbVN1sliAFfQIFAgaUEaKSUVBQztT/TYE1td4OhkybM6SVS4rUclZuWxjliFJlgYlgWqhyeLCQzcWVUQ2IYjDSqCq7qYYf6G9aOwOHRZOG8Q5s87jC8dqA17pK2SkakClogWDp2h8kMMxNP9QYCoZKSkzuqBULVo2T4mS5FirmIZgvI7zQzhHTF1zZMe47KMl5jxLfgp7acggwXEKD35WMCEn1gNkVCkWqYgDvVlpaOsi2j5UsccnSmPeUfuZflOPQNE5dSg3rS8OnqVVW3qMpmDLGYn82stMK6a8x/Q/XAkSojlYXHg0MB4OO/qaa+zwrmGNlHFSh+4bjuLJKHSQKZQ+UPbcObZjAq2uY6shefm9KckXY29s3A+rqiNsPY8A1e59c3iPk/Ty7XPvX7nprZ/IFDoVXWVub0xoJx5vKOQ61+IJ5C4ABd51TpgHaYO+NInOVIoCnji3d3OqrOBTMQwz9DOBMv4ZuUCooDWtLuts24NdXcXkk8U1UHn3RSKUa3JltFScXNvwDvLaeMZBYj3R69murl3c74jLV1gUiFuNFfoqMI7r3aKv3z50OObeSzqxBURscSwXUzx1YnhGWWzHbx9slfEbmekuUpesLebSXAbrgH7R1+fLif5Bbl5997Z2d7gCka+TGcI1TGkmafX9M3KqijtlG2bhuYO4qPDw41w68AS5edNp/JFuNl7FwdSvWHTFRFnSj7vQi7UcbUj6DjSzlMsPawNd+Oe04BFlFRBHVE+PAPNO+vfC955bhy/I2B0vTA3sXT0CxrMF8ntHdUC8BvIVjfSknlO435alHDpEWD+doQ2RHXJ+Q6061cS95arcyRvr0tx5ByerJ3Jfv4hfbl85l3b2z7WK0ZzT3c+4q2VglaXEGtu+XyaNzofvU3tcuSe9jnOO4Xu9NIyyeWWz/m81dbubTWRL/oIp/ed5NNHVzbTTuj4/ZO8DdW7dCvjpNDxfnnetT1OT34NIQ+ww/Yx79q+9PR66GPAjoA43rV9v7x4JOU4/4ZHJ3gv6ZzOj6k5wb+h3IL3kk5AnHAt5M8I0Xbe1b9ZfkcdiXv6TDZvhJRbXL04Rgmnv5QJJoA4i33Bi5yNmIFSzOJUgz0sD7U0k1uIkfDjdwobe4iesFnU8BtCDHrmhvf1jBu7oyyTpHhpS9Zv3Z9P/l6mgM+9M4DhCR1LGwoNU3t9YC8h6MB44UrTtQnAhdE0+Rm8CmJxVDvsQ/9zhQTQVL1aFSUTWjD+8KCs9LiVz9TQHRvMS3ybDYj9qiyBal+dE9RdoLSjLIAnhG7Mbj1bpSDurBtItde906oInG23O0v8s+xDqTmybIyQitaRGZCto8cUemaGjhRoE04pav+mwml+BVJOGExWm2uNtjwU8N4eyMGk1sEtIFiajz/WNSMIa92HutGwmheqjvvaWndTFFNIBteByj61V2RN4y10sMSxwVbZV9jsc3H4QXJ3/aQjEL6RkJJgRS5oAW5seJZAmZkNiT8DYoKUGyj+zggNNLiSdUZdcvxZYajRFeUEyqGQRQNMbuDr2dy2UTdQdndz4RxT91oMgqIdzbFWSWC/ptzEE6XmQzScnMMP1oL83g+S/e5L8h8IS8Y0uwWmEgtDlroK1xhYXzwVmMLTUo/7/TbCMM4pQO1JVbQK1Y3sDrG4KjPurqMMSqB5XRrEtrqM3J1y0EdkstYTb6BeTlPaZ3xH3NKK4SaZ4oHG+5VBDdsZxf6+amnjiqZg8/iuyazOkCfdcX51YXQlgpx46IS9sPR8yKTbhHlVjW+Rm4pbyiNL1klkOAwff0zjzj4zk+DqxDWbcs4dxjSvsRqo2GNbjxZ6ds6KdboHuvOoz+94YKYBult/DsK6l3VAWBqydSdoN0+PUnHMsIzGsghl7sIWIv0sc3LFabq6Xpb5bqxW1TK1TnqIPkM7zFRJCozamfrO60AJPYFTFufrm5uxS0tpH9iZXGx7X+khIfBpRQLC8mpvfKPndLo44zJRLmhIPdx4FuHcpHO8PoVP7kEd/OW0x/07gdEUMJmocs4CaoPsciJpqnoKTUBJY3BuLjI166F+Ry+TK/r4Me3T4zQ7nvjs6KkbUmf0jhM7TdDiU8/o/io3/WhiQjkEOUJr/Ac02L6+dSH9BrBm1f4qBPXZom+7BOwFrvfZ3Jj4VE9nMS0yvNjZ8Dcs+LzJ+F0d+bWwv2ovMw4Ib6cevRpiJRVR99TQZ9NSBrFxpAZGDTV/7WZwO73jF1DofVMnucZGqn1Vc7Gqa7PzPfx1Xg7uT90tNSzDGrBZFZykoqqAHWM1EqREh6BD2RVNedN0E+rR6xf6tfqwivfiPfTlR9xo7lgb9SJwH7ekvHDoTYepPCPIGwHcSDAQ3/50Y0XNmPaNytISoT3qyf6U9u71FWeqOHjG477JYjmFGn9w4DxPWPZ6r79EZhvpu2YwAdGU6NsLY+KLPZHQ8zlmUHMMw4kvFBXBKJ1tlI6edVWgXp43D0yFsnC6tl40Gy1Y2v6OPBgLNzMSeQqf/lyrr/DJPCZFXGrjUcu5adkhRg6hM3J7dz3hrfvpO9Wo/VWFfkrx1E5d6b0zq4WZgeE7x8V4Juu/tl2MZ9crjB7MTrIjT7MnqMdnvLRKxmKHe8am1bLMrKEJwuXisj0Kq16NN7VSqwm43qNIh20W+Gx+MG0SWxjUykdxVO+xkavfPk31iUVZeWrUDdLPHEtIT0Vlzx67Ex5H7+2O9awFwVj7fLcxcmE0+IRdpPZ8iH4HfTrIYh/mnqqzp0mwiTIrg6lTLwdogxnq26nStt/SWTuVc70iv4Lt7WmkGFZVZ3jG2S3tu879NSU20jh1tPoxgkWa6U1gFHDajk05YDMOa7FDaqpXOxFVR1gj0xaB3Rqe0xmsdcT4VzqWVCbssrNuf1skhDwRecFq2m59DqfJ7+W0hZsS94o0Ep82GS41zjWYLLPqzDWiruwx4KvxC+gkA/30ySNVR/X7i2vGHNfkEAxqsLjLHbVZrMMTj92FLUOP5qgtcZEgfmH3hQV5whaeDwHihN2aCKG+PUvrCqtqCnHriER0XPqp2wnDkEwjeeV3+O0qq0IL2NihILWIZAx76HcCIo/Cu2h4mHoj34RgaI4Mhz6fWS+aWOBnYtNsEd3N3zrH0J+nEgUSSVjHbqdIlSgg/8BJBiSGzTP3cPjjXFEcN5vUrW1LG9h1ApUOR7yPZsMy0eKqm6VHYVaGwxwgK2B83CIuB3UjYJxlUongqQxuVHySC9hRlME7R/HNzaf/esJMyOI7zx9atz4P4yZQxDzeuWFQj3zhcaHjLs8APyf/OfmPTH6UmBqlAg+RIWOOmwmV2SPNsRyew0iK+hbSp2+c6Lf9mB331myPG47j+7r3oUWVm2IuP1bezx8D/ELgqzUiQrrXuBzsR8ZlzMVJy27/YlaHBPbzi2eJPlp+RO9y4KuH+WuvAwzjytmFHYe5zJlu6GIaT1IFFGokZbdr/fZFdp0Rti6mVpn2fwBMuUWDCF+s8Ion/y1t5g7clN0le8OoeDzsl6xvn2OHDN+z1+8ZCenmEpd7XLVZ6vOTKar1+ssTStDPVGpWf3gxOdvpDHpoUBTLrSFe7ZCkRO61nHHSWU7lL2ePHfQIRdR/nrpBbu69PbYSOvvW3qBjMqSCOz6ee8e1vQax6T7XuYLYtFet60lJr4qAd17iV70i15afppmp824hmduybgvx1tGveydKxf+zeWLaOzc0HjX4VQvLkf9sJXHefOyp+OtfviLAlvifTRS6hUGplDlDOA9WNtf/72EFFyTO1YlYFQ1Gg1bZO4W6U44IcSE8cOZvMZ9RuPZZzH0gJ0UoPvPvwdzXhA/vdO6uYfT4VKout3eEHBEa6JWkRJOm87kstsTlyKQMJ82rmSm9/ZS5/atVI1/yU6tGNcjlM5nua0Y/XuRSAKihOH6jRm4kOqPTf3F5ws/xRfNOweNso39EYOYu0KO0fDr5sRnNsPnfmeNIKn/C4wjRFc/sHwl/aXEJslzmfuQ7pW2FB26Qi8HvPHEnB1EeJjn1mHIWp4PJdM6R8GFGYlei36MI0V7s95yKDJA9ZkNTDh263VcrAVrMoeVmhv0JvUMwmW7cjZneie6u2bSTO0D6Q97VsJrSAUFAa7ml+oeZNhssPWPTPmI/wQ/UkeD3EsG92xBdgF/ub7Djve48UyZN34j0XVp+5m2Qr8yJF+Y8v7oqGJTgnv0cbH4lxMdsUUP5Jm25rPTPmAPvNhAXuqRQ4b/IeinjHN4GwVdWOF3bqIldvEQ7UlLNtWYkb984E7TP8IiqAmdsgT7tNZV9IWErUGEpaCN3cJpCC4ategU5l4qBqXpuOUr+U5IYXRhSMObGrWi9/h41whZ38LnKiuYr4p4WotDwZY5vf+44pR5BnEE3jCx0t9C4GSzGVvXqtRDMmNF8upRDXecdG2CozLqZ6rgs9NpEe+SuE/eZlf1UAY+NybvrVz6kArtBmmxVmXqeqkMwkT0H6tES59U/cCvuGYxJAxcqE18iBtwxmy8ePdj0z90sLm9moeSI8kLcDIxFp1WTzRY5vcRVjLgFlTCWme4SJMusUdYLawlcnYVWXibh+H3mAo8lFzVxK5KBqsUQsVAxi4AWmxAT6kHLaGwQHVqqixMb3LmkQMjgKIfGdRzj3zCHXSHljV+kHKsLvOiGTZeSNJi5aQFaSjMQ9AXJqeYy8I9g4RTsdCaAjuEs1l1R7AZdtkGa63An0K3jUDBDkNhqi3EuxESEHhBfSH6xlLcKsn7hA1R+w/coq/BF6ELiFa8FYorQRR2cQ4H42qcxBLTIkCPfJXIOJz6QmKAVO3wpcb/w+tC2562dnqZcA8zCvdfksxBeub7iFf7JrjtFmdK3HokdX2kMyT7Cy31X93kj/YtR8yoH/23UK+T7/8ao7/cd+6dnjOcTtgK5D+WiH4XHa30z+Au7/7b9n+z+ZPf/Abu4M1XT7x8XTi69L1zyZq5CfFhVRV7IJ/ewpzQ5T8F6LvfLkXNn48ljc33xZHpFIU+/r+gjjJnOoE0oQyeK+7ITgO8dxWUd8pBzSgnkWTdnnhTj5ZE24QPr5Z/f079yRXmfvY8qvPM6QB5xYUWCKiyu6CPYuK5lr6hE2bmP5xWq+WTlVhaSAU+kWiT9szddTleifOxtXSnxrvvcTCfSVh3HzUWvbkNkAyyEvoj0Be6Q+ofmYAyEAu3Tk5T21VTnKltrpbJdrgpbmCNpcGaVMXn8yXNP4LScQXJvv/jWv+lQ0jJa2Vbr4OmGQOEs1ItqTgFIQFVJrR1f51Zc/6Vrtpyf5FCuk/jms0gbNDSzPFY8ADNabm7mXqVvHjEGU6uGuWS/LrpJC9yNeV8w+YnbnX9fww1hxFWCgByxPV91Jy/3cy7PoB/GX37vcg9cdvvnXrECz08nlwdQ+ya5/Oc4Ms6J75epziNDb52o/4ix/+Sav2/5mDZ9JZ1s4c/Hi1rFcPkP2hi1hz73ggeYCvxz8l9aefTluO8MQPU21mlzIcP7UxM42vUHKfXfklGmYvHrZ5yPy326aVk+KxFuIf75uEu2DF/M4uy60C/bkco3/CClATvHnrG1fnvxuSeR8EXk1wAW3/RTfzquUMN3aKgwqf5xTc8/nba4fNkfozTC8XAuNer2us8QCfsiclXplWbwN8D+Pt41KmS2GVFzwIn6NvNTW8TLH6S091cjP1Ds3RVbwb6o4puGX/nPx3EWmnzr5se3THkXMv4F1P+B0v6Tby6wzj249rlNNPOLyEWEYr9pv18B8Fv1zpq37aGlnv/Q46j9g5Sif7cmSqht+Szy2R8EeMSBpbCY6p7Hn/qye2/8IKX/H5vikWsADgPMKUuDg1gTJVVe+oMUOjmTJsEths424CGwfgGVvQvhqLm6bUH0vhKVBFNGlwLRr5NT6swqPRuOL7MoI5ZIJJ1mdFXcZ4bP2tJEE4OPnf/WDSG37EcGSMeFszKswsBXUdkdpk0BghLzJlGZNM2lAc3lkfuCMvRFvFDg81WmrIA89+sAD7HkPV+wXLTvo8v7LQuXNaKnQPf60+04W01lvv6sACr7Q/dxPBYyZHpm0qffLaXLwmQj8TUlXX9sfjqkOaRARD2nCbqoYR4bPsnQq6s0ZJ2TDwmnGJO7Ye/EnMvTdmn1+VdNPJRf2JJpqV70XCxCd8noQnXlY+NPevn9o/Xk2br07PXMVnr1x4U4fHZKPM2rLDtrqZCzUFiVY5TDwXPwhD9OEVJWtXkYyNOXN2tiHCkK5LlXfWHzG6+nb7pFkCGgmqBPOoXFUQvtuZOZmh0Ev+HGyPBmB1BHmj6nOIHeWxznkCMu5EoeMJz2pHNYgKgtqXMP0Zt4BaGP9ITZIH2fEm1Vl0BpQ15/Zsc0j+h7SihCuWn9VEXfGsm11wGtyWimZPQI0FPlQAkQpqGM0u/xqyUvcTBoibqlOnuSj2qZHizzocL8FvQ26a5+of7Edd4s17ov1hP/z1z9tld7IgFUq1WQX4Dy7LlQ4gOKUZvfK0dh17uYDAxCXdpLgemQ4/eeWUEONq/LtFXdHwdzrmFqOzxtpXUnfmsIVz9Cwuc6wK9WXjxQlyW3RlFUqAcqVHf0qsgqLtnaU2RSsIu8aPobLWYkQA31LOAv+BlXuSycsCbfm7nxB/QVEezIp7Fan1lK3hIHV99TlWeHs3AzdoKXwuD6C3T9K8nuAerS9ehtQ5eXwgsRGijmlnr0nmfMbV4KH0SEGH22WqkcGFM6mv2afdMPb69w9MwfFSqwtd+6UmHxf6wFb1E/Xew1MP0qorXcok2xKQT+8lL3A8s20pKxQl/y4VvOrRGUxitd/iSf+31Jc6HhL5+29lKm6CZ0xfm3k/bE45bmKH6zJ2njlg6SoAQ8EYUHDvl4M8HPjmGHwvYjxbmBaHtWmabF0S+B6KN7TxQR2t1dHVZgSb5kXrfFezNPWJipB2RuhcZYsH8nckPMB4BqHNZavnDyffOnYHj+k6+YAq6Nal5VQ3kSFWZfVC220m10rnB9JYJHN5z/bqj97uj/U6jlyeEPhNoLi4FvQgLtgz/hc8uPhtojq0th2q5fQi3+R0PtYOGdV4+rKj+F2l1yPxpqf31EvSm1/tts7H8OtfKIDF2nvrcZn0Lt6x8Ntb/t93OOTeapxf8MYDwt6kdCLU9n8SOh9pXztjj74MDPoXbPj4bau7ZEGbWtn0Ue+KOhlqdL/5FQ+/BaD0ZW+0uodftBgD+gdx4efHu271OoTfzRrHfXlnbGy+gvWa/Sj2a9/weYYnYWzpg835xBC+zoz4W/zw1q/WWBdFI8PkMsjHBKYrbAJVTmq45pt34HtQ9dbgkX1ujh1/jizBYLxIQaN2q531oZKeL1AMu5h+41BS+RJpGujtgIGN74n9Lt38a5t0PkY2hP2XX/nLT8E6LZYjyeVvnv+BMfBOCw+g0w9Li+VaC5fTrCjdzD14UHgo3heAom7OpRJjccvnwgEzMcd+vLpoxznwvumczC5Q162WtWVq2fC+4ve/IOUZRW4ZGfGL6w4v7sf5fzZlXZywU5ZEVT1L0v5z8X7DzL+ZZJ7qiPcGd4tzSNpCJhCZwm8mJTM7PSR2vghdF4Pu/S3qInWUQQw+qjLThdEAdOpxBii4qab+zkuTih9QYvItShFC0iZAHf2VFjzXvA03LLgKmLC3x/kveemgdWUlzEWfQ65Prz7nnSepOzjDw1/yd26O+sMvvd4OpYa+CVUeB3nq3d1j/ItQfZi24Zlbx7zmQv2C1bhJRBR953mqBjn21f9kPRCuPt3+nYO5S2HJVjy4ut+76zYLOSV56asuiR/iwu3s1vK3n9jlpWiIv3qv4KXnl3oa0UF+8uuJW88lx+Wimu72FN+ic0fkLj/wpotDdBCKZo6EDMtqDljZV9TDsbU739Pq2BTuH0lwVsr6QEdgKCxrrR2cmaXZwmkPP39OWag2h9SxVJMrwn3ro8cV6apQpspoA/YasBZpCj9kv5iP2EpY0AebdKE6tBE1sdzFSBz70rSHrrb1CWcs6cNU2CUXuQQhsneSsOu5waPPNfbv88q/sXncx47FefLdeMczECqIwrhWkgSP6ssVwUBloQosEBodCwTLe4oAnzJwrk7kV0A2i6UQccZlqhUuyrIPqMBYSxK2xsgPNDk8+vrqrq9Vg0wPSgbJizd6nxi5PxBWq8AfrLstJYHqIHRCTBasnwg2pKVhdNlK1CjG+qqtwUNlSGDt22nEyd8fp9kDNNKV5a3uZZZWVpp6yz3nU+OU4yYdjexPLJeoLUOC1tu6R4sEkiax0HZRWyW4XTlMcuPgN0NrGPBEhp1HEowFdGFQl+4gOexXANsj4nCg5/H2QJD7bsHOMtnDvLwpnwWSwJjbcwTKX4/ul2vtqvl5giVGwdn47XVzsenbNXnsqgyK07r95iTSVsNU2MmZ3a2UGWET2gQ8KUbupoUHV1Vi8CkyEPEAvh1KcVKlGkrQGjlOImuzLjqSrjynjeruPjxI0VMbcXvDogNxCLnBnjtIE1Ej1+ZWqz89O+S7m0MQKCQuRn6A1Sy9T4onOMPdedn2vRH5tfZJGu3CLINExAz7b1zEQCcv2DJ2U15kN425z8Kq7N3Q9cbzWLSRMducu6UAJ/Mp8gbGQ5R0RvPqCmYhXeLO2Fvm0V1sjnBZrtv5vGfLmnGEVPZ+1HJr+VTKBBMbDnLzHk3Nu2Ls62e6aqKtuNeNud1dVlu1MKTYiELehHhBfCq5VUc95SxIWzuwn4SzsQpAeaNGMtdihpW7+D+i3CHeJfCYfS5RP8SuPgGjIEtKZ0dKCbs8796M6uSMlif6Cz4Lo2vk0dhP5zYTZIcxAKwzAnKs33KZ3N5e0lra4sTx94R+29YQYwdZhhJ7xHpJ4l/izh4J3M8VI1NpXgBg1VQY7BAD0IClvMFVqcHwStIBRneJGmDd3Yi9w0C7iUxko+Z64BEpd33Vh32ZjlvZ5wW+81JTqVygp9gvjrbyDxbpe+sO5nNPkZTX4mGj+h8RMa/xuhsS4rgjbb0a/CoatYOjh4vuQtV4eLKoMP8yJENY5/Z+dru07Xch/gd0rgogHgqyN2/BscHn3nPQyPPIvkNtgiN3znfRIvYbFJOYAdRba8oVVkS3DR4Zb8Owu+864PlqymldBxl6zv6DMr87nHcTOhk2d4i3EDU9splcvc/u8Icb/p1aZHEaJPynnDeuekW7Uul7nr3+lsuB4mnHaMK5uLvLF0shcfcoHLnNgJ3kgSm12jn82VzQBv235SnkB/w2Vu45+8LXvjezlfC65sfir+p+J/Kv6n4n8q/qfifyr+p+J/Kv6n4n8q/qfifyr+/yjFV0/9tXOnv/tHClgnVZul/lFAn1fY7VMkFa3PQtoj7BTy7nrfeCEWTsY8X1gW5xOzdIXl7VqYDZ+2ay3uQQg++rLlSvbzLj37rjchh7n3ZG+IhuxPV7AoWL+8aCKZLuXbQY9a89UGtgDHv1szvv0kwnIfhH5Y/0MI+l6zoXL8qpWnz9T+1/a5Rb116oTt81+f9G/4zx13lyfL3hjia+lfbZTz+c99fVgLwLDhFtQ3H3KQ+8+3Sjf3nTSihOxV/koA4t97/7LywjsJRPn/TW+cjtyPXP4+QhUBziipkkDM1VYxa2iwKrwydGIE44Z15biC3BBbXNZpfcXDDWSZZ9VLOLUddiNzN4YzY8N59rjwZqfK+NBCLpC8a3fwJKbMWHquA40pZb11Zr9NE+OPV6ruInfR8tP5qq1ljFeMVubTP+7MWWhaSyLljsVjdjsR06kOOacJYb+ede1n3e0E2aPGBvuycNtA869/Q5ptNGBUoffmanDybGDeMuRcDVYms9qTWVoIo+5qgC9No8iwUXOVStZSFx4Y9KbMOhTY0OgskolYmjfw5lQQYJNWpeCEIxrBjzIvNk7NwVhEMrztUg1+9tbtLZlu/s4kzhKTFl/TzAo7HRbZOuqrytLmQC+S3fxgeh6festdtWZOekJQb+aad01HIeaiSti/aeigM/5MwBefDcNVGUs/Si2vg2vCLt2woPqBocSz5iF/lamYhHxIHN5sG42yFJAn00LwxpNL0L8YGhDOHb924IuIR/NVZPZkFSeh0gKCwm9WhnZWkQK1WmJmXVMcDBIbBtft/qO1OWDTEmIymarzOysIRdlbpkk/Pah3bRjSbcxck23nKdCdwOI0N8oxyuV1Pu0t0J6jD92xKSjb1GwBb3Z4G8lpZ8e7VQ85DlWZI+2CZzYmpdW2TYfoHmvle4WwWS3kGonD5GhZRBItNCwhUMbLp27bSL6MErj2r8r7zBaN00bDNQD3956k00QuTSW7P7rVcD0q3XCdVZAxpJ8KRrBILps6Tc+fnzEc0BtqvOvGWldoaIraKV1exyXPg0teMXkDRTbQ7W/PG4ksR/XsYpw7QmtLxz9E0TaiZfBhBWtzgbulZatrz1uXAEtjEnIuGZnCyPv22PVf2tab/jtZOcorc5DcVrQ1dVjxZULANgWO1wxxts1cd7DtGCdd6tJo0vSt262UaIpYLoT1+/PnvUsZYb91o3u3eMhm7FGoh5+ZZI4DnZ6M7/37ezItYFWSD/xm07gh40Iz3jBzuqMs9D17w4j3hgQxIWFzpMZkXpZZbJ01GQw0NWuNHvGa2b6KsIe9rQEmvoixdelRRWfhMMO5yoxdoM7LKnt+3/dyFJJeqQlhBauAk4ximqnZ7HIyrfEMzLQA86lD0+zoFudpmGAOorbJsKqdHN4JzwxReH5ml3XoGfWALFsXMvTlNN9BB8kEMcHd0HV9MqPnBeBxtv23pLJwYyqhRsFvqtpjoOdBQaswS3MJnJC9syiiRIIzIz2b9P7j9siA3QI+mGISBkseeR+Sh533fxc64CZDea/NLLftB2SZVfv1t8BWbZaMhq5Pv7S+suLqGB0jZlUtdF/ctQcqWkcg2tzzom1v6TAkTbbC/zhAslOFJzK31Q8n9Nn1J99mAfF5rEvUFMDyZ2eCnZemkoKX30Po/0wqk6VU/pEyhjsgO3Dv7FYTCIs7NORGWJ7MR4eot8aE2QupFRBJWiB6jVFSHk+/IQSPE1lvkjCXC136vbNwMxL9ZS145SoCf0qtztTcdrDKXsYxcGu4hfotFFCS08csvq7G8sgYlMl5BNF9H4qIZlAVpETqLsa0bL2atmZ1j4J42XhdUM8rUOp8UMaFQy3KKEM1OacZE0to9nM7xvDpLBxtsZk2sTQIWhq0wjIQ80kIw8sX03RAl5b2PtMsro0qM3iq0jZN8hLvgaVypcoavPfpdffN7Ne/qiGMz7pmGKKTuqIcw+LtQDHjtn3XAMz07ZJWzsZ/VBe2ROVcpxCFB+gMqD8UghVUBrGHlEvjx+bpGZvMOjTl6eEaHnxDBKKCuIfLrYZS/G6FuRCNF1fcghkoKPTwhCMNMhQn7Ia16U5ye14Hs1IyuvBq9QSUzCIpsAMWOZgUAGq+0XMy8ebtaTcDsXQiIfNOsInNREPWCKc3C/e4EFN5E/fAEwUlgw3sNRNQ8N3HdpZ+DFjlkUhW+KLLGrOjWLcRjyVTKYRCWQKe7IblsLCcRKwNw28bfCMCPazPaILH+r28RCeTsMEj3n1VNQ5AxhYntyp/bgoVPxdaHW9eaKCcsPBy0E9pkFLcNxe6CAv1YreeHloiUZa42Rc0EgBRNZ0EPMdJSGSOlozFC7O66kOq8++zFwZksOXoc5mPZ/Nkosv5DthlOrelHKXTINcB9J6pnYx3QFSylr1EgjHob8O07TSrTlpsx/oxdgWPwi26ZfFk8yjMALikdyTLfYBW7bCVk5O6ZHVH52DJu8nQXRB/aJkeTMnvkBQC9cp+6QmbGEieYMi2xBQywOUiIgM7xy8WPdJBSKCmUi1omsuRtnecvQ2CvaVcCM06NdVFNY45+CbVuVVExbhVySjU+uq1CphyaPyFaRQHaKl+a3uYY1q5S7ywAGT2QznZ5p/3qcnPJXERBBUCGOJux3nHe6CbfCIBVLJjK46iQfAdIQYy2Pn3BJSp6uFPFJzpwc3bm/xpvvW3/UbIafSFS2zzLFwxlWJErxwEl685mPPOsgNtKqzGMj27zXdmyWn5rf8fc0TMyEuP14NlNMGkbM7FAdOOGY/KnvhM/Osg5z9N0ATmaqGcc7g3WbjLp8/+0nRRqoJAFBl5/+4iNu3TFyGK6nLFJ3xGIDPAJY8eGa59L++KYVhlUyBZZvGZaH4zQUG6XpjdsCFarSnQWOTevvpD6pKEjMDGFCGWR13mTmkRBchsCtcpS4p+fE3EfKpM2pYEYvF2n4vnDIMG/HPbCFv+grDCG7ieEHbz5ihscueyIll9fyc+93OQt3OCK62Xzm5ouhDuWaIisM5PXTLODyMBrzzavLfL4HGJ3zVI0L6ls3espis8zOPbt9XGdaEf7SNJbIIDmQzkmBdCeFOxv/H0/b7CZbQo1mA79yPVsnDL6KVlhr3PM5akBi9qKI/vKhv2ybyshGapoN2ycL1nGdMeu1Lad5vuR7GCRneJRnmIpPuARna7mtKq3JhLQW9txT8mW/6tuF6yWK4JfBSMqj7spJ9PtcrKPhXfnUklqxVnzIXqvqIGG4up1l6bA2MCXSap2Xin2l5tw+FZmthhV850IH7cRNfOZeF07tUzVKLw2hpTM/UPHPKDx9e7lO9ub7l9tRKcYWgyH6K7iJxttVTpW9541MWepC1NpmG4ps2chE9S4JP+cu8ixF7mFZRV98I8RIcqQ7UN7XWcNklH36Rg0OsVU62K3CFOVRCdj440VbyaBqMphGkuPaPcOEZP367Flo4YI656ui9THwcBq0RTfMG4JLBSMikLm0tJMy4zJXqvin6KJKT8achGGNm5+LOoxPPZwDYbveTmumSiE2HwnFsBkATUmg76uI+zynnuunPXwUEVWwkYYiZbpcZxa2JcYJgYOFTmz11yXcGbG+5MZG0/0RZ4KbW7WOFN49uZrtWBu6W9NGUNT0y2MCZLVKLKukn85eLCUyQB5ur9FEbnYLP9P03qiUhPFCzotm1/l9Uko89OlaOcBl/AbTdoSIOvCbTJNj4b1DxYX0YMyFYaI3P170YkKFhYWvVonTeKhhSkAJYp3Y9MsVX1EFp8o8l+02p2X1zUtdshF/0hEZu//vHgRdJgMa2um3QOMblLkNokzNySX8GuGAx5L/QH7PGLyx4vZqiCak1zeSztswX5pwQF6LTqbGo9vPFtwyCFXWPrPOv+0WcmIJfTYaao8IjFnARswWztg6HR+Sy0xNGrV9I3STYQ+uy8J8EPKyqb8hFeG32qCFQyqi0F0IaWOM8nqfN62qJ1fuPN8L42ZD7kGuCca4E+SznYBrn1l48v/CdtDPDlZlp4+Ign3IPpiWB4ViEWchFTZ58II6a2IS4x9aXIUT6SeSP1rx+epbTEVFjFSggJ0I2T4sCslEI1qwCC0Gbrdrz8JKQm7py/CtGlv8WxyFr88CT0TD4t4dSn/XP9LDJn6QN+I54s2lqv7NM8CMY5eCys5m8dGmlaBTFmpQ5dUJe0urS7E5LwAMJpSiKS7RNCFPbpLxafaR9v8YkLe0kuoc9dltyJbsO4bx6HkiN+YYI8DK7F3CYfzjJbL1onLjioDGh7BVo7SWb3kftgFCtCjzt82gABYY5jl8YBSFekWeReAHLe9vzQ0KVf1W/ZkUsq4gT1aP4KnCam2/AghGaaRiRUREIXQtLPSFhFVZ1Ul2TtzXgd4OXM9WL0cfam3H92vBZdQ84dXSBhwR1Fi2eoHR/koc61SZiZh1lmqt6hpbb3mQd3Fy8qZqI48yhsVasF8YPlXzoZ/JIgn6SYC/IgdhtoF9eBPQl69byX1tw7iIcj1LY3M3OVwpwRsV02YDgkrz1kqBeCCms0Jeseep0a1+7mDzKdlDj5TzFLxnmCWN1NQgKQ3ZSlzNPEweUPJkYJcGu5oSWAhLJJSIMG0hy8Orl56xyCQ+Os/rgNQYA5kWxMfxUdfs2PSlz9R3ccgmLZ2einpoy9J1ZXwRi0VXXJwVE5z/U9XwzGb/po2rA1JvNDd9K4qPMO/Isc53NqK9DPZcZP4JSljlDqVgv1oibo5hAWbpYELJp5PXdyt+QJxt+EHv8nKMkuV12BhSwxDbZBdwXagDLVS0AcIXIWOrFAYy19e81lxU1AWWbVwcFGji5hzvxglUdKW0WEmlVE645GQFAmg4Yj1iGM7Fcq+hB862D8P0spYD1J2nYQk+yIfso1JsROVugkO2SyguLBWcp4fI9rFjlGeEuxyarW/uXP22Gl1tRxbMhGkgbysQlbZ8YE9Gq5opo3R4ag2ipsbuRWJ/0Fn1ObuiuW7b734y6UR9796xDj6SxwpV0ZKDjcutti1t16nhhcYF0LVimvO0Q0XNuyPTvaee6FzCRpPYl1+xqIVQKqYmWDFtSyzJ5DRRdrQYu13jSBouNd9JvYuZtMa1WC6cNdcOwyO+GMWpVQiIVJs8jHZZNAAe2b84rs9nxfHZI5KDjWNcWxmwyZsFQcrJCfMSGxGcg/x9ryDv9VuPhX4QSJ66MzFdfUPS22tmndNe5aclCADs+FnHngmmZKe/hUBc4pm2NR9CDLKPXF4ypW7WtuHWL4Tt/FFHhzi1gla6U14/MZtLVCOzaPb+81wM43ne117DeADxpw8wkV9qglLTHG3S0j8w/HIONt7vie4i973cufIWUF84xqWQ5u4d7O9sWepnqSo3JrjN+eDVaXVAB2HiJuvz56NidYWtvJWXf+IgKZrK/EycBk9KMRLDQtJx3vBuDfNm+H6NbAi35Zl3i45vj7busxehirMh+7pOxpnmVGWH/cidHtieqr4bBp5JeWG8rI9JKQJ1M+JbTdh75dSEC+3iY59/DDkeffvBfp7+3hchK8V2LIv74fDvw15KvlDWStsPJCawL8F6l13y64aBVpC9xeZTIzqMLpQpK7kEm/H/71m6WRzRIho9tA8zH/ftvU8iu7Dih/aJlEYBs33pI8vPqbO8vclr89WikmNDC+nEQ83K9w5PriCzBFhlQc9GTltariBzgoZ/A1AP1qpzMCtvyBrNWrrgn865OnjWYzrFYm2pmjUmhfkfFGOs6bj/vv8EHrAwX7Xa78L1BLAwQUAAIACAC4tvNKD4Xayk0AAABqAAAAGwAAAHVuaXZlcnNhbC91bml2ZXJzYWwucG5nLnhtbLOxr8jNUShLLSrOzM+zVTLUM1Cyt+PlsikoSi3LTC1XqACKGekZQICSQqWtkgkStzwzpSTDVsncyBwhlpGamZ5RYqtkamIKF9QHGgkAUEsBAgAAFAACAAgAt7bzSqC4XxVlBAAABBEAAB0AAAAAAAAAAQAAAAAAAAAAAHVuaXZlcnNhbC9jb21tb25fbWVzc2FnZXMubG5nUEsBAgAAFAACAAgAt7bzSkPIPPmFBAAADBYAACcAAAAAAAAAAQAAAAAAoAQAAHVuaXZlcnNhbC9mbGFzaF9wdWJsaXNoaW5nX3NldHRpbmdzLnhtbFBLAQIAABQAAgAIALe280qUMH5muAIAAFQKAAAhAAAAAAAAAAEAAAAAAGoJAAB1bml2ZXJzYWwvZmxhc2hfc2tpbl9zZXR0aW5ncy54bWxQSwECAAAUAAIACAC3tvNKGQQLbVgEAAAdFQAAJgAAAAAAAAABAAAAAABhDAAAdW5pdmVyc2FsL2h0bWxfcHVibGlzaGluZ19zZXR0aW5ncy54bWxQSwECAAAUAAIACAC3tvNK1cxcJpUBAAAgBgAAHwAAAAAAAAABAAAAAAD9EAAAdW5pdmVyc2FsL2h0bWxfc2tpbl9zZXR0aW5ncy5qc1BLAQIAABQAAgAIALe280o9PC/RwQAAAOUBAAAaAAAAAAAAAAEAAAAAAM8SAAB1bml2ZXJzYWwvaTE4bl9wcmVzZXRzLnhtbFBLAQIAABQAAgAIALe280qmQ2VXZwAAAGsAAAAcAAAAAAAAAAEAAAAAAMgTAAB1bml2ZXJzYWwvbG9jYWxfc2V0dGluZ3MueG1sUEsBAgAAFAACAAgARJRXRyO0Tvv7AgAAsAgAABQAAAAAAAAAAQAAAAAAaRQAAHVuaXZlcnNhbC9wbGF5ZXIueG1sUEsBAgAAFAACAAgAt7bzSqtYCahECAAAfyAAACkAAAAAAAAAAQAAAAAAlhcAAHVuaXZlcnNhbC9za2luX2N1c3RvbWl6YXRpb25fc2V0dGluZ3MueG1sUEsBAgAAFAACAAgAuLbzSgrKPODnPwAAJXYAABcAAAAAAAAAAAAAAAAAISAAAHVuaXZlcnNhbC91bml2ZXJzYWwucG5nUEsBAgAAFAACAAgAuLbzSg+F2spNAAAAagAAABsAAAAAAAAAAQAAAAAAPWAAAHVuaXZlcnNhbC91bml2ZXJzYWwucG5nLnhtbFBLBQYAAAAACwALAEkDAADDYAAAAAA="/>
  <p:tag name="ISPRING_OUTPUT_FOLDER" val="C:\Users\Administrator\Desktop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3111"/>
  <p:tag name="MH_LIBRARY" val="CONTENTS"/>
  <p:tag name="MH_AUTOCOLOR" val="TRUE"/>
  <p:tag name="MH_TYPE" val="SECTION"/>
  <p:tag name="ID" val="54712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233"/>
  <p:tag name="MH_LIBRARY" val="CONTENTS"/>
  <p:tag name="MH_TYPE" val="ENTRY"/>
  <p:tag name="ID" val="547144"/>
  <p:tag name="MH_ORDER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233"/>
  <p:tag name="MH_LIBRARY" val="CONTENTS"/>
  <p:tag name="MH_TYPE" val="ENTRY"/>
  <p:tag name="ID" val="547144"/>
  <p:tag name="MH_ORDER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233"/>
  <p:tag name="MH_LIBRARY" val="CONTENTS"/>
  <p:tag name="MH_TYPE" val="ENTRY"/>
  <p:tag name="ID" val="547144"/>
  <p:tag name="MH_ORDER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3111"/>
  <p:tag name="MH_LIBRARY" val="CONTENTS"/>
  <p:tag name="MH_AUTOCOLOR" val="TRUE"/>
  <p:tag name="MH_TYPE" val="SECTION"/>
  <p:tag name="ID" val="54712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233"/>
  <p:tag name="MH_LIBRARY" val="CONTENTS"/>
  <p:tag name="MH_TYPE" val="ENTRY"/>
  <p:tag name="ID" val="547144"/>
  <p:tag name="MH_ORDER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233"/>
  <p:tag name="MH_LIBRARY" val="CONTENTS"/>
  <p:tag name="MH_TYPE" val="ENTRY"/>
  <p:tag name="ID" val="547144"/>
  <p:tag name="MH_ORDER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233"/>
  <p:tag name="MH_LIBRARY" val="CONTENTS"/>
  <p:tag name="MH_TYPE" val="ENTRY"/>
  <p:tag name="ID" val="547144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3111"/>
  <p:tag name="MH_LIBRARY" val="CONTENTS"/>
  <p:tag name="MH_AUTOCOLOR" val="TRUE"/>
  <p:tag name="MH_TYPE" val="SECTION"/>
  <p:tag name="ID" val="54712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233"/>
  <p:tag name="MH_LIBRARY" val="CONTENTS"/>
  <p:tag name="MH_TYPE" val="ENTRY"/>
  <p:tag name="ID" val="547144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233"/>
  <p:tag name="MH_LIBRARY" val="CONTENTS"/>
  <p:tag name="MH_TYPE" val="ENTRY"/>
  <p:tag name="ID" val="547144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233"/>
  <p:tag name="MH_LIBRARY" val="CONTENTS"/>
  <p:tag name="MH_TYPE" val="ENTRY"/>
  <p:tag name="ID" val="547144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3111"/>
  <p:tag name="MH_LIBRARY" val="CONTENTS"/>
  <p:tag name="MH_AUTOCOLOR" val="TRUE"/>
  <p:tag name="MH_TYPE" val="SECTION"/>
  <p:tag name="ID" val="54712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233"/>
  <p:tag name="MH_LIBRARY" val="CONTENTS"/>
  <p:tag name="MH_TYPE" val="ENTRY"/>
  <p:tag name="ID" val="547144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233"/>
  <p:tag name="MH_LIBRARY" val="CONTENTS"/>
  <p:tag name="MH_TYPE" val="ENTRY"/>
  <p:tag name="ID" val="547144"/>
  <p:tag name="MH_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233"/>
  <p:tag name="MH_LIBRARY" val="CONTENTS"/>
  <p:tag name="MH_TYPE" val="ENTRY"/>
  <p:tag name="ID" val="547144"/>
  <p:tag name="MH_ORDER" val="1"/>
</p:tagLst>
</file>

<file path=ppt/theme/theme1.xml><?xml version="1.0" encoding="utf-8"?>
<a:theme xmlns:a="http://schemas.openxmlformats.org/drawingml/2006/main" name="1_自定义设计方案">
  <a:themeElements>
    <a:clrScheme name="自定义 28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A0343"/>
      </a:accent1>
      <a:accent2>
        <a:srgbClr val="F9D3D4"/>
      </a:accent2>
      <a:accent3>
        <a:srgbClr val="EA0343"/>
      </a:accent3>
      <a:accent4>
        <a:srgbClr val="F9D3D4"/>
      </a:accent4>
      <a:accent5>
        <a:srgbClr val="EA0343"/>
      </a:accent5>
      <a:accent6>
        <a:srgbClr val="F9D3D4"/>
      </a:accent6>
      <a:hlink>
        <a:srgbClr val="EA0343"/>
      </a:hlink>
      <a:folHlink>
        <a:srgbClr val="F9D3D4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2976</Words>
  <Application>Microsoft Office PowerPoint</Application>
  <PresentationFormat>自定义</PresentationFormat>
  <Paragraphs>208</Paragraphs>
  <Slides>22</Slides>
  <Notes>22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3" baseType="lpstr"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dcterms:created xsi:type="dcterms:W3CDTF">2016-10-17T14:00:15Z</dcterms:created>
  <dcterms:modified xsi:type="dcterms:W3CDTF">2017-08-12T02:30:30Z</dcterms:modified>
</cp:coreProperties>
</file>