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40" r:id="rId1"/>
  </p:sldMasterIdLst>
  <p:notesMasterIdLst>
    <p:notesMasterId r:id="rId24"/>
  </p:notesMasterIdLst>
  <p:handoutMasterIdLst>
    <p:handoutMasterId r:id="rId25"/>
  </p:handoutMasterIdLst>
  <p:sldIdLst>
    <p:sldId id="3086" r:id="rId2"/>
    <p:sldId id="3124" r:id="rId3"/>
    <p:sldId id="3125" r:id="rId4"/>
    <p:sldId id="3117" r:id="rId5"/>
    <p:sldId id="3111" r:id="rId6"/>
    <p:sldId id="3112" r:id="rId7"/>
    <p:sldId id="3104" r:id="rId8"/>
    <p:sldId id="3126" r:id="rId9"/>
    <p:sldId id="3107" r:id="rId10"/>
    <p:sldId id="3108" r:id="rId11"/>
    <p:sldId id="3109" r:id="rId12"/>
    <p:sldId id="3105" r:id="rId13"/>
    <p:sldId id="3127" r:id="rId14"/>
    <p:sldId id="3110" r:id="rId15"/>
    <p:sldId id="3106" r:id="rId16"/>
    <p:sldId id="3113" r:id="rId17"/>
    <p:sldId id="3114" r:id="rId18"/>
    <p:sldId id="3128" r:id="rId19"/>
    <p:sldId id="3103" r:id="rId20"/>
    <p:sldId id="3116" r:id="rId21"/>
    <p:sldId id="3115" r:id="rId22"/>
    <p:sldId id="3129" r:id="rId23"/>
  </p:sldIdLst>
  <p:sldSz cx="12858750" cy="7232650"/>
  <p:notesSz cx="6858000" cy="9144000"/>
  <p:custDataLst>
    <p:tags r:id="rId2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  <p15:guide id="7" pos="376" userDrawn="1">
          <p15:clr>
            <a:srgbClr val="A4A3A4"/>
          </p15:clr>
        </p15:guide>
        <p15:guide id="8" pos="13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7BEC"/>
    <a:srgbClr val="F3C5BE"/>
    <a:srgbClr val="60AEA9"/>
    <a:srgbClr val="00B369"/>
    <a:srgbClr val="1A8CE1"/>
    <a:srgbClr val="FFFFFF"/>
    <a:srgbClr val="A78357"/>
    <a:srgbClr val="28C7D4"/>
    <a:srgbClr val="F94D4D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1" autoAdjust="0"/>
    <p:restoredTop sz="92986" autoAdjust="0"/>
  </p:normalViewPr>
  <p:slideViewPr>
    <p:cSldViewPr>
      <p:cViewPr varScale="1">
        <p:scale>
          <a:sx n="67" d="100"/>
          <a:sy n="67" d="100"/>
        </p:scale>
        <p:origin x="-816" y="-108"/>
      </p:cViewPr>
      <p:guideLst>
        <p:guide orient="horz" pos="328"/>
        <p:guide orient="horz" pos="4183"/>
        <p:guide pos="4050"/>
        <p:guide pos="557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3B-40C6-9199-3A9F2774D14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3B-40C6-9199-3A9F2774D146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A3B-40C6-9199-3A9F2774D146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A3B-40C6-9199-3A9F2774D146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A3B-40C6-9199-3A9F2774D146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A-8A3B-40C6-9199-3A9F2774D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26-4BD7-8AC2-F911BD9DF0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26-4BD7-8AC2-F911BD9DF0E9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26-4BD7-8AC2-F911BD9DF0E9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26-4BD7-8AC2-F911BD9DF0E9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26-4BD7-8AC2-F911BD9DF0E9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26-4BD7-8AC2-F911BD9DF0E9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26-4BD7-8AC2-F911BD9DF0E9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E-9126-4BD7-8AC2-F911BD9DF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F6-4E67-A36B-67C3D55481A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F6-4E67-A36B-67C3D55481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F6-4E67-A36B-67C3D55481A1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F6-4E67-A36B-67C3D55481A1}"/>
              </c:ext>
            </c:extLst>
          </c:dPt>
          <c:dPt>
            <c:idx val="4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9F6-4E67-A36B-67C3D55481A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9F6-4E67-A36B-67C3D55481A1}"/>
              </c:ext>
            </c:extLst>
          </c:dPt>
          <c:dPt>
            <c:idx val="6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9F6-4E67-A36B-67C3D55481A1}"/>
              </c:ext>
            </c:extLst>
          </c:dPt>
          <c:dPt>
            <c:idx val="7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9F6-4E67-A36B-67C3D55481A1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0-89F6-4E67-A36B-67C3D5548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B7-498B-BBA6-FD70623FB02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1B7-498B-BBA6-FD70623FB0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1B7-498B-BBA6-FD70623FB02C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1B7-498B-BBA6-FD70623FB02C}"/>
              </c:ext>
            </c:extLst>
          </c:dPt>
          <c: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strCache>
                      <c:ptCount val="10"/>
                      <c:pt idx="0">
                        <c:v>1st Qtr</c:v>
                      </c:pt>
                      <c:pt idx="1">
                        <c:v>2nd Qtr</c:v>
                      </c:pt>
                      <c:pt idx="2">
                        <c:v>1st Qtr</c:v>
                      </c:pt>
                      <c:pt idx="3">
                        <c:v>1st Qtr</c:v>
                      </c:pt>
                      <c:pt idx="4">
                        <c:v>1st Qtr</c:v>
                      </c:pt>
                      <c:pt idx="5">
                        <c:v>1st Qtr</c:v>
                      </c:pt>
                      <c:pt idx="6">
                        <c:v>1st Qtr</c:v>
                      </c:pt>
                      <c:pt idx="7">
                        <c:v>1st Qtr</c:v>
                      </c:pt>
                      <c:pt idx="8">
                        <c:v>1st Qtr</c:v>
                      </c:pt>
                      <c:pt idx="9">
                        <c:v>1st Qtr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01B7-498B-BBA6-FD70623FB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zero"/>
    <c:showDLblsOverMax val="0"/>
  </c:chart>
  <c:spPr>
    <a:ln>
      <a:noFill/>
    </a:ln>
  </c:spPr>
  <c:txPr>
    <a:bodyPr/>
    <a:lstStyle/>
    <a:p>
      <a:pPr rtl="0">
        <a:defRPr sz="1800" baseline="-250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</c:spPr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30</c:v>
                </c:pt>
                <c:pt idx="2">
                  <c:v>25</c:v>
                </c:pt>
                <c:pt idx="3">
                  <c:v>30</c:v>
                </c:pt>
                <c:pt idx="4">
                  <c:v>32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0-DE53-4F46-8255-DC6DD1426593}"/>
            </c:ext>
          </c:extLst>
        </c:ser>
        <c:ser>
          <c:idx val="1"/>
          <c:order val="1"/>
          <c:spPr>
            <a:solidFill>
              <a:schemeClr val="accent2"/>
            </a:solidFill>
          </c:spPr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18</c:v>
                </c:pt>
                <c:pt idx="2">
                  <c:v>20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1-DE53-4F46-8255-DC6DD1426593}"/>
            </c:ext>
          </c:extLst>
        </c:ser>
        <c:ser>
          <c:idx val="2"/>
          <c:order val="2"/>
          <c:spPr>
            <a:solidFill>
              <a:schemeClr val="accent3"/>
            </a:solidFill>
            <a:ln w="25400">
              <a:noFill/>
            </a:ln>
          </c:spPr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19</c:v>
                </c:pt>
                <c:pt idx="4">
                  <c:v>18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12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2-DE53-4F46-8255-DC6DD1426593}"/>
            </c:ext>
          </c:extLst>
        </c:ser>
        <c:ser>
          <c:idx val="3"/>
          <c:order val="3"/>
          <c:spPr>
            <a:solidFill>
              <a:schemeClr val="accent4"/>
            </a:solidFill>
            <a:ln w="25400">
              <a:noFill/>
            </a:ln>
          </c:spPr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12</c:v>
                </c:pt>
                <c:pt idx="2">
                  <c:v>12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23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m/d/yyyy</c:formatCode>
                      <c:ptCount val="5"/>
                      <c:pt idx="0">
                        <c:v>37261</c:v>
                      </c:pt>
                      <c:pt idx="1">
                        <c:v>37262</c:v>
                      </c:pt>
                      <c:pt idx="2">
                        <c:v>37263</c:v>
                      </c:pt>
                      <c:pt idx="3">
                        <c:v>37264</c:v>
                      </c:pt>
                      <c:pt idx="4">
                        <c:v>37265</c:v>
                      </c:pt>
                    </c:numCache>
                  </c:numRef>
                </c15:cat>
              </c15:filteredCategoryTitle>
            </c:ext>
            <c:ext xmlns:c16="http://schemas.microsoft.com/office/drawing/2014/chart" uri="{C3380CC4-5D6E-409C-BE32-E72D297353CC}">
              <c16:uniqueId val="{00000003-DE53-4F46-8255-DC6DD1426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5147008"/>
        <c:axId val="544460736"/>
      </c:areaChart>
      <c:catAx>
        <c:axId val="53514700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544460736"/>
        <c:crosses val="autoZero"/>
        <c:auto val="1"/>
        <c:lblAlgn val="ctr"/>
        <c:lblOffset val="100"/>
        <c:noMultiLvlLbl val="1"/>
      </c:catAx>
      <c:valAx>
        <c:axId val="544460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35147008"/>
        <c:crosses val="autoZero"/>
        <c:crossBetween val="midCat"/>
      </c:valAx>
    </c:plotArea>
    <c:plotVisOnly val="1"/>
    <c:dispBlanksAs val="zero"/>
    <c:showDLblsOverMax val="0"/>
  </c:chart>
  <c:txPr>
    <a:bodyPr/>
    <a:lstStyle/>
    <a:p>
      <a:pPr>
        <a:defRPr sz="1800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2017/7/30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514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2017/7/30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82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99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315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776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290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98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801D8-EECC-45AB-9063-1BC64BFC2A9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4991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06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464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913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charset="0"/>
              <a:buNone/>
            </a:pPr>
            <a:fld id="{CEDA688F-47F3-434D-A3A7-906655BCDF8A}" type="slidenum">
              <a:rPr lang="zh-CN" altLang="en-US" sz="1200">
                <a:latin typeface="Calibri" pitchFamily="34" charset="0"/>
              </a:rPr>
              <a:pPr algn="r">
                <a:buFont typeface="Arial" charset="0"/>
                <a:buNone/>
              </a:pPr>
              <a:t>19</a:t>
            </a:fld>
            <a:endParaRPr lang="en-US" altLang="zh-CN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30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347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224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8903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56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076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319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5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58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58DE2-74AF-4D07-BDC1-29FF74FBF8F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38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86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47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0" y="643766"/>
            <a:ext cx="12858750" cy="1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 userDrawn="1"/>
        </p:nvGrpSpPr>
        <p:grpSpPr>
          <a:xfrm>
            <a:off x="516714" y="187358"/>
            <a:ext cx="303705" cy="303705"/>
            <a:chOff x="624979" y="908720"/>
            <a:chExt cx="288032" cy="28803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624979" y="1196752"/>
              <a:ext cx="288032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911622" y="908720"/>
              <a:ext cx="0" cy="28803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 flipV="1">
              <a:off x="696987" y="980728"/>
              <a:ext cx="216024" cy="21602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6059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54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8C92ADDF-ABC6-4EEC-846D-A1AE2D41067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0783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8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  <a:t>2017/7/30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73" r:id="rId2"/>
    <p:sldLayoutId id="2147483974" r:id="rId3"/>
    <p:sldLayoutId id="214748397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0" y="0"/>
            <a:ext cx="12858750" cy="724376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2828975" y="5643168"/>
            <a:ext cx="705678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bouquet</a:t>
            </a:r>
            <a:endParaRPr lang="zh-CN" alt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193739" y="4510450"/>
            <a:ext cx="847127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8000" cap="all" dirty="0" smtClean="0">
                <a:solidFill>
                  <a:schemeClr val="accent2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创业商务计划书</a:t>
            </a:r>
            <a:endParaRPr lang="zh-CN" altLang="en-US" sz="8000" cap="all" dirty="0">
              <a:solidFill>
                <a:schemeClr val="accent2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950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6" grpId="0"/>
      <p:bldP spid="6" grpId="1"/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8105171" y="2409547"/>
            <a:ext cx="1915754" cy="640371"/>
            <a:chOff x="8767813" y="2706527"/>
            <a:chExt cx="2889664" cy="846064"/>
          </a:xfrm>
        </p:grpSpPr>
        <p:sp>
          <p:nvSpPr>
            <p:cNvPr id="92" name="TextBox 91"/>
            <p:cNvSpPr txBox="1"/>
            <p:nvPr/>
          </p:nvSpPr>
          <p:spPr>
            <a:xfrm>
              <a:off x="8767813" y="2706527"/>
              <a:ext cx="2323716" cy="3415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803439" y="2984993"/>
              <a:ext cx="2854038" cy="56759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895586" y="3884075"/>
            <a:ext cx="1895662" cy="679917"/>
            <a:chOff x="9703193" y="4640973"/>
            <a:chExt cx="2504575" cy="898314"/>
          </a:xfrm>
        </p:grpSpPr>
        <p:sp>
          <p:nvSpPr>
            <p:cNvPr id="97" name="TextBox 96"/>
            <p:cNvSpPr txBox="1"/>
            <p:nvPr/>
          </p:nvSpPr>
          <p:spPr>
            <a:xfrm>
              <a:off x="9744077" y="4640973"/>
              <a:ext cx="1660441" cy="3415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703193" y="4971688"/>
              <a:ext cx="2504575" cy="5675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498390" y="2563862"/>
            <a:ext cx="1904910" cy="662069"/>
            <a:chOff x="846858" y="2675652"/>
            <a:chExt cx="2516793" cy="874733"/>
          </a:xfrm>
        </p:grpSpPr>
        <p:sp>
          <p:nvSpPr>
            <p:cNvPr id="104" name="TextBox 103"/>
            <p:cNvSpPr txBox="1"/>
            <p:nvPr/>
          </p:nvSpPr>
          <p:spPr>
            <a:xfrm flipH="1">
              <a:off x="1703211" y="2675652"/>
              <a:ext cx="1660440" cy="3415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46858" y="2982786"/>
              <a:ext cx="2510330" cy="56759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803176" y="4093198"/>
            <a:ext cx="1916813" cy="640012"/>
            <a:chOff x="-71668" y="4696256"/>
            <a:chExt cx="2532520" cy="845596"/>
          </a:xfrm>
        </p:grpSpPr>
        <p:sp>
          <p:nvSpPr>
            <p:cNvPr id="110" name="TextBox 109"/>
            <p:cNvSpPr txBox="1"/>
            <p:nvPr/>
          </p:nvSpPr>
          <p:spPr>
            <a:xfrm flipH="1">
              <a:off x="800411" y="4696256"/>
              <a:ext cx="1660441" cy="3415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-71668" y="4974250"/>
              <a:ext cx="2510329" cy="56760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06998" y="2278757"/>
            <a:ext cx="4980233" cy="3335646"/>
            <a:chOff x="3232593" y="1968492"/>
            <a:chExt cx="5437975" cy="3642231"/>
          </a:xfrm>
        </p:grpSpPr>
        <p:grpSp>
          <p:nvGrpSpPr>
            <p:cNvPr id="114" name="Group 113"/>
            <p:cNvGrpSpPr/>
            <p:nvPr/>
          </p:nvGrpSpPr>
          <p:grpSpPr>
            <a:xfrm>
              <a:off x="3232593" y="1968492"/>
              <a:ext cx="5424627" cy="3642231"/>
              <a:chOff x="2814101" y="2265723"/>
              <a:chExt cx="6563799" cy="4407100"/>
            </a:xfrm>
          </p:grpSpPr>
          <p:sp>
            <p:nvSpPr>
              <p:cNvPr id="115" name="泪滴形 1"/>
              <p:cNvSpPr/>
              <p:nvPr/>
            </p:nvSpPr>
            <p:spPr>
              <a:xfrm rot="10343435">
                <a:off x="5905548" y="3205317"/>
                <a:ext cx="2477265" cy="2290260"/>
              </a:xfrm>
              <a:custGeom>
                <a:avLst/>
                <a:gdLst/>
                <a:ahLst/>
                <a:cxnLst/>
                <a:rect l="l" t="t" r="r" b="b"/>
                <a:pathLst>
                  <a:path w="5141341" h="5055454">
                    <a:moveTo>
                      <a:pt x="4266139" y="0"/>
                    </a:moveTo>
                    <a:lnTo>
                      <a:pt x="5141341" y="839651"/>
                    </a:lnTo>
                    <a:cubicBezTo>
                      <a:pt x="4913270" y="1480691"/>
                      <a:pt x="4731076" y="2140225"/>
                      <a:pt x="4392488" y="2855214"/>
                    </a:cubicBezTo>
                    <a:cubicBezTo>
                      <a:pt x="3881044" y="4068165"/>
                      <a:pt x="3533182" y="4973967"/>
                      <a:pt x="2196244" y="5051458"/>
                    </a:cubicBezTo>
                    <a:cubicBezTo>
                      <a:pt x="859306" y="5128949"/>
                      <a:pt x="0" y="4068166"/>
                      <a:pt x="0" y="2855214"/>
                    </a:cubicBezTo>
                    <a:cubicBezTo>
                      <a:pt x="0" y="1642262"/>
                      <a:pt x="1040596" y="1027385"/>
                      <a:pt x="2196244" y="658970"/>
                    </a:cubicBezTo>
                    <a:cubicBezTo>
                      <a:pt x="3023077" y="395380"/>
                      <a:pt x="3676191" y="223591"/>
                      <a:pt x="4266139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algn="just" defTabSz="837363">
                  <a:lnSpc>
                    <a:spcPct val="120000"/>
                  </a:lnSpc>
                  <a:defRPr/>
                </a:pPr>
                <a:endParaRPr lang="en-US" sz="900" ker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16" name="Group 115"/>
              <p:cNvGrpSpPr/>
              <p:nvPr/>
            </p:nvGrpSpPr>
            <p:grpSpPr>
              <a:xfrm>
                <a:off x="2814101" y="2265723"/>
                <a:ext cx="6563799" cy="4407100"/>
                <a:chOff x="2814101" y="2265723"/>
                <a:chExt cx="6563799" cy="4407100"/>
              </a:xfrm>
            </p:grpSpPr>
            <p:sp>
              <p:nvSpPr>
                <p:cNvPr id="117" name="泪滴形 1"/>
                <p:cNvSpPr/>
                <p:nvPr/>
              </p:nvSpPr>
              <p:spPr>
                <a:xfrm rot="6787574">
                  <a:off x="4485117" y="2915181"/>
                  <a:ext cx="2477265" cy="229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1341" h="5055454">
                      <a:moveTo>
                        <a:pt x="4266139" y="0"/>
                      </a:moveTo>
                      <a:lnTo>
                        <a:pt x="5141341" y="839651"/>
                      </a:lnTo>
                      <a:cubicBezTo>
                        <a:pt x="4913270" y="1480691"/>
                        <a:pt x="4731076" y="2140225"/>
                        <a:pt x="4392488" y="2855214"/>
                      </a:cubicBezTo>
                      <a:cubicBezTo>
                        <a:pt x="3881044" y="4068165"/>
                        <a:pt x="3533182" y="4973967"/>
                        <a:pt x="2196244" y="5051458"/>
                      </a:cubicBezTo>
                      <a:cubicBezTo>
                        <a:pt x="859306" y="5128949"/>
                        <a:pt x="0" y="4068166"/>
                        <a:pt x="0" y="2855214"/>
                      </a:cubicBezTo>
                      <a:cubicBezTo>
                        <a:pt x="0" y="1642262"/>
                        <a:pt x="1040596" y="1027385"/>
                        <a:pt x="2196244" y="658970"/>
                      </a:cubicBezTo>
                      <a:cubicBezTo>
                        <a:pt x="3023077" y="395380"/>
                        <a:pt x="3676191" y="223591"/>
                        <a:pt x="4266139" y="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>
                  <a:softEdge rad="127000"/>
                </a:effectLst>
              </p:spPr>
              <p:txBody>
                <a:bodyPr rtlCol="0" anchor="ctr"/>
                <a:lstStyle/>
                <a:p>
                  <a:pPr algn="just" defTabSz="837363">
                    <a:lnSpc>
                      <a:spcPct val="120000"/>
                    </a:lnSpc>
                    <a:defRPr/>
                  </a:pPr>
                  <a:endParaRPr lang="en-US" sz="900" ker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8" name="泪滴形 1"/>
                <p:cNvSpPr/>
                <p:nvPr/>
              </p:nvSpPr>
              <p:spPr>
                <a:xfrm rot="3472831">
                  <a:off x="3369184" y="3784807"/>
                  <a:ext cx="2477265" cy="229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1341" h="5055454">
                      <a:moveTo>
                        <a:pt x="4266139" y="0"/>
                      </a:moveTo>
                      <a:lnTo>
                        <a:pt x="5141341" y="839651"/>
                      </a:lnTo>
                      <a:cubicBezTo>
                        <a:pt x="4913270" y="1480691"/>
                        <a:pt x="4731076" y="2140225"/>
                        <a:pt x="4392488" y="2855214"/>
                      </a:cubicBezTo>
                      <a:cubicBezTo>
                        <a:pt x="3881044" y="4068165"/>
                        <a:pt x="3533182" y="4973967"/>
                        <a:pt x="2196244" y="5051458"/>
                      </a:cubicBezTo>
                      <a:cubicBezTo>
                        <a:pt x="859306" y="5128949"/>
                        <a:pt x="0" y="4068166"/>
                        <a:pt x="0" y="2855214"/>
                      </a:cubicBezTo>
                      <a:cubicBezTo>
                        <a:pt x="0" y="1642262"/>
                        <a:pt x="1040596" y="1027385"/>
                        <a:pt x="2196244" y="658970"/>
                      </a:cubicBezTo>
                      <a:cubicBezTo>
                        <a:pt x="3023077" y="395380"/>
                        <a:pt x="3676191" y="223591"/>
                        <a:pt x="426613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>
                  <a:softEdge rad="127000"/>
                </a:effectLst>
              </p:spPr>
              <p:txBody>
                <a:bodyPr rtlCol="0" anchor="ctr"/>
                <a:lstStyle/>
                <a:p>
                  <a:pPr algn="just" defTabSz="837363">
                    <a:lnSpc>
                      <a:spcPct val="120000"/>
                    </a:lnSpc>
                    <a:defRPr/>
                  </a:pPr>
                  <a:endParaRPr lang="en-US" sz="900" kern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119" name="Group 118"/>
                <p:cNvGrpSpPr/>
                <p:nvPr/>
              </p:nvGrpSpPr>
              <p:grpSpPr>
                <a:xfrm>
                  <a:off x="2814101" y="2265723"/>
                  <a:ext cx="6563799" cy="4407100"/>
                  <a:chOff x="2814101" y="2265723"/>
                  <a:chExt cx="6563799" cy="4407100"/>
                </a:xfrm>
              </p:grpSpPr>
              <p:sp>
                <p:nvSpPr>
                  <p:cNvPr id="122" name="泪滴形 1"/>
                  <p:cNvSpPr/>
                  <p:nvPr/>
                </p:nvSpPr>
                <p:spPr>
                  <a:xfrm rot="13192496">
                    <a:off x="6462030" y="3665645"/>
                    <a:ext cx="2915870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3" name="泪滴形 1"/>
                  <p:cNvSpPr/>
                  <p:nvPr/>
                </p:nvSpPr>
                <p:spPr>
                  <a:xfrm rot="10111243">
                    <a:off x="5582872" y="2468369"/>
                    <a:ext cx="2915869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3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4" name="泪滴形 1"/>
                  <p:cNvSpPr/>
                  <p:nvPr/>
                </p:nvSpPr>
                <p:spPr>
                  <a:xfrm rot="6430905">
                    <a:off x="3833458" y="2290078"/>
                    <a:ext cx="2915869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5" name="泪滴形 1"/>
                  <p:cNvSpPr/>
                  <p:nvPr/>
                </p:nvSpPr>
                <p:spPr>
                  <a:xfrm rot="3031563">
                    <a:off x="2789746" y="3781309"/>
                    <a:ext cx="2915869" cy="2867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41341" h="5055454">
                        <a:moveTo>
                          <a:pt x="4266139" y="0"/>
                        </a:moveTo>
                        <a:lnTo>
                          <a:pt x="5141341" y="839651"/>
                        </a:lnTo>
                        <a:cubicBezTo>
                          <a:pt x="4913270" y="1480691"/>
                          <a:pt x="4731076" y="2140225"/>
                          <a:pt x="4392488" y="2855214"/>
                        </a:cubicBezTo>
                        <a:cubicBezTo>
                          <a:pt x="3881044" y="4068165"/>
                          <a:pt x="3533182" y="4973967"/>
                          <a:pt x="2196244" y="5051458"/>
                        </a:cubicBezTo>
                        <a:cubicBezTo>
                          <a:pt x="859306" y="5128949"/>
                          <a:pt x="0" y="4068166"/>
                          <a:pt x="0" y="2855214"/>
                        </a:cubicBezTo>
                        <a:cubicBezTo>
                          <a:pt x="0" y="1642262"/>
                          <a:pt x="1040596" y="1027385"/>
                          <a:pt x="2196244" y="658970"/>
                        </a:cubicBezTo>
                        <a:cubicBezTo>
                          <a:pt x="3023077" y="395380"/>
                          <a:pt x="3676191" y="223591"/>
                          <a:pt x="4266139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26" name="椭圆 30"/>
                  <p:cNvSpPr/>
                  <p:nvPr/>
                </p:nvSpPr>
                <p:spPr>
                  <a:xfrm rot="19870947">
                    <a:off x="5859728" y="5019672"/>
                    <a:ext cx="648361" cy="648360"/>
                  </a:xfrm>
                  <a:prstGeom prst="ellipse">
                    <a:avLst/>
                  </a:prstGeom>
                  <a:solidFill>
                    <a:schemeClr val="bg2"/>
                  </a:solidFill>
                  <a:ln w="295275" cap="flat" cmpd="sng" algn="ctr">
                    <a:solidFill>
                      <a:schemeClr val="accent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algn="just" defTabSz="837363">
                      <a:lnSpc>
                        <a:spcPct val="120000"/>
                      </a:lnSpc>
                      <a:defRPr/>
                    </a:pPr>
                    <a:endParaRPr lang="en-US" sz="900" kern="0">
                      <a:solidFill>
                        <a:schemeClr val="bg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31" name="AutoShape 59"/>
            <p:cNvSpPr>
              <a:spLocks/>
            </p:cNvSpPr>
            <p:nvPr/>
          </p:nvSpPr>
          <p:spPr bwMode="auto">
            <a:xfrm>
              <a:off x="4918729" y="2285167"/>
              <a:ext cx="384412" cy="383755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9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AutoShape 112"/>
            <p:cNvSpPr>
              <a:spLocks/>
            </p:cNvSpPr>
            <p:nvPr/>
          </p:nvSpPr>
          <p:spPr bwMode="auto">
            <a:xfrm>
              <a:off x="3999194" y="3820418"/>
              <a:ext cx="383755" cy="384412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9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6843607" y="2534299"/>
              <a:ext cx="384412" cy="323404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134" name="AutoShape 120"/>
              <p:cNvSpPr>
                <a:spLocks/>
              </p:cNvSpPr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5" name="AutoShape 121"/>
              <p:cNvSpPr>
                <a:spLocks/>
              </p:cNvSpPr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6" name="AutoShape 122"/>
              <p:cNvSpPr>
                <a:spLocks/>
              </p:cNvSpPr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7681436" y="3866045"/>
              <a:ext cx="383755" cy="383755"/>
              <a:chOff x="4439444" y="2582069"/>
              <a:chExt cx="464344" cy="464344"/>
            </a:xfrm>
            <a:solidFill>
              <a:schemeClr val="bg2"/>
            </a:solidFill>
          </p:grpSpPr>
          <p:sp>
            <p:nvSpPr>
              <p:cNvPr id="138" name="AutoShape 123"/>
              <p:cNvSpPr>
                <a:spLocks/>
              </p:cNvSpPr>
              <p:nvPr/>
            </p:nvSpPr>
            <p:spPr bwMode="auto">
              <a:xfrm>
                <a:off x="4439444" y="258206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39" name="AutoShape 124"/>
              <p:cNvSpPr>
                <a:spLocks/>
              </p:cNvSpPr>
              <p:nvPr/>
            </p:nvSpPr>
            <p:spPr bwMode="auto">
              <a:xfrm>
                <a:off x="4570413" y="2712244"/>
                <a:ext cx="203200" cy="2032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0" name="AutoShape 125"/>
              <p:cNvSpPr>
                <a:spLocks/>
              </p:cNvSpPr>
              <p:nvPr/>
            </p:nvSpPr>
            <p:spPr bwMode="auto">
              <a:xfrm>
                <a:off x="4613275" y="2755900"/>
                <a:ext cx="116682" cy="1166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9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41" name="Rectangle 140"/>
            <p:cNvSpPr/>
            <p:nvPr/>
          </p:nvSpPr>
          <p:spPr>
            <a:xfrm>
              <a:off x="3456000" y="4301604"/>
              <a:ext cx="1799288" cy="7312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405224" y="2799521"/>
              <a:ext cx="1446923" cy="892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304303" y="2941200"/>
              <a:ext cx="1390289" cy="10538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933576" y="4243918"/>
              <a:ext cx="1736992" cy="7312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1929495" y="5600052"/>
            <a:ext cx="8999762" cy="282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2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0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/>
        </p:nvSpPr>
        <p:spPr bwMode="auto">
          <a:xfrm>
            <a:off x="100150" y="2472407"/>
            <a:ext cx="12752618" cy="4759598"/>
          </a:xfrm>
          <a:custGeom>
            <a:avLst/>
            <a:gdLst>
              <a:gd name="T0" fmla="*/ 3815 w 5688"/>
              <a:gd name="T1" fmla="*/ 0 h 2122"/>
              <a:gd name="T2" fmla="*/ 5688 w 5688"/>
              <a:gd name="T3" fmla="*/ 2122 h 2122"/>
              <a:gd name="T4" fmla="*/ 0 w 5688"/>
              <a:gd name="T5" fmla="*/ 2122 h 2122"/>
              <a:gd name="T6" fmla="*/ 3815 w 5688"/>
              <a:gd name="T7" fmla="*/ 0 h 2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88" h="2122">
                <a:moveTo>
                  <a:pt x="3815" y="0"/>
                </a:moveTo>
                <a:lnTo>
                  <a:pt x="5688" y="2122"/>
                </a:lnTo>
                <a:lnTo>
                  <a:pt x="0" y="2122"/>
                </a:lnTo>
                <a:lnTo>
                  <a:pt x="3815" y="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0">
            <a:noFill/>
            <a:prstDash val="solid"/>
            <a:round/>
            <a:headEnd/>
            <a:tailEnd/>
          </a:ln>
        </p:spPr>
        <p:txBody>
          <a:bodyPr vert="horz" wrap="square" lIns="128557" tIns="64278" rIns="128557" bIns="64278" numCol="1" anchor="t" anchorCtr="0" compatLnSpc="1">
            <a:prstTxWarp prst="textNoShape">
              <a:avLst/>
            </a:prstTxWarp>
          </a:bodyPr>
          <a:lstStyle/>
          <a:p>
            <a:endParaRPr lang="zh-CN" altLang="en-US" sz="2000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1501" y="649"/>
            <a:ext cx="8566764" cy="7141639"/>
          </a:xfrm>
          <a:custGeom>
            <a:avLst/>
            <a:gdLst>
              <a:gd name="T0" fmla="*/ 0 w 3821"/>
              <a:gd name="T1" fmla="*/ 0 h 3184"/>
              <a:gd name="T2" fmla="*/ 2886 w 3821"/>
              <a:gd name="T3" fmla="*/ 0 h 3184"/>
              <a:gd name="T4" fmla="*/ 2903 w 3821"/>
              <a:gd name="T5" fmla="*/ 17 h 3184"/>
              <a:gd name="T6" fmla="*/ 3821 w 3821"/>
              <a:gd name="T7" fmla="*/ 1059 h 3184"/>
              <a:gd name="T8" fmla="*/ 0 w 3821"/>
              <a:gd name="T9" fmla="*/ 3184 h 3184"/>
              <a:gd name="T10" fmla="*/ 0 w 3821"/>
              <a:gd name="T11" fmla="*/ 0 h 3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21" h="3184">
                <a:moveTo>
                  <a:pt x="0" y="0"/>
                </a:moveTo>
                <a:lnTo>
                  <a:pt x="2886" y="0"/>
                </a:lnTo>
                <a:lnTo>
                  <a:pt x="2903" y="17"/>
                </a:lnTo>
                <a:lnTo>
                  <a:pt x="3821" y="1059"/>
                </a:lnTo>
                <a:lnTo>
                  <a:pt x="0" y="31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57" tIns="64278" rIns="128557" bIns="64278" numCol="1" anchor="t" anchorCtr="0" compatLnSpc="1">
            <a:prstTxWarp prst="textNoShape">
              <a:avLst/>
            </a:prstTxWarp>
          </a:bodyPr>
          <a:lstStyle/>
          <a:p>
            <a:endParaRPr lang="zh-CN" altLang="en-US" sz="2000"/>
          </a:p>
        </p:txBody>
      </p:sp>
      <p:sp>
        <p:nvSpPr>
          <p:cNvPr id="6" name="TextBox 32"/>
          <p:cNvSpPr txBox="1"/>
          <p:nvPr/>
        </p:nvSpPr>
        <p:spPr>
          <a:xfrm>
            <a:off x="759591" y="1933862"/>
            <a:ext cx="3872637" cy="1077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RELATED</a:t>
            </a:r>
          </a:p>
          <a:p>
            <a:r>
              <a:rPr lang="en-US" altLang="zh-CN" sz="3999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TITLE WORDS</a:t>
            </a:r>
            <a:endParaRPr lang="zh-CN" altLang="en-US" sz="4799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32"/>
          <p:cNvSpPr txBox="1"/>
          <p:nvPr/>
        </p:nvSpPr>
        <p:spPr>
          <a:xfrm>
            <a:off x="759591" y="3002915"/>
            <a:ext cx="3872637" cy="80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。点击添加相关标题文字，点击添加相关标题文字，点击添加相关标题文字，点击添加相关标题文字。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</a:r>
            <a:endParaRPr lang="en-US" sz="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4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499" y="448"/>
            <a:ext cx="12856458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5400000">
            <a:off x="-220231" y="2343852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6200000" flipH="1">
            <a:off x="10091280" y="2343853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917356" y="3067893"/>
            <a:ext cx="815411" cy="812262"/>
            <a:chOff x="7009519" y="1639318"/>
            <a:chExt cx="773268" cy="770282"/>
          </a:xfrm>
        </p:grpSpPr>
        <p:sp>
          <p:nvSpPr>
            <p:cNvPr id="10" name="椭圆 9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009519" y="1703614"/>
              <a:ext cx="716297" cy="6416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79748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6356" y="3620153"/>
            <a:ext cx="761300" cy="17793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56356" y="5018893"/>
            <a:ext cx="761300" cy="7613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6908" y="2496332"/>
            <a:ext cx="761300" cy="2903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986908" y="5018893"/>
            <a:ext cx="761300" cy="7613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17464" y="2943444"/>
            <a:ext cx="761300" cy="245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917464" y="5018893"/>
            <a:ext cx="761300" cy="76130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8019" y="4115605"/>
            <a:ext cx="761300" cy="1283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48019" y="5018893"/>
            <a:ext cx="761300" cy="7613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78573" y="3620153"/>
            <a:ext cx="761300" cy="17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78573" y="5018893"/>
            <a:ext cx="761300" cy="7613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243704" y="5202609"/>
            <a:ext cx="386598" cy="387259"/>
            <a:chOff x="9145588" y="4435475"/>
            <a:chExt cx="464344" cy="465138"/>
          </a:xfrm>
          <a:solidFill>
            <a:schemeClr val="bg1"/>
          </a:solidFill>
        </p:grpSpPr>
        <p:sp>
          <p:nvSpPr>
            <p:cNvPr id="15" name="AutoShape 7"/>
            <p:cNvSpPr>
              <a:spLocks/>
            </p:cNvSpPr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AutoShape 8"/>
            <p:cNvSpPr>
              <a:spLocks/>
            </p:cNvSpPr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AutoShape 9"/>
            <p:cNvSpPr>
              <a:spLocks/>
            </p:cNvSpPr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AutoShape 10"/>
            <p:cNvSpPr>
              <a:spLocks/>
            </p:cNvSpPr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AutoShape 11"/>
            <p:cNvSpPr>
              <a:spLocks/>
            </p:cNvSpPr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AutoShape 12"/>
            <p:cNvSpPr>
              <a:spLocks/>
            </p:cNvSpPr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AutoShape 13"/>
            <p:cNvSpPr>
              <a:spLocks/>
            </p:cNvSpPr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AutoShape 14"/>
            <p:cNvSpPr>
              <a:spLocks/>
            </p:cNvSpPr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AutoShape 15"/>
            <p:cNvSpPr>
              <a:spLocks/>
            </p:cNvSpPr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186484" y="5199066"/>
            <a:ext cx="362146" cy="386598"/>
            <a:chOff x="9159875" y="1647825"/>
            <a:chExt cx="434975" cy="464344"/>
          </a:xfrm>
          <a:solidFill>
            <a:schemeClr val="bg1"/>
          </a:solidFill>
        </p:grpSpPr>
        <p:sp>
          <p:nvSpPr>
            <p:cNvPr id="25" name="AutoShape 78"/>
            <p:cNvSpPr>
              <a:spLocks/>
            </p:cNvSpPr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AutoShape 79"/>
            <p:cNvSpPr>
              <a:spLocks/>
            </p:cNvSpPr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AutoShape 80"/>
            <p:cNvSpPr>
              <a:spLocks/>
            </p:cNvSpPr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103492" y="5236642"/>
            <a:ext cx="387259" cy="325800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29" name="AutoShape 120"/>
            <p:cNvSpPr>
              <a:spLocks/>
            </p:cNvSpPr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AutoShape 121"/>
            <p:cNvSpPr>
              <a:spLocks/>
            </p:cNvSpPr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AutoShape 122"/>
            <p:cNvSpPr>
              <a:spLocks/>
            </p:cNvSpPr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35037" y="5206241"/>
            <a:ext cx="386598" cy="386598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33" name="AutoShape 136"/>
            <p:cNvSpPr>
              <a:spLocks/>
            </p:cNvSpPr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AutoShape 137"/>
            <p:cNvSpPr>
              <a:spLocks/>
            </p:cNvSpPr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AutoShape 138"/>
            <p:cNvSpPr>
              <a:spLocks/>
            </p:cNvSpPr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65922" y="5260340"/>
            <a:ext cx="386598" cy="302009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37" name="AutoShape 140"/>
            <p:cNvSpPr>
              <a:spLocks/>
            </p:cNvSpPr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AutoShape 141"/>
            <p:cNvSpPr>
              <a:spLocks/>
            </p:cNvSpPr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AutoShape 142"/>
            <p:cNvSpPr>
              <a:spLocks/>
            </p:cNvSpPr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AutoShape 143"/>
            <p:cNvSpPr>
              <a:spLocks/>
            </p:cNvSpPr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AutoShape 144"/>
            <p:cNvSpPr>
              <a:spLocks/>
            </p:cNvSpPr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AutoShape 145"/>
            <p:cNvSpPr>
              <a:spLocks/>
            </p:cNvSpPr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AutoShape 146"/>
            <p:cNvSpPr>
              <a:spLocks/>
            </p:cNvSpPr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800147" y="5858408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926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43995" y="5858407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77597" y="5854862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008483" y="5855290"/>
            <a:ext cx="718145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8020" y="2084768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79684" y="3211997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47937" y="3744885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55329" y="3269140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46%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096438" y="2586094"/>
            <a:ext cx="359073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82%</a:t>
            </a: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62595" y="3342273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62489" y="4083785"/>
            <a:ext cx="51296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85%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958204" y="3587254"/>
            <a:ext cx="3510358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4057" y="4137242"/>
            <a:ext cx="1694091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58203" y="4409488"/>
            <a:ext cx="3510360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033099" y="4889858"/>
            <a:ext cx="342443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108270" y="5195081"/>
            <a:ext cx="425258" cy="425258"/>
            <a:chOff x="3510757" y="2582069"/>
            <a:chExt cx="464344" cy="464344"/>
          </a:xfrm>
          <a:solidFill>
            <a:schemeClr val="accent4"/>
          </a:solidFill>
        </p:grpSpPr>
        <p:sp>
          <p:nvSpPr>
            <p:cNvPr id="61" name="AutoShape 126"/>
            <p:cNvSpPr>
              <a:spLocks/>
            </p:cNvSpPr>
            <p:nvPr/>
          </p:nvSpPr>
          <p:spPr bwMode="auto">
            <a:xfrm>
              <a:off x="3510757" y="258206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AutoShape 127"/>
            <p:cNvSpPr>
              <a:spLocks/>
            </p:cNvSpPr>
            <p:nvPr/>
          </p:nvSpPr>
          <p:spPr bwMode="auto">
            <a:xfrm>
              <a:off x="3698875" y="265430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7447" tIns="17447" rIns="17447" bIns="17447" anchor="ctr"/>
            <a:lstStyle/>
            <a:p>
              <a:pPr algn="just" defTabSz="209342" hangingPunct="0">
                <a:lnSpc>
                  <a:spcPct val="120000"/>
                </a:lnSpc>
              </a:pPr>
              <a:endParaRPr lang="en-US" sz="8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2641735" y="5169346"/>
            <a:ext cx="2777089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67997" y="5737139"/>
            <a:ext cx="3450827" cy="281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4"/>
          <p:cNvSpPr/>
          <p:nvPr/>
        </p:nvSpPr>
        <p:spPr>
          <a:xfrm>
            <a:off x="-26549" y="-29064"/>
            <a:ext cx="12884505" cy="7281428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" fmla="*/ 0 w 8048397"/>
              <a:gd name="connsiteY0" fmla="*/ 1987826 h 5119666"/>
              <a:gd name="connsiteX1" fmla="*/ 8048397 w 8048397"/>
              <a:gd name="connsiteY1" fmla="*/ 0 h 5119666"/>
              <a:gd name="connsiteX2" fmla="*/ 3131840 w 8048397"/>
              <a:gd name="connsiteY2" fmla="*/ 5119666 h 5119666"/>
              <a:gd name="connsiteX3" fmla="*/ 0 w 8048397"/>
              <a:gd name="connsiteY3" fmla="*/ 5119666 h 5119666"/>
              <a:gd name="connsiteX4" fmla="*/ 0 w 8048397"/>
              <a:gd name="connsiteY4" fmla="*/ 1987826 h 5119666"/>
              <a:gd name="connsiteX0" fmla="*/ 0 w 8048397"/>
              <a:gd name="connsiteY0" fmla="*/ 1987826 h 5134136"/>
              <a:gd name="connsiteX1" fmla="*/ 8048397 w 8048397"/>
              <a:gd name="connsiteY1" fmla="*/ 0 h 5134136"/>
              <a:gd name="connsiteX2" fmla="*/ 4176869 w 8048397"/>
              <a:gd name="connsiteY2" fmla="*/ 5134136 h 5134136"/>
              <a:gd name="connsiteX3" fmla="*/ 0 w 8048397"/>
              <a:gd name="connsiteY3" fmla="*/ 5119666 h 5134136"/>
              <a:gd name="connsiteX4" fmla="*/ 0 w 8048397"/>
              <a:gd name="connsiteY4" fmla="*/ 1987826 h 5134136"/>
              <a:gd name="connsiteX0" fmla="*/ 0 w 8048397"/>
              <a:gd name="connsiteY0" fmla="*/ 1987826 h 5134136"/>
              <a:gd name="connsiteX1" fmla="*/ 8048397 w 8048397"/>
              <a:gd name="connsiteY1" fmla="*/ 0 h 5134136"/>
              <a:gd name="connsiteX2" fmla="*/ 5584755 w 8048397"/>
              <a:gd name="connsiteY2" fmla="*/ 5134136 h 5134136"/>
              <a:gd name="connsiteX3" fmla="*/ 0 w 8048397"/>
              <a:gd name="connsiteY3" fmla="*/ 5119666 h 5134136"/>
              <a:gd name="connsiteX4" fmla="*/ 0 w 8048397"/>
              <a:gd name="connsiteY4" fmla="*/ 1987826 h 5134136"/>
              <a:gd name="connsiteX0" fmla="*/ 0 w 7075940"/>
              <a:gd name="connsiteY0" fmla="*/ 2016764 h 5163074"/>
              <a:gd name="connsiteX1" fmla="*/ 7075940 w 7075940"/>
              <a:gd name="connsiteY1" fmla="*/ 0 h 5163074"/>
              <a:gd name="connsiteX2" fmla="*/ 5584755 w 7075940"/>
              <a:gd name="connsiteY2" fmla="*/ 5163074 h 5163074"/>
              <a:gd name="connsiteX3" fmla="*/ 0 w 7075940"/>
              <a:gd name="connsiteY3" fmla="*/ 5148604 h 5163074"/>
              <a:gd name="connsiteX4" fmla="*/ 0 w 7075940"/>
              <a:gd name="connsiteY4" fmla="*/ 2016764 h 5163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5940" h="5163074">
                <a:moveTo>
                  <a:pt x="0" y="2016764"/>
                </a:moveTo>
                <a:lnTo>
                  <a:pt x="7075940" y="0"/>
                </a:lnTo>
                <a:lnTo>
                  <a:pt x="5584755" y="5163074"/>
                </a:lnTo>
                <a:lnTo>
                  <a:pt x="0" y="5148604"/>
                </a:lnTo>
                <a:lnTo>
                  <a:pt x="0" y="20167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-26549" y="-29067"/>
            <a:ext cx="9948084" cy="7281429"/>
          </a:xfrm>
          <a:custGeom>
            <a:avLst/>
            <a:gdLst>
              <a:gd name="connsiteX0" fmla="*/ 0 w 3131840"/>
              <a:gd name="connsiteY0" fmla="*/ 0 h 3131840"/>
              <a:gd name="connsiteX1" fmla="*/ 3131840 w 3131840"/>
              <a:gd name="connsiteY1" fmla="*/ 0 h 3131840"/>
              <a:gd name="connsiteX2" fmla="*/ 3131840 w 3131840"/>
              <a:gd name="connsiteY2" fmla="*/ 3131840 h 3131840"/>
              <a:gd name="connsiteX3" fmla="*/ 0 w 3131840"/>
              <a:gd name="connsiteY3" fmla="*/ 3131840 h 3131840"/>
              <a:gd name="connsiteX4" fmla="*/ 0 w 3131840"/>
              <a:gd name="connsiteY4" fmla="*/ 0 h 3131840"/>
              <a:gd name="connsiteX0" fmla="*/ 0 w 8048397"/>
              <a:gd name="connsiteY0" fmla="*/ 1987826 h 5119666"/>
              <a:gd name="connsiteX1" fmla="*/ 8048397 w 8048397"/>
              <a:gd name="connsiteY1" fmla="*/ 0 h 5119666"/>
              <a:gd name="connsiteX2" fmla="*/ 3131840 w 8048397"/>
              <a:gd name="connsiteY2" fmla="*/ 5119666 h 5119666"/>
              <a:gd name="connsiteX3" fmla="*/ 0 w 8048397"/>
              <a:gd name="connsiteY3" fmla="*/ 5119666 h 5119666"/>
              <a:gd name="connsiteX4" fmla="*/ 0 w 8048397"/>
              <a:gd name="connsiteY4" fmla="*/ 1987826 h 5119666"/>
              <a:gd name="connsiteX0" fmla="*/ 0 w 8048397"/>
              <a:gd name="connsiteY0" fmla="*/ 1987826 h 5134136"/>
              <a:gd name="connsiteX1" fmla="*/ 8048397 w 8048397"/>
              <a:gd name="connsiteY1" fmla="*/ 0 h 5134136"/>
              <a:gd name="connsiteX2" fmla="*/ 4176869 w 8048397"/>
              <a:gd name="connsiteY2" fmla="*/ 5134136 h 5134136"/>
              <a:gd name="connsiteX3" fmla="*/ 0 w 8048397"/>
              <a:gd name="connsiteY3" fmla="*/ 5119666 h 5134136"/>
              <a:gd name="connsiteX4" fmla="*/ 0 w 8048397"/>
              <a:gd name="connsiteY4" fmla="*/ 1987826 h 5134136"/>
              <a:gd name="connsiteX0" fmla="*/ 0 w 7075940"/>
              <a:gd name="connsiteY0" fmla="*/ 2016765 h 5163075"/>
              <a:gd name="connsiteX1" fmla="*/ 7075940 w 7075940"/>
              <a:gd name="connsiteY1" fmla="*/ 0 h 5163075"/>
              <a:gd name="connsiteX2" fmla="*/ 4176869 w 7075940"/>
              <a:gd name="connsiteY2" fmla="*/ 5163075 h 5163075"/>
              <a:gd name="connsiteX3" fmla="*/ 0 w 7075940"/>
              <a:gd name="connsiteY3" fmla="*/ 5148605 h 5163075"/>
              <a:gd name="connsiteX4" fmla="*/ 0 w 7075940"/>
              <a:gd name="connsiteY4" fmla="*/ 2016765 h 516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5940" h="5163075">
                <a:moveTo>
                  <a:pt x="0" y="2016765"/>
                </a:moveTo>
                <a:lnTo>
                  <a:pt x="7075940" y="0"/>
                </a:lnTo>
                <a:lnTo>
                  <a:pt x="4176869" y="5163075"/>
                </a:lnTo>
                <a:lnTo>
                  <a:pt x="0" y="5148605"/>
                </a:lnTo>
                <a:lnTo>
                  <a:pt x="0" y="20167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89" y="1794075"/>
            <a:ext cx="5742660" cy="5429205"/>
          </a:xfrm>
          <a:custGeom>
            <a:avLst/>
            <a:gdLst>
              <a:gd name="connsiteX0" fmla="*/ 0 w 4139952"/>
              <a:gd name="connsiteY0" fmla="*/ 0 h 3141641"/>
              <a:gd name="connsiteX1" fmla="*/ 4139952 w 4139952"/>
              <a:gd name="connsiteY1" fmla="*/ 0 h 3141641"/>
              <a:gd name="connsiteX2" fmla="*/ 4139952 w 4139952"/>
              <a:gd name="connsiteY2" fmla="*/ 3141641 h 3141641"/>
              <a:gd name="connsiteX3" fmla="*/ 0 w 4139952"/>
              <a:gd name="connsiteY3" fmla="*/ 3141641 h 3141641"/>
              <a:gd name="connsiteX4" fmla="*/ 0 w 4139952"/>
              <a:gd name="connsiteY4" fmla="*/ 0 h 3141641"/>
              <a:gd name="connsiteX0" fmla="*/ 0 w 4546352"/>
              <a:gd name="connsiteY0" fmla="*/ 508000 h 3649641"/>
              <a:gd name="connsiteX1" fmla="*/ 4546352 w 4546352"/>
              <a:gd name="connsiteY1" fmla="*/ 0 h 3649641"/>
              <a:gd name="connsiteX2" fmla="*/ 4139952 w 4546352"/>
              <a:gd name="connsiteY2" fmla="*/ 3649641 h 3649641"/>
              <a:gd name="connsiteX3" fmla="*/ 0 w 4546352"/>
              <a:gd name="connsiteY3" fmla="*/ 3649641 h 3649641"/>
              <a:gd name="connsiteX4" fmla="*/ 0 w 4546352"/>
              <a:gd name="connsiteY4" fmla="*/ 508000 h 3649641"/>
              <a:gd name="connsiteX0" fmla="*/ 0 w 4641602"/>
              <a:gd name="connsiteY0" fmla="*/ 755650 h 3897291"/>
              <a:gd name="connsiteX1" fmla="*/ 4641602 w 4641602"/>
              <a:gd name="connsiteY1" fmla="*/ 0 h 3897291"/>
              <a:gd name="connsiteX2" fmla="*/ 4139952 w 4641602"/>
              <a:gd name="connsiteY2" fmla="*/ 3897291 h 3897291"/>
              <a:gd name="connsiteX3" fmla="*/ 0 w 4641602"/>
              <a:gd name="connsiteY3" fmla="*/ 3897291 h 3897291"/>
              <a:gd name="connsiteX4" fmla="*/ 0 w 4641602"/>
              <a:gd name="connsiteY4" fmla="*/ 755650 h 389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1602" h="3897291">
                <a:moveTo>
                  <a:pt x="0" y="755650"/>
                </a:moveTo>
                <a:lnTo>
                  <a:pt x="4641602" y="0"/>
                </a:lnTo>
                <a:lnTo>
                  <a:pt x="4139952" y="3897291"/>
                </a:lnTo>
                <a:lnTo>
                  <a:pt x="0" y="3897291"/>
                </a:lnTo>
                <a:lnTo>
                  <a:pt x="0" y="75565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725971" y="4398455"/>
            <a:ext cx="5235389" cy="80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US" altLang="zh-CN" sz="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 flipV="1">
            <a:off x="5803023" y="4365932"/>
            <a:ext cx="4938958" cy="4571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25971" y="3904322"/>
            <a:ext cx="2215572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6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2" grpId="0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165328" y="4661041"/>
            <a:ext cx="3750263" cy="107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502228" y="2303735"/>
            <a:ext cx="301358" cy="2317121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2035839" y="2303735"/>
            <a:ext cx="301358" cy="2317121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569451" y="2303735"/>
            <a:ext cx="301358" cy="2317121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3103063" y="2303735"/>
            <a:ext cx="301358" cy="2317121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636674" y="2303735"/>
            <a:ext cx="301358" cy="2317121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4170289" y="2303735"/>
            <a:ext cx="301358" cy="2317121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532831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2071102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09373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147644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685915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224186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</a:t>
            </a:r>
          </a:p>
        </p:txBody>
      </p:sp>
      <p:grpSp>
        <p:nvGrpSpPr>
          <p:cNvPr id="10" name="Group 149"/>
          <p:cNvGrpSpPr/>
          <p:nvPr/>
        </p:nvGrpSpPr>
        <p:grpSpPr>
          <a:xfrm>
            <a:off x="6389434" y="2305418"/>
            <a:ext cx="2090836" cy="701095"/>
            <a:chOff x="4597686" y="3155872"/>
            <a:chExt cx="1583966" cy="498584"/>
          </a:xfrm>
        </p:grpSpPr>
        <p:sp>
          <p:nvSpPr>
            <p:cNvPr id="151" name="TextBox 150"/>
            <p:cNvSpPr txBox="1"/>
            <p:nvPr/>
          </p:nvSpPr>
          <p:spPr>
            <a:xfrm>
              <a:off x="4597686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597686" y="3348942"/>
              <a:ext cx="1583966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52"/>
          <p:cNvGrpSpPr/>
          <p:nvPr/>
        </p:nvGrpSpPr>
        <p:grpSpPr>
          <a:xfrm>
            <a:off x="9386634" y="2305418"/>
            <a:ext cx="2036110" cy="701095"/>
            <a:chOff x="6978976" y="3155872"/>
            <a:chExt cx="1542507" cy="498584"/>
          </a:xfrm>
        </p:grpSpPr>
        <p:sp>
          <p:nvSpPr>
            <p:cNvPr id="154" name="TextBox 153"/>
            <p:cNvSpPr txBox="1"/>
            <p:nvPr/>
          </p:nvSpPr>
          <p:spPr>
            <a:xfrm>
              <a:off x="6978977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78976" y="3348942"/>
              <a:ext cx="1542507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55"/>
          <p:cNvGrpSpPr/>
          <p:nvPr/>
        </p:nvGrpSpPr>
        <p:grpSpPr>
          <a:xfrm>
            <a:off x="6389434" y="3213449"/>
            <a:ext cx="2036110" cy="701095"/>
            <a:chOff x="4597685" y="3914331"/>
            <a:chExt cx="1542507" cy="498583"/>
          </a:xfrm>
        </p:grpSpPr>
        <p:sp>
          <p:nvSpPr>
            <p:cNvPr id="157" name="TextBox 156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58"/>
          <p:cNvGrpSpPr/>
          <p:nvPr/>
        </p:nvGrpSpPr>
        <p:grpSpPr>
          <a:xfrm>
            <a:off x="9386634" y="3213449"/>
            <a:ext cx="2036110" cy="701095"/>
            <a:chOff x="6978976" y="3914331"/>
            <a:chExt cx="1542507" cy="498583"/>
          </a:xfrm>
        </p:grpSpPr>
        <p:sp>
          <p:nvSpPr>
            <p:cNvPr id="160" name="TextBox 159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Group 161"/>
          <p:cNvGrpSpPr/>
          <p:nvPr/>
        </p:nvGrpSpPr>
        <p:grpSpPr>
          <a:xfrm>
            <a:off x="6389434" y="4239172"/>
            <a:ext cx="2036110" cy="701095"/>
            <a:chOff x="4597685" y="3914331"/>
            <a:chExt cx="1542507" cy="498583"/>
          </a:xfrm>
        </p:grpSpPr>
        <p:sp>
          <p:nvSpPr>
            <p:cNvPr id="163" name="TextBox 162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64"/>
          <p:cNvGrpSpPr/>
          <p:nvPr/>
        </p:nvGrpSpPr>
        <p:grpSpPr>
          <a:xfrm>
            <a:off x="9386634" y="4239172"/>
            <a:ext cx="2036110" cy="701095"/>
            <a:chOff x="6978976" y="3914331"/>
            <a:chExt cx="1542507" cy="498583"/>
          </a:xfrm>
        </p:grpSpPr>
        <p:sp>
          <p:nvSpPr>
            <p:cNvPr id="166" name="TextBox 165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29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67"/>
          <p:cNvGrpSpPr/>
          <p:nvPr/>
        </p:nvGrpSpPr>
        <p:grpSpPr>
          <a:xfrm>
            <a:off x="8674821" y="4215707"/>
            <a:ext cx="659525" cy="640643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5648471" y="2277304"/>
            <a:ext cx="659525" cy="640643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>
              <a:spLocks/>
            </p:cNvSpPr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5648471" y="4215707"/>
            <a:ext cx="659525" cy="640643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5648471" y="3229350"/>
            <a:ext cx="659525" cy="640643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674821" y="3229350"/>
            <a:ext cx="659525" cy="640643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674821" y="2277304"/>
            <a:ext cx="659525" cy="640643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8580" tIns="64290" rIns="128580" bIns="6429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8" name="Footer Text"/>
          <p:cNvSpPr txBox="1"/>
          <p:nvPr/>
        </p:nvSpPr>
        <p:spPr>
          <a:xfrm>
            <a:off x="973504" y="5643811"/>
            <a:ext cx="10911745" cy="1350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Line buttom"/>
          <p:cNvCxnSpPr/>
          <p:nvPr/>
        </p:nvCxnSpPr>
        <p:spPr>
          <a:xfrm>
            <a:off x="964706" y="5456156"/>
            <a:ext cx="109293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47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4" grpId="0"/>
      <p:bldP spid="145" grpId="0"/>
      <p:bldP spid="146" grpId="0"/>
      <p:bldP spid="147" grpId="0"/>
      <p:bldP spid="148" grpId="0"/>
      <p:bldP spid="149" grpId="0"/>
      <p:bldP spid="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780192" y="2351314"/>
            <a:ext cx="3298368" cy="4118306"/>
            <a:chOff x="4731074" y="3558159"/>
            <a:chExt cx="2569838" cy="3208672"/>
          </a:xfrm>
        </p:grpSpPr>
        <p:grpSp>
          <p:nvGrpSpPr>
            <p:cNvPr id="28" name="组合 72"/>
            <p:cNvGrpSpPr/>
            <p:nvPr/>
          </p:nvGrpSpPr>
          <p:grpSpPr>
            <a:xfrm>
              <a:off x="6096000" y="4175841"/>
              <a:ext cx="1204912" cy="2428808"/>
              <a:chOff x="4281488" y="2009843"/>
              <a:chExt cx="1204912" cy="2428808"/>
            </a:xfrm>
          </p:grpSpPr>
          <p:sp>
            <p:nvSpPr>
              <p:cNvPr id="29" name="Freeform 59"/>
              <p:cNvSpPr>
                <a:spLocks/>
              </p:cNvSpPr>
              <p:nvPr/>
            </p:nvSpPr>
            <p:spPr bwMode="auto">
              <a:xfrm>
                <a:off x="4728043" y="2583169"/>
                <a:ext cx="378730" cy="448633"/>
              </a:xfrm>
              <a:custGeom>
                <a:avLst/>
                <a:gdLst>
                  <a:gd name="T0" fmla="*/ 102 w 154"/>
                  <a:gd name="T1" fmla="*/ 109 h 182"/>
                  <a:gd name="T2" fmla="*/ 154 w 154"/>
                  <a:gd name="T3" fmla="*/ 46 h 182"/>
                  <a:gd name="T4" fmla="*/ 69 w 154"/>
                  <a:gd name="T5" fmla="*/ 0 h 182"/>
                  <a:gd name="T6" fmla="*/ 18 w 154"/>
                  <a:gd name="T7" fmla="*/ 63 h 182"/>
                  <a:gd name="T8" fmla="*/ 17 w 154"/>
                  <a:gd name="T9" fmla="*/ 131 h 182"/>
                  <a:gd name="T10" fmla="*/ 25 w 154"/>
                  <a:gd name="T11" fmla="*/ 136 h 182"/>
                  <a:gd name="T12" fmla="*/ 110 w 154"/>
                  <a:gd name="T13" fmla="*/ 182 h 182"/>
                  <a:gd name="T14" fmla="*/ 102 w 154"/>
                  <a:gd name="T15" fmla="*/ 177 h 182"/>
                  <a:gd name="T16" fmla="*/ 102 w 154"/>
                  <a:gd name="T17" fmla="*/ 109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" h="182">
                    <a:moveTo>
                      <a:pt x="102" y="109"/>
                    </a:moveTo>
                    <a:cubicBezTo>
                      <a:pt x="154" y="46"/>
                      <a:pt x="154" y="46"/>
                      <a:pt x="154" y="46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18" y="63"/>
                      <a:pt x="18" y="63"/>
                      <a:pt x="18" y="63"/>
                    </a:cubicBezTo>
                    <a:cubicBezTo>
                      <a:pt x="0" y="84"/>
                      <a:pt x="0" y="114"/>
                      <a:pt x="17" y="131"/>
                    </a:cubicBezTo>
                    <a:cubicBezTo>
                      <a:pt x="20" y="133"/>
                      <a:pt x="22" y="135"/>
                      <a:pt x="25" y="136"/>
                    </a:cubicBezTo>
                    <a:cubicBezTo>
                      <a:pt x="110" y="182"/>
                      <a:pt x="110" y="182"/>
                      <a:pt x="110" y="182"/>
                    </a:cubicBezTo>
                    <a:cubicBezTo>
                      <a:pt x="107" y="181"/>
                      <a:pt x="105" y="179"/>
                      <a:pt x="102" y="177"/>
                    </a:cubicBezTo>
                    <a:cubicBezTo>
                      <a:pt x="85" y="160"/>
                      <a:pt x="85" y="130"/>
                      <a:pt x="102" y="10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0" name="Freeform 54"/>
              <p:cNvSpPr>
                <a:spLocks/>
              </p:cNvSpPr>
              <p:nvPr/>
            </p:nvSpPr>
            <p:spPr bwMode="auto">
              <a:xfrm>
                <a:off x="4755829" y="2009843"/>
                <a:ext cx="387076" cy="450720"/>
              </a:xfrm>
              <a:custGeom>
                <a:avLst/>
                <a:gdLst>
                  <a:gd name="T0" fmla="*/ 102 w 157"/>
                  <a:gd name="T1" fmla="*/ 65 h 183"/>
                  <a:gd name="T2" fmla="*/ 133 w 157"/>
                  <a:gd name="T3" fmla="*/ 47 h 183"/>
                  <a:gd name="T4" fmla="*/ 157 w 157"/>
                  <a:gd name="T5" fmla="*/ 51 h 183"/>
                  <a:gd name="T6" fmla="*/ 72 w 157"/>
                  <a:gd name="T7" fmla="*/ 5 h 183"/>
                  <a:gd name="T8" fmla="*/ 49 w 157"/>
                  <a:gd name="T9" fmla="*/ 1 h 183"/>
                  <a:gd name="T10" fmla="*/ 17 w 157"/>
                  <a:gd name="T11" fmla="*/ 19 h 183"/>
                  <a:gd name="T12" fmla="*/ 17 w 157"/>
                  <a:gd name="T13" fmla="*/ 87 h 183"/>
                  <a:gd name="T14" fmla="*/ 70 w 157"/>
                  <a:gd name="T15" fmla="*/ 137 h 183"/>
                  <a:gd name="T16" fmla="*/ 155 w 157"/>
                  <a:gd name="T17" fmla="*/ 183 h 183"/>
                  <a:gd name="T18" fmla="*/ 102 w 157"/>
                  <a:gd name="T19" fmla="*/ 133 h 183"/>
                  <a:gd name="T20" fmla="*/ 102 w 157"/>
                  <a:gd name="T21" fmla="*/ 65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7" h="183">
                    <a:moveTo>
                      <a:pt x="102" y="65"/>
                    </a:moveTo>
                    <a:cubicBezTo>
                      <a:pt x="111" y="55"/>
                      <a:pt x="122" y="48"/>
                      <a:pt x="133" y="47"/>
                    </a:cubicBezTo>
                    <a:cubicBezTo>
                      <a:pt x="142" y="46"/>
                      <a:pt x="150" y="47"/>
                      <a:pt x="157" y="51"/>
                    </a:cubicBezTo>
                    <a:cubicBezTo>
                      <a:pt x="129" y="36"/>
                      <a:pt x="101" y="20"/>
                      <a:pt x="72" y="5"/>
                    </a:cubicBezTo>
                    <a:cubicBezTo>
                      <a:pt x="65" y="1"/>
                      <a:pt x="57" y="0"/>
                      <a:pt x="49" y="1"/>
                    </a:cubicBezTo>
                    <a:cubicBezTo>
                      <a:pt x="37" y="2"/>
                      <a:pt x="26" y="9"/>
                      <a:pt x="17" y="19"/>
                    </a:cubicBezTo>
                    <a:cubicBezTo>
                      <a:pt x="0" y="40"/>
                      <a:pt x="0" y="71"/>
                      <a:pt x="17" y="87"/>
                    </a:cubicBezTo>
                    <a:cubicBezTo>
                      <a:pt x="70" y="137"/>
                      <a:pt x="70" y="137"/>
                      <a:pt x="70" y="137"/>
                    </a:cubicBezTo>
                    <a:cubicBezTo>
                      <a:pt x="155" y="183"/>
                      <a:pt x="155" y="183"/>
                      <a:pt x="155" y="183"/>
                    </a:cubicBezTo>
                    <a:cubicBezTo>
                      <a:pt x="102" y="133"/>
                      <a:pt x="102" y="133"/>
                      <a:pt x="102" y="133"/>
                    </a:cubicBezTo>
                    <a:cubicBezTo>
                      <a:pt x="85" y="117"/>
                      <a:pt x="85" y="86"/>
                      <a:pt x="102" y="6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Freeform 71"/>
              <p:cNvSpPr>
                <a:spLocks/>
              </p:cNvSpPr>
              <p:nvPr/>
            </p:nvSpPr>
            <p:spPr bwMode="auto">
              <a:xfrm>
                <a:off x="4475163" y="2103438"/>
                <a:ext cx="1011237" cy="2335213"/>
              </a:xfrm>
              <a:custGeom>
                <a:avLst/>
                <a:gdLst>
                  <a:gd name="T0" fmla="*/ 232 w 410"/>
                  <a:gd name="T1" fmla="*/ 1 h 948"/>
                  <a:gd name="T2" fmla="*/ 264 w 410"/>
                  <a:gd name="T3" fmla="*/ 11 h 948"/>
                  <a:gd name="T4" fmla="*/ 394 w 410"/>
                  <a:gd name="T5" fmla="*/ 134 h 948"/>
                  <a:gd name="T6" fmla="*/ 399 w 410"/>
                  <a:gd name="T7" fmla="*/ 139 h 948"/>
                  <a:gd name="T8" fmla="*/ 402 w 410"/>
                  <a:gd name="T9" fmla="*/ 188 h 948"/>
                  <a:gd name="T10" fmla="*/ 394 w 410"/>
                  <a:gd name="T11" fmla="*/ 201 h 948"/>
                  <a:gd name="T12" fmla="*/ 263 w 410"/>
                  <a:gd name="T13" fmla="*/ 361 h 948"/>
                  <a:gd name="T14" fmla="*/ 232 w 410"/>
                  <a:gd name="T15" fmla="*/ 380 h 948"/>
                  <a:gd name="T16" fmla="*/ 200 w 410"/>
                  <a:gd name="T17" fmla="*/ 370 h 948"/>
                  <a:gd name="T18" fmla="*/ 200 w 410"/>
                  <a:gd name="T19" fmla="*/ 302 h 948"/>
                  <a:gd name="T20" fmla="*/ 252 w 410"/>
                  <a:gd name="T21" fmla="*/ 240 h 948"/>
                  <a:gd name="T22" fmla="*/ 223 w 410"/>
                  <a:gd name="T23" fmla="*/ 244 h 948"/>
                  <a:gd name="T24" fmla="*/ 96 w 410"/>
                  <a:gd name="T25" fmla="*/ 398 h 948"/>
                  <a:gd name="T26" fmla="*/ 95 w 410"/>
                  <a:gd name="T27" fmla="*/ 887 h 948"/>
                  <a:gd name="T28" fmla="*/ 48 w 410"/>
                  <a:gd name="T29" fmla="*/ 945 h 948"/>
                  <a:gd name="T30" fmla="*/ 0 w 410"/>
                  <a:gd name="T31" fmla="*/ 900 h 948"/>
                  <a:gd name="T32" fmla="*/ 1 w 410"/>
                  <a:gd name="T33" fmla="*/ 411 h 948"/>
                  <a:gd name="T34" fmla="*/ 223 w 410"/>
                  <a:gd name="T35" fmla="*/ 141 h 948"/>
                  <a:gd name="T36" fmla="*/ 254 w 410"/>
                  <a:gd name="T37" fmla="*/ 137 h 948"/>
                  <a:gd name="T38" fmla="*/ 201 w 410"/>
                  <a:gd name="T39" fmla="*/ 87 h 948"/>
                  <a:gd name="T40" fmla="*/ 201 w 410"/>
                  <a:gd name="T41" fmla="*/ 20 h 948"/>
                  <a:gd name="T42" fmla="*/ 232 w 410"/>
                  <a:gd name="T43" fmla="*/ 1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0" h="948">
                    <a:moveTo>
                      <a:pt x="232" y="1"/>
                    </a:moveTo>
                    <a:cubicBezTo>
                      <a:pt x="244" y="0"/>
                      <a:pt x="255" y="3"/>
                      <a:pt x="264" y="11"/>
                    </a:cubicBezTo>
                    <a:cubicBezTo>
                      <a:pt x="394" y="134"/>
                      <a:pt x="394" y="134"/>
                      <a:pt x="394" y="134"/>
                    </a:cubicBezTo>
                    <a:cubicBezTo>
                      <a:pt x="396" y="135"/>
                      <a:pt x="398" y="137"/>
                      <a:pt x="399" y="139"/>
                    </a:cubicBezTo>
                    <a:cubicBezTo>
                      <a:pt x="409" y="154"/>
                      <a:pt x="410" y="172"/>
                      <a:pt x="402" y="188"/>
                    </a:cubicBezTo>
                    <a:cubicBezTo>
                      <a:pt x="400" y="193"/>
                      <a:pt x="398" y="198"/>
                      <a:pt x="394" y="201"/>
                    </a:cubicBezTo>
                    <a:cubicBezTo>
                      <a:pt x="263" y="361"/>
                      <a:pt x="263" y="361"/>
                      <a:pt x="263" y="361"/>
                    </a:cubicBezTo>
                    <a:cubicBezTo>
                      <a:pt x="254" y="372"/>
                      <a:pt x="243" y="378"/>
                      <a:pt x="232" y="380"/>
                    </a:cubicBezTo>
                    <a:cubicBezTo>
                      <a:pt x="220" y="381"/>
                      <a:pt x="209" y="378"/>
                      <a:pt x="200" y="370"/>
                    </a:cubicBezTo>
                    <a:cubicBezTo>
                      <a:pt x="183" y="354"/>
                      <a:pt x="183" y="323"/>
                      <a:pt x="200" y="302"/>
                    </a:cubicBezTo>
                    <a:cubicBezTo>
                      <a:pt x="252" y="240"/>
                      <a:pt x="252" y="240"/>
                      <a:pt x="252" y="240"/>
                    </a:cubicBezTo>
                    <a:cubicBezTo>
                      <a:pt x="223" y="244"/>
                      <a:pt x="223" y="244"/>
                      <a:pt x="223" y="244"/>
                    </a:cubicBezTo>
                    <a:cubicBezTo>
                      <a:pt x="153" y="254"/>
                      <a:pt x="96" y="323"/>
                      <a:pt x="96" y="398"/>
                    </a:cubicBezTo>
                    <a:cubicBezTo>
                      <a:pt x="95" y="887"/>
                      <a:pt x="95" y="887"/>
                      <a:pt x="95" y="887"/>
                    </a:cubicBezTo>
                    <a:cubicBezTo>
                      <a:pt x="95" y="915"/>
                      <a:pt x="74" y="941"/>
                      <a:pt x="48" y="945"/>
                    </a:cubicBezTo>
                    <a:cubicBezTo>
                      <a:pt x="22" y="948"/>
                      <a:pt x="0" y="929"/>
                      <a:pt x="0" y="900"/>
                    </a:cubicBezTo>
                    <a:cubicBezTo>
                      <a:pt x="1" y="411"/>
                      <a:pt x="1" y="411"/>
                      <a:pt x="1" y="411"/>
                    </a:cubicBezTo>
                    <a:cubicBezTo>
                      <a:pt x="2" y="279"/>
                      <a:pt x="101" y="159"/>
                      <a:pt x="223" y="141"/>
                    </a:cubicBezTo>
                    <a:cubicBezTo>
                      <a:pt x="254" y="137"/>
                      <a:pt x="254" y="137"/>
                      <a:pt x="254" y="137"/>
                    </a:cubicBezTo>
                    <a:cubicBezTo>
                      <a:pt x="201" y="87"/>
                      <a:pt x="201" y="87"/>
                      <a:pt x="201" y="87"/>
                    </a:cubicBezTo>
                    <a:cubicBezTo>
                      <a:pt x="184" y="71"/>
                      <a:pt x="184" y="41"/>
                      <a:pt x="201" y="20"/>
                    </a:cubicBezTo>
                    <a:cubicBezTo>
                      <a:pt x="210" y="9"/>
                      <a:pt x="221" y="3"/>
                      <a:pt x="2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75"/>
              <p:cNvSpPr>
                <a:spLocks/>
              </p:cNvSpPr>
              <p:nvPr/>
            </p:nvSpPr>
            <p:spPr bwMode="auto">
              <a:xfrm>
                <a:off x="4281488" y="2332038"/>
                <a:ext cx="831850" cy="2093912"/>
              </a:xfrm>
              <a:custGeom>
                <a:avLst/>
                <a:gdLst>
                  <a:gd name="T0" fmla="*/ 253 w 338"/>
                  <a:gd name="T1" fmla="*/ 0 h 849"/>
                  <a:gd name="T2" fmla="*/ 222 w 338"/>
                  <a:gd name="T3" fmla="*/ 4 h 849"/>
                  <a:gd name="T4" fmla="*/ 0 w 338"/>
                  <a:gd name="T5" fmla="*/ 273 h 849"/>
                  <a:gd name="T6" fmla="*/ 0 w 338"/>
                  <a:gd name="T7" fmla="*/ 763 h 849"/>
                  <a:gd name="T8" fmla="*/ 22 w 338"/>
                  <a:gd name="T9" fmla="*/ 803 h 849"/>
                  <a:gd name="T10" fmla="*/ 106 w 338"/>
                  <a:gd name="T11" fmla="*/ 849 h 849"/>
                  <a:gd name="T12" fmla="*/ 84 w 338"/>
                  <a:gd name="T13" fmla="*/ 809 h 849"/>
                  <a:gd name="T14" fmla="*/ 85 w 338"/>
                  <a:gd name="T15" fmla="*/ 320 h 849"/>
                  <a:gd name="T16" fmla="*/ 307 w 338"/>
                  <a:gd name="T17" fmla="*/ 50 h 849"/>
                  <a:gd name="T18" fmla="*/ 338 w 338"/>
                  <a:gd name="T19" fmla="*/ 46 h 849"/>
                  <a:gd name="T20" fmla="*/ 253 w 338"/>
                  <a:gd name="T21" fmla="*/ 0 h 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8" h="849">
                    <a:moveTo>
                      <a:pt x="253" y="0"/>
                    </a:moveTo>
                    <a:cubicBezTo>
                      <a:pt x="222" y="4"/>
                      <a:pt x="222" y="4"/>
                      <a:pt x="222" y="4"/>
                    </a:cubicBezTo>
                    <a:cubicBezTo>
                      <a:pt x="100" y="21"/>
                      <a:pt x="1" y="142"/>
                      <a:pt x="0" y="273"/>
                    </a:cubicBezTo>
                    <a:cubicBezTo>
                      <a:pt x="0" y="763"/>
                      <a:pt x="0" y="763"/>
                      <a:pt x="0" y="763"/>
                    </a:cubicBezTo>
                    <a:cubicBezTo>
                      <a:pt x="0" y="781"/>
                      <a:pt x="8" y="796"/>
                      <a:pt x="22" y="803"/>
                    </a:cubicBezTo>
                    <a:cubicBezTo>
                      <a:pt x="106" y="849"/>
                      <a:pt x="106" y="849"/>
                      <a:pt x="106" y="849"/>
                    </a:cubicBezTo>
                    <a:cubicBezTo>
                      <a:pt x="93" y="842"/>
                      <a:pt x="84" y="827"/>
                      <a:pt x="84" y="809"/>
                    </a:cubicBezTo>
                    <a:cubicBezTo>
                      <a:pt x="85" y="320"/>
                      <a:pt x="85" y="320"/>
                      <a:pt x="85" y="320"/>
                    </a:cubicBezTo>
                    <a:cubicBezTo>
                      <a:pt x="86" y="188"/>
                      <a:pt x="185" y="67"/>
                      <a:pt x="307" y="50"/>
                    </a:cubicBezTo>
                    <a:cubicBezTo>
                      <a:pt x="338" y="46"/>
                      <a:pt x="338" y="46"/>
                      <a:pt x="338" y="46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3" name="组合 207"/>
            <p:cNvGrpSpPr/>
            <p:nvPr/>
          </p:nvGrpSpPr>
          <p:grpSpPr>
            <a:xfrm>
              <a:off x="5472339" y="3558159"/>
              <a:ext cx="1084733" cy="3208672"/>
              <a:chOff x="4089129" y="1275606"/>
              <a:chExt cx="1084733" cy="3208672"/>
            </a:xfrm>
          </p:grpSpPr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4402839" y="1717360"/>
                <a:ext cx="263963" cy="2752310"/>
              </a:xfrm>
              <a:custGeom>
                <a:avLst/>
                <a:gdLst>
                  <a:gd name="T0" fmla="*/ 85 w 107"/>
                  <a:gd name="T1" fmla="*/ 1077 h 1117"/>
                  <a:gd name="T2" fmla="*/ 87 w 107"/>
                  <a:gd name="T3" fmla="*/ 46 h 1117"/>
                  <a:gd name="T4" fmla="*/ 2 w 107"/>
                  <a:gd name="T5" fmla="*/ 0 h 1117"/>
                  <a:gd name="T6" fmla="*/ 0 w 107"/>
                  <a:gd name="T7" fmla="*/ 1031 h 1117"/>
                  <a:gd name="T8" fmla="*/ 22 w 107"/>
                  <a:gd name="T9" fmla="*/ 1071 h 1117"/>
                  <a:gd name="T10" fmla="*/ 107 w 107"/>
                  <a:gd name="T11" fmla="*/ 1117 h 1117"/>
                  <a:gd name="T12" fmla="*/ 85 w 107"/>
                  <a:gd name="T13" fmla="*/ 107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7" h="1117">
                    <a:moveTo>
                      <a:pt x="85" y="1077"/>
                    </a:moveTo>
                    <a:cubicBezTo>
                      <a:pt x="87" y="46"/>
                      <a:pt x="87" y="46"/>
                      <a:pt x="87" y="46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31"/>
                      <a:pt x="0" y="1031"/>
                      <a:pt x="0" y="1031"/>
                    </a:cubicBezTo>
                    <a:cubicBezTo>
                      <a:pt x="0" y="1049"/>
                      <a:pt x="9" y="1064"/>
                      <a:pt x="22" y="1071"/>
                    </a:cubicBezTo>
                    <a:cubicBezTo>
                      <a:pt x="107" y="1117"/>
                      <a:pt x="107" y="1117"/>
                      <a:pt x="107" y="1117"/>
                    </a:cubicBezTo>
                    <a:cubicBezTo>
                      <a:pt x="94" y="1110"/>
                      <a:pt x="85" y="1095"/>
                      <a:pt x="85" y="1077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23"/>
              <p:cNvSpPr>
                <a:spLocks/>
              </p:cNvSpPr>
              <p:nvPr/>
            </p:nvSpPr>
            <p:spPr bwMode="auto">
              <a:xfrm>
                <a:off x="4290160" y="1381408"/>
                <a:ext cx="883702" cy="3102870"/>
              </a:xfrm>
              <a:custGeom>
                <a:avLst/>
                <a:gdLst>
                  <a:gd name="T0" fmla="*/ 180 w 359"/>
                  <a:gd name="T1" fmla="*/ 1 h 1259"/>
                  <a:gd name="T2" fmla="*/ 205 w 359"/>
                  <a:gd name="T3" fmla="*/ 5 h 1259"/>
                  <a:gd name="T4" fmla="*/ 212 w 359"/>
                  <a:gd name="T5" fmla="*/ 11 h 1259"/>
                  <a:gd name="T6" fmla="*/ 342 w 359"/>
                  <a:gd name="T7" fmla="*/ 134 h 1259"/>
                  <a:gd name="T8" fmla="*/ 342 w 359"/>
                  <a:gd name="T9" fmla="*/ 201 h 1259"/>
                  <a:gd name="T10" fmla="*/ 311 w 359"/>
                  <a:gd name="T11" fmla="*/ 220 h 1259"/>
                  <a:gd name="T12" fmla="*/ 279 w 359"/>
                  <a:gd name="T13" fmla="*/ 210 h 1259"/>
                  <a:gd name="T14" fmla="*/ 223 w 359"/>
                  <a:gd name="T15" fmla="*/ 157 h 1259"/>
                  <a:gd name="T16" fmla="*/ 221 w 359"/>
                  <a:gd name="T17" fmla="*/ 1198 h 1259"/>
                  <a:gd name="T18" fmla="*/ 173 w 359"/>
                  <a:gd name="T19" fmla="*/ 1256 h 1259"/>
                  <a:gd name="T20" fmla="*/ 126 w 359"/>
                  <a:gd name="T21" fmla="*/ 1211 h 1259"/>
                  <a:gd name="T22" fmla="*/ 128 w 359"/>
                  <a:gd name="T23" fmla="*/ 180 h 1259"/>
                  <a:gd name="T24" fmla="*/ 80 w 359"/>
                  <a:gd name="T25" fmla="*/ 238 h 1259"/>
                  <a:gd name="T26" fmla="*/ 49 w 359"/>
                  <a:gd name="T27" fmla="*/ 257 h 1259"/>
                  <a:gd name="T28" fmla="*/ 17 w 359"/>
                  <a:gd name="T29" fmla="*/ 247 h 1259"/>
                  <a:gd name="T30" fmla="*/ 18 w 359"/>
                  <a:gd name="T31" fmla="*/ 179 h 1259"/>
                  <a:gd name="T32" fmla="*/ 149 w 359"/>
                  <a:gd name="T33" fmla="*/ 19 h 1259"/>
                  <a:gd name="T34" fmla="*/ 160 w 359"/>
                  <a:gd name="T35" fmla="*/ 9 h 1259"/>
                  <a:gd name="T36" fmla="*/ 180 w 359"/>
                  <a:gd name="T37" fmla="*/ 1 h 1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9" h="1259">
                    <a:moveTo>
                      <a:pt x="180" y="1"/>
                    </a:moveTo>
                    <a:cubicBezTo>
                      <a:pt x="189" y="0"/>
                      <a:pt x="197" y="1"/>
                      <a:pt x="205" y="5"/>
                    </a:cubicBezTo>
                    <a:cubicBezTo>
                      <a:pt x="208" y="8"/>
                      <a:pt x="210" y="9"/>
                      <a:pt x="212" y="11"/>
                    </a:cubicBezTo>
                    <a:cubicBezTo>
                      <a:pt x="342" y="134"/>
                      <a:pt x="342" y="134"/>
                      <a:pt x="342" y="134"/>
                    </a:cubicBezTo>
                    <a:cubicBezTo>
                      <a:pt x="359" y="150"/>
                      <a:pt x="359" y="180"/>
                      <a:pt x="342" y="201"/>
                    </a:cubicBezTo>
                    <a:cubicBezTo>
                      <a:pt x="333" y="212"/>
                      <a:pt x="322" y="218"/>
                      <a:pt x="311" y="220"/>
                    </a:cubicBezTo>
                    <a:cubicBezTo>
                      <a:pt x="299" y="221"/>
                      <a:pt x="288" y="218"/>
                      <a:pt x="279" y="210"/>
                    </a:cubicBezTo>
                    <a:cubicBezTo>
                      <a:pt x="223" y="157"/>
                      <a:pt x="223" y="157"/>
                      <a:pt x="223" y="157"/>
                    </a:cubicBezTo>
                    <a:cubicBezTo>
                      <a:pt x="221" y="1198"/>
                      <a:pt x="221" y="1198"/>
                      <a:pt x="221" y="1198"/>
                    </a:cubicBezTo>
                    <a:cubicBezTo>
                      <a:pt x="221" y="1226"/>
                      <a:pt x="200" y="1252"/>
                      <a:pt x="173" y="1256"/>
                    </a:cubicBezTo>
                    <a:cubicBezTo>
                      <a:pt x="147" y="1259"/>
                      <a:pt x="126" y="1239"/>
                      <a:pt x="126" y="1211"/>
                    </a:cubicBezTo>
                    <a:cubicBezTo>
                      <a:pt x="128" y="180"/>
                      <a:pt x="128" y="180"/>
                      <a:pt x="128" y="180"/>
                    </a:cubicBezTo>
                    <a:cubicBezTo>
                      <a:pt x="80" y="238"/>
                      <a:pt x="80" y="238"/>
                      <a:pt x="80" y="238"/>
                    </a:cubicBezTo>
                    <a:cubicBezTo>
                      <a:pt x="72" y="249"/>
                      <a:pt x="60" y="255"/>
                      <a:pt x="49" y="257"/>
                    </a:cubicBezTo>
                    <a:cubicBezTo>
                      <a:pt x="37" y="258"/>
                      <a:pt x="26" y="255"/>
                      <a:pt x="17" y="247"/>
                    </a:cubicBezTo>
                    <a:cubicBezTo>
                      <a:pt x="0" y="231"/>
                      <a:pt x="0" y="200"/>
                      <a:pt x="18" y="179"/>
                    </a:cubicBezTo>
                    <a:cubicBezTo>
                      <a:pt x="149" y="19"/>
                      <a:pt x="149" y="19"/>
                      <a:pt x="149" y="19"/>
                    </a:cubicBezTo>
                    <a:cubicBezTo>
                      <a:pt x="152" y="15"/>
                      <a:pt x="156" y="12"/>
                      <a:pt x="160" y="9"/>
                    </a:cubicBezTo>
                    <a:cubicBezTo>
                      <a:pt x="166" y="5"/>
                      <a:pt x="173" y="2"/>
                      <a:pt x="18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32"/>
              <p:cNvSpPr>
                <a:spLocks/>
              </p:cNvSpPr>
              <p:nvPr/>
            </p:nvSpPr>
            <p:spPr bwMode="auto">
              <a:xfrm>
                <a:off x="4089129" y="1275606"/>
                <a:ext cx="712595" cy="734506"/>
              </a:xfrm>
              <a:custGeom>
                <a:avLst/>
                <a:gdLst>
                  <a:gd name="T0" fmla="*/ 204 w 289"/>
                  <a:gd name="T1" fmla="*/ 5 h 298"/>
                  <a:gd name="T2" fmla="*/ 180 w 289"/>
                  <a:gd name="T3" fmla="*/ 1 h 298"/>
                  <a:gd name="T4" fmla="*/ 160 w 289"/>
                  <a:gd name="T5" fmla="*/ 9 h 298"/>
                  <a:gd name="T6" fmla="*/ 149 w 289"/>
                  <a:gd name="T7" fmla="*/ 19 h 298"/>
                  <a:gd name="T8" fmla="*/ 18 w 289"/>
                  <a:gd name="T9" fmla="*/ 179 h 298"/>
                  <a:gd name="T10" fmla="*/ 18 w 289"/>
                  <a:gd name="T11" fmla="*/ 247 h 298"/>
                  <a:gd name="T12" fmla="*/ 25 w 289"/>
                  <a:gd name="T13" fmla="*/ 252 h 298"/>
                  <a:gd name="T14" fmla="*/ 106 w 289"/>
                  <a:gd name="T15" fmla="*/ 296 h 298"/>
                  <a:gd name="T16" fmla="*/ 110 w 289"/>
                  <a:gd name="T17" fmla="*/ 298 h 298"/>
                  <a:gd name="T18" fmla="*/ 102 w 289"/>
                  <a:gd name="T19" fmla="*/ 293 h 298"/>
                  <a:gd name="T20" fmla="*/ 103 w 289"/>
                  <a:gd name="T21" fmla="*/ 225 h 298"/>
                  <a:gd name="T22" fmla="*/ 234 w 289"/>
                  <a:gd name="T23" fmla="*/ 65 h 298"/>
                  <a:gd name="T24" fmla="*/ 245 w 289"/>
                  <a:gd name="T25" fmla="*/ 55 h 298"/>
                  <a:gd name="T26" fmla="*/ 265 w 289"/>
                  <a:gd name="T27" fmla="*/ 47 h 298"/>
                  <a:gd name="T28" fmla="*/ 289 w 289"/>
                  <a:gd name="T29" fmla="*/ 51 h 298"/>
                  <a:gd name="T30" fmla="*/ 204 w 289"/>
                  <a:gd name="T31" fmla="*/ 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9" h="298">
                    <a:moveTo>
                      <a:pt x="204" y="5"/>
                    </a:moveTo>
                    <a:cubicBezTo>
                      <a:pt x="197" y="1"/>
                      <a:pt x="189" y="0"/>
                      <a:pt x="180" y="1"/>
                    </a:cubicBezTo>
                    <a:cubicBezTo>
                      <a:pt x="173" y="2"/>
                      <a:pt x="166" y="5"/>
                      <a:pt x="160" y="9"/>
                    </a:cubicBezTo>
                    <a:cubicBezTo>
                      <a:pt x="156" y="12"/>
                      <a:pt x="152" y="15"/>
                      <a:pt x="149" y="19"/>
                    </a:cubicBezTo>
                    <a:cubicBezTo>
                      <a:pt x="18" y="179"/>
                      <a:pt x="18" y="179"/>
                      <a:pt x="18" y="179"/>
                    </a:cubicBezTo>
                    <a:cubicBezTo>
                      <a:pt x="0" y="200"/>
                      <a:pt x="0" y="230"/>
                      <a:pt x="18" y="247"/>
                    </a:cubicBezTo>
                    <a:cubicBezTo>
                      <a:pt x="20" y="249"/>
                      <a:pt x="23" y="251"/>
                      <a:pt x="25" y="252"/>
                    </a:cubicBezTo>
                    <a:cubicBezTo>
                      <a:pt x="52" y="267"/>
                      <a:pt x="79" y="282"/>
                      <a:pt x="106" y="296"/>
                    </a:cubicBezTo>
                    <a:cubicBezTo>
                      <a:pt x="107" y="297"/>
                      <a:pt x="109" y="298"/>
                      <a:pt x="110" y="298"/>
                    </a:cubicBezTo>
                    <a:cubicBezTo>
                      <a:pt x="107" y="297"/>
                      <a:pt x="105" y="295"/>
                      <a:pt x="102" y="293"/>
                    </a:cubicBezTo>
                    <a:cubicBezTo>
                      <a:pt x="85" y="277"/>
                      <a:pt x="85" y="246"/>
                      <a:pt x="103" y="225"/>
                    </a:cubicBezTo>
                    <a:cubicBezTo>
                      <a:pt x="234" y="65"/>
                      <a:pt x="234" y="65"/>
                      <a:pt x="234" y="65"/>
                    </a:cubicBezTo>
                    <a:cubicBezTo>
                      <a:pt x="237" y="61"/>
                      <a:pt x="241" y="58"/>
                      <a:pt x="245" y="55"/>
                    </a:cubicBezTo>
                    <a:cubicBezTo>
                      <a:pt x="251" y="51"/>
                      <a:pt x="258" y="48"/>
                      <a:pt x="265" y="47"/>
                    </a:cubicBezTo>
                    <a:cubicBezTo>
                      <a:pt x="273" y="46"/>
                      <a:pt x="282" y="47"/>
                      <a:pt x="289" y="51"/>
                    </a:cubicBezTo>
                    <a:lnTo>
                      <a:pt x="204" y="5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1270">
                <a:noFill/>
                <a:prstDash val="sysDot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7" name="组合 208"/>
            <p:cNvGrpSpPr/>
            <p:nvPr/>
          </p:nvGrpSpPr>
          <p:grpSpPr>
            <a:xfrm>
              <a:off x="4731074" y="4973788"/>
              <a:ext cx="1185392" cy="1769046"/>
              <a:chOff x="3347864" y="2691235"/>
              <a:chExt cx="1185392" cy="1769046"/>
            </a:xfrm>
          </p:grpSpPr>
          <p:sp>
            <p:nvSpPr>
              <p:cNvPr id="38" name="Freeform 67"/>
              <p:cNvSpPr>
                <a:spLocks/>
              </p:cNvSpPr>
              <p:nvPr/>
            </p:nvSpPr>
            <p:spPr bwMode="auto">
              <a:xfrm>
                <a:off x="3732038" y="3029373"/>
                <a:ext cx="552450" cy="166687"/>
              </a:xfrm>
              <a:custGeom>
                <a:avLst/>
                <a:gdLst>
                  <a:gd name="T0" fmla="*/ 22 w 224"/>
                  <a:gd name="T1" fmla="*/ 0 h 67"/>
                  <a:gd name="T2" fmla="*/ 0 w 224"/>
                  <a:gd name="T3" fmla="*/ 3 h 67"/>
                  <a:gd name="T4" fmla="*/ 85 w 224"/>
                  <a:gd name="T5" fmla="*/ 49 h 67"/>
                  <a:gd name="T6" fmla="*/ 107 w 224"/>
                  <a:gd name="T7" fmla="*/ 46 h 67"/>
                  <a:gd name="T8" fmla="*/ 224 w 224"/>
                  <a:gd name="T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4" h="67">
                    <a:moveTo>
                      <a:pt x="22" y="0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85" y="49"/>
                      <a:pt x="85" y="49"/>
                      <a:pt x="85" y="49"/>
                    </a:cubicBezTo>
                    <a:cubicBezTo>
                      <a:pt x="107" y="46"/>
                      <a:pt x="107" y="46"/>
                      <a:pt x="107" y="46"/>
                    </a:cubicBezTo>
                    <a:cubicBezTo>
                      <a:pt x="150" y="40"/>
                      <a:pt x="190" y="48"/>
                      <a:pt x="224" y="67"/>
                    </a:cubicBezTo>
                  </a:path>
                </a:pathLst>
              </a:custGeom>
              <a:gradFill flip="none" rotWithShape="1">
                <a:gsLst>
                  <a:gs pos="37000">
                    <a:srgbClr val="FECE02"/>
                  </a:gs>
                  <a:gs pos="98000">
                    <a:srgbClr val="C73E01"/>
                  </a:gs>
                </a:gsLst>
                <a:lin ang="19800000" scaled="0"/>
                <a:tileRect/>
              </a:gra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9" name="Freeform 42"/>
              <p:cNvSpPr>
                <a:spLocks/>
              </p:cNvSpPr>
              <p:nvPr/>
            </p:nvSpPr>
            <p:spPr bwMode="auto">
              <a:xfrm>
                <a:off x="3947947" y="3309811"/>
                <a:ext cx="404813" cy="1130972"/>
              </a:xfrm>
              <a:custGeom>
                <a:avLst/>
                <a:gdLst>
                  <a:gd name="T0" fmla="*/ 142 w 164"/>
                  <a:gd name="T1" fmla="*/ 419 h 459"/>
                  <a:gd name="T2" fmla="*/ 143 w 164"/>
                  <a:gd name="T3" fmla="*/ 153 h 459"/>
                  <a:gd name="T4" fmla="*/ 84 w 164"/>
                  <a:gd name="T5" fmla="*/ 46 h 459"/>
                  <a:gd name="T6" fmla="*/ 0 w 164"/>
                  <a:gd name="T7" fmla="*/ 0 h 459"/>
                  <a:gd name="T8" fmla="*/ 58 w 164"/>
                  <a:gd name="T9" fmla="*/ 107 h 459"/>
                  <a:gd name="T10" fmla="*/ 58 w 164"/>
                  <a:gd name="T11" fmla="*/ 373 h 459"/>
                  <a:gd name="T12" fmla="*/ 80 w 164"/>
                  <a:gd name="T13" fmla="*/ 413 h 459"/>
                  <a:gd name="T14" fmla="*/ 122 w 164"/>
                  <a:gd name="T15" fmla="*/ 436 h 459"/>
                  <a:gd name="T16" fmla="*/ 164 w 164"/>
                  <a:gd name="T17" fmla="*/ 459 h 459"/>
                  <a:gd name="T18" fmla="*/ 142 w 164"/>
                  <a:gd name="T19" fmla="*/ 41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459">
                    <a:moveTo>
                      <a:pt x="142" y="419"/>
                    </a:moveTo>
                    <a:cubicBezTo>
                      <a:pt x="143" y="153"/>
                      <a:pt x="143" y="153"/>
                      <a:pt x="143" y="153"/>
                    </a:cubicBezTo>
                    <a:cubicBezTo>
                      <a:pt x="143" y="104"/>
                      <a:pt x="120" y="65"/>
                      <a:pt x="84" y="46"/>
                    </a:cubicBezTo>
                    <a:cubicBezTo>
                      <a:pt x="56" y="31"/>
                      <a:pt x="28" y="15"/>
                      <a:pt x="0" y="0"/>
                    </a:cubicBezTo>
                    <a:cubicBezTo>
                      <a:pt x="35" y="19"/>
                      <a:pt x="58" y="58"/>
                      <a:pt x="58" y="107"/>
                    </a:cubicBezTo>
                    <a:cubicBezTo>
                      <a:pt x="58" y="373"/>
                      <a:pt x="58" y="373"/>
                      <a:pt x="58" y="373"/>
                    </a:cubicBezTo>
                    <a:cubicBezTo>
                      <a:pt x="58" y="391"/>
                      <a:pt x="66" y="406"/>
                      <a:pt x="80" y="413"/>
                    </a:cubicBezTo>
                    <a:cubicBezTo>
                      <a:pt x="94" y="421"/>
                      <a:pt x="108" y="428"/>
                      <a:pt x="122" y="436"/>
                    </a:cubicBezTo>
                    <a:cubicBezTo>
                      <a:pt x="136" y="444"/>
                      <a:pt x="150" y="452"/>
                      <a:pt x="164" y="459"/>
                    </a:cubicBezTo>
                    <a:cubicBezTo>
                      <a:pt x="151" y="452"/>
                      <a:pt x="142" y="437"/>
                      <a:pt x="142" y="41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3548351" y="2795123"/>
                <a:ext cx="984905" cy="1665158"/>
              </a:xfrm>
              <a:custGeom>
                <a:avLst/>
                <a:gdLst>
                  <a:gd name="T0" fmla="*/ 178 w 399"/>
                  <a:gd name="T1" fmla="*/ 2 h 676"/>
                  <a:gd name="T2" fmla="*/ 210 w 399"/>
                  <a:gd name="T3" fmla="*/ 12 h 676"/>
                  <a:gd name="T4" fmla="*/ 210 w 399"/>
                  <a:gd name="T5" fmla="*/ 79 h 676"/>
                  <a:gd name="T6" fmla="*/ 157 w 399"/>
                  <a:gd name="T7" fmla="*/ 144 h 676"/>
                  <a:gd name="T8" fmla="*/ 178 w 399"/>
                  <a:gd name="T9" fmla="*/ 141 h 676"/>
                  <a:gd name="T10" fmla="*/ 399 w 399"/>
                  <a:gd name="T11" fmla="*/ 348 h 676"/>
                  <a:gd name="T12" fmla="*/ 398 w 399"/>
                  <a:gd name="T13" fmla="*/ 615 h 676"/>
                  <a:gd name="T14" fmla="*/ 351 w 399"/>
                  <a:gd name="T15" fmla="*/ 673 h 676"/>
                  <a:gd name="T16" fmla="*/ 303 w 399"/>
                  <a:gd name="T17" fmla="*/ 628 h 676"/>
                  <a:gd name="T18" fmla="*/ 304 w 399"/>
                  <a:gd name="T19" fmla="*/ 362 h 676"/>
                  <a:gd name="T20" fmla="*/ 178 w 399"/>
                  <a:gd name="T21" fmla="*/ 243 h 676"/>
                  <a:gd name="T22" fmla="*/ 158 w 399"/>
                  <a:gd name="T23" fmla="*/ 246 h 676"/>
                  <a:gd name="T24" fmla="*/ 209 w 399"/>
                  <a:gd name="T25" fmla="*/ 294 h 676"/>
                  <a:gd name="T26" fmla="*/ 209 w 399"/>
                  <a:gd name="T27" fmla="*/ 362 h 676"/>
                  <a:gd name="T28" fmla="*/ 178 w 399"/>
                  <a:gd name="T29" fmla="*/ 381 h 676"/>
                  <a:gd name="T30" fmla="*/ 146 w 399"/>
                  <a:gd name="T31" fmla="*/ 371 h 676"/>
                  <a:gd name="T32" fmla="*/ 16 w 399"/>
                  <a:gd name="T33" fmla="*/ 248 h 676"/>
                  <a:gd name="T34" fmla="*/ 8 w 399"/>
                  <a:gd name="T35" fmla="*/ 238 h 676"/>
                  <a:gd name="T36" fmla="*/ 10 w 399"/>
                  <a:gd name="T37" fmla="*/ 189 h 676"/>
                  <a:gd name="T38" fmla="*/ 11 w 399"/>
                  <a:gd name="T39" fmla="*/ 187 h 676"/>
                  <a:gd name="T40" fmla="*/ 16 w 399"/>
                  <a:gd name="T41" fmla="*/ 180 h 676"/>
                  <a:gd name="T42" fmla="*/ 147 w 399"/>
                  <a:gd name="T43" fmla="*/ 21 h 676"/>
                  <a:gd name="T44" fmla="*/ 178 w 399"/>
                  <a:gd name="T45" fmla="*/ 2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99" h="676">
                    <a:moveTo>
                      <a:pt x="178" y="2"/>
                    </a:moveTo>
                    <a:cubicBezTo>
                      <a:pt x="190" y="0"/>
                      <a:pt x="201" y="4"/>
                      <a:pt x="210" y="12"/>
                    </a:cubicBezTo>
                    <a:cubicBezTo>
                      <a:pt x="227" y="28"/>
                      <a:pt x="227" y="58"/>
                      <a:pt x="210" y="79"/>
                    </a:cubicBezTo>
                    <a:cubicBezTo>
                      <a:pt x="157" y="144"/>
                      <a:pt x="157" y="144"/>
                      <a:pt x="157" y="144"/>
                    </a:cubicBezTo>
                    <a:cubicBezTo>
                      <a:pt x="178" y="141"/>
                      <a:pt x="178" y="141"/>
                      <a:pt x="178" y="141"/>
                    </a:cubicBezTo>
                    <a:cubicBezTo>
                      <a:pt x="300" y="124"/>
                      <a:pt x="399" y="217"/>
                      <a:pt x="399" y="348"/>
                    </a:cubicBezTo>
                    <a:cubicBezTo>
                      <a:pt x="398" y="615"/>
                      <a:pt x="398" y="615"/>
                      <a:pt x="398" y="615"/>
                    </a:cubicBezTo>
                    <a:cubicBezTo>
                      <a:pt x="398" y="643"/>
                      <a:pt x="377" y="669"/>
                      <a:pt x="351" y="673"/>
                    </a:cubicBezTo>
                    <a:cubicBezTo>
                      <a:pt x="325" y="676"/>
                      <a:pt x="303" y="656"/>
                      <a:pt x="303" y="628"/>
                    </a:cubicBezTo>
                    <a:cubicBezTo>
                      <a:pt x="304" y="362"/>
                      <a:pt x="304" y="362"/>
                      <a:pt x="304" y="362"/>
                    </a:cubicBezTo>
                    <a:cubicBezTo>
                      <a:pt x="304" y="287"/>
                      <a:pt x="248" y="234"/>
                      <a:pt x="178" y="243"/>
                    </a:cubicBezTo>
                    <a:cubicBezTo>
                      <a:pt x="158" y="246"/>
                      <a:pt x="158" y="246"/>
                      <a:pt x="158" y="246"/>
                    </a:cubicBezTo>
                    <a:cubicBezTo>
                      <a:pt x="209" y="294"/>
                      <a:pt x="209" y="294"/>
                      <a:pt x="209" y="294"/>
                    </a:cubicBezTo>
                    <a:cubicBezTo>
                      <a:pt x="227" y="311"/>
                      <a:pt x="226" y="341"/>
                      <a:pt x="209" y="362"/>
                    </a:cubicBezTo>
                    <a:cubicBezTo>
                      <a:pt x="200" y="373"/>
                      <a:pt x="189" y="379"/>
                      <a:pt x="178" y="381"/>
                    </a:cubicBezTo>
                    <a:cubicBezTo>
                      <a:pt x="166" y="382"/>
                      <a:pt x="155" y="379"/>
                      <a:pt x="146" y="371"/>
                    </a:cubicBezTo>
                    <a:cubicBezTo>
                      <a:pt x="16" y="248"/>
                      <a:pt x="16" y="248"/>
                      <a:pt x="16" y="248"/>
                    </a:cubicBezTo>
                    <a:cubicBezTo>
                      <a:pt x="12" y="245"/>
                      <a:pt x="10" y="241"/>
                      <a:pt x="8" y="238"/>
                    </a:cubicBezTo>
                    <a:cubicBezTo>
                      <a:pt x="0" y="223"/>
                      <a:pt x="1" y="204"/>
                      <a:pt x="10" y="189"/>
                    </a:cubicBezTo>
                    <a:cubicBezTo>
                      <a:pt x="10" y="188"/>
                      <a:pt x="11" y="187"/>
                      <a:pt x="11" y="187"/>
                    </a:cubicBezTo>
                    <a:cubicBezTo>
                      <a:pt x="13" y="184"/>
                      <a:pt x="14" y="182"/>
                      <a:pt x="16" y="180"/>
                    </a:cubicBezTo>
                    <a:cubicBezTo>
                      <a:pt x="147" y="21"/>
                      <a:pt x="147" y="21"/>
                      <a:pt x="147" y="21"/>
                    </a:cubicBezTo>
                    <a:cubicBezTo>
                      <a:pt x="156" y="10"/>
                      <a:pt x="167" y="4"/>
                      <a:pt x="178" y="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1" name="Freeform 63"/>
              <p:cNvSpPr>
                <a:spLocks/>
              </p:cNvSpPr>
              <p:nvPr/>
            </p:nvSpPr>
            <p:spPr bwMode="auto">
              <a:xfrm>
                <a:off x="3347864" y="2691235"/>
                <a:ext cx="706438" cy="1038225"/>
              </a:xfrm>
              <a:custGeom>
                <a:avLst/>
                <a:gdLst>
                  <a:gd name="T0" fmla="*/ 202 w 287"/>
                  <a:gd name="T1" fmla="*/ 5 h 421"/>
                  <a:gd name="T2" fmla="*/ 179 w 287"/>
                  <a:gd name="T3" fmla="*/ 1 h 421"/>
                  <a:gd name="T4" fmla="*/ 147 w 287"/>
                  <a:gd name="T5" fmla="*/ 19 h 421"/>
                  <a:gd name="T6" fmla="*/ 16 w 287"/>
                  <a:gd name="T7" fmla="*/ 179 h 421"/>
                  <a:gd name="T8" fmla="*/ 11 w 287"/>
                  <a:gd name="T9" fmla="*/ 185 h 421"/>
                  <a:gd name="T10" fmla="*/ 10 w 287"/>
                  <a:gd name="T11" fmla="*/ 187 h 421"/>
                  <a:gd name="T12" fmla="*/ 8 w 287"/>
                  <a:gd name="T13" fmla="*/ 236 h 421"/>
                  <a:gd name="T14" fmla="*/ 16 w 287"/>
                  <a:gd name="T15" fmla="*/ 247 h 421"/>
                  <a:gd name="T16" fmla="*/ 146 w 287"/>
                  <a:gd name="T17" fmla="*/ 370 h 421"/>
                  <a:gd name="T18" fmla="*/ 154 w 287"/>
                  <a:gd name="T19" fmla="*/ 375 h 421"/>
                  <a:gd name="T20" fmla="*/ 235 w 287"/>
                  <a:gd name="T21" fmla="*/ 419 h 421"/>
                  <a:gd name="T22" fmla="*/ 239 w 287"/>
                  <a:gd name="T23" fmla="*/ 421 h 421"/>
                  <a:gd name="T24" fmla="*/ 231 w 287"/>
                  <a:gd name="T25" fmla="*/ 416 h 421"/>
                  <a:gd name="T26" fmla="*/ 101 w 287"/>
                  <a:gd name="T27" fmla="*/ 293 h 421"/>
                  <a:gd name="T28" fmla="*/ 93 w 287"/>
                  <a:gd name="T29" fmla="*/ 283 h 421"/>
                  <a:gd name="T30" fmla="*/ 95 w 287"/>
                  <a:gd name="T31" fmla="*/ 234 h 421"/>
                  <a:gd name="T32" fmla="*/ 96 w 287"/>
                  <a:gd name="T33" fmla="*/ 232 h 421"/>
                  <a:gd name="T34" fmla="*/ 101 w 287"/>
                  <a:gd name="T35" fmla="*/ 225 h 421"/>
                  <a:gd name="T36" fmla="*/ 232 w 287"/>
                  <a:gd name="T37" fmla="*/ 66 h 421"/>
                  <a:gd name="T38" fmla="*/ 263 w 287"/>
                  <a:gd name="T39" fmla="*/ 47 h 421"/>
                  <a:gd name="T40" fmla="*/ 287 w 287"/>
                  <a:gd name="T41" fmla="*/ 51 h 421"/>
                  <a:gd name="T42" fmla="*/ 202 w 287"/>
                  <a:gd name="T43" fmla="*/ 5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87" h="421">
                    <a:moveTo>
                      <a:pt x="202" y="5"/>
                    </a:moveTo>
                    <a:cubicBezTo>
                      <a:pt x="195" y="1"/>
                      <a:pt x="187" y="0"/>
                      <a:pt x="179" y="1"/>
                    </a:cubicBezTo>
                    <a:cubicBezTo>
                      <a:pt x="167" y="3"/>
                      <a:pt x="156" y="9"/>
                      <a:pt x="147" y="19"/>
                    </a:cubicBezTo>
                    <a:cubicBezTo>
                      <a:pt x="16" y="179"/>
                      <a:pt x="16" y="179"/>
                      <a:pt x="16" y="179"/>
                    </a:cubicBezTo>
                    <a:cubicBezTo>
                      <a:pt x="14" y="181"/>
                      <a:pt x="13" y="183"/>
                      <a:pt x="11" y="185"/>
                    </a:cubicBezTo>
                    <a:cubicBezTo>
                      <a:pt x="11" y="186"/>
                      <a:pt x="11" y="187"/>
                      <a:pt x="10" y="187"/>
                    </a:cubicBezTo>
                    <a:cubicBezTo>
                      <a:pt x="1" y="203"/>
                      <a:pt x="0" y="222"/>
                      <a:pt x="8" y="236"/>
                    </a:cubicBezTo>
                    <a:cubicBezTo>
                      <a:pt x="10" y="240"/>
                      <a:pt x="13" y="244"/>
                      <a:pt x="16" y="247"/>
                    </a:cubicBezTo>
                    <a:cubicBezTo>
                      <a:pt x="146" y="370"/>
                      <a:pt x="146" y="370"/>
                      <a:pt x="146" y="370"/>
                    </a:cubicBezTo>
                    <a:cubicBezTo>
                      <a:pt x="149" y="372"/>
                      <a:pt x="151" y="374"/>
                      <a:pt x="154" y="375"/>
                    </a:cubicBezTo>
                    <a:cubicBezTo>
                      <a:pt x="181" y="390"/>
                      <a:pt x="208" y="405"/>
                      <a:pt x="235" y="419"/>
                    </a:cubicBezTo>
                    <a:cubicBezTo>
                      <a:pt x="236" y="420"/>
                      <a:pt x="238" y="421"/>
                      <a:pt x="239" y="421"/>
                    </a:cubicBezTo>
                    <a:cubicBezTo>
                      <a:pt x="236" y="420"/>
                      <a:pt x="234" y="418"/>
                      <a:pt x="231" y="416"/>
                    </a:cubicBezTo>
                    <a:cubicBezTo>
                      <a:pt x="101" y="293"/>
                      <a:pt x="101" y="293"/>
                      <a:pt x="101" y="293"/>
                    </a:cubicBezTo>
                    <a:cubicBezTo>
                      <a:pt x="97" y="290"/>
                      <a:pt x="95" y="286"/>
                      <a:pt x="93" y="283"/>
                    </a:cubicBezTo>
                    <a:cubicBezTo>
                      <a:pt x="85" y="268"/>
                      <a:pt x="86" y="249"/>
                      <a:pt x="95" y="234"/>
                    </a:cubicBezTo>
                    <a:cubicBezTo>
                      <a:pt x="95" y="233"/>
                      <a:pt x="96" y="232"/>
                      <a:pt x="96" y="232"/>
                    </a:cubicBezTo>
                    <a:cubicBezTo>
                      <a:pt x="98" y="229"/>
                      <a:pt x="99" y="227"/>
                      <a:pt x="101" y="225"/>
                    </a:cubicBezTo>
                    <a:cubicBezTo>
                      <a:pt x="232" y="66"/>
                      <a:pt x="232" y="66"/>
                      <a:pt x="232" y="66"/>
                    </a:cubicBezTo>
                    <a:cubicBezTo>
                      <a:pt x="241" y="55"/>
                      <a:pt x="252" y="49"/>
                      <a:pt x="263" y="47"/>
                    </a:cubicBezTo>
                    <a:cubicBezTo>
                      <a:pt x="272" y="46"/>
                      <a:pt x="280" y="47"/>
                      <a:pt x="287" y="51"/>
                    </a:cubicBezTo>
                    <a:lnTo>
                      <a:pt x="202" y="5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35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900">
                  <a:solidFill>
                    <a:prstClr val="white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8230728" y="3124666"/>
            <a:ext cx="2862461" cy="739953"/>
            <a:chOff x="8130600" y="2810798"/>
            <a:chExt cx="3856715" cy="701626"/>
          </a:xfrm>
        </p:grpSpPr>
        <p:sp>
          <p:nvSpPr>
            <p:cNvPr id="47" name="TextBox 46"/>
            <p:cNvSpPr txBox="1"/>
            <p:nvPr/>
          </p:nvSpPr>
          <p:spPr>
            <a:xfrm>
              <a:off x="8130600" y="2810798"/>
              <a:ext cx="1942086" cy="311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30600" y="3156750"/>
              <a:ext cx="3856715" cy="355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56705" y="4111295"/>
            <a:ext cx="2880524" cy="739953"/>
            <a:chOff x="163141" y="3887744"/>
            <a:chExt cx="3881053" cy="701626"/>
          </a:xfrm>
        </p:grpSpPr>
        <p:sp>
          <p:nvSpPr>
            <p:cNvPr id="49" name="TextBox 48"/>
            <p:cNvSpPr txBox="1"/>
            <p:nvPr/>
          </p:nvSpPr>
          <p:spPr>
            <a:xfrm>
              <a:off x="163141" y="3887744"/>
              <a:ext cx="1942087" cy="311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7479" y="4233696"/>
              <a:ext cx="3856715" cy="355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851062" y="1835480"/>
            <a:ext cx="2862459" cy="739954"/>
            <a:chOff x="1251208" y="1633722"/>
            <a:chExt cx="3856715" cy="701623"/>
          </a:xfrm>
        </p:grpSpPr>
        <p:sp>
          <p:nvSpPr>
            <p:cNvPr id="52" name="TextBox 51"/>
            <p:cNvSpPr txBox="1"/>
            <p:nvPr/>
          </p:nvSpPr>
          <p:spPr>
            <a:xfrm>
              <a:off x="1251208" y="1633722"/>
              <a:ext cx="1942088" cy="3115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251208" y="1979673"/>
              <a:ext cx="3856715" cy="3556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9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499" y="448"/>
            <a:ext cx="12856458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5400000">
            <a:off x="-220231" y="2343852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6200000" flipH="1">
            <a:off x="10091280" y="2343853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917356" y="3067893"/>
            <a:ext cx="815411" cy="812262"/>
            <a:chOff x="7009519" y="1639318"/>
            <a:chExt cx="773268" cy="770282"/>
          </a:xfrm>
        </p:grpSpPr>
        <p:sp>
          <p:nvSpPr>
            <p:cNvPr id="10" name="椭圆 9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009519" y="1703614"/>
              <a:ext cx="716297" cy="6416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3302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任意多边形 17"/>
          <p:cNvSpPr>
            <a:spLocks/>
          </p:cNvSpPr>
          <p:nvPr/>
        </p:nvSpPr>
        <p:spPr bwMode="auto">
          <a:xfrm>
            <a:off x="3095426" y="0"/>
            <a:ext cx="5997072" cy="6425674"/>
          </a:xfrm>
          <a:custGeom>
            <a:avLst/>
            <a:gdLst>
              <a:gd name="T0" fmla="*/ 0 w 1641135"/>
              <a:gd name="T1" fmla="*/ 0 h 1714500"/>
              <a:gd name="T2" fmla="*/ 236550717 w 1641135"/>
              <a:gd name="T3" fmla="*/ 0 h 1714500"/>
              <a:gd name="T4" fmla="*/ 213100770 w 1641135"/>
              <a:gd name="T5" fmla="*/ 273440078 h 1714500"/>
              <a:gd name="T6" fmla="*/ 0 w 1641135"/>
              <a:gd name="T7" fmla="*/ 0 h 1714500"/>
              <a:gd name="T8" fmla="*/ 0 60000 65536"/>
              <a:gd name="T9" fmla="*/ 0 60000 65536"/>
              <a:gd name="T10" fmla="*/ 0 60000 65536"/>
              <a:gd name="T11" fmla="*/ 0 60000 65536"/>
              <a:gd name="T12" fmla="*/ 0 w 1641135"/>
              <a:gd name="T13" fmla="*/ 0 h 1714500"/>
              <a:gd name="T14" fmla="*/ 1641135 w 1641135"/>
              <a:gd name="T15" fmla="*/ 1714500 h 17145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41135" h="1714500">
                <a:moveTo>
                  <a:pt x="0" y="0"/>
                </a:moveTo>
                <a:lnTo>
                  <a:pt x="1641135" y="0"/>
                </a:lnTo>
                <a:lnTo>
                  <a:pt x="1478445" y="1714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3175" cmpd="sng">
            <a:noFill/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5778" name="任意多边形 12"/>
          <p:cNvSpPr>
            <a:spLocks/>
          </p:cNvSpPr>
          <p:nvPr/>
        </p:nvSpPr>
        <p:spPr bwMode="auto">
          <a:xfrm>
            <a:off x="5303928" y="0"/>
            <a:ext cx="7554822" cy="7232650"/>
          </a:xfrm>
          <a:custGeom>
            <a:avLst/>
            <a:gdLst>
              <a:gd name="T0" fmla="*/ 3457570 w 7144661"/>
              <a:gd name="T1" fmla="*/ 0 h 6858000"/>
              <a:gd name="T2" fmla="*/ 7147365 w 7144661"/>
              <a:gd name="T3" fmla="*/ 0 h 6858000"/>
              <a:gd name="T4" fmla="*/ 7147365 w 7144661"/>
              <a:gd name="T5" fmla="*/ 6858000 h 6858000"/>
              <a:gd name="T6" fmla="*/ 0 w 7144661"/>
              <a:gd name="T7" fmla="*/ 6858000 h 6858000"/>
              <a:gd name="T8" fmla="*/ 3457570 w 7144661"/>
              <a:gd name="T9" fmla="*/ 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44661"/>
              <a:gd name="T16" fmla="*/ 0 h 6858000"/>
              <a:gd name="T17" fmla="*/ 7144661 w 7144661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44661" h="6858000">
                <a:moveTo>
                  <a:pt x="3456261" y="0"/>
                </a:moveTo>
                <a:lnTo>
                  <a:pt x="7144661" y="0"/>
                </a:lnTo>
                <a:lnTo>
                  <a:pt x="7144661" y="6858000"/>
                </a:lnTo>
                <a:lnTo>
                  <a:pt x="0" y="6858000"/>
                </a:lnTo>
                <a:lnTo>
                  <a:pt x="3456261" y="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 cmpd="sng">
            <a:noFill/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2458" y="4783108"/>
            <a:ext cx="49882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2800" y="4624437"/>
            <a:ext cx="4752528" cy="82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3967" y="4223797"/>
            <a:ext cx="16913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0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">
        <p14:switch dir="r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7" grpId="0" animBg="1"/>
      <p:bldP spid="75778" grpId="0" animBg="1"/>
      <p:bldP spid="5" grpId="0"/>
      <p:bldP spid="6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448"/>
            <a:ext cx="12856810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6567054" y="1723899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23"/>
          <p:cNvSpPr txBox="1"/>
          <p:nvPr/>
        </p:nvSpPr>
        <p:spPr>
          <a:xfrm>
            <a:off x="7830898" y="2125777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1" name="TextBox 24"/>
          <p:cNvSpPr txBox="1"/>
          <p:nvPr/>
        </p:nvSpPr>
        <p:spPr>
          <a:xfrm>
            <a:off x="7830899" y="1875728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42" name="椭圆 41"/>
          <p:cNvSpPr/>
          <p:nvPr/>
        </p:nvSpPr>
        <p:spPr>
          <a:xfrm>
            <a:off x="6567054" y="2916447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23"/>
          <p:cNvSpPr txBox="1"/>
          <p:nvPr/>
        </p:nvSpPr>
        <p:spPr>
          <a:xfrm>
            <a:off x="7830898" y="3318325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TextBox 24"/>
          <p:cNvSpPr txBox="1"/>
          <p:nvPr/>
        </p:nvSpPr>
        <p:spPr>
          <a:xfrm>
            <a:off x="7830899" y="3068276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45" name="椭圆 44"/>
          <p:cNvSpPr/>
          <p:nvPr/>
        </p:nvSpPr>
        <p:spPr>
          <a:xfrm>
            <a:off x="6567054" y="4099058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7830898" y="4500936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7" name="TextBox 24"/>
          <p:cNvSpPr txBox="1"/>
          <p:nvPr/>
        </p:nvSpPr>
        <p:spPr>
          <a:xfrm>
            <a:off x="7830899" y="4250887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48" name="椭圆 47"/>
          <p:cNvSpPr/>
          <p:nvPr/>
        </p:nvSpPr>
        <p:spPr>
          <a:xfrm>
            <a:off x="6567054" y="5331358"/>
            <a:ext cx="830312" cy="830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zh-CN" alt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7830898" y="5733236"/>
            <a:ext cx="2254808" cy="304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Please replace the written content</a:t>
            </a:r>
            <a:endParaRPr lang="en-GB" altLang="zh-CN" sz="105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7830899" y="5483187"/>
            <a:ext cx="1800271" cy="3692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51" name="矩形 50"/>
          <p:cNvSpPr/>
          <p:nvPr/>
        </p:nvSpPr>
        <p:spPr>
          <a:xfrm>
            <a:off x="1078162" y="1543390"/>
            <a:ext cx="1313018" cy="769346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r>
              <a:rPr lang="zh-CN" altLang="en-US" sz="4400" dirty="0">
                <a:solidFill>
                  <a:schemeClr val="accent2"/>
                </a:solidFill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52" name="矩形 51"/>
          <p:cNvSpPr/>
          <p:nvPr/>
        </p:nvSpPr>
        <p:spPr>
          <a:xfrm>
            <a:off x="669447" y="923736"/>
            <a:ext cx="2130450" cy="769346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r>
              <a:rPr lang="en-US" altLang="zh-CN" sz="4400" dirty="0">
                <a:solidFill>
                  <a:schemeClr val="accent2"/>
                </a:solidFill>
                <a:latin typeface="Agency FB" panose="020B0503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DIRECTORY</a:t>
            </a:r>
            <a:endParaRPr lang="zh-CN" altLang="en-US" sz="4400" dirty="0">
              <a:solidFill>
                <a:schemeClr val="accent2"/>
              </a:solidFill>
              <a:latin typeface="Agency FB" panose="020B0503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83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9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4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9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00"/>
                            </p:stCondLst>
                            <p:childTnLst>
                              <p:par>
                                <p:cTn id="5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400"/>
                            </p:stCondLst>
                            <p:childTnLst>
                              <p:par>
                                <p:cTn id="7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40" grpId="0"/>
      <p:bldP spid="41" grpId="0"/>
      <p:bldP spid="42" grpId="0" animBg="1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/>
      <p:bldP spid="51" grpId="0"/>
      <p:bldP spid="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885903" y="3481731"/>
            <a:ext cx="1373301" cy="1386256"/>
          </a:xfrm>
          <a:custGeom>
            <a:avLst/>
            <a:gdLst/>
            <a:ahLst/>
            <a:cxnLst>
              <a:cxn ang="0">
                <a:pos x="0" y="397"/>
              </a:cxn>
              <a:cxn ang="0">
                <a:pos x="0" y="345"/>
              </a:cxn>
              <a:cxn ang="0">
                <a:pos x="46" y="299"/>
              </a:cxn>
              <a:cxn ang="0">
                <a:pos x="46" y="98"/>
              </a:cxn>
              <a:cxn ang="0">
                <a:pos x="145" y="0"/>
              </a:cxn>
              <a:cxn ang="0">
                <a:pos x="394" y="0"/>
              </a:cxn>
              <a:cxn ang="0">
                <a:pos x="394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299"/>
              </a:cxn>
              <a:cxn ang="0">
                <a:pos x="0" y="397"/>
              </a:cxn>
            </a:cxnLst>
            <a:rect l="0" t="0" r="r" b="b"/>
            <a:pathLst>
              <a:path w="394" h="397">
                <a:moveTo>
                  <a:pt x="0" y="397"/>
                </a:moveTo>
                <a:cubicBezTo>
                  <a:pt x="0" y="345"/>
                  <a:pt x="0" y="345"/>
                  <a:pt x="0" y="345"/>
                </a:cubicBezTo>
                <a:cubicBezTo>
                  <a:pt x="26" y="345"/>
                  <a:pt x="46" y="324"/>
                  <a:pt x="46" y="29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52"/>
                  <a:pt x="394" y="52"/>
                  <a:pt x="394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299"/>
                  <a:pt x="98" y="299"/>
                  <a:pt x="98" y="299"/>
                </a:cubicBezTo>
                <a:cubicBezTo>
                  <a:pt x="98" y="353"/>
                  <a:pt x="54" y="397"/>
                  <a:pt x="0" y="397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8373280" y="3605095"/>
            <a:ext cx="1116347" cy="803251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0" y="178"/>
              </a:cxn>
              <a:cxn ang="0">
                <a:pos x="46" y="132"/>
              </a:cxn>
              <a:cxn ang="0">
                <a:pos x="46" y="98"/>
              </a:cxn>
              <a:cxn ang="0">
                <a:pos x="144" y="0"/>
              </a:cxn>
              <a:cxn ang="0">
                <a:pos x="320" y="0"/>
              </a:cxn>
              <a:cxn ang="0">
                <a:pos x="320" y="52"/>
              </a:cxn>
              <a:cxn ang="0">
                <a:pos x="144" y="52"/>
              </a:cxn>
              <a:cxn ang="0">
                <a:pos x="98" y="98"/>
              </a:cxn>
              <a:cxn ang="0">
                <a:pos x="98" y="132"/>
              </a:cxn>
              <a:cxn ang="0">
                <a:pos x="0" y="230"/>
              </a:cxn>
            </a:cxnLst>
            <a:rect l="0" t="0" r="r" b="b"/>
            <a:pathLst>
              <a:path w="320" h="230">
                <a:moveTo>
                  <a:pt x="0" y="230"/>
                </a:moveTo>
                <a:cubicBezTo>
                  <a:pt x="0" y="178"/>
                  <a:pt x="0" y="178"/>
                  <a:pt x="0" y="178"/>
                </a:cubicBezTo>
                <a:cubicBezTo>
                  <a:pt x="25" y="178"/>
                  <a:pt x="46" y="157"/>
                  <a:pt x="46" y="132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4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132"/>
                  <a:pt x="98" y="132"/>
                  <a:pt x="98" y="132"/>
                </a:cubicBezTo>
                <a:cubicBezTo>
                  <a:pt x="98" y="186"/>
                  <a:pt x="54" y="230"/>
                  <a:pt x="0" y="230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7254775" y="3486416"/>
            <a:ext cx="1118505" cy="917693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3653208" y="3955887"/>
            <a:ext cx="1116347" cy="1453194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30"/>
          <p:cNvSpPr>
            <a:spLocks noEditPoints="1"/>
          </p:cNvSpPr>
          <p:nvPr/>
        </p:nvSpPr>
        <p:spPr bwMode="auto">
          <a:xfrm>
            <a:off x="1613141" y="4807906"/>
            <a:ext cx="997586" cy="997586"/>
          </a:xfrm>
          <a:custGeom>
            <a:avLst/>
            <a:gdLst/>
            <a:ahLst/>
            <a:cxnLst>
              <a:cxn ang="0">
                <a:pos x="143" y="286"/>
              </a:cxn>
              <a:cxn ang="0">
                <a:pos x="0" y="143"/>
              </a:cxn>
              <a:cxn ang="0">
                <a:pos x="143" y="0"/>
              </a:cxn>
              <a:cxn ang="0">
                <a:pos x="286" y="143"/>
              </a:cxn>
              <a:cxn ang="0">
                <a:pos x="143" y="286"/>
              </a:cxn>
              <a:cxn ang="0">
                <a:pos x="143" y="52"/>
              </a:cxn>
              <a:cxn ang="0">
                <a:pos x="52" y="143"/>
              </a:cxn>
              <a:cxn ang="0">
                <a:pos x="143" y="234"/>
              </a:cxn>
              <a:cxn ang="0">
                <a:pos x="234" y="143"/>
              </a:cxn>
              <a:cxn ang="0">
                <a:pos x="143" y="52"/>
              </a:cxn>
            </a:cxnLst>
            <a:rect l="0" t="0" r="r" b="b"/>
            <a:pathLst>
              <a:path w="286" h="286">
                <a:moveTo>
                  <a:pt x="143" y="286"/>
                </a:moveTo>
                <a:cubicBezTo>
                  <a:pt x="65" y="286"/>
                  <a:pt x="0" y="222"/>
                  <a:pt x="0" y="143"/>
                </a:cubicBezTo>
                <a:cubicBezTo>
                  <a:pt x="0" y="64"/>
                  <a:pt x="65" y="0"/>
                  <a:pt x="143" y="0"/>
                </a:cubicBezTo>
                <a:cubicBezTo>
                  <a:pt x="222" y="0"/>
                  <a:pt x="286" y="64"/>
                  <a:pt x="286" y="143"/>
                </a:cubicBezTo>
                <a:cubicBezTo>
                  <a:pt x="286" y="222"/>
                  <a:pt x="222" y="286"/>
                  <a:pt x="143" y="286"/>
                </a:cubicBezTo>
                <a:moveTo>
                  <a:pt x="143" y="52"/>
                </a:moveTo>
                <a:cubicBezTo>
                  <a:pt x="93" y="52"/>
                  <a:pt x="52" y="93"/>
                  <a:pt x="52" y="143"/>
                </a:cubicBezTo>
                <a:cubicBezTo>
                  <a:pt x="52" y="193"/>
                  <a:pt x="93" y="234"/>
                  <a:pt x="143" y="234"/>
                </a:cubicBezTo>
                <a:cubicBezTo>
                  <a:pt x="193" y="234"/>
                  <a:pt x="234" y="193"/>
                  <a:pt x="234" y="143"/>
                </a:cubicBezTo>
                <a:cubicBezTo>
                  <a:pt x="234" y="93"/>
                  <a:pt x="193" y="52"/>
                  <a:pt x="143" y="52"/>
                </a:cubicBez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7353" y="5132965"/>
            <a:ext cx="829163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7234" y="3551965"/>
            <a:ext cx="184731" cy="240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92419" y="5232100"/>
            <a:ext cx="1060789" cy="1747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4767341" y="3955830"/>
            <a:ext cx="1118505" cy="924652"/>
          </a:xfrm>
          <a:custGeom>
            <a:avLst/>
            <a:gdLst/>
            <a:ahLst/>
            <a:cxnLst>
              <a:cxn ang="0">
                <a:pos x="321" y="263"/>
              </a:cxn>
              <a:cxn ang="0">
                <a:pos x="145" y="263"/>
              </a:cxn>
              <a:cxn ang="0">
                <a:pos x="47" y="165"/>
              </a:cxn>
              <a:cxn ang="0">
                <a:pos x="47" y="98"/>
              </a:cxn>
              <a:cxn ang="0">
                <a:pos x="0" y="52"/>
              </a:cxn>
              <a:cxn ang="0">
                <a:pos x="0" y="0"/>
              </a:cxn>
              <a:cxn ang="0">
                <a:pos x="99" y="98"/>
              </a:cxn>
              <a:cxn ang="0">
                <a:pos x="99" y="165"/>
              </a:cxn>
              <a:cxn ang="0">
                <a:pos x="145" y="211"/>
              </a:cxn>
              <a:cxn ang="0">
                <a:pos x="321" y="211"/>
              </a:cxn>
              <a:cxn ang="0">
                <a:pos x="321" y="263"/>
              </a:cxn>
            </a:cxnLst>
            <a:rect l="0" t="0" r="r" b="b"/>
            <a:pathLst>
              <a:path w="321" h="263">
                <a:moveTo>
                  <a:pt x="321" y="263"/>
                </a:moveTo>
                <a:cubicBezTo>
                  <a:pt x="145" y="263"/>
                  <a:pt x="145" y="263"/>
                  <a:pt x="145" y="263"/>
                </a:cubicBezTo>
                <a:cubicBezTo>
                  <a:pt x="91" y="263"/>
                  <a:pt x="47" y="219"/>
                  <a:pt x="47" y="165"/>
                </a:cubicBezTo>
                <a:cubicBezTo>
                  <a:pt x="47" y="98"/>
                  <a:pt x="47" y="98"/>
                  <a:pt x="47" y="98"/>
                </a:cubicBezTo>
                <a:cubicBezTo>
                  <a:pt x="47" y="73"/>
                  <a:pt x="26" y="52"/>
                  <a:pt x="0" y="52"/>
                </a:cubicBezTo>
                <a:cubicBezTo>
                  <a:pt x="0" y="0"/>
                  <a:pt x="0" y="0"/>
                  <a:pt x="0" y="0"/>
                </a:cubicBezTo>
                <a:cubicBezTo>
                  <a:pt x="55" y="0"/>
                  <a:pt x="99" y="44"/>
                  <a:pt x="99" y="98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90"/>
                  <a:pt x="119" y="211"/>
                  <a:pt x="145" y="211"/>
                </a:cubicBezTo>
                <a:cubicBezTo>
                  <a:pt x="321" y="211"/>
                  <a:pt x="321" y="211"/>
                  <a:pt x="321" y="211"/>
                </a:cubicBezTo>
                <a:cubicBezTo>
                  <a:pt x="321" y="263"/>
                  <a:pt x="321" y="263"/>
                  <a:pt x="321" y="263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482248" y="2326294"/>
            <a:ext cx="1116347" cy="1453194"/>
          </a:xfrm>
          <a:custGeom>
            <a:avLst/>
            <a:gdLst/>
            <a:ahLst/>
            <a:cxnLst>
              <a:cxn ang="0">
                <a:pos x="0" y="417"/>
              </a:cxn>
              <a:cxn ang="0">
                <a:pos x="0" y="365"/>
              </a:cxn>
              <a:cxn ang="0">
                <a:pos x="46" y="319"/>
              </a:cxn>
              <a:cxn ang="0">
                <a:pos x="46" y="98"/>
              </a:cxn>
              <a:cxn ang="0">
                <a:pos x="145" y="0"/>
              </a:cxn>
              <a:cxn ang="0">
                <a:pos x="320" y="0"/>
              </a:cxn>
              <a:cxn ang="0">
                <a:pos x="320" y="52"/>
              </a:cxn>
              <a:cxn ang="0">
                <a:pos x="145" y="52"/>
              </a:cxn>
              <a:cxn ang="0">
                <a:pos x="98" y="98"/>
              </a:cxn>
              <a:cxn ang="0">
                <a:pos x="98" y="319"/>
              </a:cxn>
              <a:cxn ang="0">
                <a:pos x="0" y="417"/>
              </a:cxn>
            </a:cxnLst>
            <a:rect l="0" t="0" r="r" b="b"/>
            <a:pathLst>
              <a:path w="320" h="417">
                <a:moveTo>
                  <a:pt x="0" y="417"/>
                </a:moveTo>
                <a:cubicBezTo>
                  <a:pt x="0" y="365"/>
                  <a:pt x="0" y="365"/>
                  <a:pt x="0" y="365"/>
                </a:cubicBezTo>
                <a:cubicBezTo>
                  <a:pt x="26" y="365"/>
                  <a:pt x="46" y="344"/>
                  <a:pt x="46" y="319"/>
                </a:cubicBezTo>
                <a:cubicBezTo>
                  <a:pt x="46" y="98"/>
                  <a:pt x="46" y="98"/>
                  <a:pt x="46" y="98"/>
                </a:cubicBezTo>
                <a:cubicBezTo>
                  <a:pt x="46" y="44"/>
                  <a:pt x="90" y="0"/>
                  <a:pt x="145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19" y="52"/>
                  <a:pt x="98" y="73"/>
                  <a:pt x="98" y="98"/>
                </a:cubicBezTo>
                <a:cubicBezTo>
                  <a:pt x="98" y="319"/>
                  <a:pt x="98" y="319"/>
                  <a:pt x="98" y="319"/>
                </a:cubicBezTo>
                <a:cubicBezTo>
                  <a:pt x="98" y="373"/>
                  <a:pt x="54" y="417"/>
                  <a:pt x="0" y="417"/>
                </a:cubicBez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83748" tIns="41874" rIns="83748" bIns="41874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en-US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9966175" y="2229294"/>
            <a:ext cx="1203153" cy="37917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116159" y="5536769"/>
            <a:ext cx="6180627" cy="1350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03948" y="2926155"/>
            <a:ext cx="2029866" cy="778731"/>
            <a:chOff x="3379735" y="2343927"/>
            <a:chExt cx="2109071" cy="850259"/>
          </a:xfrm>
        </p:grpSpPr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3379735" y="2343927"/>
              <a:ext cx="1736273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itle 13"/>
            <p:cNvSpPr txBox="1">
              <a:spLocks/>
            </p:cNvSpPr>
            <p:nvPr/>
          </p:nvSpPr>
          <p:spPr>
            <a:xfrm>
              <a:off x="3379735" y="2710279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606150" y="4482231"/>
            <a:ext cx="2029866" cy="764728"/>
            <a:chOff x="3379735" y="2359216"/>
            <a:chExt cx="2109071" cy="834970"/>
          </a:xfrm>
        </p:grpSpPr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3379735" y="2359216"/>
              <a:ext cx="1816029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Title 13"/>
            <p:cNvSpPr txBox="1">
              <a:spLocks/>
            </p:cNvSpPr>
            <p:nvPr/>
          </p:nvSpPr>
          <p:spPr>
            <a:xfrm>
              <a:off x="3379735" y="2710279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73774" y="2387287"/>
            <a:ext cx="2029866" cy="772186"/>
            <a:chOff x="3379735" y="2351075"/>
            <a:chExt cx="2109071" cy="843113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3379736" y="2351075"/>
              <a:ext cx="1870455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Title 13"/>
            <p:cNvSpPr txBox="1">
              <a:spLocks/>
            </p:cNvSpPr>
            <p:nvPr/>
          </p:nvSpPr>
          <p:spPr>
            <a:xfrm>
              <a:off x="3379735" y="2710281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2"/>
          <p:cNvGrpSpPr/>
          <p:nvPr/>
        </p:nvGrpSpPr>
        <p:grpSpPr>
          <a:xfrm>
            <a:off x="1685522" y="3881414"/>
            <a:ext cx="2029866" cy="756218"/>
            <a:chOff x="3379735" y="2368508"/>
            <a:chExt cx="2109071" cy="825678"/>
          </a:xfrm>
        </p:grpSpPr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3382717" y="2368508"/>
              <a:ext cx="1665800" cy="282279"/>
            </a:xfrm>
            <a:prstGeom prst="rect">
              <a:avLst/>
            </a:prstGeom>
          </p:spPr>
          <p:txBody>
            <a:bodyPr vert="horz" lIns="0" tIns="0" rIns="0" bIns="0" rtlCol="0" anchor="t">
              <a:sp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id-ID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itle 13"/>
            <p:cNvSpPr txBox="1">
              <a:spLocks/>
            </p:cNvSpPr>
            <p:nvPr/>
          </p:nvSpPr>
          <p:spPr>
            <a:xfrm>
              <a:off x="3379735" y="2710279"/>
              <a:ext cx="2109071" cy="483907"/>
            </a:xfrm>
            <a:prstGeom prst="rect">
              <a:avLst/>
            </a:prstGeom>
          </p:spPr>
          <p:txBody>
            <a:bodyPr vert="horz" lIns="0" tIns="0" rIns="0" bIns="0" rtlCol="0" anchor="ctr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20000"/>
                </a:lnSpc>
                <a:spcBef>
                  <a:spcPts val="0"/>
                </a:spcBef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8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7"/>
          <p:cNvCxnSpPr/>
          <p:nvPr/>
        </p:nvCxnSpPr>
        <p:spPr>
          <a:xfrm>
            <a:off x="6411087" y="1541333"/>
            <a:ext cx="0" cy="4954609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308677" y="1878528"/>
            <a:ext cx="980210" cy="204820"/>
            <a:chOff x="5964215" y="1531583"/>
            <a:chExt cx="1070244" cy="223633"/>
          </a:xfrm>
        </p:grpSpPr>
        <p:sp>
          <p:nvSpPr>
            <p:cNvPr id="5" name="椭圆 8"/>
            <p:cNvSpPr/>
            <p:nvPr/>
          </p:nvSpPr>
          <p:spPr>
            <a:xfrm>
              <a:off x="5964215" y="1531583"/>
              <a:ext cx="223633" cy="2236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8" name="直接连接符 12"/>
            <p:cNvCxnSpPr>
              <a:stCxn id="5" idx="6"/>
            </p:cNvCxnSpPr>
            <p:nvPr/>
          </p:nvCxnSpPr>
          <p:spPr>
            <a:xfrm flipV="1">
              <a:off x="6187848" y="1643399"/>
              <a:ext cx="846611" cy="1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lgDash"/>
              <a:headEnd type="none"/>
              <a:tailEnd type="oval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308676" y="4863192"/>
            <a:ext cx="981941" cy="204820"/>
            <a:chOff x="5964215" y="4790393"/>
            <a:chExt cx="1072134" cy="223633"/>
          </a:xfrm>
        </p:grpSpPr>
        <p:sp>
          <p:nvSpPr>
            <p:cNvPr id="7" name="椭圆 10"/>
            <p:cNvSpPr/>
            <p:nvPr/>
          </p:nvSpPr>
          <p:spPr>
            <a:xfrm>
              <a:off x="5964215" y="4790393"/>
              <a:ext cx="223633" cy="2236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0" name="直接连接符 14"/>
            <p:cNvCxnSpPr/>
            <p:nvPr/>
          </p:nvCxnSpPr>
          <p:spPr>
            <a:xfrm flipV="1">
              <a:off x="6189738" y="4902208"/>
              <a:ext cx="846611" cy="1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lgDash"/>
              <a:headEnd type="none"/>
              <a:tailEnd type="oval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308676" y="3253894"/>
            <a:ext cx="981941" cy="204820"/>
            <a:chOff x="5964215" y="3033279"/>
            <a:chExt cx="1072134" cy="223633"/>
          </a:xfrm>
        </p:grpSpPr>
        <p:sp>
          <p:nvSpPr>
            <p:cNvPr id="6" name="椭圆 9"/>
            <p:cNvSpPr/>
            <p:nvPr/>
          </p:nvSpPr>
          <p:spPr>
            <a:xfrm>
              <a:off x="5964215" y="3033279"/>
              <a:ext cx="223633" cy="2236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2" name="直接连接符 16"/>
            <p:cNvCxnSpPr/>
            <p:nvPr/>
          </p:nvCxnSpPr>
          <p:spPr>
            <a:xfrm flipV="1">
              <a:off x="6189738" y="3145093"/>
              <a:ext cx="846611" cy="1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lgDash"/>
              <a:headEnd type="none"/>
              <a:tailEnd type="oval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387993" y="1817792"/>
            <a:ext cx="639919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GB" sz="16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7992" y="3192811"/>
            <a:ext cx="639919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87992" y="4812879"/>
            <a:ext cx="639919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GB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364657" y="2138535"/>
            <a:ext cx="2561167" cy="831542"/>
            <a:chOff x="-158386" y="2124222"/>
            <a:chExt cx="4463257" cy="907922"/>
          </a:xfrm>
        </p:grpSpPr>
        <p:sp>
          <p:nvSpPr>
            <p:cNvPr id="33" name="TextBox 32"/>
            <p:cNvSpPr txBox="1"/>
            <p:nvPr/>
          </p:nvSpPr>
          <p:spPr>
            <a:xfrm>
              <a:off x="1792958" y="2124222"/>
              <a:ext cx="2511913" cy="383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158386" y="2447422"/>
              <a:ext cx="4451858" cy="584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364657" y="5210834"/>
            <a:ext cx="2562925" cy="831542"/>
            <a:chOff x="-159167" y="2124222"/>
            <a:chExt cx="4466319" cy="907922"/>
          </a:xfrm>
        </p:grpSpPr>
        <p:sp>
          <p:nvSpPr>
            <p:cNvPr id="37" name="TextBox 36"/>
            <p:cNvSpPr txBox="1"/>
            <p:nvPr/>
          </p:nvSpPr>
          <p:spPr>
            <a:xfrm>
              <a:off x="1795240" y="2124222"/>
              <a:ext cx="2511912" cy="3830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-159167" y="2447422"/>
              <a:ext cx="4452636" cy="584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393769" y="3636455"/>
            <a:ext cx="2725120" cy="831540"/>
            <a:chOff x="257395" y="2124222"/>
            <a:chExt cx="4036076" cy="907921"/>
          </a:xfrm>
        </p:grpSpPr>
        <p:sp>
          <p:nvSpPr>
            <p:cNvPr id="40" name="TextBox 39"/>
            <p:cNvSpPr txBox="1"/>
            <p:nvPr/>
          </p:nvSpPr>
          <p:spPr>
            <a:xfrm>
              <a:off x="257395" y="2124222"/>
              <a:ext cx="2134835" cy="383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76738" y="2447421"/>
              <a:ext cx="4016733" cy="584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45423" y="2317574"/>
            <a:ext cx="3913520" cy="614460"/>
            <a:chOff x="5349226" y="2010956"/>
            <a:chExt cx="4272984" cy="670899"/>
          </a:xfrm>
        </p:grpSpPr>
        <p:sp>
          <p:nvSpPr>
            <p:cNvPr id="14" name="燕尾形 18"/>
            <p:cNvSpPr/>
            <p:nvPr/>
          </p:nvSpPr>
          <p:spPr>
            <a:xfrm rot="10800000">
              <a:off x="5349226" y="2010956"/>
              <a:ext cx="4272984" cy="670899"/>
            </a:xfrm>
            <a:prstGeom prst="chevron">
              <a:avLst>
                <a:gd name="adj" fmla="val 67746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86016" y="2162574"/>
              <a:ext cx="1561566" cy="3809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99806" y="3815499"/>
            <a:ext cx="3913520" cy="614460"/>
            <a:chOff x="2569789" y="3646467"/>
            <a:chExt cx="4272984" cy="670899"/>
          </a:xfrm>
        </p:grpSpPr>
        <p:sp>
          <p:nvSpPr>
            <p:cNvPr id="17" name="燕尾形 20"/>
            <p:cNvSpPr/>
            <p:nvPr/>
          </p:nvSpPr>
          <p:spPr>
            <a:xfrm>
              <a:off x="2569789" y="3646467"/>
              <a:ext cx="4272984" cy="670899"/>
            </a:xfrm>
            <a:prstGeom prst="chevron">
              <a:avLst>
                <a:gd name="adj" fmla="val 67746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06579" y="3795078"/>
              <a:ext cx="1561566" cy="3809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745423" y="5389872"/>
            <a:ext cx="3913520" cy="614460"/>
            <a:chOff x="5349226" y="5365450"/>
            <a:chExt cx="4272984" cy="670899"/>
          </a:xfrm>
        </p:grpSpPr>
        <p:sp>
          <p:nvSpPr>
            <p:cNvPr id="19" name="燕尾形 23"/>
            <p:cNvSpPr/>
            <p:nvPr/>
          </p:nvSpPr>
          <p:spPr>
            <a:xfrm rot="10800000">
              <a:off x="5349226" y="5365450"/>
              <a:ext cx="4272984" cy="670899"/>
            </a:xfrm>
            <a:prstGeom prst="chevron">
              <a:avLst>
                <a:gd name="adj" fmla="val 67746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91099" y="5516234"/>
              <a:ext cx="1561566" cy="3809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0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0" y="0"/>
            <a:ext cx="12858750" cy="724376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259"/>
          <p:cNvSpPr>
            <a:spLocks noChangeArrowheads="1"/>
          </p:cNvSpPr>
          <p:nvPr/>
        </p:nvSpPr>
        <p:spPr bwMode="auto">
          <a:xfrm>
            <a:off x="2828975" y="5643168"/>
            <a:ext cx="705678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</a:t>
            </a:r>
            <a:r>
              <a:rPr lang="en-US" altLang="zh-CN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bouquetHan</a:t>
            </a:r>
            <a:r>
              <a:rPr lang="en-US" altLang="zh-CN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Fan beautiful bouquet</a:t>
            </a:r>
            <a:endParaRPr lang="zh-CN" altLang="en-US" sz="11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2193739" y="4510450"/>
            <a:ext cx="84712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cap="all" dirty="0" smtClean="0">
                <a:solidFill>
                  <a:schemeClr val="accent2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Arial" panose="020B0604020202020204" pitchFamily="34" charset="0"/>
              </a:rPr>
              <a:t>感谢聆听 批评指导</a:t>
            </a:r>
            <a:endParaRPr lang="zh-CN" altLang="en-US" sz="7200" cap="all" dirty="0">
              <a:solidFill>
                <a:schemeClr val="accent2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6" grpId="0"/>
      <p:bldP spid="6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499" y="448"/>
            <a:ext cx="12856458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5400000">
            <a:off x="-220231" y="2343852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6200000" flipH="1">
            <a:off x="10091280" y="2343853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917395" y="3067893"/>
            <a:ext cx="815365" cy="812262"/>
            <a:chOff x="7009562" y="1639318"/>
            <a:chExt cx="773225" cy="770282"/>
          </a:xfrm>
        </p:grpSpPr>
        <p:sp>
          <p:nvSpPr>
            <p:cNvPr id="10" name="椭圆 9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009562" y="1703654"/>
              <a:ext cx="716209" cy="64160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26860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>
            <a:off x="4330592" y="5609377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62062" y="4491890"/>
            <a:ext cx="2163886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430334" y="3394026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07225" y="2196210"/>
            <a:ext cx="1803237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27275" y="5153230"/>
            <a:ext cx="1194815" cy="1124575"/>
            <a:chOff x="6139503" y="4871969"/>
            <a:chExt cx="1192668" cy="1122553"/>
          </a:xfrm>
          <a:effectLst/>
        </p:grpSpPr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6139503" y="4871969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extBox 21"/>
            <p:cNvSpPr txBox="1">
              <a:spLocks noChangeArrowheads="1"/>
            </p:cNvSpPr>
            <p:nvPr/>
          </p:nvSpPr>
          <p:spPr bwMode="auto">
            <a:xfrm>
              <a:off x="6356737" y="5179787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08406" y="4028662"/>
            <a:ext cx="1194815" cy="1124576"/>
            <a:chOff x="6420131" y="3749417"/>
            <a:chExt cx="1192668" cy="1122553"/>
          </a:xfrm>
          <a:effectLst/>
        </p:grpSpPr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6420131" y="3749417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3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TextBox 22"/>
            <p:cNvSpPr txBox="1">
              <a:spLocks noChangeArrowheads="1"/>
            </p:cNvSpPr>
            <p:nvPr/>
          </p:nvSpPr>
          <p:spPr bwMode="auto">
            <a:xfrm>
              <a:off x="6672041" y="4034885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86708" y="2904099"/>
            <a:ext cx="1194815" cy="1124573"/>
            <a:chOff x="5999190" y="2626865"/>
            <a:chExt cx="1192668" cy="1122553"/>
          </a:xfrm>
          <a:effectLst/>
        </p:grpSpPr>
        <p:sp>
          <p:nvSpPr>
            <p:cNvPr id="12" name="Rounded Rectangle 11"/>
            <p:cNvSpPr>
              <a:spLocks noChangeArrowheads="1"/>
            </p:cNvSpPr>
            <p:nvPr/>
          </p:nvSpPr>
          <p:spPr bwMode="auto">
            <a:xfrm>
              <a:off x="5999190" y="2626865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23"/>
            <p:cNvSpPr txBox="1">
              <a:spLocks noChangeArrowheads="1"/>
            </p:cNvSpPr>
            <p:nvPr/>
          </p:nvSpPr>
          <p:spPr bwMode="auto">
            <a:xfrm>
              <a:off x="6231728" y="2895663"/>
              <a:ext cx="771727" cy="604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89307" y="1842193"/>
            <a:ext cx="1194815" cy="1124575"/>
            <a:chOff x="5402860" y="1566869"/>
            <a:chExt cx="1192668" cy="1122553"/>
          </a:xfrm>
          <a:effectLst/>
        </p:grpSpPr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 rot="20684149">
              <a:off x="5402860" y="1566869"/>
              <a:ext cx="1192668" cy="1122553"/>
            </a:xfrm>
            <a:prstGeom prst="roundRect">
              <a:avLst>
                <a:gd name="adj" fmla="val 9375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id-ID" altLang="id-ID" sz="2779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24"/>
            <p:cNvSpPr txBox="1">
              <a:spLocks noChangeArrowheads="1"/>
            </p:cNvSpPr>
            <p:nvPr/>
          </p:nvSpPr>
          <p:spPr bwMode="auto">
            <a:xfrm rot="20681241">
              <a:off x="5613324" y="1778750"/>
              <a:ext cx="771727" cy="60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b-NO" altLang="id-ID" sz="2779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5030321" y="1802601"/>
            <a:ext cx="901620" cy="901620"/>
            <a:chOff x="5385173" y="1917525"/>
            <a:chExt cx="1440000" cy="144000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6011260" y="5140260"/>
            <a:ext cx="901619" cy="901620"/>
            <a:chOff x="5385173" y="1917525"/>
            <a:chExt cx="1440000" cy="1440000"/>
          </a:xfrm>
        </p:grpSpPr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475175" y="2007525"/>
              <a:ext cx="1260001" cy="1260000"/>
            </a:xfrm>
            <a:prstGeom prst="ellipse">
              <a:avLst/>
            </a:prstGeom>
            <a:solidFill>
              <a:schemeClr val="accent4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6912184" y="4039223"/>
            <a:ext cx="901620" cy="901620"/>
            <a:chOff x="5385173" y="1917525"/>
            <a:chExt cx="1440000" cy="1440000"/>
          </a:xfrm>
        </p:grpSpPr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3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5826516" y="2873633"/>
            <a:ext cx="901620" cy="901620"/>
            <a:chOff x="5385173" y="1917525"/>
            <a:chExt cx="1440000" cy="1440000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chemeClr val="bg1">
                <a:lumMod val="65000"/>
                <a:alpha val="6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chemeClr val="accent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5232576" y="1999830"/>
            <a:ext cx="488379" cy="488379"/>
            <a:chOff x="-2771775" y="66675"/>
            <a:chExt cx="827087" cy="827088"/>
          </a:xfrm>
          <a:solidFill>
            <a:schemeClr val="bg1"/>
          </a:solidFill>
        </p:grpSpPr>
        <p:sp>
          <p:nvSpPr>
            <p:cNvPr id="40" name="Freeform 19"/>
            <p:cNvSpPr>
              <a:spLocks noEditPoints="1"/>
            </p:cNvSpPr>
            <p:nvPr/>
          </p:nvSpPr>
          <p:spPr bwMode="auto">
            <a:xfrm>
              <a:off x="-2771775" y="66675"/>
              <a:ext cx="827087" cy="827088"/>
            </a:xfrm>
            <a:custGeom>
              <a:avLst/>
              <a:gdLst>
                <a:gd name="T0" fmla="*/ 188 w 220"/>
                <a:gd name="T1" fmla="*/ 83 h 220"/>
                <a:gd name="T2" fmla="*/ 196 w 220"/>
                <a:gd name="T3" fmla="*/ 56 h 220"/>
                <a:gd name="T4" fmla="*/ 181 w 220"/>
                <a:gd name="T5" fmla="*/ 26 h 220"/>
                <a:gd name="T6" fmla="*/ 164 w 220"/>
                <a:gd name="T7" fmla="*/ 24 h 220"/>
                <a:gd name="T8" fmla="*/ 137 w 220"/>
                <a:gd name="T9" fmla="*/ 32 h 220"/>
                <a:gd name="T10" fmla="*/ 119 w 220"/>
                <a:gd name="T11" fmla="*/ 0 h 220"/>
                <a:gd name="T12" fmla="*/ 87 w 220"/>
                <a:gd name="T13" fmla="*/ 11 h 220"/>
                <a:gd name="T14" fmla="*/ 74 w 220"/>
                <a:gd name="T15" fmla="*/ 36 h 220"/>
                <a:gd name="T16" fmla="*/ 49 w 220"/>
                <a:gd name="T17" fmla="*/ 22 h 220"/>
                <a:gd name="T18" fmla="*/ 26 w 220"/>
                <a:gd name="T19" fmla="*/ 39 h 220"/>
                <a:gd name="T20" fmla="*/ 36 w 220"/>
                <a:gd name="T21" fmla="*/ 74 h 220"/>
                <a:gd name="T22" fmla="*/ 11 w 220"/>
                <a:gd name="T23" fmla="*/ 87 h 220"/>
                <a:gd name="T24" fmla="*/ 0 w 220"/>
                <a:gd name="T25" fmla="*/ 119 h 220"/>
                <a:gd name="T26" fmla="*/ 32 w 220"/>
                <a:gd name="T27" fmla="*/ 137 h 220"/>
                <a:gd name="T28" fmla="*/ 24 w 220"/>
                <a:gd name="T29" fmla="*/ 164 h 220"/>
                <a:gd name="T30" fmla="*/ 39 w 220"/>
                <a:gd name="T31" fmla="*/ 194 h 220"/>
                <a:gd name="T32" fmla="*/ 56 w 220"/>
                <a:gd name="T33" fmla="*/ 196 h 220"/>
                <a:gd name="T34" fmla="*/ 83 w 220"/>
                <a:gd name="T35" fmla="*/ 188 h 220"/>
                <a:gd name="T36" fmla="*/ 101 w 220"/>
                <a:gd name="T37" fmla="*/ 220 h 220"/>
                <a:gd name="T38" fmla="*/ 133 w 220"/>
                <a:gd name="T39" fmla="*/ 209 h 220"/>
                <a:gd name="T40" fmla="*/ 146 w 220"/>
                <a:gd name="T41" fmla="*/ 184 h 220"/>
                <a:gd name="T42" fmla="*/ 171 w 220"/>
                <a:gd name="T43" fmla="*/ 198 h 220"/>
                <a:gd name="T44" fmla="*/ 194 w 220"/>
                <a:gd name="T45" fmla="*/ 181 h 220"/>
                <a:gd name="T46" fmla="*/ 184 w 220"/>
                <a:gd name="T47" fmla="*/ 146 h 220"/>
                <a:gd name="T48" fmla="*/ 209 w 220"/>
                <a:gd name="T49" fmla="*/ 133 h 220"/>
                <a:gd name="T50" fmla="*/ 220 w 220"/>
                <a:gd name="T51" fmla="*/ 101 h 220"/>
                <a:gd name="T52" fmla="*/ 185 w 220"/>
                <a:gd name="T53" fmla="*/ 124 h 220"/>
                <a:gd name="T54" fmla="*/ 172 w 220"/>
                <a:gd name="T55" fmla="*/ 140 h 220"/>
                <a:gd name="T56" fmla="*/ 185 w 220"/>
                <a:gd name="T57" fmla="*/ 171 h 220"/>
                <a:gd name="T58" fmla="*/ 154 w 220"/>
                <a:gd name="T59" fmla="*/ 173 h 220"/>
                <a:gd name="T60" fmla="*/ 140 w 220"/>
                <a:gd name="T61" fmla="*/ 172 h 220"/>
                <a:gd name="T62" fmla="*/ 124 w 220"/>
                <a:gd name="T63" fmla="*/ 185 h 220"/>
                <a:gd name="T64" fmla="*/ 101 w 220"/>
                <a:gd name="T65" fmla="*/ 206 h 220"/>
                <a:gd name="T66" fmla="*/ 87 w 220"/>
                <a:gd name="T67" fmla="*/ 175 h 220"/>
                <a:gd name="T68" fmla="*/ 74 w 220"/>
                <a:gd name="T69" fmla="*/ 170 h 220"/>
                <a:gd name="T70" fmla="*/ 49 w 220"/>
                <a:gd name="T71" fmla="*/ 185 h 220"/>
                <a:gd name="T72" fmla="*/ 47 w 220"/>
                <a:gd name="T73" fmla="*/ 154 h 220"/>
                <a:gd name="T74" fmla="*/ 45 w 220"/>
                <a:gd name="T75" fmla="*/ 133 h 220"/>
                <a:gd name="T76" fmla="*/ 14 w 220"/>
                <a:gd name="T77" fmla="*/ 119 h 220"/>
                <a:gd name="T78" fmla="*/ 35 w 220"/>
                <a:gd name="T79" fmla="*/ 96 h 220"/>
                <a:gd name="T80" fmla="*/ 48 w 220"/>
                <a:gd name="T81" fmla="*/ 80 h 220"/>
                <a:gd name="T82" fmla="*/ 35 w 220"/>
                <a:gd name="T83" fmla="*/ 49 h 220"/>
                <a:gd name="T84" fmla="*/ 66 w 220"/>
                <a:gd name="T85" fmla="*/ 47 h 220"/>
                <a:gd name="T86" fmla="*/ 80 w 220"/>
                <a:gd name="T87" fmla="*/ 48 h 220"/>
                <a:gd name="T88" fmla="*/ 96 w 220"/>
                <a:gd name="T89" fmla="*/ 35 h 220"/>
                <a:gd name="T90" fmla="*/ 119 w 220"/>
                <a:gd name="T91" fmla="*/ 14 h 220"/>
                <a:gd name="T92" fmla="*/ 133 w 220"/>
                <a:gd name="T93" fmla="*/ 45 h 220"/>
                <a:gd name="T94" fmla="*/ 146 w 220"/>
                <a:gd name="T95" fmla="*/ 50 h 220"/>
                <a:gd name="T96" fmla="*/ 171 w 220"/>
                <a:gd name="T97" fmla="*/ 35 h 220"/>
                <a:gd name="T98" fmla="*/ 173 w 220"/>
                <a:gd name="T99" fmla="*/ 66 h 220"/>
                <a:gd name="T100" fmla="*/ 175 w 220"/>
                <a:gd name="T101" fmla="*/ 87 h 220"/>
                <a:gd name="T102" fmla="*/ 206 w 220"/>
                <a:gd name="T103" fmla="*/ 101 h 220"/>
                <a:gd name="T104" fmla="*/ 185 w 220"/>
                <a:gd name="T105" fmla="*/ 12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0" h="220">
                  <a:moveTo>
                    <a:pt x="209" y="87"/>
                  </a:moveTo>
                  <a:cubicBezTo>
                    <a:pt x="188" y="83"/>
                    <a:pt x="188" y="83"/>
                    <a:pt x="188" y="83"/>
                  </a:cubicBezTo>
                  <a:cubicBezTo>
                    <a:pt x="187" y="80"/>
                    <a:pt x="186" y="77"/>
                    <a:pt x="184" y="74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0" y="51"/>
                    <a:pt x="199" y="43"/>
                    <a:pt x="194" y="39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9" y="23"/>
                    <a:pt x="175" y="22"/>
                    <a:pt x="171" y="22"/>
                  </a:cubicBezTo>
                  <a:cubicBezTo>
                    <a:pt x="169" y="22"/>
                    <a:pt x="166" y="22"/>
                    <a:pt x="164" y="2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3" y="34"/>
                    <a:pt x="140" y="33"/>
                    <a:pt x="137" y="32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2" y="5"/>
                    <a:pt x="126" y="0"/>
                    <a:pt x="11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4" y="0"/>
                    <a:pt x="88" y="5"/>
                    <a:pt x="87" y="11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0" y="33"/>
                    <a:pt x="77" y="34"/>
                    <a:pt x="74" y="36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4" y="22"/>
                    <a:pt x="51" y="22"/>
                    <a:pt x="49" y="22"/>
                  </a:cubicBezTo>
                  <a:cubicBezTo>
                    <a:pt x="45" y="22"/>
                    <a:pt x="41" y="23"/>
                    <a:pt x="39" y="2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1" y="43"/>
                    <a:pt x="20" y="51"/>
                    <a:pt x="24" y="56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4" y="77"/>
                    <a:pt x="33" y="80"/>
                    <a:pt x="32" y="83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8"/>
                    <a:pt x="0" y="94"/>
                    <a:pt x="0" y="10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6"/>
                    <a:pt x="5" y="132"/>
                    <a:pt x="11" y="133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3" y="140"/>
                    <a:pt x="34" y="143"/>
                    <a:pt x="36" y="146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0" y="169"/>
                    <a:pt x="21" y="177"/>
                    <a:pt x="26" y="181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41" y="197"/>
                    <a:pt x="45" y="198"/>
                    <a:pt x="49" y="198"/>
                  </a:cubicBezTo>
                  <a:cubicBezTo>
                    <a:pt x="51" y="198"/>
                    <a:pt x="54" y="198"/>
                    <a:pt x="56" y="196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7" y="186"/>
                    <a:pt x="80" y="187"/>
                    <a:pt x="83" y="18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8" y="215"/>
                    <a:pt x="94" y="220"/>
                    <a:pt x="101" y="220"/>
                  </a:cubicBezTo>
                  <a:cubicBezTo>
                    <a:pt x="119" y="220"/>
                    <a:pt x="119" y="220"/>
                    <a:pt x="119" y="220"/>
                  </a:cubicBezTo>
                  <a:cubicBezTo>
                    <a:pt x="126" y="220"/>
                    <a:pt x="132" y="215"/>
                    <a:pt x="133" y="209"/>
                  </a:cubicBezTo>
                  <a:cubicBezTo>
                    <a:pt x="137" y="188"/>
                    <a:pt x="137" y="188"/>
                    <a:pt x="137" y="188"/>
                  </a:cubicBezTo>
                  <a:cubicBezTo>
                    <a:pt x="140" y="187"/>
                    <a:pt x="143" y="186"/>
                    <a:pt x="146" y="184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9" y="198"/>
                    <a:pt x="171" y="198"/>
                  </a:cubicBezTo>
                  <a:cubicBezTo>
                    <a:pt x="175" y="198"/>
                    <a:pt x="179" y="197"/>
                    <a:pt x="181" y="194"/>
                  </a:cubicBezTo>
                  <a:cubicBezTo>
                    <a:pt x="194" y="181"/>
                    <a:pt x="194" y="181"/>
                    <a:pt x="194" y="181"/>
                  </a:cubicBezTo>
                  <a:cubicBezTo>
                    <a:pt x="199" y="177"/>
                    <a:pt x="200" y="169"/>
                    <a:pt x="196" y="164"/>
                  </a:cubicBezTo>
                  <a:cubicBezTo>
                    <a:pt x="184" y="146"/>
                    <a:pt x="184" y="146"/>
                    <a:pt x="184" y="146"/>
                  </a:cubicBezTo>
                  <a:cubicBezTo>
                    <a:pt x="186" y="143"/>
                    <a:pt x="187" y="140"/>
                    <a:pt x="188" y="137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15" y="132"/>
                    <a:pt x="220" y="126"/>
                    <a:pt x="220" y="119"/>
                  </a:cubicBezTo>
                  <a:cubicBezTo>
                    <a:pt x="220" y="101"/>
                    <a:pt x="220" y="101"/>
                    <a:pt x="220" y="101"/>
                  </a:cubicBezTo>
                  <a:cubicBezTo>
                    <a:pt x="220" y="94"/>
                    <a:pt x="215" y="88"/>
                    <a:pt x="209" y="87"/>
                  </a:cubicBezTo>
                  <a:close/>
                  <a:moveTo>
                    <a:pt x="185" y="124"/>
                  </a:moveTo>
                  <a:cubicBezTo>
                    <a:pt x="180" y="125"/>
                    <a:pt x="176" y="128"/>
                    <a:pt x="175" y="133"/>
                  </a:cubicBezTo>
                  <a:cubicBezTo>
                    <a:pt x="174" y="135"/>
                    <a:pt x="173" y="138"/>
                    <a:pt x="172" y="140"/>
                  </a:cubicBezTo>
                  <a:cubicBezTo>
                    <a:pt x="170" y="144"/>
                    <a:pt x="170" y="149"/>
                    <a:pt x="173" y="154"/>
                  </a:cubicBezTo>
                  <a:cubicBezTo>
                    <a:pt x="185" y="171"/>
                    <a:pt x="185" y="171"/>
                    <a:pt x="185" y="171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1" y="171"/>
                    <a:pt x="149" y="170"/>
                    <a:pt x="146" y="170"/>
                  </a:cubicBezTo>
                  <a:cubicBezTo>
                    <a:pt x="144" y="170"/>
                    <a:pt x="142" y="171"/>
                    <a:pt x="140" y="172"/>
                  </a:cubicBezTo>
                  <a:cubicBezTo>
                    <a:pt x="138" y="173"/>
                    <a:pt x="135" y="174"/>
                    <a:pt x="133" y="175"/>
                  </a:cubicBezTo>
                  <a:cubicBezTo>
                    <a:pt x="128" y="176"/>
                    <a:pt x="125" y="180"/>
                    <a:pt x="124" y="185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5" y="180"/>
                    <a:pt x="92" y="176"/>
                    <a:pt x="87" y="175"/>
                  </a:cubicBezTo>
                  <a:cubicBezTo>
                    <a:pt x="85" y="174"/>
                    <a:pt x="82" y="173"/>
                    <a:pt x="80" y="172"/>
                  </a:cubicBezTo>
                  <a:cubicBezTo>
                    <a:pt x="78" y="171"/>
                    <a:pt x="76" y="170"/>
                    <a:pt x="74" y="170"/>
                  </a:cubicBezTo>
                  <a:cubicBezTo>
                    <a:pt x="71" y="170"/>
                    <a:pt x="69" y="171"/>
                    <a:pt x="66" y="173"/>
                  </a:cubicBezTo>
                  <a:cubicBezTo>
                    <a:pt x="49" y="185"/>
                    <a:pt x="49" y="185"/>
                    <a:pt x="49" y="185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50" y="149"/>
                    <a:pt x="50" y="144"/>
                    <a:pt x="48" y="140"/>
                  </a:cubicBezTo>
                  <a:cubicBezTo>
                    <a:pt x="47" y="138"/>
                    <a:pt x="46" y="135"/>
                    <a:pt x="45" y="133"/>
                  </a:cubicBezTo>
                  <a:cubicBezTo>
                    <a:pt x="44" y="128"/>
                    <a:pt x="40" y="125"/>
                    <a:pt x="35" y="124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40" y="95"/>
                    <a:pt x="44" y="92"/>
                    <a:pt x="45" y="87"/>
                  </a:cubicBezTo>
                  <a:cubicBezTo>
                    <a:pt x="46" y="85"/>
                    <a:pt x="47" y="82"/>
                    <a:pt x="48" y="80"/>
                  </a:cubicBezTo>
                  <a:cubicBezTo>
                    <a:pt x="50" y="76"/>
                    <a:pt x="50" y="71"/>
                    <a:pt x="47" y="66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9" y="49"/>
                    <a:pt x="71" y="50"/>
                    <a:pt x="74" y="50"/>
                  </a:cubicBezTo>
                  <a:cubicBezTo>
                    <a:pt x="76" y="50"/>
                    <a:pt x="78" y="49"/>
                    <a:pt x="80" y="48"/>
                  </a:cubicBezTo>
                  <a:cubicBezTo>
                    <a:pt x="82" y="47"/>
                    <a:pt x="85" y="46"/>
                    <a:pt x="87" y="45"/>
                  </a:cubicBezTo>
                  <a:cubicBezTo>
                    <a:pt x="92" y="44"/>
                    <a:pt x="95" y="40"/>
                    <a:pt x="96" y="35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40"/>
                    <a:pt x="128" y="44"/>
                    <a:pt x="133" y="45"/>
                  </a:cubicBezTo>
                  <a:cubicBezTo>
                    <a:pt x="135" y="46"/>
                    <a:pt x="138" y="47"/>
                    <a:pt x="140" y="48"/>
                  </a:cubicBezTo>
                  <a:cubicBezTo>
                    <a:pt x="142" y="49"/>
                    <a:pt x="144" y="50"/>
                    <a:pt x="146" y="50"/>
                  </a:cubicBezTo>
                  <a:cubicBezTo>
                    <a:pt x="149" y="50"/>
                    <a:pt x="151" y="49"/>
                    <a:pt x="154" y="47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0" y="71"/>
                    <a:pt x="170" y="76"/>
                    <a:pt x="172" y="80"/>
                  </a:cubicBezTo>
                  <a:cubicBezTo>
                    <a:pt x="173" y="82"/>
                    <a:pt x="174" y="85"/>
                    <a:pt x="175" y="87"/>
                  </a:cubicBezTo>
                  <a:cubicBezTo>
                    <a:pt x="176" y="92"/>
                    <a:pt x="180" y="95"/>
                    <a:pt x="185" y="96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19"/>
                    <a:pt x="206" y="119"/>
                    <a:pt x="206" y="119"/>
                  </a:cubicBezTo>
                  <a:lnTo>
                    <a:pt x="18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20"/>
            <p:cNvSpPr>
              <a:spLocks noEditPoints="1"/>
            </p:cNvSpPr>
            <p:nvPr/>
          </p:nvSpPr>
          <p:spPr bwMode="auto">
            <a:xfrm>
              <a:off x="-2538413" y="300038"/>
              <a:ext cx="360362" cy="360363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90 h 96"/>
                <a:gd name="T12" fmla="*/ 6 w 96"/>
                <a:gd name="T13" fmla="*/ 48 h 96"/>
                <a:gd name="T14" fmla="*/ 48 w 96"/>
                <a:gd name="T15" fmla="*/ 6 h 96"/>
                <a:gd name="T16" fmla="*/ 90 w 96"/>
                <a:gd name="T17" fmla="*/ 48 h 96"/>
                <a:gd name="T18" fmla="*/ 48 w 96"/>
                <a:gd name="T1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48" y="90"/>
                  </a:moveTo>
                  <a:cubicBezTo>
                    <a:pt x="25" y="90"/>
                    <a:pt x="6" y="71"/>
                    <a:pt x="6" y="48"/>
                  </a:cubicBezTo>
                  <a:cubicBezTo>
                    <a:pt x="6" y="25"/>
                    <a:pt x="25" y="6"/>
                    <a:pt x="48" y="6"/>
                  </a:cubicBezTo>
                  <a:cubicBezTo>
                    <a:pt x="71" y="6"/>
                    <a:pt x="90" y="25"/>
                    <a:pt x="90" y="48"/>
                  </a:cubicBezTo>
                  <a:cubicBezTo>
                    <a:pt x="90" y="71"/>
                    <a:pt x="71" y="90"/>
                    <a:pt x="4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21"/>
            <p:cNvSpPr>
              <a:spLocks noEditPoints="1"/>
            </p:cNvSpPr>
            <p:nvPr/>
          </p:nvSpPr>
          <p:spPr bwMode="auto">
            <a:xfrm>
              <a:off x="-2460625" y="374650"/>
              <a:ext cx="207962" cy="206375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8 h 55"/>
                <a:gd name="T4" fmla="*/ 27 w 55"/>
                <a:gd name="T5" fmla="*/ 55 h 55"/>
                <a:gd name="T6" fmla="*/ 55 w 55"/>
                <a:gd name="T7" fmla="*/ 28 h 55"/>
                <a:gd name="T8" fmla="*/ 27 w 55"/>
                <a:gd name="T9" fmla="*/ 0 h 55"/>
                <a:gd name="T10" fmla="*/ 27 w 55"/>
                <a:gd name="T11" fmla="*/ 49 h 55"/>
                <a:gd name="T12" fmla="*/ 6 w 55"/>
                <a:gd name="T13" fmla="*/ 28 h 55"/>
                <a:gd name="T14" fmla="*/ 27 w 55"/>
                <a:gd name="T15" fmla="*/ 7 h 55"/>
                <a:gd name="T16" fmla="*/ 48 w 55"/>
                <a:gd name="T17" fmla="*/ 28 h 55"/>
                <a:gd name="T18" fmla="*/ 27 w 55"/>
                <a:gd name="T1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2" y="55"/>
                    <a:pt x="55" y="43"/>
                    <a:pt x="55" y="28"/>
                  </a:cubicBezTo>
                  <a:cubicBezTo>
                    <a:pt x="55" y="13"/>
                    <a:pt x="42" y="0"/>
                    <a:pt x="27" y="0"/>
                  </a:cubicBezTo>
                  <a:close/>
                  <a:moveTo>
                    <a:pt x="27" y="49"/>
                  </a:moveTo>
                  <a:cubicBezTo>
                    <a:pt x="16" y="49"/>
                    <a:pt x="6" y="39"/>
                    <a:pt x="6" y="28"/>
                  </a:cubicBezTo>
                  <a:cubicBezTo>
                    <a:pt x="6" y="17"/>
                    <a:pt x="16" y="7"/>
                    <a:pt x="27" y="7"/>
                  </a:cubicBezTo>
                  <a:cubicBezTo>
                    <a:pt x="38" y="7"/>
                    <a:pt x="48" y="17"/>
                    <a:pt x="48" y="28"/>
                  </a:cubicBezTo>
                  <a:cubicBezTo>
                    <a:pt x="48" y="39"/>
                    <a:pt x="38" y="49"/>
                    <a:pt x="2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42020" y="5422854"/>
            <a:ext cx="433144" cy="331053"/>
            <a:chOff x="5516563" y="84138"/>
            <a:chExt cx="1414463" cy="1081087"/>
          </a:xfrm>
          <a:solidFill>
            <a:schemeClr val="bg1"/>
          </a:solidFill>
        </p:grpSpPr>
        <p:sp>
          <p:nvSpPr>
            <p:cNvPr id="44" name="Freeform 13"/>
            <p:cNvSpPr>
              <a:spLocks noEditPoints="1"/>
            </p:cNvSpPr>
            <p:nvPr/>
          </p:nvSpPr>
          <p:spPr bwMode="auto">
            <a:xfrm>
              <a:off x="5688013" y="249238"/>
              <a:ext cx="896938" cy="698500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14"/>
            <p:cNvSpPr>
              <a:spLocks noEditPoints="1"/>
            </p:cNvSpPr>
            <p:nvPr/>
          </p:nvSpPr>
          <p:spPr bwMode="auto">
            <a:xfrm>
              <a:off x="5516563" y="84138"/>
              <a:ext cx="1414463" cy="1081087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15"/>
            <p:cNvSpPr>
              <a:spLocks noEditPoints="1"/>
            </p:cNvSpPr>
            <p:nvPr/>
          </p:nvSpPr>
          <p:spPr bwMode="auto">
            <a:xfrm>
              <a:off x="6611938" y="301625"/>
              <a:ext cx="131763" cy="128587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6570663" y="860425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6611938" y="733425"/>
              <a:ext cx="173038" cy="41275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6611938" y="601663"/>
              <a:ext cx="173038" cy="46037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5880100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29720" y="4293656"/>
            <a:ext cx="448210" cy="385986"/>
            <a:chOff x="2727325" y="-39687"/>
            <a:chExt cx="1463675" cy="1260475"/>
          </a:xfrm>
          <a:solidFill>
            <a:schemeClr val="bg1"/>
          </a:solidFill>
        </p:grpSpPr>
        <p:sp>
          <p:nvSpPr>
            <p:cNvPr id="52" name="Freeform 20"/>
            <p:cNvSpPr>
              <a:spLocks noEditPoints="1"/>
            </p:cNvSpPr>
            <p:nvPr/>
          </p:nvSpPr>
          <p:spPr bwMode="auto">
            <a:xfrm>
              <a:off x="2727325" y="-39687"/>
              <a:ext cx="1463675" cy="1260475"/>
            </a:xfrm>
            <a:custGeom>
              <a:avLst/>
              <a:gdLst>
                <a:gd name="T0" fmla="*/ 347 w 390"/>
                <a:gd name="T1" fmla="*/ 42 h 336"/>
                <a:gd name="T2" fmla="*/ 195 w 390"/>
                <a:gd name="T3" fmla="*/ 38 h 336"/>
                <a:gd name="T4" fmla="*/ 43 w 390"/>
                <a:gd name="T5" fmla="*/ 42 h 336"/>
                <a:gd name="T6" fmla="*/ 43 w 390"/>
                <a:gd name="T7" fmla="*/ 196 h 336"/>
                <a:gd name="T8" fmla="*/ 170 w 390"/>
                <a:gd name="T9" fmla="*/ 322 h 336"/>
                <a:gd name="T10" fmla="*/ 220 w 390"/>
                <a:gd name="T11" fmla="*/ 322 h 336"/>
                <a:gd name="T12" fmla="*/ 347 w 390"/>
                <a:gd name="T13" fmla="*/ 196 h 336"/>
                <a:gd name="T14" fmla="*/ 347 w 390"/>
                <a:gd name="T15" fmla="*/ 42 h 336"/>
                <a:gd name="T16" fmla="*/ 330 w 390"/>
                <a:gd name="T17" fmla="*/ 180 h 336"/>
                <a:gd name="T18" fmla="*/ 203 w 390"/>
                <a:gd name="T19" fmla="*/ 306 h 336"/>
                <a:gd name="T20" fmla="*/ 187 w 390"/>
                <a:gd name="T21" fmla="*/ 306 h 336"/>
                <a:gd name="T22" fmla="*/ 59 w 390"/>
                <a:gd name="T23" fmla="*/ 180 h 336"/>
                <a:gd name="T24" fmla="*/ 59 w 390"/>
                <a:gd name="T25" fmla="*/ 58 h 336"/>
                <a:gd name="T26" fmla="*/ 179 w 390"/>
                <a:gd name="T27" fmla="*/ 55 h 336"/>
                <a:gd name="T28" fmla="*/ 195 w 390"/>
                <a:gd name="T29" fmla="*/ 70 h 336"/>
                <a:gd name="T30" fmla="*/ 210 w 390"/>
                <a:gd name="T31" fmla="*/ 55 h 336"/>
                <a:gd name="T32" fmla="*/ 330 w 390"/>
                <a:gd name="T33" fmla="*/ 58 h 336"/>
                <a:gd name="T34" fmla="*/ 330 w 390"/>
                <a:gd name="T35" fmla="*/ 18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0" h="336">
                  <a:moveTo>
                    <a:pt x="347" y="42"/>
                  </a:moveTo>
                  <a:cubicBezTo>
                    <a:pt x="305" y="0"/>
                    <a:pt x="238" y="0"/>
                    <a:pt x="195" y="38"/>
                  </a:cubicBezTo>
                  <a:cubicBezTo>
                    <a:pt x="152" y="0"/>
                    <a:pt x="85" y="0"/>
                    <a:pt x="43" y="42"/>
                  </a:cubicBezTo>
                  <a:cubicBezTo>
                    <a:pt x="0" y="84"/>
                    <a:pt x="0" y="154"/>
                    <a:pt x="43" y="196"/>
                  </a:cubicBezTo>
                  <a:cubicBezTo>
                    <a:pt x="55" y="208"/>
                    <a:pt x="170" y="322"/>
                    <a:pt x="170" y="322"/>
                  </a:cubicBezTo>
                  <a:cubicBezTo>
                    <a:pt x="184" y="336"/>
                    <a:pt x="206" y="336"/>
                    <a:pt x="220" y="322"/>
                  </a:cubicBezTo>
                  <a:cubicBezTo>
                    <a:pt x="220" y="322"/>
                    <a:pt x="345" y="198"/>
                    <a:pt x="347" y="196"/>
                  </a:cubicBezTo>
                  <a:cubicBezTo>
                    <a:pt x="390" y="154"/>
                    <a:pt x="390" y="84"/>
                    <a:pt x="347" y="42"/>
                  </a:cubicBezTo>
                  <a:close/>
                  <a:moveTo>
                    <a:pt x="330" y="180"/>
                  </a:moveTo>
                  <a:cubicBezTo>
                    <a:pt x="203" y="306"/>
                    <a:pt x="203" y="306"/>
                    <a:pt x="203" y="306"/>
                  </a:cubicBezTo>
                  <a:cubicBezTo>
                    <a:pt x="199" y="310"/>
                    <a:pt x="191" y="310"/>
                    <a:pt x="187" y="306"/>
                  </a:cubicBezTo>
                  <a:cubicBezTo>
                    <a:pt x="59" y="180"/>
                    <a:pt x="59" y="180"/>
                    <a:pt x="59" y="180"/>
                  </a:cubicBezTo>
                  <a:cubicBezTo>
                    <a:pt x="25" y="146"/>
                    <a:pt x="25" y="92"/>
                    <a:pt x="59" y="58"/>
                  </a:cubicBezTo>
                  <a:cubicBezTo>
                    <a:pt x="92" y="26"/>
                    <a:pt x="145" y="25"/>
                    <a:pt x="179" y="55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210" y="55"/>
                    <a:pt x="210" y="55"/>
                    <a:pt x="210" y="55"/>
                  </a:cubicBezTo>
                  <a:cubicBezTo>
                    <a:pt x="245" y="25"/>
                    <a:pt x="298" y="26"/>
                    <a:pt x="330" y="58"/>
                  </a:cubicBezTo>
                  <a:cubicBezTo>
                    <a:pt x="364" y="92"/>
                    <a:pt x="364" y="146"/>
                    <a:pt x="330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2982913" y="215900"/>
              <a:ext cx="206375" cy="201612"/>
            </a:xfrm>
            <a:custGeom>
              <a:avLst/>
              <a:gdLst>
                <a:gd name="T0" fmla="*/ 49 w 55"/>
                <a:gd name="T1" fmla="*/ 0 h 54"/>
                <a:gd name="T2" fmla="*/ 49 w 55"/>
                <a:gd name="T3" fmla="*/ 0 h 54"/>
                <a:gd name="T4" fmla="*/ 0 w 55"/>
                <a:gd name="T5" fmla="*/ 48 h 54"/>
                <a:gd name="T6" fmla="*/ 0 w 55"/>
                <a:gd name="T7" fmla="*/ 48 h 54"/>
                <a:gd name="T8" fmla="*/ 6 w 55"/>
                <a:gd name="T9" fmla="*/ 54 h 54"/>
                <a:gd name="T10" fmla="*/ 12 w 55"/>
                <a:gd name="T11" fmla="*/ 48 h 54"/>
                <a:gd name="T12" fmla="*/ 12 w 55"/>
                <a:gd name="T13" fmla="*/ 48 h 54"/>
                <a:gd name="T14" fmla="*/ 49 w 55"/>
                <a:gd name="T15" fmla="*/ 11 h 54"/>
                <a:gd name="T16" fmla="*/ 49 w 55"/>
                <a:gd name="T17" fmla="*/ 11 h 54"/>
                <a:gd name="T18" fmla="*/ 55 w 55"/>
                <a:gd name="T19" fmla="*/ 5 h 54"/>
                <a:gd name="T20" fmla="*/ 49 w 55"/>
                <a:gd name="T2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54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1"/>
                    <a:pt x="0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2"/>
                    <a:pt x="3" y="54"/>
                    <a:pt x="6" y="54"/>
                  </a:cubicBezTo>
                  <a:cubicBezTo>
                    <a:pt x="9" y="54"/>
                    <a:pt x="12" y="52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28"/>
                    <a:pt x="29" y="11"/>
                    <a:pt x="49" y="11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2" y="11"/>
                    <a:pt x="55" y="8"/>
                    <a:pt x="55" y="5"/>
                  </a:cubicBezTo>
                  <a:cubicBezTo>
                    <a:pt x="55" y="2"/>
                    <a:pt x="52" y="0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606" tIns="45802" rIns="91606" bIns="45802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</a:pPr>
              <a:endParaRPr lang="id-ID" sz="781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4" name="Freeform 13"/>
          <p:cNvSpPr>
            <a:spLocks noChangeAspect="1" noEditPoints="1"/>
          </p:cNvSpPr>
          <p:nvPr/>
        </p:nvSpPr>
        <p:spPr bwMode="auto">
          <a:xfrm>
            <a:off x="6079787" y="3099178"/>
            <a:ext cx="424142" cy="413042"/>
          </a:xfrm>
          <a:custGeom>
            <a:avLst/>
            <a:gdLst>
              <a:gd name="T0" fmla="*/ 161 w 226"/>
              <a:gd name="T1" fmla="*/ 0 h 220"/>
              <a:gd name="T2" fmla="*/ 96 w 226"/>
              <a:gd name="T3" fmla="*/ 47 h 220"/>
              <a:gd name="T4" fmla="*/ 95 w 226"/>
              <a:gd name="T5" fmla="*/ 47 h 220"/>
              <a:gd name="T6" fmla="*/ 24 w 226"/>
              <a:gd name="T7" fmla="*/ 119 h 220"/>
              <a:gd name="T8" fmla="*/ 1 w 226"/>
              <a:gd name="T9" fmla="*/ 189 h 220"/>
              <a:gd name="T10" fmla="*/ 24 w 226"/>
              <a:gd name="T11" fmla="*/ 220 h 220"/>
              <a:gd name="T12" fmla="*/ 90 w 226"/>
              <a:gd name="T13" fmla="*/ 203 h 220"/>
              <a:gd name="T14" fmla="*/ 207 w 226"/>
              <a:gd name="T15" fmla="*/ 91 h 220"/>
              <a:gd name="T16" fmla="*/ 110 w 226"/>
              <a:gd name="T17" fmla="*/ 164 h 220"/>
              <a:gd name="T18" fmla="*/ 170 w 226"/>
              <a:gd name="T19" fmla="*/ 81 h 220"/>
              <a:gd name="T20" fmla="*/ 163 w 226"/>
              <a:gd name="T21" fmla="*/ 115 h 220"/>
              <a:gd name="T22" fmla="*/ 110 w 226"/>
              <a:gd name="T23" fmla="*/ 169 h 220"/>
              <a:gd name="T24" fmla="*/ 102 w 226"/>
              <a:gd name="T25" fmla="*/ 139 h 220"/>
              <a:gd name="T26" fmla="*/ 79 w 226"/>
              <a:gd name="T27" fmla="*/ 117 h 220"/>
              <a:gd name="T28" fmla="*/ 159 w 226"/>
              <a:gd name="T29" fmla="*/ 61 h 220"/>
              <a:gd name="T30" fmla="*/ 102 w 226"/>
              <a:gd name="T31" fmla="*/ 139 h 220"/>
              <a:gd name="T32" fmla="*/ 52 w 226"/>
              <a:gd name="T33" fmla="*/ 110 h 220"/>
              <a:gd name="T34" fmla="*/ 137 w 226"/>
              <a:gd name="T35" fmla="*/ 49 h 220"/>
              <a:gd name="T36" fmla="*/ 29 w 226"/>
              <a:gd name="T37" fmla="*/ 205 h 220"/>
              <a:gd name="T38" fmla="*/ 14 w 226"/>
              <a:gd name="T39" fmla="*/ 196 h 220"/>
              <a:gd name="T40" fmla="*/ 22 w 226"/>
              <a:gd name="T41" fmla="*/ 166 h 220"/>
              <a:gd name="T42" fmla="*/ 54 w 226"/>
              <a:gd name="T43" fmla="*/ 199 h 220"/>
              <a:gd name="T44" fmla="*/ 61 w 226"/>
              <a:gd name="T45" fmla="*/ 197 h 220"/>
              <a:gd name="T46" fmla="*/ 24 w 226"/>
              <a:gd name="T47" fmla="*/ 159 h 220"/>
              <a:gd name="T48" fmla="*/ 33 w 226"/>
              <a:gd name="T49" fmla="*/ 129 h 220"/>
              <a:gd name="T50" fmla="*/ 89 w 226"/>
              <a:gd name="T51" fmla="*/ 189 h 220"/>
              <a:gd name="T52" fmla="*/ 61 w 226"/>
              <a:gd name="T53" fmla="*/ 197 h 220"/>
              <a:gd name="T54" fmla="*/ 186 w 226"/>
              <a:gd name="T55" fmla="*/ 93 h 220"/>
              <a:gd name="T56" fmla="*/ 168 w 226"/>
              <a:gd name="T57" fmla="*/ 52 h 220"/>
              <a:gd name="T58" fmla="*/ 139 w 226"/>
              <a:gd name="T59" fmla="*/ 23 h 220"/>
              <a:gd name="T60" fmla="*/ 192 w 226"/>
              <a:gd name="T61" fmla="*/ 27 h 220"/>
              <a:gd name="T62" fmla="*/ 197 w 226"/>
              <a:gd name="T63" fmla="*/ 81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6" h="220">
                <a:moveTo>
                  <a:pt x="202" y="18"/>
                </a:moveTo>
                <a:cubicBezTo>
                  <a:pt x="191" y="6"/>
                  <a:pt x="176" y="0"/>
                  <a:pt x="161" y="0"/>
                </a:cubicBezTo>
                <a:cubicBezTo>
                  <a:pt x="149" y="0"/>
                  <a:pt x="137" y="5"/>
                  <a:pt x="129" y="13"/>
                </a:cubicBezTo>
                <a:cubicBezTo>
                  <a:pt x="96" y="47"/>
                  <a:pt x="96" y="47"/>
                  <a:pt x="96" y="47"/>
                </a:cubicBezTo>
                <a:cubicBezTo>
                  <a:pt x="96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24" y="119"/>
                  <a:pt x="24" y="119"/>
                  <a:pt x="24" y="119"/>
                </a:cubicBezTo>
                <a:cubicBezTo>
                  <a:pt x="21" y="122"/>
                  <a:pt x="19" y="126"/>
                  <a:pt x="17" y="130"/>
                </a:cubicBezTo>
                <a:cubicBezTo>
                  <a:pt x="1" y="189"/>
                  <a:pt x="1" y="189"/>
                  <a:pt x="1" y="189"/>
                </a:cubicBezTo>
                <a:cubicBezTo>
                  <a:pt x="1" y="189"/>
                  <a:pt x="0" y="194"/>
                  <a:pt x="0" y="196"/>
                </a:cubicBezTo>
                <a:cubicBezTo>
                  <a:pt x="0" y="209"/>
                  <a:pt x="11" y="220"/>
                  <a:pt x="24" y="220"/>
                </a:cubicBezTo>
                <a:cubicBezTo>
                  <a:pt x="27" y="220"/>
                  <a:pt x="32" y="219"/>
                  <a:pt x="32" y="219"/>
                </a:cubicBezTo>
                <a:cubicBezTo>
                  <a:pt x="90" y="203"/>
                  <a:pt x="90" y="203"/>
                  <a:pt x="90" y="203"/>
                </a:cubicBezTo>
                <a:cubicBezTo>
                  <a:pt x="95" y="202"/>
                  <a:pt x="99" y="200"/>
                  <a:pt x="102" y="196"/>
                </a:cubicBezTo>
                <a:cubicBezTo>
                  <a:pt x="207" y="91"/>
                  <a:pt x="207" y="91"/>
                  <a:pt x="207" y="91"/>
                </a:cubicBezTo>
                <a:cubicBezTo>
                  <a:pt x="226" y="72"/>
                  <a:pt x="224" y="40"/>
                  <a:pt x="202" y="18"/>
                </a:cubicBezTo>
                <a:close/>
                <a:moveTo>
                  <a:pt x="110" y="164"/>
                </a:moveTo>
                <a:cubicBezTo>
                  <a:pt x="110" y="157"/>
                  <a:pt x="108" y="151"/>
                  <a:pt x="105" y="146"/>
                </a:cubicBezTo>
                <a:cubicBezTo>
                  <a:pt x="170" y="81"/>
                  <a:pt x="170" y="81"/>
                  <a:pt x="170" y="81"/>
                </a:cubicBezTo>
                <a:cubicBezTo>
                  <a:pt x="174" y="93"/>
                  <a:pt x="172" y="106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63" y="115"/>
                  <a:pt x="163" y="115"/>
                  <a:pt x="163" y="115"/>
                </a:cubicBezTo>
                <a:cubicBezTo>
                  <a:pt x="110" y="169"/>
                  <a:pt x="110" y="169"/>
                  <a:pt x="110" y="169"/>
                </a:cubicBezTo>
                <a:cubicBezTo>
                  <a:pt x="110" y="167"/>
                  <a:pt x="110" y="165"/>
                  <a:pt x="110" y="164"/>
                </a:cubicBezTo>
                <a:close/>
                <a:moveTo>
                  <a:pt x="102" y="139"/>
                </a:moveTo>
                <a:cubicBezTo>
                  <a:pt x="99" y="135"/>
                  <a:pt x="96" y="131"/>
                  <a:pt x="93" y="127"/>
                </a:cubicBezTo>
                <a:cubicBezTo>
                  <a:pt x="88" y="123"/>
                  <a:pt x="84" y="120"/>
                  <a:pt x="79" y="117"/>
                </a:cubicBezTo>
                <a:cubicBezTo>
                  <a:pt x="144" y="52"/>
                  <a:pt x="144" y="52"/>
                  <a:pt x="144" y="52"/>
                </a:cubicBezTo>
                <a:cubicBezTo>
                  <a:pt x="149" y="54"/>
                  <a:pt x="154" y="57"/>
                  <a:pt x="159" y="61"/>
                </a:cubicBezTo>
                <a:cubicBezTo>
                  <a:pt x="162" y="65"/>
                  <a:pt x="165" y="69"/>
                  <a:pt x="167" y="74"/>
                </a:cubicBezTo>
                <a:lnTo>
                  <a:pt x="102" y="139"/>
                </a:lnTo>
                <a:close/>
                <a:moveTo>
                  <a:pt x="72" y="114"/>
                </a:moveTo>
                <a:cubicBezTo>
                  <a:pt x="66" y="111"/>
                  <a:pt x="59" y="110"/>
                  <a:pt x="52" y="110"/>
                </a:cubicBezTo>
                <a:cubicBezTo>
                  <a:pt x="105" y="56"/>
                  <a:pt x="105" y="56"/>
                  <a:pt x="105" y="56"/>
                </a:cubicBezTo>
                <a:cubicBezTo>
                  <a:pt x="113" y="48"/>
                  <a:pt x="125" y="46"/>
                  <a:pt x="137" y="49"/>
                </a:cubicBezTo>
                <a:lnTo>
                  <a:pt x="72" y="114"/>
                </a:lnTo>
                <a:close/>
                <a:moveTo>
                  <a:pt x="29" y="205"/>
                </a:moveTo>
                <a:cubicBezTo>
                  <a:pt x="28" y="206"/>
                  <a:pt x="26" y="206"/>
                  <a:pt x="24" y="206"/>
                </a:cubicBezTo>
                <a:cubicBezTo>
                  <a:pt x="18" y="206"/>
                  <a:pt x="14" y="202"/>
                  <a:pt x="14" y="196"/>
                </a:cubicBezTo>
                <a:cubicBezTo>
                  <a:pt x="14" y="195"/>
                  <a:pt x="14" y="193"/>
                  <a:pt x="14" y="192"/>
                </a:cubicBezTo>
                <a:cubicBezTo>
                  <a:pt x="22" y="166"/>
                  <a:pt x="22" y="166"/>
                  <a:pt x="22" y="166"/>
                </a:cubicBezTo>
                <a:cubicBezTo>
                  <a:pt x="30" y="166"/>
                  <a:pt x="38" y="169"/>
                  <a:pt x="45" y="175"/>
                </a:cubicBezTo>
                <a:cubicBezTo>
                  <a:pt x="51" y="182"/>
                  <a:pt x="55" y="191"/>
                  <a:pt x="54" y="199"/>
                </a:cubicBezTo>
                <a:lnTo>
                  <a:pt x="29" y="205"/>
                </a:lnTo>
                <a:close/>
                <a:moveTo>
                  <a:pt x="61" y="197"/>
                </a:moveTo>
                <a:cubicBezTo>
                  <a:pt x="61" y="188"/>
                  <a:pt x="57" y="178"/>
                  <a:pt x="50" y="170"/>
                </a:cubicBezTo>
                <a:cubicBezTo>
                  <a:pt x="42" y="163"/>
                  <a:pt x="33" y="159"/>
                  <a:pt x="24" y="159"/>
                </a:cubicBezTo>
                <a:cubicBezTo>
                  <a:pt x="30" y="134"/>
                  <a:pt x="30" y="134"/>
                  <a:pt x="30" y="134"/>
                </a:cubicBezTo>
                <a:cubicBezTo>
                  <a:pt x="31" y="132"/>
                  <a:pt x="32" y="131"/>
                  <a:pt x="33" y="129"/>
                </a:cubicBezTo>
                <a:cubicBezTo>
                  <a:pt x="47" y="119"/>
                  <a:pt x="68" y="122"/>
                  <a:pt x="83" y="137"/>
                </a:cubicBezTo>
                <a:cubicBezTo>
                  <a:pt x="98" y="153"/>
                  <a:pt x="101" y="175"/>
                  <a:pt x="89" y="189"/>
                </a:cubicBezTo>
                <a:cubicBezTo>
                  <a:pt x="88" y="190"/>
                  <a:pt x="87" y="190"/>
                  <a:pt x="86" y="190"/>
                </a:cubicBezTo>
                <a:lnTo>
                  <a:pt x="61" y="197"/>
                </a:lnTo>
                <a:close/>
                <a:moveTo>
                  <a:pt x="197" y="81"/>
                </a:moveTo>
                <a:cubicBezTo>
                  <a:pt x="186" y="93"/>
                  <a:pt x="186" y="93"/>
                  <a:pt x="186" y="93"/>
                </a:cubicBezTo>
                <a:cubicBezTo>
                  <a:pt x="186" y="91"/>
                  <a:pt x="186" y="90"/>
                  <a:pt x="186" y="88"/>
                </a:cubicBezTo>
                <a:cubicBezTo>
                  <a:pt x="185" y="75"/>
                  <a:pt x="178" y="62"/>
                  <a:pt x="168" y="52"/>
                </a:cubicBezTo>
                <a:cubicBezTo>
                  <a:pt x="157" y="41"/>
                  <a:pt x="142" y="34"/>
                  <a:pt x="127" y="34"/>
                </a:cubicBezTo>
                <a:cubicBezTo>
                  <a:pt x="139" y="23"/>
                  <a:pt x="139" y="23"/>
                  <a:pt x="139" y="23"/>
                </a:cubicBezTo>
                <a:cubicBezTo>
                  <a:pt x="145" y="17"/>
                  <a:pt x="153" y="14"/>
                  <a:pt x="161" y="14"/>
                </a:cubicBezTo>
                <a:cubicBezTo>
                  <a:pt x="172" y="14"/>
                  <a:pt x="184" y="19"/>
                  <a:pt x="192" y="27"/>
                </a:cubicBezTo>
                <a:cubicBezTo>
                  <a:pt x="201" y="36"/>
                  <a:pt x="205" y="46"/>
                  <a:pt x="206" y="56"/>
                </a:cubicBezTo>
                <a:cubicBezTo>
                  <a:pt x="207" y="66"/>
                  <a:pt x="204" y="75"/>
                  <a:pt x="197" y="8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606" tIns="45802" rIns="91606" bIns="45802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</a:pPr>
            <a:endParaRPr lang="id-ID" sz="781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29621" y="5070355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916974" y="4029336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46002" y="2816461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84450" y="1699230"/>
            <a:ext cx="1768573" cy="224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215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215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90222" y="1937276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69251" y="3035584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16992" y="4254369"/>
            <a:ext cx="26441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722" y="5304510"/>
            <a:ext cx="2707974" cy="24570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95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95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2161063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3916947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1596919" y="2925387"/>
            <a:ext cx="1388657" cy="159959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2985576" y="1645710"/>
            <a:ext cx="2050439" cy="287927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Freeform 6"/>
          <p:cNvSpPr>
            <a:spLocks/>
          </p:cNvSpPr>
          <p:nvPr/>
        </p:nvSpPr>
        <p:spPr bwMode="auto">
          <a:xfrm>
            <a:off x="4847477" y="2410127"/>
            <a:ext cx="1822613" cy="211485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Freeform 6"/>
          <p:cNvSpPr>
            <a:spLocks/>
          </p:cNvSpPr>
          <p:nvPr/>
        </p:nvSpPr>
        <p:spPr bwMode="auto">
          <a:xfrm>
            <a:off x="5709227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6"/>
          <p:cNvSpPr>
            <a:spLocks/>
          </p:cNvSpPr>
          <p:nvPr/>
        </p:nvSpPr>
        <p:spPr bwMode="auto">
          <a:xfrm>
            <a:off x="6837046" y="2925387"/>
            <a:ext cx="1388657" cy="159959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reeform 6"/>
          <p:cNvSpPr>
            <a:spLocks/>
          </p:cNvSpPr>
          <p:nvPr/>
        </p:nvSpPr>
        <p:spPr bwMode="auto">
          <a:xfrm>
            <a:off x="7549093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reeform 6"/>
          <p:cNvSpPr>
            <a:spLocks/>
          </p:cNvSpPr>
          <p:nvPr/>
        </p:nvSpPr>
        <p:spPr bwMode="auto">
          <a:xfrm>
            <a:off x="9427238" y="1965629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>
            <a:off x="8410018" y="1645710"/>
            <a:ext cx="2050439" cy="287927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136"/>
          <p:cNvGrpSpPr/>
          <p:nvPr/>
        </p:nvGrpSpPr>
        <p:grpSpPr>
          <a:xfrm>
            <a:off x="1868586" y="4690312"/>
            <a:ext cx="769442" cy="850779"/>
            <a:chOff x="922980" y="3281022"/>
            <a:chExt cx="630089" cy="69669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9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137"/>
          <p:cNvGrpSpPr/>
          <p:nvPr/>
        </p:nvGrpSpPr>
        <p:grpSpPr>
          <a:xfrm>
            <a:off x="2770796" y="4690307"/>
            <a:ext cx="769442" cy="1247802"/>
            <a:chOff x="1580321" y="3281022"/>
            <a:chExt cx="630089" cy="1021813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2" name="Group 10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3" name="Group 136"/>
          <p:cNvGrpSpPr/>
          <p:nvPr/>
        </p:nvGrpSpPr>
        <p:grpSpPr>
          <a:xfrm>
            <a:off x="3673005" y="4690312"/>
            <a:ext cx="769442" cy="850779"/>
            <a:chOff x="922980" y="3281022"/>
            <a:chExt cx="630089" cy="696693"/>
          </a:xfrm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4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37"/>
          <p:cNvGrpSpPr/>
          <p:nvPr/>
        </p:nvGrpSpPr>
        <p:grpSpPr>
          <a:xfrm>
            <a:off x="4575214" y="4690307"/>
            <a:ext cx="769442" cy="1247802"/>
            <a:chOff x="1580321" y="3281022"/>
            <a:chExt cx="630089" cy="1021813"/>
          </a:xfrm>
        </p:grpSpPr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6" name="Group 10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8" name="Group 136"/>
          <p:cNvGrpSpPr/>
          <p:nvPr/>
        </p:nvGrpSpPr>
        <p:grpSpPr>
          <a:xfrm>
            <a:off x="5477423" y="4690312"/>
            <a:ext cx="769442" cy="850779"/>
            <a:chOff x="922980" y="3281022"/>
            <a:chExt cx="630089" cy="696693"/>
          </a:xfrm>
        </p:grpSpPr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5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9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37"/>
          <p:cNvGrpSpPr/>
          <p:nvPr/>
        </p:nvGrpSpPr>
        <p:grpSpPr>
          <a:xfrm>
            <a:off x="6379632" y="4690307"/>
            <a:ext cx="769442" cy="1247802"/>
            <a:chOff x="1580321" y="3281022"/>
            <a:chExt cx="630089" cy="1021813"/>
          </a:xfrm>
        </p:grpSpPr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0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Group 136"/>
          <p:cNvGrpSpPr/>
          <p:nvPr/>
        </p:nvGrpSpPr>
        <p:grpSpPr>
          <a:xfrm>
            <a:off x="7281842" y="4690312"/>
            <a:ext cx="769442" cy="850779"/>
            <a:chOff x="922980" y="3281022"/>
            <a:chExt cx="630089" cy="696693"/>
          </a:xfrm>
        </p:grpSpPr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4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137"/>
          <p:cNvGrpSpPr/>
          <p:nvPr/>
        </p:nvGrpSpPr>
        <p:grpSpPr>
          <a:xfrm>
            <a:off x="8184050" y="4690307"/>
            <a:ext cx="769442" cy="1247802"/>
            <a:chOff x="1580321" y="3281022"/>
            <a:chExt cx="630089" cy="1021813"/>
          </a:xfrm>
        </p:grpSpPr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6" name="Group 12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TextBox 12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3" name="Group 136"/>
          <p:cNvGrpSpPr/>
          <p:nvPr/>
        </p:nvGrpSpPr>
        <p:grpSpPr>
          <a:xfrm>
            <a:off x="9086260" y="4690312"/>
            <a:ext cx="769442" cy="850779"/>
            <a:chOff x="922980" y="3281022"/>
            <a:chExt cx="630089" cy="696693"/>
          </a:xfrm>
        </p:grpSpPr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1088218" y="3281022"/>
              <a:ext cx="200183" cy="194452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5" name="Group 120"/>
            <p:cNvGrpSpPr/>
            <p:nvPr/>
          </p:nvGrpSpPr>
          <p:grpSpPr>
            <a:xfrm>
              <a:off x="922980" y="3475474"/>
              <a:ext cx="630089" cy="502241"/>
              <a:chOff x="980587" y="3705902"/>
              <a:chExt cx="630089" cy="502241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980587" y="405692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1246034" y="3705902"/>
                <a:ext cx="0" cy="34209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137"/>
          <p:cNvGrpSpPr/>
          <p:nvPr/>
        </p:nvGrpSpPr>
        <p:grpSpPr>
          <a:xfrm>
            <a:off x="9988465" y="4690307"/>
            <a:ext cx="769442" cy="1247802"/>
            <a:chOff x="1580321" y="3281022"/>
            <a:chExt cx="630089" cy="1021813"/>
          </a:xfrm>
        </p:grpSpPr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1744938" y="3281022"/>
              <a:ext cx="200183" cy="194452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7"/>
            <p:cNvGrpSpPr/>
            <p:nvPr/>
          </p:nvGrpSpPr>
          <p:grpSpPr>
            <a:xfrm>
              <a:off x="1580321" y="3475474"/>
              <a:ext cx="630089" cy="827361"/>
              <a:chOff x="1629117" y="3705902"/>
              <a:chExt cx="630089" cy="827361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1893825" y="3705902"/>
                <a:ext cx="0" cy="651665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1629117" y="4382042"/>
                <a:ext cx="630089" cy="15122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000" b="1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替换文字内容</a:t>
                </a:r>
                <a:endParaRPr lang="en-US" sz="1000" b="1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63" name="文本框 62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1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7" grpId="0" animBg="1"/>
      <p:bldP spid="22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Chart 61"/>
          <p:cNvGraphicFramePr/>
          <p:nvPr>
            <p:extLst/>
          </p:nvPr>
        </p:nvGraphicFramePr>
        <p:xfrm>
          <a:off x="1678294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2325817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1407" y="3962081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2001</a:t>
            </a:r>
          </a:p>
        </p:txBody>
      </p:sp>
      <p:graphicFrame>
        <p:nvGraphicFramePr>
          <p:cNvPr id="36" name="Chart 35"/>
          <p:cNvGraphicFramePr/>
          <p:nvPr>
            <p:extLst/>
          </p:nvPr>
        </p:nvGraphicFramePr>
        <p:xfrm>
          <a:off x="4160854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808378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70170" y="3962081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2010</a:t>
            </a:r>
          </a:p>
        </p:txBody>
      </p:sp>
      <p:graphicFrame>
        <p:nvGraphicFramePr>
          <p:cNvPr id="43" name="Chart 42"/>
          <p:cNvGraphicFramePr/>
          <p:nvPr>
            <p:extLst/>
          </p:nvPr>
        </p:nvGraphicFramePr>
        <p:xfrm>
          <a:off x="6619879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7267401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58931" y="3993624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2012</a:t>
            </a:r>
          </a:p>
        </p:txBody>
      </p:sp>
      <p:graphicFrame>
        <p:nvGraphicFramePr>
          <p:cNvPr id="54" name="Chart 53"/>
          <p:cNvGraphicFramePr/>
          <p:nvPr>
            <p:extLst/>
          </p:nvPr>
        </p:nvGraphicFramePr>
        <p:xfrm>
          <a:off x="9108169" y="1941374"/>
          <a:ext cx="1998127" cy="211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9755692" y="2846012"/>
            <a:ext cx="781549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40%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947694" y="3993624"/>
            <a:ext cx="397546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</a:p>
        </p:txBody>
      </p:sp>
      <p:grpSp>
        <p:nvGrpSpPr>
          <p:cNvPr id="28" name="Group 29"/>
          <p:cNvGrpSpPr/>
          <p:nvPr/>
        </p:nvGrpSpPr>
        <p:grpSpPr>
          <a:xfrm>
            <a:off x="1812053" y="4538583"/>
            <a:ext cx="4094328" cy="722185"/>
            <a:chOff x="648100" y="3562350"/>
            <a:chExt cx="3771500" cy="914400"/>
          </a:xfrm>
        </p:grpSpPr>
        <p:sp>
          <p:nvSpPr>
            <p:cNvPr id="29" name="Rectangle 28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Group 32"/>
          <p:cNvGrpSpPr/>
          <p:nvPr/>
        </p:nvGrpSpPr>
        <p:grpSpPr>
          <a:xfrm>
            <a:off x="1812053" y="5332321"/>
            <a:ext cx="4094328" cy="722185"/>
            <a:chOff x="648100" y="3562350"/>
            <a:chExt cx="3771500" cy="914400"/>
          </a:xfrm>
        </p:grpSpPr>
        <p:sp>
          <p:nvSpPr>
            <p:cNvPr id="32" name="Rectangle 31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5"/>
          <p:cNvGrpSpPr/>
          <p:nvPr/>
        </p:nvGrpSpPr>
        <p:grpSpPr>
          <a:xfrm>
            <a:off x="6987693" y="4534718"/>
            <a:ext cx="4094328" cy="722185"/>
            <a:chOff x="648100" y="3562350"/>
            <a:chExt cx="3771500" cy="914400"/>
          </a:xfrm>
        </p:grpSpPr>
        <p:sp>
          <p:nvSpPr>
            <p:cNvPr id="40" name="Rectangle 39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113453" y="4598841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13453" y="5397514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89093" y="4593214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987693" y="5325668"/>
            <a:ext cx="4094328" cy="722185"/>
            <a:chOff x="648100" y="3562350"/>
            <a:chExt cx="3771500" cy="914400"/>
          </a:xfrm>
        </p:grpSpPr>
        <p:sp>
          <p:nvSpPr>
            <p:cNvPr id="55" name="Rectangle 54"/>
            <p:cNvSpPr/>
            <p:nvPr/>
          </p:nvSpPr>
          <p:spPr>
            <a:xfrm>
              <a:off x="800500" y="3562350"/>
              <a:ext cx="36191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8100" y="3562350"/>
              <a:ext cx="152400" cy="914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289093" y="5384164"/>
            <a:ext cx="35649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8" grpId="0"/>
      <p:bldP spid="50" grpId="0"/>
      <p:bldGraphic spid="36" grpId="0">
        <p:bldAsOne/>
      </p:bldGraphic>
      <p:bldP spid="37" grpId="0"/>
      <p:bldP spid="38" grpId="0"/>
      <p:bldGraphic spid="43" grpId="0">
        <p:bldAsOne/>
      </p:bldGraphic>
      <p:bldP spid="44" grpId="0"/>
      <p:bldP spid="45" grpId="0"/>
      <p:bldGraphic spid="54" grpId="0">
        <p:bldAsOne/>
      </p:bldGraphic>
      <p:bldP spid="56" grpId="0"/>
      <p:bldP spid="59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 7"/>
          <p:cNvSpPr/>
          <p:nvPr/>
        </p:nvSpPr>
        <p:spPr>
          <a:xfrm>
            <a:off x="817453" y="1199980"/>
            <a:ext cx="11217889" cy="4045517"/>
          </a:xfrm>
          <a:custGeom>
            <a:avLst/>
            <a:gdLst>
              <a:gd name="connsiteX0" fmla="*/ 8105493 w 11217889"/>
              <a:gd name="connsiteY0" fmla="*/ 9081 h 4045517"/>
              <a:gd name="connsiteX1" fmla="*/ 10717751 w 11217889"/>
              <a:gd name="connsiteY1" fmla="*/ 9081 h 4045517"/>
              <a:gd name="connsiteX2" fmla="*/ 11217889 w 11217889"/>
              <a:gd name="connsiteY2" fmla="*/ 4045517 h 4045517"/>
              <a:gd name="connsiteX3" fmla="*/ 8605631 w 11217889"/>
              <a:gd name="connsiteY3" fmla="*/ 4045517 h 4045517"/>
              <a:gd name="connsiteX4" fmla="*/ 2701831 w 11217889"/>
              <a:gd name="connsiteY4" fmla="*/ 0 h 4045517"/>
              <a:gd name="connsiteX5" fmla="*/ 5314088 w 11217889"/>
              <a:gd name="connsiteY5" fmla="*/ 0 h 4045517"/>
              <a:gd name="connsiteX6" fmla="*/ 5814226 w 11217889"/>
              <a:gd name="connsiteY6" fmla="*/ 4036436 h 4045517"/>
              <a:gd name="connsiteX7" fmla="*/ 3201968 w 11217889"/>
              <a:gd name="connsiteY7" fmla="*/ 4036436 h 4045517"/>
              <a:gd name="connsiteX8" fmla="*/ 0 w 11217889"/>
              <a:gd name="connsiteY8" fmla="*/ 0 h 4045517"/>
              <a:gd name="connsiteX9" fmla="*/ 2612259 w 11217889"/>
              <a:gd name="connsiteY9" fmla="*/ 0 h 4045517"/>
              <a:gd name="connsiteX10" fmla="*/ 3112397 w 11217889"/>
              <a:gd name="connsiteY10" fmla="*/ 4036436 h 4045517"/>
              <a:gd name="connsiteX11" fmla="*/ 500138 w 11217889"/>
              <a:gd name="connsiteY11" fmla="*/ 4036436 h 4045517"/>
              <a:gd name="connsiteX12" fmla="*/ 5403660 w 11217889"/>
              <a:gd name="connsiteY12" fmla="*/ 0 h 4045517"/>
              <a:gd name="connsiteX13" fmla="*/ 8015918 w 11217889"/>
              <a:gd name="connsiteY13" fmla="*/ 0 h 4045517"/>
              <a:gd name="connsiteX14" fmla="*/ 8516056 w 11217889"/>
              <a:gd name="connsiteY14" fmla="*/ 4036436 h 4045517"/>
              <a:gd name="connsiteX15" fmla="*/ 5903798 w 11217889"/>
              <a:gd name="connsiteY15" fmla="*/ 4036436 h 404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17889" h="4045517">
                <a:moveTo>
                  <a:pt x="8105493" y="9081"/>
                </a:moveTo>
                <a:lnTo>
                  <a:pt x="10717751" y="9081"/>
                </a:lnTo>
                <a:lnTo>
                  <a:pt x="11217889" y="4045517"/>
                </a:lnTo>
                <a:lnTo>
                  <a:pt x="8605631" y="4045517"/>
                </a:lnTo>
                <a:close/>
                <a:moveTo>
                  <a:pt x="2701831" y="0"/>
                </a:moveTo>
                <a:lnTo>
                  <a:pt x="5314088" y="0"/>
                </a:lnTo>
                <a:lnTo>
                  <a:pt x="5814226" y="4036436"/>
                </a:lnTo>
                <a:lnTo>
                  <a:pt x="3201968" y="4036436"/>
                </a:lnTo>
                <a:close/>
                <a:moveTo>
                  <a:pt x="0" y="0"/>
                </a:moveTo>
                <a:lnTo>
                  <a:pt x="2612259" y="0"/>
                </a:lnTo>
                <a:lnTo>
                  <a:pt x="3112397" y="4036436"/>
                </a:lnTo>
                <a:lnTo>
                  <a:pt x="500138" y="4036436"/>
                </a:lnTo>
                <a:close/>
                <a:moveTo>
                  <a:pt x="5403660" y="0"/>
                </a:moveTo>
                <a:lnTo>
                  <a:pt x="8015918" y="0"/>
                </a:lnTo>
                <a:lnTo>
                  <a:pt x="8516056" y="4036436"/>
                </a:lnTo>
                <a:lnTo>
                  <a:pt x="5903798" y="4036436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MH_Text_1"/>
          <p:cNvSpPr txBox="1"/>
          <p:nvPr/>
        </p:nvSpPr>
        <p:spPr>
          <a:xfrm>
            <a:off x="1460823" y="6230912"/>
            <a:ext cx="10440665" cy="5537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点击添加相关标题文字，点击添加相关标题文字，点击添加相关标题文字，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</a:t>
            </a: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添加相关标题文字。</a:t>
            </a:r>
            <a:endParaRPr lang="en-GB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60824" y="5902285"/>
            <a:ext cx="1872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5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6000">
        <p14:switch dir="r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499" y="448"/>
            <a:ext cx="12856458" cy="723175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 rot="5400000">
            <a:off x="-220231" y="2343852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 rot="16200000" flipH="1">
            <a:off x="10091280" y="2343853"/>
            <a:ext cx="2987704" cy="2544946"/>
          </a:xfrm>
          <a:prstGeom prst="triangle">
            <a:avLst/>
          </a:prstGeom>
          <a:solidFill>
            <a:srgbClr val="067BE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917356" y="3067893"/>
            <a:ext cx="815411" cy="812262"/>
            <a:chOff x="7009519" y="1639318"/>
            <a:chExt cx="773268" cy="770282"/>
          </a:xfrm>
        </p:grpSpPr>
        <p:sp>
          <p:nvSpPr>
            <p:cNvPr id="10" name="椭圆 9"/>
            <p:cNvSpPr/>
            <p:nvPr/>
          </p:nvSpPr>
          <p:spPr>
            <a:xfrm>
              <a:off x="7012505" y="1639318"/>
              <a:ext cx="770282" cy="7702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009519" y="1703614"/>
              <a:ext cx="716297" cy="64168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3797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79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732759" y="3212449"/>
            <a:ext cx="2697842" cy="52315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zh-CN" altLang="en-US" sz="2800" dirty="0">
                <a:solidFill>
                  <a:schemeClr val="accent3"/>
                </a:solidFill>
                <a:ea typeface="微软雅黑" panose="020B0503020204020204" pitchFamily="34" charset="-122"/>
              </a:rPr>
              <a:t>请替换文字内容</a:t>
            </a:r>
          </a:p>
        </p:txBody>
      </p:sp>
    </p:spTree>
    <p:extLst>
      <p:ext uri="{BB962C8B-B14F-4D97-AF65-F5344CB8AC3E}">
        <p14:creationId xmlns:p14="http://schemas.microsoft.com/office/powerpoint/2010/main" val="278871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/>
          </p:nvPr>
        </p:nvGraphicFramePr>
        <p:xfrm>
          <a:off x="1141458" y="2405487"/>
          <a:ext cx="5447574" cy="3661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Oval 13"/>
          <p:cNvSpPr/>
          <p:nvPr/>
        </p:nvSpPr>
        <p:spPr>
          <a:xfrm>
            <a:off x="6949469" y="2793361"/>
            <a:ext cx="571172" cy="5744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652227" y="2840989"/>
            <a:ext cx="3450035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49469" y="3593378"/>
            <a:ext cx="571172" cy="5744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652227" y="3637025"/>
            <a:ext cx="3450035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949469" y="4388708"/>
            <a:ext cx="571172" cy="5744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699090" y="4433061"/>
            <a:ext cx="3450035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49469" y="5148493"/>
            <a:ext cx="571172" cy="574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699090" y="5229097"/>
            <a:ext cx="3403172" cy="34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8218" tIns="24109" rIns="48218" bIns="24109">
            <a:spAutoFit/>
          </a:bodyPr>
          <a:lstStyle/>
          <a:p>
            <a:pPr algn="just" defTabSz="1147649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35"/>
          <p:cNvSpPr>
            <a:spLocks noEditPoints="1"/>
          </p:cNvSpPr>
          <p:nvPr/>
        </p:nvSpPr>
        <p:spPr bwMode="auto">
          <a:xfrm>
            <a:off x="7025791" y="2939407"/>
            <a:ext cx="418529" cy="282357"/>
          </a:xfrm>
          <a:custGeom>
            <a:avLst/>
            <a:gdLst>
              <a:gd name="T0" fmla="*/ 135 w 157"/>
              <a:gd name="T1" fmla="*/ 46 h 106"/>
              <a:gd name="T2" fmla="*/ 136 w 157"/>
              <a:gd name="T3" fmla="*/ 37 h 106"/>
              <a:gd name="T4" fmla="*/ 99 w 157"/>
              <a:gd name="T5" fmla="*/ 0 h 106"/>
              <a:gd name="T6" fmla="*/ 73 w 157"/>
              <a:gd name="T7" fmla="*/ 18 h 106"/>
              <a:gd name="T8" fmla="*/ 45 w 157"/>
              <a:gd name="T9" fmla="*/ 8 h 106"/>
              <a:gd name="T10" fmla="*/ 19 w 157"/>
              <a:gd name="T11" fmla="*/ 39 h 106"/>
              <a:gd name="T12" fmla="*/ 20 w 157"/>
              <a:gd name="T13" fmla="*/ 47 h 106"/>
              <a:gd name="T14" fmla="*/ 0 w 157"/>
              <a:gd name="T15" fmla="*/ 75 h 106"/>
              <a:gd name="T16" fmla="*/ 31 w 157"/>
              <a:gd name="T17" fmla="*/ 106 h 106"/>
              <a:gd name="T18" fmla="*/ 126 w 157"/>
              <a:gd name="T19" fmla="*/ 106 h 106"/>
              <a:gd name="T20" fmla="*/ 157 w 157"/>
              <a:gd name="T21" fmla="*/ 75 h 106"/>
              <a:gd name="T22" fmla="*/ 135 w 157"/>
              <a:gd name="T23" fmla="*/ 46 h 106"/>
              <a:gd name="T24" fmla="*/ 120 w 157"/>
              <a:gd name="T25" fmla="*/ 100 h 106"/>
              <a:gd name="T26" fmla="*/ 79 w 157"/>
              <a:gd name="T27" fmla="*/ 100 h 106"/>
              <a:gd name="T28" fmla="*/ 103 w 157"/>
              <a:gd name="T29" fmla="*/ 75 h 106"/>
              <a:gd name="T30" fmla="*/ 102 w 157"/>
              <a:gd name="T31" fmla="*/ 72 h 106"/>
              <a:gd name="T32" fmla="*/ 92 w 157"/>
              <a:gd name="T33" fmla="*/ 72 h 106"/>
              <a:gd name="T34" fmla="*/ 92 w 157"/>
              <a:gd name="T35" fmla="*/ 68 h 106"/>
              <a:gd name="T36" fmla="*/ 92 w 157"/>
              <a:gd name="T37" fmla="*/ 37 h 106"/>
              <a:gd name="T38" fmla="*/ 90 w 157"/>
              <a:gd name="T39" fmla="*/ 35 h 106"/>
              <a:gd name="T40" fmla="*/ 64 w 157"/>
              <a:gd name="T41" fmla="*/ 35 h 106"/>
              <a:gd name="T42" fmla="*/ 62 w 157"/>
              <a:gd name="T43" fmla="*/ 37 h 106"/>
              <a:gd name="T44" fmla="*/ 62 w 157"/>
              <a:gd name="T45" fmla="*/ 68 h 106"/>
              <a:gd name="T46" fmla="*/ 62 w 157"/>
              <a:gd name="T47" fmla="*/ 73 h 106"/>
              <a:gd name="T48" fmla="*/ 51 w 157"/>
              <a:gd name="T49" fmla="*/ 73 h 106"/>
              <a:gd name="T50" fmla="*/ 50 w 157"/>
              <a:gd name="T51" fmla="*/ 76 h 106"/>
              <a:gd name="T52" fmla="*/ 75 w 157"/>
              <a:gd name="T53" fmla="*/ 100 h 106"/>
              <a:gd name="T54" fmla="*/ 38 w 157"/>
              <a:gd name="T55" fmla="*/ 100 h 106"/>
              <a:gd name="T56" fmla="*/ 11 w 157"/>
              <a:gd name="T57" fmla="*/ 74 h 106"/>
              <a:gd name="T58" fmla="*/ 29 w 157"/>
              <a:gd name="T59" fmla="*/ 50 h 106"/>
              <a:gd name="T60" fmla="*/ 28 w 157"/>
              <a:gd name="T61" fmla="*/ 44 h 106"/>
              <a:gd name="T62" fmla="*/ 50 w 157"/>
              <a:gd name="T63" fmla="*/ 17 h 106"/>
              <a:gd name="T64" fmla="*/ 74 w 157"/>
              <a:gd name="T65" fmla="*/ 29 h 106"/>
              <a:gd name="T66" fmla="*/ 97 w 157"/>
              <a:gd name="T67" fmla="*/ 10 h 106"/>
              <a:gd name="T68" fmla="*/ 128 w 157"/>
              <a:gd name="T69" fmla="*/ 42 h 106"/>
              <a:gd name="T70" fmla="*/ 127 w 157"/>
              <a:gd name="T71" fmla="*/ 49 h 106"/>
              <a:gd name="T72" fmla="*/ 147 w 157"/>
              <a:gd name="T73" fmla="*/ 74 h 106"/>
              <a:gd name="T74" fmla="*/ 120 w 157"/>
              <a:gd name="T75" fmla="*/ 10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57" h="106">
                <a:moveTo>
                  <a:pt x="135" y="46"/>
                </a:moveTo>
                <a:cubicBezTo>
                  <a:pt x="136" y="43"/>
                  <a:pt x="136" y="40"/>
                  <a:pt x="136" y="37"/>
                </a:cubicBezTo>
                <a:cubicBezTo>
                  <a:pt x="136" y="16"/>
                  <a:pt x="120" y="0"/>
                  <a:pt x="99" y="0"/>
                </a:cubicBezTo>
                <a:cubicBezTo>
                  <a:pt x="76" y="0"/>
                  <a:pt x="73" y="18"/>
                  <a:pt x="73" y="18"/>
                </a:cubicBezTo>
                <a:cubicBezTo>
                  <a:pt x="73" y="18"/>
                  <a:pt x="63" y="6"/>
                  <a:pt x="45" y="8"/>
                </a:cubicBezTo>
                <a:cubicBezTo>
                  <a:pt x="30" y="11"/>
                  <a:pt x="19" y="25"/>
                  <a:pt x="19" y="39"/>
                </a:cubicBezTo>
                <a:cubicBezTo>
                  <a:pt x="19" y="42"/>
                  <a:pt x="20" y="44"/>
                  <a:pt x="20" y="47"/>
                </a:cubicBezTo>
                <a:cubicBezTo>
                  <a:pt x="9" y="51"/>
                  <a:pt x="0" y="62"/>
                  <a:pt x="0" y="75"/>
                </a:cubicBezTo>
                <a:cubicBezTo>
                  <a:pt x="0" y="92"/>
                  <a:pt x="14" y="106"/>
                  <a:pt x="31" y="106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43" y="106"/>
                  <a:pt x="157" y="92"/>
                  <a:pt x="157" y="75"/>
                </a:cubicBezTo>
                <a:cubicBezTo>
                  <a:pt x="157" y="62"/>
                  <a:pt x="148" y="50"/>
                  <a:pt x="135" y="46"/>
                </a:cubicBezTo>
                <a:close/>
                <a:moveTo>
                  <a:pt x="120" y="100"/>
                </a:moveTo>
                <a:cubicBezTo>
                  <a:pt x="79" y="100"/>
                  <a:pt x="79" y="100"/>
                  <a:pt x="79" y="100"/>
                </a:cubicBezTo>
                <a:cubicBezTo>
                  <a:pt x="82" y="97"/>
                  <a:pt x="103" y="75"/>
                  <a:pt x="103" y="75"/>
                </a:cubicBezTo>
                <a:cubicBezTo>
                  <a:pt x="103" y="75"/>
                  <a:pt x="106" y="72"/>
                  <a:pt x="102" y="72"/>
                </a:cubicBezTo>
                <a:cubicBezTo>
                  <a:pt x="98" y="72"/>
                  <a:pt x="92" y="72"/>
                  <a:pt x="92" y="72"/>
                </a:cubicBezTo>
                <a:cubicBezTo>
                  <a:pt x="92" y="72"/>
                  <a:pt x="92" y="70"/>
                  <a:pt x="92" y="68"/>
                </a:cubicBezTo>
                <a:cubicBezTo>
                  <a:pt x="92" y="59"/>
                  <a:pt x="92" y="43"/>
                  <a:pt x="92" y="37"/>
                </a:cubicBezTo>
                <a:cubicBezTo>
                  <a:pt x="92" y="37"/>
                  <a:pt x="92" y="35"/>
                  <a:pt x="90" y="35"/>
                </a:cubicBezTo>
                <a:cubicBezTo>
                  <a:pt x="88" y="35"/>
                  <a:pt x="67" y="35"/>
                  <a:pt x="64" y="35"/>
                </a:cubicBezTo>
                <a:cubicBezTo>
                  <a:pt x="61" y="35"/>
                  <a:pt x="62" y="37"/>
                  <a:pt x="62" y="37"/>
                </a:cubicBezTo>
                <a:cubicBezTo>
                  <a:pt x="62" y="44"/>
                  <a:pt x="62" y="59"/>
                  <a:pt x="62" y="68"/>
                </a:cubicBezTo>
                <a:cubicBezTo>
                  <a:pt x="62" y="71"/>
                  <a:pt x="62" y="73"/>
                  <a:pt x="62" y="73"/>
                </a:cubicBezTo>
                <a:cubicBezTo>
                  <a:pt x="62" y="73"/>
                  <a:pt x="54" y="73"/>
                  <a:pt x="51" y="73"/>
                </a:cubicBezTo>
                <a:cubicBezTo>
                  <a:pt x="47" y="73"/>
                  <a:pt x="50" y="76"/>
                  <a:pt x="50" y="76"/>
                </a:cubicBezTo>
                <a:cubicBezTo>
                  <a:pt x="75" y="100"/>
                  <a:pt x="75" y="100"/>
                  <a:pt x="75" y="100"/>
                </a:cubicBezTo>
                <a:cubicBezTo>
                  <a:pt x="38" y="100"/>
                  <a:pt x="38" y="100"/>
                  <a:pt x="38" y="100"/>
                </a:cubicBezTo>
                <a:cubicBezTo>
                  <a:pt x="23" y="100"/>
                  <a:pt x="11" y="88"/>
                  <a:pt x="11" y="74"/>
                </a:cubicBezTo>
                <a:cubicBezTo>
                  <a:pt x="11" y="63"/>
                  <a:pt x="18" y="53"/>
                  <a:pt x="29" y="50"/>
                </a:cubicBezTo>
                <a:cubicBezTo>
                  <a:pt x="28" y="48"/>
                  <a:pt x="28" y="46"/>
                  <a:pt x="28" y="44"/>
                </a:cubicBezTo>
                <a:cubicBezTo>
                  <a:pt x="28" y="31"/>
                  <a:pt x="37" y="19"/>
                  <a:pt x="50" y="17"/>
                </a:cubicBezTo>
                <a:cubicBezTo>
                  <a:pt x="65" y="15"/>
                  <a:pt x="74" y="29"/>
                  <a:pt x="74" y="29"/>
                </a:cubicBezTo>
                <a:cubicBezTo>
                  <a:pt x="74" y="29"/>
                  <a:pt x="77" y="10"/>
                  <a:pt x="97" y="10"/>
                </a:cubicBezTo>
                <a:cubicBezTo>
                  <a:pt x="115" y="10"/>
                  <a:pt x="128" y="24"/>
                  <a:pt x="128" y="42"/>
                </a:cubicBezTo>
                <a:cubicBezTo>
                  <a:pt x="128" y="44"/>
                  <a:pt x="127" y="47"/>
                  <a:pt x="127" y="49"/>
                </a:cubicBezTo>
                <a:cubicBezTo>
                  <a:pt x="138" y="53"/>
                  <a:pt x="147" y="62"/>
                  <a:pt x="147" y="74"/>
                </a:cubicBezTo>
                <a:cubicBezTo>
                  <a:pt x="147" y="88"/>
                  <a:pt x="135" y="100"/>
                  <a:pt x="12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106"/>
          <p:cNvSpPr>
            <a:spLocks noEditPoints="1"/>
          </p:cNvSpPr>
          <p:nvPr/>
        </p:nvSpPr>
        <p:spPr bwMode="auto">
          <a:xfrm>
            <a:off x="7127919" y="4515087"/>
            <a:ext cx="214271" cy="288364"/>
          </a:xfrm>
          <a:custGeom>
            <a:avLst/>
            <a:gdLst>
              <a:gd name="T0" fmla="*/ 0 w 107"/>
              <a:gd name="T1" fmla="*/ 0 h 144"/>
              <a:gd name="T2" fmla="*/ 0 w 107"/>
              <a:gd name="T3" fmla="*/ 144 h 144"/>
              <a:gd name="T4" fmla="*/ 80 w 107"/>
              <a:gd name="T5" fmla="*/ 144 h 144"/>
              <a:gd name="T6" fmla="*/ 107 w 107"/>
              <a:gd name="T7" fmla="*/ 113 h 144"/>
              <a:gd name="T8" fmla="*/ 107 w 107"/>
              <a:gd name="T9" fmla="*/ 0 h 144"/>
              <a:gd name="T10" fmla="*/ 0 w 107"/>
              <a:gd name="T11" fmla="*/ 0 h 144"/>
              <a:gd name="T12" fmla="*/ 9 w 107"/>
              <a:gd name="T13" fmla="*/ 134 h 144"/>
              <a:gd name="T14" fmla="*/ 9 w 107"/>
              <a:gd name="T15" fmla="*/ 9 h 144"/>
              <a:gd name="T16" fmla="*/ 99 w 107"/>
              <a:gd name="T17" fmla="*/ 9 h 144"/>
              <a:gd name="T18" fmla="*/ 99 w 107"/>
              <a:gd name="T19" fmla="*/ 102 h 144"/>
              <a:gd name="T20" fmla="*/ 72 w 107"/>
              <a:gd name="T21" fmla="*/ 102 h 144"/>
              <a:gd name="T22" fmla="*/ 72 w 107"/>
              <a:gd name="T23" fmla="*/ 134 h 144"/>
              <a:gd name="T24" fmla="*/ 9 w 107"/>
              <a:gd name="T25" fmla="*/ 13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7" h="144">
                <a:moveTo>
                  <a:pt x="0" y="0"/>
                </a:moveTo>
                <a:lnTo>
                  <a:pt x="0" y="144"/>
                </a:lnTo>
                <a:lnTo>
                  <a:pt x="80" y="144"/>
                </a:lnTo>
                <a:lnTo>
                  <a:pt x="107" y="113"/>
                </a:lnTo>
                <a:lnTo>
                  <a:pt x="107" y="0"/>
                </a:lnTo>
                <a:lnTo>
                  <a:pt x="0" y="0"/>
                </a:lnTo>
                <a:close/>
                <a:moveTo>
                  <a:pt x="9" y="134"/>
                </a:moveTo>
                <a:lnTo>
                  <a:pt x="9" y="9"/>
                </a:lnTo>
                <a:lnTo>
                  <a:pt x="99" y="9"/>
                </a:lnTo>
                <a:lnTo>
                  <a:pt x="99" y="102"/>
                </a:lnTo>
                <a:lnTo>
                  <a:pt x="72" y="102"/>
                </a:lnTo>
                <a:lnTo>
                  <a:pt x="72" y="134"/>
                </a:lnTo>
                <a:lnTo>
                  <a:pt x="9" y="1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6435" tIns="48218" rIns="96435" bIns="48218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122914" y="3713390"/>
            <a:ext cx="224283" cy="334423"/>
            <a:chOff x="4669866" y="3800264"/>
            <a:chExt cx="279527" cy="416797"/>
          </a:xfrm>
          <a:solidFill>
            <a:schemeClr val="bg1"/>
          </a:solidFill>
        </p:grpSpPr>
        <p:sp>
          <p:nvSpPr>
            <p:cNvPr id="25" name="Freeform 141"/>
            <p:cNvSpPr>
              <a:spLocks noEditPoints="1"/>
            </p:cNvSpPr>
            <p:nvPr/>
          </p:nvSpPr>
          <p:spPr bwMode="auto">
            <a:xfrm>
              <a:off x="4669866" y="3800264"/>
              <a:ext cx="279527" cy="316965"/>
            </a:xfrm>
            <a:custGeom>
              <a:avLst/>
              <a:gdLst>
                <a:gd name="T0" fmla="*/ 84 w 84"/>
                <a:gd name="T1" fmla="*/ 42 h 95"/>
                <a:gd name="T2" fmla="*/ 42 w 84"/>
                <a:gd name="T3" fmla="*/ 0 h 95"/>
                <a:gd name="T4" fmla="*/ 0 w 84"/>
                <a:gd name="T5" fmla="*/ 42 h 95"/>
                <a:gd name="T6" fmla="*/ 28 w 84"/>
                <a:gd name="T7" fmla="*/ 81 h 95"/>
                <a:gd name="T8" fmla="*/ 25 w 84"/>
                <a:gd name="T9" fmla="*/ 81 h 95"/>
                <a:gd name="T10" fmla="*/ 25 w 84"/>
                <a:gd name="T11" fmla="*/ 95 h 95"/>
                <a:gd name="T12" fmla="*/ 60 w 84"/>
                <a:gd name="T13" fmla="*/ 95 h 95"/>
                <a:gd name="T14" fmla="*/ 60 w 84"/>
                <a:gd name="T15" fmla="*/ 81 h 95"/>
                <a:gd name="T16" fmla="*/ 57 w 84"/>
                <a:gd name="T17" fmla="*/ 81 h 95"/>
                <a:gd name="T18" fmla="*/ 84 w 84"/>
                <a:gd name="T19" fmla="*/ 42 h 95"/>
                <a:gd name="T20" fmla="*/ 42 w 84"/>
                <a:gd name="T21" fmla="*/ 77 h 95"/>
                <a:gd name="T22" fmla="*/ 7 w 84"/>
                <a:gd name="T23" fmla="*/ 42 h 95"/>
                <a:gd name="T24" fmla="*/ 42 w 84"/>
                <a:gd name="T25" fmla="*/ 7 h 95"/>
                <a:gd name="T26" fmla="*/ 77 w 84"/>
                <a:gd name="T27" fmla="*/ 42 h 95"/>
                <a:gd name="T28" fmla="*/ 42 w 84"/>
                <a:gd name="T29" fmla="*/ 7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95">
                  <a:moveTo>
                    <a:pt x="84" y="42"/>
                  </a:move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0"/>
                    <a:pt x="12" y="75"/>
                    <a:pt x="28" y="81"/>
                  </a:cubicBezTo>
                  <a:cubicBezTo>
                    <a:pt x="25" y="81"/>
                    <a:pt x="25" y="81"/>
                    <a:pt x="25" y="81"/>
                  </a:cubicBezTo>
                  <a:cubicBezTo>
                    <a:pt x="25" y="95"/>
                    <a:pt x="25" y="95"/>
                    <a:pt x="25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73" y="75"/>
                    <a:pt x="84" y="60"/>
                    <a:pt x="84" y="42"/>
                  </a:cubicBezTo>
                  <a:close/>
                  <a:moveTo>
                    <a:pt x="42" y="77"/>
                  </a:moveTo>
                  <a:cubicBezTo>
                    <a:pt x="23" y="77"/>
                    <a:pt x="7" y="61"/>
                    <a:pt x="7" y="42"/>
                  </a:cubicBezTo>
                  <a:cubicBezTo>
                    <a:pt x="7" y="23"/>
                    <a:pt x="23" y="7"/>
                    <a:pt x="42" y="7"/>
                  </a:cubicBezTo>
                  <a:cubicBezTo>
                    <a:pt x="62" y="7"/>
                    <a:pt x="77" y="23"/>
                    <a:pt x="77" y="42"/>
                  </a:cubicBezTo>
                  <a:cubicBezTo>
                    <a:pt x="77" y="61"/>
                    <a:pt x="62" y="77"/>
                    <a:pt x="42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142"/>
            <p:cNvSpPr>
              <a:spLocks noChangeArrowheads="1"/>
            </p:cNvSpPr>
            <p:nvPr/>
          </p:nvSpPr>
          <p:spPr bwMode="auto">
            <a:xfrm>
              <a:off x="4752226" y="4127210"/>
              <a:ext cx="117302" cy="4242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43"/>
            <p:cNvSpPr>
              <a:spLocks/>
            </p:cNvSpPr>
            <p:nvPr/>
          </p:nvSpPr>
          <p:spPr bwMode="auto">
            <a:xfrm>
              <a:off x="4752226" y="4179623"/>
              <a:ext cx="117302" cy="37438"/>
            </a:xfrm>
            <a:custGeom>
              <a:avLst/>
              <a:gdLst>
                <a:gd name="T0" fmla="*/ 0 w 47"/>
                <a:gd name="T1" fmla="*/ 9 h 15"/>
                <a:gd name="T2" fmla="*/ 16 w 47"/>
                <a:gd name="T3" fmla="*/ 9 h 15"/>
                <a:gd name="T4" fmla="*/ 16 w 47"/>
                <a:gd name="T5" fmla="*/ 15 h 15"/>
                <a:gd name="T6" fmla="*/ 31 w 47"/>
                <a:gd name="T7" fmla="*/ 15 h 15"/>
                <a:gd name="T8" fmla="*/ 31 w 47"/>
                <a:gd name="T9" fmla="*/ 9 h 15"/>
                <a:gd name="T10" fmla="*/ 47 w 47"/>
                <a:gd name="T11" fmla="*/ 9 h 15"/>
                <a:gd name="T12" fmla="*/ 47 w 47"/>
                <a:gd name="T13" fmla="*/ 0 h 15"/>
                <a:gd name="T14" fmla="*/ 0 w 47"/>
                <a:gd name="T15" fmla="*/ 0 h 15"/>
                <a:gd name="T16" fmla="*/ 0 w 47"/>
                <a:gd name="T17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5">
                  <a:moveTo>
                    <a:pt x="0" y="9"/>
                  </a:moveTo>
                  <a:lnTo>
                    <a:pt x="16" y="9"/>
                  </a:lnTo>
                  <a:lnTo>
                    <a:pt x="16" y="15"/>
                  </a:lnTo>
                  <a:lnTo>
                    <a:pt x="31" y="15"/>
                  </a:lnTo>
                  <a:lnTo>
                    <a:pt x="31" y="9"/>
                  </a:lnTo>
                  <a:lnTo>
                    <a:pt x="47" y="9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144"/>
            <p:cNvSpPr>
              <a:spLocks noEditPoints="1"/>
            </p:cNvSpPr>
            <p:nvPr/>
          </p:nvSpPr>
          <p:spPr bwMode="auto">
            <a:xfrm>
              <a:off x="4769697" y="3890112"/>
              <a:ext cx="82362" cy="162227"/>
            </a:xfrm>
            <a:custGeom>
              <a:avLst/>
              <a:gdLst>
                <a:gd name="T0" fmla="*/ 32 w 33"/>
                <a:gd name="T1" fmla="*/ 3 h 65"/>
                <a:gd name="T2" fmla="*/ 28 w 33"/>
                <a:gd name="T3" fmla="*/ 0 h 65"/>
                <a:gd name="T4" fmla="*/ 16 w 33"/>
                <a:gd name="T5" fmla="*/ 5 h 65"/>
                <a:gd name="T6" fmla="*/ 4 w 33"/>
                <a:gd name="T7" fmla="*/ 0 h 65"/>
                <a:gd name="T8" fmla="*/ 0 w 33"/>
                <a:gd name="T9" fmla="*/ 3 h 65"/>
                <a:gd name="T10" fmla="*/ 0 w 33"/>
                <a:gd name="T11" fmla="*/ 3 h 65"/>
                <a:gd name="T12" fmla="*/ 0 w 33"/>
                <a:gd name="T13" fmla="*/ 3 h 65"/>
                <a:gd name="T14" fmla="*/ 15 w 33"/>
                <a:gd name="T15" fmla="*/ 65 h 65"/>
                <a:gd name="T16" fmla="*/ 19 w 33"/>
                <a:gd name="T17" fmla="*/ 65 h 65"/>
                <a:gd name="T18" fmla="*/ 33 w 33"/>
                <a:gd name="T19" fmla="*/ 3 h 65"/>
                <a:gd name="T20" fmla="*/ 33 w 33"/>
                <a:gd name="T21" fmla="*/ 3 h 65"/>
                <a:gd name="T22" fmla="*/ 33 w 33"/>
                <a:gd name="T23" fmla="*/ 3 h 65"/>
                <a:gd name="T24" fmla="*/ 33 w 33"/>
                <a:gd name="T25" fmla="*/ 3 h 65"/>
                <a:gd name="T26" fmla="*/ 32 w 33"/>
                <a:gd name="T27" fmla="*/ 3 h 65"/>
                <a:gd name="T28" fmla="*/ 16 w 33"/>
                <a:gd name="T29" fmla="*/ 57 h 65"/>
                <a:gd name="T30" fmla="*/ 4 w 33"/>
                <a:gd name="T31" fmla="*/ 4 h 65"/>
                <a:gd name="T32" fmla="*/ 16 w 33"/>
                <a:gd name="T33" fmla="*/ 8 h 65"/>
                <a:gd name="T34" fmla="*/ 29 w 33"/>
                <a:gd name="T35" fmla="*/ 4 h 65"/>
                <a:gd name="T36" fmla="*/ 16 w 33"/>
                <a:gd name="T37" fmla="*/ 5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" h="65">
                  <a:moveTo>
                    <a:pt x="32" y="3"/>
                  </a:moveTo>
                  <a:lnTo>
                    <a:pt x="28" y="0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15" y="65"/>
                  </a:lnTo>
                  <a:lnTo>
                    <a:pt x="19" y="65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32" y="3"/>
                  </a:lnTo>
                  <a:close/>
                  <a:moveTo>
                    <a:pt x="16" y="57"/>
                  </a:moveTo>
                  <a:lnTo>
                    <a:pt x="4" y="4"/>
                  </a:lnTo>
                  <a:lnTo>
                    <a:pt x="16" y="8"/>
                  </a:lnTo>
                  <a:lnTo>
                    <a:pt x="29" y="4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14902" y="5279520"/>
            <a:ext cx="240304" cy="312395"/>
            <a:chOff x="6421904" y="4798576"/>
            <a:chExt cx="299494" cy="389342"/>
          </a:xfrm>
          <a:solidFill>
            <a:schemeClr val="bg1"/>
          </a:solidFill>
        </p:grpSpPr>
        <p:sp>
          <p:nvSpPr>
            <p:cNvPr id="30" name="Freeform 170"/>
            <p:cNvSpPr>
              <a:spLocks/>
            </p:cNvSpPr>
            <p:nvPr/>
          </p:nvSpPr>
          <p:spPr bwMode="auto">
            <a:xfrm>
              <a:off x="6421904" y="4910886"/>
              <a:ext cx="299494" cy="277032"/>
            </a:xfrm>
            <a:custGeom>
              <a:avLst/>
              <a:gdLst>
                <a:gd name="T0" fmla="*/ 45 w 90"/>
                <a:gd name="T1" fmla="*/ 83 h 83"/>
                <a:gd name="T2" fmla="*/ 90 w 90"/>
                <a:gd name="T3" fmla="*/ 0 h 83"/>
                <a:gd name="T4" fmla="*/ 0 w 90"/>
                <a:gd name="T5" fmla="*/ 0 h 83"/>
                <a:gd name="T6" fmla="*/ 45 w 9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83">
                  <a:moveTo>
                    <a:pt x="45" y="83"/>
                  </a:moveTo>
                  <a:cubicBezTo>
                    <a:pt x="90" y="59"/>
                    <a:pt x="90" y="0"/>
                    <a:pt x="9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59"/>
                    <a:pt x="45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Freeform 171"/>
            <p:cNvSpPr>
              <a:spLocks/>
            </p:cNvSpPr>
            <p:nvPr/>
          </p:nvSpPr>
          <p:spPr bwMode="auto">
            <a:xfrm>
              <a:off x="6421904" y="4798576"/>
              <a:ext cx="299494" cy="94840"/>
            </a:xfrm>
            <a:custGeom>
              <a:avLst/>
              <a:gdLst>
                <a:gd name="T0" fmla="*/ 84 w 90"/>
                <a:gd name="T1" fmla="*/ 0 h 29"/>
                <a:gd name="T2" fmla="*/ 68 w 90"/>
                <a:gd name="T3" fmla="*/ 16 h 29"/>
                <a:gd name="T4" fmla="*/ 52 w 90"/>
                <a:gd name="T5" fmla="*/ 0 h 29"/>
                <a:gd name="T6" fmla="*/ 39 w 90"/>
                <a:gd name="T7" fmla="*/ 0 h 29"/>
                <a:gd name="T8" fmla="*/ 23 w 90"/>
                <a:gd name="T9" fmla="*/ 16 h 29"/>
                <a:gd name="T10" fmla="*/ 7 w 90"/>
                <a:gd name="T11" fmla="*/ 0 h 29"/>
                <a:gd name="T12" fmla="*/ 0 w 90"/>
                <a:gd name="T13" fmla="*/ 0 h 29"/>
                <a:gd name="T14" fmla="*/ 0 w 90"/>
                <a:gd name="T15" fmla="*/ 29 h 29"/>
                <a:gd name="T16" fmla="*/ 90 w 90"/>
                <a:gd name="T17" fmla="*/ 29 h 29"/>
                <a:gd name="T18" fmla="*/ 90 w 90"/>
                <a:gd name="T19" fmla="*/ 0 h 29"/>
                <a:gd name="T20" fmla="*/ 84 w 90"/>
                <a:gd name="T2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29">
                  <a:moveTo>
                    <a:pt x="84" y="0"/>
                  </a:moveTo>
                  <a:cubicBezTo>
                    <a:pt x="84" y="9"/>
                    <a:pt x="77" y="16"/>
                    <a:pt x="68" y="16"/>
                  </a:cubicBezTo>
                  <a:cubicBezTo>
                    <a:pt x="59" y="16"/>
                    <a:pt x="52" y="9"/>
                    <a:pt x="5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9"/>
                    <a:pt x="32" y="16"/>
                    <a:pt x="23" y="16"/>
                  </a:cubicBezTo>
                  <a:cubicBezTo>
                    <a:pt x="14" y="16"/>
                    <a:pt x="7" y="9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90" y="29"/>
                    <a:pt x="90" y="29"/>
                    <a:pt x="90" y="29"/>
                  </a:cubicBezTo>
                  <a:cubicBezTo>
                    <a:pt x="90" y="0"/>
                    <a:pt x="90" y="0"/>
                    <a:pt x="90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6435" tIns="48218" rIns="96435" bIns="48218" numCol="1" anchor="t" anchorCtr="0" compatLnSpc="1">
              <a:prstTxWarp prst="textNoShape">
                <a:avLst/>
              </a:prstTxWarp>
            </a:bodyPr>
            <a:lstStyle/>
            <a:p>
              <a:pPr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880973" y="267892"/>
            <a:ext cx="256480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zh-CN" altLang="en-US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80973" y="586014"/>
            <a:ext cx="1899559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64278"/>
            <a:r>
              <a:rPr lang="en-US" altLang="zh-CN" sz="105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05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2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40.pptx"/>
  <p:tag name="ISPRING_ULTRA_SCORM_COURSE_ID" val="A8DBB738-84EF-4768-8359-82CBFF64E6E3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Le280qguF8VZQQAAAQ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cXNnCL6GQzo5CEz3KF4G1nyXUOWwfdeiHHtzHDjGF3OgMaxDbrdVPC5DYEYYajUyhldgh3RjNeXkMdZFqrQSjW0yb/6mHa72+XTa16+fxe9mmdxByY0XmCPc9etYF7SqbXbcvM4EKRbu/cCu7cfcHcKQ6gzH6FJzJZDwS0nWlXhIDn7fqe5ZtvG9XdqrL/Vxy+fvD3xf9QSwMEFAACAAgAt7bzSkPIPPmFBAAADBYAACcAAAB1bml2ZXJzYWwvZmxhc2hfcHVibGlzaGluZ19zZXR0aW5ncy54bWzlWF9z2jgQf+dTaHzTx2KSJmmSMWRIYiZM+XfguzRPGWELrIssuZYMpU/3ae6D9ZN0hYIDhSRy7pLpzA3DgKXd365Wu6uf5Z19TRiakUxSwevOXrXmIMJDEVE+rTt/BK33xw6SCvMIM8FJ3eHCQWeNipfmY0ZlPCJKgahEAMPlaarqTqxUeuq68/m8SmWa6VnBcgX4shqKxE0zIglXJHNThhfwoxYpkc49ggUAfBPB79UalQpCnkHqiihnBNEIPOdULwqzFsMydlwjNsbh3TQTOY8uBBMZyqbjuvPbcVN/VjIG6pImhOuYyAYM6mF1iqOIai8wG9FvBMWETmNwd6924KA5jVRcdz7U9jUOyLvbOEt0s3iscS4ERIGrewMJUTjCCptHY1GRr0quBsxQtOA4oWEAM0hHoO5cBrejTvvSv+31A390exV0O8aHEkqB/zkooRS0g45vJT8Y+iO/F/jD2/N2v6TGS6z43Wa7U1Ln2j8ftYOylnrNblmVwVW/Z6dz0e8Omr2bUq5d3Qz8Yafd+3Qb9PudoD140IJs3Egmz93MNg+yUuRZSIpk81ScJ2OOKYMK/ykFJVHQIxjOpiQQLQolMMFMEgf9lZLp7zlmVC10WUAruSMkbcqUhGqoU77uqCwnzgOcAQTHoA6Kgjo8Kerp4/HG0l1j/WFZO730ig4ziIUSb+z9Xu2wcP/k4Gn3H3HUgw6XYr7oiOmbe394VHi/f/RM9He56WGlcBhD14MNWfrmuetDK7GJ4Bt5pZ/RWLCoWBFJxiTq4YSsdfPRHeUtkNxz0AQqgMFamxnFzEFUwdrDQlnmY6moWp4arXVJBFhwvBHUHW3FIoxxJjfSvQi77thhw+cRuszwHI4kEw0z/Jj4gHAbsSsIPdPhJ5mNuJ9hWUISNRmzEe7i7I5kKBCCSavFrXIXtflEWLmTQKHaCF6TsaSK2IieUyvT1yJnEVqIHDF6R5ASCLzPE/gXE7R+JqNJJpLlKPAGhSSjkCozSuYkOrMxdAMmkhw0dW0wooyFLzn9hsZkIjLAJXgG+QPjVBr8aingFEv5AIpXPr4zJ3O7d+l/fqcXiKMZ5mFJcKhUkqTqVfDxAnGhVnoQjhDnkJ56UyIaLeds1lZ9+TZImuTMbPN/vRlr0K+4Ja9jpczGPOuBtdkYz5aFqItrCQ0lSGFLDCZMhNDnKc+JLWCIORKcLRAOgchIXdYzKnIJI6aADbR8uYdGH1G+fJrCmQQWs4hkVpC1vf0PB4dHH49PTqvu97//ef+k0j3FGzCszRmOd/Eo/35G61EWbq33cotbjNxacwf5tdb9mZ1bK25x9Gc0n2Dqz2g+wde3dFsiS3QjiLZSYff72z1b2yY0nquJ1m7eteSHvyLt6gMet+oDy2hYsZeh/6cVIATWql/Yme31baT6n2ykhobBDNbYi5ULcOJNTQeHM4/RBJhW9Gb96w0q9E1q5V+9o5hCe51aedEu/fLt5f8SMfNU3NJsXMsU1wWbl4d6JqGcJhBHzU+KG8fG4UHNc3dPVSqAtnmD26j8AFBLAwQUAAIACAC3tvNKlDB+ZrgCAABUCgAAIQAAAHVuaXZlcnNhbC9mbGFzaF9za2luX3NldHRpbmdzLnhtbJVWbW/aMBD+vl+B2HfSvdJJKVJLmVSJrdVa8d1JjsTCsSPboePfz+fYxIGEME6V8HPP4zvfnU1jtaN88WEyiVPBhHwFrSnPFSIem9DsbprUWgs+SwXXwPWMC1kSNl18/Gk/cWSZYyqxB3mtZktSaMPM7ecaiYvxbY42JEhFWRF+WItczBKS7nIpap6NplYcKpCM8p1h3vyYL1eDARhV+klD2clpdYt2naSSoBRgSt9XaKMqRhJgPtKN/VypaUNdPv2JbE8V1VZ2/wltSFaRHLpFvr1HG+Zzs3u3K3O0ywINf7WhfvmMNkhl5ACyu/njV7RBhajq6n9mpJIix4J2NZebeNQwQTJz/TCrG7RRAR4IA412wZXHnvUxILmv4b2P8bpKwV6wricPAjY9YbDQsoY48qvGpwrx/lxrcz9gsSVMGUIItaQXk/QLqZXfpou1vD/wTnkWkBzQMjaC1SUsm3wDYhdv+cvlg30qwvyOWJCghL0DgwxbsGX+NmU9YwZgy3xlNINnzg5n9FNPo/EtfiCumZerb7zAiVn6evmV92KkNV5cFYR2gOeUIoOFwnTeaAnYtTiyWJNSdJZTzMme5kRTwX8hLznYw6g4OnG4Seufq1hTzaBv3GyO5pEO+2XX49PY/Ca0Z2vWE22e8Lsp0ZqkRWl+k9R04nR3UxtkGvVL8JU0fJBPfCsCEcYe0pRE7kC+CcHUlQouNFydkmhu1hA9joIaxFF/kWO3SV/1eV0mIFemaRSUb0EXbIgFzQtm/vSGwjtkJ4oBbyPVhdmPE3ocywBwMwBEpsVxAppV4yprpimDPTDvDhB76KHTxcqM6dDE3es1bHU4cw45GcrgHrUz6Z6KdlbCfbqOHsHGpNWvaDzjc69JouzBOjffP8Jtyp1n2b9mOH1h9AZw09TZ2fjPK2hA/G/yH1BLAwQUAAIACAC3tvNKGQQLbVgEAAAdFQAAJgAAAHVuaXZlcnNhbC9odG1sX3B1Ymxpc2hpbmdfc2V0dGluZ3MueG1s3VjdTuM4FL7nKays5nIaygADKAUVCKKa/m2bXYYr5CZu48Wxs7bTTudqn2YfbJ9kj2sa6BSog4autEII4pzvOz8+5/g4wdm3jKEpkYoK3vDqtV0PER6LhPJJw/stuvp45CGlMU8wE5w0PC48dHa6E+TFiFGVDonWIKoQ0HB1kuuGl2qdn/j+bDarUZVL81awQgO/qsUi83NJFOGaSD9neA5/9DwnyntgcCCA30zwB9jpzg5CgWXqiKRgBNEELOfUOIXZtc6Y51upEY7vJ1IUPLkQTEgkJ6OG98tR0/wsZSzTJc0INyFRp7BolvUJThJqjMBsSL8TlBI6ScHa+u6+h2Y00WnD+7S7Z3hA3l/nWbBb37HhuRAQBK4fFGRE4wRrbB+tRk2+abVcsEvJnOOMxhG8QSYADe8yuhu2W5fhXbcXhcO766jTtjZUAEXh16gCKGpF7dBJvj8Ih2E3Cgd3561eRcRbtISdZqtdEXMTng9bUVVN3WanKqR/3eu6YS56nX6ze1vJtOvbfjhot7pf7qJerx21+o8oyMaVZAr81WwLICtFIWNSJlug0yIbcUwZFPgPKaiIhhbBsJyQSFxRKIExZop46I+cTH4tMKN6bsoCOsk9IXlT5STWA5PyDU/LgniPdJYQDIM6KAvq4Lisp89HK677VvujW89aGZQNpp8KLbZsfX33oDT/eP91818wNIAGl2M+b4vJ1q0/OCyt3zvcEP3nzAyw1jhOoevBhixsC/ynS0uxseAreWWe0UiwpPRoDCnOwJmmpJh5iGpwLi7fahMCfUUZJL/B1mtjrte8i1Ms1UoCl4E0PTg+DXmCLiWewRlj/bPLL4n3CXcRu4ZgMhNQIl3EQ4lVBUnUZMxFuIPlPZEoEoIpJ+eW2YhafCyczMmg9FwEb8hIUU1cRM+pk+obUbAEzUWBGL0nSAsE1hcZ/JcS9PSURWMpssUqw0ojxWhC0JSSGUnOXBTdgoqsAKTJdka01fBnQb+jERkLCbwETyF/YJ0qy1+rRJxjpR5J8dLGD/asbXUvw68fjIM4mWIeVySH2iNZrt+FH88RF3qJg3DEuID0NJuS0GTxzsW32tu3QdGsYHabf/ZmPKF+xy15Hy1VNmajBc5qUzxdFKIprgU1lCCFLbGc8CKGPk15QVwJY8yR4GyOcAyjiTJlPaWiULBiC9hSq7dbaPGI8sXTBK4MoFEmRDpR7tb3Pu0fHH4+Oj6p+f/89ffHV0EPQ1ufYaPOTm0XL07UG1AvztXOuLdrXJuxnZHPjLPO2B/nbWfg2tS9AfnK7L0B+coEvoa9EjIzjSBZS4Xnb2QP89f6QBP4Zvx5fpJaTHzbGaR6cD/nTpW98M9pHhmEvzsRQqicOoCb2m7PRar3xUVqYGeS/pN5xMkEOMMmtifDKcZoBrNTsrWOtIWa20r2v36PsLXxk7L/TXH/71vA/zYG9qn82rHyeaO8dq9+hNuB9dVPmqc7/wJQSwMEFAACAAgAt7bzStXMXCaVAQAAIAYAAB8AAAB1bml2ZXJzYWwvaHRtbF9za2luX3NldHRpbmdzLmpzjZTLTsMwEEX3fEVltqgqzwK7ihYJiQUS3SEWbjpNozoey3YDBfHvZNxCY2dC8Wzim5M7j8j+POrVS2Sid9v7DM9h/xTvgwakebuGk1hXHXpJunCqmMO0KEEVGkSCVD+f/spfe4IzFjqYzjbPZOsafgLpzUIq18QNY2EZzTFaxWhvjPbOJf6IOtt1te2oMebZ2nvU/Qy1B+37Gm0pAyOO78NqNpjAWIE9gC5kBpHpMKwucu94OaRochmWRurNI+bYn8lslVtc63lX/uXGgK1/+GoLDG6Gd5PIThXOP3go08STa4pu0lhwDnZ5ryYULKzkDFTDdxDWH2hk3G4ooavCFf6HHp1SNGkjc2hN6XpEEWO69mpNc0jR5jy8+y1xfkYREUpuwLasxhcUEYhmbf7xA43FnCbSQtsz/0UVynmh813qAQXLUbFk2zW9faOh/LGIjhAmR2jJnb6SEzUnOk707OF1SeZH7tPOOysFkQENB1ZsMT69SWj/QlMGV98OYB/0AsVJPQppV2CniKqu/zWt9ECyo69vUEsDBBQAAgAIALe280o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Le280qmQ2VXZwAAAGsAAAAcAAAAdW5pdmVyc2FsL2xvY2FsX3NldHRpbmdzLnhtbA3KMQ6DMAwAwJ1XWN5pExaoRGDr2KX0ARaxEJJjIxJV5ffNdsON8y8JfPnMu2lAf3MIrKvFXbeAn+XZDgi5kEYSUw6ohjBPzSi2kry5lBozHEIXnwunisIvSnVuZrFzvne9f+B9av5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t7bzSqtYCahECAAAfyAAACkAAAB1bml2ZXJzYWwvc2tpbl9jdXN0b21pemF0aW9uX3NldHRpbmdzLnhtbLVa627juhH+36cgXBygBYr4Il8LrwtZohNhHcnHUpLdFoXBWIwtRBJdifZuDvyjT3Me7DxJh5QUS47tSNmttQlWw5lvhnPjxRnGz16obWPOAu83wj0W2pRzL1zFoz8hNFwyn0WziMaUx/UD5cELXfbNCJ+YoAE15iR0SeRqYjQeNdBEflC/p/b1Pry1x+0W6rVxC/eRjjsajA0UfaBoMKa3mtqwfgSR4EZ0SUN+GnVYL4y+FTDCmEbcCF36faQUufNDxRlcR8T1gC8eddvi2Wda93pbPKjd7PQ6eN9SFUXpIq2jN/XGvtcb9NQmwo12p6Hsx/2W0lJQs9NpDrr7Zq/VUeBtMugCShsPuqjda7db+r6FWyCNVHWst7R9Txk0mypow/2Btp9Mxr1GAzWbTaWt7ztdZTJuIOBWAENV+sKBiq6Mle5eHavNvoIm2mQ8ae+xjrtaB/VbuNto7NvjsdJoHJx7mF3eXQdq6elk7nwH8GQITo6K3KqfSK7hchtFwOzQYOMTTlFIAvqptmLMbTWavUavOailmSmzOOPLDCpSEyKQBcooDzKsS1I2Li3Jl0Kejjz3U+1xyzkLr5Ys5GDeVciigPi10Z+TbEnnUkaS7WhURe6JLOlBXU9+yoqluiCD4bkktGTBhoQvU7ZiV49k+byK2DZ0S5m5ftnQyPfCZ+BuDHoavqjI92JucBoU7MN98ZQX20CHiqkwr4vFU0rSJ4/UzzQ25KeC3EHl+x45Et15scelqNoUzyXRDVnRYgD6qnguy4SgpRi1nnjeF+L0Owd2RRR86yK7T15oVFSSNMiLUmyz3VTNp03EVsLZRbn3A/0q5zPoN+FKWNgQTykhMUGhsFSUUrfJ+etHjOnrcS8ZBqAFgptvLilJQs7GC826nanm18XUurYWY+O6NtKSqkSiLP/S6va/Nzvdvw7rqVxJJPtWnU6LWEiCdRrlsExnbk0XAIinCxN/cWoj8buyqHXnTA0T10bpfyoDzOb4vjYSv8uI3s3n2HQW9tTQ8cKwF6blSL9MsYP12ugr26I12VHEGdp59Bvia4qgPXsRRbHvuXJAtGwv3NIS+nTrVjXMxRzbztzQHMMyayObRdHL3yQy2fI1JM+axMj1YvLoU1eqhRSR46K9gHa5I0Pwj6894GQB8cKrMtrn6oNhXi8cy5raC2zqGaU2wqGL9IgITdWB5qqN54AREVi5Pya+kNknEZDq+5VBbozrmyn8OMKQG2+19uGHf8CaGYaQzGhYQhASB88h62z7wZrrwoegEBG0IXH8jUVuIWnyoSuBbZiaBampOTl8R8Bk2BB4L1xC6tAlL4F3i21bvcaLsfUFchxq06ooZH2GkvxcUegrtqGGsF1CzFTvjWtVVIQow6xAshpcEpHv/gsiyyXICW/uPLaNgSI8DGUiqzG+qqzJxr/eQSANdXqm2hNgcLZ8W3k7CqZELixzJXRBG9KwLrLr1zvjn4uJakyxvoB0062HhSO7pFAakBcUMo6IuyPhkqJHuiRbqIQXGHM9V46JyEsT/rP1fkOEp/3nl7R1mTr+8ssHTCo0vBOWwUYZlME2ZcPf0y7cls7gg4aIXD9rRRkHfNgEW8OmOjesnxOi2Au2ftKlf0agXo2rGqx37fhxf5UP2//BGDtpwWMDOtrYY5WEMKzEYsmBxdOvJGiYE1A3S/o5NHxxJq0EYFophsnQD8Dcg+cKhtyDR6tBPOCxbTiw2Xqgj+L0UUJY1moStdPxFmdEn8KR/LVUH+kTg/2ST8ku2cjA2iXDXybKua1SYWlxDGcKhpuAuUqSClB9LxBnqHKwd7c4c0WyGhTm88C2viur2/ee5YoAft4G9O0+7CligaT6JM7yOlmU/vGDhiRTnCd6Z9U2EK8FWjpWufr8oYjZWJ1rNwtNNTUsThSinv3yclAdwidTx15M1bFAgDIJCF+uYRV+Eue88ljJiUDHExXw0snblETL9R///b08zJE9CRWl1L9XxYHiF10Tv+L9y2Scxv8ugeOo46KofCkpmB6oMlFrC4eWMhXvGJCfP+XEQpJVKWCBuOEqpRoqII2i6jiqdnMLRWLLmmDbCLaCFUFu1fln6Htyq18b3ZLoGfqmw5hfFUg6XqQmr2zD4YS75X7ZEBzEf3ghEpN3jNlC1XV59IcS9b3lc7L6unB+SW/5kM9WVfC0G9WE5nwESV2PV8eUa1vWtKAjJO+HfrA7udS9Eg73KT6BFs4L1zMhj5g/Exdbb29ygUHcw0Eaj3gkTvTZW54jXrNvaexGT8SPgS1POmadgQ0zsVdMIYu0Y+65qB03x5oSjvnumQ+rgpbMJsdepB9LadpY3vvm7X6lvTEcDlnpUM7yA/GY36Tf+Rv+HPGY3xYrigWnujdCxyN5yewubkyiPL1M5ICHhrJHpTzZW5FHWDAVd7JxzqSUUOQMmEtHcmF0vICmxSxoeYPrZywehq97l1sh8/gipx2L7xwKA4fkrV/O3iH3uE/Pp7acBxRgPvryvVr+J18dHPsioSL+sqGfanAIIcu1aPNxDaUYn2pSbfK9zDnBTdbNRDPLiQprLksGspnLXl5JLhQtvJqRLKn0y0LD+hs/DeuXAjRMYc/HL9wGjzTCkAIetLg0iEVinn2dXYPdy93okdyZ0TwAXwN2COejrBByhEJeyS3Va1Ylb3kG2Fhyz6c76mdMOUrOPZc9MIyhPC5nt8qn9Inn8zulnCyDXHUfV0Ha6g65mMcsDpwVk+exk3LJSLWq4+QxlpM/0a2ypecwoROLUdalRb7nrUoIhcw9oQt4z3l/WM+vstCk3ny5ekwDUcA7+zcG/wNQSwMEFAACAAgAuLbzSgrKPODnPwAAJXYAABcAAAB1bml2ZXJzYWwvdW5pdmVyc2FsLnBuZ+29B1RTWfgvCqGIIAKK0osyKioKSJOWoCjoKMVBBUUBQYq0oJEakhALRSk6Kh0ig4KM0kQINYmCBocSEKQFEqQFhBBDSYAQcoMzKjpx/q733n3rrnV1LWFxyt5f+X1tn2+fE2NrbSkuKi/Kx8cnfvjQgd/4+ASF+PgAMSLC3CO1jreo3F/8kN8s9/MVNCuOcf8Q9NxntY+PrzhBbPEc90q+1QGHTkH4+NbWLv/nx4MfnefjC6w8fGDf8RAnap9zoannKdAScKsyn0TEg23h631jt41API4avslxXXQE/JK647nkzQOHDmnL/+GyedNJnz8cYn/xMrd9dl1AS/ca6PeO/cXlcCdj7GNSRkGpRx8zc5aSGko9n8ue0NPx6dArNC0pZMIKT0lQUwtRi0PbqlQ4c/iqTicodZIVBVrMAuu5RPALy674cb8IOUHPJidgsOwwdY6UhCj/NdU1Wjg+gRU/nhDNZjjzgTKi1UsL4wDki7wE565AzgsjTLzmyss0/FQvRcyFjSKWKAhBAODrebg/9D1UpyKiqv3MBp5dHjgPPar91Sxo8PJZ+Ey2yuGr+onC88PVbGdrfL2264oxkBCFaJP+LAgohnq18SsStXA4P3lJ0SfhiWbhM3UUECe0ZN9JeHqGC3hacLx87+4V8/ibqRdNeRxT7//l8vi2TSy8+opxOnWKDql/YCI4zKoxJhrLpr6Nt8b7mM7Owug3nasfN3ViGKWP2wfXZeGigDNZfbnA2byaQk04fLS4wnmxa/JN4E1YDFfUyn2EcCVKF7lCPnQxbJtNqT30Cwt6sg6/SM/VkFk1fRQgs6JqxGCJ9doGfkkGBF2apxS+EaEZay1rTcZHa7A0480T+HQaufpxbY85El1D9auayxTeQqfNzV9dJRGpWFd5BDubJS5EoscH91IdhQWZ4kLNxVifva9DxHcnrhBPbwHy5X7khTuKSDPdAfSlDzZ+QzbdZDv0Br2YiKG7fpk+KUcapaM95s7SwjodPQQP3MmIY9aPGwffyUDi6jFUR0ovq6od3tNMzbylpICP/KyR/jfCzRtFD5grNkGq76fv+3A7IXxo0lP7iiLoJodASz53SxOo3OA+iNUeyEw4mN1dkFQi5ZohsulS4n5ju6yz22pvuhFjYBeYgWG2PbaqSxwCZ5FA7soNWeL+5oQ3jN/0q4NQgtxqjlzbmiQqBGQUJ9S4W5jp9tEQHBZ5Zlr2HiFFCIxgEWkWY9n62mqqiQkBm5QTqKVWQYqFDsCEYI00YgxnRJ2DoSouPDSSFq1m9dFIVdQu60l7IBNKms408C1jEf3VnNrywAYVM6tx0xWjKzBV5Cdw8zqATpr3Cps2lh/2bd/DFx25WzlBeHvqoFemgMuigQI1ROPq1ZAJZ86sM1lExpUdNGSq3EAdgtQRXGu6UCEaSHTc4nbia1gfU+yppnQ0O75TKg5uEhzJR707E6Lx/vdCY+WbbCBF893D/UivV9kXCC1blhRKBJ8eJrwCyQ+F1xwb9HowXTzHEZGa2iXQfd4yw7VGv+UCev0ma5NgxasOwZUZmbaqtVFr8qYCX5YNzrsR5c7XEQZCmVRwNSOcdEHrUvOgH5EIzDJeigd9xrlZ4TIagmaAS6BUpuI7wm1Ob4VX6iBd/0C0h4bCSLXl88uX9ZQTPPLPaspzqlOciRGeLUWa0slEa4Wt6etEn4EzQhjdnmSvmUFKhQ2L9OutLAvavvFTS79nmcWm4g+FTThzJbM4Zir0NJQgjBEX6mHZHhBQJjZGgpyDY1/gCW7sxXj3AUNIWm4vwZV8FDl3ythnS6YOILor6Bo/PbVnAY91Qwx4+kXfLlFtlAz4bXIeVqqh+QXOSfpFDuoBE6+gUqLPxKGRgqGeC4tg3fZjESLrL/0K12fTpx12WxBzxw8K7IXFOwDJmFsccrwu09czzDZHR6inMxP1QnL8qDlyLG6iB+2QPo5z3sMFv5Hlh0HsxTM9KYBWVcqzBd/6XO61RkM1oq7tNflnn6Qxd0RzMe2QIy4/4h2mLp1M6i2qkTvXvK7eD4/VmUnG9G0ii0qxjLinGU2Du4VXOqeA1QL2q4Uu5ZixANnnYrVULeZKXsejDrqlgLdF31e9evWMQcdrqPTRtEnzLDNaUKKIkCsolykZnQKgYApxW8yRirsShPfmEtBZZsZ/KjeM5K6v49B8RkpeZ2L0Nl25PhYNw/QNYrLMfKHv1cF/yJYI9UBF6uB4+BDhEgKy9YiJMmtDQ10j8sjifuhambUr3fKodsA9W1Wawi27ajWRaDn+1l8o+LnhGv5L3Q5bE8FgE9mGV1gbLuWvntd/JEtBim8o+uKEZfV1VyumdHSnrFWg9TDBA2T5BtKD6NBJHVtUr3XLMvM3QOvUjLmU17Pkeg2kk/2NOX0kO1Xzq+EkLig2m3jRCm+hXrRM37xwatulleSUX0Me5NpBWI+NSPJkiK5Nm9RSOAgWO4IGS0UHTm9FhqKuMNjvqLkbuQ6KUEUzzAGfikZ4drWUZIyNX3CmzZRyeV56hSktNF7qgxu9eLaVsrc/KXm7ZFMYZkTEdIBsSFSz/AvSbuIheUDy1vN9gkKtx/GX2qASz4hxOdUwLIK1Xbi4KXwJRjQ83in7HNUsGu0u4Wes3JAmP5IrcZTccYslRfQHub+7C1VMH5wj5oitXhmDFJeDB183dXPVAfX+OfIkPdhXUWEle5KiizQR2kmE1DUA0ZThqEcL1CGsCGBjwo3SDqEuqtJ72UnPY8zzV4ZPFx/ha4D9yKbmP7p6NKs6xwH4leHPTmA/8l4UAD7GfqPzdehW3KMqLSmavP3ro1pFx7h3xCmHHM56cOvrOG2mrip9S2TP19f7tkfYumSvctqsLnX+6/xBUlRE6Jcr3yQMCnqq0l2jyCSRXwXlvk4BlBemkrDV0/nC36YYvoQIWzP1zdKuXw/f9Yg/C2chUS0YAF19320yeSV3uPblW1S/pejTLdds99d/zfSyJA59S5G+NzcdaBXQlLr7LdMiQtcA6/Z9ncQg47hJhu8M7ojglm+Z3s+fFXHgG2G6ZHO1pmD6Yd2+GNWvs5X/JP2A7ebPpLfrfnghpjmBYdbQqE6hw/cyNDfY8m+IhuxLXz/Qq3XJSYargMj+WJcS6yaQiaIBPu5vOonaH+4Vhrsze3wKx64cNxM63r+Le5N5uloYoZtLqZlBqtP5RGwG6BdFMfyVv2/pEYZ/uKridf3j1S5CA4qt0Mzl0StbZzaXhFNBQEUQPuHT6PdlfuPfYIusEJ3JLLkO4I74hTUzKYE2j/53USokpYVMH0WTAsAO21yAKXZ8P3LzthmSgPs88fCo0qdp+YUL3M3UbXNjSnJ3FJ3nilweNma6QlbgMe2nxxyezhft4k4nv2HvDIuscDqMFXHzJkjri+huyO7VtbtvIeamecJMKPFJhO39+pgqg4fF1WPRX4aK4qo00TfP94iQt/1HmI9+gZNvI/eeoPWetBMur7k86wfxa7m61K00i6LzR9wdd9hWLTMbcXslJOQe9b3ognLJO3L8voFZUPbzuLOHwpAOpGjBz/7fWHh3q23IWu41PRtGTT3FuHxayK4k/1Hfn/8MwRXG0DUS9L4Gwnh1jds7h09oL11z5o+sD4o77gNKd7ZA4XvszKJdVuDnfjSyJ/9GjT3/hvID3NEPWo/WrPpryuKXL5OsoKDmZPJ21QNaKwBvW2dGPfmS9DhC9MwfgE+KClVboYgkL3WTKNFHZlTRGaedjdKSm2VXWJK66/2gx640rvB3H+Oi6/b6MBryafVKKR3Rlc40Fzp+P0gorHCDh6iIVOwKe5DWtq06Uczk8pb0aFl3q2uYZqdIK8wXt0VelJAFWBZ/TaeojtA1EQvh/0F84BXC6V8nfp3CNZtHZ5Ekn+spgP2CKzk7uKbd/8REjegj3JYdqtLql/bTTG0TDVYIJyAm8gXkUYRoe4EZrfTFUf5NV1ZytlnYG72D4cQ1mnUbJEWlDbOYyuoNCiuEU37A/J0h16q87e8zT5/LiZB8Xv+VtZQ6boAWAnYExHCBdyO9BSpxdzhuhXBWqj1f68fULvz/q9ppjkjPzFAPZt16mwllk5Ai6Ny7KBpmkIOCTlaw/HsWdv7JW6k3FjZqDteJVs+8OVKVmxnmzaxXS6iWEjyv2rJkABBw3iH5ieRRi7abjVNLEec+zZyofX+420LICT4/fFZ3PgG0NNeq6iK/9kBE/xGhMAJ62URtVwqJn9pcufPDwE3Nyczwqdfdp/hZHqJ1hEz4wligTP1j47zPvM+7vwkMPG75z52PfPsfxOP2P9xxqwSgDJtpLeDeeAVZjo3Q5FoxPuVfwowI8jTdEMIt42geQorysyrs0Eb9D6XUFXr1XhHyqt7mcd67ncTlgthjBrAwnNc0wqtGRD7c7zsg7wp6bMd8i7cUfmW5ercS3wTRKfxXZKGfPU/IuxDzrfPtVVCCkgZLN5nzzpvXfKBfKw1Ph4ChvOwvoNniRVlSnln43f6HXNpFFQbmp3dOaku+O9Bbi7PcuBsSC4bt5AkQNCnWN5DzRzf8fV5uJOjXD4o6q7llEkv2KFoFdVny+b5rQvSOSJE14fm5vLlysCH+xrmnMX/silqWmS4D77HlQC3KObf5TDTayGRpbjD43D5fRwfbtjxeEDJr2uh+FqrURh9cy7lojr3tsQQcr4O8gqBVjGU5WHBaaz/FvlG4nDZt4SBZsmmgbX31hndlVkxeSO4vc7w9O3kWftcltpmcW6F81kB+SrYCNBM46hFJPcSp8A+RZW3cd521sTcewdPDES8YlxVvaz1uWWvc00j2rPEayG4FDo9EaIdhaRWu5OmdFvO0ElDNeCX4+SzckqcXDKjRdzMmKFqF6HZT5E+hfAoG2RztPixlJyOUHDRIFdZu2IRZu0sHDToCIpHQ95mBjPbzDQ2ivLyGb0WrIdMnQXi2XWEqI/tYvOpmhbnbnWFeZCJa6cw4VQL/fsOmfdCEa7c7/TMMvuOYUlHuOyWzKdoHOfIlgKkc5JG+d6BUDqwpWJB/PtAr5aF5PIlaqiOfaPqC2JvK08L1HdOHnQNjj+LFp8LSOrckEhLWVROeRJhvMJyJEQl1vhLS7BPu/WJ74M2UdZjEPN7eNfGCXFnNPdkU7GU3RYKMwYLxcA6SaWgU5X9DlpDh3Fl5ceCMliQY8aH0KG8H+Pf9RzAnVOX73FS2lM/cjpaTZKXSQprmN2TVn7kKj8O7jUQWuu/g7V7dT0dS/YfXiV8kWK7OHDykKGraY8y2VNr8JFpOsDXWOWykDtOSldEUEF/peyGNp4U4evs2008T5ETrni0+9JcPQXUq05rInZfxS0qsGyzxuiV8nIxb9xHEb8+3eB7vzcVs6KDy9NTXI4cSmfSWmYXWsanWvWRmtmBSgb0uM8qJUN8knu2h3aD64kryiYACtHPv/vtPZ4rLOxg8BVLw9vyTsVCa8Qkg6Fet1GFH9g2o3ISYcGJ1LUKXXlzzkHQl4HHpk3Jn3pG2635vDxAfzaxvjJDdkrB9Ui2bmlSwL3aCBo3TLnmX7kwfE53feE1kqzVMbD9UrQ4yST5ZtotXVC26lzOSXqgj32lnjvQ6qUk/doUSUhPlceCMW6S5iafgjiiAHMqk6EkEz4itQTTyDfZpvaYsJux6t6rGEfHy14PJF32C50HS9Qcc+n0qeMdSjU59X+gRbe+awnPxKfyt5QXvxlusNrgJPy/FrIUtXLVRdmBE84xzLt0d54iOVQ/HZilG66JIbYj8rYstxFXhU7inAN6o81Mqqyk1bxtHcQPOW+mtQCUXcmx0CLROD7P27aI86+kIZYKXlnGpCilHsGWO6U7Yy+IDd9at7TN+Jw++0xWsGeWDyTg3Fkb+i7dW/R+OOTTAe3tmFiDteh5CXIW6bnz+EMuoca/dJqGBkObpcIrCWUXUXcqV7/pT5d/OSV83NzhRPdQK0vXZRPqt36f7O0IkGnWd1v0zyn9vSNyyPDajA+xemqNMAuLkxCh/Tuf7onl6E/Sby08ugAZeXWFZvOnUvQIbLeAkVecNZJ2SA4a6zJO38nSqw8RVjia6V2pyFPqVwuKkIs+8H7fVkirRC9/liPweMLpOn+x/fnUV1FOsjkXv/BA4igFIiZ7xfkDaJnHG+neefmq454afqV11IYzsKDLQzL6HHcCI0HvW9tn1/56Fw9iEObSJK4FfH+bpn/zz6A5tmAPT1ZrS0agT1e9cqhGcFkspa2fKQw/Rice0LbQLRVsLIYUHeYbpArkPcyFCa/Va6U5zos6amLmB3f7xIb4ncc+0se2w9a5kxnXACW/Hd3NoVhdP/+TddPgh23QGwyon4/LhL60WBqj8rJwRldT5W6AEM9XU2SPhSpWt7x56bD8zoEd6A+Gp0t7fBotfwfIu1T4X0bKGQXGYbn5tP87v4Jt7Z14LJPVG6YWZzqTyRtDDVyPyhXo5ZPJ78VXZyEkY1Ix1eiAHfrEQ6RN+UKS4sKCzK2mXSS5PsW+UT/XBvHIzUIzNW0haukGJtYAPUflbr+Ebo2S50I1exCSocQmgtLXzZH26VKosfUNXJ87iqhKtD9tuX23a3zK60FsDGKA7GJRd3OnM8oeP3lnVHHyZp8k0d1p0XTqpajHC1CNRMO9cYkfwj5ayWPKN1/m101QZbHkd+fixGDadKwI2+z1Pa3V3vOkHdNQtjgJ2gMeqhilEgbVN1sliAFfQIFAgaUEaKSUVBQztT/TYE1td4OhkybM6SVS4rUclZuWxjliFJlgYlgWqhyeLCQzcWVUQ2IYjDSqCq7qYYf6G9aOwOHRZOG8Q5s87jC8dqA17pK2SkakClogWDp2h8kMMxNP9QYCoZKSkzuqBULVo2T4mS5FirmIZgvI7zQzhHTF1zZMe47KMl5jxLfgp7acggwXEKD35WMCEn1gNkVCkWqYgDvVlpaOsi2j5UsccnSmPeUfuZflOPQNE5dSg3rS8OnqVVW3qMpmDLGYn82stMK6a8x/Q/XAkSojlYXHg0MB4OO/qaa+zwrmGNlHFSh+4bjuLJKHSQKZQ+UPbcObZjAq2uY6shefm9KckXY29s3A+rqiNsPY8A1e59c3iPk/Ty7XPvX7nprZ/IFDoVXWVub0xoJx5vKOQ61+IJ5C4ABd51TpgHaYO+NInOVIoCnji3d3OqrOBTMQwz9DOBMv4ZuUCooDWtLuts24NdXcXkk8U1UHn3RSKUa3JltFScXNvwDvLaeMZBYj3R69murl3c74jLV1gUiFuNFfoqMI7r3aKv3z50OObeSzqxBURscSwXUzx1YnhGWWzHbx9slfEbmekuUpesLebSXAbrgH7R1+fLif5Bbl5997Z2d7gCka+TGcI1TGkmafX9M3KqijtlG2bhuYO4qPDw41w68AS5edNp/JFuNl7FwdSvWHTFRFnSj7vQi7UcbUj6DjSzlMsPawNd+Oe04BFlFRBHVE+PAPNO+vfC955bhy/I2B0vTA3sXT0CxrMF8ntHdUC8BvIVjfSknlO435alHDpEWD+doQ2RHXJ+Q6061cS95arcyRvr0tx5ByerJ3Jfv4hfbl85l3b2z7WK0ZzT3c+4q2VglaXEGtu+XyaNzofvU3tcuSe9jnOO4Xu9NIyyeWWz/m81dbubTWRL/oIp/ed5NNHVzbTTuj4/ZO8DdW7dCvjpNDxfnnetT1OT34NIQ+ww/Yx79q+9PR66GPAjoA43rV9v7x4JOU4/4ZHJ3gv6ZzOj6k5wb+h3IL3kk5AnHAt5M8I0Xbe1b9ZfkcdiXv6TDZvhJRbXL04Rgmnv5QJJoA4i33Bi5yNmIFSzOJUgz0sD7U0k1uIkfDjdwobe4iesFnU8BtCDHrmhvf1jBu7oyyTpHhpS9Zv3Z9P/l6mgM+9M4DhCR1LGwoNU3t9YC8h6MB44UrTtQnAhdE0+Rm8CmJxVDvsQ/9zhQTQVL1aFSUTWjD+8KCs9LiVz9TQHRvMS3ybDYj9qiyBal+dE9RdoLSjLIAnhG7Mbj1bpSDurBtItde906oInG23O0v8s+xDqTmybIyQitaRGZCto8cUemaGjhRoE04pav+mwml+BVJOGExWm2uNtjwU8N4eyMGk1sEtIFiajz/WNSMIa92HutGwmheqjvvaWndTFFNIBteByj61V2RN4y10sMSxwVbZV9jsc3H4QXJ3/aQjEL6RkJJgRS5oAW5seJZAmZkNiT8DYoKUGyj+zggNNLiSdUZdcvxZYajRFeUEyqGQRQNMbuDr2dy2UTdQdndz4RxT91oMgqIdzbFWSWC/ptzEE6XmQzScnMMP1oL83g+S/e5L8h8IS8Y0uwWmEgtDlroK1xhYXzwVmMLTUo/7/TbCMM4pQO1JVbQK1Y3sDrG4KjPurqMMSqB5XRrEtrqM3J1y0EdkstYTb6BeTlPaZ3xH3NKK4SaZ4oHG+5VBDdsZxf6+amnjiqZg8/iuyazOkCfdcX51YXQlgpx46IS9sPR8yKTbhHlVjW+Rm4pbyiNL1klkOAwff0zjzj4zk+DqxDWbcs4dxjSvsRqo2GNbjxZ6ds6KdboHuvOoz+94YKYBult/DsK6l3VAWBqydSdoN0+PUnHMsIzGsghl7sIWIv0sc3LFabq6Xpb5bqxW1TK1TnqIPkM7zFRJCozamfrO60AJPYFTFufrm5uxS0tpH9iZXGx7X+khIfBpRQLC8mpvfKPndLo44zJRLmhIPdx4FuHcpHO8PoVP7kEd/OW0x/07gdEUMJmocs4CaoPsciJpqnoKTUBJY3BuLjI166F+Ry+TK/r4Me3T4zQ7nvjs6KkbUmf0jhM7TdDiU8/o/io3/WhiQjkEOUJr/Ac02L6+dSH9BrBm1f4qBPXZom+7BOwFrvfZ3Jj4VE9nMS0yvNjZ8Dcs+LzJ+F0d+bWwv2ovMw4Ib6cevRpiJRVR99TQZ9NSBrFxpAZGDTV/7WZwO73jF1DofVMnucZGqn1Vc7Gqa7PzPfx1Xg7uT90tNSzDGrBZFZykoqqAHWM1EqREh6BD2RVNedN0E+rR6xf6tfqwivfiPfTlR9xo7lgb9SJwH7ekvHDoTYepPCPIGwHcSDAQ3/50Y0XNmPaNytISoT3qyf6U9u71FWeqOHjG477JYjmFGn9w4DxPWPZ6r79EZhvpu2YwAdGU6NsLY+KLPZHQ8zlmUHMMw4kvFBXBKJ1tlI6edVWgXp43D0yFsnC6tl40Gy1Y2v6OPBgLNzMSeQqf/lyrr/DJPCZFXGrjUcu5adkhRg6hM3J7dz3hrfvpO9Wo/VWFfkrx1E5d6b0zq4WZgeE7x8V4Juu/tl2MZ9crjB7MTrIjT7MnqMdnvLRKxmKHe8am1bLMrKEJwuXisj0Kq16NN7VSqwm43qNIh20W+Gx+MG0SWxjUykdxVO+xkavfPk31iUVZeWrUDdLPHEtIT0Vlzx67Ex5H7+2O9awFwVj7fLcxcmE0+IRdpPZ8iH4HfTrIYh/mnqqzp0mwiTIrg6lTLwdogxnq26nStt/SWTuVc70iv4Lt7WmkGFZVZ3jG2S3tu879NSU20jh1tPoxgkWa6U1gFHDajk05YDMOa7FDaqpXOxFVR1gj0xaB3Rqe0xmsdcT4VzqWVCbssrNuf1skhDwRecFq2m59DqfJ7+W0hZsS94o0Ep82GS41zjWYLLPqzDWiruwx4KvxC+gkA/30ySNVR/X7i2vGHNfkEAxqsLjLHbVZrMMTj92FLUOP5qgtcZEgfmH3hQV5whaeDwHihN2aCKG+PUvrCqtqCnHriER0XPqp2wnDkEwjeeV3+O0qq0IL2NihILWIZAx76HcCIo/Cu2h4mHoj34RgaI4Mhz6fWS+aWOBnYtNsEd3N3zrH0J+nEgUSSVjHbqdIlSgg/8BJBiSGzTP3cPjjXFEcN5vUrW1LG9h1ApUOR7yPZsMy0eKqm6VHYVaGwxwgK2B83CIuB3UjYJxlUongqQxuVHySC9hRlME7R/HNzaf/esJMyOI7zx9atz4P4yZQxDzeuWFQj3zhcaHjLs8APyf/OfmPTH6UmBqlAg+RIWOOmwmV2SPNsRyew0iK+hbSp2+c6Lf9mB331myPG47j+7r3oUWVm2IuP1bezx8D/ELgqzUiQrrXuBzsR8ZlzMVJy27/YlaHBPbzi2eJPlp+RO9y4KuH+WuvAwzjytmFHYe5zJlu6GIaT1IFFGokZbdr/fZFdp0Rti6mVpn2fwBMuUWDCF+s8Ion/y1t5g7clN0le8OoeDzsl6xvn2OHDN+z1+8ZCenmEpd7XLVZ6vOTKar1+ssTStDPVGpWf3gxOdvpDHpoUBTLrSFe7ZCkRO61nHHSWU7lL2ePHfQIRdR/nrpBbu69PbYSOvvW3qBjMqSCOz6ee8e1vQax6T7XuYLYtFet60lJr4qAd17iV70i15afppmp824hmduybgvx1tGveydKxf+zeWLaOzc0HjX4VQvLkf9sJXHefOyp+OtfviLAlvifTRS6hUGplDlDOA9WNtf/72EFFyTO1YlYFQ1Gg1bZO4W6U44IcSE8cOZvMZ9RuPZZzH0gJ0UoPvPvwdzXhA/vdO6uYfT4VKout3eEHBEa6JWkRJOm87kstsTlyKQMJ82rmSm9/ZS5/atVI1/yU6tGNcjlM5nua0Y/XuRSAKihOH6jRm4kOqPTf3F5ws/xRfNOweNso39EYOYu0KO0fDr5sRnNsPnfmeNIKn/C4wjRFc/sHwl/aXEJslzmfuQ7pW2FB26Qi8HvPHEnB1EeJjn1mHIWp4PJdM6R8GFGYlei36MI0V7s95yKDJA9ZkNTDh263VcrAVrMoeVmhv0JvUMwmW7cjZneie6u2bSTO0D6Q97VsJrSAUFAa7ml+oeZNhssPWPTPmI/wQ/UkeD3EsG92xBdgF/ub7Djve48UyZN34j0XVp+5m2Qr8yJF+Y8v7oqGJTgnv0cbH4lxMdsUUP5Jm25rPTPmAPvNhAXuqRQ4b/IeinjHN4GwVdWOF3bqIldvEQ7UlLNtWYkb984E7TP8IiqAmdsgT7tNZV9IWErUGEpaCN3cJpCC4ategU5l4qBqXpuOUr+U5IYXRhSMObGrWi9/h41whZ38LnKiuYr4p4WotDwZY5vf+44pR5BnEE3jCx0t9C4GSzGVvXqtRDMmNF8upRDXecdG2CozLqZ6rgs9NpEe+SuE/eZlf1UAY+NybvrVz6kArtBmmxVmXqeqkMwkT0H6tES59U/cCvuGYxJAxcqE18iBtwxmy8ePdj0z90sLm9moeSI8kLcDIxFp1WTzRY5vcRVjLgFlTCWme4SJMusUdYLawlcnYVWXibh+H3mAo8lFzVxK5KBqsUQsVAxi4AWmxAT6kHLaGwQHVqqixMb3LmkQMjgKIfGdRzj3zCHXSHljV+kHKsLvOiGTZeSNJi5aQFaSjMQ9AXJqeYy8I9g4RTsdCaAjuEs1l1R7AZdtkGa63An0K3jUDBDkNhqi3EuxESEHhBfSH6xlLcKsn7hA1R+w/coq/BF6ELiFa8FYorQRR2cQ4H42qcxBLTIkCPfJXIOJz6QmKAVO3wpcb/w+tC2562dnqZcA8zCvdfksxBeub7iFf7JrjtFmdK3HokdX2kMyT7Cy31X93kj/YtR8yoH/23UK+T7/8ao7/cd+6dnjOcTtgK5D+WiH4XHa30z+Au7/7b9n+z+ZPf/Abu4M1XT7x8XTi69L1zyZq5CfFhVRV7IJ/ewpzQ5T8F6LvfLkXNn48ljc33xZHpFIU+/r+gjjJnOoE0oQyeK+7ITgO8dxWUd8pBzSgnkWTdnnhTj5ZE24QPr5Z/f079yRXmfvY8qvPM6QB5xYUWCKiyu6CPYuK5lr6hE2bmP5xWq+WTlVhaSAU+kWiT9szddTleifOxtXSnxrvvcTCfSVh3HzUWvbkNkAyyEvoj0Be6Q+ofmYAyEAu3Tk5T21VTnKltrpbJdrgpbmCNpcGaVMXn8yXNP4LScQXJvv/jWv+lQ0jJa2Vbr4OmGQOEs1ItqTgFIQFVJrR1f51Zc/6Vrtpyf5FCuk/jms0gbNDSzPFY8ADNabm7mXqVvHjEGU6uGuWS/LrpJC9yNeV8w+YnbnX9fww1hxFWCgByxPV91Jy/3cy7PoB/GX37vcg9cdvvnXrECz08nlwdQ+ya5/Oc4Ms6J75epziNDb52o/4ix/+Sav2/5mDZ9JZ1s4c/Hi1rFcPkP2hi1hz73ggeYCvxz8l9aefTluO8MQPU21mlzIcP7UxM42vUHKfXfklGmYvHrZ5yPy326aVk+KxFuIf75uEu2DF/M4uy60C/bkco3/CClATvHnrG1fnvxuSeR8EXk1wAW3/RTfzquUMN3aKgwqf5xTc8/nba4fNkfozTC8XAuNer2us8QCfsiclXplWbwN8D+Pt41KmS2GVFzwIn6NvNTW8TLH6S091cjP1Ds3RVbwb6o4puGX/nPx3EWmnzr5se3THkXMv4F1P+B0v6Tby6wzj249rlNNPOLyEWEYr9pv18B8Fv1zpq37aGlnv/Q46j9g5Sif7cmSqht+Szy2R8EeMSBpbCY6p7Hn/qye2/8IKX/H5vikWsADgPMKUuDg1gTJVVe+oMUOjmTJsEths424CGwfgGVvQvhqLm6bUH0vhKVBFNGlwLRr5NT6swqPRuOL7MoI5ZIJJ1mdFXcZ4bP2tJEE4OPnf/WDSG37EcGSMeFszKswsBXUdkdpk0BghLzJlGZNM2lAc3lkfuCMvRFvFDg81WmrIA89+sAD7HkPV+wXLTvo8v7LQuXNaKnQPf60+04W01lvv6sACr7Q/dxPBYyZHpm0qffLaXLwmQj8TUlXX9sfjqkOaRARD2nCbqoYR4bPsnQq6s0ZJ2TDwmnGJO7Ye/EnMvTdmn1+VdNPJRf2JJpqV70XCxCd8noQnXlY+NPevn9o/Xk2br07PXMVnr1x4U4fHZKPM2rLDtrqZCzUFiVY5TDwXPwhD9OEVJWtXkYyNOXN2tiHCkK5LlXfWHzG6+nb7pFkCGgmqBPOoXFUQvtuZOZmh0Ev+HGyPBmB1BHmj6nOIHeWxznkCMu5EoeMJz2pHNYgKgtqXMP0Zt4BaGP9ITZIH2fEm1Vl0BpQ15/Zsc0j+h7SihCuWn9VEXfGsm11wGtyWimZPQI0FPlQAkQpqGM0u/xqyUvcTBoibqlOnuSj2qZHizzocL8FvQ26a5+of7Edd4s17ov1hP/z1z9tld7IgFUq1WQX4Dy7LlQ4gOKUZvfK0dh17uYDAxCXdpLgemQ4/eeWUEONq/LtFXdHwdzrmFqOzxtpXUnfmsIVz9Cwuc6wK9WXjxQlyW3RlFUqAcqVHf0qsgqLtnaU2RSsIu8aPobLWYkQA31LOAv+BlXuSycsCbfm7nxB/QVEezIp7Fan1lK3hIHV99TlWeHs3AzdoKXwuD6C3T9K8nuAerS9ehtQ5eXwgsRGijmlnr0nmfMbV4KH0SEGH22WqkcGFM6mv2afdMPb69w9MwfFSqwtd+6UmHxf6wFb1E/Xew1MP0qorXcok2xKQT+8lL3A8s20pKxQl/y4VvOrRGUxitd/iSf+31Jc6HhL5+29lKm6CZ0xfm3k/bE45bmKH6zJ2njlg6SoAQ8EYUHDvl4M8HPjmGHwvYjxbmBaHtWmabF0S+B6KN7TxQR2t1dHVZgSb5kXrfFezNPWJipB2RuhcZYsH8nckPMB4BqHNZavnDyffOnYHj+k6+YAq6Nal5VQ3kSFWZfVC220m10rnB9JYJHN5z/bqj97uj/U6jlyeEPhNoLi4FvQgLtgz/hc8uPhtojq0th2q5fQi3+R0PtYOGdV4+rKj+F2l1yPxpqf31EvSm1/tts7H8OtfKIDF2nvrcZn0Lt6x8Ntb/t93OOTeapxf8MYDwt6kdCLU9n8SOh9pXztjj74MDPoXbPj4bau7ZEGbWtn0Ue+KOhlqdL/5FQ+/BaD0ZW+0uodftBgD+gdx4efHu271OoTfzRrHfXlnbGy+gvWa/Sj2a9/weYYnYWzpg835xBC+zoz4W/zw1q/WWBdFI8PkMsjHBKYrbAJVTmq45pt34HtQ9dbgkX1ujh1/jizBYLxIQaN2q531oZKeL1AMu5h+41BS+RJpGujtgIGN74n9Lt38a5t0PkY2hP2XX/nLT8E6LZYjyeVvnv+BMfBOCw+g0w9Li+VaC5fTrCjdzD14UHgo3heAom7OpRJjccvnwgEzMcd+vLpoxznwvumczC5Q162WtWVq2fC+4ve/IOUZRW4ZGfGL6w4v7sf5fzZlXZywU5ZEVT1L0v5z8X7DzL+ZZJ7qiPcGd4tzSNpCJhCZwm8mJTM7PSR2vghdF4Pu/S3qInWUQQw+qjLThdEAdOpxBii4qab+zkuTih9QYvItShFC0iZAHf2VFjzXvA03LLgKmLC3x/kveemgdWUlzEWfQ65Prz7nnSepOzjDw1/yd26O+sMvvd4OpYa+CVUeB3nq3d1j/ItQfZi24Zlbx7zmQv2C1bhJRBR953mqBjn21f9kPRCuPt3+nYO5S2HJVjy4ut+76zYLOSV56asuiR/iwu3s1vK3n9jlpWiIv3qv4KXnl3oa0UF+8uuJW88lx+Wimu72FN+ic0fkLj/wpotDdBCKZo6EDMtqDljZV9TDsbU739Pq2BTuH0lwVsr6QEdgKCxrrR2cmaXZwmkPP39OWag2h9SxVJMrwn3ro8cV6apQpspoA/YasBZpCj9kv5iP2EpY0AebdKE6tBE1sdzFSBz70rSHrrb1CWcs6cNU2CUXuQQhsneSsOu5waPPNfbv88q/sXncx47FefLdeMczECqIwrhWkgSP6ssVwUBloQosEBodCwTLe4oAnzJwrk7kV0A2i6UQccZlqhUuyrIPqMBYSxK2xsgPNDk8+vrqrq9Vg0wPSgbJizd6nxi5PxBWq8AfrLstJYHqIHRCTBasnwg2pKVhdNlK1CjG+qqtwUNlSGDt22nEyd8fp9kDNNKV5a3uZZZWVpp6yz3nU+OU4yYdjexPLJeoLUOC1tu6R4sEkiax0HZRWyW4XTlMcuPgN0NrGPBEhp1HEowFdGFQl+4gOexXANsj4nCg5/H2QJD7bsHOMtnDvLwpnwWSwJjbcwTKX4/ul2vtqvl5giVGwdn47XVzsenbNXnsqgyK07r95iTSVsNU2MmZ3a2UGWET2gQ8KUbupoUHV1Vi8CkyEPEAvh1KcVKlGkrQGjlOImuzLjqSrjynjeruPjxI0VMbcXvDogNxCLnBnjtIE1Ej1+ZWqz89O+S7m0MQKCQuRn6A1Sy9T4onOMPdedn2vRH5tfZJGu3CLINExAz7b1zEQCcv2DJ2U15kN425z8Kq7N3Q9cbzWLSRMducu6UAJ/Mp8gbGQ5R0RvPqCmYhXeLO2Fvm0V1sjnBZrtv5vGfLmnGEVPZ+1HJr+VTKBBMbDnLzHk3Nu2Ls62e6aqKtuNeNud1dVlu1MKTYiELehHhBfCq5VUc95SxIWzuwn4SzsQpAeaNGMtdihpW7+D+i3CHeJfCYfS5RP8SuPgGjIEtKZ0dKCbs8796M6uSMlif6Cz4Lo2vk0dhP5zYTZIcxAKwzAnKs33KZ3N5e0lra4sTx94R+29YQYwdZhhJ7xHpJ4l/izh4J3M8VI1NpXgBg1VQY7BAD0IClvMFVqcHwStIBRneJGmDd3Yi9w0C7iUxko+Z64BEpd33Vh32ZjlvZ5wW+81JTqVygp9gvjrbyDxbpe+sO5nNPkZTX4mGj+h8RMa/xuhsS4rgjbb0a/CoatYOjh4vuQtV4eLKoMP8yJENY5/Z+dru07Xch/gd0rgogHgqyN2/BscHn3nPQyPPIvkNtgiN3znfRIvYbFJOYAdRba8oVVkS3DR4Zb8Owu+864PlqymldBxl6zv6DMr87nHcTOhk2d4i3EDU9splcvc/u8Icb/p1aZHEaJPynnDeuekW7Uul7nr3+lsuB4mnHaMK5uLvLF0shcfcoHLnNgJ3kgSm12jn82VzQBv235SnkB/w2Vu45+8LXvjezlfC65sfir+p+J/Kv6n4n8q/qfifyr+p+J/Kv6n4n8q/qfifyr+/yjFV0/9tXOnv/tHClgnVZul/lFAn1fY7VMkFa3PQtoj7BTy7nrfeCEWTsY8X1gW5xOzdIXl7VqYDZ+2ay3uQQg++rLlSvbzLj37rjchh7n3ZG+IhuxPV7AoWL+8aCKZLuXbQY9a89UGtgDHv1szvv0kwnIfhH5Y/0MI+l6zoXL8qpWnz9T+1/a5Rb116oTt81+f9G/4zx13lyfL3hjia+lfbZTz+c99fVgLwLDhFtQ3H3KQ+8+3Sjf3nTSihOxV/koA4t97/7LywjsJRPn/TW+cjtyPXP4+QhUBziipkkDM1VYxa2iwKrwydGIE44Z15biC3BBbXNZpfcXDDWSZZ9VLOLUddiNzN4YzY8N59rjwZqfK+NBCLpC8a3fwJKbMWHquA40pZb11Zr9NE+OPV6ruInfR8tP5qq1ljFeMVubTP+7MWWhaSyLljsVjdjsR06kOOacJYb+ede1n3e0E2aPGBvuycNtA869/Q5ptNGBUoffmanDybGDeMuRcDVYms9qTWVoIo+5qgC9No8iwUXOVStZSFx4Y9KbMOhTY0OgskolYmjfw5lQQYJNWpeCEIxrBjzIvNk7NwVhEMrztUg1+9tbtLZlu/s4kzhKTFl/TzAo7HRbZOuqrytLmQC+S3fxgeh6festdtWZOekJQb+aad01HIeaiSti/aeigM/5MwBefDcNVGUs/Si2vg2vCLt2woPqBocSz5iF/lamYhHxIHN5sG42yFJAn00LwxpNL0L8YGhDOHb924IuIR/NVZPZkFSeh0gKCwm9WhnZWkQK1WmJmXVMcDBIbBtft/qO1OWDTEmIymarzOysIRdlbpkk/Pah3bRjSbcxck23nKdCdwOI0N8oxyuV1Pu0t0J6jD92xKSjb1GwBb3Z4G8lpZ8e7VQ85DlWZI+2CZzYmpdW2TYfoHmvle4WwWS3kGonD5GhZRBItNCwhUMbLp27bSL6MErj2r8r7zBaN00bDNQD3956k00QuTSW7P7rVcD0q3XCdVZAxpJ8KRrBILps6Tc+fnzEc0BtqvOvGWldoaIraKV1exyXPg0teMXkDRTbQ7W/PG4ksR/XsYpw7QmtLxz9E0TaiZfBhBWtzgbulZatrz1uXAEtjEnIuGZnCyPv22PVf2tab/jtZOcorc5DcVrQ1dVjxZULANgWO1wxxts1cd7DtGCdd6tJo0vSt262UaIpYLoT1+/PnvUsZYb91o3u3eMhm7FGoh5+ZZI4DnZ6M7/37ezItYFWSD/xm07gh40Iz3jBzuqMs9D17w4j3hgQxIWFzpMZkXpZZbJ01GQw0NWuNHvGa2b6KsIe9rQEmvoixdelRRWfhMMO5yoxdoM7LKnt+3/dyFJJeqQlhBauAk4ximqnZ7HIyrfEMzLQA86lD0+zoFudpmGAOorbJsKqdHN4JzwxReH5ml3XoGfWALFsXMvTlNN9BB8kEMcHd0HV9MqPnBeBxtv23pLJwYyqhRsFvqtpjoOdBQaswS3MJnJC9syiiRIIzIz2b9P7j9siA3QI+mGISBkseeR+Sh533fxc64CZDea/NLLftB2SZVfv1t8BWbZaMhq5Pv7S+suLqGB0jZlUtdF/ctQcqWkcg2tzzom1v6TAkTbbC/zhAslOFJzK31Q8n9Nn1J99mAfF5rEvUFMDyZ2eCnZemkoKX30Po/0wqk6VU/pEyhjsgO3Dv7FYTCIs7NORGWJ7MR4eot8aE2QupFRBJWiB6jVFSHk+/IQSPE1lvkjCXC136vbNwMxL9ZS145SoCf0qtztTcdrDKXsYxcGu4hfotFFCS08csvq7G8sgYlMl5BNF9H4qIZlAVpETqLsa0bL2atmZ1j4J42XhdUM8rUOp8UMaFQy3KKEM1OacZE0to9nM7xvDpLBxtsZk2sTQIWhq0wjIQ80kIw8sX03RAl5b2PtMsro0qM3iq0jZN8hLvgaVypcoavPfpdffN7Ne/qiGMz7pmGKKTuqIcw+LtQDHjtn3XAMz07ZJWzsZ/VBe2ROVcpxCFB+gMqD8UghVUBrGHlEvjx+bpGZvMOjTl6eEaHnxDBKKCuIfLrYZS/G6FuRCNF1fcghkoKPTwhCMNMhQn7Ia16U5ye14Hs1IyuvBq9QSUzCIpsAMWOZgUAGq+0XMy8ebtaTcDsXQiIfNOsInNREPWCKc3C/e4EFN5E/fAEwUlgw3sNRNQ8N3HdpZ+DFjlkUhW+KLLGrOjWLcRjyVTKYRCWQKe7IblsLCcRKwNw28bfCMCPazPaILH+r28RCeTsMEj3n1VNQ5AxhYntyp/bgoVPxdaHW9eaKCcsPBy0E9pkFLcNxe6CAv1YreeHloiUZa42Rc0EgBRNZ0EPMdJSGSOlozFC7O66kOq8++zFwZksOXoc5mPZ/Nkosv5DthlOrelHKXTINcB9J6pnYx3QFSylr1EgjHob8O07TSrTlpsx/oxdgWPwi26ZfFk8yjMALikdyTLfYBW7bCVk5O6ZHVH52DJu8nQXRB/aJkeTMnvkBQC9cp+6QmbGEieYMi2xBQywOUiIgM7xy8WPdJBSKCmUi1omsuRtnecvQ2CvaVcCM06NdVFNY45+CbVuVVExbhVySjU+uq1CphyaPyFaRQHaKl+a3uYY1q5S7ywAGT2QznZ5p/3qcnPJXERBBUCGOJux3nHe6CbfCIBVLJjK46iQfAdIQYy2Pn3BJSp6uFPFJzpwc3bm/xpvvW3/UbIafSFS2zzLFwxlWJErxwEl685mPPOsgNtKqzGMj27zXdmyWn5rf8fc0TMyEuP14NlNMGkbM7FAdOOGY/KnvhM/Osg5z9N0ATmaqGcc7g3WbjLp8/+0nRRqoJAFBl5/+4iNu3TFyGK6nLFJ3xGIDPAJY8eGa59L++KYVhlUyBZZvGZaH4zQUG6XpjdsCFarSnQWOTevvpD6pKEjMDGFCGWR13mTmkRBchsCtcpS4p+fE3EfKpM2pYEYvF2n4vnDIMG/HPbCFv+grDCG7ieEHbz5ihscueyIll9fyc+93OQt3OCK62Xzm5ouhDuWaIisM5PXTLODyMBrzzavLfL4HGJ3zVI0L6ls3espis8zOPbt9XGdaEf7SNJbIIDmQzkmBdCeFOxv/H0/b7CZbQo1mA79yPVsnDL6KVlhr3PM5akBi9qKI/vKhv2ybyshGapoN2ycL1nGdMeu1Lad5vuR7GCRneJRnmIpPuARna7mtKq3JhLQW9txT8mW/6tuF6yWK4JfBSMqj7spJ9PtcrKPhXfnUklqxVnzIXqvqIGG4up1l6bA2MCXSap2Xin2l5tw+FZmthhV850IH7cRNfOZeF07tUzVKLw2hpTM/UPHPKDx9e7lO9ub7l9tRKcYWgyH6K7iJxttVTpW9541MWepC1NpmG4ps2chE9S4JP+cu8ixF7mFZRV98I8RIcqQ7UN7XWcNklH36Rg0OsVU62K3CFOVRCdj440VbyaBqMphGkuPaPcOEZP367Flo4YI656ui9THwcBq0RTfMG4JLBSMikLm0tJMy4zJXqvin6KJKT8achGGNm5+LOoxPPZwDYbveTmumSiE2HwnFsBkATUmg76uI+zynnuunPXwUEVWwkYYiZbpcZxa2JcYJgYOFTmz11yXcGbG+5MZG0/0RZ4KbW7WOFN49uZrtWBu6W9NGUNT0y2MCZLVKLKukn85eLCUyQB5ur9FEbnYLP9P03qiUhPFCzotm1/l9Uko89OlaOcBl/AbTdoSIOvCbTJNj4b1DxYX0YMyFYaI3P170YkKFhYWvVonTeKhhSkAJYp3Y9MsVX1EFp8o8l+02p2X1zUtdshF/0hEZu//vHgRdJgMa2um3QOMblLkNokzNySX8GuGAx5L/QH7PGLyx4vZqiCak1zeSztswX5pwQF6LTqbGo9vPFtwyCFXWPrPOv+0WcmIJfTYaao8IjFnARswWztg6HR+Sy0xNGrV9I3STYQ+uy8J8EPKyqb8hFeG32qCFQyqi0F0IaWOM8nqfN62qJ1fuPN8L42ZD7kGuCca4E+SznYBrn1l48v/CdtDPDlZlp4+Ign3IPpiWB4ViEWchFTZ58II6a2IS4x9aXIUT6SeSP1rx+epbTEVFjFSggJ0I2T4sCslEI1qwCC0Gbrdrz8JKQm7py/CtGlv8WxyFr88CT0TD4t4dSn/XP9LDJn6QN+I54s2lqv7NM8CMY5eCys5m8dGmlaBTFmpQ5dUJe0urS7E5LwAMJpSiKS7RNCFPbpLxafaR9v8YkLe0kuoc9dltyJbsO4bx6HkiN+YYI8DK7F3CYfzjJbL1onLjioDGh7BVo7SWb3kftgFCtCjzt82gABYY5jl8YBSFekWeReAHLe9vzQ0KVf1W/ZkUsq4gT1aP4KnCam2/AghGaaRiRUREIXQtLPSFhFVZ1Ul2TtzXgd4OXM9WL0cfam3H92vBZdQ84dXSBhwR1Fi2eoHR/koc61SZiZh1lmqt6hpbb3mQd3Fy8qZqI48yhsVasF8YPlXzoZ/JIgn6SYC/IgdhtoF9eBPQl69byX1tw7iIcj1LY3M3OVwpwRsV02YDgkrz1kqBeCCms0Jeseep0a1+7mDzKdlDj5TzFLxnmCWN1NQgKQ3ZSlzNPEweUPJkYJcGu5oSWAhLJJSIMG0hy8Orl56xyCQ+Os/rgNQYA5kWxMfxUdfs2PSlz9R3ccgmLZ2einpoy9J1ZXwRi0VXXJwVE5z/U9XwzGb/po2rA1JvNDd9K4qPMO/Isc53NqK9DPZcZP4JSljlDqVgv1oibo5hAWbpYELJp5PXdyt+QJxt+EHv8nKMkuV12BhSwxDbZBdwXagDLVS0AcIXIWOrFAYy19e81lxU1AWWbVwcFGji5hzvxglUdKW0WEmlVE645GQFAmg4Yj1iGM7Fcq+hB862D8P0spYD1J2nYQk+yIfso1JsROVugkO2SyguLBWcp4fI9rFjlGeEuxyarW/uXP22Gl1tRxbMhGkgbysQlbZ8YE9Gq5opo3R4ag2ipsbuRWJ/0Fn1ObuiuW7b734y6UR9796xDj6SxwpV0ZKDjcutti1t16nhhcYF0LVimvO0Q0XNuyPTvaee6FzCRpPYl1+xqIVQKqYmWDFtSyzJ5DRRdrQYu13jSBouNd9JvYuZtMa1WC6cNdcOwyO+GMWpVQiIVJs8jHZZNAAe2b84rs9nxfHZI5KDjWNcWxmwyZsFQcrJCfMSGxGcg/x9ryDv9VuPhX4QSJ66MzFdfUPS22tmndNe5aclCADs+FnHngmmZKe/hUBc4pm2NR9CDLKPXF4ypW7WtuHWL4Tt/FFHhzi1gla6U14/MZtLVCOzaPb+81wM43ne117DeADxpw8wkV9qglLTHG3S0j8w/HIONt7vie4i973cufIWUF84xqWQ5u4d7O9sWepnqSo3JrjN+eDVaXVAB2HiJuvz56NidYWtvJWXf+IgKZrK/EycBk9KMRLDQtJx3vBuDfNm+H6NbAi35Zl3i45vj7busxehirMh+7pOxpnmVGWH/cidHtieqr4bBp5JeWG8rI9JKQJ1M+JbTdh75dSEC+3iY59/DDkeffvBfp7+3hchK8V2LIv74fDvw15KvlDWStsPJCawL8F6l13y64aBVpC9xeZTIzqMLpQpK7kEm/H/71m6WRzRIho9tA8zH/ftvU8iu7Dih/aJlEYBs33pI8vPqbO8vclr89WikmNDC+nEQ83K9w5PriCzBFhlQc9GTltariBzgoZ/A1AP1qpzMCtvyBrNWrrgn865OnjWYzrFYm2pmjUmhfkfFGOs6bj/vv8EHrAwX7Xa78L1BLAwQUAAIACAC4tvNKD4Xayk0AAABqAAAAGwAAAHVuaXZlcnNhbC91bml2ZXJzYWwucG5nLnhtbLOxr8jNUShLLSrOzM+zVTLUM1Cyt+PlsikoSi3LTC1XqACKGekZQICSQqWtkgkStzwzpSTDVsncyBwhlpGamZ5RYqtkamIKF9QHGgkAUEsBAgAAFAACAAgAt7bzSqC4XxVlBAAABBEAAB0AAAAAAAAAAQAAAAAAAAAAAHVuaXZlcnNhbC9jb21tb25fbWVzc2FnZXMubG5nUEsBAgAAFAACAAgAt7bzSkPIPPmFBAAADBYAACcAAAAAAAAAAQAAAAAAoAQAAHVuaXZlcnNhbC9mbGFzaF9wdWJsaXNoaW5nX3NldHRpbmdzLnhtbFBLAQIAABQAAgAIALe280qUMH5muAIAAFQKAAAhAAAAAAAAAAEAAAAAAGoJAAB1bml2ZXJzYWwvZmxhc2hfc2tpbl9zZXR0aW5ncy54bWxQSwECAAAUAAIACAC3tvNKGQQLbVgEAAAdFQAAJgAAAAAAAAABAAAAAABhDAAAdW5pdmVyc2FsL2h0bWxfcHVibGlzaGluZ19zZXR0aW5ncy54bWxQSwECAAAUAAIACAC3tvNK1cxcJpUBAAAgBgAAHwAAAAAAAAABAAAAAAD9EAAAdW5pdmVyc2FsL2h0bWxfc2tpbl9zZXR0aW5ncy5qc1BLAQIAABQAAgAIALe280o9PC/RwQAAAOUBAAAaAAAAAAAAAAEAAAAAAM8SAAB1bml2ZXJzYWwvaTE4bl9wcmVzZXRzLnhtbFBLAQIAABQAAgAIALe280qmQ2VXZwAAAGsAAAAcAAAAAAAAAAEAAAAAAMgTAAB1bml2ZXJzYWwvbG9jYWxfc2V0dGluZ3MueG1sUEsBAgAAFAACAAgARJRXRyO0Tvv7AgAAsAgAABQAAAAAAAAAAQAAAAAAaRQAAHVuaXZlcnNhbC9wbGF5ZXIueG1sUEsBAgAAFAACAAgAt7bzSqtYCahECAAAfyAAACkAAAAAAAAAAQAAAAAAlhcAAHVuaXZlcnNhbC9za2luX2N1c3RvbWl6YXRpb25fc2V0dGluZ3MueG1sUEsBAgAAFAACAAgAuLbzSgrKPODnPwAAJXYAABcAAAAAAAAAAAAAAAAAISAAAHVuaXZlcnNhbC91bml2ZXJzYWwucG5nUEsBAgAAFAACAAgAuLbzSg+F2spNAAAAagAAABsAAAAAAAAAAQAAAAAAPWAAAHVuaXZlcnNhbC91bml2ZXJzYWwucG5nLnhtbFBLBQYAAAAACwALAEkDAADDYAAAAAA="/>
  <p:tag name="ISPRING_OUTPUT_FOLDER" val="C:\Users\Administrator\Desktop"/>
</p:tagLst>
</file>

<file path=ppt/theme/theme1.xml><?xml version="1.0" encoding="utf-8"?>
<a:theme xmlns:a="http://schemas.openxmlformats.org/drawingml/2006/main" name="1_自定义设计方案">
  <a:themeElements>
    <a:clrScheme name="自定义 1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3E78"/>
      </a:accent1>
      <a:accent2>
        <a:srgbClr val="067BEC"/>
      </a:accent2>
      <a:accent3>
        <a:srgbClr val="033E78"/>
      </a:accent3>
      <a:accent4>
        <a:srgbClr val="067BEC"/>
      </a:accent4>
      <a:accent5>
        <a:srgbClr val="033E78"/>
      </a:accent5>
      <a:accent6>
        <a:srgbClr val="067BEC"/>
      </a:accent6>
      <a:hlink>
        <a:srgbClr val="033E78"/>
      </a:hlink>
      <a:folHlink>
        <a:srgbClr val="067BE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2017</Words>
  <Application>Microsoft Office PowerPoint</Application>
  <PresentationFormat>自定义</PresentationFormat>
  <Paragraphs>214</Paragraphs>
  <Slides>22</Slides>
  <Notes>22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bt040.pptx</dc:title>
  <dc:creator/>
  <cp:lastModifiedBy/>
  <cp:revision>1</cp:revision>
  <dcterms:created xsi:type="dcterms:W3CDTF">2016-10-17T14:00:15Z</dcterms:created>
  <dcterms:modified xsi:type="dcterms:W3CDTF">2017-07-30T08:06:40Z</dcterms:modified>
</cp:coreProperties>
</file>