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4"/>
  </p:notesMasterIdLst>
  <p:handoutMasterIdLst>
    <p:handoutMasterId r:id="rId25"/>
  </p:handoutMasterIdLst>
  <p:sldIdLst>
    <p:sldId id="3152" r:id="rId2"/>
    <p:sldId id="3146" r:id="rId3"/>
    <p:sldId id="3147" r:id="rId4"/>
    <p:sldId id="3129" r:id="rId5"/>
    <p:sldId id="3145" r:id="rId6"/>
    <p:sldId id="3130" r:id="rId7"/>
    <p:sldId id="3144" r:id="rId8"/>
    <p:sldId id="3153" r:id="rId9"/>
    <p:sldId id="3131" r:id="rId10"/>
    <p:sldId id="3134" r:id="rId11"/>
    <p:sldId id="3143" r:id="rId12"/>
    <p:sldId id="3127" r:id="rId13"/>
    <p:sldId id="3154" r:id="rId14"/>
    <p:sldId id="3128" r:id="rId15"/>
    <p:sldId id="3136" r:id="rId16"/>
    <p:sldId id="3132" r:id="rId17"/>
    <p:sldId id="3123" r:id="rId18"/>
    <p:sldId id="3155" r:id="rId19"/>
    <p:sldId id="3133" r:id="rId20"/>
    <p:sldId id="3135" r:id="rId21"/>
    <p:sldId id="3137" r:id="rId22"/>
    <p:sldId id="3156" r:id="rId23"/>
  </p:sldIdLst>
  <p:sldSz cx="12858750" cy="7232650"/>
  <p:notesSz cx="6858000" cy="9144000"/>
  <p:custDataLst>
    <p:tags r:id="rId2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69"/>
    <a:srgbClr val="1A8CE1"/>
    <a:srgbClr val="FFFFFF"/>
    <a:srgbClr val="A78357"/>
    <a:srgbClr val="28C7D4"/>
    <a:srgbClr val="F94D4D"/>
    <a:srgbClr val="FEFEFE"/>
    <a:srgbClr val="8F1A12"/>
    <a:srgbClr val="F84E4B"/>
    <a:srgbClr val="26C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95" autoAdjust="0"/>
    <p:restoredTop sz="92986" autoAdjust="0"/>
  </p:normalViewPr>
  <p:slideViewPr>
    <p:cSldViewPr>
      <p:cViewPr>
        <p:scale>
          <a:sx n="66" d="100"/>
          <a:sy n="66" d="100"/>
        </p:scale>
        <p:origin x="-858" y="-132"/>
      </p:cViewPr>
      <p:guideLst>
        <p:guide orient="horz" pos="328"/>
        <p:guide orient="horz" pos="4183"/>
        <p:guide pos="4050"/>
        <p:guide pos="557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2017/7/28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02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214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980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2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092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99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15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14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63944-84AD-4C31-99FF-18D9B586854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784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255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15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BE56-0D4C-487B-A77A-5602763B13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622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83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81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7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711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7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28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7638" y="514350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8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396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46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78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88334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65930"/>
          <a:stretch/>
        </p:blipFill>
        <p:spPr>
          <a:xfrm>
            <a:off x="6717407" y="5470843"/>
            <a:ext cx="6140990" cy="17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21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87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2017/7/28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75139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65930"/>
          <a:stretch/>
        </p:blipFill>
        <p:spPr>
          <a:xfrm>
            <a:off x="4269135" y="4768452"/>
            <a:ext cx="8589262" cy="24641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22123" r="16399" b="33075"/>
          <a:stretch/>
        </p:blipFill>
        <p:spPr>
          <a:xfrm>
            <a:off x="1532831" y="1096045"/>
            <a:ext cx="8928992" cy="3240361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5421090" y="4076056"/>
            <a:ext cx="4260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800" spc="300" dirty="0" smtClean="0">
                <a:solidFill>
                  <a:srgbClr val="C00000"/>
                </a:solidFill>
                <a:cs typeface="Arial" panose="020B0604020202020204" pitchFamily="34" charset="0"/>
              </a:rPr>
              <a:t>北京朝阳区小学同学会</a:t>
            </a:r>
            <a:endParaRPr lang="zh-CN" altLang="en-US" sz="280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" y="0"/>
            <a:ext cx="6212999" cy="2248173"/>
          </a:xfrm>
          <a:prstGeom prst="rect">
            <a:avLst/>
          </a:prstGeom>
        </p:spPr>
      </p:pic>
      <p:pic>
        <p:nvPicPr>
          <p:cNvPr id="5" name="时间都去哪儿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4575" y="-1489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2851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844206" y="2425700"/>
            <a:ext cx="2532062" cy="430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8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AU" sz="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844206" y="3492500"/>
            <a:ext cx="2532062" cy="430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8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AU" altLang="zh-CN" sz="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844206" y="4545013"/>
            <a:ext cx="2532062" cy="430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8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AU" altLang="zh-CN" sz="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844206" y="5599113"/>
            <a:ext cx="2532062" cy="430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8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AU" altLang="zh-CN" sz="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00574" y="2146942"/>
            <a:ext cx="4346894" cy="1933608"/>
            <a:chOff x="3031241" y="2222477"/>
            <a:chExt cx="4121726" cy="1833447"/>
          </a:xfrm>
        </p:grpSpPr>
        <p:grpSp>
          <p:nvGrpSpPr>
            <p:cNvPr id="15" name="Group 14"/>
            <p:cNvGrpSpPr/>
            <p:nvPr/>
          </p:nvGrpSpPr>
          <p:grpSpPr>
            <a:xfrm flipH="1">
              <a:off x="3031241" y="2222477"/>
              <a:ext cx="4121726" cy="1833447"/>
              <a:chOff x="3876268" y="1741695"/>
              <a:chExt cx="4404882" cy="1959402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3876268" y="1741695"/>
                <a:ext cx="4404882" cy="1959402"/>
                <a:chOff x="3237996" y="1785939"/>
                <a:chExt cx="4404882" cy="1959402"/>
              </a:xfrm>
            </p:grpSpPr>
            <p:sp>
              <p:nvSpPr>
                <p:cNvPr id="38" name="Rectangle 34"/>
                <p:cNvSpPr>
                  <a:spLocks noChangeArrowheads="1"/>
                </p:cNvSpPr>
                <p:nvPr/>
              </p:nvSpPr>
              <p:spPr bwMode="auto">
                <a:xfrm flipH="1">
                  <a:off x="3767775" y="1785939"/>
                  <a:ext cx="1639995" cy="1035295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Rectangle 38"/>
                <p:cNvSpPr>
                  <a:spLocks noChangeArrowheads="1"/>
                </p:cNvSpPr>
                <p:nvPr/>
              </p:nvSpPr>
              <p:spPr bwMode="auto">
                <a:xfrm flipH="1">
                  <a:off x="6398591" y="3589676"/>
                  <a:ext cx="1244287" cy="155665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Freeform 42"/>
                <p:cNvSpPr>
                  <a:spLocks/>
                </p:cNvSpPr>
                <p:nvPr/>
              </p:nvSpPr>
              <p:spPr bwMode="auto">
                <a:xfrm flipH="1">
                  <a:off x="5407769" y="1785939"/>
                  <a:ext cx="990821" cy="1959402"/>
                </a:xfrm>
                <a:custGeom>
                  <a:avLst/>
                  <a:gdLst>
                    <a:gd name="T0" fmla="*/ 0 w 401"/>
                    <a:gd name="T1" fmla="*/ 730 h 793"/>
                    <a:gd name="T2" fmla="*/ 401 w 401"/>
                    <a:gd name="T3" fmla="*/ 0 h 793"/>
                    <a:gd name="T4" fmla="*/ 401 w 401"/>
                    <a:gd name="T5" fmla="*/ 419 h 793"/>
                    <a:gd name="T6" fmla="*/ 0 w 401"/>
                    <a:gd name="T7" fmla="*/ 793 h 793"/>
                    <a:gd name="T8" fmla="*/ 0 w 401"/>
                    <a:gd name="T9" fmla="*/ 730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793">
                      <a:moveTo>
                        <a:pt x="0" y="730"/>
                      </a:moveTo>
                      <a:lnTo>
                        <a:pt x="401" y="0"/>
                      </a:lnTo>
                      <a:lnTo>
                        <a:pt x="401" y="419"/>
                      </a:lnTo>
                      <a:lnTo>
                        <a:pt x="0" y="793"/>
                      </a:lnTo>
                      <a:lnTo>
                        <a:pt x="0" y="73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237996" y="1785939"/>
                  <a:ext cx="1035295" cy="103529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Oval 35"/>
              <p:cNvSpPr/>
              <p:nvPr/>
            </p:nvSpPr>
            <p:spPr>
              <a:xfrm>
                <a:off x="3989228" y="1851755"/>
                <a:ext cx="809372" cy="8093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800" dirty="0">
                  <a:solidFill>
                    <a:srgbClr val="F23B4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9" name="Shape 2102"/>
            <p:cNvSpPr/>
            <p:nvPr/>
          </p:nvSpPr>
          <p:spPr>
            <a:xfrm>
              <a:off x="6432083" y="2522136"/>
              <a:ext cx="473021" cy="37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00574" y="3212499"/>
            <a:ext cx="4346894" cy="1033861"/>
            <a:chOff x="3031241" y="3232838"/>
            <a:chExt cx="4121726" cy="980307"/>
          </a:xfrm>
        </p:grpSpPr>
        <p:grpSp>
          <p:nvGrpSpPr>
            <p:cNvPr id="14" name="Group 13"/>
            <p:cNvGrpSpPr/>
            <p:nvPr/>
          </p:nvGrpSpPr>
          <p:grpSpPr>
            <a:xfrm flipH="1">
              <a:off x="3031241" y="3232838"/>
              <a:ext cx="4121726" cy="980307"/>
              <a:chOff x="3876268" y="2821466"/>
              <a:chExt cx="4404882" cy="1047652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876268" y="2821466"/>
                <a:ext cx="4404882" cy="1047652"/>
                <a:chOff x="3237996" y="2865710"/>
                <a:chExt cx="4404882" cy="1047652"/>
              </a:xfrm>
            </p:grpSpPr>
            <p:sp>
              <p:nvSpPr>
                <p:cNvPr id="48" name="Rectangle 35"/>
                <p:cNvSpPr>
                  <a:spLocks noChangeArrowheads="1"/>
                </p:cNvSpPr>
                <p:nvPr/>
              </p:nvSpPr>
              <p:spPr bwMode="auto">
                <a:xfrm flipH="1">
                  <a:off x="3767775" y="2865710"/>
                  <a:ext cx="1639995" cy="103282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Rectangle 39"/>
                <p:cNvSpPr>
                  <a:spLocks noChangeArrowheads="1"/>
                </p:cNvSpPr>
                <p:nvPr/>
              </p:nvSpPr>
              <p:spPr bwMode="auto">
                <a:xfrm flipH="1">
                  <a:off x="6398591" y="3757697"/>
                  <a:ext cx="1244287" cy="15566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Freeform 43"/>
                <p:cNvSpPr>
                  <a:spLocks/>
                </p:cNvSpPr>
                <p:nvPr/>
              </p:nvSpPr>
              <p:spPr bwMode="auto">
                <a:xfrm flipH="1">
                  <a:off x="5407769" y="2865710"/>
                  <a:ext cx="990821" cy="1047650"/>
                </a:xfrm>
                <a:custGeom>
                  <a:avLst/>
                  <a:gdLst>
                    <a:gd name="T0" fmla="*/ 0 w 401"/>
                    <a:gd name="T1" fmla="*/ 361 h 424"/>
                    <a:gd name="T2" fmla="*/ 401 w 401"/>
                    <a:gd name="T3" fmla="*/ 0 h 424"/>
                    <a:gd name="T4" fmla="*/ 401 w 401"/>
                    <a:gd name="T5" fmla="*/ 418 h 424"/>
                    <a:gd name="T6" fmla="*/ 0 w 401"/>
                    <a:gd name="T7" fmla="*/ 424 h 424"/>
                    <a:gd name="T8" fmla="*/ 0 w 401"/>
                    <a:gd name="T9" fmla="*/ 36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424">
                      <a:moveTo>
                        <a:pt x="0" y="361"/>
                      </a:moveTo>
                      <a:lnTo>
                        <a:pt x="401" y="0"/>
                      </a:lnTo>
                      <a:lnTo>
                        <a:pt x="401" y="418"/>
                      </a:lnTo>
                      <a:lnTo>
                        <a:pt x="0" y="424"/>
                      </a:lnTo>
                      <a:lnTo>
                        <a:pt x="0" y="36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3237996" y="2866143"/>
                  <a:ext cx="1035295" cy="10352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>
                <a:off x="3989228" y="2931239"/>
                <a:ext cx="809372" cy="8093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800" dirty="0">
                  <a:solidFill>
                    <a:srgbClr val="FFC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0" name="Freeform 28"/>
            <p:cNvSpPr>
              <a:spLocks/>
            </p:cNvSpPr>
            <p:nvPr/>
          </p:nvSpPr>
          <p:spPr bwMode="auto">
            <a:xfrm>
              <a:off x="6529452" y="3525293"/>
              <a:ext cx="278281" cy="392275"/>
            </a:xfrm>
            <a:custGeom>
              <a:avLst/>
              <a:gdLst>
                <a:gd name="T0" fmla="*/ 274 w 281"/>
                <a:gd name="T1" fmla="*/ 106 h 396"/>
                <a:gd name="T2" fmla="*/ 94 w 281"/>
                <a:gd name="T3" fmla="*/ 13 h 396"/>
                <a:gd name="T4" fmla="*/ 7 w 281"/>
                <a:gd name="T5" fmla="*/ 47 h 396"/>
                <a:gd name="T6" fmla="*/ 1 w 281"/>
                <a:gd name="T7" fmla="*/ 68 h 396"/>
                <a:gd name="T8" fmla="*/ 3 w 281"/>
                <a:gd name="T9" fmla="*/ 278 h 396"/>
                <a:gd name="T10" fmla="*/ 14 w 281"/>
                <a:gd name="T11" fmla="*/ 291 h 396"/>
                <a:gd name="T12" fmla="*/ 179 w 281"/>
                <a:gd name="T13" fmla="*/ 394 h 396"/>
                <a:gd name="T14" fmla="*/ 187 w 281"/>
                <a:gd name="T15" fmla="*/ 396 h 396"/>
                <a:gd name="T16" fmla="*/ 193 w 281"/>
                <a:gd name="T17" fmla="*/ 395 h 396"/>
                <a:gd name="T18" fmla="*/ 201 w 281"/>
                <a:gd name="T19" fmla="*/ 384 h 396"/>
                <a:gd name="T20" fmla="*/ 201 w 281"/>
                <a:gd name="T21" fmla="*/ 164 h 396"/>
                <a:gd name="T22" fmla="*/ 194 w 281"/>
                <a:gd name="T23" fmla="*/ 152 h 396"/>
                <a:gd name="T24" fmla="*/ 30 w 281"/>
                <a:gd name="T25" fmla="*/ 61 h 396"/>
                <a:gd name="T26" fmla="*/ 53 w 281"/>
                <a:gd name="T27" fmla="*/ 43 h 396"/>
                <a:gd name="T28" fmla="*/ 80 w 281"/>
                <a:gd name="T29" fmla="*/ 39 h 396"/>
                <a:gd name="T30" fmla="*/ 242 w 281"/>
                <a:gd name="T31" fmla="*/ 126 h 396"/>
                <a:gd name="T32" fmla="*/ 246 w 281"/>
                <a:gd name="T33" fmla="*/ 133 h 396"/>
                <a:gd name="T34" fmla="*/ 246 w 281"/>
                <a:gd name="T35" fmla="*/ 342 h 396"/>
                <a:gd name="T36" fmla="*/ 265 w 281"/>
                <a:gd name="T37" fmla="*/ 356 h 396"/>
                <a:gd name="T38" fmla="*/ 281 w 281"/>
                <a:gd name="T39" fmla="*/ 342 h 396"/>
                <a:gd name="T40" fmla="*/ 281 w 281"/>
                <a:gd name="T41" fmla="*/ 117 h 396"/>
                <a:gd name="T42" fmla="*/ 274 w 281"/>
                <a:gd name="T43" fmla="*/ 10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1" h="396">
                  <a:moveTo>
                    <a:pt x="274" y="106"/>
                  </a:moveTo>
                  <a:cubicBezTo>
                    <a:pt x="94" y="13"/>
                    <a:pt x="94" y="13"/>
                    <a:pt x="94" y="13"/>
                  </a:cubicBezTo>
                  <a:cubicBezTo>
                    <a:pt x="69" y="0"/>
                    <a:pt x="21" y="25"/>
                    <a:pt x="7" y="47"/>
                  </a:cubicBezTo>
                  <a:cubicBezTo>
                    <a:pt x="0" y="57"/>
                    <a:pt x="1" y="64"/>
                    <a:pt x="1" y="68"/>
                  </a:cubicBezTo>
                  <a:cubicBezTo>
                    <a:pt x="3" y="278"/>
                    <a:pt x="3" y="278"/>
                    <a:pt x="3" y="278"/>
                  </a:cubicBezTo>
                  <a:cubicBezTo>
                    <a:pt x="3" y="282"/>
                    <a:pt x="9" y="288"/>
                    <a:pt x="14" y="291"/>
                  </a:cubicBezTo>
                  <a:cubicBezTo>
                    <a:pt x="24" y="297"/>
                    <a:pt x="175" y="392"/>
                    <a:pt x="179" y="394"/>
                  </a:cubicBezTo>
                  <a:cubicBezTo>
                    <a:pt x="181" y="396"/>
                    <a:pt x="184" y="396"/>
                    <a:pt x="187" y="396"/>
                  </a:cubicBezTo>
                  <a:cubicBezTo>
                    <a:pt x="189" y="396"/>
                    <a:pt x="191" y="396"/>
                    <a:pt x="193" y="395"/>
                  </a:cubicBezTo>
                  <a:cubicBezTo>
                    <a:pt x="198" y="393"/>
                    <a:pt x="201" y="388"/>
                    <a:pt x="201" y="384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01" y="159"/>
                    <a:pt x="198" y="155"/>
                    <a:pt x="194" y="152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2" y="57"/>
                    <a:pt x="39" y="50"/>
                    <a:pt x="53" y="43"/>
                  </a:cubicBezTo>
                  <a:cubicBezTo>
                    <a:pt x="67" y="36"/>
                    <a:pt x="77" y="38"/>
                    <a:pt x="80" y="39"/>
                  </a:cubicBezTo>
                  <a:cubicBezTo>
                    <a:pt x="80" y="39"/>
                    <a:pt x="237" y="123"/>
                    <a:pt x="242" y="126"/>
                  </a:cubicBezTo>
                  <a:cubicBezTo>
                    <a:pt x="246" y="128"/>
                    <a:pt x="246" y="129"/>
                    <a:pt x="246" y="133"/>
                  </a:cubicBezTo>
                  <a:cubicBezTo>
                    <a:pt x="246" y="137"/>
                    <a:pt x="246" y="342"/>
                    <a:pt x="246" y="342"/>
                  </a:cubicBezTo>
                  <a:cubicBezTo>
                    <a:pt x="246" y="352"/>
                    <a:pt x="257" y="356"/>
                    <a:pt x="265" y="356"/>
                  </a:cubicBezTo>
                  <a:cubicBezTo>
                    <a:pt x="272" y="356"/>
                    <a:pt x="281" y="349"/>
                    <a:pt x="281" y="342"/>
                  </a:cubicBezTo>
                  <a:cubicBezTo>
                    <a:pt x="281" y="117"/>
                    <a:pt x="281" y="117"/>
                    <a:pt x="281" y="117"/>
                  </a:cubicBezTo>
                  <a:cubicBezTo>
                    <a:pt x="281" y="112"/>
                    <a:pt x="278" y="108"/>
                    <a:pt x="274" y="1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00574" y="4258550"/>
            <a:ext cx="4346894" cy="1039160"/>
            <a:chOff x="3031241" y="4224704"/>
            <a:chExt cx="4121726" cy="985332"/>
          </a:xfrm>
        </p:grpSpPr>
        <p:grpSp>
          <p:nvGrpSpPr>
            <p:cNvPr id="13" name="Group 12"/>
            <p:cNvGrpSpPr/>
            <p:nvPr/>
          </p:nvGrpSpPr>
          <p:grpSpPr>
            <a:xfrm flipH="1">
              <a:off x="3031241" y="4224704"/>
              <a:ext cx="4121726" cy="985332"/>
              <a:chOff x="3876268" y="3881472"/>
              <a:chExt cx="4404882" cy="1053023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876268" y="3881472"/>
                <a:ext cx="4404882" cy="1053023"/>
                <a:chOff x="3237996" y="3925716"/>
                <a:chExt cx="4404882" cy="1053023"/>
              </a:xfrm>
            </p:grpSpPr>
            <p:sp>
              <p:nvSpPr>
                <p:cNvPr id="56" name="Rectangle 36"/>
                <p:cNvSpPr>
                  <a:spLocks noChangeArrowheads="1"/>
                </p:cNvSpPr>
                <p:nvPr/>
              </p:nvSpPr>
              <p:spPr bwMode="auto">
                <a:xfrm flipH="1">
                  <a:off x="3767775" y="3943011"/>
                  <a:ext cx="1639995" cy="103529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Rectangle 40"/>
                <p:cNvSpPr>
                  <a:spLocks noChangeArrowheads="1"/>
                </p:cNvSpPr>
                <p:nvPr/>
              </p:nvSpPr>
              <p:spPr bwMode="auto">
                <a:xfrm flipH="1">
                  <a:off x="6398591" y="3925716"/>
                  <a:ext cx="1244287" cy="16060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8" name="Freeform 45"/>
                <p:cNvSpPr>
                  <a:spLocks/>
                </p:cNvSpPr>
                <p:nvPr/>
              </p:nvSpPr>
              <p:spPr bwMode="auto">
                <a:xfrm flipH="1">
                  <a:off x="5407769" y="3925716"/>
                  <a:ext cx="990821" cy="1052592"/>
                </a:xfrm>
                <a:custGeom>
                  <a:avLst/>
                  <a:gdLst>
                    <a:gd name="T0" fmla="*/ 401 w 401"/>
                    <a:gd name="T1" fmla="*/ 426 h 426"/>
                    <a:gd name="T2" fmla="*/ 0 w 401"/>
                    <a:gd name="T3" fmla="*/ 65 h 426"/>
                    <a:gd name="T4" fmla="*/ 0 w 401"/>
                    <a:gd name="T5" fmla="*/ 0 h 426"/>
                    <a:gd name="T6" fmla="*/ 401 w 401"/>
                    <a:gd name="T7" fmla="*/ 7 h 426"/>
                    <a:gd name="T8" fmla="*/ 401 w 401"/>
                    <a:gd name="T9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426">
                      <a:moveTo>
                        <a:pt x="401" y="426"/>
                      </a:moveTo>
                      <a:lnTo>
                        <a:pt x="0" y="65"/>
                      </a:lnTo>
                      <a:lnTo>
                        <a:pt x="0" y="0"/>
                      </a:lnTo>
                      <a:lnTo>
                        <a:pt x="401" y="7"/>
                      </a:lnTo>
                      <a:lnTo>
                        <a:pt x="401" y="42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3237996" y="3943444"/>
                  <a:ext cx="1035295" cy="103529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Oval 53"/>
              <p:cNvSpPr/>
              <p:nvPr/>
            </p:nvSpPr>
            <p:spPr>
              <a:xfrm>
                <a:off x="3989228" y="4009186"/>
                <a:ext cx="809372" cy="8093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800" dirty="0">
                  <a:solidFill>
                    <a:srgbClr val="00BBD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1" name="Freeform 61"/>
            <p:cNvSpPr>
              <a:spLocks noEditPoints="1"/>
            </p:cNvSpPr>
            <p:nvPr/>
          </p:nvSpPr>
          <p:spPr bwMode="auto">
            <a:xfrm>
              <a:off x="6472235" y="4547297"/>
              <a:ext cx="432870" cy="339742"/>
            </a:xfrm>
            <a:custGeom>
              <a:avLst/>
              <a:gdLst>
                <a:gd name="T0" fmla="*/ 50 w 106"/>
                <a:gd name="T1" fmla="*/ 11 h 83"/>
                <a:gd name="T2" fmla="*/ 51 w 106"/>
                <a:gd name="T3" fmla="*/ 11 h 83"/>
                <a:gd name="T4" fmla="*/ 51 w 106"/>
                <a:gd name="T5" fmla="*/ 43 h 83"/>
                <a:gd name="T6" fmla="*/ 19 w 106"/>
                <a:gd name="T7" fmla="*/ 27 h 83"/>
                <a:gd name="T8" fmla="*/ 19 w 106"/>
                <a:gd name="T9" fmla="*/ 26 h 83"/>
                <a:gd name="T10" fmla="*/ 55 w 106"/>
                <a:gd name="T11" fmla="*/ 42 h 83"/>
                <a:gd name="T12" fmla="*/ 56 w 106"/>
                <a:gd name="T13" fmla="*/ 43 h 83"/>
                <a:gd name="T14" fmla="*/ 87 w 106"/>
                <a:gd name="T15" fmla="*/ 27 h 83"/>
                <a:gd name="T16" fmla="*/ 56 w 106"/>
                <a:gd name="T17" fmla="*/ 11 h 83"/>
                <a:gd name="T18" fmla="*/ 55 w 106"/>
                <a:gd name="T19" fmla="*/ 11 h 83"/>
                <a:gd name="T20" fmla="*/ 15 w 106"/>
                <a:gd name="T21" fmla="*/ 29 h 83"/>
                <a:gd name="T22" fmla="*/ 1 w 106"/>
                <a:gd name="T23" fmla="*/ 35 h 83"/>
                <a:gd name="T24" fmla="*/ 1 w 106"/>
                <a:gd name="T25" fmla="*/ 37 h 83"/>
                <a:gd name="T26" fmla="*/ 34 w 106"/>
                <a:gd name="T27" fmla="*/ 53 h 83"/>
                <a:gd name="T28" fmla="*/ 48 w 106"/>
                <a:gd name="T29" fmla="*/ 46 h 83"/>
                <a:gd name="T30" fmla="*/ 105 w 106"/>
                <a:gd name="T31" fmla="*/ 16 h 83"/>
                <a:gd name="T32" fmla="*/ 105 w 106"/>
                <a:gd name="T33" fmla="*/ 18 h 83"/>
                <a:gd name="T34" fmla="*/ 91 w 106"/>
                <a:gd name="T35" fmla="*/ 25 h 83"/>
                <a:gd name="T36" fmla="*/ 58 w 106"/>
                <a:gd name="T37" fmla="*/ 8 h 83"/>
                <a:gd name="T38" fmla="*/ 72 w 106"/>
                <a:gd name="T39" fmla="*/ 0 h 83"/>
                <a:gd name="T40" fmla="*/ 105 w 106"/>
                <a:gd name="T41" fmla="*/ 16 h 83"/>
                <a:gd name="T42" fmla="*/ 106 w 106"/>
                <a:gd name="T43" fmla="*/ 36 h 83"/>
                <a:gd name="T44" fmla="*/ 72 w 106"/>
                <a:gd name="T45" fmla="*/ 53 h 83"/>
                <a:gd name="T46" fmla="*/ 58 w 106"/>
                <a:gd name="T47" fmla="*/ 47 h 83"/>
                <a:gd name="T48" fmla="*/ 58 w 106"/>
                <a:gd name="T49" fmla="*/ 45 h 83"/>
                <a:gd name="T50" fmla="*/ 92 w 106"/>
                <a:gd name="T51" fmla="*/ 29 h 83"/>
                <a:gd name="T52" fmla="*/ 48 w 106"/>
                <a:gd name="T53" fmla="*/ 7 h 83"/>
                <a:gd name="T54" fmla="*/ 33 w 106"/>
                <a:gd name="T55" fmla="*/ 0 h 83"/>
                <a:gd name="T56" fmla="*/ 0 w 106"/>
                <a:gd name="T57" fmla="*/ 17 h 83"/>
                <a:gd name="T58" fmla="*/ 14 w 106"/>
                <a:gd name="T59" fmla="*/ 25 h 83"/>
                <a:gd name="T60" fmla="*/ 48 w 106"/>
                <a:gd name="T61" fmla="*/ 9 h 83"/>
                <a:gd name="T62" fmla="*/ 48 w 106"/>
                <a:gd name="T63" fmla="*/ 7 h 83"/>
                <a:gd name="T64" fmla="*/ 55 w 106"/>
                <a:gd name="T65" fmla="*/ 82 h 83"/>
                <a:gd name="T66" fmla="*/ 56 w 106"/>
                <a:gd name="T67" fmla="*/ 83 h 83"/>
                <a:gd name="T68" fmla="*/ 90 w 106"/>
                <a:gd name="T69" fmla="*/ 65 h 83"/>
                <a:gd name="T70" fmla="*/ 89 w 106"/>
                <a:gd name="T71" fmla="*/ 49 h 83"/>
                <a:gd name="T72" fmla="*/ 73 w 106"/>
                <a:gd name="T73" fmla="*/ 57 h 83"/>
                <a:gd name="T74" fmla="*/ 72 w 106"/>
                <a:gd name="T75" fmla="*/ 57 h 83"/>
                <a:gd name="T76" fmla="*/ 56 w 106"/>
                <a:gd name="T77" fmla="*/ 49 h 83"/>
                <a:gd name="T78" fmla="*/ 55 w 106"/>
                <a:gd name="T79" fmla="*/ 50 h 83"/>
                <a:gd name="T80" fmla="*/ 17 w 106"/>
                <a:gd name="T81" fmla="*/ 49 h 83"/>
                <a:gd name="T82" fmla="*/ 33 w 106"/>
                <a:gd name="T83" fmla="*/ 57 h 83"/>
                <a:gd name="T84" fmla="*/ 50 w 106"/>
                <a:gd name="T85" fmla="*/ 49 h 83"/>
                <a:gd name="T86" fmla="*/ 51 w 106"/>
                <a:gd name="T87" fmla="*/ 50 h 83"/>
                <a:gd name="T88" fmla="*/ 51 w 106"/>
                <a:gd name="T89" fmla="*/ 83 h 83"/>
                <a:gd name="T90" fmla="*/ 17 w 106"/>
                <a:gd name="T91" fmla="*/ 66 h 83"/>
                <a:gd name="T92" fmla="*/ 16 w 106"/>
                <a:gd name="T93" fmla="*/ 5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6" h="83">
                  <a:moveTo>
                    <a:pt x="19" y="26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3"/>
                    <a:pt x="51" y="43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19" y="26"/>
                    <a:pt x="19" y="26"/>
                  </a:cubicBezTo>
                  <a:close/>
                  <a:moveTo>
                    <a:pt x="55" y="11"/>
                  </a:moveTo>
                  <a:cubicBezTo>
                    <a:pt x="55" y="42"/>
                    <a:pt x="55" y="42"/>
                    <a:pt x="55" y="42"/>
                  </a:cubicBezTo>
                  <a:cubicBezTo>
                    <a:pt x="55" y="42"/>
                    <a:pt x="55" y="43"/>
                    <a:pt x="55" y="43"/>
                  </a:cubicBezTo>
                  <a:cubicBezTo>
                    <a:pt x="55" y="43"/>
                    <a:pt x="56" y="43"/>
                    <a:pt x="56" y="43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lose/>
                  <a:moveTo>
                    <a:pt x="48" y="4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4" y="29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6"/>
                    <a:pt x="0" y="36"/>
                    <a:pt x="0" y="36"/>
                  </a:cubicBezTo>
                  <a:cubicBezTo>
                    <a:pt x="0" y="37"/>
                    <a:pt x="1" y="37"/>
                    <a:pt x="1" y="3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4"/>
                    <a:pt x="34" y="54"/>
                    <a:pt x="34" y="53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6"/>
                    <a:pt x="48" y="46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105" y="16"/>
                  </a:moveTo>
                  <a:cubicBezTo>
                    <a:pt x="105" y="17"/>
                    <a:pt x="106" y="17"/>
                    <a:pt x="106" y="17"/>
                  </a:cubicBezTo>
                  <a:cubicBezTo>
                    <a:pt x="106" y="18"/>
                    <a:pt x="105" y="18"/>
                    <a:pt x="105" y="18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5" y="16"/>
                    <a:pt x="105" y="16"/>
                    <a:pt x="105" y="16"/>
                  </a:cubicBezTo>
                  <a:close/>
                  <a:moveTo>
                    <a:pt x="105" y="35"/>
                  </a:moveTo>
                  <a:cubicBezTo>
                    <a:pt x="105" y="36"/>
                    <a:pt x="106" y="36"/>
                    <a:pt x="106" y="36"/>
                  </a:cubicBezTo>
                  <a:cubicBezTo>
                    <a:pt x="106" y="37"/>
                    <a:pt x="105" y="37"/>
                    <a:pt x="105" y="37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2" y="54"/>
                    <a:pt x="72" y="54"/>
                    <a:pt x="72" y="53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6"/>
                    <a:pt x="58" y="46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1" y="29"/>
                    <a:pt x="92" y="29"/>
                  </a:cubicBezTo>
                  <a:cubicBezTo>
                    <a:pt x="105" y="35"/>
                    <a:pt x="105" y="35"/>
                    <a:pt x="105" y="35"/>
                  </a:cubicBezTo>
                  <a:close/>
                  <a:moveTo>
                    <a:pt x="48" y="7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3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lose/>
                  <a:moveTo>
                    <a:pt x="55" y="50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5" y="82"/>
                    <a:pt x="55" y="83"/>
                    <a:pt x="55" y="83"/>
                  </a:cubicBezTo>
                  <a:cubicBezTo>
                    <a:pt x="55" y="83"/>
                    <a:pt x="56" y="83"/>
                    <a:pt x="56" y="83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90" y="66"/>
                    <a:pt x="90" y="65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89" y="49"/>
                    <a:pt x="89" y="49"/>
                  </a:cubicBezTo>
                  <a:cubicBezTo>
                    <a:pt x="89" y="49"/>
                    <a:pt x="89" y="49"/>
                    <a:pt x="88" y="49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5" y="49"/>
                    <a:pt x="55" y="49"/>
                  </a:cubicBezTo>
                  <a:cubicBezTo>
                    <a:pt x="55" y="49"/>
                    <a:pt x="55" y="50"/>
                    <a:pt x="5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7" y="49"/>
                    <a:pt x="17" y="49"/>
                  </a:cubicBezTo>
                  <a:cubicBezTo>
                    <a:pt x="17" y="49"/>
                    <a:pt x="17" y="49"/>
                    <a:pt x="18" y="49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9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1" y="82"/>
                    <a:pt x="51" y="83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6" y="66"/>
                    <a:pt x="16" y="65"/>
                  </a:cubicBezTo>
                  <a:lnTo>
                    <a:pt x="16" y="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00574" y="4429233"/>
            <a:ext cx="4346894" cy="1928732"/>
            <a:chOff x="3031241" y="4386546"/>
            <a:chExt cx="4121726" cy="1828824"/>
          </a:xfrm>
        </p:grpSpPr>
        <p:grpSp>
          <p:nvGrpSpPr>
            <p:cNvPr id="12" name="Group 11"/>
            <p:cNvGrpSpPr/>
            <p:nvPr/>
          </p:nvGrpSpPr>
          <p:grpSpPr>
            <a:xfrm flipH="1">
              <a:off x="3031241" y="4386546"/>
              <a:ext cx="4121726" cy="1828824"/>
              <a:chOff x="3876268" y="4054432"/>
              <a:chExt cx="4404882" cy="1954461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3876268" y="4054432"/>
                <a:ext cx="4404882" cy="1954461"/>
                <a:chOff x="3237996" y="4098676"/>
                <a:chExt cx="4404882" cy="1954461"/>
              </a:xfrm>
            </p:grpSpPr>
            <p:sp>
              <p:nvSpPr>
                <p:cNvPr id="62" name="Rectangle 37"/>
                <p:cNvSpPr>
                  <a:spLocks noChangeArrowheads="1"/>
                </p:cNvSpPr>
                <p:nvPr/>
              </p:nvSpPr>
              <p:spPr bwMode="auto">
                <a:xfrm flipH="1">
                  <a:off x="3767775" y="5017842"/>
                  <a:ext cx="1639995" cy="103529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Rectangle 41"/>
                <p:cNvSpPr>
                  <a:spLocks noChangeArrowheads="1"/>
                </p:cNvSpPr>
                <p:nvPr/>
              </p:nvSpPr>
              <p:spPr bwMode="auto">
                <a:xfrm flipH="1">
                  <a:off x="6398591" y="4098676"/>
                  <a:ext cx="1244287" cy="15566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4" name="Freeform 44"/>
                <p:cNvSpPr>
                  <a:spLocks/>
                </p:cNvSpPr>
                <p:nvPr/>
              </p:nvSpPr>
              <p:spPr bwMode="auto">
                <a:xfrm flipH="1">
                  <a:off x="5407769" y="4098676"/>
                  <a:ext cx="990821" cy="1954461"/>
                </a:xfrm>
                <a:custGeom>
                  <a:avLst/>
                  <a:gdLst>
                    <a:gd name="T0" fmla="*/ 401 w 401"/>
                    <a:gd name="T1" fmla="*/ 791 h 791"/>
                    <a:gd name="T2" fmla="*/ 0 w 401"/>
                    <a:gd name="T3" fmla="*/ 63 h 791"/>
                    <a:gd name="T4" fmla="*/ 0 w 401"/>
                    <a:gd name="T5" fmla="*/ 0 h 791"/>
                    <a:gd name="T6" fmla="*/ 401 w 401"/>
                    <a:gd name="T7" fmla="*/ 372 h 791"/>
                    <a:gd name="T8" fmla="*/ 401 w 401"/>
                    <a:gd name="T9" fmla="*/ 791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791">
                      <a:moveTo>
                        <a:pt x="401" y="791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401" y="372"/>
                      </a:lnTo>
                      <a:lnTo>
                        <a:pt x="401" y="79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3237996" y="5017841"/>
                  <a:ext cx="1035295" cy="103529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1" name="Oval 60"/>
              <p:cNvSpPr/>
              <p:nvPr/>
            </p:nvSpPr>
            <p:spPr>
              <a:xfrm>
                <a:off x="3989229" y="5088670"/>
                <a:ext cx="809372" cy="8093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800" dirty="0">
                  <a:solidFill>
                    <a:srgbClr val="93796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2" name="Freeform 81"/>
            <p:cNvSpPr>
              <a:spLocks noEditPoints="1"/>
            </p:cNvSpPr>
            <p:nvPr/>
          </p:nvSpPr>
          <p:spPr bwMode="auto">
            <a:xfrm>
              <a:off x="6468227" y="5534859"/>
              <a:ext cx="400730" cy="392275"/>
            </a:xfrm>
            <a:custGeom>
              <a:avLst/>
              <a:gdLst>
                <a:gd name="T0" fmla="*/ 86 w 100"/>
                <a:gd name="T1" fmla="*/ 61 h 98"/>
                <a:gd name="T2" fmla="*/ 100 w 100"/>
                <a:gd name="T3" fmla="*/ 55 h 98"/>
                <a:gd name="T4" fmla="*/ 100 w 100"/>
                <a:gd name="T5" fmla="*/ 44 h 98"/>
                <a:gd name="T6" fmla="*/ 86 w 100"/>
                <a:gd name="T7" fmla="*/ 38 h 98"/>
                <a:gd name="T8" fmla="*/ 84 w 100"/>
                <a:gd name="T9" fmla="*/ 32 h 98"/>
                <a:gd name="T10" fmla="*/ 89 w 100"/>
                <a:gd name="T11" fmla="*/ 18 h 98"/>
                <a:gd name="T12" fmla="*/ 82 w 100"/>
                <a:gd name="T13" fmla="*/ 11 h 98"/>
                <a:gd name="T14" fmla="*/ 68 w 100"/>
                <a:gd name="T15" fmla="*/ 16 h 98"/>
                <a:gd name="T16" fmla="*/ 62 w 100"/>
                <a:gd name="T17" fmla="*/ 14 h 98"/>
                <a:gd name="T18" fmla="*/ 56 w 100"/>
                <a:gd name="T19" fmla="*/ 0 h 98"/>
                <a:gd name="T20" fmla="*/ 45 w 100"/>
                <a:gd name="T21" fmla="*/ 0 h 98"/>
                <a:gd name="T22" fmla="*/ 39 w 100"/>
                <a:gd name="T23" fmla="*/ 14 h 98"/>
                <a:gd name="T24" fmla="*/ 33 w 100"/>
                <a:gd name="T25" fmla="*/ 16 h 98"/>
                <a:gd name="T26" fmla="*/ 19 w 100"/>
                <a:gd name="T27" fmla="*/ 11 h 98"/>
                <a:gd name="T28" fmla="*/ 11 w 100"/>
                <a:gd name="T29" fmla="*/ 18 h 98"/>
                <a:gd name="T30" fmla="*/ 17 w 100"/>
                <a:gd name="T31" fmla="*/ 32 h 98"/>
                <a:gd name="T32" fmla="*/ 15 w 100"/>
                <a:gd name="T33" fmla="*/ 38 h 98"/>
                <a:gd name="T34" fmla="*/ 0 w 100"/>
                <a:gd name="T35" fmla="*/ 45 h 98"/>
                <a:gd name="T36" fmla="*/ 0 w 100"/>
                <a:gd name="T37" fmla="*/ 55 h 98"/>
                <a:gd name="T38" fmla="*/ 15 w 100"/>
                <a:gd name="T39" fmla="*/ 61 h 98"/>
                <a:gd name="T40" fmla="*/ 17 w 100"/>
                <a:gd name="T41" fmla="*/ 67 h 98"/>
                <a:gd name="T42" fmla="*/ 12 w 100"/>
                <a:gd name="T43" fmla="*/ 80 h 98"/>
                <a:gd name="T44" fmla="*/ 19 w 100"/>
                <a:gd name="T45" fmla="*/ 88 h 98"/>
                <a:gd name="T46" fmla="*/ 33 w 100"/>
                <a:gd name="T47" fmla="*/ 83 h 98"/>
                <a:gd name="T48" fmla="*/ 39 w 100"/>
                <a:gd name="T49" fmla="*/ 85 h 98"/>
                <a:gd name="T50" fmla="*/ 45 w 100"/>
                <a:gd name="T51" fmla="*/ 98 h 98"/>
                <a:gd name="T52" fmla="*/ 56 w 100"/>
                <a:gd name="T53" fmla="*/ 98 h 98"/>
                <a:gd name="T54" fmla="*/ 62 w 100"/>
                <a:gd name="T55" fmla="*/ 85 h 98"/>
                <a:gd name="T56" fmla="*/ 68 w 100"/>
                <a:gd name="T57" fmla="*/ 82 h 98"/>
                <a:gd name="T58" fmla="*/ 82 w 100"/>
                <a:gd name="T59" fmla="*/ 88 h 98"/>
                <a:gd name="T60" fmla="*/ 90 w 100"/>
                <a:gd name="T61" fmla="*/ 80 h 98"/>
                <a:gd name="T62" fmla="*/ 84 w 100"/>
                <a:gd name="T63" fmla="*/ 67 h 98"/>
                <a:gd name="T64" fmla="*/ 86 w 100"/>
                <a:gd name="T65" fmla="*/ 61 h 98"/>
                <a:gd name="T66" fmla="*/ 86 w 100"/>
                <a:gd name="T67" fmla="*/ 61 h 98"/>
                <a:gd name="T68" fmla="*/ 50 w 100"/>
                <a:gd name="T69" fmla="*/ 65 h 98"/>
                <a:gd name="T70" fmla="*/ 35 w 100"/>
                <a:gd name="T71" fmla="*/ 50 h 98"/>
                <a:gd name="T72" fmla="*/ 50 w 100"/>
                <a:gd name="T73" fmla="*/ 33 h 98"/>
                <a:gd name="T74" fmla="*/ 66 w 100"/>
                <a:gd name="T75" fmla="*/ 50 h 98"/>
                <a:gd name="T76" fmla="*/ 50 w 100"/>
                <a:gd name="T77" fmla="*/ 6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" h="98">
                  <a:moveTo>
                    <a:pt x="86" y="61"/>
                  </a:moveTo>
                  <a:cubicBezTo>
                    <a:pt x="86" y="61"/>
                    <a:pt x="100" y="56"/>
                    <a:pt x="100" y="55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42"/>
                    <a:pt x="86" y="38"/>
                    <a:pt x="86" y="38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2"/>
                    <a:pt x="90" y="19"/>
                    <a:pt x="89" y="18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1" y="10"/>
                    <a:pt x="68" y="16"/>
                    <a:pt x="68" y="16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39" y="14"/>
                    <a:pt x="39" y="14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20" y="10"/>
                    <a:pt x="19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9"/>
                    <a:pt x="17" y="32"/>
                    <a:pt x="17" y="32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0" y="44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5" y="61"/>
                    <a:pt x="15" y="61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7"/>
                    <a:pt x="11" y="80"/>
                    <a:pt x="12" y="80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20" y="89"/>
                    <a:pt x="33" y="83"/>
                    <a:pt x="33" y="83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7" y="98"/>
                    <a:pt x="62" y="85"/>
                    <a:pt x="62" y="85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8" y="82"/>
                    <a:pt x="81" y="88"/>
                    <a:pt x="82" y="8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1"/>
                    <a:pt x="86" y="61"/>
                    <a:pt x="86" y="61"/>
                  </a:cubicBezTo>
                  <a:close/>
                  <a:moveTo>
                    <a:pt x="50" y="65"/>
                  </a:moveTo>
                  <a:cubicBezTo>
                    <a:pt x="42" y="65"/>
                    <a:pt x="35" y="58"/>
                    <a:pt x="35" y="50"/>
                  </a:cubicBezTo>
                  <a:cubicBezTo>
                    <a:pt x="35" y="40"/>
                    <a:pt x="42" y="33"/>
                    <a:pt x="50" y="33"/>
                  </a:cubicBezTo>
                  <a:cubicBezTo>
                    <a:pt x="59" y="33"/>
                    <a:pt x="66" y="40"/>
                    <a:pt x="66" y="50"/>
                  </a:cubicBezTo>
                  <a:cubicBezTo>
                    <a:pt x="66" y="58"/>
                    <a:pt x="59" y="65"/>
                    <a:pt x="50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447635" y="2900986"/>
            <a:ext cx="2524202" cy="2534762"/>
            <a:chOff x="705364" y="2937461"/>
            <a:chExt cx="2393449" cy="2403462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 flipH="1">
              <a:off x="705364" y="2937461"/>
              <a:ext cx="2393448" cy="2403461"/>
            </a:xfrm>
            <a:custGeom>
              <a:avLst/>
              <a:gdLst>
                <a:gd name="T0" fmla="*/ 252 w 505"/>
                <a:gd name="T1" fmla="*/ 0 h 505"/>
                <a:gd name="T2" fmla="*/ 331 w 505"/>
                <a:gd name="T3" fmla="*/ 78 h 505"/>
                <a:gd name="T4" fmla="*/ 252 w 505"/>
                <a:gd name="T5" fmla="*/ 157 h 505"/>
                <a:gd name="T6" fmla="*/ 157 w 505"/>
                <a:gd name="T7" fmla="*/ 252 h 505"/>
                <a:gd name="T8" fmla="*/ 252 w 505"/>
                <a:gd name="T9" fmla="*/ 348 h 505"/>
                <a:gd name="T10" fmla="*/ 348 w 505"/>
                <a:gd name="T11" fmla="*/ 252 h 505"/>
                <a:gd name="T12" fmla="*/ 427 w 505"/>
                <a:gd name="T13" fmla="*/ 174 h 505"/>
                <a:gd name="T14" fmla="*/ 505 w 505"/>
                <a:gd name="T15" fmla="*/ 252 h 505"/>
                <a:gd name="T16" fmla="*/ 252 w 505"/>
                <a:gd name="T17" fmla="*/ 505 h 505"/>
                <a:gd name="T18" fmla="*/ 0 w 505"/>
                <a:gd name="T19" fmla="*/ 252 h 505"/>
                <a:gd name="T20" fmla="*/ 252 w 505"/>
                <a:gd name="T21" fmla="*/ 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5" h="505">
                  <a:moveTo>
                    <a:pt x="252" y="0"/>
                  </a:moveTo>
                  <a:cubicBezTo>
                    <a:pt x="296" y="0"/>
                    <a:pt x="331" y="35"/>
                    <a:pt x="331" y="78"/>
                  </a:cubicBezTo>
                  <a:cubicBezTo>
                    <a:pt x="331" y="121"/>
                    <a:pt x="296" y="157"/>
                    <a:pt x="252" y="157"/>
                  </a:cubicBezTo>
                  <a:cubicBezTo>
                    <a:pt x="200" y="157"/>
                    <a:pt x="157" y="200"/>
                    <a:pt x="157" y="252"/>
                  </a:cubicBezTo>
                  <a:cubicBezTo>
                    <a:pt x="157" y="305"/>
                    <a:pt x="200" y="348"/>
                    <a:pt x="252" y="348"/>
                  </a:cubicBezTo>
                  <a:cubicBezTo>
                    <a:pt x="305" y="348"/>
                    <a:pt x="348" y="305"/>
                    <a:pt x="348" y="252"/>
                  </a:cubicBezTo>
                  <a:cubicBezTo>
                    <a:pt x="348" y="209"/>
                    <a:pt x="383" y="174"/>
                    <a:pt x="427" y="174"/>
                  </a:cubicBezTo>
                  <a:cubicBezTo>
                    <a:pt x="470" y="174"/>
                    <a:pt x="505" y="209"/>
                    <a:pt x="505" y="252"/>
                  </a:cubicBezTo>
                  <a:cubicBezTo>
                    <a:pt x="505" y="392"/>
                    <a:pt x="392" y="505"/>
                    <a:pt x="252" y="505"/>
                  </a:cubicBezTo>
                  <a:cubicBezTo>
                    <a:pt x="113" y="505"/>
                    <a:pt x="0" y="392"/>
                    <a:pt x="0" y="252"/>
                  </a:cubicBezTo>
                  <a:cubicBezTo>
                    <a:pt x="0" y="113"/>
                    <a:pt x="113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 flipH="1">
              <a:off x="705364" y="2937461"/>
              <a:ext cx="1199729" cy="1574266"/>
            </a:xfrm>
            <a:custGeom>
              <a:avLst/>
              <a:gdLst>
                <a:gd name="T0" fmla="*/ 0 w 253"/>
                <a:gd name="T1" fmla="*/ 157 h 331"/>
                <a:gd name="T2" fmla="*/ 96 w 253"/>
                <a:gd name="T3" fmla="*/ 252 h 331"/>
                <a:gd name="T4" fmla="*/ 175 w 253"/>
                <a:gd name="T5" fmla="*/ 331 h 331"/>
                <a:gd name="T6" fmla="*/ 253 w 253"/>
                <a:gd name="T7" fmla="*/ 252 h 331"/>
                <a:gd name="T8" fmla="*/ 0 w 253"/>
                <a:gd name="T9" fmla="*/ 0 h 331"/>
                <a:gd name="T10" fmla="*/ 0 w 253"/>
                <a:gd name="T11" fmla="*/ 15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331">
                  <a:moveTo>
                    <a:pt x="0" y="157"/>
                  </a:moveTo>
                  <a:cubicBezTo>
                    <a:pt x="53" y="157"/>
                    <a:pt x="96" y="200"/>
                    <a:pt x="96" y="252"/>
                  </a:cubicBezTo>
                  <a:cubicBezTo>
                    <a:pt x="96" y="296"/>
                    <a:pt x="131" y="331"/>
                    <a:pt x="175" y="331"/>
                  </a:cubicBezTo>
                  <a:cubicBezTo>
                    <a:pt x="218" y="331"/>
                    <a:pt x="253" y="296"/>
                    <a:pt x="253" y="252"/>
                  </a:cubicBezTo>
                  <a:cubicBezTo>
                    <a:pt x="253" y="113"/>
                    <a:pt x="140" y="0"/>
                    <a:pt x="0" y="0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Oval 7"/>
            <p:cNvSpPr>
              <a:spLocks noChangeArrowheads="1"/>
            </p:cNvSpPr>
            <p:nvPr/>
          </p:nvSpPr>
          <p:spPr bwMode="auto">
            <a:xfrm flipH="1">
              <a:off x="1530552" y="2937461"/>
              <a:ext cx="743071" cy="7470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 flipH="1">
              <a:off x="705364" y="4137190"/>
              <a:ext cx="1568259" cy="1203733"/>
            </a:xfrm>
            <a:custGeom>
              <a:avLst/>
              <a:gdLst>
                <a:gd name="T0" fmla="*/ 174 w 331"/>
                <a:gd name="T1" fmla="*/ 0 h 253"/>
                <a:gd name="T2" fmla="*/ 78 w 331"/>
                <a:gd name="T3" fmla="*/ 96 h 253"/>
                <a:gd name="T4" fmla="*/ 0 w 331"/>
                <a:gd name="T5" fmla="*/ 175 h 253"/>
                <a:gd name="T6" fmla="*/ 78 w 331"/>
                <a:gd name="T7" fmla="*/ 253 h 253"/>
                <a:gd name="T8" fmla="*/ 331 w 331"/>
                <a:gd name="T9" fmla="*/ 0 h 253"/>
                <a:gd name="T10" fmla="*/ 174 w 331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" h="253">
                  <a:moveTo>
                    <a:pt x="174" y="0"/>
                  </a:moveTo>
                  <a:cubicBezTo>
                    <a:pt x="174" y="53"/>
                    <a:pt x="131" y="96"/>
                    <a:pt x="78" y="96"/>
                  </a:cubicBezTo>
                  <a:cubicBezTo>
                    <a:pt x="35" y="96"/>
                    <a:pt x="0" y="131"/>
                    <a:pt x="0" y="175"/>
                  </a:cubicBezTo>
                  <a:cubicBezTo>
                    <a:pt x="0" y="218"/>
                    <a:pt x="35" y="253"/>
                    <a:pt x="78" y="253"/>
                  </a:cubicBezTo>
                  <a:cubicBezTo>
                    <a:pt x="218" y="253"/>
                    <a:pt x="331" y="140"/>
                    <a:pt x="331" y="0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 flipH="1">
              <a:off x="705364" y="3764652"/>
              <a:ext cx="745073" cy="7470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 flipH="1">
              <a:off x="1905093" y="3764652"/>
              <a:ext cx="1193719" cy="1576271"/>
            </a:xfrm>
            <a:custGeom>
              <a:avLst/>
              <a:gdLst>
                <a:gd name="T0" fmla="*/ 252 w 252"/>
                <a:gd name="T1" fmla="*/ 174 h 331"/>
                <a:gd name="T2" fmla="*/ 157 w 252"/>
                <a:gd name="T3" fmla="*/ 78 h 331"/>
                <a:gd name="T4" fmla="*/ 78 w 252"/>
                <a:gd name="T5" fmla="*/ 0 h 331"/>
                <a:gd name="T6" fmla="*/ 0 w 252"/>
                <a:gd name="T7" fmla="*/ 78 h 331"/>
                <a:gd name="T8" fmla="*/ 252 w 252"/>
                <a:gd name="T9" fmla="*/ 331 h 331"/>
                <a:gd name="T10" fmla="*/ 252 w 252"/>
                <a:gd name="T11" fmla="*/ 17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331">
                  <a:moveTo>
                    <a:pt x="252" y="174"/>
                  </a:moveTo>
                  <a:cubicBezTo>
                    <a:pt x="200" y="174"/>
                    <a:pt x="157" y="131"/>
                    <a:pt x="157" y="78"/>
                  </a:cubicBezTo>
                  <a:cubicBezTo>
                    <a:pt x="157" y="35"/>
                    <a:pt x="122" y="0"/>
                    <a:pt x="78" y="0"/>
                  </a:cubicBezTo>
                  <a:cubicBezTo>
                    <a:pt x="35" y="0"/>
                    <a:pt x="0" y="35"/>
                    <a:pt x="0" y="78"/>
                  </a:cubicBezTo>
                  <a:cubicBezTo>
                    <a:pt x="0" y="218"/>
                    <a:pt x="113" y="331"/>
                    <a:pt x="252" y="331"/>
                  </a:cubicBezTo>
                  <a:lnTo>
                    <a:pt x="252" y="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Oval 11"/>
            <p:cNvSpPr>
              <a:spLocks noChangeArrowheads="1"/>
            </p:cNvSpPr>
            <p:nvPr/>
          </p:nvSpPr>
          <p:spPr bwMode="auto">
            <a:xfrm flipH="1">
              <a:off x="1530552" y="4593847"/>
              <a:ext cx="743071" cy="7470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/>
          </p:nvSpPr>
          <p:spPr bwMode="auto">
            <a:xfrm flipH="1">
              <a:off x="2273623" y="3763651"/>
              <a:ext cx="825190" cy="7470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 flipH="1">
              <a:off x="1446432" y="3684537"/>
              <a:ext cx="909310" cy="90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3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71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  <p:bldP spid="74" grpId="0" build="p"/>
      <p:bldP spid="75" grpId="0" build="p"/>
      <p:bldP spid="7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8695" y="1672109"/>
            <a:ext cx="7632848" cy="442080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00078" y="1948972"/>
            <a:ext cx="5329867" cy="14620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619565" y="5594188"/>
            <a:ext cx="2510380" cy="498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22334" y="2181185"/>
            <a:ext cx="1091217" cy="58746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替换</a:t>
            </a:r>
            <a:endParaRPr lang="en-US" altLang="zh-CN" sz="14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文字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内容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258031" y="3781385"/>
            <a:ext cx="3871914" cy="1177465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258031" y="2181185"/>
            <a:ext cx="3871914" cy="1177465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9715229" y="5679758"/>
            <a:ext cx="1610690" cy="312831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替换文字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内容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75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/>
          <p:cNvSpPr txBox="1"/>
          <p:nvPr/>
        </p:nvSpPr>
        <p:spPr>
          <a:xfrm>
            <a:off x="2093895" y="4696910"/>
            <a:ext cx="1415141" cy="236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40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Black"/>
                <a:sym typeface="Arial" panose="020B0604020202020204" pitchFamily="34" charset="0"/>
              </a:rPr>
              <a:t>请替换文字内容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093895" y="5007478"/>
            <a:ext cx="269507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2321892" y="2143571"/>
            <a:ext cx="2921927" cy="2273665"/>
          </a:xfrm>
          <a:custGeom>
            <a:avLst/>
            <a:gdLst>
              <a:gd name="T0" fmla="*/ 243 w 892"/>
              <a:gd name="T1" fmla="*/ 694 h 694"/>
              <a:gd name="T2" fmla="*/ 237 w 892"/>
              <a:gd name="T3" fmla="*/ 694 h 694"/>
              <a:gd name="T4" fmla="*/ 2 w 892"/>
              <a:gd name="T5" fmla="*/ 694 h 694"/>
              <a:gd name="T6" fmla="*/ 2 w 892"/>
              <a:gd name="T7" fmla="*/ 459 h 694"/>
              <a:gd name="T8" fmla="*/ 2 w 892"/>
              <a:gd name="T9" fmla="*/ 261 h 694"/>
              <a:gd name="T10" fmla="*/ 2 w 892"/>
              <a:gd name="T11" fmla="*/ 257 h 694"/>
              <a:gd name="T12" fmla="*/ 2 w 892"/>
              <a:gd name="T13" fmla="*/ 0 h 694"/>
              <a:gd name="T14" fmla="*/ 33 w 892"/>
              <a:gd name="T15" fmla="*/ 1 h 694"/>
              <a:gd name="T16" fmla="*/ 244 w 892"/>
              <a:gd name="T17" fmla="*/ 1 h 694"/>
              <a:gd name="T18" fmla="*/ 244 w 892"/>
              <a:gd name="T19" fmla="*/ 1 h 694"/>
              <a:gd name="T20" fmla="*/ 244 w 892"/>
              <a:gd name="T21" fmla="*/ 1 h 694"/>
              <a:gd name="T22" fmla="*/ 443 w 892"/>
              <a:gd name="T23" fmla="*/ 1 h 694"/>
              <a:gd name="T24" fmla="*/ 564 w 892"/>
              <a:gd name="T25" fmla="*/ 1 h 694"/>
              <a:gd name="T26" fmla="*/ 564 w 892"/>
              <a:gd name="T27" fmla="*/ 0 h 694"/>
              <a:gd name="T28" fmla="*/ 655 w 892"/>
              <a:gd name="T29" fmla="*/ 0 h 694"/>
              <a:gd name="T30" fmla="*/ 696 w 892"/>
              <a:gd name="T31" fmla="*/ 0 h 694"/>
              <a:gd name="T32" fmla="*/ 696 w 892"/>
              <a:gd name="T33" fmla="*/ 254 h 694"/>
              <a:gd name="T34" fmla="*/ 696 w 892"/>
              <a:gd name="T35" fmla="*/ 260 h 694"/>
              <a:gd name="T36" fmla="*/ 697 w 892"/>
              <a:gd name="T37" fmla="*/ 260 h 694"/>
              <a:gd name="T38" fmla="*/ 697 w 892"/>
              <a:gd name="T39" fmla="*/ 262 h 694"/>
              <a:gd name="T40" fmla="*/ 710 w 892"/>
              <a:gd name="T41" fmla="*/ 261 h 694"/>
              <a:gd name="T42" fmla="*/ 712 w 892"/>
              <a:gd name="T43" fmla="*/ 261 h 694"/>
              <a:gd name="T44" fmla="*/ 697 w 892"/>
              <a:gd name="T45" fmla="*/ 262 h 694"/>
              <a:gd name="T46" fmla="*/ 741 w 892"/>
              <a:gd name="T47" fmla="*/ 308 h 694"/>
              <a:gd name="T48" fmla="*/ 765 w 892"/>
              <a:gd name="T49" fmla="*/ 302 h 694"/>
              <a:gd name="T50" fmla="*/ 827 w 892"/>
              <a:gd name="T51" fmla="*/ 281 h 694"/>
              <a:gd name="T52" fmla="*/ 892 w 892"/>
              <a:gd name="T53" fmla="*/ 356 h 694"/>
              <a:gd name="T54" fmla="*/ 827 w 892"/>
              <a:gd name="T55" fmla="*/ 432 h 694"/>
              <a:gd name="T56" fmla="*/ 765 w 892"/>
              <a:gd name="T57" fmla="*/ 411 h 694"/>
              <a:gd name="T58" fmla="*/ 741 w 892"/>
              <a:gd name="T59" fmla="*/ 405 h 694"/>
              <a:gd name="T60" fmla="*/ 697 w 892"/>
              <a:gd name="T61" fmla="*/ 453 h 694"/>
              <a:gd name="T62" fmla="*/ 696 w 892"/>
              <a:gd name="T63" fmla="*/ 454 h 694"/>
              <a:gd name="T64" fmla="*/ 696 w 892"/>
              <a:gd name="T65" fmla="*/ 459 h 694"/>
              <a:gd name="T66" fmla="*/ 696 w 892"/>
              <a:gd name="T67" fmla="*/ 694 h 694"/>
              <a:gd name="T68" fmla="*/ 649 w 892"/>
              <a:gd name="T69" fmla="*/ 694 h 694"/>
              <a:gd name="T70" fmla="*/ 649 w 892"/>
              <a:gd name="T71" fmla="*/ 694 h 694"/>
              <a:gd name="T72" fmla="*/ 442 w 892"/>
              <a:gd name="T73" fmla="*/ 694 h 694"/>
              <a:gd name="T74" fmla="*/ 435 w 892"/>
              <a:gd name="T75" fmla="*/ 694 h 694"/>
              <a:gd name="T76" fmla="*/ 435 w 892"/>
              <a:gd name="T77" fmla="*/ 694 h 694"/>
              <a:gd name="T78" fmla="*/ 416 w 892"/>
              <a:gd name="T79" fmla="*/ 684 h 694"/>
              <a:gd name="T80" fmla="*/ 418 w 892"/>
              <a:gd name="T81" fmla="*/ 663 h 694"/>
              <a:gd name="T82" fmla="*/ 441 w 892"/>
              <a:gd name="T83" fmla="*/ 590 h 694"/>
              <a:gd name="T84" fmla="*/ 340 w 892"/>
              <a:gd name="T85" fmla="*/ 499 h 694"/>
              <a:gd name="T86" fmla="*/ 240 w 892"/>
              <a:gd name="T87" fmla="*/ 590 h 694"/>
              <a:gd name="T88" fmla="*/ 263 w 892"/>
              <a:gd name="T89" fmla="*/ 663 h 694"/>
              <a:gd name="T90" fmla="*/ 264 w 892"/>
              <a:gd name="T91" fmla="*/ 684 h 694"/>
              <a:gd name="T92" fmla="*/ 244 w 892"/>
              <a:gd name="T93" fmla="*/ 694 h 694"/>
              <a:gd name="T94" fmla="*/ 243 w 892"/>
              <a:gd name="T95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92" h="694">
                <a:moveTo>
                  <a:pt x="243" y="694"/>
                </a:moveTo>
                <a:cubicBezTo>
                  <a:pt x="237" y="694"/>
                  <a:pt x="237" y="694"/>
                  <a:pt x="237" y="694"/>
                </a:cubicBezTo>
                <a:cubicBezTo>
                  <a:pt x="2" y="694"/>
                  <a:pt x="2" y="694"/>
                  <a:pt x="2" y="694"/>
                </a:cubicBezTo>
                <a:cubicBezTo>
                  <a:pt x="2" y="459"/>
                  <a:pt x="2" y="459"/>
                  <a:pt x="2" y="459"/>
                </a:cubicBezTo>
                <a:cubicBezTo>
                  <a:pt x="2" y="458"/>
                  <a:pt x="0" y="294"/>
                  <a:pt x="2" y="261"/>
                </a:cubicBezTo>
                <a:cubicBezTo>
                  <a:pt x="2" y="260"/>
                  <a:pt x="2" y="258"/>
                  <a:pt x="2" y="257"/>
                </a:cubicBezTo>
                <a:cubicBezTo>
                  <a:pt x="2" y="0"/>
                  <a:pt x="2" y="0"/>
                  <a:pt x="2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443" y="1"/>
                  <a:pt x="443" y="1"/>
                  <a:pt x="443" y="1"/>
                </a:cubicBezTo>
                <a:cubicBezTo>
                  <a:pt x="564" y="1"/>
                  <a:pt x="564" y="1"/>
                  <a:pt x="564" y="1"/>
                </a:cubicBezTo>
                <a:cubicBezTo>
                  <a:pt x="564" y="0"/>
                  <a:pt x="564" y="0"/>
                  <a:pt x="564" y="0"/>
                </a:cubicBezTo>
                <a:cubicBezTo>
                  <a:pt x="655" y="0"/>
                  <a:pt x="655" y="0"/>
                  <a:pt x="655" y="0"/>
                </a:cubicBezTo>
                <a:cubicBezTo>
                  <a:pt x="658" y="0"/>
                  <a:pt x="681" y="0"/>
                  <a:pt x="696" y="0"/>
                </a:cubicBezTo>
                <a:cubicBezTo>
                  <a:pt x="696" y="254"/>
                  <a:pt x="696" y="254"/>
                  <a:pt x="696" y="254"/>
                </a:cubicBezTo>
                <a:cubicBezTo>
                  <a:pt x="696" y="257"/>
                  <a:pt x="696" y="259"/>
                  <a:pt x="696" y="260"/>
                </a:cubicBezTo>
                <a:cubicBezTo>
                  <a:pt x="697" y="260"/>
                  <a:pt x="697" y="260"/>
                  <a:pt x="697" y="260"/>
                </a:cubicBezTo>
                <a:cubicBezTo>
                  <a:pt x="697" y="261"/>
                  <a:pt x="697" y="261"/>
                  <a:pt x="697" y="262"/>
                </a:cubicBezTo>
                <a:cubicBezTo>
                  <a:pt x="710" y="261"/>
                  <a:pt x="710" y="261"/>
                  <a:pt x="710" y="261"/>
                </a:cubicBezTo>
                <a:cubicBezTo>
                  <a:pt x="712" y="261"/>
                  <a:pt x="712" y="261"/>
                  <a:pt x="712" y="261"/>
                </a:cubicBezTo>
                <a:cubicBezTo>
                  <a:pt x="697" y="262"/>
                  <a:pt x="697" y="262"/>
                  <a:pt x="697" y="262"/>
                </a:cubicBezTo>
                <a:cubicBezTo>
                  <a:pt x="700" y="290"/>
                  <a:pt x="717" y="308"/>
                  <a:pt x="741" y="308"/>
                </a:cubicBezTo>
                <a:cubicBezTo>
                  <a:pt x="748" y="308"/>
                  <a:pt x="756" y="306"/>
                  <a:pt x="765" y="302"/>
                </a:cubicBezTo>
                <a:cubicBezTo>
                  <a:pt x="781" y="294"/>
                  <a:pt x="812" y="281"/>
                  <a:pt x="827" y="281"/>
                </a:cubicBezTo>
                <a:cubicBezTo>
                  <a:pt x="863" y="281"/>
                  <a:pt x="892" y="315"/>
                  <a:pt x="892" y="356"/>
                </a:cubicBezTo>
                <a:cubicBezTo>
                  <a:pt x="892" y="398"/>
                  <a:pt x="863" y="432"/>
                  <a:pt x="827" y="432"/>
                </a:cubicBezTo>
                <a:cubicBezTo>
                  <a:pt x="812" y="432"/>
                  <a:pt x="781" y="419"/>
                  <a:pt x="765" y="411"/>
                </a:cubicBezTo>
                <a:cubicBezTo>
                  <a:pt x="756" y="407"/>
                  <a:pt x="748" y="405"/>
                  <a:pt x="741" y="405"/>
                </a:cubicBezTo>
                <a:cubicBezTo>
                  <a:pt x="716" y="405"/>
                  <a:pt x="699" y="424"/>
                  <a:pt x="697" y="453"/>
                </a:cubicBezTo>
                <a:cubicBezTo>
                  <a:pt x="696" y="454"/>
                  <a:pt x="696" y="454"/>
                  <a:pt x="696" y="454"/>
                </a:cubicBezTo>
                <a:cubicBezTo>
                  <a:pt x="696" y="459"/>
                  <a:pt x="696" y="459"/>
                  <a:pt x="696" y="459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442" y="694"/>
                  <a:pt x="442" y="694"/>
                  <a:pt x="442" y="694"/>
                </a:cubicBezTo>
                <a:cubicBezTo>
                  <a:pt x="439" y="694"/>
                  <a:pt x="436" y="694"/>
                  <a:pt x="435" y="694"/>
                </a:cubicBezTo>
                <a:cubicBezTo>
                  <a:pt x="435" y="694"/>
                  <a:pt x="435" y="694"/>
                  <a:pt x="435" y="694"/>
                </a:cubicBezTo>
                <a:cubicBezTo>
                  <a:pt x="426" y="693"/>
                  <a:pt x="419" y="689"/>
                  <a:pt x="416" y="684"/>
                </a:cubicBezTo>
                <a:cubicBezTo>
                  <a:pt x="413" y="677"/>
                  <a:pt x="415" y="669"/>
                  <a:pt x="418" y="663"/>
                </a:cubicBezTo>
                <a:cubicBezTo>
                  <a:pt x="420" y="658"/>
                  <a:pt x="441" y="615"/>
                  <a:pt x="441" y="590"/>
                </a:cubicBezTo>
                <a:cubicBezTo>
                  <a:pt x="441" y="540"/>
                  <a:pt x="396" y="499"/>
                  <a:pt x="340" y="499"/>
                </a:cubicBezTo>
                <a:cubicBezTo>
                  <a:pt x="285" y="499"/>
                  <a:pt x="240" y="540"/>
                  <a:pt x="240" y="590"/>
                </a:cubicBezTo>
                <a:cubicBezTo>
                  <a:pt x="240" y="615"/>
                  <a:pt x="261" y="658"/>
                  <a:pt x="263" y="663"/>
                </a:cubicBezTo>
                <a:cubicBezTo>
                  <a:pt x="267" y="671"/>
                  <a:pt x="267" y="679"/>
                  <a:pt x="264" y="684"/>
                </a:cubicBezTo>
                <a:cubicBezTo>
                  <a:pt x="261" y="690"/>
                  <a:pt x="254" y="693"/>
                  <a:pt x="244" y="694"/>
                </a:cubicBezTo>
                <a:cubicBezTo>
                  <a:pt x="244" y="694"/>
                  <a:pt x="243" y="694"/>
                  <a:pt x="243" y="69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6159" tIns="18080" rIns="36159" bIns="1808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554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7741360" y="2153057"/>
            <a:ext cx="2921927" cy="2276827"/>
          </a:xfrm>
          <a:custGeom>
            <a:avLst/>
            <a:gdLst>
              <a:gd name="T0" fmla="*/ 648 w 892"/>
              <a:gd name="T1" fmla="*/ 695 h 695"/>
              <a:gd name="T2" fmla="*/ 628 w 892"/>
              <a:gd name="T3" fmla="*/ 684 h 695"/>
              <a:gd name="T4" fmla="*/ 629 w 892"/>
              <a:gd name="T5" fmla="*/ 663 h 695"/>
              <a:gd name="T6" fmla="*/ 652 w 892"/>
              <a:gd name="T7" fmla="*/ 590 h 695"/>
              <a:gd name="T8" fmla="*/ 552 w 892"/>
              <a:gd name="T9" fmla="*/ 499 h 695"/>
              <a:gd name="T10" fmla="*/ 451 w 892"/>
              <a:gd name="T11" fmla="*/ 590 h 695"/>
              <a:gd name="T12" fmla="*/ 474 w 892"/>
              <a:gd name="T13" fmla="*/ 663 h 695"/>
              <a:gd name="T14" fmla="*/ 476 w 892"/>
              <a:gd name="T15" fmla="*/ 684 h 695"/>
              <a:gd name="T16" fmla="*/ 457 w 892"/>
              <a:gd name="T17" fmla="*/ 694 h 695"/>
              <a:gd name="T18" fmla="*/ 457 w 892"/>
              <a:gd name="T19" fmla="*/ 694 h 695"/>
              <a:gd name="T20" fmla="*/ 450 w 892"/>
              <a:gd name="T21" fmla="*/ 694 h 695"/>
              <a:gd name="T22" fmla="*/ 243 w 892"/>
              <a:gd name="T23" fmla="*/ 694 h 695"/>
              <a:gd name="T24" fmla="*/ 230 w 892"/>
              <a:gd name="T25" fmla="*/ 694 h 695"/>
              <a:gd name="T26" fmla="*/ 196 w 892"/>
              <a:gd name="T27" fmla="*/ 694 h 695"/>
              <a:gd name="T28" fmla="*/ 196 w 892"/>
              <a:gd name="T29" fmla="*/ 459 h 695"/>
              <a:gd name="T30" fmla="*/ 196 w 892"/>
              <a:gd name="T31" fmla="*/ 453 h 695"/>
              <a:gd name="T32" fmla="*/ 195 w 892"/>
              <a:gd name="T33" fmla="*/ 453 h 695"/>
              <a:gd name="T34" fmla="*/ 196 w 892"/>
              <a:gd name="T35" fmla="*/ 453 h 695"/>
              <a:gd name="T36" fmla="*/ 152 w 892"/>
              <a:gd name="T37" fmla="*/ 405 h 695"/>
              <a:gd name="T38" fmla="*/ 127 w 892"/>
              <a:gd name="T39" fmla="*/ 411 h 695"/>
              <a:gd name="T40" fmla="*/ 65 w 892"/>
              <a:gd name="T41" fmla="*/ 432 h 695"/>
              <a:gd name="T42" fmla="*/ 0 w 892"/>
              <a:gd name="T43" fmla="*/ 357 h 695"/>
              <a:gd name="T44" fmla="*/ 65 w 892"/>
              <a:gd name="T45" fmla="*/ 281 h 695"/>
              <a:gd name="T46" fmla="*/ 127 w 892"/>
              <a:gd name="T47" fmla="*/ 302 h 695"/>
              <a:gd name="T48" fmla="*/ 151 w 892"/>
              <a:gd name="T49" fmla="*/ 308 h 695"/>
              <a:gd name="T50" fmla="*/ 195 w 892"/>
              <a:gd name="T51" fmla="*/ 262 h 695"/>
              <a:gd name="T52" fmla="*/ 184 w 892"/>
              <a:gd name="T53" fmla="*/ 262 h 695"/>
              <a:gd name="T54" fmla="*/ 186 w 892"/>
              <a:gd name="T55" fmla="*/ 262 h 695"/>
              <a:gd name="T56" fmla="*/ 195 w 892"/>
              <a:gd name="T57" fmla="*/ 262 h 695"/>
              <a:gd name="T58" fmla="*/ 195 w 892"/>
              <a:gd name="T59" fmla="*/ 261 h 695"/>
              <a:gd name="T60" fmla="*/ 196 w 892"/>
              <a:gd name="T61" fmla="*/ 261 h 695"/>
              <a:gd name="T62" fmla="*/ 196 w 892"/>
              <a:gd name="T63" fmla="*/ 260 h 695"/>
              <a:gd name="T64" fmla="*/ 196 w 892"/>
              <a:gd name="T65" fmla="*/ 255 h 695"/>
              <a:gd name="T66" fmla="*/ 196 w 892"/>
              <a:gd name="T67" fmla="*/ 0 h 695"/>
              <a:gd name="T68" fmla="*/ 237 w 892"/>
              <a:gd name="T69" fmla="*/ 1 h 695"/>
              <a:gd name="T70" fmla="*/ 330 w 892"/>
              <a:gd name="T71" fmla="*/ 1 h 695"/>
              <a:gd name="T72" fmla="*/ 341 w 892"/>
              <a:gd name="T73" fmla="*/ 1 h 695"/>
              <a:gd name="T74" fmla="*/ 449 w 892"/>
              <a:gd name="T75" fmla="*/ 1 h 695"/>
              <a:gd name="T76" fmla="*/ 648 w 892"/>
              <a:gd name="T77" fmla="*/ 1 h 695"/>
              <a:gd name="T78" fmla="*/ 648 w 892"/>
              <a:gd name="T79" fmla="*/ 1 h 695"/>
              <a:gd name="T80" fmla="*/ 649 w 892"/>
              <a:gd name="T81" fmla="*/ 1 h 695"/>
              <a:gd name="T82" fmla="*/ 859 w 892"/>
              <a:gd name="T83" fmla="*/ 1 h 695"/>
              <a:gd name="T84" fmla="*/ 890 w 892"/>
              <a:gd name="T85" fmla="*/ 1 h 695"/>
              <a:gd name="T86" fmla="*/ 890 w 892"/>
              <a:gd name="T87" fmla="*/ 257 h 695"/>
              <a:gd name="T88" fmla="*/ 890 w 892"/>
              <a:gd name="T89" fmla="*/ 261 h 695"/>
              <a:gd name="T90" fmla="*/ 890 w 892"/>
              <a:gd name="T91" fmla="*/ 459 h 695"/>
              <a:gd name="T92" fmla="*/ 890 w 892"/>
              <a:gd name="T93" fmla="*/ 694 h 695"/>
              <a:gd name="T94" fmla="*/ 655 w 892"/>
              <a:gd name="T95" fmla="*/ 694 h 695"/>
              <a:gd name="T96" fmla="*/ 650 w 892"/>
              <a:gd name="T97" fmla="*/ 694 h 695"/>
              <a:gd name="T98" fmla="*/ 648 w 892"/>
              <a:gd name="T99" fmla="*/ 695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2" h="695">
                <a:moveTo>
                  <a:pt x="648" y="695"/>
                </a:moveTo>
                <a:cubicBezTo>
                  <a:pt x="638" y="693"/>
                  <a:pt x="631" y="690"/>
                  <a:pt x="628" y="684"/>
                </a:cubicBezTo>
                <a:cubicBezTo>
                  <a:pt x="625" y="679"/>
                  <a:pt x="625" y="671"/>
                  <a:pt x="629" y="663"/>
                </a:cubicBezTo>
                <a:cubicBezTo>
                  <a:pt x="631" y="659"/>
                  <a:pt x="652" y="615"/>
                  <a:pt x="652" y="590"/>
                </a:cubicBezTo>
                <a:cubicBezTo>
                  <a:pt x="652" y="540"/>
                  <a:pt x="607" y="499"/>
                  <a:pt x="552" y="499"/>
                </a:cubicBezTo>
                <a:cubicBezTo>
                  <a:pt x="496" y="499"/>
                  <a:pt x="451" y="540"/>
                  <a:pt x="451" y="590"/>
                </a:cubicBezTo>
                <a:cubicBezTo>
                  <a:pt x="451" y="615"/>
                  <a:pt x="472" y="659"/>
                  <a:pt x="474" y="663"/>
                </a:cubicBezTo>
                <a:cubicBezTo>
                  <a:pt x="477" y="669"/>
                  <a:pt x="479" y="677"/>
                  <a:pt x="476" y="684"/>
                </a:cubicBezTo>
                <a:cubicBezTo>
                  <a:pt x="473" y="689"/>
                  <a:pt x="466" y="693"/>
                  <a:pt x="457" y="694"/>
                </a:cubicBezTo>
                <a:cubicBezTo>
                  <a:pt x="457" y="694"/>
                  <a:pt x="457" y="694"/>
                  <a:pt x="457" y="694"/>
                </a:cubicBezTo>
                <a:cubicBezTo>
                  <a:pt x="456" y="694"/>
                  <a:pt x="453" y="694"/>
                  <a:pt x="450" y="694"/>
                </a:cubicBezTo>
                <a:cubicBezTo>
                  <a:pt x="243" y="694"/>
                  <a:pt x="243" y="694"/>
                  <a:pt x="243" y="694"/>
                </a:cubicBezTo>
                <a:cubicBezTo>
                  <a:pt x="230" y="694"/>
                  <a:pt x="230" y="694"/>
                  <a:pt x="230" y="694"/>
                </a:cubicBezTo>
                <a:cubicBezTo>
                  <a:pt x="196" y="694"/>
                  <a:pt x="196" y="694"/>
                  <a:pt x="196" y="694"/>
                </a:cubicBezTo>
                <a:cubicBezTo>
                  <a:pt x="196" y="459"/>
                  <a:pt x="196" y="459"/>
                  <a:pt x="196" y="459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5" y="453"/>
                  <a:pt x="195" y="453"/>
                  <a:pt x="195" y="453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3" y="424"/>
                  <a:pt x="176" y="405"/>
                  <a:pt x="152" y="405"/>
                </a:cubicBezTo>
                <a:cubicBezTo>
                  <a:pt x="144" y="405"/>
                  <a:pt x="136" y="407"/>
                  <a:pt x="127" y="411"/>
                </a:cubicBezTo>
                <a:cubicBezTo>
                  <a:pt x="111" y="419"/>
                  <a:pt x="80" y="432"/>
                  <a:pt x="65" y="432"/>
                </a:cubicBezTo>
                <a:cubicBezTo>
                  <a:pt x="29" y="432"/>
                  <a:pt x="0" y="398"/>
                  <a:pt x="0" y="357"/>
                </a:cubicBezTo>
                <a:cubicBezTo>
                  <a:pt x="0" y="315"/>
                  <a:pt x="29" y="281"/>
                  <a:pt x="65" y="281"/>
                </a:cubicBezTo>
                <a:cubicBezTo>
                  <a:pt x="80" y="281"/>
                  <a:pt x="111" y="294"/>
                  <a:pt x="127" y="302"/>
                </a:cubicBezTo>
                <a:cubicBezTo>
                  <a:pt x="136" y="306"/>
                  <a:pt x="144" y="308"/>
                  <a:pt x="151" y="308"/>
                </a:cubicBezTo>
                <a:cubicBezTo>
                  <a:pt x="175" y="308"/>
                  <a:pt x="192" y="290"/>
                  <a:pt x="195" y="262"/>
                </a:cubicBezTo>
                <a:cubicBezTo>
                  <a:pt x="184" y="262"/>
                  <a:pt x="184" y="262"/>
                  <a:pt x="184" y="262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62"/>
                  <a:pt x="195" y="262"/>
                  <a:pt x="195" y="262"/>
                </a:cubicBezTo>
                <a:cubicBezTo>
                  <a:pt x="195" y="261"/>
                  <a:pt x="195" y="261"/>
                  <a:pt x="195" y="261"/>
                </a:cubicBezTo>
                <a:cubicBezTo>
                  <a:pt x="196" y="261"/>
                  <a:pt x="196" y="261"/>
                  <a:pt x="196" y="261"/>
                </a:cubicBezTo>
                <a:cubicBezTo>
                  <a:pt x="196" y="260"/>
                  <a:pt x="196" y="260"/>
                  <a:pt x="196" y="260"/>
                </a:cubicBezTo>
                <a:cubicBezTo>
                  <a:pt x="196" y="259"/>
                  <a:pt x="196" y="257"/>
                  <a:pt x="196" y="255"/>
                </a:cubicBezTo>
                <a:cubicBezTo>
                  <a:pt x="196" y="0"/>
                  <a:pt x="196" y="0"/>
                  <a:pt x="196" y="0"/>
                </a:cubicBezTo>
                <a:cubicBezTo>
                  <a:pt x="211" y="0"/>
                  <a:pt x="234" y="1"/>
                  <a:pt x="237" y="1"/>
                </a:cubicBezTo>
                <a:cubicBezTo>
                  <a:pt x="330" y="1"/>
                  <a:pt x="330" y="1"/>
                  <a:pt x="330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449" y="1"/>
                  <a:pt x="449" y="1"/>
                  <a:pt x="449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9" y="1"/>
                  <a:pt x="649" y="1"/>
                  <a:pt x="649" y="1"/>
                </a:cubicBezTo>
                <a:cubicBezTo>
                  <a:pt x="859" y="1"/>
                  <a:pt x="859" y="1"/>
                  <a:pt x="859" y="1"/>
                </a:cubicBezTo>
                <a:cubicBezTo>
                  <a:pt x="890" y="1"/>
                  <a:pt x="890" y="1"/>
                  <a:pt x="890" y="1"/>
                </a:cubicBezTo>
                <a:cubicBezTo>
                  <a:pt x="890" y="257"/>
                  <a:pt x="890" y="257"/>
                  <a:pt x="890" y="257"/>
                </a:cubicBezTo>
                <a:cubicBezTo>
                  <a:pt x="890" y="258"/>
                  <a:pt x="890" y="260"/>
                  <a:pt x="890" y="261"/>
                </a:cubicBezTo>
                <a:cubicBezTo>
                  <a:pt x="892" y="294"/>
                  <a:pt x="890" y="458"/>
                  <a:pt x="890" y="459"/>
                </a:cubicBezTo>
                <a:cubicBezTo>
                  <a:pt x="890" y="694"/>
                  <a:pt x="890" y="694"/>
                  <a:pt x="890" y="694"/>
                </a:cubicBezTo>
                <a:cubicBezTo>
                  <a:pt x="655" y="694"/>
                  <a:pt x="655" y="694"/>
                  <a:pt x="655" y="694"/>
                </a:cubicBezTo>
                <a:cubicBezTo>
                  <a:pt x="650" y="694"/>
                  <a:pt x="650" y="694"/>
                  <a:pt x="650" y="694"/>
                </a:cubicBezTo>
                <a:cubicBezTo>
                  <a:pt x="649" y="694"/>
                  <a:pt x="648" y="695"/>
                  <a:pt x="648" y="6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36159" tIns="18080" rIns="36159" bIns="1808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554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5303480" y="2124596"/>
            <a:ext cx="2384344" cy="2276827"/>
          </a:xfrm>
          <a:custGeom>
            <a:avLst/>
            <a:gdLst>
              <a:gd name="T0" fmla="*/ 252 w 728"/>
              <a:gd name="T1" fmla="*/ 694 h 695"/>
              <a:gd name="T2" fmla="*/ 247 w 728"/>
              <a:gd name="T3" fmla="*/ 694 h 695"/>
              <a:gd name="T4" fmla="*/ 0 w 728"/>
              <a:gd name="T5" fmla="*/ 694 h 695"/>
              <a:gd name="T6" fmla="*/ 0 w 728"/>
              <a:gd name="T7" fmla="*/ 459 h 695"/>
              <a:gd name="T8" fmla="*/ 0 w 728"/>
              <a:gd name="T9" fmla="*/ 455 h 695"/>
              <a:gd name="T10" fmla="*/ 0 w 728"/>
              <a:gd name="T11" fmla="*/ 455 h 695"/>
              <a:gd name="T12" fmla="*/ 20 w 728"/>
              <a:gd name="T13" fmla="*/ 431 h 695"/>
              <a:gd name="T14" fmla="*/ 33 w 728"/>
              <a:gd name="T15" fmla="*/ 434 h 695"/>
              <a:gd name="T16" fmla="*/ 110 w 728"/>
              <a:gd name="T17" fmla="*/ 457 h 695"/>
              <a:gd name="T18" fmla="*/ 206 w 728"/>
              <a:gd name="T19" fmla="*/ 357 h 695"/>
              <a:gd name="T20" fmla="*/ 110 w 728"/>
              <a:gd name="T21" fmla="*/ 256 h 695"/>
              <a:gd name="T22" fmla="*/ 33 w 728"/>
              <a:gd name="T23" fmla="*/ 279 h 695"/>
              <a:gd name="T24" fmla="*/ 20 w 728"/>
              <a:gd name="T25" fmla="*/ 283 h 695"/>
              <a:gd name="T26" fmla="*/ 1 w 728"/>
              <a:gd name="T27" fmla="*/ 260 h 695"/>
              <a:gd name="T28" fmla="*/ 0 w 728"/>
              <a:gd name="T29" fmla="*/ 259 h 695"/>
              <a:gd name="T30" fmla="*/ 0 w 728"/>
              <a:gd name="T31" fmla="*/ 259 h 695"/>
              <a:gd name="T32" fmla="*/ 0 w 728"/>
              <a:gd name="T33" fmla="*/ 255 h 695"/>
              <a:gd name="T34" fmla="*/ 0 w 728"/>
              <a:gd name="T35" fmla="*/ 1 h 695"/>
              <a:gd name="T36" fmla="*/ 33 w 728"/>
              <a:gd name="T37" fmla="*/ 1 h 695"/>
              <a:gd name="T38" fmla="*/ 253 w 728"/>
              <a:gd name="T39" fmla="*/ 1 h 695"/>
              <a:gd name="T40" fmla="*/ 254 w 728"/>
              <a:gd name="T41" fmla="*/ 1 h 695"/>
              <a:gd name="T42" fmla="*/ 254 w 728"/>
              <a:gd name="T43" fmla="*/ 1 h 695"/>
              <a:gd name="T44" fmla="*/ 463 w 728"/>
              <a:gd name="T45" fmla="*/ 1 h 695"/>
              <a:gd name="T46" fmla="*/ 589 w 728"/>
              <a:gd name="T47" fmla="*/ 1 h 695"/>
              <a:gd name="T48" fmla="*/ 589 w 728"/>
              <a:gd name="T49" fmla="*/ 0 h 695"/>
              <a:gd name="T50" fmla="*/ 685 w 728"/>
              <a:gd name="T51" fmla="*/ 0 h 695"/>
              <a:gd name="T52" fmla="*/ 728 w 728"/>
              <a:gd name="T53" fmla="*/ 0 h 695"/>
              <a:gd name="T54" fmla="*/ 728 w 728"/>
              <a:gd name="T55" fmla="*/ 255 h 695"/>
              <a:gd name="T56" fmla="*/ 728 w 728"/>
              <a:gd name="T57" fmla="*/ 260 h 695"/>
              <a:gd name="T58" fmla="*/ 709 w 728"/>
              <a:gd name="T59" fmla="*/ 282 h 695"/>
              <a:gd name="T60" fmla="*/ 695 w 728"/>
              <a:gd name="T61" fmla="*/ 279 h 695"/>
              <a:gd name="T62" fmla="*/ 619 w 728"/>
              <a:gd name="T63" fmla="*/ 256 h 695"/>
              <a:gd name="T64" fmla="*/ 523 w 728"/>
              <a:gd name="T65" fmla="*/ 356 h 695"/>
              <a:gd name="T66" fmla="*/ 619 w 728"/>
              <a:gd name="T67" fmla="*/ 457 h 695"/>
              <a:gd name="T68" fmla="*/ 695 w 728"/>
              <a:gd name="T69" fmla="*/ 434 h 695"/>
              <a:gd name="T70" fmla="*/ 709 w 728"/>
              <a:gd name="T71" fmla="*/ 431 h 695"/>
              <a:gd name="T72" fmla="*/ 728 w 728"/>
              <a:gd name="T73" fmla="*/ 454 h 695"/>
              <a:gd name="T74" fmla="*/ 728 w 728"/>
              <a:gd name="T75" fmla="*/ 459 h 695"/>
              <a:gd name="T76" fmla="*/ 728 w 728"/>
              <a:gd name="T77" fmla="*/ 694 h 695"/>
              <a:gd name="T78" fmla="*/ 679 w 728"/>
              <a:gd name="T79" fmla="*/ 694 h 695"/>
              <a:gd name="T80" fmla="*/ 679 w 728"/>
              <a:gd name="T81" fmla="*/ 694 h 695"/>
              <a:gd name="T82" fmla="*/ 461 w 728"/>
              <a:gd name="T83" fmla="*/ 694 h 695"/>
              <a:gd name="T84" fmla="*/ 454 w 728"/>
              <a:gd name="T85" fmla="*/ 694 h 695"/>
              <a:gd name="T86" fmla="*/ 454 w 728"/>
              <a:gd name="T87" fmla="*/ 694 h 695"/>
              <a:gd name="T88" fmla="*/ 434 w 728"/>
              <a:gd name="T89" fmla="*/ 684 h 695"/>
              <a:gd name="T90" fmla="*/ 436 w 728"/>
              <a:gd name="T91" fmla="*/ 663 h 695"/>
              <a:gd name="T92" fmla="*/ 461 w 728"/>
              <a:gd name="T93" fmla="*/ 590 h 695"/>
              <a:gd name="T94" fmla="*/ 355 w 728"/>
              <a:gd name="T95" fmla="*/ 499 h 695"/>
              <a:gd name="T96" fmla="*/ 249 w 728"/>
              <a:gd name="T97" fmla="*/ 590 h 695"/>
              <a:gd name="T98" fmla="*/ 274 w 728"/>
              <a:gd name="T99" fmla="*/ 663 h 695"/>
              <a:gd name="T100" fmla="*/ 275 w 728"/>
              <a:gd name="T101" fmla="*/ 684 h 695"/>
              <a:gd name="T102" fmla="*/ 254 w 728"/>
              <a:gd name="T103" fmla="*/ 695 h 695"/>
              <a:gd name="T104" fmla="*/ 252 w 728"/>
              <a:gd name="T105" fmla="*/ 694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28" h="695">
                <a:moveTo>
                  <a:pt x="252" y="694"/>
                </a:moveTo>
                <a:cubicBezTo>
                  <a:pt x="247" y="694"/>
                  <a:pt x="247" y="694"/>
                  <a:pt x="247" y="694"/>
                </a:cubicBezTo>
                <a:cubicBezTo>
                  <a:pt x="0" y="694"/>
                  <a:pt x="0" y="694"/>
                  <a:pt x="0" y="694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55"/>
                  <a:pt x="0" y="455"/>
                  <a:pt x="0" y="455"/>
                </a:cubicBezTo>
                <a:cubicBezTo>
                  <a:pt x="1" y="449"/>
                  <a:pt x="4" y="431"/>
                  <a:pt x="20" y="431"/>
                </a:cubicBezTo>
                <a:cubicBezTo>
                  <a:pt x="24" y="431"/>
                  <a:pt x="28" y="432"/>
                  <a:pt x="33" y="434"/>
                </a:cubicBezTo>
                <a:cubicBezTo>
                  <a:pt x="38" y="436"/>
                  <a:pt x="84" y="457"/>
                  <a:pt x="110" y="457"/>
                </a:cubicBezTo>
                <a:cubicBezTo>
                  <a:pt x="163" y="457"/>
                  <a:pt x="206" y="412"/>
                  <a:pt x="206" y="357"/>
                </a:cubicBezTo>
                <a:cubicBezTo>
                  <a:pt x="206" y="301"/>
                  <a:pt x="163" y="256"/>
                  <a:pt x="110" y="256"/>
                </a:cubicBezTo>
                <a:cubicBezTo>
                  <a:pt x="84" y="256"/>
                  <a:pt x="38" y="277"/>
                  <a:pt x="33" y="279"/>
                </a:cubicBezTo>
                <a:cubicBezTo>
                  <a:pt x="28" y="281"/>
                  <a:pt x="24" y="283"/>
                  <a:pt x="20" y="283"/>
                </a:cubicBezTo>
                <a:cubicBezTo>
                  <a:pt x="5" y="283"/>
                  <a:pt x="1" y="267"/>
                  <a:pt x="1" y="260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58"/>
                  <a:pt x="0" y="255"/>
                  <a:pt x="0" y="255"/>
                </a:cubicBezTo>
                <a:cubicBezTo>
                  <a:pt x="0" y="1"/>
                  <a:pt x="0" y="1"/>
                  <a:pt x="0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253" y="1"/>
                  <a:pt x="253" y="1"/>
                  <a:pt x="253" y="1"/>
                </a:cubicBezTo>
                <a:cubicBezTo>
                  <a:pt x="254" y="1"/>
                  <a:pt x="254" y="1"/>
                  <a:pt x="254" y="1"/>
                </a:cubicBezTo>
                <a:cubicBezTo>
                  <a:pt x="254" y="1"/>
                  <a:pt x="254" y="1"/>
                  <a:pt x="254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589" y="1"/>
                  <a:pt x="589" y="1"/>
                  <a:pt x="589" y="1"/>
                </a:cubicBezTo>
                <a:cubicBezTo>
                  <a:pt x="589" y="0"/>
                  <a:pt x="589" y="0"/>
                  <a:pt x="589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88" y="0"/>
                  <a:pt x="712" y="0"/>
                  <a:pt x="728" y="0"/>
                </a:cubicBezTo>
                <a:cubicBezTo>
                  <a:pt x="728" y="255"/>
                  <a:pt x="728" y="255"/>
                  <a:pt x="728" y="255"/>
                </a:cubicBezTo>
                <a:cubicBezTo>
                  <a:pt x="728" y="257"/>
                  <a:pt x="728" y="259"/>
                  <a:pt x="728" y="260"/>
                </a:cubicBezTo>
                <a:cubicBezTo>
                  <a:pt x="727" y="266"/>
                  <a:pt x="724" y="282"/>
                  <a:pt x="709" y="282"/>
                </a:cubicBezTo>
                <a:cubicBezTo>
                  <a:pt x="705" y="282"/>
                  <a:pt x="700" y="281"/>
                  <a:pt x="695" y="279"/>
                </a:cubicBezTo>
                <a:cubicBezTo>
                  <a:pt x="690" y="277"/>
                  <a:pt x="645" y="256"/>
                  <a:pt x="619" y="256"/>
                </a:cubicBezTo>
                <a:cubicBezTo>
                  <a:pt x="566" y="256"/>
                  <a:pt x="523" y="301"/>
                  <a:pt x="523" y="356"/>
                </a:cubicBezTo>
                <a:cubicBezTo>
                  <a:pt x="523" y="412"/>
                  <a:pt x="566" y="457"/>
                  <a:pt x="619" y="457"/>
                </a:cubicBezTo>
                <a:cubicBezTo>
                  <a:pt x="645" y="457"/>
                  <a:pt x="690" y="436"/>
                  <a:pt x="695" y="434"/>
                </a:cubicBezTo>
                <a:cubicBezTo>
                  <a:pt x="700" y="432"/>
                  <a:pt x="705" y="431"/>
                  <a:pt x="709" y="431"/>
                </a:cubicBezTo>
                <a:cubicBezTo>
                  <a:pt x="724" y="431"/>
                  <a:pt x="728" y="447"/>
                  <a:pt x="728" y="454"/>
                </a:cubicBezTo>
                <a:cubicBezTo>
                  <a:pt x="728" y="459"/>
                  <a:pt x="728" y="459"/>
                  <a:pt x="728" y="459"/>
                </a:cubicBezTo>
                <a:cubicBezTo>
                  <a:pt x="728" y="694"/>
                  <a:pt x="728" y="694"/>
                  <a:pt x="728" y="694"/>
                </a:cubicBezTo>
                <a:cubicBezTo>
                  <a:pt x="679" y="694"/>
                  <a:pt x="679" y="694"/>
                  <a:pt x="679" y="694"/>
                </a:cubicBezTo>
                <a:cubicBezTo>
                  <a:pt x="679" y="694"/>
                  <a:pt x="679" y="694"/>
                  <a:pt x="679" y="694"/>
                </a:cubicBezTo>
                <a:cubicBezTo>
                  <a:pt x="461" y="694"/>
                  <a:pt x="461" y="694"/>
                  <a:pt x="461" y="694"/>
                </a:cubicBezTo>
                <a:cubicBezTo>
                  <a:pt x="458" y="694"/>
                  <a:pt x="455" y="694"/>
                  <a:pt x="454" y="694"/>
                </a:cubicBezTo>
                <a:cubicBezTo>
                  <a:pt x="454" y="694"/>
                  <a:pt x="454" y="694"/>
                  <a:pt x="454" y="694"/>
                </a:cubicBezTo>
                <a:cubicBezTo>
                  <a:pt x="445" y="693"/>
                  <a:pt x="438" y="689"/>
                  <a:pt x="434" y="684"/>
                </a:cubicBezTo>
                <a:cubicBezTo>
                  <a:pt x="431" y="677"/>
                  <a:pt x="433" y="669"/>
                  <a:pt x="436" y="663"/>
                </a:cubicBezTo>
                <a:cubicBezTo>
                  <a:pt x="439" y="659"/>
                  <a:pt x="461" y="615"/>
                  <a:pt x="461" y="590"/>
                </a:cubicBezTo>
                <a:cubicBezTo>
                  <a:pt x="461" y="540"/>
                  <a:pt x="413" y="499"/>
                  <a:pt x="355" y="499"/>
                </a:cubicBezTo>
                <a:cubicBezTo>
                  <a:pt x="296" y="499"/>
                  <a:pt x="249" y="540"/>
                  <a:pt x="249" y="590"/>
                </a:cubicBezTo>
                <a:cubicBezTo>
                  <a:pt x="249" y="615"/>
                  <a:pt x="271" y="659"/>
                  <a:pt x="274" y="663"/>
                </a:cubicBezTo>
                <a:cubicBezTo>
                  <a:pt x="278" y="671"/>
                  <a:pt x="278" y="679"/>
                  <a:pt x="275" y="684"/>
                </a:cubicBezTo>
                <a:cubicBezTo>
                  <a:pt x="272" y="690"/>
                  <a:pt x="264" y="693"/>
                  <a:pt x="254" y="695"/>
                </a:cubicBezTo>
                <a:cubicBezTo>
                  <a:pt x="253" y="694"/>
                  <a:pt x="252" y="694"/>
                  <a:pt x="252" y="69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36159" tIns="18080" rIns="36159" bIns="1808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554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66168" y="2824237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01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10096" y="2824237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02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093145" y="2824237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03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53039" y="4696910"/>
            <a:ext cx="1415141" cy="236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40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Black"/>
                <a:sym typeface="Arial" panose="020B0604020202020204" pitchFamily="34" charset="0"/>
              </a:rPr>
              <a:t>请替换文字内容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53039" y="5007478"/>
            <a:ext cx="26984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1304" y="4696910"/>
            <a:ext cx="1415141" cy="236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40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Black"/>
                <a:sym typeface="Arial" panose="020B0604020202020204" pitchFamily="34" charset="0"/>
              </a:rPr>
              <a:t>请替换文字内容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Lato Black"/>
              <a:sym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51304" y="5007478"/>
            <a:ext cx="26984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Regular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Lato Regular"/>
              <a:sym typeface="Arial" panose="020B0604020202020204" pitchFamily="34" charset="0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2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23" grpId="0" animBg="1"/>
      <p:bldP spid="24" grpId="0" animBg="1"/>
      <p:bldP spid="25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719" y="-18253"/>
            <a:ext cx="12871675" cy="725980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06346" y="6139348"/>
            <a:ext cx="4294316" cy="3447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cap="all" dirty="0">
                <a:solidFill>
                  <a:srgbClr val="C00000"/>
                </a:solidFill>
                <a:cs typeface="+mn-ea"/>
                <a:sym typeface="+mn-lt"/>
              </a:rPr>
              <a:t>Please replace the written content</a:t>
            </a:r>
            <a:endParaRPr lang="zh-CN" altLang="en-US" sz="2000" b="1" cap="all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8" name="TextBox 148"/>
          <p:cNvSpPr txBox="1"/>
          <p:nvPr/>
        </p:nvSpPr>
        <p:spPr>
          <a:xfrm>
            <a:off x="1438242" y="5502900"/>
            <a:ext cx="2630522" cy="53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20000"/>
              </a:lnSpc>
              <a:defRPr/>
            </a:pPr>
            <a:r>
              <a:rPr kumimoji="1" lang="zh-CN" altLang="en-US" sz="2400" dirty="0">
                <a:solidFill>
                  <a:srgbClr val="C00000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cs typeface="+mn-ea"/>
                <a:sym typeface="Arial" panose="020B0604020202020204" pitchFamily="34" charset="0"/>
              </a:rPr>
              <a:t>请替换文字内容</a:t>
            </a:r>
            <a:endParaRPr kumimoji="1" lang="en-US" altLang="ko-KR" sz="2400" dirty="0">
              <a:solidFill>
                <a:srgbClr val="C00000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38242" y="6019900"/>
            <a:ext cx="26305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/>
          <p:cNvSpPr txBox="1"/>
          <p:nvPr/>
        </p:nvSpPr>
        <p:spPr>
          <a:xfrm>
            <a:off x="2292566" y="4480421"/>
            <a:ext cx="1269401" cy="108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03</a:t>
            </a:r>
            <a:endParaRPr lang="zh-CN" altLang="en-US" sz="703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">
        <p14:doors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57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  <p:bldP spid="29" grpId="1"/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482958" y="2351414"/>
            <a:ext cx="1933961" cy="1725045"/>
            <a:chOff x="3019011" y="1562514"/>
            <a:chExt cx="1543050" cy="1376363"/>
          </a:xfrm>
        </p:grpSpPr>
        <p:sp>
          <p:nvSpPr>
            <p:cNvPr id="4" name="Rectangle 3"/>
            <p:cNvSpPr/>
            <p:nvPr/>
          </p:nvSpPr>
          <p:spPr>
            <a:xfrm>
              <a:off x="3019011" y="1562514"/>
              <a:ext cx="1371600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 flipH="1">
              <a:off x="4390611" y="1562515"/>
              <a:ext cx="171450" cy="1376362"/>
              <a:chOff x="1447799" y="1047750"/>
              <a:chExt cx="609602" cy="33528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4" name="Flowchart: Manual Input 23"/>
              <p:cNvSpPr/>
              <p:nvPr/>
            </p:nvSpPr>
            <p:spPr bwMode="auto">
              <a:xfrm>
                <a:off x="1447799" y="1047750"/>
                <a:ext cx="609602" cy="2514600"/>
              </a:xfrm>
              <a:prstGeom prst="flowChartManualInpu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14605" tIns="57303" rIns="114605" bIns="57303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60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lowchart: Manual Input 24"/>
              <p:cNvSpPr/>
              <p:nvPr/>
            </p:nvSpPr>
            <p:spPr bwMode="auto">
              <a:xfrm rot="10800000" flipH="1">
                <a:off x="1447799" y="1885950"/>
                <a:ext cx="609602" cy="2514600"/>
              </a:xfrm>
              <a:prstGeom prst="flowChartManualInpu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14605" tIns="57303" rIns="114605" bIns="57303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60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4482958" y="4068933"/>
            <a:ext cx="1933961" cy="1727434"/>
            <a:chOff x="3019011" y="2932872"/>
            <a:chExt cx="1543050" cy="1378268"/>
          </a:xfrm>
        </p:grpSpPr>
        <p:sp>
          <p:nvSpPr>
            <p:cNvPr id="7" name="Rectangle 6"/>
            <p:cNvSpPr/>
            <p:nvPr/>
          </p:nvSpPr>
          <p:spPr>
            <a:xfrm>
              <a:off x="3019011" y="2932872"/>
              <a:ext cx="1371600" cy="1371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 flipH="1">
              <a:off x="4390611" y="2934778"/>
              <a:ext cx="171450" cy="1376362"/>
              <a:chOff x="1447799" y="1047750"/>
              <a:chExt cx="609602" cy="33528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7" name="Flowchart: Manual Input 26"/>
              <p:cNvSpPr/>
              <p:nvPr/>
            </p:nvSpPr>
            <p:spPr bwMode="auto">
              <a:xfrm>
                <a:off x="1447799" y="1047750"/>
                <a:ext cx="609602" cy="2514600"/>
              </a:xfrm>
              <a:prstGeom prst="flowChartManualInpu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14605" tIns="57303" rIns="114605" bIns="57303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60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lowchart: Manual Input 27"/>
              <p:cNvSpPr/>
              <p:nvPr/>
            </p:nvSpPr>
            <p:spPr bwMode="auto">
              <a:xfrm rot="10800000" flipH="1">
                <a:off x="1447799" y="1885950"/>
                <a:ext cx="609602" cy="2514600"/>
              </a:xfrm>
              <a:prstGeom prst="flowChartManualInpu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14605" tIns="57303" rIns="114605" bIns="57303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60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6416919" y="2351414"/>
            <a:ext cx="1933961" cy="1725045"/>
            <a:chOff x="4562061" y="1562514"/>
            <a:chExt cx="1543050" cy="1376363"/>
          </a:xfrm>
        </p:grpSpPr>
        <p:sp>
          <p:nvSpPr>
            <p:cNvPr id="9" name="Rectangle 8"/>
            <p:cNvSpPr/>
            <p:nvPr/>
          </p:nvSpPr>
          <p:spPr>
            <a:xfrm flipH="1">
              <a:off x="4733511" y="1562514"/>
              <a:ext cx="1371600" cy="1371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62061" y="1562515"/>
              <a:ext cx="171450" cy="1376362"/>
              <a:chOff x="1447799" y="1047750"/>
              <a:chExt cx="609602" cy="3352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0" name="Flowchart: Manual Input 29"/>
              <p:cNvSpPr/>
              <p:nvPr/>
            </p:nvSpPr>
            <p:spPr bwMode="auto">
              <a:xfrm>
                <a:off x="1447799" y="1047750"/>
                <a:ext cx="609602" cy="2514600"/>
              </a:xfrm>
              <a:prstGeom prst="flowChartManualInpu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14605" tIns="57303" rIns="114605" bIns="57303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60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lowchart: Manual Input 30"/>
              <p:cNvSpPr/>
              <p:nvPr/>
            </p:nvSpPr>
            <p:spPr bwMode="auto">
              <a:xfrm rot="10800000" flipH="1">
                <a:off x="1447799" y="1885950"/>
                <a:ext cx="609602" cy="2514600"/>
              </a:xfrm>
              <a:prstGeom prst="flowChartManualInpu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14605" tIns="57303" rIns="114605" bIns="57303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60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416919" y="4068933"/>
            <a:ext cx="1933961" cy="1727434"/>
            <a:chOff x="4562061" y="2932872"/>
            <a:chExt cx="1543050" cy="1378268"/>
          </a:xfrm>
        </p:grpSpPr>
        <p:sp>
          <p:nvSpPr>
            <p:cNvPr id="11" name="Rectangle 10"/>
            <p:cNvSpPr/>
            <p:nvPr/>
          </p:nvSpPr>
          <p:spPr>
            <a:xfrm flipH="1">
              <a:off x="4733511" y="2932872"/>
              <a:ext cx="1371600" cy="1371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605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562061" y="2934778"/>
              <a:ext cx="171450" cy="1376362"/>
              <a:chOff x="1447799" y="1047750"/>
              <a:chExt cx="609602" cy="3352800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33" name="Flowchart: Manual Input 32"/>
              <p:cNvSpPr/>
              <p:nvPr/>
            </p:nvSpPr>
            <p:spPr bwMode="auto">
              <a:xfrm>
                <a:off x="1447799" y="1047750"/>
                <a:ext cx="609602" cy="2514600"/>
              </a:xfrm>
              <a:prstGeom prst="flowChartManualInpu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14605" tIns="57303" rIns="114605" bIns="57303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60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lowchart: Manual Input 33"/>
              <p:cNvSpPr/>
              <p:nvPr/>
            </p:nvSpPr>
            <p:spPr bwMode="auto">
              <a:xfrm rot="10800000" flipH="1">
                <a:off x="1447799" y="1885950"/>
                <a:ext cx="609602" cy="2514600"/>
              </a:xfrm>
              <a:prstGeom prst="flowChartManualInpu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14605" tIns="57303" rIns="114605" bIns="57303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160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" name="Round Same Side Corner Rectangle 4"/>
          <p:cNvSpPr/>
          <p:nvPr/>
        </p:nvSpPr>
        <p:spPr>
          <a:xfrm rot="5400000">
            <a:off x="4231135" y="2282541"/>
            <a:ext cx="921616" cy="18568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24"/>
          <p:cNvSpPr>
            <a:spLocks noEditPoints="1"/>
          </p:cNvSpPr>
          <p:nvPr/>
        </p:nvSpPr>
        <p:spPr bwMode="auto">
          <a:xfrm>
            <a:off x="4960480" y="2943029"/>
            <a:ext cx="493438" cy="535846"/>
          </a:xfrm>
          <a:custGeom>
            <a:avLst/>
            <a:gdLst/>
            <a:ahLst/>
            <a:cxnLst>
              <a:cxn ang="0">
                <a:pos x="55" y="55"/>
              </a:cxn>
              <a:cxn ang="0">
                <a:pos x="39" y="55"/>
              </a:cxn>
              <a:cxn ang="0">
                <a:pos x="30" y="64"/>
              </a:cxn>
              <a:cxn ang="0">
                <a:pos x="21" y="55"/>
              </a:cxn>
              <a:cxn ang="0">
                <a:pos x="5" y="55"/>
              </a:cxn>
              <a:cxn ang="0">
                <a:pos x="0" y="50"/>
              </a:cxn>
              <a:cxn ang="0">
                <a:pos x="11" y="20"/>
              </a:cxn>
              <a:cxn ang="0">
                <a:pos x="27" y="5"/>
              </a:cxn>
              <a:cxn ang="0">
                <a:pos x="26" y="3"/>
              </a:cxn>
              <a:cxn ang="0">
                <a:pos x="30" y="0"/>
              </a:cxn>
              <a:cxn ang="0">
                <a:pos x="33" y="3"/>
              </a:cxn>
              <a:cxn ang="0">
                <a:pos x="33" y="5"/>
              </a:cxn>
              <a:cxn ang="0">
                <a:pos x="48" y="20"/>
              </a:cxn>
              <a:cxn ang="0">
                <a:pos x="59" y="50"/>
              </a:cxn>
              <a:cxn ang="0">
                <a:pos x="55" y="55"/>
              </a:cxn>
              <a:cxn ang="0">
                <a:pos x="30" y="60"/>
              </a:cxn>
              <a:cxn ang="0">
                <a:pos x="25" y="55"/>
              </a:cxn>
              <a:cxn ang="0">
                <a:pos x="24" y="54"/>
              </a:cxn>
              <a:cxn ang="0">
                <a:pos x="23" y="55"/>
              </a:cxn>
              <a:cxn ang="0">
                <a:pos x="30" y="61"/>
              </a:cxn>
              <a:cxn ang="0">
                <a:pos x="30" y="60"/>
              </a:cxn>
              <a:cxn ang="0">
                <a:pos x="30" y="60"/>
              </a:cxn>
            </a:cxnLst>
            <a:rect l="0" t="0" r="r" b="b"/>
            <a:pathLst>
              <a:path w="59" h="64">
                <a:moveTo>
                  <a:pt x="55" y="55"/>
                </a:moveTo>
                <a:cubicBezTo>
                  <a:pt x="39" y="55"/>
                  <a:pt x="39" y="55"/>
                  <a:pt x="39" y="55"/>
                </a:cubicBezTo>
                <a:cubicBezTo>
                  <a:pt x="39" y="60"/>
                  <a:pt x="35" y="64"/>
                  <a:pt x="30" y="64"/>
                </a:cubicBezTo>
                <a:cubicBezTo>
                  <a:pt x="25" y="64"/>
                  <a:pt x="21" y="60"/>
                  <a:pt x="21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3"/>
                  <a:pt x="0" y="50"/>
                </a:cubicBezTo>
                <a:cubicBezTo>
                  <a:pt x="5" y="46"/>
                  <a:pt x="11" y="38"/>
                  <a:pt x="11" y="20"/>
                </a:cubicBezTo>
                <a:cubicBezTo>
                  <a:pt x="11" y="13"/>
                  <a:pt x="17" y="6"/>
                  <a:pt x="27" y="5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1"/>
                  <a:pt x="28" y="0"/>
                  <a:pt x="30" y="0"/>
                </a:cubicBezTo>
                <a:cubicBezTo>
                  <a:pt x="32" y="0"/>
                  <a:pt x="33" y="1"/>
                  <a:pt x="33" y="3"/>
                </a:cubicBezTo>
                <a:cubicBezTo>
                  <a:pt x="33" y="4"/>
                  <a:pt x="33" y="4"/>
                  <a:pt x="33" y="5"/>
                </a:cubicBezTo>
                <a:cubicBezTo>
                  <a:pt x="42" y="6"/>
                  <a:pt x="48" y="13"/>
                  <a:pt x="48" y="20"/>
                </a:cubicBezTo>
                <a:cubicBezTo>
                  <a:pt x="48" y="38"/>
                  <a:pt x="54" y="46"/>
                  <a:pt x="59" y="50"/>
                </a:cubicBezTo>
                <a:cubicBezTo>
                  <a:pt x="59" y="53"/>
                  <a:pt x="57" y="55"/>
                  <a:pt x="55" y="55"/>
                </a:cubicBezTo>
                <a:close/>
                <a:moveTo>
                  <a:pt x="30" y="60"/>
                </a:moveTo>
                <a:cubicBezTo>
                  <a:pt x="27" y="60"/>
                  <a:pt x="25" y="57"/>
                  <a:pt x="25" y="55"/>
                </a:cubicBezTo>
                <a:cubicBezTo>
                  <a:pt x="25" y="54"/>
                  <a:pt x="24" y="54"/>
                  <a:pt x="24" y="54"/>
                </a:cubicBezTo>
                <a:cubicBezTo>
                  <a:pt x="24" y="54"/>
                  <a:pt x="23" y="54"/>
                  <a:pt x="23" y="55"/>
                </a:cubicBezTo>
                <a:cubicBezTo>
                  <a:pt x="23" y="58"/>
                  <a:pt x="26" y="61"/>
                  <a:pt x="30" y="61"/>
                </a:cubicBezTo>
                <a:cubicBezTo>
                  <a:pt x="30" y="61"/>
                  <a:pt x="30" y="61"/>
                  <a:pt x="30" y="60"/>
                </a:cubicBezTo>
                <a:cubicBezTo>
                  <a:pt x="30" y="60"/>
                  <a:pt x="30" y="60"/>
                  <a:pt x="30" y="6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14605" tIns="57303" rIns="114605" bIns="5730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Round Same Side Corner Rectangle 7"/>
          <p:cNvSpPr/>
          <p:nvPr/>
        </p:nvSpPr>
        <p:spPr>
          <a:xfrm rot="5400000">
            <a:off x="4231135" y="4000062"/>
            <a:ext cx="921616" cy="18568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Round Same Side Corner Rectangle 9"/>
          <p:cNvSpPr/>
          <p:nvPr/>
        </p:nvSpPr>
        <p:spPr>
          <a:xfrm rot="16200000" flipH="1">
            <a:off x="7695002" y="2282542"/>
            <a:ext cx="921616" cy="1856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Round Same Side Corner Rectangle 11"/>
          <p:cNvSpPr/>
          <p:nvPr/>
        </p:nvSpPr>
        <p:spPr>
          <a:xfrm rot="16200000" flipH="1">
            <a:off x="7695002" y="4000062"/>
            <a:ext cx="921616" cy="1856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3947793" y="3037364"/>
            <a:ext cx="542457" cy="347173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14607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13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3947793" y="4754886"/>
            <a:ext cx="542457" cy="347173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14607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13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8404280" y="3037364"/>
            <a:ext cx="542457" cy="347173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14607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13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8404280" y="4754886"/>
            <a:ext cx="542457" cy="347173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14607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13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9" name="Freeform 144"/>
          <p:cNvSpPr>
            <a:spLocks noEditPoints="1"/>
          </p:cNvSpPr>
          <p:nvPr/>
        </p:nvSpPr>
        <p:spPr bwMode="auto">
          <a:xfrm>
            <a:off x="4817223" y="4690364"/>
            <a:ext cx="549149" cy="476216"/>
          </a:xfrm>
          <a:custGeom>
            <a:avLst/>
            <a:gdLst/>
            <a:ahLst/>
            <a:cxnLst>
              <a:cxn ang="0">
                <a:pos x="59" y="26"/>
              </a:cxn>
              <a:cxn ang="0">
                <a:pos x="57" y="28"/>
              </a:cxn>
              <a:cxn ang="0">
                <a:pos x="20" y="32"/>
              </a:cxn>
              <a:cxn ang="0">
                <a:pos x="20" y="35"/>
              </a:cxn>
              <a:cxn ang="0">
                <a:pos x="19" y="37"/>
              </a:cxn>
              <a:cxn ang="0">
                <a:pos x="52" y="37"/>
              </a:cxn>
              <a:cxn ang="0">
                <a:pos x="55" y="39"/>
              </a:cxn>
              <a:cxn ang="0">
                <a:pos x="52" y="42"/>
              </a:cxn>
              <a:cxn ang="0">
                <a:pos x="16" y="42"/>
              </a:cxn>
              <a:cxn ang="0">
                <a:pos x="13" y="39"/>
              </a:cxn>
              <a:cxn ang="0">
                <a:pos x="16" y="34"/>
              </a:cxn>
              <a:cxn ang="0">
                <a:pos x="9" y="5"/>
              </a:cxn>
              <a:cxn ang="0">
                <a:pos x="2" y="5"/>
              </a:cxn>
              <a:cxn ang="0">
                <a:pos x="0" y="3"/>
              </a:cxn>
              <a:cxn ang="0">
                <a:pos x="2" y="0"/>
              </a:cxn>
              <a:cxn ang="0">
                <a:pos x="11" y="0"/>
              </a:cxn>
              <a:cxn ang="0">
                <a:pos x="14" y="5"/>
              </a:cxn>
              <a:cxn ang="0">
                <a:pos x="57" y="5"/>
              </a:cxn>
              <a:cxn ang="0">
                <a:pos x="59" y="7"/>
              </a:cxn>
              <a:cxn ang="0">
                <a:pos x="59" y="26"/>
              </a:cxn>
              <a:cxn ang="0">
                <a:pos x="18" y="51"/>
              </a:cxn>
              <a:cxn ang="0">
                <a:pos x="13" y="46"/>
              </a:cxn>
              <a:cxn ang="0">
                <a:pos x="18" y="42"/>
              </a:cxn>
              <a:cxn ang="0">
                <a:pos x="23" y="46"/>
              </a:cxn>
              <a:cxn ang="0">
                <a:pos x="18" y="51"/>
              </a:cxn>
              <a:cxn ang="0">
                <a:pos x="50" y="51"/>
              </a:cxn>
              <a:cxn ang="0">
                <a:pos x="45" y="46"/>
              </a:cxn>
              <a:cxn ang="0">
                <a:pos x="50" y="42"/>
              </a:cxn>
              <a:cxn ang="0">
                <a:pos x="55" y="46"/>
              </a:cxn>
              <a:cxn ang="0">
                <a:pos x="50" y="51"/>
              </a:cxn>
            </a:cxnLst>
            <a:rect l="0" t="0" r="r" b="b"/>
            <a:pathLst>
              <a:path w="59" h="51">
                <a:moveTo>
                  <a:pt x="59" y="26"/>
                </a:moveTo>
                <a:cubicBezTo>
                  <a:pt x="59" y="27"/>
                  <a:pt x="58" y="28"/>
                  <a:pt x="57" y="2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3"/>
                  <a:pt x="20" y="34"/>
                  <a:pt x="20" y="35"/>
                </a:cubicBezTo>
                <a:cubicBezTo>
                  <a:pt x="20" y="36"/>
                  <a:pt x="20" y="36"/>
                  <a:pt x="19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4" y="37"/>
                  <a:pt x="55" y="38"/>
                  <a:pt x="55" y="39"/>
                </a:cubicBezTo>
                <a:cubicBezTo>
                  <a:pt x="55" y="41"/>
                  <a:pt x="54" y="42"/>
                  <a:pt x="52" y="42"/>
                </a:cubicBezTo>
                <a:cubicBezTo>
                  <a:pt x="16" y="42"/>
                  <a:pt x="16" y="42"/>
                  <a:pt x="16" y="42"/>
                </a:cubicBezTo>
                <a:cubicBezTo>
                  <a:pt x="15" y="42"/>
                  <a:pt x="13" y="41"/>
                  <a:pt x="13" y="39"/>
                </a:cubicBezTo>
                <a:cubicBezTo>
                  <a:pt x="13" y="38"/>
                  <a:pt x="15" y="35"/>
                  <a:pt x="16" y="34"/>
                </a:cubicBezTo>
                <a:cubicBezTo>
                  <a:pt x="9" y="5"/>
                  <a:pt x="9" y="5"/>
                  <a:pt x="9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4" y="0"/>
                  <a:pt x="14" y="3"/>
                  <a:pt x="14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8" y="5"/>
                  <a:pt x="59" y="6"/>
                  <a:pt x="59" y="7"/>
                </a:cubicBezTo>
                <a:lnTo>
                  <a:pt x="59" y="26"/>
                </a:lnTo>
                <a:close/>
                <a:moveTo>
                  <a:pt x="18" y="51"/>
                </a:moveTo>
                <a:cubicBezTo>
                  <a:pt x="16" y="51"/>
                  <a:pt x="13" y="49"/>
                  <a:pt x="13" y="46"/>
                </a:cubicBezTo>
                <a:cubicBezTo>
                  <a:pt x="13" y="44"/>
                  <a:pt x="16" y="42"/>
                  <a:pt x="18" y="42"/>
                </a:cubicBezTo>
                <a:cubicBezTo>
                  <a:pt x="21" y="42"/>
                  <a:pt x="23" y="44"/>
                  <a:pt x="23" y="46"/>
                </a:cubicBezTo>
                <a:cubicBezTo>
                  <a:pt x="23" y="49"/>
                  <a:pt x="21" y="51"/>
                  <a:pt x="18" y="51"/>
                </a:cubicBezTo>
                <a:close/>
                <a:moveTo>
                  <a:pt x="50" y="51"/>
                </a:moveTo>
                <a:cubicBezTo>
                  <a:pt x="47" y="51"/>
                  <a:pt x="45" y="49"/>
                  <a:pt x="45" y="46"/>
                </a:cubicBezTo>
                <a:cubicBezTo>
                  <a:pt x="45" y="44"/>
                  <a:pt x="47" y="42"/>
                  <a:pt x="50" y="42"/>
                </a:cubicBezTo>
                <a:cubicBezTo>
                  <a:pt x="53" y="42"/>
                  <a:pt x="55" y="44"/>
                  <a:pt x="55" y="46"/>
                </a:cubicBezTo>
                <a:cubicBezTo>
                  <a:pt x="55" y="49"/>
                  <a:pt x="53" y="51"/>
                  <a:pt x="50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14605" tIns="57303" rIns="114605" bIns="5730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166"/>
          <p:cNvSpPr>
            <a:spLocks noEditPoints="1"/>
          </p:cNvSpPr>
          <p:nvPr/>
        </p:nvSpPr>
        <p:spPr bwMode="auto">
          <a:xfrm>
            <a:off x="7395839" y="2965224"/>
            <a:ext cx="487862" cy="491451"/>
          </a:xfrm>
          <a:custGeom>
            <a:avLst/>
            <a:gdLst/>
            <a:ahLst/>
            <a:cxnLst>
              <a:cxn ang="0">
                <a:pos x="1" y="42"/>
              </a:cxn>
              <a:cxn ang="0">
                <a:pos x="1" y="40"/>
              </a:cxn>
              <a:cxn ang="0">
                <a:pos x="14" y="41"/>
              </a:cxn>
              <a:cxn ang="0">
                <a:pos x="30" y="19"/>
              </a:cxn>
              <a:cxn ang="0">
                <a:pos x="17" y="8"/>
              </a:cxn>
              <a:cxn ang="0">
                <a:pos x="9" y="14"/>
              </a:cxn>
              <a:cxn ang="0">
                <a:pos x="9" y="19"/>
              </a:cxn>
              <a:cxn ang="0">
                <a:pos x="18" y="39"/>
              </a:cxn>
              <a:cxn ang="0">
                <a:pos x="4" y="24"/>
              </a:cxn>
              <a:cxn ang="0">
                <a:pos x="4" y="9"/>
              </a:cxn>
              <a:cxn ang="0">
                <a:pos x="17" y="0"/>
              </a:cxn>
              <a:cxn ang="0">
                <a:pos x="37" y="16"/>
              </a:cxn>
              <a:cxn ang="0">
                <a:pos x="30" y="19"/>
              </a:cxn>
              <a:cxn ang="0">
                <a:pos x="6" y="58"/>
              </a:cxn>
              <a:cxn ang="0">
                <a:pos x="5" y="56"/>
              </a:cxn>
              <a:cxn ang="0">
                <a:pos x="16" y="46"/>
              </a:cxn>
              <a:cxn ang="0">
                <a:pos x="7" y="58"/>
              </a:cxn>
              <a:cxn ang="0">
                <a:pos x="22" y="63"/>
              </a:cxn>
              <a:cxn ang="0">
                <a:pos x="20" y="49"/>
              </a:cxn>
              <a:cxn ang="0">
                <a:pos x="23" y="49"/>
              </a:cxn>
              <a:cxn ang="0">
                <a:pos x="59" y="54"/>
              </a:cxn>
              <a:cxn ang="0">
                <a:pos x="46" y="62"/>
              </a:cxn>
              <a:cxn ang="0">
                <a:pos x="25" y="46"/>
              </a:cxn>
              <a:cxn ang="0">
                <a:pos x="33" y="43"/>
              </a:cxn>
              <a:cxn ang="0">
                <a:pos x="48" y="54"/>
              </a:cxn>
              <a:cxn ang="0">
                <a:pos x="55" y="46"/>
              </a:cxn>
              <a:cxn ang="0">
                <a:pos x="44" y="33"/>
              </a:cxn>
              <a:cxn ang="0">
                <a:pos x="46" y="25"/>
              </a:cxn>
              <a:cxn ang="0">
                <a:pos x="62" y="46"/>
              </a:cxn>
              <a:cxn ang="0">
                <a:pos x="42" y="13"/>
              </a:cxn>
              <a:cxn ang="0">
                <a:pos x="40" y="13"/>
              </a:cxn>
              <a:cxn ang="0">
                <a:pos x="41" y="0"/>
              </a:cxn>
              <a:cxn ang="0">
                <a:pos x="42" y="13"/>
              </a:cxn>
              <a:cxn ang="0">
                <a:pos x="47" y="17"/>
              </a:cxn>
              <a:cxn ang="0">
                <a:pos x="46" y="15"/>
              </a:cxn>
              <a:cxn ang="0">
                <a:pos x="58" y="5"/>
              </a:cxn>
              <a:cxn ang="0">
                <a:pos x="48" y="16"/>
              </a:cxn>
              <a:cxn ang="0">
                <a:pos x="50" y="23"/>
              </a:cxn>
              <a:cxn ang="0">
                <a:pos x="50" y="20"/>
              </a:cxn>
              <a:cxn ang="0">
                <a:pos x="63" y="22"/>
              </a:cxn>
            </a:cxnLst>
            <a:rect l="0" t="0" r="r" b="b"/>
            <a:pathLst>
              <a:path w="63" h="63">
                <a:moveTo>
                  <a:pt x="13" y="42"/>
                </a:moveTo>
                <a:cubicBezTo>
                  <a:pt x="1" y="42"/>
                  <a:pt x="1" y="42"/>
                  <a:pt x="1" y="42"/>
                </a:cubicBezTo>
                <a:cubicBezTo>
                  <a:pt x="0" y="42"/>
                  <a:pt x="0" y="42"/>
                  <a:pt x="0" y="41"/>
                </a:cubicBezTo>
                <a:cubicBezTo>
                  <a:pt x="0" y="40"/>
                  <a:pt x="0" y="40"/>
                  <a:pt x="1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40"/>
                  <a:pt x="14" y="40"/>
                  <a:pt x="14" y="41"/>
                </a:cubicBezTo>
                <a:cubicBezTo>
                  <a:pt x="14" y="42"/>
                  <a:pt x="14" y="42"/>
                  <a:pt x="13" y="42"/>
                </a:cubicBezTo>
                <a:close/>
                <a:moveTo>
                  <a:pt x="30" y="19"/>
                </a:move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8" y="8"/>
                  <a:pt x="17" y="8"/>
                </a:cubicBezTo>
                <a:cubicBezTo>
                  <a:pt x="16" y="8"/>
                  <a:pt x="15" y="8"/>
                  <a:pt x="14" y="9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19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8"/>
                  <a:pt x="17" y="38"/>
                  <a:pt x="16" y="37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2"/>
                  <a:pt x="0" y="20"/>
                  <a:pt x="0" y="17"/>
                </a:cubicBezTo>
                <a:cubicBezTo>
                  <a:pt x="0" y="14"/>
                  <a:pt x="2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1" y="1"/>
                  <a:pt x="14" y="0"/>
                  <a:pt x="17" y="0"/>
                </a:cubicBezTo>
                <a:cubicBezTo>
                  <a:pt x="20" y="0"/>
                  <a:pt x="23" y="1"/>
                  <a:pt x="25" y="4"/>
                </a:cubicBezTo>
                <a:cubicBezTo>
                  <a:pt x="37" y="16"/>
                  <a:pt x="37" y="16"/>
                  <a:pt x="37" y="16"/>
                </a:cubicBezTo>
                <a:cubicBezTo>
                  <a:pt x="38" y="17"/>
                  <a:pt x="38" y="18"/>
                  <a:pt x="39" y="18"/>
                </a:cubicBezTo>
                <a:lnTo>
                  <a:pt x="30" y="19"/>
                </a:lnTo>
                <a:close/>
                <a:moveTo>
                  <a:pt x="7" y="58"/>
                </a:moveTo>
                <a:cubicBezTo>
                  <a:pt x="6" y="58"/>
                  <a:pt x="6" y="58"/>
                  <a:pt x="6" y="58"/>
                </a:cubicBezTo>
                <a:cubicBezTo>
                  <a:pt x="6" y="58"/>
                  <a:pt x="5" y="58"/>
                  <a:pt x="5" y="58"/>
                </a:cubicBezTo>
                <a:cubicBezTo>
                  <a:pt x="5" y="57"/>
                  <a:pt x="5" y="56"/>
                  <a:pt x="5" y="56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6"/>
                  <a:pt x="16" y="46"/>
                  <a:pt x="16" y="46"/>
                </a:cubicBezTo>
                <a:cubicBezTo>
                  <a:pt x="17" y="47"/>
                  <a:pt x="17" y="47"/>
                  <a:pt x="16" y="48"/>
                </a:cubicBezTo>
                <a:lnTo>
                  <a:pt x="7" y="58"/>
                </a:lnTo>
                <a:close/>
                <a:moveTo>
                  <a:pt x="23" y="62"/>
                </a:moveTo>
                <a:cubicBezTo>
                  <a:pt x="23" y="62"/>
                  <a:pt x="22" y="63"/>
                  <a:pt x="22" y="63"/>
                </a:cubicBezTo>
                <a:cubicBezTo>
                  <a:pt x="21" y="63"/>
                  <a:pt x="20" y="62"/>
                  <a:pt x="20" y="62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1" y="48"/>
                  <a:pt x="22" y="48"/>
                </a:cubicBezTo>
                <a:cubicBezTo>
                  <a:pt x="22" y="48"/>
                  <a:pt x="23" y="49"/>
                  <a:pt x="23" y="49"/>
                </a:cubicBezTo>
                <a:lnTo>
                  <a:pt x="23" y="62"/>
                </a:lnTo>
                <a:close/>
                <a:moveTo>
                  <a:pt x="59" y="54"/>
                </a:moveTo>
                <a:cubicBezTo>
                  <a:pt x="54" y="59"/>
                  <a:pt x="54" y="59"/>
                  <a:pt x="54" y="59"/>
                </a:cubicBezTo>
                <a:cubicBezTo>
                  <a:pt x="51" y="61"/>
                  <a:pt x="49" y="62"/>
                  <a:pt x="46" y="62"/>
                </a:cubicBezTo>
                <a:cubicBezTo>
                  <a:pt x="43" y="62"/>
                  <a:pt x="40" y="61"/>
                  <a:pt x="38" y="59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6"/>
                  <a:pt x="24" y="45"/>
                  <a:pt x="24" y="44"/>
                </a:cubicBezTo>
                <a:cubicBezTo>
                  <a:pt x="33" y="43"/>
                  <a:pt x="33" y="43"/>
                  <a:pt x="33" y="43"/>
                </a:cubicBezTo>
                <a:cubicBezTo>
                  <a:pt x="43" y="54"/>
                  <a:pt x="43" y="54"/>
                  <a:pt x="43" y="54"/>
                </a:cubicBezTo>
                <a:cubicBezTo>
                  <a:pt x="45" y="55"/>
                  <a:pt x="47" y="55"/>
                  <a:pt x="48" y="54"/>
                </a:cubicBezTo>
                <a:cubicBezTo>
                  <a:pt x="54" y="48"/>
                  <a:pt x="54" y="48"/>
                  <a:pt x="54" y="48"/>
                </a:cubicBezTo>
                <a:cubicBezTo>
                  <a:pt x="55" y="48"/>
                  <a:pt x="55" y="47"/>
                  <a:pt x="55" y="46"/>
                </a:cubicBezTo>
                <a:cubicBezTo>
                  <a:pt x="55" y="45"/>
                  <a:pt x="55" y="44"/>
                  <a:pt x="54" y="43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4"/>
                  <a:pt x="44" y="24"/>
                  <a:pt x="44" y="24"/>
                </a:cubicBezTo>
                <a:cubicBezTo>
                  <a:pt x="45" y="24"/>
                  <a:pt x="46" y="25"/>
                  <a:pt x="46" y="25"/>
                </a:cubicBezTo>
                <a:cubicBezTo>
                  <a:pt x="59" y="38"/>
                  <a:pt x="59" y="38"/>
                  <a:pt x="59" y="38"/>
                </a:cubicBezTo>
                <a:cubicBezTo>
                  <a:pt x="61" y="40"/>
                  <a:pt x="62" y="43"/>
                  <a:pt x="62" y="46"/>
                </a:cubicBezTo>
                <a:cubicBezTo>
                  <a:pt x="62" y="49"/>
                  <a:pt x="61" y="52"/>
                  <a:pt x="59" y="54"/>
                </a:cubicBezTo>
                <a:close/>
                <a:moveTo>
                  <a:pt x="42" y="13"/>
                </a:moveTo>
                <a:cubicBezTo>
                  <a:pt x="42" y="14"/>
                  <a:pt x="42" y="14"/>
                  <a:pt x="41" y="14"/>
                </a:cubicBezTo>
                <a:cubicBezTo>
                  <a:pt x="40" y="14"/>
                  <a:pt x="40" y="14"/>
                  <a:pt x="40" y="13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0"/>
                  <a:pt x="40" y="0"/>
                  <a:pt x="41" y="0"/>
                </a:cubicBezTo>
                <a:cubicBezTo>
                  <a:pt x="42" y="0"/>
                  <a:pt x="42" y="0"/>
                  <a:pt x="42" y="1"/>
                </a:cubicBezTo>
                <a:lnTo>
                  <a:pt x="42" y="13"/>
                </a:lnTo>
                <a:close/>
                <a:moveTo>
                  <a:pt x="48" y="16"/>
                </a:moveTo>
                <a:cubicBezTo>
                  <a:pt x="48" y="17"/>
                  <a:pt x="47" y="17"/>
                  <a:pt x="47" y="17"/>
                </a:cubicBezTo>
                <a:cubicBezTo>
                  <a:pt x="47" y="17"/>
                  <a:pt x="47" y="17"/>
                  <a:pt x="46" y="16"/>
                </a:cubicBezTo>
                <a:cubicBezTo>
                  <a:pt x="46" y="16"/>
                  <a:pt x="46" y="15"/>
                  <a:pt x="46" y="15"/>
                </a:cubicBezTo>
                <a:cubicBezTo>
                  <a:pt x="56" y="5"/>
                  <a:pt x="56" y="5"/>
                  <a:pt x="56" y="5"/>
                </a:cubicBezTo>
                <a:cubicBezTo>
                  <a:pt x="56" y="4"/>
                  <a:pt x="57" y="4"/>
                  <a:pt x="58" y="5"/>
                </a:cubicBezTo>
                <a:cubicBezTo>
                  <a:pt x="58" y="5"/>
                  <a:pt x="58" y="6"/>
                  <a:pt x="58" y="7"/>
                </a:cubicBezTo>
                <a:lnTo>
                  <a:pt x="48" y="16"/>
                </a:lnTo>
                <a:close/>
                <a:moveTo>
                  <a:pt x="62" y="23"/>
                </a:moveTo>
                <a:cubicBezTo>
                  <a:pt x="50" y="23"/>
                  <a:pt x="50" y="23"/>
                  <a:pt x="50" y="23"/>
                </a:cubicBezTo>
                <a:cubicBezTo>
                  <a:pt x="49" y="23"/>
                  <a:pt x="48" y="22"/>
                  <a:pt x="48" y="22"/>
                </a:cubicBezTo>
                <a:cubicBezTo>
                  <a:pt x="48" y="21"/>
                  <a:pt x="49" y="20"/>
                  <a:pt x="50" y="20"/>
                </a:cubicBezTo>
                <a:cubicBezTo>
                  <a:pt x="62" y="20"/>
                  <a:pt x="62" y="20"/>
                  <a:pt x="62" y="20"/>
                </a:cubicBezTo>
                <a:cubicBezTo>
                  <a:pt x="62" y="20"/>
                  <a:pt x="63" y="21"/>
                  <a:pt x="63" y="22"/>
                </a:cubicBezTo>
                <a:cubicBezTo>
                  <a:pt x="63" y="22"/>
                  <a:pt x="62" y="23"/>
                  <a:pt x="62" y="2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14605" tIns="57303" rIns="114605" bIns="5730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Freeform 234"/>
          <p:cNvSpPr>
            <a:spLocks/>
          </p:cNvSpPr>
          <p:nvPr/>
        </p:nvSpPr>
        <p:spPr bwMode="auto">
          <a:xfrm>
            <a:off x="7395837" y="4656881"/>
            <a:ext cx="535892" cy="543182"/>
          </a:xfrm>
          <a:custGeom>
            <a:avLst/>
            <a:gdLst/>
            <a:ahLst/>
            <a:cxnLst>
              <a:cxn ang="0">
                <a:pos x="66" y="25"/>
              </a:cxn>
              <a:cxn ang="0">
                <a:pos x="51" y="40"/>
              </a:cxn>
              <a:cxn ang="0">
                <a:pos x="57" y="46"/>
              </a:cxn>
              <a:cxn ang="0">
                <a:pos x="51" y="52"/>
              </a:cxn>
              <a:cxn ang="0">
                <a:pos x="20" y="55"/>
              </a:cxn>
              <a:cxn ang="0">
                <a:pos x="7" y="69"/>
              </a:cxn>
              <a:cxn ang="0">
                <a:pos x="0" y="69"/>
              </a:cxn>
              <a:cxn ang="0">
                <a:pos x="0" y="62"/>
              </a:cxn>
              <a:cxn ang="0">
                <a:pos x="14" y="48"/>
              </a:cxn>
              <a:cxn ang="0">
                <a:pos x="17" y="18"/>
              </a:cxn>
              <a:cxn ang="0">
                <a:pos x="23" y="12"/>
              </a:cxn>
              <a:cxn ang="0">
                <a:pos x="29" y="17"/>
              </a:cxn>
              <a:cxn ang="0">
                <a:pos x="44" y="2"/>
              </a:cxn>
              <a:cxn ang="0">
                <a:pos x="51" y="2"/>
              </a:cxn>
              <a:cxn ang="0">
                <a:pos x="51" y="9"/>
              </a:cxn>
              <a:cxn ang="0">
                <a:pos x="35" y="24"/>
              </a:cxn>
              <a:cxn ang="0">
                <a:pos x="44" y="33"/>
              </a:cxn>
              <a:cxn ang="0">
                <a:pos x="60" y="18"/>
              </a:cxn>
              <a:cxn ang="0">
                <a:pos x="66" y="18"/>
              </a:cxn>
              <a:cxn ang="0">
                <a:pos x="66" y="25"/>
              </a:cxn>
            </a:cxnLst>
            <a:rect l="0" t="0" r="r" b="b"/>
            <a:pathLst>
              <a:path w="68" h="69">
                <a:moveTo>
                  <a:pt x="66" y="25"/>
                </a:moveTo>
                <a:cubicBezTo>
                  <a:pt x="51" y="40"/>
                  <a:pt x="51" y="40"/>
                  <a:pt x="51" y="40"/>
                </a:cubicBezTo>
                <a:cubicBezTo>
                  <a:pt x="57" y="46"/>
                  <a:pt x="57" y="46"/>
                  <a:pt x="57" y="46"/>
                </a:cubicBezTo>
                <a:cubicBezTo>
                  <a:pt x="51" y="52"/>
                  <a:pt x="51" y="52"/>
                  <a:pt x="51" y="52"/>
                </a:cubicBezTo>
                <a:cubicBezTo>
                  <a:pt x="42" y="60"/>
                  <a:pt x="30" y="61"/>
                  <a:pt x="20" y="55"/>
                </a:cubicBezTo>
                <a:cubicBezTo>
                  <a:pt x="7" y="69"/>
                  <a:pt x="7" y="69"/>
                  <a:pt x="7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62"/>
                  <a:pt x="0" y="62"/>
                  <a:pt x="0" y="62"/>
                </a:cubicBezTo>
                <a:cubicBezTo>
                  <a:pt x="14" y="48"/>
                  <a:pt x="14" y="48"/>
                  <a:pt x="14" y="48"/>
                </a:cubicBezTo>
                <a:cubicBezTo>
                  <a:pt x="7" y="39"/>
                  <a:pt x="8" y="26"/>
                  <a:pt x="17" y="18"/>
                </a:cubicBezTo>
                <a:cubicBezTo>
                  <a:pt x="23" y="12"/>
                  <a:pt x="23" y="12"/>
                  <a:pt x="23" y="12"/>
                </a:cubicBezTo>
                <a:cubicBezTo>
                  <a:pt x="29" y="17"/>
                  <a:pt x="29" y="17"/>
                  <a:pt x="29" y="17"/>
                </a:cubicBezTo>
                <a:cubicBezTo>
                  <a:pt x="44" y="2"/>
                  <a:pt x="44" y="2"/>
                  <a:pt x="44" y="2"/>
                </a:cubicBezTo>
                <a:cubicBezTo>
                  <a:pt x="46" y="0"/>
                  <a:pt x="49" y="0"/>
                  <a:pt x="51" y="2"/>
                </a:cubicBezTo>
                <a:cubicBezTo>
                  <a:pt x="52" y="4"/>
                  <a:pt x="52" y="7"/>
                  <a:pt x="51" y="9"/>
                </a:cubicBezTo>
                <a:cubicBezTo>
                  <a:pt x="35" y="24"/>
                  <a:pt x="35" y="24"/>
                  <a:pt x="35" y="24"/>
                </a:cubicBezTo>
                <a:cubicBezTo>
                  <a:pt x="44" y="33"/>
                  <a:pt x="44" y="33"/>
                  <a:pt x="44" y="33"/>
                </a:cubicBezTo>
                <a:cubicBezTo>
                  <a:pt x="60" y="18"/>
                  <a:pt x="60" y="18"/>
                  <a:pt x="60" y="18"/>
                </a:cubicBezTo>
                <a:cubicBezTo>
                  <a:pt x="61" y="16"/>
                  <a:pt x="64" y="16"/>
                  <a:pt x="66" y="18"/>
                </a:cubicBezTo>
                <a:cubicBezTo>
                  <a:pt x="68" y="20"/>
                  <a:pt x="68" y="23"/>
                  <a:pt x="66" y="2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14605" tIns="57303" rIns="114605" bIns="57303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83437" y="4555132"/>
            <a:ext cx="1961726" cy="429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859161"/>
            <a:ext cx="1961726" cy="429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19837" y="2855724"/>
            <a:ext cx="1991792" cy="429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19837" y="4567964"/>
            <a:ext cx="1991792" cy="429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00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35" grpId="0"/>
      <p:bldP spid="36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320597" y="3554049"/>
            <a:ext cx="0" cy="5605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20597" y="3560679"/>
            <a:ext cx="5066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580178" y="3554049"/>
            <a:ext cx="8220" cy="5605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073478" y="3560679"/>
            <a:ext cx="5066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969517" y="4944004"/>
            <a:ext cx="1" cy="76866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961988" y="4944004"/>
            <a:ext cx="1" cy="76866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642539" y="4444692"/>
            <a:ext cx="1256754" cy="236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33318" y="4686943"/>
            <a:ext cx="1875195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directly.ent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2287" y="4404817"/>
            <a:ext cx="1256754" cy="236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3070" y="4647070"/>
            <a:ext cx="1875195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directly.ent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1006" y="2473546"/>
            <a:ext cx="1256754" cy="236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0080" y="2909975"/>
            <a:ext cx="1256754" cy="236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7221" y="3152227"/>
            <a:ext cx="1875195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directly.ent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81098" y="2897308"/>
            <a:ext cx="1256754" cy="236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71878" y="3139560"/>
            <a:ext cx="1875195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directly.ent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53336" y="2701755"/>
            <a:ext cx="1875195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directly.ent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972804" y="5717359"/>
            <a:ext cx="11006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861313" y="5712669"/>
            <a:ext cx="11006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44"/>
          <p:cNvSpPr>
            <a:spLocks/>
          </p:cNvSpPr>
          <p:nvPr/>
        </p:nvSpPr>
        <p:spPr bwMode="auto">
          <a:xfrm>
            <a:off x="3818443" y="2356834"/>
            <a:ext cx="502599" cy="4808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46516" tIns="46516" rIns="46516" bIns="46516" anchor="ctr"/>
          <a:lstStyle/>
          <a:p>
            <a:pPr algn="just" defTabSz="418644">
              <a:lnSpc>
                <a:spcPct val="120000"/>
              </a:lnSpc>
              <a:defRPr/>
            </a:pPr>
            <a:endParaRPr lang="es-ES" sz="8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AutoShape 91"/>
          <p:cNvSpPr>
            <a:spLocks/>
          </p:cNvSpPr>
          <p:nvPr/>
        </p:nvSpPr>
        <p:spPr bwMode="auto">
          <a:xfrm>
            <a:off x="8736088" y="2372451"/>
            <a:ext cx="412965" cy="454380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lIns="46516" tIns="46516" rIns="46516" bIns="46516" anchor="ctr"/>
          <a:lstStyle/>
          <a:p>
            <a:pPr algn="just" defTabSz="418644">
              <a:lnSpc>
                <a:spcPct val="120000"/>
              </a:lnSpc>
              <a:defRPr/>
            </a:pPr>
            <a:endParaRPr lang="es-ES" sz="8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AutoShape 43"/>
          <p:cNvSpPr>
            <a:spLocks/>
          </p:cNvSpPr>
          <p:nvPr/>
        </p:nvSpPr>
        <p:spPr bwMode="auto">
          <a:xfrm>
            <a:off x="10025240" y="3881037"/>
            <a:ext cx="463155" cy="5075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lIns="46516" tIns="46516" rIns="46516" bIns="46516" anchor="ctr"/>
          <a:lstStyle/>
          <a:p>
            <a:pPr algn="just" defTabSz="418644">
              <a:lnSpc>
                <a:spcPct val="120000"/>
              </a:lnSpc>
              <a:defRPr/>
            </a:pPr>
            <a:endParaRPr lang="es-ES" sz="8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7" name="AutoShape 124"/>
          <p:cNvSpPr>
            <a:spLocks/>
          </p:cNvSpPr>
          <p:nvPr/>
        </p:nvSpPr>
        <p:spPr bwMode="auto">
          <a:xfrm>
            <a:off x="6129325" y="1883383"/>
            <a:ext cx="606622" cy="54512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6516" tIns="46516" rIns="46516" bIns="46516" anchor="ctr"/>
          <a:lstStyle/>
          <a:p>
            <a:pPr algn="just" defTabSz="418644">
              <a:lnSpc>
                <a:spcPct val="120000"/>
              </a:lnSpc>
              <a:defRPr/>
            </a:pPr>
            <a:endParaRPr lang="es-ES" sz="8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AutoShape 123"/>
          <p:cNvSpPr>
            <a:spLocks/>
          </p:cNvSpPr>
          <p:nvPr/>
        </p:nvSpPr>
        <p:spPr bwMode="auto">
          <a:xfrm>
            <a:off x="2578068" y="3845420"/>
            <a:ext cx="467528" cy="5144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46516" tIns="46516" rIns="46516" bIns="46516" anchor="ctr"/>
          <a:lstStyle/>
          <a:p>
            <a:pPr algn="just" defTabSz="418644">
              <a:lnSpc>
                <a:spcPct val="120000"/>
              </a:lnSpc>
              <a:defRPr/>
            </a:pPr>
            <a:endParaRPr lang="es-ES" sz="8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5896685" y="3268951"/>
            <a:ext cx="1066448" cy="3975410"/>
            <a:chOff x="5514228" y="3347003"/>
            <a:chExt cx="1164707" cy="4340559"/>
          </a:xfrm>
        </p:grpSpPr>
        <p:sp>
          <p:nvSpPr>
            <p:cNvPr id="48" name="Freeform 5"/>
            <p:cNvSpPr>
              <a:spLocks noEditPoints="1"/>
            </p:cNvSpPr>
            <p:nvPr/>
          </p:nvSpPr>
          <p:spPr bwMode="auto">
            <a:xfrm>
              <a:off x="5514228" y="3347003"/>
              <a:ext cx="1164707" cy="4340559"/>
            </a:xfrm>
            <a:custGeom>
              <a:avLst/>
              <a:gdLst>
                <a:gd name="T0" fmla="*/ 770 w 1514"/>
                <a:gd name="T1" fmla="*/ 0 h 5643"/>
                <a:gd name="T2" fmla="*/ 18 w 1514"/>
                <a:gd name="T3" fmla="*/ 745 h 5643"/>
                <a:gd name="T4" fmla="*/ 702 w 1514"/>
                <a:gd name="T5" fmla="*/ 2271 h 5643"/>
                <a:gd name="T6" fmla="*/ 723 w 1514"/>
                <a:gd name="T7" fmla="*/ 4798 h 5643"/>
                <a:gd name="T8" fmla="*/ 770 w 1514"/>
                <a:gd name="T9" fmla="*/ 5643 h 5643"/>
                <a:gd name="T10" fmla="*/ 816 w 1514"/>
                <a:gd name="T11" fmla="*/ 4803 h 5643"/>
                <a:gd name="T12" fmla="*/ 872 w 1514"/>
                <a:gd name="T13" fmla="*/ 2278 h 5643"/>
                <a:gd name="T14" fmla="*/ 1514 w 1514"/>
                <a:gd name="T15" fmla="*/ 745 h 5643"/>
                <a:gd name="T16" fmla="*/ 770 w 1514"/>
                <a:gd name="T17" fmla="*/ 0 h 5643"/>
                <a:gd name="T18" fmla="*/ 381 w 1514"/>
                <a:gd name="T19" fmla="*/ 1217 h 5643"/>
                <a:gd name="T20" fmla="*/ 159 w 1514"/>
                <a:gd name="T21" fmla="*/ 745 h 5643"/>
                <a:gd name="T22" fmla="*/ 770 w 1514"/>
                <a:gd name="T23" fmla="*/ 133 h 5643"/>
                <a:gd name="T24" fmla="*/ 1382 w 1514"/>
                <a:gd name="T25" fmla="*/ 745 h 5643"/>
                <a:gd name="T26" fmla="*/ 1048 w 1514"/>
                <a:gd name="T27" fmla="*/ 1311 h 5643"/>
                <a:gd name="T28" fmla="*/ 381 w 1514"/>
                <a:gd name="T29" fmla="*/ 1217 h 5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4" h="5643">
                  <a:moveTo>
                    <a:pt x="770" y="0"/>
                  </a:moveTo>
                  <a:cubicBezTo>
                    <a:pt x="359" y="0"/>
                    <a:pt x="0" y="334"/>
                    <a:pt x="18" y="745"/>
                  </a:cubicBezTo>
                  <a:cubicBezTo>
                    <a:pt x="47" y="1432"/>
                    <a:pt x="656" y="1558"/>
                    <a:pt x="702" y="2271"/>
                  </a:cubicBezTo>
                  <a:cubicBezTo>
                    <a:pt x="736" y="2806"/>
                    <a:pt x="723" y="3445"/>
                    <a:pt x="723" y="4798"/>
                  </a:cubicBezTo>
                  <a:cubicBezTo>
                    <a:pt x="723" y="4939"/>
                    <a:pt x="734" y="5643"/>
                    <a:pt x="770" y="5643"/>
                  </a:cubicBezTo>
                  <a:cubicBezTo>
                    <a:pt x="807" y="5643"/>
                    <a:pt x="816" y="4943"/>
                    <a:pt x="816" y="4803"/>
                  </a:cubicBezTo>
                  <a:cubicBezTo>
                    <a:pt x="816" y="3462"/>
                    <a:pt x="842" y="2810"/>
                    <a:pt x="872" y="2278"/>
                  </a:cubicBezTo>
                  <a:cubicBezTo>
                    <a:pt x="912" y="1563"/>
                    <a:pt x="1514" y="1312"/>
                    <a:pt x="1514" y="745"/>
                  </a:cubicBezTo>
                  <a:cubicBezTo>
                    <a:pt x="1514" y="334"/>
                    <a:pt x="1181" y="0"/>
                    <a:pt x="770" y="0"/>
                  </a:cubicBezTo>
                  <a:close/>
                  <a:moveTo>
                    <a:pt x="381" y="1217"/>
                  </a:moveTo>
                  <a:cubicBezTo>
                    <a:pt x="280" y="1111"/>
                    <a:pt x="159" y="935"/>
                    <a:pt x="159" y="745"/>
                  </a:cubicBezTo>
                  <a:cubicBezTo>
                    <a:pt x="159" y="407"/>
                    <a:pt x="432" y="133"/>
                    <a:pt x="770" y="133"/>
                  </a:cubicBezTo>
                  <a:cubicBezTo>
                    <a:pt x="1108" y="133"/>
                    <a:pt x="1382" y="407"/>
                    <a:pt x="1382" y="745"/>
                  </a:cubicBezTo>
                  <a:cubicBezTo>
                    <a:pt x="1382" y="829"/>
                    <a:pt x="1330" y="1116"/>
                    <a:pt x="1048" y="1311"/>
                  </a:cubicBezTo>
                  <a:cubicBezTo>
                    <a:pt x="822" y="1467"/>
                    <a:pt x="603" y="1448"/>
                    <a:pt x="381" y="12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AutoShape 24"/>
            <p:cNvSpPr>
              <a:spLocks/>
            </p:cNvSpPr>
            <p:nvPr/>
          </p:nvSpPr>
          <p:spPr bwMode="auto">
            <a:xfrm>
              <a:off x="5892330" y="3749059"/>
              <a:ext cx="407339" cy="324950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21333" y="9359"/>
                  </a:moveTo>
                  <a:cubicBezTo>
                    <a:pt x="21511" y="9815"/>
                    <a:pt x="21599" y="10303"/>
                    <a:pt x="21597" y="10814"/>
                  </a:cubicBezTo>
                  <a:cubicBezTo>
                    <a:pt x="21592" y="11336"/>
                    <a:pt x="21504" y="11810"/>
                    <a:pt x="21333" y="12240"/>
                  </a:cubicBezTo>
                  <a:cubicBezTo>
                    <a:pt x="20706" y="13728"/>
                    <a:pt x="20002" y="15055"/>
                    <a:pt x="19216" y="16223"/>
                  </a:cubicBezTo>
                  <a:cubicBezTo>
                    <a:pt x="18433" y="17388"/>
                    <a:pt x="17594" y="18369"/>
                    <a:pt x="16701" y="19163"/>
                  </a:cubicBezTo>
                  <a:cubicBezTo>
                    <a:pt x="15805" y="19953"/>
                    <a:pt x="14863" y="20560"/>
                    <a:pt x="13869" y="20975"/>
                  </a:cubicBezTo>
                  <a:cubicBezTo>
                    <a:pt x="12878" y="21390"/>
                    <a:pt x="11855" y="21599"/>
                    <a:pt x="10801" y="21599"/>
                  </a:cubicBezTo>
                  <a:cubicBezTo>
                    <a:pt x="9763" y="21599"/>
                    <a:pt x="8748" y="21390"/>
                    <a:pt x="7754" y="20975"/>
                  </a:cubicBezTo>
                  <a:cubicBezTo>
                    <a:pt x="6763" y="20560"/>
                    <a:pt x="5814" y="19950"/>
                    <a:pt x="4908" y="19145"/>
                  </a:cubicBezTo>
                  <a:cubicBezTo>
                    <a:pt x="4003" y="18340"/>
                    <a:pt x="3156" y="17355"/>
                    <a:pt x="2373" y="16190"/>
                  </a:cubicBezTo>
                  <a:cubicBezTo>
                    <a:pt x="1588" y="15022"/>
                    <a:pt x="895" y="13706"/>
                    <a:pt x="293" y="12240"/>
                  </a:cubicBezTo>
                  <a:cubicBezTo>
                    <a:pt x="97" y="11806"/>
                    <a:pt x="0" y="11332"/>
                    <a:pt x="0" y="10814"/>
                  </a:cubicBezTo>
                  <a:cubicBezTo>
                    <a:pt x="0" y="10300"/>
                    <a:pt x="97" y="9815"/>
                    <a:pt x="293" y="9359"/>
                  </a:cubicBezTo>
                  <a:cubicBezTo>
                    <a:pt x="902" y="7889"/>
                    <a:pt x="1597" y="6577"/>
                    <a:pt x="2378" y="5416"/>
                  </a:cubicBezTo>
                  <a:cubicBezTo>
                    <a:pt x="3159" y="4255"/>
                    <a:pt x="4003" y="3270"/>
                    <a:pt x="4908" y="2462"/>
                  </a:cubicBezTo>
                  <a:cubicBezTo>
                    <a:pt x="5814" y="1653"/>
                    <a:pt x="6761" y="1039"/>
                    <a:pt x="7749" y="624"/>
                  </a:cubicBezTo>
                  <a:cubicBezTo>
                    <a:pt x="8738" y="205"/>
                    <a:pt x="9753" y="0"/>
                    <a:pt x="10801" y="0"/>
                  </a:cubicBezTo>
                  <a:cubicBezTo>
                    <a:pt x="11855" y="0"/>
                    <a:pt x="12878" y="205"/>
                    <a:pt x="13869" y="624"/>
                  </a:cubicBezTo>
                  <a:cubicBezTo>
                    <a:pt x="14863" y="1039"/>
                    <a:pt x="15805" y="1646"/>
                    <a:pt x="16701" y="2443"/>
                  </a:cubicBezTo>
                  <a:cubicBezTo>
                    <a:pt x="17594" y="3244"/>
                    <a:pt x="18433" y="4222"/>
                    <a:pt x="19216" y="5383"/>
                  </a:cubicBezTo>
                  <a:cubicBezTo>
                    <a:pt x="20002" y="6544"/>
                    <a:pt x="20706" y="7863"/>
                    <a:pt x="21333" y="9359"/>
                  </a:cubicBezTo>
                  <a:moveTo>
                    <a:pt x="10801" y="18906"/>
                  </a:moveTo>
                  <a:cubicBezTo>
                    <a:pt x="11731" y="18906"/>
                    <a:pt x="12624" y="18715"/>
                    <a:pt x="13478" y="18325"/>
                  </a:cubicBezTo>
                  <a:cubicBezTo>
                    <a:pt x="14332" y="17939"/>
                    <a:pt x="15142" y="17399"/>
                    <a:pt x="15908" y="16708"/>
                  </a:cubicBezTo>
                  <a:cubicBezTo>
                    <a:pt x="16674" y="16014"/>
                    <a:pt x="17383" y="15165"/>
                    <a:pt x="18039" y="14155"/>
                  </a:cubicBezTo>
                  <a:cubicBezTo>
                    <a:pt x="18697" y="13148"/>
                    <a:pt x="19282" y="12027"/>
                    <a:pt x="19798" y="10796"/>
                  </a:cubicBezTo>
                  <a:cubicBezTo>
                    <a:pt x="19172" y="9282"/>
                    <a:pt x="18440" y="7955"/>
                    <a:pt x="17601" y="6812"/>
                  </a:cubicBezTo>
                  <a:cubicBezTo>
                    <a:pt x="16762" y="5670"/>
                    <a:pt x="15839" y="4751"/>
                    <a:pt x="14831" y="4060"/>
                  </a:cubicBezTo>
                  <a:cubicBezTo>
                    <a:pt x="15230" y="4751"/>
                    <a:pt x="15538" y="5534"/>
                    <a:pt x="15761" y="6401"/>
                  </a:cubicBezTo>
                  <a:cubicBezTo>
                    <a:pt x="15984" y="7264"/>
                    <a:pt x="16096" y="8205"/>
                    <a:pt x="16096" y="9216"/>
                  </a:cubicBezTo>
                  <a:cubicBezTo>
                    <a:pt x="16096" y="10340"/>
                    <a:pt x="15957" y="11387"/>
                    <a:pt x="15680" y="12361"/>
                  </a:cubicBezTo>
                  <a:cubicBezTo>
                    <a:pt x="15404" y="13339"/>
                    <a:pt x="15017" y="14195"/>
                    <a:pt x="14520" y="14941"/>
                  </a:cubicBezTo>
                  <a:cubicBezTo>
                    <a:pt x="14023" y="15683"/>
                    <a:pt x="13448" y="16271"/>
                    <a:pt x="12793" y="16690"/>
                  </a:cubicBezTo>
                  <a:cubicBezTo>
                    <a:pt x="12137" y="17113"/>
                    <a:pt x="11437" y="17326"/>
                    <a:pt x="10696" y="17326"/>
                  </a:cubicBezTo>
                  <a:cubicBezTo>
                    <a:pt x="9944" y="17326"/>
                    <a:pt x="9247" y="17113"/>
                    <a:pt x="8598" y="16690"/>
                  </a:cubicBezTo>
                  <a:cubicBezTo>
                    <a:pt x="7950" y="16271"/>
                    <a:pt x="7380" y="15683"/>
                    <a:pt x="6883" y="14941"/>
                  </a:cubicBezTo>
                  <a:cubicBezTo>
                    <a:pt x="6386" y="14195"/>
                    <a:pt x="6000" y="13339"/>
                    <a:pt x="5723" y="12361"/>
                  </a:cubicBezTo>
                  <a:cubicBezTo>
                    <a:pt x="5444" y="11387"/>
                    <a:pt x="5307" y="10340"/>
                    <a:pt x="5307" y="9216"/>
                  </a:cubicBezTo>
                  <a:cubicBezTo>
                    <a:pt x="5307" y="8301"/>
                    <a:pt x="5405" y="7426"/>
                    <a:pt x="5606" y="6603"/>
                  </a:cubicBezTo>
                  <a:cubicBezTo>
                    <a:pt x="5804" y="5776"/>
                    <a:pt x="6071" y="5023"/>
                    <a:pt x="6408" y="4339"/>
                  </a:cubicBezTo>
                  <a:cubicBezTo>
                    <a:pt x="5496" y="5034"/>
                    <a:pt x="4644" y="5927"/>
                    <a:pt x="3861" y="7026"/>
                  </a:cubicBezTo>
                  <a:cubicBezTo>
                    <a:pt x="3075" y="8121"/>
                    <a:pt x="2390" y="9381"/>
                    <a:pt x="1803" y="10796"/>
                  </a:cubicBezTo>
                  <a:cubicBezTo>
                    <a:pt x="2319" y="12016"/>
                    <a:pt x="2902" y="13133"/>
                    <a:pt x="3555" y="14147"/>
                  </a:cubicBezTo>
                  <a:cubicBezTo>
                    <a:pt x="4208" y="15165"/>
                    <a:pt x="4918" y="16014"/>
                    <a:pt x="5689" y="16708"/>
                  </a:cubicBezTo>
                  <a:cubicBezTo>
                    <a:pt x="6457" y="17399"/>
                    <a:pt x="7270" y="17940"/>
                    <a:pt x="8124" y="18325"/>
                  </a:cubicBezTo>
                  <a:cubicBezTo>
                    <a:pt x="8980" y="18719"/>
                    <a:pt x="9871" y="18906"/>
                    <a:pt x="10801" y="18906"/>
                  </a:cubicBezTo>
                  <a:moveTo>
                    <a:pt x="10695" y="3953"/>
                  </a:moveTo>
                  <a:cubicBezTo>
                    <a:pt x="10218" y="3953"/>
                    <a:pt x="9763" y="4089"/>
                    <a:pt x="9330" y="4365"/>
                  </a:cubicBezTo>
                  <a:cubicBezTo>
                    <a:pt x="8897" y="4644"/>
                    <a:pt x="8525" y="5015"/>
                    <a:pt x="8217" y="5486"/>
                  </a:cubicBezTo>
                  <a:cubicBezTo>
                    <a:pt x="7908" y="5953"/>
                    <a:pt x="7661" y="6511"/>
                    <a:pt x="7475" y="7165"/>
                  </a:cubicBezTo>
                  <a:cubicBezTo>
                    <a:pt x="7287" y="7816"/>
                    <a:pt x="7191" y="8495"/>
                    <a:pt x="7191" y="9216"/>
                  </a:cubicBezTo>
                  <a:cubicBezTo>
                    <a:pt x="7191" y="9484"/>
                    <a:pt x="7257" y="9715"/>
                    <a:pt x="7385" y="9918"/>
                  </a:cubicBezTo>
                  <a:cubicBezTo>
                    <a:pt x="7514" y="10120"/>
                    <a:pt x="7678" y="10215"/>
                    <a:pt x="7872" y="10215"/>
                  </a:cubicBezTo>
                  <a:cubicBezTo>
                    <a:pt x="8067" y="10215"/>
                    <a:pt x="8226" y="10116"/>
                    <a:pt x="8351" y="9910"/>
                  </a:cubicBezTo>
                  <a:cubicBezTo>
                    <a:pt x="8478" y="9701"/>
                    <a:pt x="8540" y="9473"/>
                    <a:pt x="8540" y="9216"/>
                  </a:cubicBezTo>
                  <a:cubicBezTo>
                    <a:pt x="8540" y="8301"/>
                    <a:pt x="8750" y="7533"/>
                    <a:pt x="9166" y="6912"/>
                  </a:cubicBezTo>
                  <a:cubicBezTo>
                    <a:pt x="9585" y="6287"/>
                    <a:pt x="10094" y="5978"/>
                    <a:pt x="10695" y="5978"/>
                  </a:cubicBezTo>
                  <a:cubicBezTo>
                    <a:pt x="10891" y="5978"/>
                    <a:pt x="11053" y="5872"/>
                    <a:pt x="11182" y="5670"/>
                  </a:cubicBezTo>
                  <a:cubicBezTo>
                    <a:pt x="11310" y="5464"/>
                    <a:pt x="11376" y="5229"/>
                    <a:pt x="11376" y="4957"/>
                  </a:cubicBezTo>
                  <a:cubicBezTo>
                    <a:pt x="11376" y="4663"/>
                    <a:pt x="11310" y="4424"/>
                    <a:pt x="11182" y="4233"/>
                  </a:cubicBezTo>
                  <a:cubicBezTo>
                    <a:pt x="11053" y="4045"/>
                    <a:pt x="10891" y="3953"/>
                    <a:pt x="10695" y="395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lIns="23262" tIns="23262" rIns="23262" bIns="23262" anchor="ctr"/>
            <a:lstStyle/>
            <a:p>
              <a:pPr algn="just" defTabSz="418644">
                <a:lnSpc>
                  <a:spcPct val="120000"/>
                </a:lnSpc>
                <a:defRPr/>
              </a:pPr>
              <a:endParaRPr lang="es-ES" sz="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137150" y="4235234"/>
            <a:ext cx="1215136" cy="2209157"/>
            <a:chOff x="4684712" y="4402042"/>
            <a:chExt cx="1327095" cy="2412072"/>
          </a:xfrm>
        </p:grpSpPr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4684712" y="4402042"/>
              <a:ext cx="1327095" cy="2412072"/>
            </a:xfrm>
            <a:custGeom>
              <a:avLst/>
              <a:gdLst>
                <a:gd name="T0" fmla="*/ 0 w 1725"/>
                <a:gd name="T1" fmla="*/ 728 h 3136"/>
                <a:gd name="T2" fmla="*/ 654 w 1725"/>
                <a:gd name="T3" fmla="*/ 1382 h 3136"/>
                <a:gd name="T4" fmla="*/ 1577 w 1725"/>
                <a:gd name="T5" fmla="*/ 1789 h 3136"/>
                <a:gd name="T6" fmla="*/ 1669 w 1725"/>
                <a:gd name="T7" fmla="*/ 3119 h 3136"/>
                <a:gd name="T8" fmla="*/ 1666 w 1725"/>
                <a:gd name="T9" fmla="*/ 1513 h 3136"/>
                <a:gd name="T10" fmla="*/ 654 w 1725"/>
                <a:gd name="T11" fmla="*/ 73 h 3136"/>
                <a:gd name="T12" fmla="*/ 0 w 1725"/>
                <a:gd name="T13" fmla="*/ 728 h 3136"/>
                <a:gd name="T14" fmla="*/ 119 w 1725"/>
                <a:gd name="T15" fmla="*/ 727 h 3136"/>
                <a:gd name="T16" fmla="*/ 858 w 1725"/>
                <a:gd name="T17" fmla="*/ 232 h 3136"/>
                <a:gd name="T18" fmla="*/ 858 w 1725"/>
                <a:gd name="T19" fmla="*/ 232 h 3136"/>
                <a:gd name="T20" fmla="*/ 1517 w 1725"/>
                <a:gd name="T21" fmla="*/ 1260 h 3136"/>
                <a:gd name="T22" fmla="*/ 1327 w 1725"/>
                <a:gd name="T23" fmla="*/ 1365 h 3136"/>
                <a:gd name="T24" fmla="*/ 654 w 1725"/>
                <a:gd name="T25" fmla="*/ 1263 h 3136"/>
                <a:gd name="T26" fmla="*/ 119 w 1725"/>
                <a:gd name="T27" fmla="*/ 727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5" h="3136">
                  <a:moveTo>
                    <a:pt x="0" y="728"/>
                  </a:moveTo>
                  <a:cubicBezTo>
                    <a:pt x="0" y="1089"/>
                    <a:pt x="293" y="1382"/>
                    <a:pt x="654" y="1382"/>
                  </a:cubicBezTo>
                  <a:cubicBezTo>
                    <a:pt x="654" y="1382"/>
                    <a:pt x="1471" y="1368"/>
                    <a:pt x="1577" y="1789"/>
                  </a:cubicBezTo>
                  <a:cubicBezTo>
                    <a:pt x="1650" y="2081"/>
                    <a:pt x="1614" y="3136"/>
                    <a:pt x="1669" y="3119"/>
                  </a:cubicBezTo>
                  <a:cubicBezTo>
                    <a:pt x="1725" y="3102"/>
                    <a:pt x="1666" y="1513"/>
                    <a:pt x="1666" y="1513"/>
                  </a:cubicBezTo>
                  <a:cubicBezTo>
                    <a:pt x="1666" y="0"/>
                    <a:pt x="654" y="73"/>
                    <a:pt x="654" y="73"/>
                  </a:cubicBezTo>
                  <a:cubicBezTo>
                    <a:pt x="293" y="73"/>
                    <a:pt x="0" y="366"/>
                    <a:pt x="0" y="728"/>
                  </a:cubicBezTo>
                  <a:close/>
                  <a:moveTo>
                    <a:pt x="119" y="727"/>
                  </a:moveTo>
                  <a:cubicBezTo>
                    <a:pt x="119" y="431"/>
                    <a:pt x="464" y="101"/>
                    <a:pt x="858" y="232"/>
                  </a:cubicBezTo>
                  <a:cubicBezTo>
                    <a:pt x="858" y="232"/>
                    <a:pt x="858" y="232"/>
                    <a:pt x="858" y="232"/>
                  </a:cubicBezTo>
                  <a:cubicBezTo>
                    <a:pt x="1302" y="379"/>
                    <a:pt x="1461" y="872"/>
                    <a:pt x="1517" y="1260"/>
                  </a:cubicBezTo>
                  <a:cubicBezTo>
                    <a:pt x="1530" y="1352"/>
                    <a:pt x="1487" y="1434"/>
                    <a:pt x="1327" y="1365"/>
                  </a:cubicBezTo>
                  <a:cubicBezTo>
                    <a:pt x="1190" y="1306"/>
                    <a:pt x="976" y="1254"/>
                    <a:pt x="654" y="1263"/>
                  </a:cubicBezTo>
                  <a:cubicBezTo>
                    <a:pt x="358" y="1263"/>
                    <a:pt x="119" y="1023"/>
                    <a:pt x="119" y="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id-ID" sz="8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AutoShape 38"/>
            <p:cNvSpPr>
              <a:spLocks/>
            </p:cNvSpPr>
            <p:nvPr/>
          </p:nvSpPr>
          <p:spPr bwMode="auto">
            <a:xfrm>
              <a:off x="5076199" y="4805525"/>
              <a:ext cx="345669" cy="3470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872" y="2850"/>
                  </a:moveTo>
                  <a:cubicBezTo>
                    <a:pt x="18363" y="3806"/>
                    <a:pt x="19524" y="5033"/>
                    <a:pt x="20354" y="6530"/>
                  </a:cubicBezTo>
                  <a:cubicBezTo>
                    <a:pt x="21184" y="8031"/>
                    <a:pt x="21599" y="9635"/>
                    <a:pt x="21599" y="11342"/>
                  </a:cubicBezTo>
                  <a:cubicBezTo>
                    <a:pt x="21599" y="12759"/>
                    <a:pt x="21318" y="14087"/>
                    <a:pt x="20754" y="15328"/>
                  </a:cubicBezTo>
                  <a:cubicBezTo>
                    <a:pt x="20184" y="16569"/>
                    <a:pt x="19415" y="17654"/>
                    <a:pt x="18433" y="18587"/>
                  </a:cubicBezTo>
                  <a:cubicBezTo>
                    <a:pt x="17451" y="19520"/>
                    <a:pt x="16300" y="20255"/>
                    <a:pt x="14984" y="20793"/>
                  </a:cubicBezTo>
                  <a:cubicBezTo>
                    <a:pt x="13669" y="21332"/>
                    <a:pt x="12269" y="21599"/>
                    <a:pt x="10775" y="21599"/>
                  </a:cubicBezTo>
                  <a:cubicBezTo>
                    <a:pt x="9287" y="21599"/>
                    <a:pt x="7890" y="21332"/>
                    <a:pt x="6584" y="20793"/>
                  </a:cubicBezTo>
                  <a:cubicBezTo>
                    <a:pt x="5278" y="20255"/>
                    <a:pt x="4136" y="19520"/>
                    <a:pt x="3160" y="18587"/>
                  </a:cubicBezTo>
                  <a:cubicBezTo>
                    <a:pt x="2184" y="17654"/>
                    <a:pt x="1412" y="16569"/>
                    <a:pt x="845" y="15328"/>
                  </a:cubicBezTo>
                  <a:cubicBezTo>
                    <a:pt x="278" y="14087"/>
                    <a:pt x="0" y="12759"/>
                    <a:pt x="0" y="11342"/>
                  </a:cubicBezTo>
                  <a:cubicBezTo>
                    <a:pt x="0" y="9635"/>
                    <a:pt x="415" y="8031"/>
                    <a:pt x="1245" y="6530"/>
                  </a:cubicBezTo>
                  <a:cubicBezTo>
                    <a:pt x="2075" y="5033"/>
                    <a:pt x="3236" y="3806"/>
                    <a:pt x="4724" y="2850"/>
                  </a:cubicBezTo>
                  <a:cubicBezTo>
                    <a:pt x="4839" y="2761"/>
                    <a:pt x="4975" y="2732"/>
                    <a:pt x="5130" y="2770"/>
                  </a:cubicBezTo>
                  <a:cubicBezTo>
                    <a:pt x="5306" y="2804"/>
                    <a:pt x="5430" y="2879"/>
                    <a:pt x="5493" y="2989"/>
                  </a:cubicBezTo>
                  <a:lnTo>
                    <a:pt x="6800" y="4797"/>
                  </a:lnTo>
                  <a:cubicBezTo>
                    <a:pt x="6896" y="4906"/>
                    <a:pt x="6927" y="5033"/>
                    <a:pt x="6887" y="5174"/>
                  </a:cubicBezTo>
                  <a:cubicBezTo>
                    <a:pt x="6848" y="5318"/>
                    <a:pt x="6769" y="5436"/>
                    <a:pt x="6654" y="5525"/>
                  </a:cubicBezTo>
                  <a:cubicBezTo>
                    <a:pt x="5630" y="6185"/>
                    <a:pt x="4833" y="7026"/>
                    <a:pt x="4269" y="8042"/>
                  </a:cubicBezTo>
                  <a:cubicBezTo>
                    <a:pt x="3703" y="9056"/>
                    <a:pt x="3421" y="10156"/>
                    <a:pt x="3421" y="11342"/>
                  </a:cubicBezTo>
                  <a:cubicBezTo>
                    <a:pt x="3421" y="12298"/>
                    <a:pt x="3612" y="13208"/>
                    <a:pt x="3993" y="14066"/>
                  </a:cubicBezTo>
                  <a:cubicBezTo>
                    <a:pt x="4375" y="14925"/>
                    <a:pt x="4900" y="15667"/>
                    <a:pt x="5569" y="16298"/>
                  </a:cubicBezTo>
                  <a:cubicBezTo>
                    <a:pt x="6236" y="16929"/>
                    <a:pt x="7021" y="17430"/>
                    <a:pt x="7918" y="17796"/>
                  </a:cubicBezTo>
                  <a:cubicBezTo>
                    <a:pt x="8815" y="18161"/>
                    <a:pt x="9769" y="18346"/>
                    <a:pt x="10772" y="18346"/>
                  </a:cubicBezTo>
                  <a:cubicBezTo>
                    <a:pt x="11778" y="18346"/>
                    <a:pt x="12733" y="18161"/>
                    <a:pt x="13639" y="17796"/>
                  </a:cubicBezTo>
                  <a:cubicBezTo>
                    <a:pt x="14542" y="17430"/>
                    <a:pt x="15333" y="16929"/>
                    <a:pt x="16009" y="16298"/>
                  </a:cubicBezTo>
                  <a:cubicBezTo>
                    <a:pt x="16684" y="15668"/>
                    <a:pt x="17215" y="14927"/>
                    <a:pt x="17596" y="14075"/>
                  </a:cubicBezTo>
                  <a:cubicBezTo>
                    <a:pt x="17978" y="13220"/>
                    <a:pt x="18169" y="12307"/>
                    <a:pt x="18169" y="11342"/>
                  </a:cubicBezTo>
                  <a:cubicBezTo>
                    <a:pt x="18169" y="10156"/>
                    <a:pt x="17881" y="9056"/>
                    <a:pt x="17312" y="8042"/>
                  </a:cubicBezTo>
                  <a:cubicBezTo>
                    <a:pt x="16742" y="7023"/>
                    <a:pt x="15951" y="6185"/>
                    <a:pt x="14933" y="5525"/>
                  </a:cubicBezTo>
                  <a:cubicBezTo>
                    <a:pt x="14800" y="5436"/>
                    <a:pt x="14721" y="5324"/>
                    <a:pt x="14703" y="5197"/>
                  </a:cubicBezTo>
                  <a:cubicBezTo>
                    <a:pt x="14663" y="5050"/>
                    <a:pt x="14693" y="4915"/>
                    <a:pt x="14787" y="4797"/>
                  </a:cubicBezTo>
                  <a:lnTo>
                    <a:pt x="16066" y="2989"/>
                  </a:lnTo>
                  <a:cubicBezTo>
                    <a:pt x="16160" y="2879"/>
                    <a:pt x="16284" y="2810"/>
                    <a:pt x="16436" y="2784"/>
                  </a:cubicBezTo>
                  <a:cubicBezTo>
                    <a:pt x="16593" y="2755"/>
                    <a:pt x="16739" y="2778"/>
                    <a:pt x="16872" y="2850"/>
                  </a:cubicBezTo>
                  <a:moveTo>
                    <a:pt x="9663" y="10778"/>
                  </a:moveTo>
                  <a:cubicBezTo>
                    <a:pt x="9509" y="10778"/>
                    <a:pt x="9375" y="10726"/>
                    <a:pt x="9263" y="10625"/>
                  </a:cubicBezTo>
                  <a:cubicBezTo>
                    <a:pt x="9154" y="10524"/>
                    <a:pt x="9096" y="10398"/>
                    <a:pt x="9096" y="10239"/>
                  </a:cubicBezTo>
                  <a:lnTo>
                    <a:pt x="9096" y="535"/>
                  </a:lnTo>
                  <a:cubicBezTo>
                    <a:pt x="9096" y="388"/>
                    <a:pt x="9151" y="264"/>
                    <a:pt x="9257" y="158"/>
                  </a:cubicBezTo>
                  <a:cubicBezTo>
                    <a:pt x="9363" y="48"/>
                    <a:pt x="9496" y="0"/>
                    <a:pt x="9663" y="0"/>
                  </a:cubicBezTo>
                  <a:lnTo>
                    <a:pt x="11942" y="0"/>
                  </a:lnTo>
                  <a:cubicBezTo>
                    <a:pt x="12096" y="0"/>
                    <a:pt x="12230" y="48"/>
                    <a:pt x="12339" y="158"/>
                  </a:cubicBezTo>
                  <a:cubicBezTo>
                    <a:pt x="12451" y="264"/>
                    <a:pt x="12509" y="388"/>
                    <a:pt x="12509" y="535"/>
                  </a:cubicBezTo>
                  <a:lnTo>
                    <a:pt x="12509" y="10239"/>
                  </a:lnTo>
                  <a:cubicBezTo>
                    <a:pt x="12509" y="10386"/>
                    <a:pt x="12454" y="10513"/>
                    <a:pt x="12348" y="10620"/>
                  </a:cubicBezTo>
                  <a:cubicBezTo>
                    <a:pt x="12242" y="10723"/>
                    <a:pt x="12106" y="10778"/>
                    <a:pt x="11942" y="10778"/>
                  </a:cubicBezTo>
                  <a:lnTo>
                    <a:pt x="9663" y="1077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lIns="23262" tIns="23262" rIns="23262" bIns="23262" anchor="ctr"/>
            <a:lstStyle/>
            <a:p>
              <a:pPr algn="just" defTabSz="418644">
                <a:lnSpc>
                  <a:spcPct val="120000"/>
                </a:lnSpc>
                <a:defRPr/>
              </a:pPr>
              <a:endParaRPr lang="es-ES" sz="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94699" y="5256656"/>
            <a:ext cx="1017283" cy="1164487"/>
            <a:chOff x="6276556" y="5517283"/>
            <a:chExt cx="1111011" cy="1271447"/>
          </a:xfrm>
        </p:grpSpPr>
        <p:sp>
          <p:nvSpPr>
            <p:cNvPr id="50" name="Freeform 8"/>
            <p:cNvSpPr>
              <a:spLocks noEditPoints="1"/>
            </p:cNvSpPr>
            <p:nvPr/>
          </p:nvSpPr>
          <p:spPr bwMode="auto">
            <a:xfrm>
              <a:off x="6276556" y="5517283"/>
              <a:ext cx="1111011" cy="1271447"/>
            </a:xfrm>
            <a:custGeom>
              <a:avLst/>
              <a:gdLst>
                <a:gd name="T0" fmla="*/ 790 w 1444"/>
                <a:gd name="T1" fmla="*/ 20 h 1653"/>
                <a:gd name="T2" fmla="*/ 172 w 1444"/>
                <a:gd name="T3" fmla="*/ 389 h 1653"/>
                <a:gd name="T4" fmla="*/ 58 w 1444"/>
                <a:gd name="T5" fmla="*/ 1653 h 1653"/>
                <a:gd name="T6" fmla="*/ 136 w 1444"/>
                <a:gd name="T7" fmla="*/ 1463 h 1653"/>
                <a:gd name="T8" fmla="*/ 783 w 1444"/>
                <a:gd name="T9" fmla="*/ 1329 h 1653"/>
                <a:gd name="T10" fmla="*/ 1444 w 1444"/>
                <a:gd name="T11" fmla="*/ 675 h 1653"/>
                <a:gd name="T12" fmla="*/ 790 w 1444"/>
                <a:gd name="T13" fmla="*/ 20 h 1653"/>
                <a:gd name="T14" fmla="*/ 792 w 1444"/>
                <a:gd name="T15" fmla="*/ 1206 h 1653"/>
                <a:gd name="T16" fmla="*/ 324 w 1444"/>
                <a:gd name="T17" fmla="*/ 1248 h 1653"/>
                <a:gd name="T18" fmla="*/ 170 w 1444"/>
                <a:gd name="T19" fmla="*/ 1129 h 1653"/>
                <a:gd name="T20" fmla="*/ 337 w 1444"/>
                <a:gd name="T21" fmla="*/ 389 h 1653"/>
                <a:gd name="T22" fmla="*/ 792 w 1444"/>
                <a:gd name="T23" fmla="*/ 135 h 1653"/>
                <a:gd name="T24" fmla="*/ 1328 w 1444"/>
                <a:gd name="T25" fmla="*/ 671 h 1653"/>
                <a:gd name="T26" fmla="*/ 792 w 1444"/>
                <a:gd name="T27" fmla="*/ 1206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4" h="1653">
                  <a:moveTo>
                    <a:pt x="790" y="20"/>
                  </a:moveTo>
                  <a:cubicBezTo>
                    <a:pt x="453" y="39"/>
                    <a:pt x="262" y="224"/>
                    <a:pt x="172" y="389"/>
                  </a:cubicBezTo>
                  <a:cubicBezTo>
                    <a:pt x="0" y="703"/>
                    <a:pt x="0" y="1653"/>
                    <a:pt x="58" y="1653"/>
                  </a:cubicBezTo>
                  <a:cubicBezTo>
                    <a:pt x="99" y="1653"/>
                    <a:pt x="57" y="1579"/>
                    <a:pt x="136" y="1463"/>
                  </a:cubicBezTo>
                  <a:cubicBezTo>
                    <a:pt x="221" y="1338"/>
                    <a:pt x="783" y="1329"/>
                    <a:pt x="783" y="1329"/>
                  </a:cubicBezTo>
                  <a:cubicBezTo>
                    <a:pt x="1151" y="1329"/>
                    <a:pt x="1444" y="1036"/>
                    <a:pt x="1444" y="675"/>
                  </a:cubicBezTo>
                  <a:cubicBezTo>
                    <a:pt x="1444" y="313"/>
                    <a:pt x="1151" y="0"/>
                    <a:pt x="790" y="20"/>
                  </a:cubicBezTo>
                  <a:close/>
                  <a:moveTo>
                    <a:pt x="792" y="1206"/>
                  </a:moveTo>
                  <a:cubicBezTo>
                    <a:pt x="582" y="1199"/>
                    <a:pt x="427" y="1223"/>
                    <a:pt x="324" y="1248"/>
                  </a:cubicBezTo>
                  <a:cubicBezTo>
                    <a:pt x="222" y="1273"/>
                    <a:pt x="170" y="1254"/>
                    <a:pt x="170" y="1129"/>
                  </a:cubicBezTo>
                  <a:cubicBezTo>
                    <a:pt x="170" y="923"/>
                    <a:pt x="204" y="603"/>
                    <a:pt x="337" y="389"/>
                  </a:cubicBezTo>
                  <a:cubicBezTo>
                    <a:pt x="432" y="237"/>
                    <a:pt x="600" y="135"/>
                    <a:pt x="792" y="135"/>
                  </a:cubicBezTo>
                  <a:cubicBezTo>
                    <a:pt x="1088" y="135"/>
                    <a:pt x="1328" y="375"/>
                    <a:pt x="1328" y="671"/>
                  </a:cubicBezTo>
                  <a:cubicBezTo>
                    <a:pt x="1328" y="966"/>
                    <a:pt x="1088" y="1206"/>
                    <a:pt x="792" y="12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id-ID" sz="8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AutoShape 66"/>
            <p:cNvSpPr>
              <a:spLocks/>
            </p:cNvSpPr>
            <p:nvPr/>
          </p:nvSpPr>
          <p:spPr bwMode="auto">
            <a:xfrm>
              <a:off x="6728635" y="5874499"/>
              <a:ext cx="314696" cy="314696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17537" y="12697"/>
                  </a:moveTo>
                  <a:lnTo>
                    <a:pt x="19798" y="9997"/>
                  </a:lnTo>
                  <a:lnTo>
                    <a:pt x="19798" y="17284"/>
                  </a:lnTo>
                  <a:cubicBezTo>
                    <a:pt x="19798" y="17874"/>
                    <a:pt x="19700" y="18429"/>
                    <a:pt x="19505" y="18949"/>
                  </a:cubicBezTo>
                  <a:cubicBezTo>
                    <a:pt x="19309" y="19469"/>
                    <a:pt x="19049" y="19928"/>
                    <a:pt x="18721" y="20321"/>
                  </a:cubicBezTo>
                  <a:cubicBezTo>
                    <a:pt x="18394" y="20715"/>
                    <a:pt x="18014" y="21027"/>
                    <a:pt x="17583" y="21256"/>
                  </a:cubicBezTo>
                  <a:cubicBezTo>
                    <a:pt x="17153" y="21485"/>
                    <a:pt x="16690" y="21599"/>
                    <a:pt x="16188" y="21599"/>
                  </a:cubicBezTo>
                  <a:lnTo>
                    <a:pt x="3595" y="21599"/>
                  </a:lnTo>
                  <a:cubicBezTo>
                    <a:pt x="3103" y="21599"/>
                    <a:pt x="2635" y="21485"/>
                    <a:pt x="2195" y="21256"/>
                  </a:cubicBezTo>
                  <a:cubicBezTo>
                    <a:pt x="1754" y="21027"/>
                    <a:pt x="1372" y="20715"/>
                    <a:pt x="1052" y="20321"/>
                  </a:cubicBezTo>
                  <a:cubicBezTo>
                    <a:pt x="734" y="19928"/>
                    <a:pt x="477" y="19469"/>
                    <a:pt x="286" y="18949"/>
                  </a:cubicBezTo>
                  <a:cubicBezTo>
                    <a:pt x="95" y="18429"/>
                    <a:pt x="0" y="17874"/>
                    <a:pt x="0" y="17284"/>
                  </a:cubicBezTo>
                  <a:lnTo>
                    <a:pt x="0" y="4315"/>
                  </a:lnTo>
                  <a:cubicBezTo>
                    <a:pt x="0" y="3722"/>
                    <a:pt x="95" y="3164"/>
                    <a:pt x="286" y="2632"/>
                  </a:cubicBezTo>
                  <a:cubicBezTo>
                    <a:pt x="477" y="2106"/>
                    <a:pt x="734" y="1645"/>
                    <a:pt x="1052" y="1263"/>
                  </a:cubicBezTo>
                  <a:cubicBezTo>
                    <a:pt x="1372" y="878"/>
                    <a:pt x="1754" y="572"/>
                    <a:pt x="2195" y="343"/>
                  </a:cubicBezTo>
                  <a:cubicBezTo>
                    <a:pt x="2635" y="114"/>
                    <a:pt x="3103" y="0"/>
                    <a:pt x="3595" y="0"/>
                  </a:cubicBezTo>
                  <a:lnTo>
                    <a:pt x="16188" y="0"/>
                  </a:lnTo>
                  <a:cubicBezTo>
                    <a:pt x="16401" y="0"/>
                    <a:pt x="16605" y="26"/>
                    <a:pt x="16798" y="82"/>
                  </a:cubicBezTo>
                  <a:lnTo>
                    <a:pt x="14608" y="2714"/>
                  </a:lnTo>
                  <a:lnTo>
                    <a:pt x="3595" y="2714"/>
                  </a:lnTo>
                  <a:cubicBezTo>
                    <a:pt x="3228" y="2714"/>
                    <a:pt x="2914" y="2867"/>
                    <a:pt x="2652" y="3184"/>
                  </a:cubicBezTo>
                  <a:cubicBezTo>
                    <a:pt x="2391" y="3496"/>
                    <a:pt x="2261" y="3875"/>
                    <a:pt x="2261" y="4315"/>
                  </a:cubicBezTo>
                  <a:lnTo>
                    <a:pt x="2261" y="17284"/>
                  </a:lnTo>
                  <a:cubicBezTo>
                    <a:pt x="2261" y="17724"/>
                    <a:pt x="2391" y="18101"/>
                    <a:pt x="2652" y="18412"/>
                  </a:cubicBezTo>
                  <a:cubicBezTo>
                    <a:pt x="2914" y="18729"/>
                    <a:pt x="3228" y="18888"/>
                    <a:pt x="3595" y="18888"/>
                  </a:cubicBezTo>
                  <a:lnTo>
                    <a:pt x="16188" y="18888"/>
                  </a:lnTo>
                  <a:cubicBezTo>
                    <a:pt x="16556" y="18888"/>
                    <a:pt x="16874" y="18729"/>
                    <a:pt x="17138" y="18412"/>
                  </a:cubicBezTo>
                  <a:cubicBezTo>
                    <a:pt x="17405" y="18101"/>
                    <a:pt x="17537" y="17724"/>
                    <a:pt x="17537" y="17284"/>
                  </a:cubicBezTo>
                  <a:lnTo>
                    <a:pt x="17537" y="12697"/>
                  </a:lnTo>
                  <a:close/>
                  <a:moveTo>
                    <a:pt x="21333" y="2796"/>
                  </a:moveTo>
                  <a:cubicBezTo>
                    <a:pt x="21514" y="3011"/>
                    <a:pt x="21599" y="3272"/>
                    <a:pt x="21597" y="3578"/>
                  </a:cubicBezTo>
                  <a:cubicBezTo>
                    <a:pt x="21592" y="3881"/>
                    <a:pt x="21504" y="4136"/>
                    <a:pt x="21333" y="4342"/>
                  </a:cubicBezTo>
                  <a:lnTo>
                    <a:pt x="13005" y="14346"/>
                  </a:lnTo>
                  <a:lnTo>
                    <a:pt x="11854" y="15721"/>
                  </a:lnTo>
                  <a:cubicBezTo>
                    <a:pt x="11676" y="15938"/>
                    <a:pt x="11458" y="16044"/>
                    <a:pt x="11206" y="16044"/>
                  </a:cubicBezTo>
                  <a:cubicBezTo>
                    <a:pt x="10951" y="16044"/>
                    <a:pt x="10733" y="15938"/>
                    <a:pt x="10555" y="15721"/>
                  </a:cubicBezTo>
                  <a:lnTo>
                    <a:pt x="9383" y="14346"/>
                  </a:lnTo>
                  <a:lnTo>
                    <a:pt x="4779" y="8787"/>
                  </a:lnTo>
                  <a:cubicBezTo>
                    <a:pt x="4600" y="8573"/>
                    <a:pt x="4507" y="8314"/>
                    <a:pt x="4507" y="8006"/>
                  </a:cubicBezTo>
                  <a:cubicBezTo>
                    <a:pt x="4507" y="7703"/>
                    <a:pt x="4600" y="7441"/>
                    <a:pt x="4779" y="7227"/>
                  </a:cubicBezTo>
                  <a:lnTo>
                    <a:pt x="5927" y="5846"/>
                  </a:lnTo>
                  <a:cubicBezTo>
                    <a:pt x="6106" y="5635"/>
                    <a:pt x="6323" y="5526"/>
                    <a:pt x="6578" y="5526"/>
                  </a:cubicBezTo>
                  <a:cubicBezTo>
                    <a:pt x="6830" y="5526"/>
                    <a:pt x="7043" y="5634"/>
                    <a:pt x="7214" y="5846"/>
                  </a:cubicBezTo>
                  <a:lnTo>
                    <a:pt x="11198" y="10632"/>
                  </a:lnTo>
                  <a:lnTo>
                    <a:pt x="18861" y="1404"/>
                  </a:lnTo>
                  <a:cubicBezTo>
                    <a:pt x="19040" y="1186"/>
                    <a:pt x="19262" y="1084"/>
                    <a:pt x="19524" y="1087"/>
                  </a:cubicBezTo>
                  <a:cubicBezTo>
                    <a:pt x="19786" y="1092"/>
                    <a:pt x="20001" y="1198"/>
                    <a:pt x="20173" y="1404"/>
                  </a:cubicBezTo>
                  <a:lnTo>
                    <a:pt x="21333" y="279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lIns="23262" tIns="23262" rIns="23262" bIns="23262" anchor="ctr"/>
            <a:lstStyle/>
            <a:p>
              <a:pPr algn="just" defTabSz="418644">
                <a:lnSpc>
                  <a:spcPct val="120000"/>
                </a:lnSpc>
                <a:defRPr/>
              </a:pPr>
              <a:endParaRPr lang="es-ES" sz="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537191" y="4231061"/>
            <a:ext cx="1215733" cy="2209157"/>
            <a:chOff x="6213749" y="4397485"/>
            <a:chExt cx="1327746" cy="2412072"/>
          </a:xfrm>
        </p:grpSpPr>
        <p:sp>
          <p:nvSpPr>
            <p:cNvPr id="49" name="Freeform 7"/>
            <p:cNvSpPr>
              <a:spLocks noEditPoints="1"/>
            </p:cNvSpPr>
            <p:nvPr/>
          </p:nvSpPr>
          <p:spPr bwMode="auto">
            <a:xfrm>
              <a:off x="6213749" y="4397485"/>
              <a:ext cx="1327746" cy="2412072"/>
            </a:xfrm>
            <a:custGeom>
              <a:avLst/>
              <a:gdLst>
                <a:gd name="T0" fmla="*/ 1072 w 1726"/>
                <a:gd name="T1" fmla="*/ 73 h 3136"/>
                <a:gd name="T2" fmla="*/ 60 w 1726"/>
                <a:gd name="T3" fmla="*/ 1513 h 3136"/>
                <a:gd name="T4" fmla="*/ 57 w 1726"/>
                <a:gd name="T5" fmla="*/ 3119 h 3136"/>
                <a:gd name="T6" fmla="*/ 149 w 1726"/>
                <a:gd name="T7" fmla="*/ 1789 h 3136"/>
                <a:gd name="T8" fmla="*/ 1072 w 1726"/>
                <a:gd name="T9" fmla="*/ 1382 h 3136"/>
                <a:gd name="T10" fmla="*/ 1726 w 1726"/>
                <a:gd name="T11" fmla="*/ 728 h 3136"/>
                <a:gd name="T12" fmla="*/ 1072 w 1726"/>
                <a:gd name="T13" fmla="*/ 73 h 3136"/>
                <a:gd name="T14" fmla="*/ 1072 w 1726"/>
                <a:gd name="T15" fmla="*/ 1263 h 3136"/>
                <a:gd name="T16" fmla="*/ 399 w 1726"/>
                <a:gd name="T17" fmla="*/ 1365 h 3136"/>
                <a:gd name="T18" fmla="*/ 209 w 1726"/>
                <a:gd name="T19" fmla="*/ 1260 h 3136"/>
                <a:gd name="T20" fmla="*/ 867 w 1726"/>
                <a:gd name="T21" fmla="*/ 232 h 3136"/>
                <a:gd name="T22" fmla="*/ 867 w 1726"/>
                <a:gd name="T23" fmla="*/ 232 h 3136"/>
                <a:gd name="T24" fmla="*/ 1607 w 1726"/>
                <a:gd name="T25" fmla="*/ 727 h 3136"/>
                <a:gd name="T26" fmla="*/ 1072 w 1726"/>
                <a:gd name="T27" fmla="*/ 1263 h 3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6" h="3136">
                  <a:moveTo>
                    <a:pt x="1072" y="73"/>
                  </a:moveTo>
                  <a:cubicBezTo>
                    <a:pt x="1072" y="73"/>
                    <a:pt x="60" y="0"/>
                    <a:pt x="60" y="1513"/>
                  </a:cubicBezTo>
                  <a:cubicBezTo>
                    <a:pt x="60" y="1513"/>
                    <a:pt x="0" y="3102"/>
                    <a:pt x="57" y="3119"/>
                  </a:cubicBezTo>
                  <a:cubicBezTo>
                    <a:pt x="111" y="3136"/>
                    <a:pt x="75" y="2081"/>
                    <a:pt x="149" y="1789"/>
                  </a:cubicBezTo>
                  <a:cubicBezTo>
                    <a:pt x="255" y="1368"/>
                    <a:pt x="1072" y="1382"/>
                    <a:pt x="1072" y="1382"/>
                  </a:cubicBezTo>
                  <a:cubicBezTo>
                    <a:pt x="1433" y="1382"/>
                    <a:pt x="1726" y="1089"/>
                    <a:pt x="1726" y="728"/>
                  </a:cubicBezTo>
                  <a:cubicBezTo>
                    <a:pt x="1726" y="366"/>
                    <a:pt x="1433" y="73"/>
                    <a:pt x="1072" y="73"/>
                  </a:cubicBezTo>
                  <a:close/>
                  <a:moveTo>
                    <a:pt x="1072" y="1263"/>
                  </a:moveTo>
                  <a:cubicBezTo>
                    <a:pt x="750" y="1254"/>
                    <a:pt x="536" y="1306"/>
                    <a:pt x="399" y="1365"/>
                  </a:cubicBezTo>
                  <a:cubicBezTo>
                    <a:pt x="239" y="1434"/>
                    <a:pt x="196" y="1352"/>
                    <a:pt x="209" y="1260"/>
                  </a:cubicBezTo>
                  <a:cubicBezTo>
                    <a:pt x="265" y="872"/>
                    <a:pt x="424" y="379"/>
                    <a:pt x="867" y="232"/>
                  </a:cubicBezTo>
                  <a:cubicBezTo>
                    <a:pt x="867" y="232"/>
                    <a:pt x="867" y="232"/>
                    <a:pt x="867" y="232"/>
                  </a:cubicBezTo>
                  <a:cubicBezTo>
                    <a:pt x="1262" y="101"/>
                    <a:pt x="1607" y="431"/>
                    <a:pt x="1607" y="727"/>
                  </a:cubicBezTo>
                  <a:cubicBezTo>
                    <a:pt x="1607" y="1023"/>
                    <a:pt x="1367" y="1263"/>
                    <a:pt x="1072" y="1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id-ID" sz="8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AutoShape 122"/>
            <p:cNvSpPr>
              <a:spLocks/>
            </p:cNvSpPr>
            <p:nvPr/>
          </p:nvSpPr>
          <p:spPr bwMode="auto">
            <a:xfrm>
              <a:off x="6799530" y="4793980"/>
              <a:ext cx="315505" cy="3470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4921"/>
                  </a:moveTo>
                  <a:lnTo>
                    <a:pt x="21599" y="5871"/>
                  </a:lnTo>
                  <a:cubicBezTo>
                    <a:pt x="21192" y="6052"/>
                    <a:pt x="20518" y="6202"/>
                    <a:pt x="19564" y="6320"/>
                  </a:cubicBezTo>
                  <a:cubicBezTo>
                    <a:pt x="18617" y="6436"/>
                    <a:pt x="17593" y="6522"/>
                    <a:pt x="16494" y="6579"/>
                  </a:cubicBezTo>
                  <a:cubicBezTo>
                    <a:pt x="15398" y="6643"/>
                    <a:pt x="14330" y="6677"/>
                    <a:pt x="13290" y="6683"/>
                  </a:cubicBezTo>
                  <a:cubicBezTo>
                    <a:pt x="12253" y="6692"/>
                    <a:pt x="11427" y="6698"/>
                    <a:pt x="10808" y="6698"/>
                  </a:cubicBezTo>
                  <a:cubicBezTo>
                    <a:pt x="10200" y="6698"/>
                    <a:pt x="9374" y="6692"/>
                    <a:pt x="8326" y="6683"/>
                  </a:cubicBezTo>
                  <a:cubicBezTo>
                    <a:pt x="7276" y="6677"/>
                    <a:pt x="6204" y="6643"/>
                    <a:pt x="5105" y="6579"/>
                  </a:cubicBezTo>
                  <a:cubicBezTo>
                    <a:pt x="4009" y="6522"/>
                    <a:pt x="2993" y="6436"/>
                    <a:pt x="2053" y="6326"/>
                  </a:cubicBezTo>
                  <a:cubicBezTo>
                    <a:pt x="1116" y="6214"/>
                    <a:pt x="442" y="6064"/>
                    <a:pt x="34" y="5871"/>
                  </a:cubicBezTo>
                  <a:cubicBezTo>
                    <a:pt x="10" y="5724"/>
                    <a:pt x="0" y="5566"/>
                    <a:pt x="0" y="5393"/>
                  </a:cubicBezTo>
                  <a:lnTo>
                    <a:pt x="0" y="4921"/>
                  </a:lnTo>
                  <a:lnTo>
                    <a:pt x="0" y="4423"/>
                  </a:lnTo>
                  <a:cubicBezTo>
                    <a:pt x="0" y="4258"/>
                    <a:pt x="10" y="4092"/>
                    <a:pt x="34" y="3924"/>
                  </a:cubicBezTo>
                  <a:cubicBezTo>
                    <a:pt x="307" y="3801"/>
                    <a:pt x="701" y="3688"/>
                    <a:pt x="1213" y="3602"/>
                  </a:cubicBezTo>
                  <a:cubicBezTo>
                    <a:pt x="1717" y="3516"/>
                    <a:pt x="2257" y="3444"/>
                    <a:pt x="2830" y="3389"/>
                  </a:cubicBezTo>
                  <a:cubicBezTo>
                    <a:pt x="3404" y="3334"/>
                    <a:pt x="3971" y="3294"/>
                    <a:pt x="4528" y="3265"/>
                  </a:cubicBezTo>
                  <a:cubicBezTo>
                    <a:pt x="5084" y="3239"/>
                    <a:pt x="5516" y="3213"/>
                    <a:pt x="5827" y="3196"/>
                  </a:cubicBezTo>
                  <a:cubicBezTo>
                    <a:pt x="5737" y="2444"/>
                    <a:pt x="5800" y="1857"/>
                    <a:pt x="6017" y="1431"/>
                  </a:cubicBezTo>
                  <a:cubicBezTo>
                    <a:pt x="6232" y="1010"/>
                    <a:pt x="6560" y="693"/>
                    <a:pt x="7003" y="489"/>
                  </a:cubicBezTo>
                  <a:cubicBezTo>
                    <a:pt x="7441" y="282"/>
                    <a:pt x="7984" y="146"/>
                    <a:pt x="8631" y="86"/>
                  </a:cubicBezTo>
                  <a:cubicBezTo>
                    <a:pt x="9280" y="28"/>
                    <a:pt x="9999" y="0"/>
                    <a:pt x="10808" y="0"/>
                  </a:cubicBezTo>
                  <a:cubicBezTo>
                    <a:pt x="11417" y="0"/>
                    <a:pt x="12021" y="11"/>
                    <a:pt x="12619" y="40"/>
                  </a:cubicBezTo>
                  <a:cubicBezTo>
                    <a:pt x="13221" y="69"/>
                    <a:pt x="13757" y="164"/>
                    <a:pt x="14234" y="319"/>
                  </a:cubicBezTo>
                  <a:cubicBezTo>
                    <a:pt x="14707" y="483"/>
                    <a:pt x="15084" y="734"/>
                    <a:pt x="15367" y="1074"/>
                  </a:cubicBezTo>
                  <a:cubicBezTo>
                    <a:pt x="15647" y="1413"/>
                    <a:pt x="15789" y="1894"/>
                    <a:pt x="15789" y="2519"/>
                  </a:cubicBezTo>
                  <a:lnTo>
                    <a:pt x="15789" y="2850"/>
                  </a:lnTo>
                  <a:cubicBezTo>
                    <a:pt x="15789" y="2963"/>
                    <a:pt x="15775" y="3078"/>
                    <a:pt x="15758" y="3196"/>
                  </a:cubicBezTo>
                  <a:cubicBezTo>
                    <a:pt x="16076" y="3213"/>
                    <a:pt x="16511" y="3239"/>
                    <a:pt x="17061" y="3265"/>
                  </a:cubicBezTo>
                  <a:cubicBezTo>
                    <a:pt x="17611" y="3294"/>
                    <a:pt x="18178" y="3334"/>
                    <a:pt x="18758" y="3389"/>
                  </a:cubicBezTo>
                  <a:cubicBezTo>
                    <a:pt x="19335" y="3443"/>
                    <a:pt x="19885" y="3515"/>
                    <a:pt x="20404" y="3602"/>
                  </a:cubicBezTo>
                  <a:cubicBezTo>
                    <a:pt x="20922" y="3688"/>
                    <a:pt x="21323" y="3801"/>
                    <a:pt x="21596" y="3924"/>
                  </a:cubicBezTo>
                  <a:lnTo>
                    <a:pt x="21596" y="4921"/>
                  </a:lnTo>
                  <a:close/>
                  <a:moveTo>
                    <a:pt x="10812" y="8296"/>
                  </a:moveTo>
                  <a:cubicBezTo>
                    <a:pt x="12236" y="8278"/>
                    <a:pt x="13656" y="8250"/>
                    <a:pt x="15080" y="8215"/>
                  </a:cubicBezTo>
                  <a:cubicBezTo>
                    <a:pt x="16501" y="8178"/>
                    <a:pt x="17925" y="8088"/>
                    <a:pt x="19353" y="7939"/>
                  </a:cubicBezTo>
                  <a:lnTo>
                    <a:pt x="19353" y="19477"/>
                  </a:lnTo>
                  <a:cubicBezTo>
                    <a:pt x="19353" y="20056"/>
                    <a:pt x="19107" y="20557"/>
                    <a:pt x="18620" y="20972"/>
                  </a:cubicBezTo>
                  <a:cubicBezTo>
                    <a:pt x="18133" y="21392"/>
                    <a:pt x="17542" y="21599"/>
                    <a:pt x="16847" y="21599"/>
                  </a:cubicBezTo>
                  <a:lnTo>
                    <a:pt x="4752" y="21599"/>
                  </a:lnTo>
                  <a:cubicBezTo>
                    <a:pt x="4058" y="21599"/>
                    <a:pt x="3460" y="21395"/>
                    <a:pt x="2955" y="20977"/>
                  </a:cubicBezTo>
                  <a:cubicBezTo>
                    <a:pt x="2450" y="20569"/>
                    <a:pt x="2201" y="20068"/>
                    <a:pt x="2201" y="19477"/>
                  </a:cubicBezTo>
                  <a:lnTo>
                    <a:pt x="2201" y="7939"/>
                  </a:lnTo>
                  <a:cubicBezTo>
                    <a:pt x="3560" y="8088"/>
                    <a:pt x="4904" y="8183"/>
                    <a:pt x="6239" y="8229"/>
                  </a:cubicBezTo>
                  <a:cubicBezTo>
                    <a:pt x="7576" y="8273"/>
                    <a:pt x="8917" y="8296"/>
                    <a:pt x="10276" y="8296"/>
                  </a:cubicBezTo>
                  <a:lnTo>
                    <a:pt x="10812" y="8296"/>
                  </a:lnTo>
                  <a:close/>
                  <a:moveTo>
                    <a:pt x="6923" y="10395"/>
                  </a:moveTo>
                  <a:cubicBezTo>
                    <a:pt x="6923" y="10248"/>
                    <a:pt x="6857" y="10119"/>
                    <a:pt x="6733" y="10015"/>
                  </a:cubicBezTo>
                  <a:cubicBezTo>
                    <a:pt x="6605" y="9908"/>
                    <a:pt x="6453" y="9854"/>
                    <a:pt x="6277" y="9854"/>
                  </a:cubicBezTo>
                  <a:lnTo>
                    <a:pt x="5630" y="9854"/>
                  </a:lnTo>
                  <a:cubicBezTo>
                    <a:pt x="5450" y="9854"/>
                    <a:pt x="5305" y="9908"/>
                    <a:pt x="5191" y="10015"/>
                  </a:cubicBezTo>
                  <a:cubicBezTo>
                    <a:pt x="5074" y="10119"/>
                    <a:pt x="5015" y="10248"/>
                    <a:pt x="5015" y="10395"/>
                  </a:cubicBezTo>
                  <a:lnTo>
                    <a:pt x="5015" y="18858"/>
                  </a:lnTo>
                  <a:cubicBezTo>
                    <a:pt x="5015" y="19005"/>
                    <a:pt x="5074" y="19126"/>
                    <a:pt x="5191" y="19224"/>
                  </a:cubicBezTo>
                  <a:cubicBezTo>
                    <a:pt x="5305" y="19319"/>
                    <a:pt x="5450" y="19368"/>
                    <a:pt x="5630" y="19368"/>
                  </a:cubicBezTo>
                  <a:lnTo>
                    <a:pt x="6277" y="19368"/>
                  </a:lnTo>
                  <a:cubicBezTo>
                    <a:pt x="6453" y="19368"/>
                    <a:pt x="6605" y="19319"/>
                    <a:pt x="6733" y="19230"/>
                  </a:cubicBezTo>
                  <a:cubicBezTo>
                    <a:pt x="6857" y="19137"/>
                    <a:pt x="6923" y="19014"/>
                    <a:pt x="6923" y="18858"/>
                  </a:cubicBezTo>
                  <a:lnTo>
                    <a:pt x="6923" y="10395"/>
                  </a:lnTo>
                  <a:close/>
                  <a:moveTo>
                    <a:pt x="8416" y="3141"/>
                  </a:moveTo>
                  <a:cubicBezTo>
                    <a:pt x="10006" y="3121"/>
                    <a:pt x="11607" y="3121"/>
                    <a:pt x="13231" y="3141"/>
                  </a:cubicBezTo>
                  <a:cubicBezTo>
                    <a:pt x="13231" y="3032"/>
                    <a:pt x="13242" y="2925"/>
                    <a:pt x="13266" y="2819"/>
                  </a:cubicBezTo>
                  <a:cubicBezTo>
                    <a:pt x="13286" y="2712"/>
                    <a:pt x="13286" y="2611"/>
                    <a:pt x="13266" y="2519"/>
                  </a:cubicBezTo>
                  <a:lnTo>
                    <a:pt x="13266" y="2315"/>
                  </a:lnTo>
                  <a:cubicBezTo>
                    <a:pt x="12879" y="2222"/>
                    <a:pt x="12471" y="2171"/>
                    <a:pt x="12042" y="2162"/>
                  </a:cubicBezTo>
                  <a:cubicBezTo>
                    <a:pt x="11610" y="2153"/>
                    <a:pt x="11202" y="2148"/>
                    <a:pt x="10819" y="2148"/>
                  </a:cubicBezTo>
                  <a:cubicBezTo>
                    <a:pt x="10411" y="2148"/>
                    <a:pt x="9996" y="2153"/>
                    <a:pt x="9574" y="2162"/>
                  </a:cubicBezTo>
                  <a:cubicBezTo>
                    <a:pt x="9149" y="2171"/>
                    <a:pt x="8741" y="2222"/>
                    <a:pt x="8354" y="2315"/>
                  </a:cubicBezTo>
                  <a:lnTo>
                    <a:pt x="8354" y="2519"/>
                  </a:lnTo>
                  <a:cubicBezTo>
                    <a:pt x="8354" y="2611"/>
                    <a:pt x="8357" y="2715"/>
                    <a:pt x="8371" y="2824"/>
                  </a:cubicBezTo>
                  <a:cubicBezTo>
                    <a:pt x="8375" y="2937"/>
                    <a:pt x="8392" y="3040"/>
                    <a:pt x="8416" y="3141"/>
                  </a:cubicBezTo>
                  <a:moveTo>
                    <a:pt x="11769" y="10395"/>
                  </a:moveTo>
                  <a:cubicBezTo>
                    <a:pt x="11769" y="10248"/>
                    <a:pt x="11707" y="10119"/>
                    <a:pt x="11582" y="10015"/>
                  </a:cubicBezTo>
                  <a:cubicBezTo>
                    <a:pt x="11451" y="9908"/>
                    <a:pt x="11299" y="9854"/>
                    <a:pt x="11123" y="9854"/>
                  </a:cubicBezTo>
                  <a:lnTo>
                    <a:pt x="10476" y="9854"/>
                  </a:lnTo>
                  <a:cubicBezTo>
                    <a:pt x="10300" y="9854"/>
                    <a:pt x="10151" y="9908"/>
                    <a:pt x="10037" y="10015"/>
                  </a:cubicBezTo>
                  <a:cubicBezTo>
                    <a:pt x="9923" y="10119"/>
                    <a:pt x="9865" y="10248"/>
                    <a:pt x="9865" y="10395"/>
                  </a:cubicBezTo>
                  <a:lnTo>
                    <a:pt x="9865" y="18858"/>
                  </a:lnTo>
                  <a:cubicBezTo>
                    <a:pt x="9865" y="19005"/>
                    <a:pt x="9920" y="19126"/>
                    <a:pt x="10030" y="19224"/>
                  </a:cubicBezTo>
                  <a:cubicBezTo>
                    <a:pt x="10141" y="19319"/>
                    <a:pt x="10286" y="19368"/>
                    <a:pt x="10476" y="19368"/>
                  </a:cubicBezTo>
                  <a:lnTo>
                    <a:pt x="11123" y="19368"/>
                  </a:lnTo>
                  <a:cubicBezTo>
                    <a:pt x="11299" y="19368"/>
                    <a:pt x="11451" y="19319"/>
                    <a:pt x="11582" y="19230"/>
                  </a:cubicBezTo>
                  <a:cubicBezTo>
                    <a:pt x="11707" y="19137"/>
                    <a:pt x="11769" y="19014"/>
                    <a:pt x="11769" y="18858"/>
                  </a:cubicBezTo>
                  <a:lnTo>
                    <a:pt x="11769" y="10395"/>
                  </a:lnTo>
                  <a:close/>
                  <a:moveTo>
                    <a:pt x="14683" y="18858"/>
                  </a:moveTo>
                  <a:cubicBezTo>
                    <a:pt x="14683" y="19005"/>
                    <a:pt x="14745" y="19126"/>
                    <a:pt x="14866" y="19224"/>
                  </a:cubicBezTo>
                  <a:cubicBezTo>
                    <a:pt x="14987" y="19319"/>
                    <a:pt x="15143" y="19368"/>
                    <a:pt x="15333" y="19368"/>
                  </a:cubicBezTo>
                  <a:lnTo>
                    <a:pt x="15979" y="19368"/>
                  </a:lnTo>
                  <a:cubicBezTo>
                    <a:pt x="16155" y="19368"/>
                    <a:pt x="16308" y="19319"/>
                    <a:pt x="16432" y="19230"/>
                  </a:cubicBezTo>
                  <a:cubicBezTo>
                    <a:pt x="16560" y="19137"/>
                    <a:pt x="16629" y="19014"/>
                    <a:pt x="16629" y="18858"/>
                  </a:cubicBezTo>
                  <a:lnTo>
                    <a:pt x="16629" y="10395"/>
                  </a:lnTo>
                  <a:cubicBezTo>
                    <a:pt x="16629" y="10248"/>
                    <a:pt x="16560" y="10119"/>
                    <a:pt x="16432" y="10015"/>
                  </a:cubicBezTo>
                  <a:cubicBezTo>
                    <a:pt x="16308" y="9908"/>
                    <a:pt x="16155" y="9854"/>
                    <a:pt x="15979" y="9854"/>
                  </a:cubicBezTo>
                  <a:lnTo>
                    <a:pt x="15333" y="9854"/>
                  </a:lnTo>
                  <a:cubicBezTo>
                    <a:pt x="15153" y="9854"/>
                    <a:pt x="15001" y="9908"/>
                    <a:pt x="14877" y="10015"/>
                  </a:cubicBezTo>
                  <a:cubicBezTo>
                    <a:pt x="14752" y="10119"/>
                    <a:pt x="14683" y="10248"/>
                    <a:pt x="14683" y="10395"/>
                  </a:cubicBezTo>
                  <a:lnTo>
                    <a:pt x="14683" y="188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lIns="23262" tIns="23262" rIns="23262" bIns="23262" anchor="ctr"/>
            <a:lstStyle/>
            <a:p>
              <a:pPr algn="just" defTabSz="418644">
                <a:lnSpc>
                  <a:spcPct val="120000"/>
                </a:lnSpc>
                <a:defRPr/>
              </a:pPr>
              <a:endParaRPr lang="es-ES" sz="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273024" y="5256656"/>
            <a:ext cx="1017878" cy="1164487"/>
            <a:chOff x="4833107" y="5517283"/>
            <a:chExt cx="1111662" cy="1271447"/>
          </a:xfrm>
        </p:grpSpPr>
        <p:sp>
          <p:nvSpPr>
            <p:cNvPr id="52" name="Freeform 11"/>
            <p:cNvSpPr>
              <a:spLocks noEditPoints="1"/>
            </p:cNvSpPr>
            <p:nvPr/>
          </p:nvSpPr>
          <p:spPr bwMode="auto">
            <a:xfrm>
              <a:off x="4833107" y="5517283"/>
              <a:ext cx="1111662" cy="1271447"/>
            </a:xfrm>
            <a:custGeom>
              <a:avLst/>
              <a:gdLst>
                <a:gd name="T0" fmla="*/ 0 w 1445"/>
                <a:gd name="T1" fmla="*/ 675 h 1653"/>
                <a:gd name="T2" fmla="*/ 662 w 1445"/>
                <a:gd name="T3" fmla="*/ 1329 h 1653"/>
                <a:gd name="T4" fmla="*/ 1309 w 1445"/>
                <a:gd name="T5" fmla="*/ 1463 h 1653"/>
                <a:gd name="T6" fmla="*/ 1387 w 1445"/>
                <a:gd name="T7" fmla="*/ 1653 h 1653"/>
                <a:gd name="T8" fmla="*/ 1273 w 1445"/>
                <a:gd name="T9" fmla="*/ 389 h 1653"/>
                <a:gd name="T10" fmla="*/ 655 w 1445"/>
                <a:gd name="T11" fmla="*/ 20 h 1653"/>
                <a:gd name="T12" fmla="*/ 0 w 1445"/>
                <a:gd name="T13" fmla="*/ 675 h 1653"/>
                <a:gd name="T14" fmla="*/ 117 w 1445"/>
                <a:gd name="T15" fmla="*/ 671 h 1653"/>
                <a:gd name="T16" fmla="*/ 652 w 1445"/>
                <a:gd name="T17" fmla="*/ 135 h 1653"/>
                <a:gd name="T18" fmla="*/ 1108 w 1445"/>
                <a:gd name="T19" fmla="*/ 389 h 1653"/>
                <a:gd name="T20" fmla="*/ 1275 w 1445"/>
                <a:gd name="T21" fmla="*/ 1129 h 1653"/>
                <a:gd name="T22" fmla="*/ 1121 w 1445"/>
                <a:gd name="T23" fmla="*/ 1248 h 1653"/>
                <a:gd name="T24" fmla="*/ 652 w 1445"/>
                <a:gd name="T25" fmla="*/ 1206 h 1653"/>
                <a:gd name="T26" fmla="*/ 117 w 1445"/>
                <a:gd name="T27" fmla="*/ 671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5" h="1653">
                  <a:moveTo>
                    <a:pt x="0" y="675"/>
                  </a:moveTo>
                  <a:cubicBezTo>
                    <a:pt x="0" y="1036"/>
                    <a:pt x="294" y="1329"/>
                    <a:pt x="662" y="1329"/>
                  </a:cubicBezTo>
                  <a:cubicBezTo>
                    <a:pt x="662" y="1329"/>
                    <a:pt x="1224" y="1338"/>
                    <a:pt x="1309" y="1463"/>
                  </a:cubicBezTo>
                  <a:cubicBezTo>
                    <a:pt x="1388" y="1579"/>
                    <a:pt x="1346" y="1653"/>
                    <a:pt x="1387" y="1653"/>
                  </a:cubicBezTo>
                  <a:cubicBezTo>
                    <a:pt x="1445" y="1653"/>
                    <a:pt x="1445" y="703"/>
                    <a:pt x="1273" y="389"/>
                  </a:cubicBezTo>
                  <a:cubicBezTo>
                    <a:pt x="1183" y="224"/>
                    <a:pt x="992" y="39"/>
                    <a:pt x="655" y="20"/>
                  </a:cubicBezTo>
                  <a:cubicBezTo>
                    <a:pt x="294" y="0"/>
                    <a:pt x="0" y="313"/>
                    <a:pt x="0" y="675"/>
                  </a:cubicBezTo>
                  <a:close/>
                  <a:moveTo>
                    <a:pt x="117" y="671"/>
                  </a:moveTo>
                  <a:cubicBezTo>
                    <a:pt x="117" y="375"/>
                    <a:pt x="357" y="135"/>
                    <a:pt x="652" y="135"/>
                  </a:cubicBezTo>
                  <a:cubicBezTo>
                    <a:pt x="845" y="135"/>
                    <a:pt x="1013" y="237"/>
                    <a:pt x="1108" y="389"/>
                  </a:cubicBezTo>
                  <a:cubicBezTo>
                    <a:pt x="1241" y="603"/>
                    <a:pt x="1275" y="923"/>
                    <a:pt x="1275" y="1129"/>
                  </a:cubicBezTo>
                  <a:cubicBezTo>
                    <a:pt x="1275" y="1254"/>
                    <a:pt x="1223" y="1273"/>
                    <a:pt x="1121" y="1248"/>
                  </a:cubicBezTo>
                  <a:cubicBezTo>
                    <a:pt x="1018" y="1223"/>
                    <a:pt x="863" y="1199"/>
                    <a:pt x="652" y="1206"/>
                  </a:cubicBezTo>
                  <a:cubicBezTo>
                    <a:pt x="357" y="1206"/>
                    <a:pt x="117" y="966"/>
                    <a:pt x="117" y="6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id-ID" sz="8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AutoShape 12"/>
            <p:cNvSpPr>
              <a:spLocks/>
            </p:cNvSpPr>
            <p:nvPr/>
          </p:nvSpPr>
          <p:spPr bwMode="auto">
            <a:xfrm>
              <a:off x="5233268" y="5874499"/>
              <a:ext cx="269415" cy="291504"/>
            </a:xfrm>
            <a:custGeom>
              <a:avLst/>
              <a:gdLst>
                <a:gd name="T0" fmla="+- 0 10802 114"/>
                <a:gd name="T1" fmla="*/ T0 w 21376"/>
                <a:gd name="T2" fmla="*/ 10800 h 21600"/>
                <a:gd name="T3" fmla="+- 0 10802 114"/>
                <a:gd name="T4" fmla="*/ T3 w 21376"/>
                <a:gd name="T5" fmla="*/ 10800 h 21600"/>
                <a:gd name="T6" fmla="+- 0 10802 114"/>
                <a:gd name="T7" fmla="*/ T6 w 21376"/>
                <a:gd name="T8" fmla="*/ 10800 h 21600"/>
                <a:gd name="T9" fmla="+- 0 10802 114"/>
                <a:gd name="T10" fmla="*/ T9 w 2137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599"/>
                    <a:pt x="19455" y="21599"/>
                  </a:cubicBezTo>
                  <a:lnTo>
                    <a:pt x="1928" y="21599"/>
                  </a:lnTo>
                  <a:cubicBezTo>
                    <a:pt x="1585" y="21599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lIns="23262" tIns="23262" rIns="23262" bIns="23262" anchor="ctr"/>
            <a:lstStyle/>
            <a:p>
              <a:pPr algn="just" defTabSz="418644">
                <a:lnSpc>
                  <a:spcPct val="120000"/>
                </a:lnSpc>
                <a:defRPr/>
              </a:pPr>
              <a:endParaRPr lang="es-ES" sz="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0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85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47" grpId="0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1772799" y="4622104"/>
            <a:ext cx="5582522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9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798" name="AutoShape 6"/>
          <p:cNvSpPr>
            <a:spLocks/>
          </p:cNvSpPr>
          <p:nvPr/>
        </p:nvSpPr>
        <p:spPr bwMode="auto">
          <a:xfrm>
            <a:off x="2947201" y="1834574"/>
            <a:ext cx="447676" cy="323820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80%</a:t>
            </a:r>
          </a:p>
        </p:txBody>
      </p:sp>
      <p:sp>
        <p:nvSpPr>
          <p:cNvPr id="33799" name="AutoShape 7"/>
          <p:cNvSpPr>
            <a:spLocks/>
          </p:cNvSpPr>
          <p:nvPr/>
        </p:nvSpPr>
        <p:spPr bwMode="auto">
          <a:xfrm>
            <a:off x="2206298" y="2583686"/>
            <a:ext cx="446931" cy="323820"/>
          </a:xfrm>
          <a:custGeom>
            <a:avLst/>
            <a:gdLst>
              <a:gd name="T0" fmla="*/ 475457 w 21600"/>
              <a:gd name="T1" fmla="*/ 344488 h 21600"/>
              <a:gd name="T2" fmla="*/ 475457 w 21600"/>
              <a:gd name="T3" fmla="*/ 344488 h 21600"/>
              <a:gd name="T4" fmla="*/ 475457 w 21600"/>
              <a:gd name="T5" fmla="*/ 344488 h 21600"/>
              <a:gd name="T6" fmla="*/ 475457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45%</a:t>
            </a:r>
          </a:p>
        </p:txBody>
      </p:sp>
      <p:sp>
        <p:nvSpPr>
          <p:cNvPr id="33800" name="AutoShape 8"/>
          <p:cNvSpPr>
            <a:spLocks/>
          </p:cNvSpPr>
          <p:nvPr/>
        </p:nvSpPr>
        <p:spPr bwMode="auto">
          <a:xfrm>
            <a:off x="3688853" y="3042555"/>
            <a:ext cx="447676" cy="323820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25%</a:t>
            </a:r>
          </a:p>
        </p:txBody>
      </p:sp>
      <p:sp>
        <p:nvSpPr>
          <p:cNvPr id="33801" name="AutoShape 9"/>
          <p:cNvSpPr>
            <a:spLocks/>
          </p:cNvSpPr>
          <p:nvPr/>
        </p:nvSpPr>
        <p:spPr bwMode="auto">
          <a:xfrm>
            <a:off x="4486462" y="2183016"/>
            <a:ext cx="447676" cy="324565"/>
          </a:xfrm>
          <a:custGeom>
            <a:avLst/>
            <a:gdLst>
              <a:gd name="T0" fmla="*/ 476250 w 21600"/>
              <a:gd name="T1" fmla="*/ 345281 h 21600"/>
              <a:gd name="T2" fmla="*/ 476250 w 21600"/>
              <a:gd name="T3" fmla="*/ 345281 h 21600"/>
              <a:gd name="T4" fmla="*/ 476250 w 21600"/>
              <a:gd name="T5" fmla="*/ 345281 h 21600"/>
              <a:gd name="T6" fmla="*/ 476250 w 21600"/>
              <a:gd name="T7" fmla="*/ 3452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</a:p>
        </p:txBody>
      </p:sp>
      <p:sp>
        <p:nvSpPr>
          <p:cNvPr id="33802" name="AutoShape 10"/>
          <p:cNvSpPr>
            <a:spLocks/>
          </p:cNvSpPr>
          <p:nvPr/>
        </p:nvSpPr>
        <p:spPr bwMode="auto">
          <a:xfrm>
            <a:off x="5171406" y="2643376"/>
            <a:ext cx="447676" cy="323820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</a:p>
        </p:txBody>
      </p:sp>
      <p:sp>
        <p:nvSpPr>
          <p:cNvPr id="33803" name="AutoShape 11"/>
          <p:cNvSpPr>
            <a:spLocks/>
          </p:cNvSpPr>
          <p:nvPr/>
        </p:nvSpPr>
        <p:spPr bwMode="auto">
          <a:xfrm>
            <a:off x="2744699" y="4906323"/>
            <a:ext cx="839254" cy="17993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4" name="AutoShape 12"/>
          <p:cNvSpPr>
            <a:spLocks/>
          </p:cNvSpPr>
          <p:nvPr/>
        </p:nvSpPr>
        <p:spPr bwMode="auto">
          <a:xfrm>
            <a:off x="2014986" y="4906323"/>
            <a:ext cx="839254" cy="17993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5" name="AutoShape 13"/>
          <p:cNvSpPr>
            <a:spLocks/>
          </p:cNvSpPr>
          <p:nvPr/>
        </p:nvSpPr>
        <p:spPr bwMode="auto">
          <a:xfrm>
            <a:off x="3485603" y="4906323"/>
            <a:ext cx="839254" cy="17993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6" name="AutoShape 14"/>
          <p:cNvSpPr>
            <a:spLocks/>
          </p:cNvSpPr>
          <p:nvPr/>
        </p:nvSpPr>
        <p:spPr bwMode="auto">
          <a:xfrm>
            <a:off x="4223522" y="4906323"/>
            <a:ext cx="839254" cy="17993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7" name="AutoShape 15"/>
          <p:cNvSpPr>
            <a:spLocks/>
          </p:cNvSpPr>
          <p:nvPr/>
        </p:nvSpPr>
        <p:spPr bwMode="auto">
          <a:xfrm>
            <a:off x="4968903" y="4906323"/>
            <a:ext cx="839254" cy="179932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8" name="AutoShape 16"/>
          <p:cNvSpPr>
            <a:spLocks/>
          </p:cNvSpPr>
          <p:nvPr/>
        </p:nvSpPr>
        <p:spPr bwMode="auto">
          <a:xfrm>
            <a:off x="5874258" y="2180032"/>
            <a:ext cx="447676" cy="323820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</a:p>
        </p:txBody>
      </p:sp>
      <p:sp>
        <p:nvSpPr>
          <p:cNvPr id="33809" name="AutoShape 17"/>
          <p:cNvSpPr>
            <a:spLocks/>
          </p:cNvSpPr>
          <p:nvPr/>
        </p:nvSpPr>
        <p:spPr bwMode="auto">
          <a:xfrm>
            <a:off x="5694263" y="4902592"/>
            <a:ext cx="838259" cy="179932"/>
          </a:xfrm>
          <a:custGeom>
            <a:avLst/>
            <a:gdLst>
              <a:gd name="T0" fmla="*/ 669131 w 21600"/>
              <a:gd name="T1" fmla="*/ 245269 h 21600"/>
              <a:gd name="T2" fmla="*/ 669131 w 21600"/>
              <a:gd name="T3" fmla="*/ 245269 h 21600"/>
              <a:gd name="T4" fmla="*/ 669131 w 21600"/>
              <a:gd name="T5" fmla="*/ 245269 h 21600"/>
              <a:gd name="T6" fmla="*/ 669131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0" name="AutoShape 18"/>
          <p:cNvSpPr>
            <a:spLocks/>
          </p:cNvSpPr>
          <p:nvPr/>
        </p:nvSpPr>
        <p:spPr bwMode="auto">
          <a:xfrm>
            <a:off x="2234652" y="3005249"/>
            <a:ext cx="387241" cy="17571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274566">
              <a:lnSpc>
                <a:spcPct val="120000"/>
              </a:lnSpc>
              <a:defRPr/>
            </a:pPr>
            <a:endParaRPr lang="es-ES" sz="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1" name="AutoShape 19"/>
          <p:cNvSpPr>
            <a:spLocks/>
          </p:cNvSpPr>
          <p:nvPr/>
        </p:nvSpPr>
        <p:spPr bwMode="auto">
          <a:xfrm>
            <a:off x="2976301" y="2153917"/>
            <a:ext cx="387241" cy="26084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274566">
              <a:lnSpc>
                <a:spcPct val="120000"/>
              </a:lnSpc>
              <a:defRPr/>
            </a:pPr>
            <a:endParaRPr lang="es-ES" sz="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2" name="AutoShape 20"/>
          <p:cNvSpPr>
            <a:spLocks/>
          </p:cNvSpPr>
          <p:nvPr/>
        </p:nvSpPr>
        <p:spPr bwMode="auto">
          <a:xfrm>
            <a:off x="3717951" y="3463371"/>
            <a:ext cx="387241" cy="129900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274566">
              <a:lnSpc>
                <a:spcPct val="120000"/>
              </a:lnSpc>
              <a:defRPr/>
            </a:pPr>
            <a:endParaRPr lang="es-ES" sz="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3" name="AutoShape 21"/>
          <p:cNvSpPr>
            <a:spLocks/>
          </p:cNvSpPr>
          <p:nvPr/>
        </p:nvSpPr>
        <p:spPr bwMode="auto">
          <a:xfrm>
            <a:off x="4459600" y="2579210"/>
            <a:ext cx="387241" cy="218316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274566">
              <a:lnSpc>
                <a:spcPct val="120000"/>
              </a:lnSpc>
              <a:defRPr/>
            </a:pPr>
            <a:endParaRPr lang="es-ES" sz="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4" name="AutoShape 22"/>
          <p:cNvSpPr>
            <a:spLocks/>
          </p:cNvSpPr>
          <p:nvPr/>
        </p:nvSpPr>
        <p:spPr bwMode="auto">
          <a:xfrm>
            <a:off x="5201999" y="3005249"/>
            <a:ext cx="386494" cy="175712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274566">
              <a:lnSpc>
                <a:spcPct val="120000"/>
              </a:lnSpc>
              <a:defRPr/>
            </a:pPr>
            <a:endParaRPr lang="es-ES" sz="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5" name="AutoShape 23"/>
          <p:cNvSpPr>
            <a:spLocks/>
          </p:cNvSpPr>
          <p:nvPr/>
        </p:nvSpPr>
        <p:spPr bwMode="auto">
          <a:xfrm>
            <a:off x="5906342" y="2568019"/>
            <a:ext cx="386494" cy="218316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274566">
              <a:lnSpc>
                <a:spcPct val="120000"/>
              </a:lnSpc>
              <a:defRPr/>
            </a:pPr>
            <a:endParaRPr lang="es-ES" sz="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6" name="AutoShape 24"/>
          <p:cNvSpPr>
            <a:spLocks/>
          </p:cNvSpPr>
          <p:nvPr/>
        </p:nvSpPr>
        <p:spPr bwMode="auto">
          <a:xfrm>
            <a:off x="6718874" y="3005249"/>
            <a:ext cx="386494" cy="17571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274566">
              <a:lnSpc>
                <a:spcPct val="120000"/>
              </a:lnSpc>
              <a:defRPr/>
            </a:pPr>
            <a:endParaRPr lang="es-ES" sz="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7" name="AutoShape 25"/>
          <p:cNvSpPr>
            <a:spLocks/>
          </p:cNvSpPr>
          <p:nvPr/>
        </p:nvSpPr>
        <p:spPr bwMode="auto">
          <a:xfrm>
            <a:off x="6687536" y="2643376"/>
            <a:ext cx="447676" cy="323820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1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</a:p>
        </p:txBody>
      </p:sp>
      <p:sp>
        <p:nvSpPr>
          <p:cNvPr id="33818" name="AutoShape 26"/>
          <p:cNvSpPr>
            <a:spLocks/>
          </p:cNvSpPr>
          <p:nvPr/>
        </p:nvSpPr>
        <p:spPr bwMode="auto">
          <a:xfrm>
            <a:off x="6506049" y="4902592"/>
            <a:ext cx="838259" cy="179932"/>
          </a:xfrm>
          <a:custGeom>
            <a:avLst/>
            <a:gdLst>
              <a:gd name="T0" fmla="*/ 669131 w 21600"/>
              <a:gd name="T1" fmla="*/ 245269 h 21600"/>
              <a:gd name="T2" fmla="*/ 669131 w 21600"/>
              <a:gd name="T3" fmla="*/ 245269 h 21600"/>
              <a:gd name="T4" fmla="*/ 669131 w 21600"/>
              <a:gd name="T5" fmla="*/ 245269 h 21600"/>
              <a:gd name="T6" fmla="*/ 669131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r>
              <a:rPr lang="zh-CN" altLang="en-US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内容</a:t>
            </a:r>
            <a:endParaRPr lang="es-ES" altLang="zh-CN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9" name="AutoShape 27"/>
          <p:cNvSpPr>
            <a:spLocks/>
          </p:cNvSpPr>
          <p:nvPr/>
        </p:nvSpPr>
        <p:spPr bwMode="auto">
          <a:xfrm>
            <a:off x="7981319" y="2515043"/>
            <a:ext cx="3121795" cy="886397"/>
          </a:xfrm>
          <a:custGeom>
            <a:avLst/>
            <a:gdLst>
              <a:gd name="T0" fmla="*/ 3321050 w 21600"/>
              <a:gd name="T1" fmla="*/ 2540000 h 21600"/>
              <a:gd name="T2" fmla="*/ 3321050 w 21600"/>
              <a:gd name="T3" fmla="*/ 2540000 h 21600"/>
              <a:gd name="T4" fmla="*/ 3321050 w 21600"/>
              <a:gd name="T5" fmla="*/ 2540000 h 21600"/>
              <a:gd name="T6" fmla="*/ 3321050 w 21600"/>
              <a:gd name="T7" fmla="*/ 2540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>
              <a:defRPr sz="46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defRPr>
            </a:lvl1pPr>
            <a:lvl2pPr marL="742950" indent="-285750" algn="ctr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20" name="AutoShape 28"/>
          <p:cNvSpPr>
            <a:spLocks/>
          </p:cNvSpPr>
          <p:nvPr/>
        </p:nvSpPr>
        <p:spPr bwMode="auto">
          <a:xfrm>
            <a:off x="7981319" y="2261358"/>
            <a:ext cx="1464586" cy="236219"/>
          </a:xfrm>
          <a:custGeom>
            <a:avLst/>
            <a:gdLst>
              <a:gd name="T0" fmla="*/ 2813050 w 21600"/>
              <a:gd name="T1" fmla="*/ 177800 h 21600"/>
              <a:gd name="T2" fmla="*/ 2813050 w 21600"/>
              <a:gd name="T3" fmla="*/ 177800 h 21600"/>
              <a:gd name="T4" fmla="*/ 2813050 w 21600"/>
              <a:gd name="T5" fmla="*/ 177800 h 21600"/>
              <a:gd name="T6" fmla="*/ 281305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18288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2860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27432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2004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s-E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21" name="AutoShape 29"/>
          <p:cNvSpPr>
            <a:spLocks/>
          </p:cNvSpPr>
          <p:nvPr/>
        </p:nvSpPr>
        <p:spPr bwMode="auto">
          <a:xfrm>
            <a:off x="1749668" y="5653996"/>
            <a:ext cx="9359415" cy="584964"/>
          </a:xfrm>
          <a:custGeom>
            <a:avLst/>
            <a:gdLst>
              <a:gd name="T0" fmla="*/ 9956800 w 21600"/>
              <a:gd name="T1" fmla="*/ 476250 h 21600"/>
              <a:gd name="T2" fmla="*/ 9956800 w 21600"/>
              <a:gd name="T3" fmla="*/ 476250 h 21600"/>
              <a:gd name="T4" fmla="*/ 9956800 w 21600"/>
              <a:gd name="T5" fmla="*/ 476250 h 21600"/>
              <a:gd name="T6" fmla="*/ 9956800 w 21600"/>
              <a:gd name="T7" fmla="*/ 476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7700">
              <a:defRPr sz="46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defRPr>
            </a:lvl1pPr>
            <a:lvl2pPr marL="742950" indent="-285750" algn="ctr" defTabSz="647700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 defTabSz="647700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 defTabSz="647700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 defTabSz="647700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822" name="AutoShape 30"/>
          <p:cNvSpPr>
            <a:spLocks/>
          </p:cNvSpPr>
          <p:nvPr/>
        </p:nvSpPr>
        <p:spPr bwMode="auto">
          <a:xfrm>
            <a:off x="5029732" y="5223960"/>
            <a:ext cx="1847318" cy="236219"/>
          </a:xfrm>
          <a:custGeom>
            <a:avLst/>
            <a:gdLst>
              <a:gd name="T0" fmla="*/ 2813050 w 21600"/>
              <a:gd name="T1" fmla="*/ 177800 h 21600"/>
              <a:gd name="T2" fmla="*/ 2813050 w 21600"/>
              <a:gd name="T3" fmla="*/ 177800 h 21600"/>
              <a:gd name="T4" fmla="*/ 2813050 w 21600"/>
              <a:gd name="T5" fmla="*/ 177800 h 21600"/>
              <a:gd name="T6" fmla="*/ 281305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18288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2860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27432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2004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es-E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169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8" grpId="0" autoUpdateAnimBg="0"/>
      <p:bldP spid="33799" grpId="0" autoUpdateAnimBg="0"/>
      <p:bldP spid="33800" grpId="0" autoUpdateAnimBg="0"/>
      <p:bldP spid="33801" grpId="0" autoUpdateAnimBg="0"/>
      <p:bldP spid="33802" grpId="0" autoUpdateAnimBg="0"/>
      <p:bldP spid="33803" grpId="0" autoUpdateAnimBg="0"/>
      <p:bldP spid="33804" grpId="0" autoUpdateAnimBg="0"/>
      <p:bldP spid="33805" grpId="0" autoUpdateAnimBg="0"/>
      <p:bldP spid="33806" grpId="0" autoUpdateAnimBg="0"/>
      <p:bldP spid="33807" grpId="0" autoUpdateAnimBg="0"/>
      <p:bldP spid="33808" grpId="0" autoUpdateAnimBg="0"/>
      <p:bldP spid="33809" grpId="0" autoUpdateAnimBg="0"/>
      <p:bldP spid="33810" grpId="0" animBg="1" autoUpdateAnimBg="0"/>
      <p:bldP spid="33811" grpId="0" animBg="1" autoUpdateAnimBg="0"/>
      <p:bldP spid="33812" grpId="0" animBg="1" autoUpdateAnimBg="0"/>
      <p:bldP spid="33813" grpId="0" animBg="1" autoUpdateAnimBg="0"/>
      <p:bldP spid="33814" grpId="0" animBg="1" autoUpdateAnimBg="0"/>
      <p:bldP spid="33815" grpId="0" animBg="1" autoUpdateAnimBg="0"/>
      <p:bldP spid="33816" grpId="0" animBg="1" autoUpdateAnimBg="0"/>
      <p:bldP spid="33817" grpId="0" autoUpdateAnimBg="0"/>
      <p:bldP spid="33818" grpId="0" autoUpdateAnimBg="0"/>
      <p:bldP spid="33819" grpId="0" autoUpdateAnimBg="0"/>
      <p:bldP spid="33820" grpId="0" autoUpdateAnimBg="0"/>
      <p:bldP spid="33821" grpId="0" autoUpdateAnimBg="0"/>
      <p:bldP spid="338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8695" y="1460166"/>
            <a:ext cx="6840760" cy="458613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510987" y="5364658"/>
            <a:ext cx="2310430" cy="68164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/>
          </a:p>
        </p:txBody>
      </p:sp>
      <p:sp>
        <p:nvSpPr>
          <p:cNvPr id="13" name="圆角矩形 12"/>
          <p:cNvSpPr/>
          <p:nvPr/>
        </p:nvSpPr>
        <p:spPr>
          <a:xfrm>
            <a:off x="9821417" y="5364658"/>
            <a:ext cx="2785846" cy="68164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2"/>
          </a:p>
        </p:txBody>
      </p:sp>
      <p:sp>
        <p:nvSpPr>
          <p:cNvPr id="14" name="矩形 13"/>
          <p:cNvSpPr/>
          <p:nvPr/>
        </p:nvSpPr>
        <p:spPr>
          <a:xfrm>
            <a:off x="8317788" y="5510723"/>
            <a:ext cx="938159" cy="40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2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20%</a:t>
            </a:r>
          </a:p>
        </p:txBody>
      </p:sp>
      <p:sp>
        <p:nvSpPr>
          <p:cNvPr id="15" name="矩形 14"/>
          <p:cNvSpPr/>
          <p:nvPr/>
        </p:nvSpPr>
        <p:spPr>
          <a:xfrm>
            <a:off x="10866190" y="5510723"/>
            <a:ext cx="937446" cy="40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2" dirty="0">
                <a:solidFill>
                  <a:schemeClr val="bg1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rPr>
              <a:t>80%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420694" y="1744117"/>
            <a:ext cx="1835253" cy="35774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</a:t>
            </a:r>
            <a:endParaRPr lang="en-US" sz="14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420694" y="2049782"/>
            <a:ext cx="4550743" cy="7587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420694" y="3153025"/>
            <a:ext cx="4550743" cy="758799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</a:t>
            </a:r>
            <a:r>
              <a:rPr lang="zh-CN" altLang="en-US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CN" sz="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29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719" y="-18253"/>
            <a:ext cx="12871675" cy="725980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06346" y="6139348"/>
            <a:ext cx="4294316" cy="3447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cap="all" dirty="0">
                <a:solidFill>
                  <a:srgbClr val="C00000"/>
                </a:solidFill>
                <a:cs typeface="+mn-ea"/>
                <a:sym typeface="+mn-lt"/>
              </a:rPr>
              <a:t>Please replace the written content</a:t>
            </a:r>
            <a:endParaRPr lang="zh-CN" altLang="en-US" sz="2000" b="1" cap="all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8" name="TextBox 148"/>
          <p:cNvSpPr txBox="1"/>
          <p:nvPr/>
        </p:nvSpPr>
        <p:spPr>
          <a:xfrm>
            <a:off x="1438242" y="5502900"/>
            <a:ext cx="2630522" cy="53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20000"/>
              </a:lnSpc>
              <a:defRPr/>
            </a:pPr>
            <a:r>
              <a:rPr kumimoji="1" lang="zh-CN" altLang="en-US" sz="2400" dirty="0">
                <a:solidFill>
                  <a:srgbClr val="C00000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cs typeface="+mn-ea"/>
                <a:sym typeface="Arial" panose="020B0604020202020204" pitchFamily="34" charset="0"/>
              </a:rPr>
              <a:t>请替换文字内容</a:t>
            </a:r>
            <a:endParaRPr kumimoji="1" lang="en-US" altLang="ko-KR" sz="2400" dirty="0">
              <a:solidFill>
                <a:srgbClr val="C00000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38242" y="6019900"/>
            <a:ext cx="26305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/>
          <p:cNvSpPr txBox="1"/>
          <p:nvPr/>
        </p:nvSpPr>
        <p:spPr>
          <a:xfrm>
            <a:off x="2292566" y="4480421"/>
            <a:ext cx="1269401" cy="108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04</a:t>
            </a:r>
            <a:endParaRPr lang="zh-CN" altLang="en-US" sz="703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">
        <p14:doors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57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  <p:bldP spid="29" grpId="1"/>
      <p:bldP spid="8" grpId="0"/>
      <p:bldP spid="8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542525" y="1719429"/>
            <a:ext cx="3765330" cy="3797141"/>
            <a:chOff x="4306165" y="1925649"/>
            <a:chExt cx="3570288" cy="3600000"/>
          </a:xfrm>
        </p:grpSpPr>
        <p:grpSp>
          <p:nvGrpSpPr>
            <p:cNvPr id="50191" name="Group 1"/>
            <p:cNvGrpSpPr>
              <a:grpSpLocks noChangeAspect="1"/>
            </p:cNvGrpSpPr>
            <p:nvPr/>
          </p:nvGrpSpPr>
          <p:grpSpPr bwMode="auto">
            <a:xfrm rot="-2700000">
              <a:off x="4306165" y="1925649"/>
              <a:ext cx="3570288" cy="3600000"/>
              <a:chOff x="8022565" y="1756836"/>
              <a:chExt cx="3057586" cy="3083031"/>
            </a:xfrm>
          </p:grpSpPr>
          <p:grpSp>
            <p:nvGrpSpPr>
              <p:cNvPr id="50196" name="Group 33"/>
              <p:cNvGrpSpPr>
                <a:grpSpLocks/>
              </p:cNvGrpSpPr>
              <p:nvPr/>
            </p:nvGrpSpPr>
            <p:grpSpPr bwMode="auto">
              <a:xfrm>
                <a:off x="8022565" y="1783300"/>
                <a:ext cx="3057585" cy="3056567"/>
                <a:chOff x="1911669" y="890908"/>
                <a:chExt cx="4768056" cy="4767263"/>
              </a:xfrm>
            </p:grpSpPr>
            <p:sp>
              <p:nvSpPr>
                <p:cNvPr id="34" name="Block Arc 33"/>
                <p:cNvSpPr/>
                <p:nvPr/>
              </p:nvSpPr>
              <p:spPr>
                <a:xfrm>
                  <a:off x="1912418" y="890013"/>
                  <a:ext cx="4768059" cy="4768254"/>
                </a:xfrm>
                <a:prstGeom prst="blockArc">
                  <a:avLst>
                    <a:gd name="adj1" fmla="val 10817486"/>
                    <a:gd name="adj2" fmla="val 16183941"/>
                    <a:gd name="adj3" fmla="val 9951"/>
                  </a:avLst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50214" name="Group 31"/>
                <p:cNvGrpSpPr>
                  <a:grpSpLocks/>
                </p:cNvGrpSpPr>
                <p:nvPr/>
              </p:nvGrpSpPr>
              <p:grpSpPr bwMode="auto">
                <a:xfrm>
                  <a:off x="2834801" y="1789433"/>
                  <a:ext cx="2921794" cy="2928938"/>
                  <a:chOff x="2429847" y="1482792"/>
                  <a:chExt cx="3877375" cy="3886854"/>
                </a:xfrm>
              </p:grpSpPr>
              <p:sp>
                <p:nvSpPr>
                  <p:cNvPr id="36" name="Block Arc 35"/>
                  <p:cNvSpPr/>
                  <p:nvPr/>
                </p:nvSpPr>
                <p:spPr>
                  <a:xfrm>
                    <a:off x="2426425" y="1456759"/>
                    <a:ext cx="3888198" cy="3891170"/>
                  </a:xfrm>
                  <a:prstGeom prst="blockArc">
                    <a:avLst>
                      <a:gd name="adj1" fmla="val 10792808"/>
                      <a:gd name="adj2" fmla="val 16214982"/>
                      <a:gd name="adj3" fmla="val 15945"/>
                    </a:avLst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anchor="ctr" anchorCtr="1"/>
                  <a:lstStyle/>
                  <a:p>
                    <a:pPr algn="ctr" fontAlgn="auto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7" name="Block Arc 36"/>
                  <p:cNvSpPr/>
                  <p:nvPr/>
                </p:nvSpPr>
                <p:spPr>
                  <a:xfrm>
                    <a:off x="3538753" y="2528417"/>
                    <a:ext cx="1780918" cy="1769738"/>
                  </a:xfrm>
                  <a:prstGeom prst="blockArc">
                    <a:avLst>
                      <a:gd name="adj1" fmla="val 10792808"/>
                      <a:gd name="adj2" fmla="val 16040204"/>
                      <a:gd name="adj3" fmla="val 25863"/>
                    </a:avLst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anchor="ctr" anchorCtr="1"/>
                  <a:lstStyle/>
                  <a:p>
                    <a:pPr algn="ctr" fontAlgn="auto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9" name="Block Arc 8"/>
              <p:cNvSpPr/>
              <p:nvPr/>
            </p:nvSpPr>
            <p:spPr bwMode="auto">
              <a:xfrm flipH="1">
                <a:off x="8322740" y="2082664"/>
                <a:ext cx="2455314" cy="2456366"/>
              </a:xfrm>
              <a:prstGeom prst="blockArc">
                <a:avLst>
                  <a:gd name="adj1" fmla="val 10802836"/>
                  <a:gd name="adj2" fmla="val 16193992"/>
                  <a:gd name="adj3" fmla="val 12234"/>
                </a:avLst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anchor="ctr" anchorCtr="1"/>
              <a:lstStyle/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Block Arc 9"/>
              <p:cNvSpPr/>
              <p:nvPr/>
            </p:nvSpPr>
            <p:spPr bwMode="auto">
              <a:xfrm flipH="1">
                <a:off x="8883630" y="2639260"/>
                <a:ext cx="1336419" cy="1317220"/>
              </a:xfrm>
              <a:prstGeom prst="blockArc">
                <a:avLst>
                  <a:gd name="adj1" fmla="val 10792808"/>
                  <a:gd name="adj2" fmla="val 16167251"/>
                  <a:gd name="adj3" fmla="val 17804"/>
                </a:avLst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anchor="ctr" anchorCtr="1"/>
              <a:lstStyle/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grpSp>
            <p:nvGrpSpPr>
              <p:cNvPr id="50199" name="Group 18"/>
              <p:cNvGrpSpPr>
                <a:grpSpLocks/>
              </p:cNvGrpSpPr>
              <p:nvPr/>
            </p:nvGrpSpPr>
            <p:grpSpPr bwMode="auto">
              <a:xfrm>
                <a:off x="8386890" y="2096104"/>
                <a:ext cx="984431" cy="1406067"/>
                <a:chOff x="2479504" y="1378466"/>
                <a:chExt cx="1535140" cy="2193013"/>
              </a:xfrm>
            </p:grpSpPr>
            <p:sp>
              <p:nvSpPr>
                <p:cNvPr id="31" name="TextBox 69"/>
                <p:cNvSpPr txBox="1">
                  <a:spLocks noChangeArrowheads="1"/>
                </p:cNvSpPr>
                <p:nvPr/>
              </p:nvSpPr>
              <p:spPr bwMode="auto">
                <a:xfrm rot="2700000">
                  <a:off x="2144392" y="1713578"/>
                  <a:ext cx="1009951" cy="3397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kern="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1</a:t>
                  </a:r>
                  <a:endParaRPr lang="nb-NO" sz="1400" kern="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TextBox 69"/>
                <p:cNvSpPr txBox="1">
                  <a:spLocks noChangeArrowheads="1"/>
                </p:cNvSpPr>
                <p:nvPr/>
              </p:nvSpPr>
              <p:spPr bwMode="auto">
                <a:xfrm rot="2700000">
                  <a:off x="2792415" y="2355399"/>
                  <a:ext cx="1009949" cy="339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b="1" kern="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2</a:t>
                  </a:r>
                  <a:endParaRPr lang="nb-NO" sz="1400" b="1" kern="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TextBox 69"/>
                <p:cNvSpPr txBox="1">
                  <a:spLocks noChangeArrowheads="1"/>
                </p:cNvSpPr>
                <p:nvPr/>
              </p:nvSpPr>
              <p:spPr bwMode="auto">
                <a:xfrm rot="2700000">
                  <a:off x="3339752" y="2896587"/>
                  <a:ext cx="1010116" cy="3396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b="1" kern="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3</a:t>
                  </a:r>
                  <a:endParaRPr lang="nb-NO" sz="1400" b="1" kern="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 flipV="1">
                <a:off x="8322878" y="2057098"/>
                <a:ext cx="2456452" cy="2456043"/>
                <a:chOff x="2379982" y="1359220"/>
                <a:chExt cx="3830637" cy="3830639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9" name="Block Arc 28"/>
                <p:cNvSpPr/>
                <p:nvPr/>
              </p:nvSpPr>
              <p:spPr>
                <a:xfrm>
                  <a:off x="2379903" y="1359220"/>
                  <a:ext cx="3830000" cy="3830639"/>
                </a:xfrm>
                <a:prstGeom prst="blockArc">
                  <a:avLst>
                    <a:gd name="adj1" fmla="val 10802836"/>
                    <a:gd name="adj2" fmla="val 16207129"/>
                    <a:gd name="adj3" fmla="val 11613"/>
                  </a:avLst>
                </a:prstGeom>
                <a:solidFill>
                  <a:schemeClr val="bg2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" name="Block Arc 29"/>
                <p:cNvSpPr/>
                <p:nvPr/>
              </p:nvSpPr>
              <p:spPr bwMode="auto">
                <a:xfrm>
                  <a:off x="3295738" y="2225995"/>
                  <a:ext cx="2041185" cy="2055814"/>
                </a:xfrm>
                <a:prstGeom prst="blockArc">
                  <a:avLst>
                    <a:gd name="adj1" fmla="val 10792808"/>
                    <a:gd name="adj2" fmla="val 16140419"/>
                    <a:gd name="adj3" fmla="val 18385"/>
                  </a:avLst>
                </a:prstGeom>
                <a:solidFill>
                  <a:schemeClr val="bg2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201" name="Group 36"/>
              <p:cNvGrpSpPr>
                <a:grpSpLocks/>
              </p:cNvGrpSpPr>
              <p:nvPr/>
            </p:nvGrpSpPr>
            <p:grpSpPr bwMode="auto">
              <a:xfrm flipV="1">
                <a:off x="8023074" y="1756836"/>
                <a:ext cx="3057077" cy="3056567"/>
                <a:chOff x="1911350" y="2526690"/>
                <a:chExt cx="4767263" cy="4767262"/>
              </a:xfrm>
            </p:grpSpPr>
            <p:sp>
              <p:nvSpPr>
                <p:cNvPr id="25" name="Block Arc 24"/>
                <p:cNvSpPr/>
                <p:nvPr/>
              </p:nvSpPr>
              <p:spPr bwMode="auto">
                <a:xfrm flipH="1">
                  <a:off x="1911305" y="2537169"/>
                  <a:ext cx="4768058" cy="4772495"/>
                </a:xfrm>
                <a:prstGeom prst="blockArc">
                  <a:avLst>
                    <a:gd name="adj1" fmla="val 10817486"/>
                    <a:gd name="adj2" fmla="val 16183941"/>
                    <a:gd name="adj3" fmla="val 9951"/>
                  </a:avLst>
                </a:prstGeom>
                <a:solidFill>
                  <a:schemeClr val="accent6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tIns="0" rIns="0" bIns="0" anchor="ctr" anchorCtr="1"/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50207" name="Group 31"/>
                <p:cNvGrpSpPr>
                  <a:grpSpLocks/>
                </p:cNvGrpSpPr>
                <p:nvPr/>
              </p:nvGrpSpPr>
              <p:grpSpPr bwMode="auto">
                <a:xfrm flipH="1">
                  <a:off x="2833688" y="3449027"/>
                  <a:ext cx="2905125" cy="2905125"/>
                  <a:chOff x="2451966" y="1514392"/>
                  <a:chExt cx="3855254" cy="3855254"/>
                </a:xfrm>
              </p:grpSpPr>
              <p:sp>
                <p:nvSpPr>
                  <p:cNvPr id="27" name="Block Arc 26"/>
                  <p:cNvSpPr/>
                  <p:nvPr/>
                </p:nvSpPr>
                <p:spPr>
                  <a:xfrm>
                    <a:off x="2437265" y="1528695"/>
                    <a:ext cx="3868503" cy="3868662"/>
                  </a:xfrm>
                  <a:prstGeom prst="blockArc">
                    <a:avLst>
                      <a:gd name="adj1" fmla="val 10792808"/>
                      <a:gd name="adj2" fmla="val 16118087"/>
                      <a:gd name="adj3" fmla="val 14300"/>
                    </a:avLst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anchor="ctr" anchorCtr="1"/>
                  <a:lstStyle/>
                  <a:p>
                    <a:pPr algn="ctr" fontAlgn="auto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" name="Block Arc 27"/>
                  <p:cNvSpPr/>
                  <p:nvPr/>
                </p:nvSpPr>
                <p:spPr>
                  <a:xfrm>
                    <a:off x="3415083" y="2576751"/>
                    <a:ext cx="1885016" cy="1772551"/>
                  </a:xfrm>
                  <a:prstGeom prst="blockArc">
                    <a:avLst>
                      <a:gd name="adj1" fmla="val 10792808"/>
                      <a:gd name="adj2" fmla="val 16132623"/>
                      <a:gd name="adj3" fmla="val 24443"/>
                    </a:avLst>
                  </a:prstGeom>
                  <a:solidFill>
                    <a:schemeClr val="accent4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anchor="ctr" anchorCtr="1"/>
                  <a:lstStyle/>
                  <a:p>
                    <a:pPr algn="ctr" fontAlgn="auto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40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50202" name="Group 49"/>
              <p:cNvGrpSpPr>
                <a:grpSpLocks/>
              </p:cNvGrpSpPr>
              <p:nvPr/>
            </p:nvGrpSpPr>
            <p:grpSpPr bwMode="auto">
              <a:xfrm rot="10800000">
                <a:off x="9576135" y="3289367"/>
                <a:ext cx="957525" cy="1383187"/>
                <a:chOff x="2827519" y="1107924"/>
                <a:chExt cx="1493180" cy="2157329"/>
              </a:xfrm>
            </p:grpSpPr>
            <p:sp>
              <p:nvSpPr>
                <p:cNvPr id="20" name="TextBox 69"/>
                <p:cNvSpPr txBox="1">
                  <a:spLocks noChangeArrowheads="1"/>
                </p:cNvSpPr>
                <p:nvPr/>
              </p:nvSpPr>
              <p:spPr bwMode="auto">
                <a:xfrm rot="13500000">
                  <a:off x="2492406" y="1443037"/>
                  <a:ext cx="1009951" cy="339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kern="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6</a:t>
                  </a:r>
                  <a:endParaRPr lang="nb-NO" sz="1400" kern="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TextBox 69"/>
                <p:cNvSpPr txBox="1">
                  <a:spLocks noChangeArrowheads="1"/>
                </p:cNvSpPr>
                <p:nvPr/>
              </p:nvSpPr>
              <p:spPr bwMode="auto">
                <a:xfrm rot="13500000">
                  <a:off x="3126609" y="2092366"/>
                  <a:ext cx="1009951" cy="3397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b="1" kern="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5</a:t>
                  </a:r>
                  <a:endParaRPr lang="nb-NO" sz="1400" b="1" kern="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TextBox 69"/>
                <p:cNvSpPr txBox="1">
                  <a:spLocks noChangeArrowheads="1"/>
                </p:cNvSpPr>
                <p:nvPr/>
              </p:nvSpPr>
              <p:spPr bwMode="auto">
                <a:xfrm rot="13500000">
                  <a:off x="3645806" y="2590360"/>
                  <a:ext cx="1010118" cy="3396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spcFirstLastPara="1" lIns="0" tIns="0" rIns="0" bIns="0" anchor="ctr" anchorCtr="1">
                  <a:prstTxWarp prst="textArchUp">
                    <a:avLst/>
                  </a:prstTxWarp>
                  <a:spAutoFit/>
                </a:bodyPr>
                <a:lstStyle/>
                <a:p>
                  <a:pPr algn="ctr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b="1" kern="0" dirty="0">
                      <a:solidFill>
                        <a:schemeClr val="accent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rPr>
                    <a:t>4</a:t>
                  </a:r>
                  <a:endParaRPr lang="nb-NO" sz="1400" b="1" kern="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0192" name="TextBox 2"/>
            <p:cNvSpPr txBox="1">
              <a:spLocks noChangeArrowheads="1"/>
            </p:cNvSpPr>
            <p:nvPr/>
          </p:nvSpPr>
          <p:spPr bwMode="auto">
            <a:xfrm>
              <a:off x="5722338" y="4234521"/>
              <a:ext cx="745587" cy="2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93" name="TextBox 38"/>
            <p:cNvSpPr txBox="1">
              <a:spLocks noChangeArrowheads="1"/>
            </p:cNvSpPr>
            <p:nvPr/>
          </p:nvSpPr>
          <p:spPr bwMode="auto">
            <a:xfrm>
              <a:off x="5707170" y="4878734"/>
              <a:ext cx="745587" cy="2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94" name="TextBox 39"/>
            <p:cNvSpPr txBox="1">
              <a:spLocks noChangeArrowheads="1"/>
            </p:cNvSpPr>
            <p:nvPr/>
          </p:nvSpPr>
          <p:spPr bwMode="auto">
            <a:xfrm>
              <a:off x="5729020" y="2980313"/>
              <a:ext cx="745587" cy="2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95" name="TextBox 40"/>
            <p:cNvSpPr txBox="1">
              <a:spLocks noChangeArrowheads="1"/>
            </p:cNvSpPr>
            <p:nvPr/>
          </p:nvSpPr>
          <p:spPr bwMode="auto">
            <a:xfrm>
              <a:off x="5707169" y="2350191"/>
              <a:ext cx="745587" cy="223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8505846" y="2350228"/>
            <a:ext cx="2962254" cy="2472645"/>
            <a:chOff x="7045224" y="1714382"/>
            <a:chExt cx="4137667" cy="2346157"/>
          </a:xfrm>
        </p:grpSpPr>
        <p:sp>
          <p:nvSpPr>
            <p:cNvPr id="50188" name="TextBox 42"/>
            <p:cNvSpPr txBox="1">
              <a:spLocks noChangeArrowheads="1"/>
            </p:cNvSpPr>
            <p:nvPr/>
          </p:nvSpPr>
          <p:spPr bwMode="auto">
            <a:xfrm>
              <a:off x="7045224" y="1714382"/>
              <a:ext cx="4137667" cy="52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89" name="TextBox 43"/>
            <p:cNvSpPr txBox="1">
              <a:spLocks noChangeArrowheads="1"/>
            </p:cNvSpPr>
            <p:nvPr/>
          </p:nvSpPr>
          <p:spPr bwMode="auto">
            <a:xfrm>
              <a:off x="7045224" y="3534881"/>
              <a:ext cx="4137667" cy="52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90" name="TextBox 45"/>
            <p:cNvSpPr txBox="1">
              <a:spLocks noChangeArrowheads="1"/>
            </p:cNvSpPr>
            <p:nvPr/>
          </p:nvSpPr>
          <p:spPr bwMode="auto">
            <a:xfrm>
              <a:off x="7045224" y="2624632"/>
              <a:ext cx="4137667" cy="525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336454" y="2350228"/>
            <a:ext cx="3015354" cy="2470970"/>
            <a:chOff x="7045224" y="1717841"/>
            <a:chExt cx="4137667" cy="2342744"/>
          </a:xfrm>
        </p:grpSpPr>
        <p:sp>
          <p:nvSpPr>
            <p:cNvPr id="50185" name="TextBox 47"/>
            <p:cNvSpPr txBox="1">
              <a:spLocks noChangeArrowheads="1"/>
            </p:cNvSpPr>
            <p:nvPr/>
          </p:nvSpPr>
          <p:spPr bwMode="auto">
            <a:xfrm>
              <a:off x="7045224" y="1717841"/>
              <a:ext cx="4137667" cy="52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86" name="TextBox 48"/>
            <p:cNvSpPr txBox="1">
              <a:spLocks noChangeArrowheads="1"/>
            </p:cNvSpPr>
            <p:nvPr/>
          </p:nvSpPr>
          <p:spPr bwMode="auto">
            <a:xfrm>
              <a:off x="7045224" y="3535336"/>
              <a:ext cx="4137667" cy="52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187" name="TextBox 50"/>
            <p:cNvSpPr txBox="1">
              <a:spLocks noChangeArrowheads="1"/>
            </p:cNvSpPr>
            <p:nvPr/>
          </p:nvSpPr>
          <p:spPr bwMode="auto">
            <a:xfrm>
              <a:off x="7045224" y="2626588"/>
              <a:ext cx="4137667" cy="52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859231" y="5548380"/>
            <a:ext cx="1118671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84238" y="5730871"/>
            <a:ext cx="11165510" cy="281872"/>
          </a:xfrm>
          <a:prstGeom prst="rect">
            <a:avLst/>
          </a:prstGeom>
          <a:noFill/>
        </p:spPr>
        <p:txBody>
          <a:bodyPr wrap="square" lIns="0" tIns="0" rIns="0" bIns="0" spcCol="360000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59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文本框 118"/>
          <p:cNvSpPr txBox="1"/>
          <p:nvPr/>
        </p:nvSpPr>
        <p:spPr>
          <a:xfrm>
            <a:off x="1438876" y="2483165"/>
            <a:ext cx="2274242" cy="13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3600" b="1" cap="all">
                <a:gradFill>
                  <a:gsLst>
                    <a:gs pos="5000">
                      <a:srgbClr val="BD1032"/>
                    </a:gs>
                    <a:gs pos="36000">
                      <a:srgbClr val="55020D"/>
                    </a:gs>
                    <a:gs pos="68000">
                      <a:srgbClr val="E13377"/>
                    </a:gs>
                    <a:gs pos="100000">
                      <a:srgbClr val="ED8571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7998" dirty="0">
                <a:solidFill>
                  <a:schemeClr val="accent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sym typeface="+mn-lt"/>
              </a:rPr>
              <a:t>目录</a:t>
            </a:r>
            <a:endParaRPr lang="zh-CN" altLang="en-US" sz="7998" dirty="0">
              <a:solidFill>
                <a:schemeClr val="accent1"/>
              </a:solidFill>
              <a:latin typeface="方正稚艺简体" panose="03000509000000000000" pitchFamily="65" charset="-122"/>
              <a:ea typeface="方正稚艺简体" panose="03000509000000000000" pitchFamily="65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327970" y="3521234"/>
            <a:ext cx="2496052" cy="68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cap="all" dirty="0">
                <a:solidFill>
                  <a:srgbClr val="000000"/>
                </a:solidFill>
                <a:latin typeface="Franklin Gothic Book" panose="020B0503020102020204" pitchFamily="34" charset="0"/>
                <a:ea typeface="Cambria Math" panose="02040503050406030204" pitchFamily="18" charset="0"/>
                <a:cs typeface="+mn-ea"/>
                <a:sym typeface="+mn-lt"/>
              </a:rPr>
              <a:t>contents</a:t>
            </a:r>
            <a:endParaRPr lang="zh-CN" altLang="en-US" sz="3200" cap="all" dirty="0">
              <a:solidFill>
                <a:srgbClr val="000000"/>
              </a:solidFill>
              <a:latin typeface="Franklin Gothic Book" panose="020B0503020102020204" pitchFamily="34" charset="0"/>
              <a:cs typeface="+mn-ea"/>
              <a:sym typeface="+mn-lt"/>
            </a:endParaRPr>
          </a:p>
        </p:txBody>
      </p:sp>
      <p:sp>
        <p:nvSpPr>
          <p:cNvPr id="80" name="圆角矩形 79"/>
          <p:cNvSpPr/>
          <p:nvPr/>
        </p:nvSpPr>
        <p:spPr>
          <a:xfrm>
            <a:off x="4439653" y="1723569"/>
            <a:ext cx="6165068" cy="615860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5" tIns="48202" rIns="96405" bIns="48202" rtlCol="0" anchor="ctr"/>
          <a:lstStyle/>
          <a:p>
            <a:pPr algn="ctr"/>
            <a:endParaRPr lang="zh-CN" altLang="en-US">
              <a:solidFill>
                <a:srgbClr val="70308C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307268" y="1816348"/>
            <a:ext cx="3955556" cy="46155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相关标题文字    </a:t>
            </a:r>
            <a:r>
              <a:rPr lang="en-US" altLang="zh-CN" sz="20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THE HEADLINE</a:t>
            </a:r>
            <a:endParaRPr lang="zh-CN" altLang="en-US" sz="2800" dirty="0">
              <a:solidFill>
                <a:schemeClr val="accent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4655624" y="1785103"/>
            <a:ext cx="492796" cy="492796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bg1"/>
                </a:solidFill>
                <a:latin typeface="Impact" panose="020B0806030902050204" pitchFamily="34" charset="0"/>
                <a:cs typeface="+mn-ea"/>
              </a:rPr>
              <a:t>01</a:t>
            </a:r>
            <a:endParaRPr lang="zh-CN" altLang="en-US" sz="1200" dirty="0">
              <a:solidFill>
                <a:schemeClr val="bg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83" name="圆角矩形 82"/>
          <p:cNvSpPr/>
          <p:nvPr/>
        </p:nvSpPr>
        <p:spPr>
          <a:xfrm>
            <a:off x="4439653" y="2494903"/>
            <a:ext cx="6165068" cy="615860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5" tIns="48202" rIns="96405" bIns="48202" rtlCol="0" anchor="ctr"/>
          <a:lstStyle/>
          <a:p>
            <a:pPr algn="ctr"/>
            <a:endParaRPr lang="zh-CN" altLang="en-US">
              <a:solidFill>
                <a:srgbClr val="70308C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5307268" y="2587682"/>
            <a:ext cx="3955556" cy="46155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相关标题文字    </a:t>
            </a:r>
            <a:r>
              <a:rPr lang="en-US" altLang="zh-CN" sz="20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THE HEADLINE</a:t>
            </a:r>
            <a:endParaRPr lang="zh-CN" altLang="en-US" sz="2800" dirty="0">
              <a:solidFill>
                <a:schemeClr val="accent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4655624" y="2556437"/>
            <a:ext cx="492796" cy="492796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bg1"/>
                </a:solidFill>
                <a:latin typeface="Impact" panose="020B0806030902050204" pitchFamily="34" charset="0"/>
                <a:cs typeface="+mn-ea"/>
              </a:rPr>
              <a:t>02</a:t>
            </a:r>
            <a:endParaRPr lang="zh-CN" altLang="en-US" sz="1200" dirty="0">
              <a:solidFill>
                <a:schemeClr val="bg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86" name="圆角矩形 85"/>
          <p:cNvSpPr/>
          <p:nvPr/>
        </p:nvSpPr>
        <p:spPr>
          <a:xfrm>
            <a:off x="4439653" y="3266238"/>
            <a:ext cx="6165068" cy="615860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5" tIns="48202" rIns="96405" bIns="48202" rtlCol="0" anchor="ctr"/>
          <a:lstStyle/>
          <a:p>
            <a:pPr algn="ctr"/>
            <a:endParaRPr lang="zh-CN" altLang="en-US">
              <a:solidFill>
                <a:srgbClr val="BD2D39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07268" y="3359017"/>
            <a:ext cx="3955556" cy="46155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相关标题文字    </a:t>
            </a:r>
            <a:r>
              <a:rPr lang="en-US" altLang="zh-CN" sz="20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THE HEADLINE</a:t>
            </a:r>
            <a:endParaRPr lang="zh-CN" altLang="en-US" sz="2800" dirty="0">
              <a:solidFill>
                <a:schemeClr val="accent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655624" y="3327771"/>
            <a:ext cx="492796" cy="492796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bg1"/>
                </a:solidFill>
                <a:latin typeface="Impact" panose="020B0806030902050204" pitchFamily="34" charset="0"/>
                <a:cs typeface="+mn-ea"/>
              </a:rPr>
              <a:t>03</a:t>
            </a:r>
            <a:endParaRPr lang="zh-CN" altLang="en-US" sz="1200" dirty="0">
              <a:solidFill>
                <a:schemeClr val="bg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4439653" y="4047096"/>
            <a:ext cx="6165068" cy="615860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5" tIns="48202" rIns="96405" bIns="48202" rtlCol="0" anchor="ctr"/>
          <a:lstStyle/>
          <a:p>
            <a:pPr algn="ctr"/>
            <a:endParaRPr lang="zh-CN" altLang="en-US">
              <a:solidFill>
                <a:srgbClr val="70308C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5307268" y="4139874"/>
            <a:ext cx="3955556" cy="46155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相关标题文字    </a:t>
            </a:r>
            <a:r>
              <a:rPr lang="en-US" altLang="zh-CN" sz="20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THE HEADLINE</a:t>
            </a:r>
            <a:endParaRPr lang="zh-CN" altLang="en-US" sz="2800" dirty="0">
              <a:solidFill>
                <a:schemeClr val="accent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4655624" y="4108629"/>
            <a:ext cx="492796" cy="492796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bg1"/>
                </a:solidFill>
                <a:latin typeface="Impact" panose="020B0806030902050204" pitchFamily="34" charset="0"/>
                <a:cs typeface="+mn-ea"/>
              </a:rPr>
              <a:t>04</a:t>
            </a:r>
            <a:endParaRPr lang="zh-CN" altLang="en-US" sz="1200" dirty="0">
              <a:solidFill>
                <a:schemeClr val="bg1"/>
              </a:solidFill>
              <a:latin typeface="Impact" panose="020B0806030902050204" pitchFamily="34" charset="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8322729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80" grpId="0" animBg="1"/>
      <p:bldP spid="80" grpId="1" animBg="1"/>
      <p:bldP spid="81" grpId="0"/>
      <p:bldP spid="82" grpId="0" animBg="1"/>
      <p:bldP spid="83" grpId="0" animBg="1"/>
      <p:bldP spid="83" grpId="1" animBg="1"/>
      <p:bldP spid="84" grpId="0"/>
      <p:bldP spid="85" grpId="0" animBg="1"/>
      <p:bldP spid="86" grpId="0" animBg="1"/>
      <p:bldP spid="86" grpId="1" animBg="1"/>
      <p:bldP spid="87" grpId="0"/>
      <p:bldP spid="88" grpId="0" animBg="1"/>
      <p:bldP spid="89" grpId="0" animBg="1"/>
      <p:bldP spid="89" grpId="1" animBg="1"/>
      <p:bldP spid="90" grpId="0"/>
      <p:bldP spid="9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6752" y="5589042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 Placeholder 32"/>
          <p:cNvSpPr txBox="1">
            <a:spLocks/>
          </p:cNvSpPr>
          <p:nvPr/>
        </p:nvSpPr>
        <p:spPr>
          <a:xfrm>
            <a:off x="6894847" y="2763654"/>
            <a:ext cx="4570542" cy="5909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 Placeholder 33"/>
          <p:cNvSpPr txBox="1">
            <a:spLocks/>
          </p:cNvSpPr>
          <p:nvPr/>
        </p:nvSpPr>
        <p:spPr>
          <a:xfrm>
            <a:off x="6880433" y="2440731"/>
            <a:ext cx="4092783" cy="23621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AU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616752" y="528965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616752" y="499749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616752" y="4698099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616752" y="4398198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1616752" y="4098807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616752" y="3806647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1616752" y="3507256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145221" y="5589042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145221" y="528965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3145221" y="499749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145221" y="4698099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3145221" y="4398198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3145221" y="4098807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3145221" y="3806647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3145221" y="3507256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4720961" y="5589042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4720961" y="528965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720961" y="499749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720961" y="4698099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720961" y="4398198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720961" y="4098807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4720961" y="3806647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4720961" y="3507256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5148" y="2484756"/>
            <a:ext cx="9885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616752" y="3204774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3145221" y="3204774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720961" y="3204774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194935" y="2484756"/>
            <a:ext cx="9885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670904" y="2484756"/>
            <a:ext cx="9885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1616752" y="290807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145221" y="290807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4720961" y="2908070"/>
            <a:ext cx="1092992" cy="21555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6866904" y="4091431"/>
            <a:ext cx="578612" cy="578612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553835" y="4064628"/>
            <a:ext cx="617157" cy="258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1.908 K</a:t>
            </a: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9299194" y="4091431"/>
            <a:ext cx="578612" cy="578612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9996544" y="4064628"/>
            <a:ext cx="617157" cy="258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2.074 K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515030" y="4467658"/>
            <a:ext cx="815929" cy="2585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Male User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9895223" y="4456458"/>
            <a:ext cx="1024319" cy="2585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Female User</a:t>
            </a:r>
          </a:p>
        </p:txBody>
      </p:sp>
      <p:sp>
        <p:nvSpPr>
          <p:cNvPr id="44" name="Text Placeholder 32"/>
          <p:cNvSpPr txBox="1">
            <a:spLocks/>
          </p:cNvSpPr>
          <p:nvPr/>
        </p:nvSpPr>
        <p:spPr>
          <a:xfrm>
            <a:off x="6894847" y="4897254"/>
            <a:ext cx="4570542" cy="5909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800" dirty="0" err="1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directly.Please</a:t>
            </a: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15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/>
      <p:bldP spid="60" grpId="0" animBg="1"/>
      <p:bldP spid="61" grpId="0" animBg="1"/>
      <p:bldP spid="62" grpId="0" animBg="1"/>
      <p:bldP spid="63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3" grpId="0"/>
      <p:bldP spid="98" grpId="0" animBg="1"/>
      <p:bldP spid="99" grpId="0" animBg="1"/>
      <p:bldP spid="100" grpId="0" animBg="1"/>
      <p:bldP spid="101" grpId="0"/>
      <p:bldP spid="102" grpId="0"/>
      <p:bldP spid="103" grpId="0" animBg="1"/>
      <p:bldP spid="104" grpId="0" animBg="1"/>
      <p:bldP spid="105" grpId="0" animBg="1"/>
      <p:bldP spid="109" grpId="0" animBg="1"/>
      <p:bldP spid="110" grpId="0"/>
      <p:bldP spid="112" grpId="0" animBg="1"/>
      <p:bldP spid="113" grpId="0"/>
      <p:bldP spid="114" grpId="0"/>
      <p:bldP spid="115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4"/>
          <p:cNvGrpSpPr>
            <a:grpSpLocks noChangeAspect="1"/>
          </p:cNvGrpSpPr>
          <p:nvPr/>
        </p:nvGrpSpPr>
        <p:grpSpPr bwMode="auto">
          <a:xfrm>
            <a:off x="2125192" y="4302574"/>
            <a:ext cx="1953262" cy="1105492"/>
            <a:chOff x="2814" y="1405"/>
            <a:chExt cx="2052" cy="1510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1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Group 4"/>
          <p:cNvGrpSpPr>
            <a:grpSpLocks noChangeAspect="1"/>
          </p:cNvGrpSpPr>
          <p:nvPr/>
        </p:nvGrpSpPr>
        <p:grpSpPr bwMode="auto">
          <a:xfrm>
            <a:off x="3440933" y="3970349"/>
            <a:ext cx="1953262" cy="1437717"/>
            <a:chOff x="2814" y="1405"/>
            <a:chExt cx="2052" cy="1510"/>
          </a:xfrm>
        </p:grpSpPr>
        <p:sp>
          <p:nvSpPr>
            <p:cNvPr id="62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2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2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4756672" y="3327936"/>
            <a:ext cx="1953262" cy="2080131"/>
            <a:chOff x="2814" y="1405"/>
            <a:chExt cx="2052" cy="1510"/>
          </a:xfrm>
        </p:grpSpPr>
        <p:sp>
          <p:nvSpPr>
            <p:cNvPr id="65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3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3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Group 4"/>
          <p:cNvGrpSpPr>
            <a:grpSpLocks noChangeAspect="1"/>
          </p:cNvGrpSpPr>
          <p:nvPr/>
        </p:nvGrpSpPr>
        <p:grpSpPr bwMode="auto">
          <a:xfrm>
            <a:off x="6072412" y="4415016"/>
            <a:ext cx="1953262" cy="993050"/>
            <a:chOff x="2814" y="1405"/>
            <a:chExt cx="2052" cy="1510"/>
          </a:xfrm>
        </p:grpSpPr>
        <p:sp>
          <p:nvSpPr>
            <p:cNvPr id="69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4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4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Group 4"/>
          <p:cNvGrpSpPr>
            <a:grpSpLocks noChangeAspect="1"/>
          </p:cNvGrpSpPr>
          <p:nvPr/>
        </p:nvGrpSpPr>
        <p:grpSpPr bwMode="auto">
          <a:xfrm>
            <a:off x="7388153" y="3001776"/>
            <a:ext cx="1953262" cy="2406291"/>
            <a:chOff x="2814" y="1405"/>
            <a:chExt cx="2052" cy="1510"/>
          </a:xfrm>
        </p:grpSpPr>
        <p:sp>
          <p:nvSpPr>
            <p:cNvPr id="72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5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5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9" name="Group 4"/>
          <p:cNvGrpSpPr>
            <a:grpSpLocks noChangeAspect="1"/>
          </p:cNvGrpSpPr>
          <p:nvPr/>
        </p:nvGrpSpPr>
        <p:grpSpPr bwMode="auto">
          <a:xfrm>
            <a:off x="8703893" y="3760739"/>
            <a:ext cx="1953262" cy="1647328"/>
            <a:chOff x="2814" y="1405"/>
            <a:chExt cx="2052" cy="1510"/>
          </a:xfrm>
        </p:grpSpPr>
        <p:sp>
          <p:nvSpPr>
            <p:cNvPr id="80" name="Freeform 5"/>
            <p:cNvSpPr>
              <a:spLocks/>
            </p:cNvSpPr>
            <p:nvPr/>
          </p:nvSpPr>
          <p:spPr bwMode="auto">
            <a:xfrm>
              <a:off x="2814" y="1405"/>
              <a:ext cx="2052" cy="1510"/>
            </a:xfrm>
            <a:custGeom>
              <a:avLst/>
              <a:gdLst>
                <a:gd name="T0" fmla="*/ 433 w 866"/>
                <a:gd name="T1" fmla="*/ 0 h 636"/>
                <a:gd name="T2" fmla="*/ 0 w 866"/>
                <a:gd name="T3" fmla="*/ 636 h 636"/>
                <a:gd name="T4" fmla="*/ 433 w 866"/>
                <a:gd name="T5" fmla="*/ 636 h 636"/>
                <a:gd name="T6" fmla="*/ 866 w 866"/>
                <a:gd name="T7" fmla="*/ 636 h 636"/>
                <a:gd name="T8" fmla="*/ 433 w 866"/>
                <a:gd name="T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636">
                  <a:moveTo>
                    <a:pt x="433" y="0"/>
                  </a:moveTo>
                  <a:cubicBezTo>
                    <a:pt x="235" y="0"/>
                    <a:pt x="229" y="546"/>
                    <a:pt x="0" y="636"/>
                  </a:cubicBezTo>
                  <a:cubicBezTo>
                    <a:pt x="433" y="636"/>
                    <a:pt x="433" y="636"/>
                    <a:pt x="433" y="636"/>
                  </a:cubicBezTo>
                  <a:cubicBezTo>
                    <a:pt x="866" y="636"/>
                    <a:pt x="866" y="636"/>
                    <a:pt x="866" y="636"/>
                  </a:cubicBezTo>
                  <a:cubicBezTo>
                    <a:pt x="637" y="546"/>
                    <a:pt x="631" y="0"/>
                    <a:pt x="433" y="0"/>
                  </a:cubicBezTo>
                  <a:close/>
                </a:path>
              </a:pathLst>
            </a:custGeom>
            <a:solidFill>
              <a:schemeClr val="accent6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Freeform 6"/>
            <p:cNvSpPr>
              <a:spLocks/>
            </p:cNvSpPr>
            <p:nvPr/>
          </p:nvSpPr>
          <p:spPr bwMode="auto">
            <a:xfrm>
              <a:off x="3840" y="1405"/>
              <a:ext cx="1026" cy="1510"/>
            </a:xfrm>
            <a:custGeom>
              <a:avLst/>
              <a:gdLst>
                <a:gd name="T0" fmla="*/ 433 w 433"/>
                <a:gd name="T1" fmla="*/ 636 h 636"/>
                <a:gd name="T2" fmla="*/ 0 w 433"/>
                <a:gd name="T3" fmla="*/ 0 h 636"/>
                <a:gd name="T4" fmla="*/ 0 w 433"/>
                <a:gd name="T5" fmla="*/ 636 h 636"/>
                <a:gd name="T6" fmla="*/ 433 w 433"/>
                <a:gd name="T7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3" h="636">
                  <a:moveTo>
                    <a:pt x="433" y="636"/>
                  </a:moveTo>
                  <a:cubicBezTo>
                    <a:pt x="204" y="546"/>
                    <a:pt x="198" y="0"/>
                    <a:pt x="0" y="0"/>
                  </a:cubicBezTo>
                  <a:cubicBezTo>
                    <a:pt x="0" y="636"/>
                    <a:pt x="0" y="636"/>
                    <a:pt x="0" y="636"/>
                  </a:cubicBezTo>
                  <a:lnTo>
                    <a:pt x="433" y="636"/>
                  </a:lnTo>
                  <a:close/>
                </a:path>
              </a:pathLst>
            </a:custGeom>
            <a:solidFill>
              <a:schemeClr val="accent6">
                <a:lumMod val="50000"/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US" sz="69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2" name="Group 4"/>
          <p:cNvGrpSpPr>
            <a:grpSpLocks noChangeAspect="1"/>
          </p:cNvGrpSpPr>
          <p:nvPr/>
        </p:nvGrpSpPr>
        <p:grpSpPr bwMode="auto">
          <a:xfrm rot="10800000">
            <a:off x="4149103" y="1928031"/>
            <a:ext cx="555171" cy="669981"/>
            <a:chOff x="347" y="3344"/>
            <a:chExt cx="586" cy="707"/>
          </a:xfrm>
          <a:solidFill>
            <a:schemeClr val="accent2"/>
          </a:solidFill>
        </p:grpSpPr>
        <p:sp>
          <p:nvSpPr>
            <p:cNvPr id="83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1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50%</a:t>
              </a:r>
            </a:p>
          </p:txBody>
        </p:sp>
        <p:sp>
          <p:nvSpPr>
            <p:cNvPr id="84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21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Group 4"/>
          <p:cNvGrpSpPr>
            <a:grpSpLocks noChangeAspect="1"/>
          </p:cNvGrpSpPr>
          <p:nvPr/>
        </p:nvGrpSpPr>
        <p:grpSpPr bwMode="auto">
          <a:xfrm rot="10800000">
            <a:off x="5451237" y="1938146"/>
            <a:ext cx="555171" cy="669981"/>
            <a:chOff x="347" y="3344"/>
            <a:chExt cx="586" cy="707"/>
          </a:xfrm>
          <a:solidFill>
            <a:schemeClr val="accent3"/>
          </a:solidFill>
        </p:grpSpPr>
        <p:sp>
          <p:nvSpPr>
            <p:cNvPr id="86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1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50%</a:t>
              </a:r>
            </a:p>
          </p:txBody>
        </p:sp>
        <p:sp>
          <p:nvSpPr>
            <p:cNvPr id="87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21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8" name="Group 4"/>
          <p:cNvGrpSpPr>
            <a:grpSpLocks noChangeAspect="1"/>
          </p:cNvGrpSpPr>
          <p:nvPr/>
        </p:nvGrpSpPr>
        <p:grpSpPr bwMode="auto">
          <a:xfrm rot="10800000">
            <a:off x="6761346" y="1928212"/>
            <a:ext cx="555171" cy="669981"/>
            <a:chOff x="347" y="3344"/>
            <a:chExt cx="586" cy="707"/>
          </a:xfrm>
          <a:solidFill>
            <a:schemeClr val="accent4"/>
          </a:solidFill>
        </p:grpSpPr>
        <p:sp>
          <p:nvSpPr>
            <p:cNvPr id="89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1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50%</a:t>
              </a:r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21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1" name="Group 4"/>
          <p:cNvGrpSpPr>
            <a:grpSpLocks noChangeAspect="1"/>
          </p:cNvGrpSpPr>
          <p:nvPr/>
        </p:nvGrpSpPr>
        <p:grpSpPr bwMode="auto">
          <a:xfrm rot="10800000">
            <a:off x="8094382" y="1928031"/>
            <a:ext cx="555171" cy="669981"/>
            <a:chOff x="347" y="3344"/>
            <a:chExt cx="586" cy="707"/>
          </a:xfrm>
          <a:solidFill>
            <a:schemeClr val="accent5"/>
          </a:solidFill>
        </p:grpSpPr>
        <p:sp>
          <p:nvSpPr>
            <p:cNvPr id="92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1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50%</a:t>
              </a:r>
            </a:p>
          </p:txBody>
        </p:sp>
        <p:sp>
          <p:nvSpPr>
            <p:cNvPr id="93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21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4" name="Group 4"/>
          <p:cNvGrpSpPr>
            <a:grpSpLocks noChangeAspect="1"/>
          </p:cNvGrpSpPr>
          <p:nvPr/>
        </p:nvGrpSpPr>
        <p:grpSpPr bwMode="auto">
          <a:xfrm rot="10800000">
            <a:off x="9412155" y="1931365"/>
            <a:ext cx="555171" cy="669981"/>
            <a:chOff x="347" y="3344"/>
            <a:chExt cx="586" cy="707"/>
          </a:xfrm>
          <a:solidFill>
            <a:schemeClr val="accent6"/>
          </a:solidFill>
        </p:grpSpPr>
        <p:sp>
          <p:nvSpPr>
            <p:cNvPr id="95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1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50%</a:t>
              </a:r>
            </a:p>
          </p:txBody>
        </p:sp>
        <p:sp>
          <p:nvSpPr>
            <p:cNvPr id="96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21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7" name="Group 4"/>
          <p:cNvGrpSpPr>
            <a:grpSpLocks noChangeAspect="1"/>
          </p:cNvGrpSpPr>
          <p:nvPr/>
        </p:nvGrpSpPr>
        <p:grpSpPr bwMode="auto">
          <a:xfrm rot="10800000">
            <a:off x="2819317" y="1928031"/>
            <a:ext cx="555171" cy="669981"/>
            <a:chOff x="347" y="3344"/>
            <a:chExt cx="586" cy="707"/>
          </a:xfrm>
          <a:solidFill>
            <a:schemeClr val="accent1"/>
          </a:solidFill>
        </p:grpSpPr>
        <p:sp>
          <p:nvSpPr>
            <p:cNvPr id="98" name="Oval 5"/>
            <p:cNvSpPr>
              <a:spLocks noChangeArrowheads="1"/>
            </p:cNvSpPr>
            <p:nvPr/>
          </p:nvSpPr>
          <p:spPr bwMode="auto">
            <a:xfrm rot="10800000">
              <a:off x="347" y="3466"/>
              <a:ext cx="586" cy="58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1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50%</a:t>
              </a:r>
            </a:p>
          </p:txBody>
        </p:sp>
        <p:sp>
          <p:nvSpPr>
            <p:cNvPr id="122" name="Freeform 6"/>
            <p:cNvSpPr>
              <a:spLocks/>
            </p:cNvSpPr>
            <p:nvPr/>
          </p:nvSpPr>
          <p:spPr bwMode="auto">
            <a:xfrm>
              <a:off x="433" y="3344"/>
              <a:ext cx="414" cy="207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874" tIns="20937" rIns="41874" bIns="20937" numCol="1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121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26" name="Straight Connector 125"/>
          <p:cNvCxnSpPr>
            <a:endCxn id="60" idx="1"/>
          </p:cNvCxnSpPr>
          <p:nvPr/>
        </p:nvCxnSpPr>
        <p:spPr>
          <a:xfrm>
            <a:off x="3101822" y="2727848"/>
            <a:ext cx="0" cy="1574726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4415811" y="2727847"/>
            <a:ext cx="1752" cy="1242502"/>
          </a:xfrm>
          <a:prstGeom prst="line">
            <a:avLst/>
          </a:prstGeom>
          <a:ln w="12700">
            <a:solidFill>
              <a:schemeClr val="accent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5733303" y="2727847"/>
            <a:ext cx="0" cy="600087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049042" y="2727848"/>
            <a:ext cx="0" cy="1687168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8364784" y="2727848"/>
            <a:ext cx="0" cy="300043"/>
          </a:xfrm>
          <a:prstGeom prst="line">
            <a:avLst/>
          </a:prstGeom>
          <a:ln w="12700">
            <a:solidFill>
              <a:schemeClr val="accent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9689322" y="2727848"/>
            <a:ext cx="1752" cy="1032891"/>
          </a:xfrm>
          <a:prstGeom prst="line">
            <a:avLst/>
          </a:prstGeom>
          <a:ln w="12700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/>
          <p:nvPr/>
        </p:nvGrpSpPr>
        <p:grpSpPr>
          <a:xfrm>
            <a:off x="2467093" y="5564837"/>
            <a:ext cx="1139808" cy="920963"/>
            <a:chOff x="1541683" y="2139889"/>
            <a:chExt cx="1244826" cy="1005554"/>
          </a:xfrm>
        </p:grpSpPr>
        <p:sp>
          <p:nvSpPr>
            <p:cNvPr id="139" name="TextBox 138"/>
            <p:cNvSpPr txBox="1"/>
            <p:nvPr/>
          </p:nvSpPr>
          <p:spPr>
            <a:xfrm>
              <a:off x="1726984" y="2139889"/>
              <a:ext cx="1018907" cy="2238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15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</a:t>
              </a:r>
              <a:endParaRPr lang="id-ID" sz="121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541683" y="2444648"/>
              <a:ext cx="1244826" cy="700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695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sz="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3826372" y="5575041"/>
            <a:ext cx="1127016" cy="931169"/>
            <a:chOff x="1548669" y="2139889"/>
            <a:chExt cx="1230855" cy="1016697"/>
          </a:xfrm>
        </p:grpSpPr>
        <p:sp>
          <p:nvSpPr>
            <p:cNvPr id="142" name="TextBox 141"/>
            <p:cNvSpPr txBox="1"/>
            <p:nvPr/>
          </p:nvSpPr>
          <p:spPr>
            <a:xfrm>
              <a:off x="1729474" y="2139889"/>
              <a:ext cx="1018906" cy="2238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15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</a:t>
              </a:r>
              <a:endParaRPr lang="id-ID" sz="121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548669" y="2455791"/>
              <a:ext cx="1230855" cy="700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695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172859" y="5574857"/>
            <a:ext cx="1095912" cy="921645"/>
            <a:chOff x="1565654" y="2139889"/>
            <a:chExt cx="1196886" cy="1006298"/>
          </a:xfrm>
        </p:grpSpPr>
        <p:sp>
          <p:nvSpPr>
            <p:cNvPr id="145" name="TextBox 144"/>
            <p:cNvSpPr txBox="1"/>
            <p:nvPr/>
          </p:nvSpPr>
          <p:spPr>
            <a:xfrm>
              <a:off x="1729607" y="2139889"/>
              <a:ext cx="1018907" cy="2238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15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</a:t>
              </a:r>
              <a:endParaRPr lang="id-ID" sz="121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565654" y="2445392"/>
              <a:ext cx="1196886" cy="700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695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88242" y="5585064"/>
            <a:ext cx="1073235" cy="916758"/>
            <a:chOff x="1532610" y="2139889"/>
            <a:chExt cx="1262975" cy="1000963"/>
          </a:xfrm>
        </p:grpSpPr>
        <p:sp>
          <p:nvSpPr>
            <p:cNvPr id="148" name="TextBox 147"/>
            <p:cNvSpPr txBox="1"/>
            <p:nvPr/>
          </p:nvSpPr>
          <p:spPr>
            <a:xfrm>
              <a:off x="1685932" y="2139889"/>
              <a:ext cx="1097886" cy="2238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15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</a:t>
              </a:r>
              <a:endParaRPr lang="id-ID" sz="121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532610" y="2440057"/>
              <a:ext cx="1262975" cy="700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695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7780948" y="5585066"/>
            <a:ext cx="1089765" cy="916758"/>
            <a:chOff x="1569010" y="2139889"/>
            <a:chExt cx="1190173" cy="1000963"/>
          </a:xfrm>
        </p:grpSpPr>
        <p:sp>
          <p:nvSpPr>
            <p:cNvPr id="151" name="TextBox 150"/>
            <p:cNvSpPr txBox="1"/>
            <p:nvPr/>
          </p:nvSpPr>
          <p:spPr>
            <a:xfrm>
              <a:off x="1721656" y="2139889"/>
              <a:ext cx="1018907" cy="2238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15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</a:t>
              </a:r>
              <a:endParaRPr lang="id-ID" sz="121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569010" y="2440057"/>
              <a:ext cx="1190173" cy="700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695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090185" y="5595271"/>
            <a:ext cx="1095781" cy="926963"/>
            <a:chOff x="1519344" y="2139889"/>
            <a:chExt cx="1289506" cy="1012105"/>
          </a:xfrm>
        </p:grpSpPr>
        <p:sp>
          <p:nvSpPr>
            <p:cNvPr id="154" name="TextBox 153"/>
            <p:cNvSpPr txBox="1"/>
            <p:nvPr/>
          </p:nvSpPr>
          <p:spPr>
            <a:xfrm>
              <a:off x="1678201" y="2139889"/>
              <a:ext cx="1097885" cy="2238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215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</a:t>
              </a:r>
              <a:endParaRPr lang="id-ID" sz="121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519344" y="2451199"/>
              <a:ext cx="1289506" cy="7007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695" dirty="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id-ID" altLang="zh-CN" sz="69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8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22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75139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65930"/>
          <a:stretch/>
        </p:blipFill>
        <p:spPr>
          <a:xfrm>
            <a:off x="4269135" y="4768452"/>
            <a:ext cx="8589262" cy="24641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22123" r="16399" b="33075"/>
          <a:stretch/>
        </p:blipFill>
        <p:spPr>
          <a:xfrm>
            <a:off x="1532831" y="1096045"/>
            <a:ext cx="8928992" cy="3240361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5421090" y="4076056"/>
            <a:ext cx="4260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2800" spc="300" dirty="0" smtClean="0">
                <a:solidFill>
                  <a:srgbClr val="C00000"/>
                </a:solidFill>
                <a:cs typeface="Arial" panose="020B0604020202020204" pitchFamily="34" charset="0"/>
              </a:rPr>
              <a:t>北京朝阳区小学同学会</a:t>
            </a:r>
            <a:endParaRPr lang="zh-CN" altLang="en-US" sz="280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" y="0"/>
            <a:ext cx="6212999" cy="22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719" y="-18253"/>
            <a:ext cx="12871675" cy="725980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06346" y="6139348"/>
            <a:ext cx="4294316" cy="3447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cap="all" dirty="0">
                <a:solidFill>
                  <a:srgbClr val="C00000"/>
                </a:solidFill>
                <a:cs typeface="+mn-ea"/>
                <a:sym typeface="+mn-lt"/>
              </a:rPr>
              <a:t>Please replace the written content</a:t>
            </a:r>
            <a:endParaRPr lang="zh-CN" altLang="en-US" sz="2000" b="1" cap="all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8" name="TextBox 148"/>
          <p:cNvSpPr txBox="1"/>
          <p:nvPr/>
        </p:nvSpPr>
        <p:spPr>
          <a:xfrm>
            <a:off x="1438242" y="5502900"/>
            <a:ext cx="2630522" cy="53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20000"/>
              </a:lnSpc>
              <a:defRPr/>
            </a:pPr>
            <a:r>
              <a:rPr kumimoji="1" lang="zh-CN" altLang="en-US" sz="2400" dirty="0">
                <a:solidFill>
                  <a:srgbClr val="C00000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cs typeface="+mn-ea"/>
                <a:sym typeface="Arial" panose="020B0604020202020204" pitchFamily="34" charset="0"/>
              </a:rPr>
              <a:t>请替换文字内容</a:t>
            </a:r>
            <a:endParaRPr kumimoji="1" lang="en-US" altLang="ko-KR" sz="2400" dirty="0">
              <a:solidFill>
                <a:srgbClr val="C00000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38242" y="6019900"/>
            <a:ext cx="26305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/>
          <p:cNvSpPr txBox="1"/>
          <p:nvPr/>
        </p:nvSpPr>
        <p:spPr>
          <a:xfrm>
            <a:off x="2292566" y="4480421"/>
            <a:ext cx="1269401" cy="108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01</a:t>
            </a:r>
            <a:endParaRPr lang="zh-CN" altLang="en-US" sz="703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3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">
        <p14:doors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57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  <p:bldP spid="29" grpId="1"/>
      <p:bldP spid="8" grpId="0"/>
      <p:bldP spid="8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2880237" y="4705502"/>
            <a:ext cx="2043356" cy="1769966"/>
            <a:chOff x="5097085" y="4489719"/>
            <a:chExt cx="2125426" cy="1841056"/>
          </a:xfrm>
        </p:grpSpPr>
        <p:sp>
          <p:nvSpPr>
            <p:cNvPr id="79" name="Freeform 14"/>
            <p:cNvSpPr>
              <a:spLocks/>
            </p:cNvSpPr>
            <p:nvPr/>
          </p:nvSpPr>
          <p:spPr bwMode="auto">
            <a:xfrm>
              <a:off x="5451323" y="4693191"/>
              <a:ext cx="1415725" cy="1637583"/>
            </a:xfrm>
            <a:custGeom>
              <a:avLst/>
              <a:gdLst>
                <a:gd name="T0" fmla="*/ 577 w 1155"/>
                <a:gd name="T1" fmla="*/ 0 h 1336"/>
                <a:gd name="T2" fmla="*/ 0 w 1155"/>
                <a:gd name="T3" fmla="*/ 335 h 1336"/>
                <a:gd name="T4" fmla="*/ 0 w 1155"/>
                <a:gd name="T5" fmla="*/ 1004 h 1336"/>
                <a:gd name="T6" fmla="*/ 577 w 1155"/>
                <a:gd name="T7" fmla="*/ 1336 h 1336"/>
                <a:gd name="T8" fmla="*/ 1155 w 1155"/>
                <a:gd name="T9" fmla="*/ 1004 h 1336"/>
                <a:gd name="T10" fmla="*/ 1155 w 1155"/>
                <a:gd name="T11" fmla="*/ 335 h 1336"/>
                <a:gd name="T12" fmla="*/ 577 w 1155"/>
                <a:gd name="T13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5" h="1336">
                  <a:moveTo>
                    <a:pt x="577" y="0"/>
                  </a:moveTo>
                  <a:lnTo>
                    <a:pt x="0" y="335"/>
                  </a:lnTo>
                  <a:lnTo>
                    <a:pt x="0" y="1004"/>
                  </a:lnTo>
                  <a:lnTo>
                    <a:pt x="577" y="1336"/>
                  </a:lnTo>
                  <a:lnTo>
                    <a:pt x="1155" y="1004"/>
                  </a:lnTo>
                  <a:lnTo>
                    <a:pt x="1155" y="335"/>
                  </a:lnTo>
                  <a:lnTo>
                    <a:pt x="577" y="0"/>
                  </a:lnTo>
                  <a:close/>
                </a:path>
              </a:pathLst>
            </a:custGeom>
            <a:gradFill>
              <a:gsLst>
                <a:gs pos="0">
                  <a:srgbClr val="AA6F39"/>
                </a:gs>
                <a:gs pos="100000">
                  <a:srgbClr val="9C622E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27119" tIns="13560" rIns="27119" bIns="135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id-ID" sz="1186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0" name="Freeform 17"/>
            <p:cNvSpPr>
              <a:spLocks/>
            </p:cNvSpPr>
            <p:nvPr/>
          </p:nvSpPr>
          <p:spPr bwMode="auto">
            <a:xfrm>
              <a:off x="5451323" y="4693191"/>
              <a:ext cx="709701" cy="817566"/>
            </a:xfrm>
            <a:custGeom>
              <a:avLst/>
              <a:gdLst>
                <a:gd name="T0" fmla="*/ 579 w 579"/>
                <a:gd name="T1" fmla="*/ 3 h 667"/>
                <a:gd name="T2" fmla="*/ 577 w 579"/>
                <a:gd name="T3" fmla="*/ 0 h 667"/>
                <a:gd name="T4" fmla="*/ 3 w 579"/>
                <a:gd name="T5" fmla="*/ 335 h 667"/>
                <a:gd name="T6" fmla="*/ 0 w 579"/>
                <a:gd name="T7" fmla="*/ 335 h 667"/>
                <a:gd name="T8" fmla="*/ 0 w 579"/>
                <a:gd name="T9" fmla="*/ 335 h 667"/>
                <a:gd name="T10" fmla="*/ 0 w 579"/>
                <a:gd name="T11" fmla="*/ 335 h 667"/>
                <a:gd name="T12" fmla="*/ 3 w 579"/>
                <a:gd name="T13" fmla="*/ 335 h 667"/>
                <a:gd name="T14" fmla="*/ 577 w 579"/>
                <a:gd name="T15" fmla="*/ 667 h 667"/>
                <a:gd name="T16" fmla="*/ 579 w 579"/>
                <a:gd name="T17" fmla="*/ 667 h 667"/>
                <a:gd name="T18" fmla="*/ 579 w 579"/>
                <a:gd name="T19" fmla="*/ 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9" h="667">
                  <a:moveTo>
                    <a:pt x="579" y="3"/>
                  </a:moveTo>
                  <a:lnTo>
                    <a:pt x="577" y="0"/>
                  </a:lnTo>
                  <a:lnTo>
                    <a:pt x="3" y="335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0" y="335"/>
                  </a:lnTo>
                  <a:lnTo>
                    <a:pt x="3" y="335"/>
                  </a:lnTo>
                  <a:lnTo>
                    <a:pt x="577" y="667"/>
                  </a:lnTo>
                  <a:lnTo>
                    <a:pt x="579" y="667"/>
                  </a:lnTo>
                  <a:lnTo>
                    <a:pt x="579" y="3"/>
                  </a:lnTo>
                  <a:close/>
                </a:path>
              </a:pathLst>
            </a:custGeom>
            <a:gradFill>
              <a:gsLst>
                <a:gs pos="0">
                  <a:srgbClr val="AA6F39"/>
                </a:gs>
                <a:gs pos="100000">
                  <a:srgbClr val="A16A34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27119" tIns="13560" rIns="27119" bIns="135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id-ID" sz="1186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Freeform 18"/>
            <p:cNvSpPr>
              <a:spLocks/>
            </p:cNvSpPr>
            <p:nvPr/>
          </p:nvSpPr>
          <p:spPr bwMode="auto">
            <a:xfrm>
              <a:off x="5097085" y="4489719"/>
              <a:ext cx="1061487" cy="614094"/>
            </a:xfrm>
            <a:custGeom>
              <a:avLst/>
              <a:gdLst>
                <a:gd name="T0" fmla="*/ 0 w 866"/>
                <a:gd name="T1" fmla="*/ 335 h 501"/>
                <a:gd name="T2" fmla="*/ 289 w 866"/>
                <a:gd name="T3" fmla="*/ 501 h 501"/>
                <a:gd name="T4" fmla="*/ 866 w 866"/>
                <a:gd name="T5" fmla="*/ 166 h 501"/>
                <a:gd name="T6" fmla="*/ 579 w 866"/>
                <a:gd name="T7" fmla="*/ 0 h 501"/>
                <a:gd name="T8" fmla="*/ 0 w 866"/>
                <a:gd name="T9" fmla="*/ 335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501">
                  <a:moveTo>
                    <a:pt x="0" y="335"/>
                  </a:moveTo>
                  <a:lnTo>
                    <a:pt x="289" y="501"/>
                  </a:lnTo>
                  <a:lnTo>
                    <a:pt x="866" y="166"/>
                  </a:lnTo>
                  <a:lnTo>
                    <a:pt x="579" y="0"/>
                  </a:lnTo>
                  <a:lnTo>
                    <a:pt x="0" y="335"/>
                  </a:lnTo>
                  <a:close/>
                </a:path>
              </a:pathLst>
            </a:custGeom>
            <a:gradFill>
              <a:gsLst>
                <a:gs pos="0">
                  <a:srgbClr val="D69B59"/>
                </a:gs>
                <a:gs pos="100000">
                  <a:srgbClr val="FEBA6F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27119" tIns="13560" rIns="27119" bIns="135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id-ID" sz="1186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2" name="Freeform 19"/>
            <p:cNvSpPr>
              <a:spLocks/>
            </p:cNvSpPr>
            <p:nvPr/>
          </p:nvSpPr>
          <p:spPr bwMode="auto">
            <a:xfrm>
              <a:off x="6161024" y="4489719"/>
              <a:ext cx="1061487" cy="614094"/>
            </a:xfrm>
            <a:custGeom>
              <a:avLst/>
              <a:gdLst>
                <a:gd name="T0" fmla="*/ 866 w 866"/>
                <a:gd name="T1" fmla="*/ 335 h 501"/>
                <a:gd name="T2" fmla="*/ 576 w 866"/>
                <a:gd name="T3" fmla="*/ 501 h 501"/>
                <a:gd name="T4" fmla="*/ 0 w 866"/>
                <a:gd name="T5" fmla="*/ 169 h 501"/>
                <a:gd name="T6" fmla="*/ 287 w 866"/>
                <a:gd name="T7" fmla="*/ 0 h 501"/>
                <a:gd name="T8" fmla="*/ 866 w 866"/>
                <a:gd name="T9" fmla="*/ 335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501">
                  <a:moveTo>
                    <a:pt x="866" y="335"/>
                  </a:moveTo>
                  <a:lnTo>
                    <a:pt x="576" y="501"/>
                  </a:lnTo>
                  <a:lnTo>
                    <a:pt x="0" y="169"/>
                  </a:lnTo>
                  <a:lnTo>
                    <a:pt x="287" y="0"/>
                  </a:lnTo>
                  <a:lnTo>
                    <a:pt x="866" y="335"/>
                  </a:lnTo>
                  <a:close/>
                </a:path>
              </a:pathLst>
            </a:custGeom>
            <a:gradFill>
              <a:gsLst>
                <a:gs pos="0">
                  <a:srgbClr val="DC9D54"/>
                </a:gs>
                <a:gs pos="100000">
                  <a:srgbClr val="FFBB6E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27119" tIns="13560" rIns="27119" bIns="135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id-ID" sz="1186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3" name="Freeform 16"/>
            <p:cNvSpPr>
              <a:spLocks/>
            </p:cNvSpPr>
            <p:nvPr/>
          </p:nvSpPr>
          <p:spPr bwMode="auto">
            <a:xfrm>
              <a:off x="5451323" y="5103813"/>
              <a:ext cx="709701" cy="1226962"/>
            </a:xfrm>
            <a:custGeom>
              <a:avLst/>
              <a:gdLst>
                <a:gd name="T0" fmla="*/ 3 w 579"/>
                <a:gd name="T1" fmla="*/ 0 h 1001"/>
                <a:gd name="T2" fmla="*/ 0 w 579"/>
                <a:gd name="T3" fmla="*/ 0 h 1001"/>
                <a:gd name="T4" fmla="*/ 0 w 579"/>
                <a:gd name="T5" fmla="*/ 669 h 1001"/>
                <a:gd name="T6" fmla="*/ 577 w 579"/>
                <a:gd name="T7" fmla="*/ 1001 h 1001"/>
                <a:gd name="T8" fmla="*/ 579 w 579"/>
                <a:gd name="T9" fmla="*/ 1001 h 1001"/>
                <a:gd name="T10" fmla="*/ 579 w 579"/>
                <a:gd name="T11" fmla="*/ 332 h 1001"/>
                <a:gd name="T12" fmla="*/ 577 w 579"/>
                <a:gd name="T13" fmla="*/ 332 h 1001"/>
                <a:gd name="T14" fmla="*/ 3 w 579"/>
                <a:gd name="T15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9" h="1001">
                  <a:moveTo>
                    <a:pt x="3" y="0"/>
                  </a:moveTo>
                  <a:lnTo>
                    <a:pt x="0" y="0"/>
                  </a:lnTo>
                  <a:lnTo>
                    <a:pt x="0" y="669"/>
                  </a:lnTo>
                  <a:lnTo>
                    <a:pt x="577" y="1001"/>
                  </a:lnTo>
                  <a:lnTo>
                    <a:pt x="579" y="1001"/>
                  </a:lnTo>
                  <a:lnTo>
                    <a:pt x="579" y="332"/>
                  </a:lnTo>
                  <a:lnTo>
                    <a:pt x="577" y="332"/>
                  </a:lnTo>
                  <a:lnTo>
                    <a:pt x="3" y="0"/>
                  </a:lnTo>
                  <a:close/>
                </a:path>
              </a:pathLst>
            </a:custGeom>
            <a:gradFill>
              <a:gsLst>
                <a:gs pos="0">
                  <a:srgbClr val="CB8F4D"/>
                </a:gs>
                <a:gs pos="100000">
                  <a:srgbClr val="A16C3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27119" tIns="13560" rIns="27119" bIns="135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id-ID" sz="1186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4" name="Freeform 20"/>
            <p:cNvSpPr>
              <a:spLocks/>
            </p:cNvSpPr>
            <p:nvPr/>
          </p:nvSpPr>
          <p:spPr bwMode="auto">
            <a:xfrm>
              <a:off x="5097085" y="5103813"/>
              <a:ext cx="1063939" cy="614094"/>
            </a:xfrm>
            <a:custGeom>
              <a:avLst/>
              <a:gdLst>
                <a:gd name="T0" fmla="*/ 0 w 868"/>
                <a:gd name="T1" fmla="*/ 166 h 501"/>
                <a:gd name="T2" fmla="*/ 289 w 868"/>
                <a:gd name="T3" fmla="*/ 0 h 501"/>
                <a:gd name="T4" fmla="*/ 868 w 868"/>
                <a:gd name="T5" fmla="*/ 332 h 501"/>
                <a:gd name="T6" fmla="*/ 579 w 868"/>
                <a:gd name="T7" fmla="*/ 501 h 501"/>
                <a:gd name="T8" fmla="*/ 0 w 868"/>
                <a:gd name="T9" fmla="*/ 16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501">
                  <a:moveTo>
                    <a:pt x="0" y="166"/>
                  </a:moveTo>
                  <a:lnTo>
                    <a:pt x="289" y="0"/>
                  </a:lnTo>
                  <a:lnTo>
                    <a:pt x="868" y="332"/>
                  </a:lnTo>
                  <a:lnTo>
                    <a:pt x="579" y="501"/>
                  </a:lnTo>
                  <a:lnTo>
                    <a:pt x="0" y="166"/>
                  </a:lnTo>
                  <a:close/>
                </a:path>
              </a:pathLst>
            </a:custGeom>
            <a:gradFill>
              <a:gsLst>
                <a:gs pos="0">
                  <a:srgbClr val="D69B59"/>
                </a:gs>
                <a:gs pos="100000">
                  <a:srgbClr val="FEBA6F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27119" tIns="13560" rIns="27119" bIns="135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id-ID" sz="1186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Freeform 21"/>
            <p:cNvSpPr>
              <a:spLocks/>
            </p:cNvSpPr>
            <p:nvPr/>
          </p:nvSpPr>
          <p:spPr bwMode="auto">
            <a:xfrm>
              <a:off x="6161024" y="5103813"/>
              <a:ext cx="1061487" cy="614094"/>
            </a:xfrm>
            <a:custGeom>
              <a:avLst/>
              <a:gdLst>
                <a:gd name="T0" fmla="*/ 866 w 866"/>
                <a:gd name="T1" fmla="*/ 166 h 501"/>
                <a:gd name="T2" fmla="*/ 576 w 866"/>
                <a:gd name="T3" fmla="*/ 0 h 501"/>
                <a:gd name="T4" fmla="*/ 0 w 866"/>
                <a:gd name="T5" fmla="*/ 332 h 501"/>
                <a:gd name="T6" fmla="*/ 287 w 866"/>
                <a:gd name="T7" fmla="*/ 501 h 501"/>
                <a:gd name="T8" fmla="*/ 866 w 866"/>
                <a:gd name="T9" fmla="*/ 16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6" h="501">
                  <a:moveTo>
                    <a:pt x="866" y="166"/>
                  </a:moveTo>
                  <a:lnTo>
                    <a:pt x="576" y="0"/>
                  </a:lnTo>
                  <a:lnTo>
                    <a:pt x="0" y="332"/>
                  </a:lnTo>
                  <a:lnTo>
                    <a:pt x="287" y="501"/>
                  </a:lnTo>
                  <a:lnTo>
                    <a:pt x="866" y="166"/>
                  </a:lnTo>
                  <a:close/>
                </a:path>
              </a:pathLst>
            </a:custGeom>
            <a:gradFill>
              <a:gsLst>
                <a:gs pos="0">
                  <a:srgbClr val="D99C5B"/>
                </a:gs>
                <a:gs pos="100000">
                  <a:srgbClr val="FEBC6E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27119" tIns="13560" rIns="27119" bIns="135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id-ID" sz="1186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948757" y="1741744"/>
            <a:ext cx="3906316" cy="3685116"/>
            <a:chOff x="1593653" y="1193226"/>
            <a:chExt cx="8916937" cy="8412003"/>
          </a:xfrm>
        </p:grpSpPr>
        <p:grpSp>
          <p:nvGrpSpPr>
            <p:cNvPr id="87" name="Group 86"/>
            <p:cNvGrpSpPr/>
            <p:nvPr/>
          </p:nvGrpSpPr>
          <p:grpSpPr>
            <a:xfrm>
              <a:off x="1593653" y="1193226"/>
              <a:ext cx="8916937" cy="8412003"/>
              <a:chOff x="1906641" y="2079025"/>
              <a:chExt cx="8916937" cy="8412003"/>
            </a:xfrm>
          </p:grpSpPr>
          <p:sp>
            <p:nvSpPr>
              <p:cNvPr id="102" name="AutoShape 191"/>
              <p:cNvSpPr>
                <a:spLocks/>
              </p:cNvSpPr>
              <p:nvPr/>
            </p:nvSpPr>
            <p:spPr bwMode="auto">
              <a:xfrm>
                <a:off x="6352334" y="2079025"/>
                <a:ext cx="1752302" cy="20508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6" y="0"/>
                      <a:pt x="0" y="4131"/>
                      <a:pt x="0" y="9228"/>
                    </a:cubicBezTo>
                    <a:cubicBezTo>
                      <a:pt x="0" y="12674"/>
                      <a:pt x="2212" y="15677"/>
                      <a:pt x="5487" y="17262"/>
                    </a:cubicBezTo>
                    <a:lnTo>
                      <a:pt x="5949" y="21600"/>
                    </a:lnTo>
                    <a:lnTo>
                      <a:pt x="10310" y="18446"/>
                    </a:lnTo>
                    <a:cubicBezTo>
                      <a:pt x="10472" y="18453"/>
                      <a:pt x="10636" y="18457"/>
                      <a:pt x="10800" y="18457"/>
                    </a:cubicBezTo>
                    <a:cubicBezTo>
                      <a:pt x="16764" y="18457"/>
                      <a:pt x="21600" y="14326"/>
                      <a:pt x="21600" y="9228"/>
                    </a:cubicBezTo>
                    <a:cubicBezTo>
                      <a:pt x="21600" y="4131"/>
                      <a:pt x="16764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AutoShape 192"/>
              <p:cNvSpPr>
                <a:spLocks/>
              </p:cNvSpPr>
              <p:nvPr/>
            </p:nvSpPr>
            <p:spPr bwMode="auto">
              <a:xfrm>
                <a:off x="5313302" y="7360485"/>
                <a:ext cx="2674229" cy="31305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131"/>
                      <a:pt x="0" y="9228"/>
                    </a:cubicBezTo>
                    <a:cubicBezTo>
                      <a:pt x="0" y="12674"/>
                      <a:pt x="2212" y="15677"/>
                      <a:pt x="5487" y="17262"/>
                    </a:cubicBezTo>
                    <a:lnTo>
                      <a:pt x="5948" y="21600"/>
                    </a:lnTo>
                    <a:lnTo>
                      <a:pt x="10310" y="18446"/>
                    </a:lnTo>
                    <a:cubicBezTo>
                      <a:pt x="10472" y="18453"/>
                      <a:pt x="10636" y="18457"/>
                      <a:pt x="10800" y="18457"/>
                    </a:cubicBezTo>
                    <a:cubicBezTo>
                      <a:pt x="16765" y="18457"/>
                      <a:pt x="21600" y="14325"/>
                      <a:pt x="21600" y="9228"/>
                    </a:cubicBezTo>
                    <a:cubicBezTo>
                      <a:pt x="21600" y="4131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AutoShape 193"/>
              <p:cNvSpPr>
                <a:spLocks/>
              </p:cNvSpPr>
              <p:nvPr/>
            </p:nvSpPr>
            <p:spPr bwMode="auto">
              <a:xfrm>
                <a:off x="7478662" y="7087894"/>
                <a:ext cx="2186651" cy="256193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132"/>
                      <a:pt x="0" y="9228"/>
                    </a:cubicBezTo>
                    <a:cubicBezTo>
                      <a:pt x="0" y="12675"/>
                      <a:pt x="2212" y="15677"/>
                      <a:pt x="5486" y="17262"/>
                    </a:cubicBezTo>
                    <a:lnTo>
                      <a:pt x="5948" y="21600"/>
                    </a:lnTo>
                    <a:lnTo>
                      <a:pt x="10310" y="18446"/>
                    </a:lnTo>
                    <a:cubicBezTo>
                      <a:pt x="10472" y="18453"/>
                      <a:pt x="10635" y="18457"/>
                      <a:pt x="10800" y="18457"/>
                    </a:cubicBezTo>
                    <a:cubicBezTo>
                      <a:pt x="16765" y="18457"/>
                      <a:pt x="21600" y="14326"/>
                      <a:pt x="21600" y="9228"/>
                    </a:cubicBezTo>
                    <a:cubicBezTo>
                      <a:pt x="21600" y="4132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  <a:defRPr/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AutoShape 194"/>
              <p:cNvSpPr>
                <a:spLocks/>
              </p:cNvSpPr>
              <p:nvPr/>
            </p:nvSpPr>
            <p:spPr bwMode="auto">
              <a:xfrm>
                <a:off x="6863333" y="4992347"/>
                <a:ext cx="2697650" cy="31582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132"/>
                      <a:pt x="0" y="9229"/>
                    </a:cubicBezTo>
                    <a:cubicBezTo>
                      <a:pt x="0" y="12674"/>
                      <a:pt x="2211" y="15677"/>
                      <a:pt x="5486" y="17262"/>
                    </a:cubicBezTo>
                    <a:lnTo>
                      <a:pt x="5948" y="21600"/>
                    </a:lnTo>
                    <a:lnTo>
                      <a:pt x="10310" y="18446"/>
                    </a:lnTo>
                    <a:cubicBezTo>
                      <a:pt x="10472" y="18453"/>
                      <a:pt x="10635" y="18457"/>
                      <a:pt x="10800" y="18457"/>
                    </a:cubicBezTo>
                    <a:cubicBezTo>
                      <a:pt x="16765" y="18457"/>
                      <a:pt x="21600" y="14326"/>
                      <a:pt x="21600" y="9229"/>
                    </a:cubicBezTo>
                    <a:cubicBezTo>
                      <a:pt x="21600" y="4132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AutoShape 195"/>
              <p:cNvSpPr>
                <a:spLocks/>
              </p:cNvSpPr>
              <p:nvPr/>
            </p:nvSpPr>
            <p:spPr bwMode="auto">
              <a:xfrm>
                <a:off x="5551769" y="3476057"/>
                <a:ext cx="2401696" cy="2811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132"/>
                      <a:pt x="0" y="9228"/>
                    </a:cubicBezTo>
                    <a:cubicBezTo>
                      <a:pt x="0" y="12674"/>
                      <a:pt x="2211" y="15677"/>
                      <a:pt x="5486" y="17262"/>
                    </a:cubicBezTo>
                    <a:lnTo>
                      <a:pt x="5948" y="21600"/>
                    </a:lnTo>
                    <a:lnTo>
                      <a:pt x="10310" y="18447"/>
                    </a:lnTo>
                    <a:cubicBezTo>
                      <a:pt x="10472" y="18453"/>
                      <a:pt x="10635" y="18457"/>
                      <a:pt x="10800" y="18457"/>
                    </a:cubicBezTo>
                    <a:cubicBezTo>
                      <a:pt x="16765" y="18457"/>
                      <a:pt x="21600" y="14326"/>
                      <a:pt x="21600" y="9228"/>
                    </a:cubicBezTo>
                    <a:cubicBezTo>
                      <a:pt x="21600" y="4132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AutoShape 196"/>
              <p:cNvSpPr>
                <a:spLocks/>
              </p:cNvSpPr>
              <p:nvPr/>
            </p:nvSpPr>
            <p:spPr bwMode="auto">
              <a:xfrm>
                <a:off x="9043597" y="5418271"/>
                <a:ext cx="1779981" cy="20827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131"/>
                      <a:pt x="0" y="9228"/>
                    </a:cubicBezTo>
                    <a:cubicBezTo>
                      <a:pt x="0" y="12674"/>
                      <a:pt x="2211" y="15677"/>
                      <a:pt x="5486" y="17262"/>
                    </a:cubicBezTo>
                    <a:lnTo>
                      <a:pt x="5948" y="21600"/>
                    </a:lnTo>
                    <a:lnTo>
                      <a:pt x="10309" y="18447"/>
                    </a:lnTo>
                    <a:cubicBezTo>
                      <a:pt x="10472" y="18453"/>
                      <a:pt x="10635" y="18457"/>
                      <a:pt x="10800" y="18457"/>
                    </a:cubicBezTo>
                    <a:cubicBezTo>
                      <a:pt x="16765" y="18457"/>
                      <a:pt x="21600" y="14325"/>
                      <a:pt x="21600" y="9228"/>
                    </a:cubicBezTo>
                    <a:cubicBezTo>
                      <a:pt x="21600" y="4132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AutoShape 197"/>
              <p:cNvSpPr>
                <a:spLocks/>
              </p:cNvSpPr>
              <p:nvPr/>
            </p:nvSpPr>
            <p:spPr bwMode="auto">
              <a:xfrm>
                <a:off x="1906641" y="4055314"/>
                <a:ext cx="1754431" cy="205295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21600" y="9228"/>
                    </a:moveTo>
                    <a:cubicBezTo>
                      <a:pt x="21600" y="4132"/>
                      <a:pt x="16765" y="0"/>
                      <a:pt x="10800" y="0"/>
                    </a:cubicBezTo>
                    <a:cubicBezTo>
                      <a:pt x="4835" y="0"/>
                      <a:pt x="0" y="4132"/>
                      <a:pt x="0" y="9228"/>
                    </a:cubicBezTo>
                    <a:cubicBezTo>
                      <a:pt x="0" y="14326"/>
                      <a:pt x="4835" y="18457"/>
                      <a:pt x="10800" y="18457"/>
                    </a:cubicBezTo>
                    <a:cubicBezTo>
                      <a:pt x="10964" y="18457"/>
                      <a:pt x="11128" y="18453"/>
                      <a:pt x="11290" y="18447"/>
                    </a:cubicBezTo>
                    <a:lnTo>
                      <a:pt x="15652" y="21600"/>
                    </a:lnTo>
                    <a:lnTo>
                      <a:pt x="16114" y="17262"/>
                    </a:lnTo>
                    <a:cubicBezTo>
                      <a:pt x="19388" y="15677"/>
                      <a:pt x="21600" y="12674"/>
                      <a:pt x="21600" y="9228"/>
                    </a:cubicBezTo>
                    <a:close/>
                    <a:moveTo>
                      <a:pt x="21600" y="9228"/>
                    </a:move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AutoShape 198"/>
              <p:cNvSpPr>
                <a:spLocks/>
              </p:cNvSpPr>
              <p:nvPr/>
            </p:nvSpPr>
            <p:spPr bwMode="auto">
              <a:xfrm>
                <a:off x="5381436" y="5878269"/>
                <a:ext cx="1907730" cy="22339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21600" y="9228"/>
                    </a:moveTo>
                    <a:cubicBezTo>
                      <a:pt x="21600" y="4131"/>
                      <a:pt x="16765" y="0"/>
                      <a:pt x="10800" y="0"/>
                    </a:cubicBezTo>
                    <a:cubicBezTo>
                      <a:pt x="4835" y="0"/>
                      <a:pt x="0" y="4131"/>
                      <a:pt x="0" y="9228"/>
                    </a:cubicBezTo>
                    <a:cubicBezTo>
                      <a:pt x="0" y="14325"/>
                      <a:pt x="4835" y="18457"/>
                      <a:pt x="10800" y="18457"/>
                    </a:cubicBezTo>
                    <a:cubicBezTo>
                      <a:pt x="10964" y="18457"/>
                      <a:pt x="11128" y="18453"/>
                      <a:pt x="11291" y="18446"/>
                    </a:cubicBezTo>
                    <a:lnTo>
                      <a:pt x="15652" y="21600"/>
                    </a:lnTo>
                    <a:lnTo>
                      <a:pt x="16114" y="17262"/>
                    </a:lnTo>
                    <a:cubicBezTo>
                      <a:pt x="19389" y="15677"/>
                      <a:pt x="21600" y="12674"/>
                      <a:pt x="21600" y="9228"/>
                    </a:cubicBezTo>
                    <a:close/>
                    <a:moveTo>
                      <a:pt x="21600" y="9228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AutoShape 199"/>
              <p:cNvSpPr>
                <a:spLocks/>
              </p:cNvSpPr>
              <p:nvPr/>
            </p:nvSpPr>
            <p:spPr bwMode="auto">
              <a:xfrm>
                <a:off x="2074845" y="5912343"/>
                <a:ext cx="1826822" cy="21360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21600" y="9228"/>
                    </a:moveTo>
                    <a:cubicBezTo>
                      <a:pt x="21600" y="4131"/>
                      <a:pt x="16765" y="0"/>
                      <a:pt x="10800" y="0"/>
                    </a:cubicBezTo>
                    <a:cubicBezTo>
                      <a:pt x="4836" y="0"/>
                      <a:pt x="0" y="4131"/>
                      <a:pt x="0" y="9228"/>
                    </a:cubicBezTo>
                    <a:cubicBezTo>
                      <a:pt x="0" y="14325"/>
                      <a:pt x="4836" y="18457"/>
                      <a:pt x="10800" y="18457"/>
                    </a:cubicBezTo>
                    <a:cubicBezTo>
                      <a:pt x="10964" y="18457"/>
                      <a:pt x="11127" y="18453"/>
                      <a:pt x="11290" y="18447"/>
                    </a:cubicBezTo>
                    <a:lnTo>
                      <a:pt x="15652" y="21600"/>
                    </a:lnTo>
                    <a:lnTo>
                      <a:pt x="16114" y="17262"/>
                    </a:lnTo>
                    <a:cubicBezTo>
                      <a:pt x="19389" y="15677"/>
                      <a:pt x="21600" y="12674"/>
                      <a:pt x="21600" y="9228"/>
                    </a:cubicBezTo>
                    <a:close/>
                    <a:moveTo>
                      <a:pt x="21600" y="9228"/>
                    </a:move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AutoShape 200"/>
              <p:cNvSpPr>
                <a:spLocks/>
              </p:cNvSpPr>
              <p:nvPr/>
            </p:nvSpPr>
            <p:spPr bwMode="auto">
              <a:xfrm>
                <a:off x="3337439" y="6830210"/>
                <a:ext cx="2376146" cy="278554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9229"/>
                    </a:moveTo>
                    <a:cubicBezTo>
                      <a:pt x="21600" y="4132"/>
                      <a:pt x="16765" y="0"/>
                      <a:pt x="10800" y="0"/>
                    </a:cubicBezTo>
                    <a:cubicBezTo>
                      <a:pt x="4835" y="0"/>
                      <a:pt x="0" y="4132"/>
                      <a:pt x="0" y="9229"/>
                    </a:cubicBezTo>
                    <a:cubicBezTo>
                      <a:pt x="0" y="14326"/>
                      <a:pt x="4835" y="18457"/>
                      <a:pt x="10800" y="18457"/>
                    </a:cubicBezTo>
                    <a:cubicBezTo>
                      <a:pt x="10964" y="18457"/>
                      <a:pt x="11128" y="18453"/>
                      <a:pt x="11290" y="18446"/>
                    </a:cubicBezTo>
                    <a:lnTo>
                      <a:pt x="15652" y="21600"/>
                    </a:lnTo>
                    <a:lnTo>
                      <a:pt x="16114" y="17262"/>
                    </a:lnTo>
                    <a:cubicBezTo>
                      <a:pt x="19389" y="15677"/>
                      <a:pt x="21600" y="12675"/>
                      <a:pt x="21600" y="9229"/>
                    </a:cubicBezTo>
                    <a:close/>
                    <a:moveTo>
                      <a:pt x="21600" y="9229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  <a:defRPr/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AutoShape 201"/>
              <p:cNvSpPr>
                <a:spLocks/>
              </p:cNvSpPr>
              <p:nvPr/>
            </p:nvSpPr>
            <p:spPr bwMode="auto">
              <a:xfrm>
                <a:off x="3133039" y="4172443"/>
                <a:ext cx="2921212" cy="342656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9228"/>
                    </a:moveTo>
                    <a:cubicBezTo>
                      <a:pt x="21600" y="4132"/>
                      <a:pt x="16765" y="0"/>
                      <a:pt x="10800" y="0"/>
                    </a:cubicBezTo>
                    <a:cubicBezTo>
                      <a:pt x="4836" y="0"/>
                      <a:pt x="0" y="4132"/>
                      <a:pt x="0" y="9228"/>
                    </a:cubicBezTo>
                    <a:cubicBezTo>
                      <a:pt x="0" y="14326"/>
                      <a:pt x="4836" y="18457"/>
                      <a:pt x="10800" y="18457"/>
                    </a:cubicBezTo>
                    <a:cubicBezTo>
                      <a:pt x="10965" y="18457"/>
                      <a:pt x="11128" y="18453"/>
                      <a:pt x="11290" y="18447"/>
                    </a:cubicBezTo>
                    <a:lnTo>
                      <a:pt x="15652" y="21600"/>
                    </a:lnTo>
                    <a:lnTo>
                      <a:pt x="16114" y="17262"/>
                    </a:lnTo>
                    <a:cubicBezTo>
                      <a:pt x="19389" y="15677"/>
                      <a:pt x="21600" y="12674"/>
                      <a:pt x="21600" y="9228"/>
                    </a:cubicBezTo>
                    <a:close/>
                    <a:moveTo>
                      <a:pt x="21600" y="9228"/>
                    </a:move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  <a:defRPr/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AutoShape 202"/>
              <p:cNvSpPr>
                <a:spLocks/>
              </p:cNvSpPr>
              <p:nvPr/>
            </p:nvSpPr>
            <p:spPr bwMode="auto">
              <a:xfrm>
                <a:off x="7921528" y="3099114"/>
                <a:ext cx="2133422" cy="250230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132"/>
                      <a:pt x="0" y="9228"/>
                    </a:cubicBezTo>
                    <a:cubicBezTo>
                      <a:pt x="0" y="12674"/>
                      <a:pt x="2212" y="15677"/>
                      <a:pt x="5486" y="17262"/>
                    </a:cubicBezTo>
                    <a:lnTo>
                      <a:pt x="5948" y="21600"/>
                    </a:lnTo>
                    <a:lnTo>
                      <a:pt x="10310" y="18447"/>
                    </a:lnTo>
                    <a:cubicBezTo>
                      <a:pt x="10473" y="18453"/>
                      <a:pt x="10636" y="18457"/>
                      <a:pt x="10800" y="18457"/>
                    </a:cubicBezTo>
                    <a:cubicBezTo>
                      <a:pt x="16765" y="18457"/>
                      <a:pt x="21600" y="14326"/>
                      <a:pt x="21600" y="9228"/>
                    </a:cubicBezTo>
                    <a:cubicBezTo>
                      <a:pt x="21600" y="4132"/>
                      <a:pt x="16764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  <a:defRPr/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AutoShape 203"/>
              <p:cNvSpPr>
                <a:spLocks/>
              </p:cNvSpPr>
              <p:nvPr/>
            </p:nvSpPr>
            <p:spPr bwMode="auto">
              <a:xfrm>
                <a:off x="3558872" y="2419765"/>
                <a:ext cx="2146197" cy="25129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21600">
                    <a:moveTo>
                      <a:pt x="21600" y="9228"/>
                    </a:moveTo>
                    <a:cubicBezTo>
                      <a:pt x="21600" y="4132"/>
                      <a:pt x="16765" y="0"/>
                      <a:pt x="10801" y="0"/>
                    </a:cubicBezTo>
                    <a:cubicBezTo>
                      <a:pt x="4836" y="0"/>
                      <a:pt x="0" y="4132"/>
                      <a:pt x="0" y="9228"/>
                    </a:cubicBezTo>
                    <a:cubicBezTo>
                      <a:pt x="0" y="14326"/>
                      <a:pt x="4836" y="18458"/>
                      <a:pt x="10801" y="18458"/>
                    </a:cubicBezTo>
                    <a:cubicBezTo>
                      <a:pt x="10965" y="18458"/>
                      <a:pt x="11128" y="18453"/>
                      <a:pt x="11290" y="18447"/>
                    </a:cubicBezTo>
                    <a:lnTo>
                      <a:pt x="15652" y="21600"/>
                    </a:lnTo>
                    <a:lnTo>
                      <a:pt x="16114" y="17262"/>
                    </a:lnTo>
                    <a:cubicBezTo>
                      <a:pt x="19389" y="15677"/>
                      <a:pt x="21600" y="12674"/>
                      <a:pt x="21600" y="9228"/>
                    </a:cubicBezTo>
                    <a:close/>
                    <a:moveTo>
                      <a:pt x="21600" y="9228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lnSpc>
                    <a:spcPct val="120000"/>
                  </a:lnSpc>
                </a:pPr>
                <a:endParaRPr lang="en-US" sz="118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8" name="Text Placeholder 1"/>
            <p:cNvSpPr txBox="1">
              <a:spLocks/>
            </p:cNvSpPr>
            <p:nvPr/>
          </p:nvSpPr>
          <p:spPr>
            <a:xfrm>
              <a:off x="3678521" y="2183853"/>
              <a:ext cx="1222967" cy="905869"/>
            </a:xfrm>
            <a:prstGeom prst="rect">
              <a:avLst/>
            </a:prstGeom>
          </p:spPr>
          <p:txBody>
            <a:bodyPr vert="horz" lIns="0" tIns="30803" rIns="0" bIns="30803" anchor="ctr"/>
            <a:lstStyle>
              <a:lvl1pPr marL="0" indent="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3700" b="1" kern="1200">
                  <a:solidFill>
                    <a:schemeClr val="bg1"/>
                  </a:solidFill>
                  <a:latin typeface="FontAwesome"/>
                  <a:ea typeface="+mn-ea"/>
                  <a:cs typeface="FontAwesome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sz="109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235205" y="4018182"/>
              <a:ext cx="2155982" cy="13534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966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ontAwesome"/>
                  <a:sym typeface="Arial" panose="020B0604020202020204" pitchFamily="34" charset="0"/>
                </a:rPr>
                <a:t>总结</a:t>
              </a:r>
              <a:endParaRPr lang="en-US" sz="2966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952867" y="4770929"/>
              <a:ext cx="1812021" cy="11245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372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ontAwesome"/>
                  <a:sym typeface="Arial" panose="020B0604020202020204" pitchFamily="34" charset="0"/>
                </a:rPr>
                <a:t>不足</a:t>
              </a:r>
              <a:endParaRPr lang="en-US" sz="237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404208" y="7235534"/>
              <a:ext cx="1812021" cy="11245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372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ontAwesome"/>
                  <a:sym typeface="Arial" panose="020B0604020202020204" pitchFamily="34" charset="0"/>
                </a:rPr>
                <a:t>经验</a:t>
              </a:r>
              <a:endParaRPr lang="en-US" sz="2372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601022" y="3218227"/>
              <a:ext cx="1672973" cy="1033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13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ontAwesome"/>
                  <a:sym typeface="Arial" panose="020B0604020202020204" pitchFamily="34" charset="0"/>
                </a:rPr>
                <a:t>情况</a:t>
              </a:r>
              <a:endParaRPr lang="en-US" sz="2076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493006" y="2013833"/>
              <a:ext cx="1672973" cy="1033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13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ontAwesome"/>
                  <a:sym typeface="Arial" panose="020B0604020202020204" pitchFamily="34" charset="0"/>
                </a:rPr>
                <a:t>目标</a:t>
              </a:r>
              <a:endParaRPr lang="en-US" sz="2076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860841" y="4939839"/>
              <a:ext cx="1570516" cy="964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95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ontAwesome"/>
                  <a:sym typeface="Arial" panose="020B0604020202020204" pitchFamily="34" charset="0"/>
                </a:rPr>
                <a:t>提升</a:t>
              </a:r>
              <a:endParaRPr lang="en-US" sz="192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501785" y="6561848"/>
              <a:ext cx="1570516" cy="964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95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FontAwesome"/>
                  <a:sym typeface="Arial" panose="020B0604020202020204" pitchFamily="34" charset="0"/>
                </a:rPr>
                <a:t>计划</a:t>
              </a:r>
              <a:endParaRPr lang="en-US" sz="1928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8" name="Rounded Rectangle 9"/>
          <p:cNvSpPr/>
          <p:nvPr/>
        </p:nvSpPr>
        <p:spPr>
          <a:xfrm>
            <a:off x="6336621" y="2230708"/>
            <a:ext cx="867022" cy="8678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12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Rounded Rectangle 12"/>
          <p:cNvSpPr/>
          <p:nvPr/>
        </p:nvSpPr>
        <p:spPr>
          <a:xfrm>
            <a:off x="6336621" y="3773135"/>
            <a:ext cx="867022" cy="86786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12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Rounded Rectangle 15"/>
          <p:cNvSpPr/>
          <p:nvPr/>
        </p:nvSpPr>
        <p:spPr>
          <a:xfrm>
            <a:off x="6336621" y="5313746"/>
            <a:ext cx="867022" cy="8678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712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6434028" y="2301876"/>
            <a:ext cx="672208" cy="71551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35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52" name="Text Placeholder 7"/>
          <p:cNvSpPr txBox="1">
            <a:spLocks/>
          </p:cNvSpPr>
          <p:nvPr/>
        </p:nvSpPr>
        <p:spPr>
          <a:xfrm>
            <a:off x="6434028" y="3858023"/>
            <a:ext cx="672208" cy="71551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35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53" name="Text Placeholder 7"/>
          <p:cNvSpPr txBox="1">
            <a:spLocks/>
          </p:cNvSpPr>
          <p:nvPr/>
        </p:nvSpPr>
        <p:spPr>
          <a:xfrm>
            <a:off x="6434028" y="5391379"/>
            <a:ext cx="672208" cy="71551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35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s-ES_tradnl" sz="16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54" name="Text Placeholder 7"/>
          <p:cNvSpPr txBox="1">
            <a:spLocks/>
          </p:cNvSpPr>
          <p:nvPr/>
        </p:nvSpPr>
        <p:spPr>
          <a:xfrm>
            <a:off x="7507592" y="2226416"/>
            <a:ext cx="1925373" cy="29595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3" b="1" kern="120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b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 Placeholder 2"/>
          <p:cNvSpPr txBox="1">
            <a:spLocks/>
          </p:cNvSpPr>
          <p:nvPr/>
        </p:nvSpPr>
        <p:spPr>
          <a:xfrm>
            <a:off x="7507592" y="2651290"/>
            <a:ext cx="2789469" cy="6335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89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Text Placeholder 7"/>
          <p:cNvSpPr txBox="1">
            <a:spLocks/>
          </p:cNvSpPr>
          <p:nvPr/>
        </p:nvSpPr>
        <p:spPr>
          <a:xfrm>
            <a:off x="7507592" y="3767935"/>
            <a:ext cx="1925373" cy="29595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3" b="1" kern="1200">
                <a:solidFill>
                  <a:schemeClr val="accent2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b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dirty="0" smtClean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7507592" y="4175976"/>
            <a:ext cx="2789469" cy="6335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89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7507592" y="5309454"/>
            <a:ext cx="1925373" cy="29595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83" b="1" kern="1200">
                <a:solidFill>
                  <a:schemeClr val="accent3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b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b="0" dirty="0" smtClean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7507592" y="5700661"/>
            <a:ext cx="2789469" cy="6335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89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94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82044" y="0"/>
            <a:ext cx="6576354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grpSp>
        <p:nvGrpSpPr>
          <p:cNvPr id="3" name="组合 28"/>
          <p:cNvGrpSpPr>
            <a:grpSpLocks/>
          </p:cNvGrpSpPr>
          <p:nvPr/>
        </p:nvGrpSpPr>
        <p:grpSpPr bwMode="auto">
          <a:xfrm>
            <a:off x="4431468" y="1272410"/>
            <a:ext cx="3727940" cy="4821767"/>
            <a:chOff x="3233461" y="1567163"/>
            <a:chExt cx="2625090" cy="3395362"/>
          </a:xfrm>
        </p:grpSpPr>
        <p:pic>
          <p:nvPicPr>
            <p:cNvPr id="30733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461" y="1567163"/>
              <a:ext cx="2625090" cy="339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3481823" y="1883121"/>
              <a:ext cx="2128366" cy="2829468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/>
            </a:p>
          </p:txBody>
        </p:sp>
      </p:grpSp>
      <p:grpSp>
        <p:nvGrpSpPr>
          <p:cNvPr id="15" name="组合 7"/>
          <p:cNvGrpSpPr>
            <a:grpSpLocks/>
          </p:cNvGrpSpPr>
          <p:nvPr/>
        </p:nvGrpSpPr>
        <p:grpSpPr bwMode="auto">
          <a:xfrm>
            <a:off x="8229575" y="4126052"/>
            <a:ext cx="3960092" cy="1732433"/>
            <a:chOff x="2989865" y="602136"/>
            <a:chExt cx="2814868" cy="1232197"/>
          </a:xfrm>
        </p:grpSpPr>
        <p:sp>
          <p:nvSpPr>
            <p:cNvPr id="16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45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r>
                <a:rPr lang="zh-CN" alt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</a:t>
              </a:r>
              <a:r>
                <a:rPr lang="zh-CN" alt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en-GB" altLang="zh-CN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文本框 13"/>
            <p:cNvSpPr txBox="1">
              <a:spLocks noChangeArrowheads="1"/>
            </p:cNvSpPr>
            <p:nvPr/>
          </p:nvSpPr>
          <p:spPr bwMode="auto">
            <a:xfrm>
              <a:off x="2992420" y="602136"/>
              <a:ext cx="1152190" cy="24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  <p:sp>
          <p:nvSpPr>
            <p:cNvPr id="18" name="文本框 66"/>
            <p:cNvSpPr txBox="1">
              <a:spLocks noChangeArrowheads="1"/>
            </p:cNvSpPr>
            <p:nvPr/>
          </p:nvSpPr>
          <p:spPr bwMode="auto">
            <a:xfrm>
              <a:off x="3000354" y="880114"/>
              <a:ext cx="2306067" cy="2350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547" dirty="0">
                  <a:solidFill>
                    <a:schemeClr val="bg1"/>
                  </a:solidFill>
                  <a:latin typeface="+mn-lt"/>
                </a:rPr>
                <a:t>PLEASE ADD YOUR TITLE HERE</a:t>
              </a:r>
              <a:endParaRPr lang="zh-CN" altLang="en-US" sz="1547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3078717" y="1286572"/>
              <a:ext cx="287200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7"/>
          <p:cNvGrpSpPr>
            <a:grpSpLocks/>
          </p:cNvGrpSpPr>
          <p:nvPr/>
        </p:nvGrpSpPr>
        <p:grpSpPr bwMode="auto">
          <a:xfrm>
            <a:off x="726496" y="4021733"/>
            <a:ext cx="3704971" cy="1725558"/>
            <a:chOff x="2989865" y="607026"/>
            <a:chExt cx="2633526" cy="1227307"/>
          </a:xfrm>
        </p:grpSpPr>
        <p:sp>
          <p:nvSpPr>
            <p:cNvPr id="21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633526" cy="45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点击添加相关标题文字，点击添加相关标题文字，点击添加相关标题文字，点击添加相关标题文字。点击添加相关标题文字，点击添加相关标题文字，点击添加相关标题文字，点击添加相关标题文字。</a:t>
              </a:r>
              <a:endParaRPr lang="en-GB" altLang="zh-CN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文本框 13"/>
            <p:cNvSpPr txBox="1">
              <a:spLocks noChangeArrowheads="1"/>
            </p:cNvSpPr>
            <p:nvPr/>
          </p:nvSpPr>
          <p:spPr bwMode="auto">
            <a:xfrm>
              <a:off x="2990709" y="607026"/>
              <a:ext cx="1152190" cy="24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600" dirty="0">
                  <a:solidFill>
                    <a:schemeClr val="accent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  <p:sp>
          <p:nvSpPr>
            <p:cNvPr id="23" name="文本框 66"/>
            <p:cNvSpPr txBox="1">
              <a:spLocks noChangeArrowheads="1"/>
            </p:cNvSpPr>
            <p:nvPr/>
          </p:nvSpPr>
          <p:spPr bwMode="auto">
            <a:xfrm>
              <a:off x="2989865" y="880115"/>
              <a:ext cx="1837169" cy="2350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547" dirty="0">
                  <a:solidFill>
                    <a:schemeClr val="accent1"/>
                  </a:solidFill>
                  <a:latin typeface="+mj-lt"/>
                </a:rPr>
                <a:t>PLEASE ADD YOUR TITLE HERE</a:t>
              </a:r>
              <a:endParaRPr lang="zh-CN" altLang="en-US" sz="1547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3078717" y="1286573"/>
              <a:ext cx="28719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组合 7"/>
          <p:cNvGrpSpPr>
            <a:grpSpLocks/>
          </p:cNvGrpSpPr>
          <p:nvPr/>
        </p:nvGrpSpPr>
        <p:grpSpPr bwMode="auto">
          <a:xfrm>
            <a:off x="726496" y="1888133"/>
            <a:ext cx="3704971" cy="1725558"/>
            <a:chOff x="2989865" y="607026"/>
            <a:chExt cx="2633526" cy="1227307"/>
          </a:xfrm>
        </p:grpSpPr>
        <p:sp>
          <p:nvSpPr>
            <p:cNvPr id="26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633526" cy="45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点击添加相关标题文字，点击添加相关标题文字，点击添加相关标题文字，点击添加相关标题文字。点击添加相关标题文字，点击添加相关标题文字，点击添加相关标题文字，点击添加相关标题文字。</a:t>
              </a:r>
              <a:endParaRPr lang="en-GB" altLang="zh-CN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文本框 13"/>
            <p:cNvSpPr txBox="1">
              <a:spLocks noChangeArrowheads="1"/>
            </p:cNvSpPr>
            <p:nvPr/>
          </p:nvSpPr>
          <p:spPr bwMode="auto">
            <a:xfrm>
              <a:off x="2990709" y="607026"/>
              <a:ext cx="1152190" cy="24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600" dirty="0">
                  <a:solidFill>
                    <a:schemeClr val="accent1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  <p:sp>
          <p:nvSpPr>
            <p:cNvPr id="28" name="文本框 66"/>
            <p:cNvSpPr txBox="1">
              <a:spLocks noChangeArrowheads="1"/>
            </p:cNvSpPr>
            <p:nvPr/>
          </p:nvSpPr>
          <p:spPr bwMode="auto">
            <a:xfrm>
              <a:off x="2989865" y="880115"/>
              <a:ext cx="1837169" cy="2350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547" dirty="0">
                  <a:solidFill>
                    <a:schemeClr val="accent1"/>
                  </a:solidFill>
                  <a:latin typeface="+mj-lt"/>
                </a:rPr>
                <a:t>PLEASE ADD YOUR TITLE HERE</a:t>
              </a:r>
              <a:endParaRPr lang="zh-CN" altLang="en-US" sz="1547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78717" y="1286573"/>
              <a:ext cx="28719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0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/>
          <p:cNvGrpSpPr/>
          <p:nvPr/>
        </p:nvGrpSpPr>
        <p:grpSpPr>
          <a:xfrm rot="1203774">
            <a:off x="2291241" y="2945926"/>
            <a:ext cx="321407" cy="1549014"/>
            <a:chOff x="2971802" y="2190750"/>
            <a:chExt cx="228598" cy="1101725"/>
          </a:xfrm>
        </p:grpSpPr>
        <p:cxnSp>
          <p:nvCxnSpPr>
            <p:cNvPr id="122" name="Straight Connector 121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2559075" y="2044995"/>
            <a:ext cx="1178502" cy="1178502"/>
            <a:chOff x="1657350" y="1428750"/>
            <a:chExt cx="838200" cy="838200"/>
          </a:xfrm>
        </p:grpSpPr>
        <p:sp>
          <p:nvSpPr>
            <p:cNvPr id="118" name="Rectangle 117"/>
            <p:cNvSpPr/>
            <p:nvPr/>
          </p:nvSpPr>
          <p:spPr>
            <a:xfrm>
              <a:off x="1657350" y="1428750"/>
              <a:ext cx="838200" cy="838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52"/>
            <p:cNvSpPr>
              <a:spLocks noEditPoints="1"/>
            </p:cNvSpPr>
            <p:nvPr/>
          </p:nvSpPr>
          <p:spPr bwMode="auto">
            <a:xfrm>
              <a:off x="1890341" y="1647623"/>
              <a:ext cx="372219" cy="400455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63" tIns="64282" rIns="128563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862515" y="3223494"/>
            <a:ext cx="321407" cy="1549014"/>
            <a:chOff x="2971801" y="2190750"/>
            <a:chExt cx="228599" cy="1101725"/>
          </a:xfrm>
        </p:grpSpPr>
        <p:cxnSp>
          <p:nvCxnSpPr>
            <p:cNvPr id="61" name="Straight Connector 60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4433963" y="2044995"/>
            <a:ext cx="1178502" cy="1178502"/>
            <a:chOff x="2905125" y="1428750"/>
            <a:chExt cx="838200" cy="838200"/>
          </a:xfrm>
        </p:grpSpPr>
        <p:sp>
          <p:nvSpPr>
            <p:cNvPr id="43" name="Rectangle 42"/>
            <p:cNvSpPr/>
            <p:nvPr/>
          </p:nvSpPr>
          <p:spPr>
            <a:xfrm>
              <a:off x="2905125" y="1428750"/>
              <a:ext cx="838200" cy="83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Freeform 48"/>
            <p:cNvSpPr>
              <a:spLocks/>
            </p:cNvSpPr>
            <p:nvPr/>
          </p:nvSpPr>
          <p:spPr bwMode="auto">
            <a:xfrm>
              <a:off x="3221544" y="1661741"/>
              <a:ext cx="205362" cy="372219"/>
            </a:xfrm>
            <a:custGeom>
              <a:avLst/>
              <a:gdLst/>
              <a:ahLst/>
              <a:cxnLst>
                <a:cxn ang="0">
                  <a:pos x="36" y="20"/>
                </a:cxn>
                <a:cxn ang="0">
                  <a:pos x="15" y="66"/>
                </a:cxn>
                <a:cxn ang="0">
                  <a:pos x="13" y="67"/>
                </a:cxn>
                <a:cxn ang="0">
                  <a:pos x="12" y="67"/>
                </a:cxn>
                <a:cxn ang="0">
                  <a:pos x="11" y="65"/>
                </a:cxn>
                <a:cxn ang="0">
                  <a:pos x="19" y="33"/>
                </a:cxn>
                <a:cxn ang="0">
                  <a:pos x="3" y="37"/>
                </a:cxn>
                <a:cxn ang="0">
                  <a:pos x="2" y="37"/>
                </a:cxn>
                <a:cxn ang="0">
                  <a:pos x="1" y="36"/>
                </a:cxn>
                <a:cxn ang="0">
                  <a:pos x="1" y="35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24" y="0"/>
                </a:cxn>
                <a:cxn ang="0">
                  <a:pos x="25" y="2"/>
                </a:cxn>
                <a:cxn ang="0">
                  <a:pos x="25" y="3"/>
                </a:cxn>
                <a:cxn ang="0">
                  <a:pos x="18" y="21"/>
                </a:cxn>
                <a:cxn ang="0">
                  <a:pos x="34" y="18"/>
                </a:cxn>
                <a:cxn ang="0">
                  <a:pos x="35" y="17"/>
                </a:cxn>
                <a:cxn ang="0">
                  <a:pos x="36" y="18"/>
                </a:cxn>
                <a:cxn ang="0">
                  <a:pos x="36" y="20"/>
                </a:cxn>
              </a:cxnLst>
              <a:rect l="0" t="0" r="r" b="b"/>
              <a:pathLst>
                <a:path w="37" h="67">
                  <a:moveTo>
                    <a:pt x="36" y="20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4" y="67"/>
                    <a:pt x="14" y="67"/>
                    <a:pt x="13" y="67"/>
                  </a:cubicBezTo>
                  <a:cubicBezTo>
                    <a:pt x="13" y="67"/>
                    <a:pt x="13" y="67"/>
                    <a:pt x="12" y="67"/>
                  </a:cubicBezTo>
                  <a:cubicBezTo>
                    <a:pt x="11" y="67"/>
                    <a:pt x="11" y="66"/>
                    <a:pt x="11" y="6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2" y="37"/>
                    <a:pt x="2" y="37"/>
                  </a:cubicBezTo>
                  <a:cubicBezTo>
                    <a:pt x="2" y="37"/>
                    <a:pt x="1" y="37"/>
                    <a:pt x="1" y="36"/>
                  </a:cubicBezTo>
                  <a:cubicBezTo>
                    <a:pt x="1" y="36"/>
                    <a:pt x="0" y="35"/>
                    <a:pt x="1" y="3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0" y="0"/>
                    <a:pt x="1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1"/>
                    <a:pt x="25" y="2"/>
                  </a:cubicBezTo>
                  <a:cubicBezTo>
                    <a:pt x="25" y="2"/>
                    <a:pt x="25" y="3"/>
                    <a:pt x="25" y="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7"/>
                    <a:pt x="34" y="17"/>
                    <a:pt x="35" y="17"/>
                  </a:cubicBezTo>
                  <a:cubicBezTo>
                    <a:pt x="35" y="17"/>
                    <a:pt x="36" y="18"/>
                    <a:pt x="36" y="18"/>
                  </a:cubicBezTo>
                  <a:cubicBezTo>
                    <a:pt x="36" y="19"/>
                    <a:pt x="37" y="19"/>
                    <a:pt x="36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63" tIns="64282" rIns="128563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657050" y="3223494"/>
            <a:ext cx="321407" cy="1549014"/>
            <a:chOff x="2971801" y="2190750"/>
            <a:chExt cx="228599" cy="1101725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228499" y="2044995"/>
            <a:ext cx="1178502" cy="1178502"/>
            <a:chOff x="4152900" y="1428750"/>
            <a:chExt cx="838200" cy="838200"/>
          </a:xfrm>
        </p:grpSpPr>
        <p:sp>
          <p:nvSpPr>
            <p:cNvPr id="82" name="Rectangle 81"/>
            <p:cNvSpPr/>
            <p:nvPr/>
          </p:nvSpPr>
          <p:spPr>
            <a:xfrm>
              <a:off x="4152900" y="1428750"/>
              <a:ext cx="838200" cy="83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Freeform 107"/>
            <p:cNvSpPr>
              <a:spLocks noEditPoints="1"/>
            </p:cNvSpPr>
            <p:nvPr/>
          </p:nvSpPr>
          <p:spPr bwMode="auto">
            <a:xfrm>
              <a:off x="4391025" y="1664308"/>
              <a:ext cx="361951" cy="367085"/>
            </a:xfrm>
            <a:custGeom>
              <a:avLst/>
              <a:gdLst/>
              <a:ahLst/>
              <a:cxnLst>
                <a:cxn ang="0">
                  <a:pos x="64" y="14"/>
                </a:cxn>
                <a:cxn ang="0">
                  <a:pos x="12" y="65"/>
                </a:cxn>
                <a:cxn ang="0">
                  <a:pos x="10" y="66"/>
                </a:cxn>
                <a:cxn ang="0">
                  <a:pos x="8" y="65"/>
                </a:cxn>
                <a:cxn ang="0">
                  <a:pos x="0" y="57"/>
                </a:cxn>
                <a:cxn ang="0">
                  <a:pos x="0" y="56"/>
                </a:cxn>
                <a:cxn ang="0">
                  <a:pos x="0" y="54"/>
                </a:cxn>
                <a:cxn ang="0">
                  <a:pos x="52" y="2"/>
                </a:cxn>
                <a:cxn ang="0">
                  <a:pos x="54" y="1"/>
                </a:cxn>
                <a:cxn ang="0">
                  <a:pos x="56" y="2"/>
                </a:cxn>
                <a:cxn ang="0">
                  <a:pos x="64" y="10"/>
                </a:cxn>
                <a:cxn ang="0">
                  <a:pos x="64" y="12"/>
                </a:cxn>
                <a:cxn ang="0">
                  <a:pos x="64" y="14"/>
                </a:cxn>
                <a:cxn ang="0">
                  <a:pos x="14" y="5"/>
                </a:cxn>
                <a:cxn ang="0">
                  <a:pos x="10" y="7"/>
                </a:cxn>
                <a:cxn ang="0">
                  <a:pos x="9" y="11"/>
                </a:cxn>
                <a:cxn ang="0">
                  <a:pos x="8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9" y="0"/>
                </a:cxn>
                <a:cxn ang="0">
                  <a:pos x="10" y="4"/>
                </a:cxn>
                <a:cxn ang="0">
                  <a:pos x="14" y="5"/>
                </a:cxn>
                <a:cxn ang="0">
                  <a:pos x="32" y="13"/>
                </a:cxn>
                <a:cxn ang="0">
                  <a:pos x="24" y="16"/>
                </a:cxn>
                <a:cxn ang="0">
                  <a:pos x="22" y="23"/>
                </a:cxn>
                <a:cxn ang="0">
                  <a:pos x="19" y="16"/>
                </a:cxn>
                <a:cxn ang="0">
                  <a:pos x="11" y="13"/>
                </a:cxn>
                <a:cxn ang="0">
                  <a:pos x="19" y="11"/>
                </a:cxn>
                <a:cxn ang="0">
                  <a:pos x="22" y="3"/>
                </a:cxn>
                <a:cxn ang="0">
                  <a:pos x="24" y="11"/>
                </a:cxn>
                <a:cxn ang="0">
                  <a:pos x="32" y="13"/>
                </a:cxn>
                <a:cxn ang="0">
                  <a:pos x="40" y="5"/>
                </a:cxn>
                <a:cxn ang="0">
                  <a:pos x="36" y="7"/>
                </a:cxn>
                <a:cxn ang="0">
                  <a:pos x="34" y="11"/>
                </a:cxn>
                <a:cxn ang="0">
                  <a:pos x="33" y="7"/>
                </a:cxn>
                <a:cxn ang="0">
                  <a:pos x="29" y="5"/>
                </a:cxn>
                <a:cxn ang="0">
                  <a:pos x="33" y="4"/>
                </a:cxn>
                <a:cxn ang="0">
                  <a:pos x="34" y="0"/>
                </a:cxn>
                <a:cxn ang="0">
                  <a:pos x="36" y="4"/>
                </a:cxn>
                <a:cxn ang="0">
                  <a:pos x="40" y="5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42" y="19"/>
                </a:cxn>
                <a:cxn ang="0">
                  <a:pos x="46" y="24"/>
                </a:cxn>
                <a:cxn ang="0">
                  <a:pos x="58" y="12"/>
                </a:cxn>
                <a:cxn ang="0">
                  <a:pos x="65" y="31"/>
                </a:cxn>
                <a:cxn ang="0">
                  <a:pos x="61" y="32"/>
                </a:cxn>
                <a:cxn ang="0">
                  <a:pos x="60" y="36"/>
                </a:cxn>
                <a:cxn ang="0">
                  <a:pos x="59" y="32"/>
                </a:cxn>
                <a:cxn ang="0">
                  <a:pos x="55" y="31"/>
                </a:cxn>
                <a:cxn ang="0">
                  <a:pos x="59" y="30"/>
                </a:cxn>
                <a:cxn ang="0">
                  <a:pos x="60" y="26"/>
                </a:cxn>
                <a:cxn ang="0">
                  <a:pos x="61" y="30"/>
                </a:cxn>
                <a:cxn ang="0">
                  <a:pos x="65" y="31"/>
                </a:cxn>
              </a:cxnLst>
              <a:rect l="0" t="0" r="r" b="b"/>
              <a:pathLst>
                <a:path w="65" h="66">
                  <a:moveTo>
                    <a:pt x="64" y="14"/>
                  </a:moveTo>
                  <a:cubicBezTo>
                    <a:pt x="12" y="65"/>
                    <a:pt x="12" y="65"/>
                    <a:pt x="12" y="65"/>
                  </a:cubicBezTo>
                  <a:cubicBezTo>
                    <a:pt x="11" y="66"/>
                    <a:pt x="11" y="66"/>
                    <a:pt x="10" y="66"/>
                  </a:cubicBezTo>
                  <a:cubicBezTo>
                    <a:pt x="9" y="66"/>
                    <a:pt x="9" y="66"/>
                    <a:pt x="8" y="6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6"/>
                    <a:pt x="0" y="56"/>
                  </a:cubicBezTo>
                  <a:cubicBezTo>
                    <a:pt x="0" y="55"/>
                    <a:pt x="0" y="54"/>
                    <a:pt x="0" y="54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53" y="1"/>
                    <a:pt x="54" y="1"/>
                  </a:cubicBezTo>
                  <a:cubicBezTo>
                    <a:pt x="54" y="1"/>
                    <a:pt x="55" y="2"/>
                    <a:pt x="56" y="2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11"/>
                    <a:pt x="64" y="11"/>
                    <a:pt x="64" y="12"/>
                  </a:cubicBezTo>
                  <a:cubicBezTo>
                    <a:pt x="64" y="13"/>
                    <a:pt x="64" y="13"/>
                    <a:pt x="64" y="14"/>
                  </a:cubicBezTo>
                  <a:close/>
                  <a:moveTo>
                    <a:pt x="14" y="5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4" y="5"/>
                  </a:lnTo>
                  <a:close/>
                  <a:moveTo>
                    <a:pt x="32" y="13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4" y="11"/>
                    <a:pt x="24" y="11"/>
                    <a:pt x="24" y="11"/>
                  </a:cubicBezTo>
                  <a:lnTo>
                    <a:pt x="32" y="13"/>
                  </a:lnTo>
                  <a:close/>
                  <a:moveTo>
                    <a:pt x="40" y="5"/>
                  </a:moveTo>
                  <a:cubicBezTo>
                    <a:pt x="36" y="7"/>
                    <a:pt x="36" y="7"/>
                    <a:pt x="36" y="7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4"/>
                    <a:pt x="36" y="4"/>
                    <a:pt x="36" y="4"/>
                  </a:cubicBezTo>
                  <a:lnTo>
                    <a:pt x="40" y="5"/>
                  </a:lnTo>
                  <a:close/>
                  <a:moveTo>
                    <a:pt x="58" y="12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6" y="24"/>
                    <a:pt x="46" y="24"/>
                    <a:pt x="46" y="24"/>
                  </a:cubicBezTo>
                  <a:lnTo>
                    <a:pt x="58" y="12"/>
                  </a:lnTo>
                  <a:close/>
                  <a:moveTo>
                    <a:pt x="65" y="31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1" y="30"/>
                    <a:pt x="61" y="30"/>
                    <a:pt x="61" y="30"/>
                  </a:cubicBezTo>
                  <a:lnTo>
                    <a:pt x="65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63" tIns="64282" rIns="128563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478369" y="3223494"/>
            <a:ext cx="321407" cy="1549014"/>
            <a:chOff x="2971801" y="2190750"/>
            <a:chExt cx="228599" cy="1101725"/>
          </a:xfrm>
        </p:grpSpPr>
        <p:cxnSp>
          <p:nvCxnSpPr>
            <p:cNvPr id="94" name="Straight Connector 93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8049817" y="2044995"/>
            <a:ext cx="1178502" cy="1178502"/>
            <a:chOff x="5400675" y="1428750"/>
            <a:chExt cx="838200" cy="838200"/>
          </a:xfrm>
        </p:grpSpPr>
        <p:sp>
          <p:nvSpPr>
            <p:cNvPr id="90" name="Rectangle 89"/>
            <p:cNvSpPr/>
            <p:nvPr/>
          </p:nvSpPr>
          <p:spPr>
            <a:xfrm>
              <a:off x="5400675" y="1428750"/>
              <a:ext cx="838200" cy="838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Freeform 130"/>
            <p:cNvSpPr>
              <a:spLocks noEditPoints="1"/>
            </p:cNvSpPr>
            <p:nvPr/>
          </p:nvSpPr>
          <p:spPr bwMode="auto">
            <a:xfrm>
              <a:off x="5633666" y="1661741"/>
              <a:ext cx="372219" cy="372219"/>
            </a:xfrm>
            <a:custGeom>
              <a:avLst/>
              <a:gdLst/>
              <a:ahLst/>
              <a:cxnLst>
                <a:cxn ang="0">
                  <a:pos x="62" y="67"/>
                </a:cxn>
                <a:cxn ang="0">
                  <a:pos x="59" y="66"/>
                </a:cxn>
                <a:cxn ang="0">
                  <a:pos x="45" y="52"/>
                </a:cxn>
                <a:cxn ang="0">
                  <a:pos x="29" y="57"/>
                </a:cxn>
                <a:cxn ang="0">
                  <a:pos x="0" y="29"/>
                </a:cxn>
                <a:cxn ang="0">
                  <a:pos x="29" y="0"/>
                </a:cxn>
                <a:cxn ang="0">
                  <a:pos x="57" y="29"/>
                </a:cxn>
                <a:cxn ang="0">
                  <a:pos x="52" y="45"/>
                </a:cxn>
                <a:cxn ang="0">
                  <a:pos x="66" y="59"/>
                </a:cxn>
                <a:cxn ang="0">
                  <a:pos x="67" y="62"/>
                </a:cxn>
                <a:cxn ang="0">
                  <a:pos x="62" y="67"/>
                </a:cxn>
                <a:cxn ang="0">
                  <a:pos x="29" y="11"/>
                </a:cxn>
                <a:cxn ang="0">
                  <a:pos x="11" y="29"/>
                </a:cxn>
                <a:cxn ang="0">
                  <a:pos x="29" y="47"/>
                </a:cxn>
                <a:cxn ang="0">
                  <a:pos x="47" y="29"/>
                </a:cxn>
                <a:cxn ang="0">
                  <a:pos x="29" y="11"/>
                </a:cxn>
                <a:cxn ang="0">
                  <a:pos x="42" y="30"/>
                </a:cxn>
                <a:cxn ang="0">
                  <a:pos x="40" y="31"/>
                </a:cxn>
                <a:cxn ang="0">
                  <a:pos x="31" y="31"/>
                </a:cxn>
                <a:cxn ang="0">
                  <a:pos x="31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6" y="40"/>
                </a:cxn>
                <a:cxn ang="0">
                  <a:pos x="26" y="31"/>
                </a:cxn>
                <a:cxn ang="0">
                  <a:pos x="17" y="31"/>
                </a:cxn>
                <a:cxn ang="0">
                  <a:pos x="16" y="30"/>
                </a:cxn>
                <a:cxn ang="0">
                  <a:pos x="16" y="27"/>
                </a:cxn>
                <a:cxn ang="0">
                  <a:pos x="17" y="26"/>
                </a:cxn>
                <a:cxn ang="0">
                  <a:pos x="26" y="26"/>
                </a:cxn>
                <a:cxn ang="0">
                  <a:pos x="26" y="17"/>
                </a:cxn>
                <a:cxn ang="0">
                  <a:pos x="27" y="16"/>
                </a:cxn>
                <a:cxn ang="0">
                  <a:pos x="30" y="16"/>
                </a:cxn>
                <a:cxn ang="0">
                  <a:pos x="31" y="17"/>
                </a:cxn>
                <a:cxn ang="0">
                  <a:pos x="31" y="26"/>
                </a:cxn>
                <a:cxn ang="0">
                  <a:pos x="40" y="26"/>
                </a:cxn>
                <a:cxn ang="0">
                  <a:pos x="42" y="27"/>
                </a:cxn>
                <a:cxn ang="0">
                  <a:pos x="42" y="30"/>
                </a:cxn>
              </a:cxnLst>
              <a:rect l="0" t="0" r="r" b="b"/>
              <a:pathLst>
                <a:path w="67" h="67">
                  <a:moveTo>
                    <a:pt x="62" y="67"/>
                  </a:moveTo>
                  <a:cubicBezTo>
                    <a:pt x="61" y="67"/>
                    <a:pt x="59" y="67"/>
                    <a:pt x="59" y="6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0" y="55"/>
                    <a:pt x="34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34"/>
                    <a:pt x="55" y="40"/>
                    <a:pt x="52" y="45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7" y="59"/>
                    <a:pt x="67" y="61"/>
                    <a:pt x="67" y="62"/>
                  </a:cubicBezTo>
                  <a:cubicBezTo>
                    <a:pt x="67" y="65"/>
                    <a:pt x="65" y="67"/>
                    <a:pt x="62" y="67"/>
                  </a:cubicBezTo>
                  <a:close/>
                  <a:moveTo>
                    <a:pt x="29" y="11"/>
                  </a:moveTo>
                  <a:cubicBezTo>
                    <a:pt x="19" y="11"/>
                    <a:pt x="11" y="19"/>
                    <a:pt x="11" y="29"/>
                  </a:cubicBezTo>
                  <a:cubicBezTo>
                    <a:pt x="11" y="39"/>
                    <a:pt x="19" y="47"/>
                    <a:pt x="29" y="47"/>
                  </a:cubicBezTo>
                  <a:cubicBezTo>
                    <a:pt x="39" y="47"/>
                    <a:pt x="47" y="39"/>
                    <a:pt x="47" y="29"/>
                  </a:cubicBezTo>
                  <a:cubicBezTo>
                    <a:pt x="47" y="19"/>
                    <a:pt x="39" y="11"/>
                    <a:pt x="29" y="11"/>
                  </a:cubicBezTo>
                  <a:close/>
                  <a:moveTo>
                    <a:pt x="42" y="30"/>
                  </a:moveTo>
                  <a:cubicBezTo>
                    <a:pt x="42" y="31"/>
                    <a:pt x="41" y="31"/>
                    <a:pt x="4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1"/>
                    <a:pt x="31" y="42"/>
                    <a:pt x="30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6" y="41"/>
                    <a:pt x="26" y="4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6" y="31"/>
                    <a:pt x="16" y="3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7" y="26"/>
                    <a:pt x="1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6"/>
                    <a:pt x="42" y="27"/>
                    <a:pt x="42" y="27"/>
                  </a:cubicBezTo>
                  <a:lnTo>
                    <a:pt x="42" y="3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63" tIns="64282" rIns="128563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0259511" y="3223494"/>
            <a:ext cx="321407" cy="1549014"/>
            <a:chOff x="2971801" y="2190750"/>
            <a:chExt cx="228599" cy="1101725"/>
          </a:xfrm>
        </p:grpSpPr>
        <p:cxnSp>
          <p:nvCxnSpPr>
            <p:cNvPr id="101" name="Straight Connector 100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9830961" y="2044995"/>
            <a:ext cx="1178502" cy="1178502"/>
            <a:chOff x="6648450" y="1428750"/>
            <a:chExt cx="838200" cy="838200"/>
          </a:xfrm>
        </p:grpSpPr>
        <p:sp>
          <p:nvSpPr>
            <p:cNvPr id="97" name="Rectangle 96"/>
            <p:cNvSpPr/>
            <p:nvPr/>
          </p:nvSpPr>
          <p:spPr>
            <a:xfrm>
              <a:off x="6648450" y="1428750"/>
              <a:ext cx="838200" cy="838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Freeform 89"/>
            <p:cNvSpPr>
              <a:spLocks noEditPoints="1"/>
            </p:cNvSpPr>
            <p:nvPr/>
          </p:nvSpPr>
          <p:spPr bwMode="auto">
            <a:xfrm>
              <a:off x="6878874" y="1659174"/>
              <a:ext cx="377353" cy="377353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8" y="61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35" y="55"/>
                </a:cxn>
                <a:cxn ang="0">
                  <a:pos x="23" y="67"/>
                </a:cxn>
                <a:cxn ang="0">
                  <a:pos x="22" y="68"/>
                </a:cxn>
                <a:cxn ang="0">
                  <a:pos x="21" y="68"/>
                </a:cxn>
                <a:cxn ang="0">
                  <a:pos x="19" y="65"/>
                </a:cxn>
                <a:cxn ang="0">
                  <a:pos x="19" y="48"/>
                </a:cxn>
                <a:cxn ang="0">
                  <a:pos x="1" y="41"/>
                </a:cxn>
                <a:cxn ang="0">
                  <a:pos x="0" y="39"/>
                </a:cxn>
                <a:cxn ang="0">
                  <a:pos x="1" y="36"/>
                </a:cxn>
                <a:cxn ang="0">
                  <a:pos x="64" y="0"/>
                </a:cxn>
                <a:cxn ang="0">
                  <a:pos x="67" y="0"/>
                </a:cxn>
                <a:cxn ang="0">
                  <a:pos x="68" y="3"/>
                </a:cxn>
                <a:cxn ang="0">
                  <a:pos x="62" y="7"/>
                </a:cxn>
                <a:cxn ang="0">
                  <a:pos x="8" y="38"/>
                </a:cxn>
                <a:cxn ang="0">
                  <a:pos x="20" y="43"/>
                </a:cxn>
                <a:cxn ang="0">
                  <a:pos x="53" y="19"/>
                </a:cxn>
                <a:cxn ang="0">
                  <a:pos x="35" y="49"/>
                </a:cxn>
                <a:cxn ang="0">
                  <a:pos x="54" y="57"/>
                </a:cxn>
                <a:cxn ang="0">
                  <a:pos x="62" y="7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2" y="68"/>
                    <a:pt x="22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0" y="67"/>
                    <a:pt x="19" y="66"/>
                    <a:pt x="19" y="6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  <a:moveTo>
                    <a:pt x="62" y="7"/>
                  </a:moveTo>
                  <a:cubicBezTo>
                    <a:pt x="8" y="38"/>
                    <a:pt x="8" y="38"/>
                    <a:pt x="8" y="38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54" y="57"/>
                    <a:pt x="54" y="57"/>
                    <a:pt x="54" y="57"/>
                  </a:cubicBezTo>
                  <a:lnTo>
                    <a:pt x="62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63" tIns="64282" rIns="128563" bIns="6428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2812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1" name="Right Arrow 160"/>
          <p:cNvSpPr/>
          <p:nvPr/>
        </p:nvSpPr>
        <p:spPr>
          <a:xfrm>
            <a:off x="3844715" y="2376188"/>
            <a:ext cx="495507" cy="5161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2" name="Right Arrow 161"/>
          <p:cNvSpPr/>
          <p:nvPr/>
        </p:nvSpPr>
        <p:spPr>
          <a:xfrm>
            <a:off x="5679425" y="2376188"/>
            <a:ext cx="495507" cy="5161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" name="Right Arrow 162"/>
          <p:cNvSpPr/>
          <p:nvPr/>
        </p:nvSpPr>
        <p:spPr>
          <a:xfrm>
            <a:off x="7487354" y="2376188"/>
            <a:ext cx="495507" cy="516118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" name="Right Arrow 163"/>
          <p:cNvSpPr/>
          <p:nvPr/>
        </p:nvSpPr>
        <p:spPr>
          <a:xfrm>
            <a:off x="9295279" y="2376188"/>
            <a:ext cx="495507" cy="51611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1555567" y="4593619"/>
            <a:ext cx="1331091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555567" y="4982936"/>
            <a:ext cx="1754878" cy="443198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 Placeholder 7"/>
          <p:cNvSpPr txBox="1">
            <a:spLocks/>
          </p:cNvSpPr>
          <p:nvPr/>
        </p:nvSpPr>
        <p:spPr>
          <a:xfrm>
            <a:off x="4241617" y="4917469"/>
            <a:ext cx="1331091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Text Placeholder 2"/>
          <p:cNvSpPr txBox="1">
            <a:spLocks/>
          </p:cNvSpPr>
          <p:nvPr/>
        </p:nvSpPr>
        <p:spPr>
          <a:xfrm>
            <a:off x="4241617" y="5306786"/>
            <a:ext cx="1754878" cy="429605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 Placeholder 7"/>
          <p:cNvSpPr txBox="1">
            <a:spLocks/>
          </p:cNvSpPr>
          <p:nvPr/>
        </p:nvSpPr>
        <p:spPr>
          <a:xfrm>
            <a:off x="6089467" y="4917469"/>
            <a:ext cx="1331091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6089467" y="5306786"/>
            <a:ext cx="1754878" cy="429605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7937317" y="4917469"/>
            <a:ext cx="1331091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Text Placeholder 2"/>
          <p:cNvSpPr txBox="1">
            <a:spLocks/>
          </p:cNvSpPr>
          <p:nvPr/>
        </p:nvSpPr>
        <p:spPr>
          <a:xfrm>
            <a:off x="7937317" y="5306786"/>
            <a:ext cx="1754878" cy="429605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Text Placeholder 7"/>
          <p:cNvSpPr txBox="1">
            <a:spLocks/>
          </p:cNvSpPr>
          <p:nvPr/>
        </p:nvSpPr>
        <p:spPr>
          <a:xfrm>
            <a:off x="9785167" y="4917469"/>
            <a:ext cx="1331091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zh-CN" altLang="en-US" sz="140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s-ES_tradnl" sz="1400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Text Placeholder 2"/>
          <p:cNvSpPr txBox="1">
            <a:spLocks/>
          </p:cNvSpPr>
          <p:nvPr/>
        </p:nvSpPr>
        <p:spPr>
          <a:xfrm>
            <a:off x="9785167" y="5306786"/>
            <a:ext cx="1754878" cy="429605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8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7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 animBg="1"/>
      <p:bldP spid="163" grpId="0" animBg="1"/>
      <p:bldP spid="164" grpId="0" animBg="1"/>
      <p:bldP spid="5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4732" y="2113988"/>
            <a:ext cx="3535962" cy="300021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661394" y="2113988"/>
            <a:ext cx="3535962" cy="300021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438057" y="2113988"/>
            <a:ext cx="3535962" cy="300021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5"/>
          <p:cNvSpPr txBox="1"/>
          <p:nvPr/>
        </p:nvSpPr>
        <p:spPr>
          <a:xfrm>
            <a:off x="1460823" y="5821702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26" name="TextBox 16"/>
          <p:cNvSpPr txBox="1"/>
          <p:nvPr/>
        </p:nvSpPr>
        <p:spPr>
          <a:xfrm>
            <a:off x="1460823" y="5500971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5223198" y="5821702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28" name="TextBox 16"/>
          <p:cNvSpPr txBox="1"/>
          <p:nvPr/>
        </p:nvSpPr>
        <p:spPr>
          <a:xfrm>
            <a:off x="5223198" y="5500971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9071298" y="5821702"/>
            <a:ext cx="2709932" cy="838853"/>
          </a:xfrm>
          <a:prstGeom prst="rect">
            <a:avLst/>
          </a:prstGeom>
          <a:noFill/>
        </p:spPr>
        <p:txBody>
          <a:bodyPr wrap="square" lIns="99220" tIns="49610" rIns="99220" bIns="4961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30" name="TextBox 16"/>
          <p:cNvSpPr txBox="1"/>
          <p:nvPr/>
        </p:nvSpPr>
        <p:spPr>
          <a:xfrm>
            <a:off x="9071298" y="5500971"/>
            <a:ext cx="1816205" cy="315633"/>
          </a:xfrm>
          <a:prstGeom prst="rect">
            <a:avLst/>
          </a:prstGeom>
          <a:noFill/>
        </p:spPr>
        <p:txBody>
          <a:bodyPr wrap="none" lIns="99220" tIns="49610" rIns="99220" bIns="49610" rtlCol="0">
            <a:spAutoFit/>
          </a:bodyPr>
          <a:lstStyle/>
          <a:p>
            <a:r>
              <a:rPr lang="zh-CN" altLang="en-US" sz="14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81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50"/>
                            </p:stCondLst>
                            <p:childTnLst>
                              <p:par>
                                <p:cTn id="3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719" y="-18253"/>
            <a:ext cx="12871675" cy="725980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9" tIns="45714" rIns="91429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06346" y="6139348"/>
            <a:ext cx="4294316" cy="3447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cap="all" dirty="0">
                <a:solidFill>
                  <a:srgbClr val="C00000"/>
                </a:solidFill>
                <a:cs typeface="+mn-ea"/>
                <a:sym typeface="+mn-lt"/>
              </a:rPr>
              <a:t>Please replace the written content</a:t>
            </a:r>
            <a:endParaRPr lang="zh-CN" altLang="en-US" sz="2000" b="1" cap="all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8" name="TextBox 148"/>
          <p:cNvSpPr txBox="1"/>
          <p:nvPr/>
        </p:nvSpPr>
        <p:spPr>
          <a:xfrm>
            <a:off x="1438242" y="5502900"/>
            <a:ext cx="2630522" cy="53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20000"/>
              </a:lnSpc>
              <a:defRPr/>
            </a:pPr>
            <a:r>
              <a:rPr kumimoji="1" lang="zh-CN" altLang="en-US" sz="2400" dirty="0">
                <a:solidFill>
                  <a:srgbClr val="C00000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cs typeface="+mn-ea"/>
                <a:sym typeface="Arial" panose="020B0604020202020204" pitchFamily="34" charset="0"/>
              </a:rPr>
              <a:t>请替换文字内容</a:t>
            </a:r>
            <a:endParaRPr kumimoji="1" lang="en-US" altLang="ko-KR" sz="2400" dirty="0">
              <a:solidFill>
                <a:srgbClr val="C00000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38242" y="6019900"/>
            <a:ext cx="26305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/>
          <p:cNvSpPr txBox="1"/>
          <p:nvPr/>
        </p:nvSpPr>
        <p:spPr>
          <a:xfrm>
            <a:off x="2292566" y="4480421"/>
            <a:ext cx="1269401" cy="108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703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02</a:t>
            </a:r>
            <a:endParaRPr lang="zh-CN" altLang="en-US" sz="703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">
        <p14:doors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57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  <p:bldP spid="29" grpId="1"/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/>
          <p:cNvGrpSpPr/>
          <p:nvPr/>
        </p:nvGrpSpPr>
        <p:grpSpPr>
          <a:xfrm>
            <a:off x="1207090" y="1384077"/>
            <a:ext cx="10185195" cy="4156858"/>
            <a:chOff x="569157" y="1199776"/>
            <a:chExt cx="7243203" cy="2956150"/>
          </a:xfrm>
          <a:solidFill>
            <a:schemeClr val="accent1"/>
          </a:solidFill>
        </p:grpSpPr>
        <p:sp>
          <p:nvSpPr>
            <p:cNvPr id="153" name="Oval 152"/>
            <p:cNvSpPr/>
            <p:nvPr/>
          </p:nvSpPr>
          <p:spPr>
            <a:xfrm>
              <a:off x="569157" y="1635646"/>
              <a:ext cx="2592288" cy="2520280"/>
            </a:xfrm>
            <a:prstGeom prst="ellipse">
              <a:avLst/>
            </a:prstGeom>
            <a:grpFill/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2953805" y="1491630"/>
              <a:ext cx="898115" cy="872480"/>
            </a:xfrm>
            <a:prstGeom prst="ellipse">
              <a:avLst/>
            </a:prstGeom>
            <a:solidFill>
              <a:schemeClr val="accent2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3161445" y="2283718"/>
              <a:ext cx="1410555" cy="1368152"/>
            </a:xfrm>
            <a:prstGeom prst="ellipse">
              <a:avLst/>
            </a:prstGeom>
            <a:solidFill>
              <a:schemeClr val="accent3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2953805" y="3507854"/>
              <a:ext cx="648072" cy="606944"/>
            </a:xfrm>
            <a:prstGeom prst="ellipse">
              <a:avLst/>
            </a:prstGeom>
            <a:solidFill>
              <a:schemeClr val="accent4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4019122" y="1199776"/>
              <a:ext cx="1410555" cy="1368152"/>
            </a:xfrm>
            <a:prstGeom prst="ellipse">
              <a:avLst/>
            </a:prstGeom>
            <a:solidFill>
              <a:schemeClr val="accent5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4572001" y="2643758"/>
              <a:ext cx="936104" cy="864096"/>
            </a:xfrm>
            <a:prstGeom prst="ellipse">
              <a:avLst/>
            </a:prstGeom>
            <a:solidFill>
              <a:schemeClr val="accent6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5411199" y="1841631"/>
              <a:ext cx="1410555" cy="1368152"/>
            </a:xfrm>
            <a:prstGeom prst="ellipse">
              <a:avLst/>
            </a:prstGeom>
            <a:solidFill>
              <a:schemeClr val="accent1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6444208" y="3062355"/>
              <a:ext cx="601954" cy="574409"/>
            </a:xfrm>
            <a:prstGeom prst="ellipse">
              <a:avLst/>
            </a:prstGeom>
            <a:solidFill>
              <a:schemeClr val="accent2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6821754" y="2139703"/>
              <a:ext cx="990606" cy="966710"/>
            </a:xfrm>
            <a:prstGeom prst="ellipse">
              <a:avLst/>
            </a:prstGeom>
            <a:solidFill>
              <a:schemeClr val="accent3"/>
            </a:solidFill>
            <a:ln w="190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tr-TR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4" name="Grup 163"/>
          <p:cNvGrpSpPr/>
          <p:nvPr/>
        </p:nvGrpSpPr>
        <p:grpSpPr>
          <a:xfrm>
            <a:off x="2633163" y="2097465"/>
            <a:ext cx="8513788" cy="3121288"/>
            <a:chOff x="1583311" y="1707103"/>
            <a:chExt cx="6054579" cy="2219705"/>
          </a:xfrm>
        </p:grpSpPr>
        <p:sp>
          <p:nvSpPr>
            <p:cNvPr id="165" name="Metin kutusu 164"/>
            <p:cNvSpPr txBox="1"/>
            <p:nvPr/>
          </p:nvSpPr>
          <p:spPr>
            <a:xfrm>
              <a:off x="1583311" y="2701212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6" name="Metin kutusu 165"/>
            <p:cNvSpPr txBox="1"/>
            <p:nvPr/>
          </p:nvSpPr>
          <p:spPr>
            <a:xfrm>
              <a:off x="3089970" y="1759917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7" name="Metin kutusu 166"/>
            <p:cNvSpPr txBox="1"/>
            <p:nvPr/>
          </p:nvSpPr>
          <p:spPr>
            <a:xfrm>
              <a:off x="3552258" y="2816509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8" name="Metin kutusu 167"/>
            <p:cNvSpPr txBox="1"/>
            <p:nvPr/>
          </p:nvSpPr>
          <p:spPr>
            <a:xfrm>
              <a:off x="2945310" y="3693159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9" name="Metin kutusu 168"/>
            <p:cNvSpPr txBox="1"/>
            <p:nvPr/>
          </p:nvSpPr>
          <p:spPr>
            <a:xfrm>
              <a:off x="4388583" y="1707103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0" name="Metin kutusu 169"/>
            <p:cNvSpPr txBox="1"/>
            <p:nvPr/>
          </p:nvSpPr>
          <p:spPr>
            <a:xfrm>
              <a:off x="4719297" y="2904035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1" name="Metin kutusu 170"/>
            <p:cNvSpPr txBox="1"/>
            <p:nvPr/>
          </p:nvSpPr>
          <p:spPr>
            <a:xfrm>
              <a:off x="5816213" y="2382017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2" name="Metin kutusu 171"/>
            <p:cNvSpPr txBox="1"/>
            <p:nvPr/>
          </p:nvSpPr>
          <p:spPr>
            <a:xfrm>
              <a:off x="6995856" y="2495068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3" name="Metin kutusu 172"/>
            <p:cNvSpPr txBox="1"/>
            <p:nvPr/>
          </p:nvSpPr>
          <p:spPr>
            <a:xfrm>
              <a:off x="6444214" y="3226709"/>
              <a:ext cx="642034" cy="23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tr-TR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77" name="Dikdörtgen 176"/>
          <p:cNvSpPr/>
          <p:nvPr/>
        </p:nvSpPr>
        <p:spPr>
          <a:xfrm>
            <a:off x="6058337" y="5319205"/>
            <a:ext cx="5333948" cy="4305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tr-TR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08695" y="43966"/>
            <a:ext cx="3240360" cy="57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  <a:sym typeface="+mn-lt"/>
              </a:rPr>
              <a:t>ADD THE TITLE WORDS</a:t>
            </a:r>
            <a:endParaRPr lang="en-GB" altLang="zh-CN" sz="2400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6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007C1BCF-A21D-4282-94B0-60BE86D3EBF6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"/>
  <p:tag name="ISPRING_PRESENTATION_TITLE" val="bt338.pptx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C3tvNKoLhfFWUEAAAEEQAAHQAAAHVuaXZlcnNhbC9jb21tb25fbWVzc2FnZXMubG5nrVhtb9s2EP5eoP+BEFBgA7a0HdCiGBIHtMTYRGTJleg42TAIjMTYRCgx1Yvb7NN+zX7YfsmOlJ3EfYGkJIBtmJTvuePdPXdHHx5/yRXaiLKSujhy3h68cZAoUp3JYnXkLNjJrx8cVNW8yLjShThyCu2g49HLF4eKF6uGrwR8f/kCocNcVBUsq5FZ3a+RzI6c+Thxw9kcBxeJH07CZEwnzsjV+Q0vbpGvV/qn395/+PL23fufD19v5frAxDPs+/tAyCK9e9MDKGBR6CeARvwkIOfMGZnPYXLhgvk0IM5o+2WY9DwiZ87IfHbKLaKIBCyJfeqRhMZJEDLrC58w4jmjC92gNd8IVGu0keIzqtcC4ljLUqBKycw+SDVsFI3oUuaFM0yDJCIxi6jLaBg4o1iX5e0vFpY39VqXoK5Cmaz4pRKZ1QkZY5/flKIC1byGjELwqtcSfqlzLouDTtURXtJgkrAw9OOEBN5uxxmRIkNeyY2agSgRjkkEACWvRPkI2cRmmRVHWKlhCFM6mfrwZsaEqVytFbzroXbMCcRgLoouKcgREkF2xfEyjDzjNFCFOLrhVfVZl9lefjwMVBcwDdwQUtBlD8CZwdgBQ4wl1I2yFGndBTYjcYwnJBmH55DIwLtwiER4CnQ7HSJxQWKgCIm7ZAJ8RifYJLyh2C7/d/xKuUlndYt4moKccd9G6qaCHeNSYIFlWnUwTE1MPi4gbBT7P6BxiwretauV3Aiwo8xE2akIKotLPJNFHxf0j+QEU594CaSVFy4TZkue0ZjzW1ToGvFsw4tUoEuR8gZy/RaeZTKzz0ycrf5Pjfwb8XpbVV5tC1LgkfNXQ+3Zq2HfMaupwKa6FvlN3aXaOGxr/mOsMDn9QxP6HP1x+mOXBDii4fNEppJ5o9qq++T43Fk2NEadRjzRU/2j9dyWxG1tHVMoWGOp+0sQ6Kamf0ADVP2laHACiuZtiYYaTourATqDcAsQaPRYjDNw1Z4JZ+DCAfJLMo4pg9loKS4rWXeOHZaNbYC+H9oU5jwlanFPxktxpWHCUYJv2ukDupCNdGdAHww3e62CUeaDyQEArtrkAUglc7A/64G5mJGdB9oCv3eSpW5UZsmr5LUt8uDbJhffjk1Xpc7truLVLnnbJnP8FCvaw0Wt0vmA9n/Hv97xeUC/x0cpJjhyp4mLA5eYQd9wVfUUAgoYV/gsTnw8NuLAhZzX6Rqa6ZVuiqwnUDure+QEA9j2zLHgZbr+759/e2J8ZUm7i7a7vw8CAWKbKkjuwP4MdC2qv7pAGB7vy9lFH6nt3WYnFzZwi+hkM6OQhM9yheBtZ8l1DlsH3Xohx7cxw4xhdzoDGsQ263VTwuQ2BGGGo1MoZXYId0YzXl5DHWRaq0Eo1tMm/+ph2u9vl02tevn8XvZpncQcmNF5gj3PXrWBe0qm123LzOBCkW7v3Aru3H3B3CkOoMx+hScyWQ8EtJ1pV4SA5+36nuWbbxvV3aqy/1ccvn7w98X/UEsDBBQAAgAIALe280pDyDz5hQQAAAwWAAAnAAAAdW5pdmVyc2FsL2ZsYXNoX3B1Ymxpc2hpbmdfc2V0dGluZ3MueG1s5Vhfc9o4EH/nU2h808dikiZpkjFkSGImTPl34Ls0TxlhC6yLLLmWDKVP92nug/WTdIWCA4Ukcu6S6cwNw4Cl3d+uVrurn+WdfU0YmpFMUsHrzl615iDCQxFRPq07fwSt98cOkgrzCDPBSd3hwkFnjYqX5mNGZTwiSoGoRADD5Wmq6k6sVHrquvP5vEplmulZwXIF+LIaisRNMyIJVyRzU4YX8KMWKZHOPYIFAHwTwe/VGpUKQp5B6oooZwTRCDznVC8KsxbDMnZcIzbG4d00EzmPLgQTGcqm47rz23FTf1YyBuqSJoTrmMgGDOphdYqjiGovMBvRbwTFhE5jcHevduCgOY1UXHc+1PY1Dsi72zhLdLN4rHEuBESBq3sDCVE4wgqbR2NRka9KrgbMULTgOKFhADNIR6DuXAa3o0770r/t9QN/dHsVdDvGhxJKgf85KKEUtIOObyU/GPojvxf4w9vzdr+kxkus+N1mu1NS59o/H7WDspZ6zW5ZlcFVv2enc9HvDpq9m1KuXd0M/GGn3ft0G/T7naA9eNCCbNxIJs/dzDYPslLkWUiKZPNUnCdjjimDCv8pBSVR0CMYzqYkEC0KJTDBTBIH/ZWS6e85ZlQtdFlAK7kjJG3KlIRqqFO+7qgsJ84DnAEEx6AOioI6PCnq6ePxxtJdY/1hWTu99IoOM4iFEm/s/V7tsHD/5OBp9x9x1IMOl2K+6Ijpm3t/eFR4v3/0TPR3uelhpXAYQ9eDDVn65rnrQyuxieAbeaWf0ViwqFgRScYk6uGErHXz0R3lLZDcc9AEKoDBWpsZxcxBVMHaw0JZ5mOpqFqeGq11SQRYcLwR1B1txSKMcSY30r0Iu+7YYcPnEbrM8ByOJBMNM/yY+IBwG7ErCD3T4SeZjbifYVlCEjUZsxHu4uyOZCgQgkmrxa1yF7X5RFi5k0Ch2ghek7GkitiInlMr09ciZxFaiBwxekeQEgi8zxP4FxO0fiajSSaS5SjwBoUko5AqM0rmJDqzMXQDJpIcNHVtMKKMhS85/YbGZCIywCV4BvkD41Qa/Gop4BRL+QCKVz6+Mydzu3fpf36nF4ijGeZhSXCoVJKk6lXw8QJxoVZ6EI4Q55CeelMiGi3nbNZWffk2SJrkzGzzf70Za9CvuCWvY6XMxjzrgbXZGM+WhaiLawkNJUhhSwwmTITQ5ynPiS1giDkSnC0QDoHISF3WMypyCSOmgA20fLmHRh9RvnyawpkEFrOIZFaQtb39DweHRx+PT06r7ve//3n/pNI9xRswrM0ZjnfxKP9+RutRFm6t93KLW4zcWnMH+bXW/ZmdWytucfRnNJ9g6s9oPsHXt3RbIkt0I4i2UmH3+9s9W9smNJ6ridZu3rXkh78i7eoDHrfqA8toWLGXof+nFSAE1qpf2Jnt9W2k+p9spIaGwQzW2IuVC3DiTU0HhzOP0QSYVvRm/esNKvRNauVfvaOYQnudWnnRLv3y7eX/EjHzVNzSbFzLFNcFm5eHeiahnCYQR81PihvHxuFBzXN3T1UqgLZ5g9uo/ABQSwMEFAACAAgAt7bzSpQwfma4AgAAVAoAACEAAAB1bml2ZXJzYWwvZmxhc2hfc2tpbl9zZXR0aW5ncy54bWyVVm1v2jAQ/r5fgdh30r3SSSlSS5lUia3VWvHdSY7EwrEj26Hj38/n2MSBhDBOlfBzz+M7351NY7WjfPFhMolTwYR8Ba0pzxUiHpvQ7G6a1FoLPksF18D1jAtZEjZdfPxpP3FkmWMqsQd5rWZLUmjDzO3nGomL8W2ONiRIRVkRfliLXMwSku5yKWqejaZWHCqQjPKdYd78mC9XgwEYVfpJQ9nJaXWLdp2kkqAUYErfV2ijKkYSYD7Sjf1cqWlDXT79iWxPFdVWdv8JbUhWkRy6Rb69Rxvmc7N7tytztMsCDX+1oX75jDZIZeQAsrv541e0QYWo6up/ZqSSIseCdjWXm3jUMEEyc/0wqxu0UQEeCAONdsGVx571MSC5r+G9j/G6SsFesK4nDwI2PWGw0LKGOPKrxqcK8f5ca3M/YLElTBlCCLWkF5P0C6mV36aLtbw/8E55FpAc0DI2gtUlLJt8A2IXb/nL5YN9KsL8jliQoIS9A4MMW7Bl/jZlPWMGYMt8ZTSDZ84OZ/RTT6PxLX4grpmXq2+8wIlZ+nr5lfdipDVeXBWEdoDnlCKDhcJ03mgJ2LU4sliTUnSWU8zJnuZEU8F/IS852MOoODpxuEnrn6tYU82gb9xsjuaRDvtl1+PT2PwmtGdr1hNtnvC7KdGapEVpfpPUdOJ0d1MbZBr1S/CVNHyQT3wrAhHGHtKURO5AvgnB1JUKLjRcnZJobtYQPY6CGsRRf5Fjt0lf9XldJiBXpmkUlG9BF2yIBc0LZv70hsI7ZCeKAW8j1YXZjxN6HMsAcDMARKbFcQKaVeMqa6Ypgz0w7w4Qe+ih08XKjOnQxN3rNWx1OHMOORnK4B61M+meinZWwn26jh7BxqTVr2g843OvSaLswTo33z/CbcqdZ9m/Zjh9YfQGcNPU2dn4zytoQPxv8h9QSwMEFAACAAgAt7bzShkEC21YBAAAHRUAACYAAAB1bml2ZXJzYWwvaHRtbF9wdWJsaXNoaW5nX3NldHRpbmdzLnhtbN1Y3U7jOBS+5ymsrOZyGsoAAygFFQiimv5tm12GK+QmbuPFsbO2007nap9mH2yfZI9rGugUqIOGrrRCCOKc7zs/Puf4OMHZt4yhKZGKCt7w6rVdDxEei4TyScP7Lbr6eOQhpTFPMBOcNDwuPHR2uhPkxYhRlQ6J1iCqENBwdZLrhpdqnZ/4/mw2q1GVS/NWsEIDv6rFIvNzSRThmkg/Z3gOf/Q8J8p7YHAggN9M8AfY6c4OQoFl6oikYATRBCzn1DiF2bXOmOdbqRGO7ydSFDy5EExIJCejhvfLUdP8LGUs0yXNCDchUaewaJb1CU4SaozAbEi/E5QSOknB2vruvodmNNFpw/u0u2d4QN5f51mwW9+x4bkQEASuHxRkROMEa2wfrUZNvmm1XLBLyZzjjMYRvEEmAA3vMrobtluX4V23F4XDu+uo07Y2VABF4deoAihqRe3QSb4/CIdhNwoHd+etXkXEW7SEnWarXRFzE54PW1FVTd1mpyqkf93rumEuep1+s3tbybTr2344aLe6X+6iXq8dtfqPKMjGlWQK/NVsCyArRSFjUiZboNMiG3FMGRT4DymoiIYWwbCckEhcUSiBMWaKeOiPnEx+LTCjem7KAjrJPSF5U+Uk1gOT8g1Py4J4j3SWEAyDOigL6uC4rKfPRyuu+1b7o1vPWhmUDaafCi22bH1996A0/3j/dfNfMDSABpdjPm+LydatPzgsrd873BD958wMsNY4TqHrwYYsbAv8p0tLsbHgK3llntFIsKT0aAwpzsCZpqSYeYhqcC4u32oTAn1FGSS/wdZrY67XvItTLNVKApeBND04Pg15gi4lnsEZY/2zyy+J9wl3EbuGYDITUCJdxEOJVQVJ1GTMRbiD5T2RKBKCKSfnltmIWnwsnMzJoPRcBG/ISFFNXETPqZPqG1GwBM1FgRi9J0gLBNYXGfyXEvT0lEVjKbLFKsNKI8VoQtCUkhlJzlwU3YKKrACkyXZGtNXwZ0G/oxEZCwm8BE8hf2CdKstfq0ScY6UeSfHSxg/2rG11L8OvH4yDOJliHlckh9ojWa7fhR/PERd6iYNwxLiA9DSbktBk8c7Ft9rbt0HRrGB2m3/2ZjyhfscteR8tVTZmowXOalM8XRSiKa4FNZQghS2xnPAihj5NeUFcCWPMkeBsjnAMo4kyZT2lolCwYgvYUqu3W2jxiPLF0wSuDKBRJkQ6Ue7W9z7tHxx+Pjo+qfn//PX3x1dBD0Nbn2Gjzk5tFy9O1BtQL87Vzri3a1ybsZ2Rz4yzztgf521n4NrUvQH5yuy9AfnKBL6GvRIyM40gWUuF529kD/PX+kAT+Gb8eX6SWkx82xmkenA/506VvfDPaR4ZhL87EUKonDqAm9puz0Wq98VFamBnkv6TecTJBDjDJrYnwynGaAazU7K1jrSFmttK9r9+j7C18ZOy/01x/+9bwP82Bvap/Nqx8nmjvHavfoTbgfXVT5qnO/8CUEsDBBQAAgAIALe280rVzFwmlQEAACAGAAAfAAAAdW5pdmVyc2FsL2h0bWxfc2tpbl9zZXR0aW5ncy5qc42Uy07DMBBF93xFZbaoKs8Cu4oWCYkFEt0hFm46TaM6Hst2AwXx72TcQmNnQvFs4puTO4/I/jzq1Utkonfb+wzPYf8U74MGpHm7hpNYVx16SbpwqpjDtChBFRpEglQ/n/7KX3uCMxY6mM42z2TrGn4C6c1CKtfEDWNhGc0xWsVob4z2ziX+iDrbdbXtqDHm2dp71P0MtQft+xptKQMjju/DajaYwFiBPYAuZAaR6TCsLnLveDmkaHIZlkbqzSPm2J/JbJVbXOt5V/7lxoCtf/hqCwxuhneTyE4Vzj94KNPEk2uKbtJYcA52ea8mFCys5AxUw3cQ1h9oZNxuKKGrwhX+hx6dUjRpI3NoTel6RBFjuvZqTXNI0eY8vPstcX5GERFKbsC2rMYXFBGIZm3+8QONxZwm0kLbM/9FFcp5ofNd6gEFy1GxZNs1vX2jofyxiI4QJkdoyZ2+khM1JzpO9OzhdUnmR+7TzjsrBZEBDQdWbDE+vUlo/0JTBlffDmAf9ALFST0KaVdgp4iqrv81rfRAsqOvb1BLAwQUAAIACAC3tvNK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C3tvNKpkNlV2cAAABrAAAAHAAAAHVuaXZlcnNhbC9sb2NhbF9zZXR0aW5ncy54bWwNyjEOgzAMAMCdV1jeaRMWqERg69il9AEWsRCSYyMSVeX3zXbDjfMvCXz5zLtpQH9zCKyrxV23gJ/l2Q4IuZBGElMOqIYwT80otpK8uZQaMxxCF58Lp4rCL0p1bmaxc753vX/gfWr+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Le280qrWAmoRAgAAH8gAAApAAAAdW5pdmVyc2FsL3NraW5fY3VzdG9taXphdGlvbl9zZXR0aW5ncy54bWy1Wutu47oR/t+nIFwcoAWK+CJfC68LWaITYR3Jx1KS3RaFwViMLUQSXYn2bg78o09zHuw8SYeUFEuO7UjZrbUJVsOZb4Zz48UZxs9eqG1jzgLvN8I9FtqUcy9cxaM/ITRcMp9Fs4jGlMf1A+XBC132zQifmKABNeYkdEnkamI0HjXQRH5Qv6f29T68tcftFuq1cQv3kY47GowNFH2gaDCmt5rasH4EkeBGdElDfhp1WC+MvhUwwphG3Ahd+n2kFLnzQ8UZXEfE9YAvHnXb4tlnWvd6Wzyo3ez0OnjfUhVF6SKtozf1xr7XG/TUJsKNdqeh7Mf9ltJSULPTaQ66+2av1VHgbTLoAkobD7qo3Wu3W/q+hVsgjVR1rLe0fU8ZNJsqaMP9gbafTMa9RgM1m02lre87XWUybiDgVgBDVfrCgYqujJXuXh2rzb6CJtpkPGnvsY67Wgf1W7jbaOzb47HSaByce5hd3l0HaunpZO58B/BkCE6Oityqn0iu4XIbRcDs0GDjE05RSAL6qbZizG01mr1GrzmopZkpszjjywwqUhMikAXKKA8yrEtSNi4tyZdCno4891Ptccs5C6+WLORg3lXIooD4tdGfk2xJ51JGku1oVEXuiSzpQV1PfsqKpbogg+G5JLRkwYaEL1O2YlePZPm8itg2dEuZuX7Z0Mj3wmfgbgx6Gr6oyPdibnAaFOzDffGUF9tAh4qpMK+LxVNK0ieP1M80NuSngtxB5fseORLdebHHpajaFM8l0Q1Z0WIA+qp4LsuEoKUYtZ543hfi9DsHdkUUfOsiu09eaFRUkjTIi1Jss91UzadNxFbC2UW59wP9Kucz6DfhSljYEE8pITFBobBUlFK3yfnrR4zp63EvGQagBYKbby4pSULOxgvNup2p5tfF1Lq2FmPjujbSkqpEoiz/0ur2vzc73b8O66lcSST7Vp1Oi1hIgnUa5bBMZ25NFwCIpwsTf3FqI/G7sqh150wNE9dG6X8qA8zm+L42Er/LiN7N59h0FvbU0PHCsBem5Ui/TLGD9droK9uiNdlRxBnaefQb4muKoD17EUWx77lyQLRsL9zSEvp061Y1zMUc287c0BzDMmsjm0XRy98kMtnyNSTPmsTI9WLy6FNXqoUUkeOivYB2uSND8I+vPeBkAfHCqzLa5+qDYV4vHMua2gts6hmlNsKhi/SICE3VgeaqjeeAERFYuT8mvpDZJxGQ6vuVQW6M65sp/DjCkBtvtfbhh3/AmhmGkMxoWEIQEgfPIets+8Ga68KHoBARtCFx/I1FbiFp8qErgW2YmgWpqTk5fEfAZNgQeC9cQurQJS+Bd4ttW73Gi7H1BXIcatOqKGR9hpL8XFHoK7ahhrBdQsxU741rVVSEKMOsQLIaXBKR7/4LIsslyAlv7jy2jYEiPAxlIqsxvqqsyca/3kEgDXV6ptoTYHC2fFt5OwqmRC4scyV0QRvSsC6y69c745+LiWpMsb6AdNOth4Uju6RQGpAXFDKOiLsj4ZKiR7okW6iEFxhzPVeOichLE/6z9X5DhKf955e0dZk6/vLLB0wqNLwTlsFGGZTBNmXD39Mu3JbO4IOGiFw/a0UZB3zYBFvDpjo3rJ8TotgLtn7SpX9GoF6Nqxqsd+34cX+VD9v/wRg7acFjAzra2GOVhDCsxGLJgcXTryRomBNQN0v6OTR8cSatBGBaKYbJ0A/A3IPnCobcg0erQTzgsW04sNl6oI/i9FFCWNZqErXT8RZnRJ/Ckfy1VB/pE4P9kk/JLtnIwNolw18myrmtUmFpcQxnCoabgLlKkgpQfS8QZ6hysHe3OHNFshoU5vPAtr4rq9v3nuWKAH7eBvTtPuwpYoGk+iTO8jpZlP7xg4YkU5wnemfVNhCvBVo6Vrn6/KGI2VidazcLTTU1LE4Uop798nJQHcInU8deTNWxQIAyCQhfrmEVfhLnvPJYyYlAxxMV8NLJ25REy/Uf//29PMyRPQkVpdS/V8WB4hddE7/i/ctknMb/LoHjqOOiqHwpKZgeqDJRawuHljIV7xiQnz/lxEKSVSlggbjhKqUaKiCNouo4qnZzC0Viy5pg2wi2ghVBbtX5Z+h7cqtfG92S6Bn6psOYXxVIOl6kJq9sw+GEu+V+2RAcxH94IRKTd4zZQtV1efSHEvW95XOy+rpwfklv+ZDPVlXwtBvVhOZ8BEldj1fHlGtb1rSgIyTvh36wO7nUvRIO9yk+gRbOC9czIY+YPxMXW29vcoFB3MNBGo94JE702VueI16zb2nsRk/Ej4EtTzpmnYENM7FXTCGLtGPuuagdN8eaEo757pkPq4KWzCbHXqQfS2naWN775u1+pb0xHA5Z6VDO8gPxmN+k3/kb/hzxmN8WK4oFp7o3QscjecnsLm5Mojy9TOSAh4ayR6U82VuRR1gwFXeycc6klFDkDJhLR3JhdLyApsUsaHmD62csHoave5dbIfP4Iqcdi+8cCgOH5K1fzt4h97hPz6e2nAcUYD768r1a/idfHRz7IqEi/rKhn2pwCCHLtWjzcQ2lGJ9qUm3yvcw5wU3WzUQzy4kKay5LBrKZy15eSS4ULbyakSyp9MtCw/obPw3rlwI0TGHPxy/cBo80wpACHrS4NIhFYp59nV2D3cvd6JHcmdE8AF8Ddgjno6wQcoRCXskt1WtWJW95BthYcs+nO+pnTDlKzj2XPTCMoTwuZ7fKp/SJ5/M7pZwsg1x1H1dB2uoOuZjHLA6cFZPnsZNyyUi1quPkMZaTP9GtsqXnMKETi1HWpUW+561KCIXMPaELeM95f1jPr7LQpN58uXpMA1HAO/s3Bv8DUEsDBBQAAgAIALi280oKyjzg5z8AACV2AAAXAAAAdW5pdmVyc2FsL3VuaXZlcnNhbC5wbmftvQdUU1n4LwqhiCACitKLMioqCkiTlqAo6CjFQQVFAUGKtKCRGpIQC0UpOiodIoOCjNJECDWJggaHEhCkBRKkBYQQQ0mAEHKDMyo6cf6u99596651dS1hccreX/l9bZ9vnxNja20pLiovysfHJ3740IHf+PgEhfj4ADEiwtwjtY63qNxf/JDfLPfzFTQrjnH/EPTcZ7WPj684QWzxHPdKvtUBh05B+PjW1i7/58eDH53n4wusPHxg3/EQJ2qfc6Gp5ynQEnCrMp9ExINt4et9Y7eNQDyOGr7JcV10BPySuuO55M0Dhw5py//hsnnTSZ8/HGJ/8TK3fXZdQEv3Guj3jv3F5XAnY+xjUkZBqUcfM3OWkhpKPZ/LntDT8enQKzQtKWTCCk9JUFMLUYtD26pUOHP4qk4nKHWSFQVazALruUTwC8uu+HG/CDlBzyYnYLDsMHWOlIQo/zXVNVo4PoEVP54QzWY484EyotVLC+MA5Iu8BOeuQM4LI0y85srLNPxUL0XMhY0iligIQQDg63m4P/Q9VKcioqr9zAaeXR44Dz2q/dUsaPDyWfhMtsrhq/qJwvPD1Wxna3y9tuuKMZAQhWiT/iwIKIZ6tfErErVwOD95SdEn4Ylm4TN1FBAntGTfSXh6hgt4WnC8fO/uFfP4m6kXTXkcU+//5fL4tk0svPqKcTp1ig6pf2AiOMyqMSYay6a+jbfG+5jOzsLoN52rHzd1Yhilj9sH12XhooAzWX25wNm8mkJNOHy0uMJ5sWvyTeBNWAxX1Mp9hHAlShe5Qj50MWybTak99AsLerIOv0jP1ZBZNX0UILOiasRgifXaBn5JBgRdmqcUvhGhGWsta03GR2uwNOPNE/h0Grn6cW2PORJdQ/WrmssU3kKnzc1fXSURqVhXeQQ7myUuRKLHB/dSHYUFmeJCzcVYn72vQ8R3J64QT28B8uV+5IU7ikgz3QH0pQ82fkM23WQ79Aa9mIihu36ZPilHGqWjPebO0sI6HT0ED9zJiGPWjxsH38lA4uoxVEdKL6uqHd7TTM28paSAj/yskf43ws0bRQ+YKzZBqu+n7/twOyF8aNJT+4oi6CaHQEs+d0sTqNzgPojVHshMOJjdXZBUIuWaIbLpUuJ+Y7uss9tqb7oRY2AXmIFhtj22qkscAmeRQO7KDVni/uaEN4zf9KuDUILcao5c25okKgRkFCfUuFuY6fbREBwWeWZa9h4hRQiMYBFpFmPZ+tpqqokJAZuUE6ilVkGKhQ7AhGCNNGIMZ0Sdg6EqLjw0khatZvXRSFXULutJeyATSprONPAtYxH91Zza8sAGFTOrcdMVoyswVeQncPM6gE6a9wqbNpYf9m3fwxcduVs5QXh76qBXpoDLooECNUTj6tWQCWfOrDNZRMaVHTRkqtxAHYLUEVxrulAhGkh03OJ24mtYH1PsqaZ0NDu+UyoObhIcyUe9OxOi8f73QmPlm2wgRfPdw/1Ir1fZFwgtW5YUSgSfHia8AskPhdccG/R6MF08xxGRmtol0H3eMsO1Rr/lAnr9JmuTYMWrDsGVGZm2qrVRa/KmAl+WDc67EeXO1xEGQplUcDUjnHRB61LzoB+RCMwyXooHfca5WeEyGoJmgEugVKbiO8JtTm+FV+ogXf9AtIeGwki15fPLl/WUEzzyz2rKc6pTnIkRni1FmtLJRGuFrenrRJ+BM0IY3Z5kr5lBSoUNi/TrrSwL2r7xU0u/Z5nFpuIPhU04cyWzOGYq9DSUIIwRF+ph2R4QUCY2RoKcg2Nf4Alu7MV49wFDSFpuL8GVfBQ5d8rYZ0umDiC6K+gaPz21ZwGPdUMMePpF3y5RbZQM+G1yHlaqofkFzkn6RQ7qAROvoFKiz8ShkYKhnguLYN32YxEi6y/9Ctdn06cddlsQc8cPCuyFxTsAyZhbHHK8LtPXM8w2R0eopzMT9UJy/Kg5cixuogftkD6Oc97DBb+R5YdB7MUzPSmAVlXKswXf+lzutUZDNaKu7TX5Z5+kMXdEczHtkCMuP+Idpi6dTOotqpE717yu3g+P1ZlJxvRtIotKsYy4pxlNg7uFVzqngNUC9quFLuWYsQDZ52K1VC3mSl7How66pYC3Rd9XvXr1jEHHa6j00bRJ8ywzWlCiiJArKJcpGZ0CoGAKcVvMkYq7EoT35hLQWWbGfyo3jOSur+PQfEZKXmdi9DZduT4WDcP0DWKyzHyh79XBf8iWCPVARergePgQ4RICsvWIiTJrQ0NdI/LI4n7oWpm1K93yqHbAPVtVmsItu2o1kWg5/tZfKPi54Rr+S90OWxPBYBPZhldYGy7lr57XfyRLQYpvKPrihGX1dVcrpnR0p6xVoPUwwQNk+QbSg+jQSR1bVK91yzLzN0Dr1Iy5lNez5HoNpJP9jTl9JDtV86vhJC4oNpt40QpvoV60TN+8cGrbpZXklF9DHuTaQViPjUjyZIiuTZvUUjgIFjuCBktFB05vRYairjDY76i5G7kOilBFM8wBn4pGeHa1lGSMjV9wps2UcnleeoUpLTRe6oMbvXi2lbK3Pyl5u2RTGGZExHSAbEhUs/wL0m7iIXlA8tbzfYJCrcfxl9qgEs+IcTnVMCyCtV24uCl8CUY0PN4p+xzVLBrtLuFnrNyQJj+SK3GU3HGLJUX0B7m/uwtVTB+cI+aIrV4ZgxSXgwdfN3Vz1QH1/jnyJD3YV1FhJXuSoos0EdpJhNQ1ANGU4ahHC9QhrAhgY8KN0g6hLqrSe9lJz2PM81eGTxcf4WuA/cim5j+6ejSrOscB+JXhz05gP/JeFAA+xn6j83XoVtyjKi0pmrz966NaRce4d8QphxzOenDr6zhtpq4qfUtkz9fX+7ZH2Lpkr3LarC51/uv8QVJUROiXK98kDAp6qtJdo8gkkV8F5b5OAZQXppKw1dP5wt+mGL6ECFsz9c3Srl8P3/WIPwtnIVEtGABdfd9tMnkld7j25VtUv6Xo0y3XbPfXf830siQOfUuRvjc3HWgV0JS6+y3TIkLXAOv2fZ3EIOO4SYbvDO6I4JZvmd7PnxVx4BthumRztaZg+mHdvhjVr7OV/yT9gO3mz6S36354IaY5gWHW0KhOocP3MjQ32PJviIbsS18/0Kt1yUmGq4DI/liXEusmkImiAT7ubzqJ2h/uFYa7M3t8CseuHDcTOt6/i3uTebpaGKGbS6mZQarT+URsBugXRTH8lb9v6RGGf7iq4nX949UuQgOKrdDM5dErW2c2l4RTQUBFED7h0+j3ZX7j32CLrBCdySy5DuCO+IU1MymBNo/+d1EqJKWFTB9FkwLADttcgCl2fD9y87YZkoD7PPHwqNKnafmFC9zN1G1zY0pydxSd54pcHjZmukJW4DHtp8ccns4X7eJOJ79h7wyLrHA6jBVx8yZI64vobsju1bW7byHmpnnCTCjxSYTt/fqYKoOHxdVj0V+GiuKqNNE3z/eIkLf9R5iPfoGTbyP3nqD1nrQTLq+5POsH8Wu5utStNIui80fcHXfYVi0zG3F7JSTkHvW96IJyyTty/L6BWVD287izh8KQDqRowc/+31h4d6ttyFruNT0bRk09xbh8WsiuJP9R35//DMEVxtA1EvS+BsJ4dY3bO4dPaC9dc+aPrA+KO+4DSne2QOF77MyiXVbg5340sif/Ro09/4byA9zRD1qP1qz6a8rily+TrKCg5mTydtUDWisAb1tnRj35kvQ4QvTMH4BPigpVW6GIJC91kyjRR2ZU0RmnnY3SkptlV1iSuuv9oMeuNK7wdx/jouv2+jAa8mn1Sikd0ZXONBc6fj9IKKxwg4eoiFTsCnuQ1ratOlHM5PKW9GhZd6trmGanSCvMF7dFXpSQBVgWf02nqI7QNREL4f9BfOAVwulfJ36dwjWbR2eRJJ/rKYD9gis5O7im3f/ERI3oI9yWHarS6pf200xtEw1WCCcgJvIF5FGEaHuBGa30xVH+TVdWcrZZ2Bu9g+HENZp1GyRFpQ2zmMrqDQorhFN+wPydIdeqvO3vM0+fy4mQfF7/lbWUOm6AFgJ2BMRwgXcjvQUqcXc4boVwVqo9X+vH1C78/6vaaY5Iz8xQD2bdepsJZZOQIujcuygaZpCDgk5WsPx7Fnb+yVupNxY2ag7XiVbPvDlSlZsZ5s2sV0uolhI8r9qyZAAQcN4h+YnkUYu2m41TSxHnPs2cqH1/uNtCyAk+P3xWdz4BtDTXquoiv/ZARP8RoTACetlEbVcKiZ/aXLnzw8BNzcnM8KnX3af4WR6idYRM+MJYoEz9Y+O8z7zPu78JDDxu+c+dj3z7H8Tj9j/ccasEoAybaS3g3ngFWY6N0ORaMT7lX8KMCPI03RDCLeNoHkKK8rMq7NBG/Q+l1BV69V4R8qre5nHeu53E5YLYYwawMJzXNMKrRkQ+3O87IO8KemzHfIu3FH5luXq3Et8E0Sn8V2Shnz1PyLsQ863z7VVQgpIGSzeZ886b13ygXysNT4eAobzsL6DZ4kVZUp5Z+N3+h1zaRRUG5qd3TmpLvjvQW4uz3LgbEguG7eQJEDQp1jeQ80c3/H1ebiTo1w+KOqu5ZRJL9ihaBXVZ8vm+a0L0jkiRNeH5uby5crAh/sa5pzF/7IpalpkuA++x5UAtyjm3+Uw02shkaW4w+Nw+X0cH27Y8XhAya9rofhaq1EYfXMu5aI697bEEHK+DvIKgVYxlOVhwWms/xb5RuJw2beEgWbJpoG199YZ3ZVZMXkjuL3O8PTt5Fn7XJbaZnFuhfNZAfkq2AjQTOOoRST3EqfAPkWVt3HedtbE3HsHTwxEvGJcVb2s9bllr3NNI9qzxGshuBQ6PRGiHYWkVruTpnRbztBJQzXgl+Pks3JKnFwyo0XczJihaheh2U+RPoXwKBtkc7T4sZScjlBw0SBXWbtiEWbtLBw06AiKR0PeZgYz28w0Nory8hm9FqyHTJ0F4tl1hKiP7WLzqZoW5251hXmQiWunMOFUC/37Dpn3QhGu3O/0zDL7jmFJR7jslsynaBznyJYCpHOSRvnegVA6sKViQfz7QK+WheTyJWqojn2j6gtibytPC9R3Th50DY4/ixafC0jq3JBIS1lUTnkSYbzCciREJdb4S0uwT7v1ie+DNlHWYxDze3jXxglxZzT3ZFOxlN0WCjMGC8XAOkmloFOV/Q5aQ4dxZeXHgjJYkGPGh9ChvB/j3/UcwJ1Tl+9xUtpTP3I6Wk2Sl0kKa5jdk1Z+5Co/Du41EFrrv4O1e3U9HUv2H14lfJFiuzhw8pChq2mPMtlTa/CRaTrA11jlspA7TkpXRFBBf6XshjaeFOHr7NtNPE+RE654tPvSXD0F1KtOayJ2X8UtKrBss8bolfJyMW/cRxG/Pt3ge783FbOig8vTU1yOHEpn0lpmF1rGp1r1kZrZgUoG9LjPKiVDfJJ7tod2g+uJK8omAArRz7/77T2eKyzsYPAVS8Pb8k7FQmvEJIOhXrdRhR/YNqNyEmHBidS1Cl15c85B0JeBx6ZNyZ96Rtut+bw8QH82sb4yQ3ZKwfVItm5pUsC92ggaN0y55l+5MHxOd33hNZKs1TGw/VK0OMkk+WbaLV1Qtupczkl6oI99pZ470OqlJP3aFElIT5XHgjFukuYmn4I4ogBzKpOhJBM+IrUE08g32ab2mLCbsereqxhHx8teDyRd9gudB0vUHHPp9KnjHUo1OfV/oEW3vmsJz8Sn8reUF78ZbrDa4CT8vxayFLVy1UXZgRPOMcy7dHeeIjlUPx2YpRuuiSG2I/K2LLcRV4VO4pwDeqPNTKqspNW8bR3EDzlvprUAlF3JsdAi0Tg+z9u2iPOvpCGWCl5ZxqQopR7BljulO2MviA3fWre0zficPvtMVrBnlg8k4NxZG/ou3Vv0fjjk0wHt7ZhYg7XoeQlyFum58/hDLqHGv3SahgZDm6XCKwllF1F3Kle/6U+XfzklfNzc4UT3UCtL12UT6rd+n+ztCJBp1ndb9M8p/b0jcsjw2owPsXpqjTALi5MQof07n+6J5ehP0m8tPLoAGXl1hWbzp1L0CGy3gJFXnDWSdkgOGusyTt/J0qsPEVY4muldqchT6lcLipCLPvB+31ZIq0Qvf5Yj8HjC6Tp/sf351FdRTrI5F7/wQOIoBSIme8X5A2iZxxvp3nn5quOeGn6lddSGM7Cgy0My+hx3AiNB71vbZ9f+ehcPYhDm0iSuBXx/m6Z/88+gObZgD09Wa0tGoE9XvXKoRnBZLKWtnykMP0YnHtC20C0VbCyGFB3mG6QK5D3MhQmv1WulOc6LOmpi5gd3+8SG+J3HPtLHtsPWuZMZ1wAlvx3dzaFYXT//k3XT4Idt0BsMqJ+Py4S+tFgao/KycEZXU+VugBDPV1Nkj4UqVre8eemw/M6BHegPhqdLe3waLX8HyLtU+F9GyhkFxmG5+bT/O7+Cbe2deCyT1RumFmc6k8kbQw1cj8oV6OWTye/FV2chJGNSMdXogB36xEOkTflCkuLCgsytpl0kuT7FvlE/1wbxyM1CMzVtIWrpBibWAD1H5W6/hG6NkudCNXsQkqHEJoLS182R9ulSqLH1DVyfO4qoSrQ/bbl9t2t8yutBbAxigOxiUXdzpzPKHj95Z1Rx8mafJNHdadF06qWoxwtQjUTDvXGJH8I+Wsljyjdf5tdNUGWx5Hfn4sRg2nSsCNvs9T2t1d7zpB3TULY4CdoDHqoYpRIG1TdbJYgBX0CBQIGlBGiklFQUM7U/02BNbXeDoZMmzOklUuK1HJWblsY5YhSZYGJYFqocniwkM3FlVENiGIw0qgqu6mGH+hvWjsDh0WThvEObPO4wvHagNe6StkpGpApaIFg6dofJDDMTT/UGAqGSkpM7qgVC1aNk+JkuRYq5iGYLyO80M4R0xdc2THuOyjJeY8S34Ke2nIIMFxCg9+VjAhJ9YDZFQpFqmIA71ZaWjrIto+VLHHJ0pj3lH7mX5Tj0DROXUoN60vDp6lVVt6jKZgyxmJ/NrLTCumvMf0P1wJEqI5WFx4NDAeDjv6mmvs8K5hjZRxUofuG47iySh0kCmUPlD23Dm2YwKtrmOrIXn5vSnJF2NvbNwPq6ojbD2PANXufXN4j5P08u1z71+56a2fyBQ6FV1lbm9MaCcebyjkOtfiCeQuAAXedU6YB2mDvjSJzlSKAp44t3dzqqzgUzEMM/QzgTL+GblAqKA1rS7rbNuDXV3F5JPFNVB590UilGtyZbRUnFzb8A7y2njGQWI90evZrq5d3O+Iy1dYFIhbjRX6KjCO692ir98+dDjm3ks6sQVEbHEsF1M8dWJ4Rllsx28fbJXxG5npLlKXrC3m0lwG64B+0dfny4n+QW5effe2dne4ApGvkxnCNUxpJmn1/TNyqoo7ZRtm4bmDuKjw8ONcOvAEuXnTafyRbjZexcHUr1h0xURZ0o+70Iu1HG1I+g40s5TLD2sDXfjntOARZRUQR1RPjwDzTvr3wveeW4cvyNgdL0wN7F09AsazBfJ7R3VAvAbyFY30pJ5TuN+WpRw6RFg/naENkR1yfkOtOtXEveWq3Mkb69LceQcnqydyX7+IX25fOZd29s+1itGc093PuKtlYJWlxBrbvl8mjc6H71N7XLknvY5zjuF7vTSMsnlls/5vNXW7m01kS/6CKf3neTTR1c2007o+P2TvA3Vu3Qr46TQ8X553rU9Tk9+DSEPsMP2Me/avvT0euhjwI6AON61fb+8eCTlOP+GRyd4L+mczo+pOcG/odyC95JOQJxwLeTPCNF23tW/WX5HHYl7+kw2b4SUW1y9OEYJp7+UCSaAOIt9wYucjZiBUsziVIM9LA+1NJNbiJHw43cKG3uInrBZ1PAbQgx65ob39Ywbu6Msk6R4aUvWb92fT/5epoDPvTOA4QkdSxsKDVN7fWAvIejAeOFK07UJwIXRNPkZvApicVQ77EP/c4UE0FS9WhUlE1ow/vCgrPS4lc/U0B0bzEt8mw2I/aosgWpfnRPUXaC0oyyAJ4RuzG49W6Ug7qwbSLXXvdOqCJxttztL/LPsQ6k5smyMkIrWkRmQraPHFHpmho4UaBNOKWr/psJpfgVSThhMVptrjbY8FPDeHsjBpNbBLSBYmo8/1jUjCGvdh7rRsJoXqo772lp3UxRTSAbXgco+tVdkTeMtdLDEscFW2VfY7HNx+EFyd/2kIxC+kZCSYEUuaAFubHiWQJmZDYk/A2KClBso/s4IDTS4knVGXXL8WWGo0RXlBMqhkEUDTG7g69nctlE3UHZ3c+EcU/daDIKiHc2xVklgv6bcxBOl5kM0nJzDD9aC/N4Pkv3uS/IfCEvGNLsFphILQ5a6CtcYWF88FZjC01KP+/02wjDOKUDtSVW0CtWN7A6xuCoz7q6jDEqgeV0axLa6jNydctBHZLLWE2+gXk5T2md8R9zSiuEmmeKBxvuVQQ3bGcX+vmpp44qmYPP4rsmszpAn3XF+dWF0JYKceOiEvbD0fMik24R5VY1vkZuKW8ojS9ZJZDgMH39M484+M5Pg6sQ1m3LOHcY0r7EaqNhjW48WenbOinW6B7rzqM/veGCmAbpbfw7Cupd1QFgasnUnaDdPj1JxzLCMxrIIZe7CFiL9LHNyxWm6ul6W+W6sVtUytU56iD5DO8xUSQqM2pn6zutACT2BUxbn65ubsUtLaR/YmVxse1/pISHwaUUCwvJqb3yj53S6OOMyUS5oSD3ceBbh3KRzvD6FT+5BHfzltMf9O4HRFDCZqHLOAmqD7HIiaap6Ck1ASWNwbi4yNeuhfkcvkyv6+DHt0+M0O5747OipG1Jn9I4TO03Q4lPP6P4qN/1oYkI5BDlCa/wHNNi+vnUh/QawZtX+KgT12aJvuwTsBa732dyY+FRPZzEtMrzY2fA3LPi8yfhdHfm1sL9qLzMOCG+nHr0aYiUVUffU0GfTUgaxcaQGRg01f+1mcDu94xdQ6H1TJ7nGRqp9VXOxqmuz8z38dV4O7k/dLTUswxqwWRWcpKKqgB1jNRKkRIegQ9kVTXnTdBPq0esX+rX6sIr34j305UfcaO5YG/UicB+3pLxw6E2HqTwjyBsB3EgwEN/+dGNFzZj2jcrSEqE96sn+lPbu9RVnqjh4xuO+yWI5hRp/cOA8T1j2eq+/RGYb6btmMAHRlOjbC2Piiz2R0PM5ZlBzDMOJLxQVwSidbZSOnnVVoF6eNw9MhbJwurZeNBstWNr+jjwYCzczEnkKn/5cq6/wyTwmRVxq41HLuWnZIUYOoTNye3c94a376TvVqP1VhX5K8dROXem9M6uFmYHhO8fFeCbrv7ZdjGfXK4wezE6yI0+zJ6jHZ7y0SsZih3vGptWyzKyhCcLl4rI9CqtejTe1UqsJuN6jSIdtFvhsfjBtElsY1MpHcVTvsZGr3z5N9YlFWXlq1A3SzxxLSE9FZc8euxMeR+/tjvWsBcFY+3y3MXJhNPiEXaT2fIh+B306yGIf5p6qs6dJsIkyK4OpUy8HaIMZ6tup0rbf0lk7lXO9Ir+C7e1ppBhWVWd4xtkt7bvO/TUlNtI4dbT6MYJFmulNYBRw2o5NOWAzDmuxQ2qqVzsRVUdYI9MWgd0antMZrHXE+Fc6llQm7LKzbn9bJIQ8EXnBatpufQ6nye/ltIWbEveKNBKfNhkuNc41mCyz6sw1oq7sMeCr8QvoJAP99MkjVUf1+4trxhzX5BAMarC4yx21WazDE4/dhS1Dj+aoLXGRIH5h94UFecIWng8B4oTdmgihvj1L6wqragpx64hEdFz6qdsJw5BMI3nld/jtKqtCC9jYoSC1iGQMe+h3AiKPwrtoeJh6I9+EYGiODIc+n1kvmljgZ2LTbBHdzd86x9CfpxIFEklYx26nSJUoIP/ASQYkhs0z93D441xRHDeb1K1tSxvYdQKVDke8j2bDMtHiqpulR2FWhsMcICtgfNwiLgd1I2CcZVKJ4KkMblR8kgvYUZTBO0fxzc2n/3rCTMjiO88fWrc+D+MmUMQ83rlhUI984XGh4y7PAD8n/zn5j0x+lJgapQIPkSFjjpsJldkjzbEcnsNIivoW0qdvnOi3/Zgd99ZsjxuO4/u696FFlZtiLj9W3s8fA/xC4Ks1IkK617gc7EfGZczFSctu/2JWhwT284tniT5afkTvcuCrh/lrrwMM48rZhR2HucyZbuhiGk9SBRRqJGW3a/32RXadEbYuplaZ9n8ATLlFgwhfrPCKJ/8tbeYO3JTdJXvDqHg87Jesb59jhwzfs9fvGQnp5hKXe1y1Werzkymq9frLE0rQz1RqVn94MTnb6Qx6aFAUy60hXu2QpETutZxx0llO5S9njx30CEXUf566QW7uvT22Ejr71t6gYzKkgjs+nnvHtb0Gsek+17mC2LRXretJSa+KgHde4le9IteWn6aZqfNuIZnbsm4L8dbRr3snSsX/s3li2js3NB41+FULy5H/bCVx3nzsqfjrX74iwJb4n00UuoVBqZQ5QzgPVjbX/+9hBRckztWJWBUNRoNW2TuFulOOCHEhPHDmbzGfUbj2Wcx9ICdFKD7z78Hc14QP73TurmH0+FSqLrd3hBwRGuiVpESTpvO5LLbE5cikDCfNq5kpvf2Uuf2rVSNf8lOrRjXI5TOZ7mtGP17kUgCooTh+o0ZuJDqj039xecLP8UXzTsHjbKN/RGDmLtCjtHw6+bEZzbD535njSCp/wuMI0RXP7B8Jf2lxCbJc5n7kO6VthQdukIvB7zxxJwdRHiY59ZhyFqeDyXTOkfBhRmJXot+jCNFe7PecigyQPWZDUw4dut1XKwFazKHlZob9Cb1DMJlu3I2Z3onurtm0kztA+kPe1bCa0gFBQGu5pfqHmTYbLD1j0z5iP8EP1JHg9xLBvdsQXYBf7m+w473uPFMmTd+I9F1afuZtkK/MiRfmPL+6KhiU4J79HGx+JcTHbFFD+SZtuaz0z5gD7zYQF7qkUOG/yHop4xzeBsFXVjhd26iJXbxEO1JSzbVmJG/fOBO0z/CIqgJnbIE+7TWVfSFhK1BhKWgjd3CaQguGrXoFOZeKgal6bjlK/lOSGF0YUjDmxq1ovf4eNcIWd/C5yormK+KeFqLQ8GWOb3/uOKUeQZxBN4wsdLfQuBksxlb16rUQzJjRfLqUQ13nHRtgqMy6meq4LPTaRHvkrhP3mZX9VAGPjcm761c+pAK7QZpsVZl6nqpDMJE9B+rREufVP3Ar7hmMSQMXKhNfIgbcMZsvHj3Y9M/dLC5vZqHkiPJC3AyMRadVk80WOb3EVYy4BZUwlpnuEiTLrFHWC2sJXJ2FVl4m4fh95gKPJRc1cSuSgarFELFQMYuAFpsQE+pBy2hsEB1aqosTG9y5pEDI4CiHxnUc498wh10h5Y1fpByrC7zohk2XkjSYuWkBWkozEPQFyanmMvCPYOEU7HQmgI7hLNZdUewGXbZBmutwJ9Ct41AwQ5DYaotxLsREhB4QX0h+sZS3CrJ+4QNUfsP3KKvwRehC4hWvBWKK0EUdnEOB+NqnMQS0yJAj3yVyDic+kJigFTt8KXG/8PrQtuetnZ6mXAPMwr3X5LMQXrm+4hX+ya47RZnStx6JHV9pDMk+wst9V/d5I/2LUfMqB/9t1Cvk+//GqO/3HfunZ4znE7YCuQ/loh+Fx2t9M/gLu/+2/Z/s/mT3/wG7uDNV0+8fF04uvS9c8mauQnxYVUVeyCf3sKc0OU/Bei73y5FzZ+PJY3N98WR6RSFPv6/oI4yZzqBNKEMnivuyE4DvHcVlHfKQc0oJ5Fk3Z54U4+WRNuED6+Wf39O/ckV5n72PKrzzOkAecWFFgiosrugj2LiuZa+oRNm5j+cVqvlk5VYWkgFPpFok/bM3XU5XonzsbV0p8a773Ewn0lYdx81Fr25DZAMshL6I9AXukPqH5mAMhALt05OU9tVU5ypba6WyXa4KW5gjaXBmlTF5/MlzT+C0nEFyb7/41r/pUNIyWtlW6+DphkDhLNSLak4BSEBVSa0dX+dWXP+la7acn+RQrpP45rNIGzQ0szxWPAAzWm5u5l6lbx4xBlOrhrlkvy66SQvcjXlfMPmJ251/X8MNYcRVgoAcsT1fdScv93Muz6Afxl9+73IPXHb7516xAs9PJ5cHUPsmufznODLOie+Xqc4jQ2+dqP+Isf/kmr9v+Zg2fSWdbOHPx4taxXD5D9oYtYc+94IHmAr8c/JfWnn05bjvDED1NtZpcyHD+1MTONr1Byn135JRpmLx62ecj8t9umlZPisRbiH++bhLtgxfzOLsutAv25HKN/wgpQE7x56xtX578bknkfBF5NcAFt/0U386rlDDd2ioMKn+cU3PP522uHzZH6M0wvFwLjXq9rrPEAn7InJV6ZVm8DfA/j7eNSpkthlRc8CJ+jbzU1vEyx+ktPdXIz9Q7N0VW8G+qOKbhl/5z8dxFpp86+bHt0x5FzL+BdT/gdL+k28usM49uPa5TTTzi8hFhGK/ab9fAfBb9c6at+2hpZ7/0OOo/YOUon+3Jkqobfks8tkfBHjEgaWwmOqex5/6sntv/CCl/x+b4pFrAA4DzClLg4NYEyVVXvqDFDo5kybBLYbONuAhsH4Blb0L4ai5um1B9L4SlQRTRpcC0a+TU+rMKj0bji+zKCOWSCSdZnRV3GeGz9rSRBODj53/1g0ht+xHBkjHhbMyrMLAV1HZHaZNAYIS8yZRmTTNpQHN5ZH7gjL0RbxQ4PNVpqyAPPfrAA+x5D1fsFy076PL+y0LlzWip0D3+tPtOFtNZb7+rAAq+0P3cTwWMmR6ZtKn3y2ly8JkI/E1JV1/bH46pDmkQEQ9pwm6qGEeGz7J0KurNGSdkw8JpxiTu2HvxJzL03Zp9flXTTyUX9iSaale9FwsQnfJ6EJ15WPjT3r5/aP15Nm69Oz1zFZ69ceFOHx2SjzNqyw7a6mQs1BYlWOUw8Fz8IQ/ThFSVrV5GMjTlzdrYhwpCuS5V31h8xuvp2+6RZAhoJqgTzqFxVEL7bmTmZodBL/hxsjwZgdQR5o+pziB3lsc55AjLuRKHjCc9qRzWICoLalzD9GbeAWhj/SE2SB9nxJtVZdAaUNef2bHNI/oe0ooQrlp/VRF3xrJtdcBrclopmT0CNBT5UAJEKahjNLv8aslL3EwaIm6pTp7ko9qmR4s86HC/Bb0NumufqH+xHXeLNe6L9YT/89c/bZXeyIBVKtVkF+A8uy5UOIDilGb3ytHYde7mAwMQl3aS4HpkOP3nllBDjavy7RV3R8Hc65hajs8baV1J35rCFc/QsLnOsCvVl48UJclt0ZRVKgHKlR39KrIKi7Z2lNkUrCLvGj6Gy1mJEAN9SzgL/gZV7ksnLAm35u58Qf0FRHsyKexWp9ZSt4SB1ffU5Vnh7NwM3aCl8Lg+gt0/SvJ7gHq0vXobUOXl8ILERoo5pZ69J5nzG1eCh9EhBh9tlqpHBhTOpr9mn3TD2+vcPTMHxUqsLXfulJh8X+sBW9RP13sNTD9KqK13KJNsSkE/vJS9wPLNtKSsUJf8uFbzq0RlMYrXf4kn/t9SXOh4S+ftvZSpugmdMX5t5P2xOOW5ih+sydp45YOkqAEPBGFBw75eDPBz45hh8L2I8W5gWh7VpmmxdEvgeije08UEdrdXR1WYEm+ZF63xXszT1iYqQdkboXGWLB/J3JDzAeAahzWWr5w8n3zp2B4/pOvmAKujWpeVUN5EhVmX1QtttJtdK5wfSWCRzec/26o/e7o/1Oo5cnhD4TaC4uBb0IC7YM/4XPLj4baI6tLYdquX0It/kdD7WDhnVePqyo/hdpdcj8aan99RL0ptf7bbOx/DrXyiAxdp763GZ9C7esfDbW/7fdzjk3mqcX/DGA8LepHQi1PZ/EjofaV87Y4++DAz6F2z4+G2ru2RBm1rZ9FHvijoZanS/+RUPvwWg9GVvtLqHX7QYA/oHceHnx7tu9TqE380ax315Z2xsvoL1mv0o9mvf8HmGJ2Fs6YPN+cQQvs6M+Fv88Nav1lgXRSPD5DLIxwSmK2wCVU5quOabd+B7UPXW4JF9bo4df44swWC8SEGjdqud9aGSni9QDLuYfuNQUvkSaRro7YCBje+J/S7d/GubdD5GNoT9l1/5y0/BOi2WI8nlb57/gTHwTgsPoNMPS4vlWguX06wo3cw9eFB4KN4XgKJuzqUSY3HL58IBMzHHfry6aMc58L7pnMwuUNetlrVlatnwvuL3vyDlGUVuGRnxi+sOL+7H+X82ZV2csFOWRFU9S9L+c/F+w8y/mWSe6oj3BneLc0jaQiYQmcJvJiUzOz0kdr4IXReD7v0t6iJ1lEEMPqoy04XRAHTqcQYouKmm/s5Lk4ofUGLyLUoRQtImQB39lRY817wNNyy4Cpiwt8f5L3npoHVlJcxFn0OuT68+550nqTs4w8Nf8ndujvrDL73eDqWGvglVHgd56t3dY/yLUH2YtuGZW8e85kL9gtW4SUQUfed5qgY59tX/ZD0Qrj7d/p2DuUthyVY8uLrfu+s2CzkleemrLokf4sLt7Nbyt5/Y5aVoiL96r+Cl55d6GtFBfvLriVvPJcflopru9hTfonNH5C4/8KaLQ3QQimaOhAzLag5Y2VfUw7G1O9/T6tgU7h9JcFbK+kBHYCgsa60dnJml2cJpDz9/TlmoNofUsVSTK8J966PHFemqUKbKaAP2GrAWaQo/ZL+Yj9hKWNAHm3ShOrQRNbHcxUgc+9K0h6629QlnLOnDVNglF7kEIbJ3krDrucGjzzX27/PKv7F53MeOxXny3XjHMxAqiMK4VpIEj+rLFcFAZaEKLBAaHQsEy3uKAJ8ycK5O5FdANoulEHHGZaoVLsqyD6jAWEsStsbIDzQ5PPr66q6vVYNMD0oGyYs3ep8YuT8QVqvAH6y7LSWB6iB0QkwWrJ8INqSlYXTZStQoxvqqrcFDZUhg7dtpxMnfH6fZAzTSleWt7mWWVlaaess951PjlOMmHY3sTyyXqC1DgtbbukeLBJImsdB2UVsluF05THLj4DdDaxjwRIadRxKMBXRhUJfuIDnsVwDbI+JwoOfx9kCQ+27BzjLZw7y8KZ8FksCY23MEyl+P7pdr7ar5eYIlRsHZ+O11c7Hp2zV57KoMitO6/eYk0lbDVNjJmd2tlBlhE9oEPClG7qaFB1dVYvApMhDxAL4dSnFSpRpK0Bo5TiJrsy46kq48p43q7j48SNFTG3F7w6IDcQi5wZ47SBNRI9fmVqs/PTvku5tDECgkLkZ+gNUsvU+KJzjD3XnZ9r0R+bX2SRrtwiyDRMQM+29cxEAnL9gydlNeZDeNuc/Cquzd0PXG81i0kTHbnLulACfzKfIGxkOUdEbz6gpmIV3izthb5tFdbI5wWa7b+bxny5pxhFT2ftRya/lUygQTGw5y8x5Nzbti7OtnumqirbjXjbndXVZbtTCk2IhC3oR4QXwquVVHPeUsSFs7sJ+Es7EKQHmjRjLXYoaVu/g/otwh3iXwmH0uUT/Erj4BoyBLSmdHSgm7PO/ejOrkjJYn+gs+C6Nr5NHYT+c2E2SHMQCsMwJyrN9ymdzeXtJa2uLE8feEftvWEGMHWYYSe8R6SeJf4s4eCdzPFSNTaV4AYNVUGOwQA9CApbzBVanB8ErSAUZ3iRpg3d2IvcNAu4lMZKPmeuARKXd91Yd9mY5b2ecFvvNSU6lcoKfYL4628g8W6XvrDuZzT5GU1+Jho/ofETGv8bobEuK4I229GvwqGrWDo4eL7kLVeHiyqDD/MiRDWOf2fna7tO13If4HdK4KIB4KsjdvwbHB595z0MjzyL5DbYIjd8530SL2GxSTmAHUW2vKFVZEtw0eGW/DsLvvOuD5asppXQcZes7+gzK/O5x3EzoZNneItxA1PbKZXL3P7vCHG/6dWmRxGiT8p5w3rnpFu1Lpe569/pbLgeJpx2jCubi7yxdLIXH3KBy5zYCd5IEptdo5/Nlc0Ab9t+Up5Af8NlbuOfvC1743s5XwuubH4q/qfifyr+p+J/Kv6n4n8q/qfifyr+p+J/Kv6n4n8q/v8oxVdP/bVzp7/7RwpYJ1Wbpf5RQJ9X2O1TJBWtz0LaI+wU8u5633ghFk7GPF9YFucTs3SF5e1amA2ftmst7kEIPvqy5Ur28y49+643IYe592RviIbsT1ewKFi/vGgimS7l20GPWvPVBrYAx79bM779JMJyH4R+WP9DCPpes6Fy/KqVp8/U/tf2uUW9deqE7fNfn/Rv+M8dd5cny94Y4mvpX22U8/nPfX1YC8Cw4RbUNx9ykPvPt0o39500ooTsVf5KAOLfe/+y8sI7CUT5/01vnI7cj1z+PkIVAc4oqZJAzNVWMWtosCq8MnRiBOOGdeW4gtwQW1zWaX3Fww1kmWfVSzi1HXYjczeGM2PDefa48GanyvjQQi6QvGt38CSmzFh6rgONKWW9dWa/TRPjj1eq7iJ30fLT+aqtZYxXjFbm0z/uzFloWksi5Y7FY3Y7EdOpDjmnCWG/nnXtZ93tBNmjxgb7snDbQPOvf0OabTRgVKH35mpw8mxg3jLkXA1WJrPak1laCKPuaoAvTaPIsFFzlUrWUhceGPSmzDoU2NDoLJKJWJo38OZUEGCTVqXghCMawY8yLzZOzcFYRDK87VINfvbW7S2Zbv7OJM4SkxZf08wKOx0W2Trqq8rS5kAvkt38YHoen3rLXbVmTnpCUG/mmndNRyHmokrYv2nooDP+TMAXnw3DVRlLP0otr4Nrwi7dsKD6gaHEs+Yhf5WpmIR8SBzebBuNshSQJ9NC8MaTS9C/GBoQzh2/duCLiEfzVWT2ZBUnodICgsJvVoZ2VpECtVpiZl1THAwSGwbX7f6jtTlg0xJiMpmq8zsrCEXZW6ZJPz2od20Y0m3MXJNt5ynQncDiNDfKMcrldT7tLdCeow/dsSko29RsAW92eBvJaWfHu1UPOQ5VmSPtgmc2JqXVtk2H6B5r5XuFsFkt5BqJw+RoWUQSLTQsIVDGy6du20i+jBK49q/K+8wWjdNGwzUA9/eepNNELk0luz+61XA9Kt1wnVWQMaSfCkawSC6bOk3Pn58xHNAbarzrxlpXaGiK2ildXsclz4NLXjF5A0U20O1vzxuJLEf17GKcO0JrS8c/RNE2omXwYQVrc4G7pWWra89blwBLYxJyLhmZwsj79tj1X9rWm/47WTnKK3OQ3Fa0NXVY8WVCwDYFjtcMcbbNXHew7RgnXerSaNL0rdutlGiKWC6E9fvz571LGWG/daN7t3jIZuxRqIefmWSOA52ejO/9+3syLWBVkg/8ZtO4IeNCM94wc7qjLPQ9e8OI94YEMSFhc6TGZF6WWWydNRkMNDVrjR7xmtm+irCHva0BJr6IsXXpUUVn4TDDucqMXaDOyyp7ft/3chSSXqkJYQWrgJOMYpqp2exyMq3xDMy0APOpQ9Ps6BbnaZhgDqK2ybCqnRzeCc8MUXh+Zpd16Bn1gCxbFzL05TTfQQfJBDHB3dB1fTKj5wXgcbb9t6SycGMqoUbBb6raY6DnQUGrMEtzCZyQvbMookSCMyM9m/T+4/bIgN0CPphiEgZLHnkfkoed938XOuAmQ3mvzSy37QdkmVX79bfAVm2WjIauT7+0vrLi6hgdI2ZVLXRf3LUHKlpHINrc86Jtb+kwJE22wv84QLJThScyt9UPJ/TZ9SffZgHxeaxL1BTA8mdngp2XppKCl99D6P9MKpOlVP6RMoY7IDtw7+xWEwiLOzTkRliezEeHqLfGhNkLqRUQSVogeo1RUh5PvyEEjxNZb5Iwlwtd+r2zcDMS/WUteOUqAn9Krc7U3Hawyl7GMXBruIX6LRRQktPHLL6uxvLIGJTJeQTRfR+KiGZQFaRE6i7GtGy9mrZmdY+CeNl4XVDPK1DqfFDGhUMtyihDNTmnGRNLaPZzO8bw6SwcbbGZNrE0CFoatMIyEPNJCMPLF9N0QJeW9j7TLK6NKjN4qtI2TfIS74GlcqXKGrz36XX3zezXv6ohjM+6Zhiik7qiHMPi7UAx47Z91wDM9O2SVs7Gf1QXtkTlXKcQhQfoDKg/FIIVVAaxh5RL48fm6RmbzDo05enhGh58QwSigriHy62GUvxuhbkQjRdX3IIZKCj08IQjDTIUJ+yGtelOcnteB7NSMrrwavUElMwiKbADFjmYFABqvtFzMvHm7Wk3A7F0IiHzTrCJzURD1ginNwv3uBBTeRP3wBMFJYMN7DUTUPDdx3aWfgxY5ZFIVviiyxqzo1i3EY8lUymEQlkCnuyG5bCwnESsDcNvG3wjAj2sz2iCx/q9vEQnk7DBI959VTUOQMYWJ7cqf24KFT8XWh1vXmignLDwctBPaZBS3DcXuggL9WK3nh5aIlGWuNkXNBIAUTWdBDzHSUhkjpaMxQuzuupDqvPvsxcGZLDl6HOZj2fzZKLL+Q7YZTq3pRyl0yDXAfSeqZ2Md0BUspa9RIIx6G/DtO00q05abMf6MXYFj8ItumXxZPMozAC4pHcky32AVu2wlZOTumR1R+dgybvJ0F0Qf2iZHkzJ75AUAvXKfukJmxhInmDItsQUMsDlIiIDO8cvFj3SQUigplItaJrLkbZ3nL0Ngr2lXAjNOjXVRTWOOfgm1blVRMW4Vcko1PrqtQqYcmj8hWkUB2ipfmt7mGNauUu8sABk9kM52eaf96nJzyVxEQQVAhjibsd5x3ugm3wiAVSyYyuOokHwHSEGMtj59wSUqerhTxSc6cHN25v8ab71t/1GyGn0hUts8yxcMZViRK8cBJevOZjzzrIDbSqsxjI9u813Zslp+a3/H3NEzMhLj9eDZTTBpGzOxQHTjhmPyp74TPzrIOc/TdAE5mqhnHO4N1m4y6fP/tJ0UaqCQBQZef/uIjbt0xchiupyxSd8RiAzwCWPHhmufS/vimFYZVMgWWbxmWh+M0FBul6Y3bAhWq0p0Fjk3r76Q+qShIzAxhQhlkdd5k5pEQXIbArXKUuKfnxNxHyqTNqWBGLxdp+L5wyDBvxz2whb/oKwwhu4nhB28+YobHLnsiJZfX8nPvdzkLdzgiutl85uaLoQ7lmiIrDOT10yzg8jAa882ry3y+Bxid81SNC+pbN3rKYrPMzj27fVxnWhH+0jSWyCA5kM5JgXQnhTsb/x9P2+wmW0KNZgO/cj1bJwy+ilZYa9zzOWpAYvaiiP7yob9sm8rIRmqaDdsnC9ZxnTHrtS2neb7kexgkZ3iUZ5iKT7gEZ2u5rSqtyYS0FvbcU/Jlv+rbhesliuCXwUjKo+7KSfT7XKyj4V351JJasVZ8yF6r6iBhuLqdZemwNjAl0mqdl4p9pebcPhWZrYYVfOdCB+3ETXzmXhdO7VM1Si8NoaUzP1Dxzyg8fXu5Tvbm+5fbUSnGFoMh+iu4icbbVU6VveeNTFnqQtTaZhuKbNnIRPUuCT/nLvIsRe5hWUVffCPESHKkO1De11nDZJR9+kYNDrFVOtitwhTlUQnY+ONFW8mgajKYRpLj2j3DhGT9+uxZaOGCOuerovUx8HAatEU3zBuCSwUjIpC5tLSTMuMyV6r4p+iiSk/GnIRhjZufizqMTz2cA2G73k5rpkohNh8JxbAZAE1JoO+riPs8p57rpz18FBFVsJGGImW6XGcWtiXGCYGDhU5s9dcl3BmxvuTGRtP9EWeCm1u1jhTePbma7VgbulvTRlDU9MtjAmS1SiyrpJ/OXiwlMkAebq/RRG52Cz/T9N6olITxQs6LZtf5fVJKPPTpWjnAZfwG03aEiDrwm0yTY+G9Q8WF9GDMhWGiNz9e9GJChYWFr1aJ03ioYUpACWKd2PTLFV9RBafKPJftNqdl9c1LXbIRf9IRGbv/7x4EXSYDGtrpt0DjG5S5DaJMzckl/BrhgMeS/0B+zxi8seL2aogmpNc3ks7bMF+acEBei06mxqPbzxbcMghV1j6zzr/tFnJiCX02GmqPCIxZwEbMFs7YOh0fkstMTRq1fSN0k2EPrsvCfBDysqm/IRXht9qghUMqotBdCGljjPJ6nzetqidX7jzfC+NmQ+5BrgnGuBPks52Aa59ZePL/wnbQzw5WZaePiIJ9yD6YlgeFYhFnIRU2efCCOmtiEuMfWlyFE+knkj9a8fnqW0xFRYxUoICdCNk+LArJRCNasAgtBm63a8/CSkJu6cvwrRpb/Fscha/PAk9Ew+LeHUp/1z/SwyZ+kDfiOeLNpar+zTPAjGOXgsrOZvHRppWgUxZqUOXVCXtLq0uxOS8ADCaUoiku0TQhT26S8Wn2kfb/GJC3tJLqHPXZbciW7DuG8eh5IjfmGCPAyuxdwmH84yWy9aJy44qAxoewVaO0lm95H7YBQrQo87fNoAAWGOY5fGAUhXpFnkXgBy3vb80NClX9Vv2ZFLKuIE9Wj+CpwmptvwIIRmmkYkVERCF0LSz0hYRVWdVJdk7c14HeDlzPVi9HH2ptx/drwWXUPOHV0gYcEdRYtnqB0f5KHOtUmYmYdZZqreoaW295kHdxcvKmaiOPMobFWrBfGD5V86GfySIJ+kmAvyIHYbaBfXgT0JevW8l9bcO4iHI9S2NzNzlcKcEbFdNmA4JK89ZKgXggprNCXrHnqdGtfu5g8ynZQ4+U8xS8Z5gljdTUICkN2UpczTxMHlDyZGCXBruaElgISySUiDBtIcvDq5eescgkPjrP64DUGAOZFsTH8VHX7Nj0pc/Ud3HIJi2dnop6aMvSdWV8EYtFV1ycFROc/1PV8Mxm/6aNqwNSbzQ3fSuKjzDvyLHOdzaivQz2XGT+CUpY5Q6lYL9aIm6OYQFm6WBCyaeT13crfkCcbfhB7/JyjJLlddgYUsMQ22QXcF2oAy1UtAHCFyFjqxQGMtfXvNZcVNQFlm1cHBRo4uYc78YJVHSltFhJpVROuORkBQJoOGI9YhjOxXKvoQfOtg/D9LKWA9Sdp2EJPsiH7KNSbETlboJDtksoLiwVnKeHyPaxY5RnhLscmq1v7lz9thpdbUcWzIRpIG8rEJW2fGBPRquaKaN0eGoNoqbG7kVif9BZ9Tm7orlu2+9+MulEfe/esQ4+kscKVdGSg43LrbYtbdep4YXGBdC1YprztENFzbsj072nnuhcwkaT2JdfsaiFUCqmJlgxbUssyeQ0UXa0GLtd40gaLjXfSb2LmbTGtVgunDXXDsMjvhjFqVUIiFSbPIx2WTQAHtm/OK7PZ8Xx2SOSg41jXFsZsMmbBUHKyQnzEhsRnIP8fa8g7/Vbj4V+EEieujMxXX1D0ttrZp3TXuWnJQgA7PhZx54JpmSnv4VAXOKZtjUfQgyyj1xeMqVu1rbh1i+E7fxRR4c4tYJWulNePzGbS1Qjs2j2/vNcDON53tdew3gA8acPMJFfaoJS0xxt0tI/MPxyDjbe74nuIve93LnyFlBfOMalkObuHezvbFnqZ6kqNya4zfng1Wl1QAdh4ibr8+ejYnWFrbyVl3/iICmayvxMnAZPSjESw0LScd7wbg3zZvh+jWwIt+WZd4uOb4+27rMXoYqzIfu6TsaZ5lRlh/3InR7Ynqq+GwaeSXlhvKyPSSkCdTPiW03Ye+XUhAvt4mOffww5Hn37wX6e/t4XISvFdiyL++Hw78NeSr5Q1krbDyQmsC/Bepdd8uuGgVaQvcXmUyM6jC6UKSu5BJvx/+9Zulkc0SIaPbQPMx/37b1PIruw4of2iZRGAbN96SPLz6mzvL3Ja/PVopJjQwvpxEPNyvcOT64gswRYZUHPRk5bWq4gc4KGfwNQD9aqczArb8gazVq64J/OuTp41mM6xWJtqZo1JoX5HxRjrOm4/77/BB6wMF+12u/C9QSwMEFAACAAgAuLbzSg+F2spNAAAAagAAABsAAAB1bml2ZXJzYWwvdW5pdmVyc2FsLnBuZy54bWyzsa/IzVEoSy0qzszPs1Uy1DNQsrfj5bIpKEoty0wtV6gAihnpGUCAkkKlrZIJErc8M6Ukw1bJ3MgcIZaRmpmeUWKrZGpiChfUBxoJAFBLAQIAABQAAgAIAEOUV0cNwDEewAEAANoDAAAPAAAAAAAAAAEAAAAAAAAAAABub25lL3BsYXllci54bWxQSwECAAAUAAIACAC3tvNKoLhfFWUEAAAEEQAAHQAAAAAAAAABAAAAAADtAQAAdW5pdmVyc2FsL2NvbW1vbl9tZXNzYWdlcy5sbmdQSwECAAAUAAIACAC3tvNKQ8g8+YUEAAAMFgAAJwAAAAAAAAABAAAAAACNBgAAdW5pdmVyc2FsL2ZsYXNoX3B1Ymxpc2hpbmdfc2V0dGluZ3MueG1sUEsBAgAAFAACAAgAt7bzSpQwfma4AgAAVAoAACEAAAAAAAAAAQAAAAAAVwsAAHVuaXZlcnNhbC9mbGFzaF9za2luX3NldHRpbmdzLnhtbFBLAQIAABQAAgAIALe280oZBAttWAQAAB0VAAAmAAAAAAAAAAEAAAAAAE4OAAB1bml2ZXJzYWwvaHRtbF9wdWJsaXNoaW5nX3NldHRpbmdzLnhtbFBLAQIAABQAAgAIALe280rVzFwmlQEAACAGAAAfAAAAAAAAAAEAAAAAAOoSAAB1bml2ZXJzYWwvaHRtbF9za2luX3NldHRpbmdzLmpzUEsBAgAAFAACAAgAt7bzSj08L9HBAAAA5QEAABoAAAAAAAAAAQAAAAAAvBQAAHVuaXZlcnNhbC9pMThuX3ByZXNldHMueG1sUEsBAgAAFAACAAgAt7bzSqZDZVdnAAAAawAAABwAAAAAAAAAAQAAAAAAtRUAAHVuaXZlcnNhbC9sb2NhbF9zZXR0aW5ncy54bWxQSwECAAAUAAIACABElFdHI7RO+/sCAACwCAAAFAAAAAAAAAABAAAAAABWFgAAdW5pdmVyc2FsL3BsYXllci54bWxQSwECAAAUAAIACAC3tvNKq1gJqEQIAAB/IAAAKQAAAAAAAAABAAAAAACDGQAAdW5pdmVyc2FsL3NraW5fY3VzdG9taXphdGlvbl9zZXR0aW5ncy54bWxQSwECAAAUAAIACAC4tvNKCso84Oc/AAAldgAAFwAAAAAAAAAAAAAAAAAOIgAAdW5pdmVyc2FsL3VuaXZlcnNhbC5wbmdQSwECAAAUAAIACAC4tvNKD4Xayk0AAABqAAAAGwAAAAAAAAABAAAAAAAqYgAAdW5pdmVyc2FsL3VuaXZlcnNhbC5wbmcueG1sUEsFBgAAAAAMAAwAhgMAALBiAA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6|1.6|1.7|1.7|1.3|1.2"/>
</p:tagLst>
</file>

<file path=ppt/theme/theme1.xml><?xml version="1.0" encoding="utf-8"?>
<a:theme xmlns:a="http://schemas.openxmlformats.org/drawingml/2006/main" name="1_自定义设计方案">
  <a:themeElements>
    <a:clrScheme name="自定义 2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000A"/>
      </a:accent1>
      <a:accent2>
        <a:srgbClr val="C7058C"/>
      </a:accent2>
      <a:accent3>
        <a:srgbClr val="D1000A"/>
      </a:accent3>
      <a:accent4>
        <a:srgbClr val="C7058C"/>
      </a:accent4>
      <a:accent5>
        <a:srgbClr val="D1000A"/>
      </a:accent5>
      <a:accent6>
        <a:srgbClr val="C7058C"/>
      </a:accent6>
      <a:hlink>
        <a:srgbClr val="D1000A"/>
      </a:hlink>
      <a:folHlink>
        <a:srgbClr val="C7058C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2448</Words>
  <Application>Microsoft Office PowerPoint</Application>
  <PresentationFormat>自定义</PresentationFormat>
  <Paragraphs>224</Paragraphs>
  <Slides>22</Slides>
  <Notes>22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bt338.pptx</dc:title>
  <dc:creator/>
  <cp:lastModifiedBy/>
  <cp:revision>1</cp:revision>
  <dcterms:created xsi:type="dcterms:W3CDTF">2016-10-17T14:00:15Z</dcterms:created>
  <dcterms:modified xsi:type="dcterms:W3CDTF">2017-07-28T08:20:05Z</dcterms:modified>
</cp:coreProperties>
</file>