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212" r:id="rId2"/>
    <p:sldId id="3217" r:id="rId3"/>
    <p:sldId id="3213" r:id="rId4"/>
    <p:sldId id="3149" r:id="rId5"/>
    <p:sldId id="3171" r:id="rId6"/>
    <p:sldId id="3173" r:id="rId7"/>
    <p:sldId id="3177" r:id="rId8"/>
    <p:sldId id="3218" r:id="rId9"/>
    <p:sldId id="3179" r:id="rId10"/>
    <p:sldId id="3174" r:id="rId11"/>
    <p:sldId id="3176" r:id="rId12"/>
    <p:sldId id="3178" r:id="rId13"/>
    <p:sldId id="3219" r:id="rId14"/>
    <p:sldId id="3180" r:id="rId15"/>
    <p:sldId id="3175" r:id="rId16"/>
    <p:sldId id="3170" r:id="rId17"/>
    <p:sldId id="3181" r:id="rId18"/>
    <p:sldId id="3220" r:id="rId19"/>
    <p:sldId id="3172" r:id="rId20"/>
    <p:sldId id="3169" r:id="rId21"/>
    <p:sldId id="3168" r:id="rId22"/>
    <p:sldId id="3221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36"/>
    <a:srgbClr val="169274"/>
    <a:srgbClr val="60AEA9"/>
    <a:srgbClr val="84004C"/>
    <a:srgbClr val="8B2FC3"/>
    <a:srgbClr val="C9247B"/>
    <a:srgbClr val="F3C5BE"/>
    <a:srgbClr val="00B369"/>
    <a:srgbClr val="1A8C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9" autoAdjust="0"/>
    <p:restoredTop sz="92986" autoAdjust="0"/>
  </p:normalViewPr>
  <p:slideViewPr>
    <p:cSldViewPr>
      <p:cViewPr>
        <p:scale>
          <a:sx n="66" d="100"/>
          <a:sy n="66" d="100"/>
        </p:scale>
        <p:origin x="-870" y="-132"/>
      </p:cViewPr>
      <p:guideLst>
        <p:guide orient="horz" pos="373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31-46D1-96E4-D72543CD829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31-46D1-96E4-D72543CD82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31-46D1-96E4-D72543CD8296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31-46D1-96E4-D72543CD8296}"/>
              </c:ext>
            </c:extLst>
          </c:dPt>
          <c:dLbls>
            <c:dLbl>
              <c:idx val="0"/>
              <c:layout>
                <c:manualLayout>
                  <c:x val="0.1381579044963292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 smtClean="0">
                        <a:solidFill>
                          <a:schemeClr val="accent2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ABCF13AD-F1DB-4CEF-A0C6-06217161B480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31-46D1-96E4-D72543CD8296}"/>
                </c:ext>
              </c:extLst>
            </c:dLbl>
            <c:dLbl>
              <c:idx val="1"/>
              <c:layout>
                <c:manualLayout>
                  <c:x val="-0.19983036402654603"/>
                  <c:y val="5.3824406432990975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 smtClean="0">
                        <a:solidFill>
                          <a:schemeClr val="accent3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EDAAE65A-6D76-4DA3-BF56-3713A370866B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1-46D1-96E4-D72543CD8296}"/>
                </c:ext>
              </c:extLst>
            </c:dLbl>
            <c:dLbl>
              <c:idx val="2"/>
              <c:layout>
                <c:manualLayout>
                  <c:x val="-0.1687230899816157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 smtClean="0">
                        <a:solidFill>
                          <a:schemeClr val="accent4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A86670D7-7ADC-4F16-8B68-2B95DB2A189B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31-46D1-96E4-D72543CD8296}"/>
                </c:ext>
              </c:extLst>
            </c:dLbl>
            <c:dLbl>
              <c:idx val="3"/>
              <c:layout>
                <c:manualLayout>
                  <c:x val="-0.24971825018320967"/>
                  <c:y val="-6.1446732143909812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defRPr>
                    </a:pPr>
                    <a:r>
                      <a:rPr lang="zh-CN" altLang="en-US" dirty="0" smtClean="0">
                        <a:solidFill>
                          <a:schemeClr val="accent5"/>
                        </a:solidFill>
                      </a:rPr>
                      <a:t>文字内容</a:t>
                    </a:r>
                    <a:r>
                      <a:rPr lang="zh-CN" altLang="en-US" sz="1800" b="0" i="0" u="none" strike="noStrike" kern="1200" baseline="0" dirty="0" smtClean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
</a:t>
                    </a:r>
                    <a:fld id="{A86670D7-7ADC-4F16-8B68-2B95DB2A189B}" type="PERCENTAGE">
                      <a:rPr lang="en-US" altLang="zh-CN" sz="1800" b="0" i="0" u="none" strike="noStrike" kern="1200" baseline="0" smtClean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srgbClr val="FFFFFF">
                              <a:lumMod val="65000"/>
                            </a:srgb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defRPr>
                      </a:pPr>
                      <a:t>[百分比]</a:t>
                    </a:fld>
                    <a:endParaRPr lang="zh-CN" altLang="en-US" sz="1800" b="0" i="0" u="none" strike="noStrike" kern="1200" baseline="0" dirty="0" smtClean="0">
                      <a:solidFill>
                        <a:srgbClr val="FFFFFF">
                          <a:lumMod val="65000"/>
                        </a:srgb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745236275216626"/>
                      <c:h val="0.19302494247112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1-46D1-96E4-D72543CD8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431-46D1-96E4-D72543CD82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87473678995412452"/>
          <c:y val="0.6293452071186163"/>
          <c:w val="6.7702007702854783E-2"/>
          <c:h val="0.34768645503438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12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661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00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34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66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616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780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683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565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08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1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56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873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46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64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86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3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0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5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9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9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308696" cy="52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8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888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"/>
          <p:cNvSpPr txBox="1"/>
          <p:nvPr/>
        </p:nvSpPr>
        <p:spPr>
          <a:xfrm>
            <a:off x="3018410" y="4768453"/>
            <a:ext cx="6601791" cy="1084904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 algn="ctr">
              <a:buNone/>
            </a:pPr>
            <a:r>
              <a:rPr lang="zh-CN" altLang="en-US" sz="6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教师通用说课件</a:t>
            </a:r>
            <a:endParaRPr lang="zh-CN" altLang="en-US" sz="66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5" name="圆角矩形 104"/>
          <p:cNvSpPr/>
          <p:nvPr/>
        </p:nvSpPr>
        <p:spPr>
          <a:xfrm>
            <a:off x="4313844" y="5879654"/>
            <a:ext cx="4010915" cy="387898"/>
          </a:xfrm>
          <a:prstGeom prst="roundRect">
            <a:avLst>
              <a:gd name="adj" fmla="val 42270"/>
            </a:avLst>
          </a:prstGeom>
          <a:solidFill>
            <a:schemeClr val="accent1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31"/>
          <p:cNvSpPr txBox="1"/>
          <p:nvPr/>
        </p:nvSpPr>
        <p:spPr>
          <a:xfrm>
            <a:off x="4603229" y="5896367"/>
            <a:ext cx="3432147" cy="40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输入学校院系专业信息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290017" y="5851149"/>
            <a:ext cx="559576" cy="416404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8" name="圆角矩形 107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265044" y="6449929"/>
            <a:ext cx="4108515" cy="307739"/>
            <a:chOff x="4711919" y="4416522"/>
            <a:chExt cx="4109022" cy="307777"/>
          </a:xfrm>
        </p:grpSpPr>
        <p:sp>
          <p:nvSpPr>
            <p:cNvPr id="114" name="矩形 259"/>
            <p:cNvSpPr>
              <a:spLocks noChangeArrowheads="1"/>
            </p:cNvSpPr>
            <p:nvPr/>
          </p:nvSpPr>
          <p:spPr bwMode="auto">
            <a:xfrm>
              <a:off x="4711919" y="4416522"/>
              <a:ext cx="14970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4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汇报人</a:t>
              </a:r>
              <a:r>
                <a:rPr lang="zh-CN" alt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zh-CN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PPT</a:t>
              </a:r>
              <a:r>
                <a:rPr lang="zh-CN" alt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网</a:t>
              </a:r>
              <a:endParaRPr lang="zh-CN" alt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259"/>
            <p:cNvSpPr>
              <a:spLocks noChangeArrowheads="1"/>
            </p:cNvSpPr>
            <p:nvPr/>
          </p:nvSpPr>
          <p:spPr bwMode="auto">
            <a:xfrm>
              <a:off x="6560685" y="4461789"/>
              <a:ext cx="22602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8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 person: package diagram</a:t>
              </a:r>
              <a:endParaRPr lang="zh-CN" altLang="en-US" sz="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Josh Vietti - Where Is the Love (爱在何处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010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6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7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8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8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17284E-7 1.8964E-6 L 0.26951 1.8964E-6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8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104" grpId="0"/>
          <p:bldP spid="105" grpId="0" animBg="1"/>
          <p:bldP spid="10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8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8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17284E-7 1.8964E-6 L 0.26951 1.8964E-6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8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104" grpId="0"/>
          <p:bldP spid="105" grpId="0" animBg="1"/>
          <p:bldP spid="10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/>
          </p:cNvSpPr>
          <p:nvPr/>
        </p:nvSpPr>
        <p:spPr bwMode="auto">
          <a:xfrm>
            <a:off x="6152635" y="523109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AutoShape 5"/>
          <p:cNvSpPr>
            <a:spLocks/>
          </p:cNvSpPr>
          <p:nvPr/>
        </p:nvSpPr>
        <p:spPr bwMode="auto">
          <a:xfrm>
            <a:off x="8822679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AutoShape 6"/>
          <p:cNvSpPr>
            <a:spLocks/>
          </p:cNvSpPr>
          <p:nvPr/>
        </p:nvSpPr>
        <p:spPr bwMode="auto">
          <a:xfrm>
            <a:off x="6245555" y="5316479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399" name="AutoShape 7"/>
          <p:cNvSpPr>
            <a:spLocks/>
          </p:cNvSpPr>
          <p:nvPr/>
        </p:nvSpPr>
        <p:spPr bwMode="auto">
          <a:xfrm>
            <a:off x="8913924" y="3799611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426027" y="3496576"/>
            <a:ext cx="0" cy="1468332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8175592" y="4012656"/>
            <a:ext cx="4411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8980893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>
            <a:off x="6318384" y="5389591"/>
            <a:ext cx="282944" cy="282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4" name="AutoShape 12"/>
          <p:cNvSpPr>
            <a:spLocks/>
          </p:cNvSpPr>
          <p:nvPr/>
        </p:nvSpPr>
        <p:spPr bwMode="auto">
          <a:xfrm>
            <a:off x="9524179" y="3693298"/>
            <a:ext cx="187429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5" name="AutoShape 13"/>
          <p:cNvSpPr>
            <a:spLocks/>
          </p:cNvSpPr>
          <p:nvPr/>
        </p:nvSpPr>
        <p:spPr bwMode="auto">
          <a:xfrm>
            <a:off x="5330249" y="5918363"/>
            <a:ext cx="2126012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6" name="AutoShape 14"/>
          <p:cNvSpPr>
            <a:spLocks/>
          </p:cNvSpPr>
          <p:nvPr/>
        </p:nvSpPr>
        <p:spPr bwMode="auto">
          <a:xfrm>
            <a:off x="3413260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7" name="AutoShape 15"/>
          <p:cNvSpPr>
            <a:spLocks/>
          </p:cNvSpPr>
          <p:nvPr/>
        </p:nvSpPr>
        <p:spPr bwMode="auto">
          <a:xfrm>
            <a:off x="3504505" y="3800030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8" name="AutoShape 16"/>
          <p:cNvSpPr>
            <a:spLocks/>
          </p:cNvSpPr>
          <p:nvPr/>
        </p:nvSpPr>
        <p:spPr bwMode="auto">
          <a:xfrm>
            <a:off x="3571474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4139036" y="4012656"/>
            <a:ext cx="397629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0" name="AutoShape 18"/>
          <p:cNvSpPr>
            <a:spLocks/>
          </p:cNvSpPr>
          <p:nvPr/>
        </p:nvSpPr>
        <p:spPr bwMode="auto">
          <a:xfrm>
            <a:off x="1423444" y="3806308"/>
            <a:ext cx="1873457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663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663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1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1" name="AutoShape 19"/>
          <p:cNvSpPr>
            <a:spLocks/>
          </p:cNvSpPr>
          <p:nvPr/>
        </p:nvSpPr>
        <p:spPr bwMode="auto">
          <a:xfrm rot="11714207">
            <a:off x="4745105" y="3258836"/>
            <a:ext cx="1576283" cy="15762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2" name="AutoShape 20"/>
          <p:cNvSpPr>
            <a:spLocks/>
          </p:cNvSpPr>
          <p:nvPr/>
        </p:nvSpPr>
        <p:spPr bwMode="auto">
          <a:xfrm rot="10087742">
            <a:off x="6463697" y="3242094"/>
            <a:ext cx="1580468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3" name="AutoShape 21"/>
          <p:cNvSpPr>
            <a:spLocks/>
          </p:cNvSpPr>
          <p:nvPr/>
        </p:nvSpPr>
        <p:spPr bwMode="auto">
          <a:xfrm rot="2700000">
            <a:off x="5647094" y="2072229"/>
            <a:ext cx="1581305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4" name="AutoShape 22"/>
          <p:cNvSpPr>
            <a:spLocks/>
          </p:cNvSpPr>
          <p:nvPr/>
        </p:nvSpPr>
        <p:spPr bwMode="auto">
          <a:xfrm>
            <a:off x="5871022" y="2698361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5" name="AutoShape 23"/>
          <p:cNvSpPr>
            <a:spLocks/>
          </p:cNvSpPr>
          <p:nvPr/>
        </p:nvSpPr>
        <p:spPr bwMode="auto">
          <a:xfrm>
            <a:off x="5990416" y="2243520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6" name="AutoShape 24"/>
          <p:cNvSpPr>
            <a:spLocks/>
          </p:cNvSpPr>
          <p:nvPr/>
        </p:nvSpPr>
        <p:spPr bwMode="auto">
          <a:xfrm>
            <a:off x="4781101" y="4252042"/>
            <a:ext cx="1127590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7" name="AutoShape 25"/>
          <p:cNvSpPr>
            <a:spLocks/>
          </p:cNvSpPr>
          <p:nvPr/>
        </p:nvSpPr>
        <p:spPr bwMode="auto">
          <a:xfrm>
            <a:off x="4899741" y="3791057"/>
            <a:ext cx="904542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8" name="AutoShape 26"/>
          <p:cNvSpPr>
            <a:spLocks/>
          </p:cNvSpPr>
          <p:nvPr/>
        </p:nvSpPr>
        <p:spPr bwMode="auto">
          <a:xfrm>
            <a:off x="6770917" y="4229439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9" name="AutoShape 27"/>
          <p:cNvSpPr>
            <a:spLocks/>
          </p:cNvSpPr>
          <p:nvPr/>
        </p:nvSpPr>
        <p:spPr bwMode="auto">
          <a:xfrm>
            <a:off x="6890311" y="3791057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15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400" grpId="0" animBg="1"/>
      <p:bldP spid="59401" grpId="0" animBg="1"/>
      <p:bldP spid="59402" grpId="0" autoUpdateAnimBg="0"/>
      <p:bldP spid="59403" grpId="0" autoUpdateAnimBg="0"/>
      <p:bldP spid="59404" grpId="0" autoUpdateAnimBg="0"/>
      <p:bldP spid="59405" grpId="0" autoUpdateAnimBg="0"/>
      <p:bldP spid="59406" grpId="0" animBg="1"/>
      <p:bldP spid="59408" grpId="0" autoUpdateAnimBg="0"/>
      <p:bldP spid="59409" grpId="0" animBg="1"/>
      <p:bldP spid="59410" grpId="0" autoUpdateAnimBg="0"/>
      <p:bldP spid="59414" grpId="0" autoUpdateAnimBg="0"/>
      <p:bldP spid="59415" grpId="0" autoUpdateAnimBg="0"/>
      <p:bldP spid="59416" grpId="0" autoUpdateAnimBg="0"/>
      <p:bldP spid="59417" grpId="0" autoUpdateAnimBg="0"/>
      <p:bldP spid="59418" grpId="0" autoUpdateAnimBg="0"/>
      <p:bldP spid="594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5573787" y="2104157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1829371" y="2480444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13592" y="3362328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13592" y="4244212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29371" y="5126097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61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96727" y="-18387"/>
            <a:ext cx="6544182" cy="6837376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3868818" y="1528093"/>
            <a:ext cx="7673124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PLEASE REPLACE THE WRITTEN CONTENT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833532" y="2833781"/>
            <a:ext cx="5040560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87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4025" y="882761"/>
            <a:ext cx="3341025" cy="39484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253428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6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266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>
            <a:spLocks/>
          </p:cNvSpPr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THREE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0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933862"/>
            <a:ext cx="387263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</a:p>
          <a:p>
            <a:r>
              <a:rPr lang="en-US" altLang="zh-CN" sz="39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7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3002915"/>
            <a:ext cx="3872637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02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3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62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>
            <a:spLocks/>
          </p:cNvSpPr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5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0"/>
                            </p:stCondLst>
                            <p:childTnLst>
                              <p:par>
                                <p:cTn id="62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"/>
                            </p:stCondLst>
                            <p:childTnLst>
                              <p:par>
                                <p:cTn id="66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5584755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4 h 5163074"/>
              <a:gd name="connsiteX1" fmla="*/ 7075940 w 7075940"/>
              <a:gd name="connsiteY1" fmla="*/ 0 h 5163074"/>
              <a:gd name="connsiteX2" fmla="*/ 5584755 w 7075940"/>
              <a:gd name="connsiteY2" fmla="*/ 5163074 h 5163074"/>
              <a:gd name="connsiteX3" fmla="*/ 0 w 7075940"/>
              <a:gd name="connsiteY3" fmla="*/ 5148604 h 5163074"/>
              <a:gd name="connsiteX4" fmla="*/ 0 w 7075940"/>
              <a:gd name="connsiteY4" fmla="*/ 2016764 h 516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" fmla="*/ 0 w 4546352"/>
              <a:gd name="connsiteY0" fmla="*/ 508000 h 3649641"/>
              <a:gd name="connsiteX1" fmla="*/ 4546352 w 4546352"/>
              <a:gd name="connsiteY1" fmla="*/ 0 h 3649641"/>
              <a:gd name="connsiteX2" fmla="*/ 4139952 w 4546352"/>
              <a:gd name="connsiteY2" fmla="*/ 3649641 h 3649641"/>
              <a:gd name="connsiteX3" fmla="*/ 0 w 4546352"/>
              <a:gd name="connsiteY3" fmla="*/ 3649641 h 3649641"/>
              <a:gd name="connsiteX4" fmla="*/ 0 w 4546352"/>
              <a:gd name="connsiteY4" fmla="*/ 508000 h 3649641"/>
              <a:gd name="connsiteX0" fmla="*/ 0 w 4641602"/>
              <a:gd name="connsiteY0" fmla="*/ 755650 h 3897291"/>
              <a:gd name="connsiteX1" fmla="*/ 4641602 w 4641602"/>
              <a:gd name="connsiteY1" fmla="*/ 0 h 3897291"/>
              <a:gd name="connsiteX2" fmla="*/ 4139952 w 4641602"/>
              <a:gd name="connsiteY2" fmla="*/ 3897291 h 3897291"/>
              <a:gd name="connsiteX3" fmla="*/ 0 w 4641602"/>
              <a:gd name="connsiteY3" fmla="*/ 3897291 h 3897291"/>
              <a:gd name="connsiteX4" fmla="*/ 0 w 4641602"/>
              <a:gd name="connsiteY4" fmla="*/ 755650 h 38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2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4025" y="882761"/>
            <a:ext cx="3341025" cy="39484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636" r="-386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253428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6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zh-CN" altLang="en-US" sz="266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>
            <a:spLocks/>
          </p:cNvSpPr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FOUR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>
            <a:spLocks/>
          </p:cNvSpPr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>
            <a:spLocks/>
          </p:cNvSpPr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>
            <a:spLocks/>
          </p:cNvSpPr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38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Number_1"/>
          <p:cNvSpPr/>
          <p:nvPr>
            <p:custDataLst>
              <p:tags r:id="rId2"/>
            </p:custDataLst>
          </p:nvPr>
        </p:nvSpPr>
        <p:spPr>
          <a:xfrm>
            <a:off x="3191202" y="152273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rgbClr val="D341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MH_Entry_1"/>
          <p:cNvSpPr/>
          <p:nvPr>
            <p:custDataLst>
              <p:tags r:id="rId3"/>
            </p:custDataLst>
          </p:nvPr>
        </p:nvSpPr>
        <p:spPr>
          <a:xfrm>
            <a:off x="3454088" y="1539923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MH_Number_2"/>
          <p:cNvSpPr/>
          <p:nvPr>
            <p:custDataLst>
              <p:tags r:id="rId4"/>
            </p:custDataLst>
          </p:nvPr>
        </p:nvSpPr>
        <p:spPr>
          <a:xfrm>
            <a:off x="3191202" y="273130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rgbClr val="D341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MH_Entry_2"/>
          <p:cNvSpPr/>
          <p:nvPr>
            <p:custDataLst>
              <p:tags r:id="rId5"/>
            </p:custDataLst>
          </p:nvPr>
        </p:nvSpPr>
        <p:spPr>
          <a:xfrm>
            <a:off x="3454088" y="2748496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MH_Number_3"/>
          <p:cNvSpPr/>
          <p:nvPr>
            <p:custDataLst>
              <p:tags r:id="rId6"/>
            </p:custDataLst>
          </p:nvPr>
        </p:nvSpPr>
        <p:spPr>
          <a:xfrm>
            <a:off x="3191202" y="393987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rgbClr val="D341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MH_Entry_3"/>
          <p:cNvSpPr/>
          <p:nvPr>
            <p:custDataLst>
              <p:tags r:id="rId7"/>
            </p:custDataLst>
          </p:nvPr>
        </p:nvSpPr>
        <p:spPr>
          <a:xfrm>
            <a:off x="3454088" y="3957066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MH_Number_4"/>
          <p:cNvSpPr/>
          <p:nvPr>
            <p:custDataLst>
              <p:tags r:id="rId8"/>
            </p:custDataLst>
          </p:nvPr>
        </p:nvSpPr>
        <p:spPr>
          <a:xfrm>
            <a:off x="3191202" y="5148448"/>
            <a:ext cx="468220" cy="56502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rgbClr val="D341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86" anchor="ctr"/>
          <a:lstStyle/>
          <a:p>
            <a:pPr algn="ctr">
              <a:defRPr/>
            </a:pPr>
            <a:r>
              <a:rPr lang="en-US" altLang="zh-CN" sz="2531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2531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MH_Entry_4"/>
          <p:cNvSpPr/>
          <p:nvPr>
            <p:custDataLst>
              <p:tags r:id="rId9"/>
            </p:custDataLst>
          </p:nvPr>
        </p:nvSpPr>
        <p:spPr>
          <a:xfrm>
            <a:off x="3454088" y="5165637"/>
            <a:ext cx="4481905" cy="56502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72" tIns="0" rIns="0" bIns="3796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/>
          <p:nvPr>
            <p:custDataLst>
              <p:tags r:id="rId10"/>
            </p:custDataLst>
          </p:nvPr>
        </p:nvSpPr>
        <p:spPr>
          <a:xfrm>
            <a:off x="10354634" y="448"/>
            <a:ext cx="2502971" cy="7231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59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759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7592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17" name="MH_Others_2"/>
          <p:cNvSpPr/>
          <p:nvPr>
            <p:custDataLst>
              <p:tags r:id="rId11"/>
            </p:custDataLst>
          </p:nvPr>
        </p:nvSpPr>
        <p:spPr>
          <a:xfrm>
            <a:off x="10192568" y="-14857"/>
            <a:ext cx="88629" cy="7250738"/>
          </a:xfrm>
          <a:prstGeom prst="rect">
            <a:avLst/>
          </a:prstGeom>
          <a:solidFill>
            <a:srgbClr val="D3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21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>
              <a:spLocks/>
            </p:cNvSpPr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8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"/>
          <p:cNvSpPr txBox="1"/>
          <p:nvPr/>
        </p:nvSpPr>
        <p:spPr>
          <a:xfrm>
            <a:off x="2392438" y="4768453"/>
            <a:ext cx="7853737" cy="1084904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 algn="ctr">
              <a:buNone/>
            </a:pPr>
            <a:r>
              <a:rPr lang="zh-CN" altLang="en-US" sz="6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感谢聆听 </a:t>
            </a:r>
            <a:r>
              <a:rPr lang="zh-CN" altLang="en-US" sz="66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批评</a:t>
            </a:r>
            <a:r>
              <a:rPr lang="zh-CN" altLang="en-US" sz="6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指导</a:t>
            </a:r>
            <a:endParaRPr lang="zh-CN" altLang="en-US" sz="66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5" name="圆角矩形 104"/>
          <p:cNvSpPr/>
          <p:nvPr/>
        </p:nvSpPr>
        <p:spPr>
          <a:xfrm>
            <a:off x="4313844" y="5879654"/>
            <a:ext cx="4010915" cy="387898"/>
          </a:xfrm>
          <a:prstGeom prst="roundRect">
            <a:avLst>
              <a:gd name="adj" fmla="val 42270"/>
            </a:avLst>
          </a:prstGeom>
          <a:solidFill>
            <a:schemeClr val="accent1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31"/>
          <p:cNvSpPr txBox="1"/>
          <p:nvPr/>
        </p:nvSpPr>
        <p:spPr>
          <a:xfrm>
            <a:off x="4603229" y="5896367"/>
            <a:ext cx="3432147" cy="40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输入学校院系专业信息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290017" y="5851149"/>
            <a:ext cx="559576" cy="416404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8" name="圆角矩形 107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265044" y="6449929"/>
            <a:ext cx="4108515" cy="307739"/>
            <a:chOff x="4711919" y="4416522"/>
            <a:chExt cx="4109022" cy="307777"/>
          </a:xfrm>
        </p:grpSpPr>
        <p:sp>
          <p:nvSpPr>
            <p:cNvPr id="114" name="矩形 259"/>
            <p:cNvSpPr>
              <a:spLocks noChangeArrowheads="1"/>
            </p:cNvSpPr>
            <p:nvPr/>
          </p:nvSpPr>
          <p:spPr bwMode="auto">
            <a:xfrm>
              <a:off x="4711919" y="4416522"/>
              <a:ext cx="14970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4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汇报人</a:t>
              </a:r>
              <a:r>
                <a:rPr lang="zh-CN" alt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zh-CN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PPT</a:t>
              </a:r>
              <a:r>
                <a:rPr lang="zh-CN" alt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网</a:t>
              </a:r>
              <a:endParaRPr lang="zh-CN" alt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259"/>
            <p:cNvSpPr>
              <a:spLocks noChangeArrowheads="1"/>
            </p:cNvSpPr>
            <p:nvPr/>
          </p:nvSpPr>
          <p:spPr bwMode="auto">
            <a:xfrm>
              <a:off x="6560685" y="4461789"/>
              <a:ext cx="22602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8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 person: package diagram</a:t>
              </a:r>
              <a:endParaRPr lang="zh-CN" altLang="en-US" sz="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4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60"/>
                                </p:stCondLst>
                                <p:childTnLst>
                                  <p:par>
                                    <p:cTn id="2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17284E-7 1.8964E-6 L 0.26951 1.8964E-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86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  <p:bldP spid="105" grpId="0" animBg="1"/>
          <p:bldP spid="10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60"/>
                                </p:stCondLst>
                                <p:childTnLst>
                                  <p:par>
                                    <p:cTn id="2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17284E-7 1.8964E-6 L 0.26951 1.8964E-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86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04" grpId="0"/>
          <p:bldP spid="105" grpId="0" animBg="1"/>
          <p:bldP spid="10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4025" y="882761"/>
            <a:ext cx="3341025" cy="39484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253428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6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266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>
            <a:spLocks/>
          </p:cNvSpPr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ONE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177749"/>
            <a:ext cx="12858750" cy="205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0" y="11683"/>
            <a:ext cx="12896850" cy="5186234"/>
          </a:xfrm>
          <a:custGeom>
            <a:avLst/>
            <a:gdLst>
              <a:gd name="connsiteX0" fmla="*/ 3252148 w 12896850"/>
              <a:gd name="connsiteY0" fmla="*/ 1 h 5186234"/>
              <a:gd name="connsiteX1" fmla="*/ 5369626 w 12896850"/>
              <a:gd name="connsiteY1" fmla="*/ 1 h 5186234"/>
              <a:gd name="connsiteX2" fmla="*/ 5532949 w 12896850"/>
              <a:gd name="connsiteY2" fmla="*/ 14288 h 5186234"/>
              <a:gd name="connsiteX3" fmla="*/ 5690542 w 12896850"/>
              <a:gd name="connsiteY3" fmla="*/ 48577 h 5186234"/>
              <a:gd name="connsiteX4" fmla="*/ 5839540 w 12896850"/>
              <a:gd name="connsiteY4" fmla="*/ 114298 h 5186234"/>
              <a:gd name="connsiteX5" fmla="*/ 5977075 w 12896850"/>
              <a:gd name="connsiteY5" fmla="*/ 194306 h 5186234"/>
              <a:gd name="connsiteX6" fmla="*/ 6097419 w 12896850"/>
              <a:gd name="connsiteY6" fmla="*/ 300031 h 5186234"/>
              <a:gd name="connsiteX7" fmla="*/ 6197706 w 12896850"/>
              <a:gd name="connsiteY7" fmla="*/ 420043 h 5186234"/>
              <a:gd name="connsiteX8" fmla="*/ 6283666 w 12896850"/>
              <a:gd name="connsiteY8" fmla="*/ 557200 h 5186234"/>
              <a:gd name="connsiteX9" fmla="*/ 6343838 w 12896850"/>
              <a:gd name="connsiteY9" fmla="*/ 700071 h 5186234"/>
              <a:gd name="connsiteX10" fmla="*/ 6383952 w 12896850"/>
              <a:gd name="connsiteY10" fmla="*/ 857230 h 5186234"/>
              <a:gd name="connsiteX11" fmla="*/ 6392548 w 12896850"/>
              <a:gd name="connsiteY11" fmla="*/ 1025818 h 5186234"/>
              <a:gd name="connsiteX12" fmla="*/ 6392548 w 12896850"/>
              <a:gd name="connsiteY12" fmla="*/ 5186234 h 5186234"/>
              <a:gd name="connsiteX13" fmla="*/ 4283666 w 12896850"/>
              <a:gd name="connsiteY13" fmla="*/ 5186234 h 5186234"/>
              <a:gd name="connsiteX14" fmla="*/ 4111746 w 12896850"/>
              <a:gd name="connsiteY14" fmla="*/ 5171947 h 5186234"/>
              <a:gd name="connsiteX15" fmla="*/ 3957019 w 12896850"/>
              <a:gd name="connsiteY15" fmla="*/ 5131943 h 5186234"/>
              <a:gd name="connsiteX16" fmla="*/ 3810887 w 12896850"/>
              <a:gd name="connsiteY16" fmla="*/ 5071937 h 5186234"/>
              <a:gd name="connsiteX17" fmla="*/ 3676216 w 12896850"/>
              <a:gd name="connsiteY17" fmla="*/ 4986214 h 5186234"/>
              <a:gd name="connsiteX18" fmla="*/ 3553007 w 12896850"/>
              <a:gd name="connsiteY18" fmla="*/ 4886204 h 5186234"/>
              <a:gd name="connsiteX19" fmla="*/ 3452720 w 12896850"/>
              <a:gd name="connsiteY19" fmla="*/ 4766192 h 5186234"/>
              <a:gd name="connsiteX20" fmla="*/ 3369626 w 12896850"/>
              <a:gd name="connsiteY20" fmla="*/ 4629036 h 5186234"/>
              <a:gd name="connsiteX21" fmla="*/ 3303724 w 12896850"/>
              <a:gd name="connsiteY21" fmla="*/ 4486164 h 5186234"/>
              <a:gd name="connsiteX22" fmla="*/ 3266474 w 12896850"/>
              <a:gd name="connsiteY22" fmla="*/ 4329006 h 5186234"/>
              <a:gd name="connsiteX23" fmla="*/ 3252148 w 12896850"/>
              <a:gd name="connsiteY23" fmla="*/ 4160417 h 5186234"/>
              <a:gd name="connsiteX24" fmla="*/ 7530086 w 12896850"/>
              <a:gd name="connsiteY24" fmla="*/ 1 h 5186234"/>
              <a:gd name="connsiteX25" fmla="*/ 9644699 w 12896850"/>
              <a:gd name="connsiteY25" fmla="*/ 1 h 5186234"/>
              <a:gd name="connsiteX26" fmla="*/ 9644699 w 12896850"/>
              <a:gd name="connsiteY26" fmla="*/ 4160417 h 5186234"/>
              <a:gd name="connsiteX27" fmla="*/ 9630372 w 12896850"/>
              <a:gd name="connsiteY27" fmla="*/ 4329006 h 5186234"/>
              <a:gd name="connsiteX28" fmla="*/ 9595988 w 12896850"/>
              <a:gd name="connsiteY28" fmla="*/ 4486164 h 5186234"/>
              <a:gd name="connsiteX29" fmla="*/ 9530086 w 12896850"/>
              <a:gd name="connsiteY29" fmla="*/ 4629036 h 5186234"/>
              <a:gd name="connsiteX30" fmla="*/ 9449856 w 12896850"/>
              <a:gd name="connsiteY30" fmla="*/ 4766192 h 5186234"/>
              <a:gd name="connsiteX31" fmla="*/ 9343840 w 12896850"/>
              <a:gd name="connsiteY31" fmla="*/ 4886204 h 5186234"/>
              <a:gd name="connsiteX32" fmla="*/ 9223496 w 12896850"/>
              <a:gd name="connsiteY32" fmla="*/ 4986214 h 5186234"/>
              <a:gd name="connsiteX33" fmla="*/ 9091690 w 12896850"/>
              <a:gd name="connsiteY33" fmla="*/ 5071937 h 5186234"/>
              <a:gd name="connsiteX34" fmla="*/ 8942693 w 12896850"/>
              <a:gd name="connsiteY34" fmla="*/ 5131943 h 5186234"/>
              <a:gd name="connsiteX35" fmla="*/ 8785100 w 12896850"/>
              <a:gd name="connsiteY35" fmla="*/ 5171947 h 5186234"/>
              <a:gd name="connsiteX36" fmla="*/ 8618911 w 12896850"/>
              <a:gd name="connsiteY36" fmla="*/ 5186234 h 5186234"/>
              <a:gd name="connsiteX37" fmla="*/ 6504298 w 12896850"/>
              <a:gd name="connsiteY37" fmla="*/ 5186234 h 5186234"/>
              <a:gd name="connsiteX38" fmla="*/ 6504298 w 12896850"/>
              <a:gd name="connsiteY38" fmla="*/ 1025818 h 5186234"/>
              <a:gd name="connsiteX39" fmla="*/ 6512894 w 12896850"/>
              <a:gd name="connsiteY39" fmla="*/ 857230 h 5186234"/>
              <a:gd name="connsiteX40" fmla="*/ 6553009 w 12896850"/>
              <a:gd name="connsiteY40" fmla="*/ 700071 h 5186234"/>
              <a:gd name="connsiteX41" fmla="*/ 6618911 w 12896850"/>
              <a:gd name="connsiteY41" fmla="*/ 557200 h 5186234"/>
              <a:gd name="connsiteX42" fmla="*/ 6699141 w 12896850"/>
              <a:gd name="connsiteY42" fmla="*/ 420043 h 5186234"/>
              <a:gd name="connsiteX43" fmla="*/ 6805158 w 12896850"/>
              <a:gd name="connsiteY43" fmla="*/ 300031 h 5186234"/>
              <a:gd name="connsiteX44" fmla="*/ 6925502 w 12896850"/>
              <a:gd name="connsiteY44" fmla="*/ 194306 h 5186234"/>
              <a:gd name="connsiteX45" fmla="*/ 7057307 w 12896850"/>
              <a:gd name="connsiteY45" fmla="*/ 114298 h 5186234"/>
              <a:gd name="connsiteX46" fmla="*/ 7206304 w 12896850"/>
              <a:gd name="connsiteY46" fmla="*/ 48577 h 5186234"/>
              <a:gd name="connsiteX47" fmla="*/ 7363897 w 12896850"/>
              <a:gd name="connsiteY47" fmla="*/ 14288 h 5186234"/>
              <a:gd name="connsiteX48" fmla="*/ 9750718 w 12896850"/>
              <a:gd name="connsiteY48" fmla="*/ 1 h 5186234"/>
              <a:gd name="connsiteX49" fmla="*/ 11865331 w 12896850"/>
              <a:gd name="connsiteY49" fmla="*/ 1 h 5186234"/>
              <a:gd name="connsiteX50" fmla="*/ 12031520 w 12896850"/>
              <a:gd name="connsiteY50" fmla="*/ 14288 h 5186234"/>
              <a:gd name="connsiteX51" fmla="*/ 12191979 w 12896850"/>
              <a:gd name="connsiteY51" fmla="*/ 48577 h 5186234"/>
              <a:gd name="connsiteX52" fmla="*/ 12338111 w 12896850"/>
              <a:gd name="connsiteY52" fmla="*/ 114298 h 5186234"/>
              <a:gd name="connsiteX53" fmla="*/ 12475646 w 12896850"/>
              <a:gd name="connsiteY53" fmla="*/ 194306 h 5186234"/>
              <a:gd name="connsiteX54" fmla="*/ 12595990 w 12896850"/>
              <a:gd name="connsiteY54" fmla="*/ 300031 h 5186234"/>
              <a:gd name="connsiteX55" fmla="*/ 12696277 w 12896850"/>
              <a:gd name="connsiteY55" fmla="*/ 420043 h 5186234"/>
              <a:gd name="connsiteX56" fmla="*/ 12782237 w 12896850"/>
              <a:gd name="connsiteY56" fmla="*/ 551485 h 5186234"/>
              <a:gd name="connsiteX57" fmla="*/ 12842409 w 12896850"/>
              <a:gd name="connsiteY57" fmla="*/ 700071 h 5186234"/>
              <a:gd name="connsiteX58" fmla="*/ 12882523 w 12896850"/>
              <a:gd name="connsiteY58" fmla="*/ 857230 h 5186234"/>
              <a:gd name="connsiteX59" fmla="*/ 12896850 w 12896850"/>
              <a:gd name="connsiteY59" fmla="*/ 1022961 h 5186234"/>
              <a:gd name="connsiteX60" fmla="*/ 12896850 w 12896850"/>
              <a:gd name="connsiteY60" fmla="*/ 5186234 h 5186234"/>
              <a:gd name="connsiteX61" fmla="*/ 10779371 w 12896850"/>
              <a:gd name="connsiteY61" fmla="*/ 5186234 h 5186234"/>
              <a:gd name="connsiteX62" fmla="*/ 10616048 w 12896850"/>
              <a:gd name="connsiteY62" fmla="*/ 5171947 h 5186234"/>
              <a:gd name="connsiteX63" fmla="*/ 10452724 w 12896850"/>
              <a:gd name="connsiteY63" fmla="*/ 5131943 h 5186234"/>
              <a:gd name="connsiteX64" fmla="*/ 10309457 w 12896850"/>
              <a:gd name="connsiteY64" fmla="*/ 5071937 h 5186234"/>
              <a:gd name="connsiteX65" fmla="*/ 10171921 w 12896850"/>
              <a:gd name="connsiteY65" fmla="*/ 4986214 h 5186234"/>
              <a:gd name="connsiteX66" fmla="*/ 10051578 w 12896850"/>
              <a:gd name="connsiteY66" fmla="*/ 4886204 h 5186234"/>
              <a:gd name="connsiteX67" fmla="*/ 9951291 w 12896850"/>
              <a:gd name="connsiteY67" fmla="*/ 4766192 h 5186234"/>
              <a:gd name="connsiteX68" fmla="*/ 9865331 w 12896850"/>
              <a:gd name="connsiteY68" fmla="*/ 4629036 h 5186234"/>
              <a:gd name="connsiteX69" fmla="*/ 9805159 w 12896850"/>
              <a:gd name="connsiteY69" fmla="*/ 4486164 h 5186234"/>
              <a:gd name="connsiteX70" fmla="*/ 9765045 w 12896850"/>
              <a:gd name="connsiteY70" fmla="*/ 4329006 h 5186234"/>
              <a:gd name="connsiteX71" fmla="*/ 9750718 w 12896850"/>
              <a:gd name="connsiteY71" fmla="*/ 4160417 h 5186234"/>
              <a:gd name="connsiteX72" fmla="*/ 1031519 w 12896850"/>
              <a:gd name="connsiteY72" fmla="*/ 0 h 5186234"/>
              <a:gd name="connsiteX73" fmla="*/ 3146133 w 12896850"/>
              <a:gd name="connsiteY73" fmla="*/ 0 h 5186234"/>
              <a:gd name="connsiteX74" fmla="*/ 3146133 w 12896850"/>
              <a:gd name="connsiteY74" fmla="*/ 4160417 h 5186234"/>
              <a:gd name="connsiteX75" fmla="*/ 3131806 w 12896850"/>
              <a:gd name="connsiteY75" fmla="*/ 4329005 h 5186234"/>
              <a:gd name="connsiteX76" fmla="*/ 3097422 w 12896850"/>
              <a:gd name="connsiteY76" fmla="*/ 4486164 h 5186234"/>
              <a:gd name="connsiteX77" fmla="*/ 3031519 w 12896850"/>
              <a:gd name="connsiteY77" fmla="*/ 4629036 h 5186234"/>
              <a:gd name="connsiteX78" fmla="*/ 2945560 w 12896850"/>
              <a:gd name="connsiteY78" fmla="*/ 4766192 h 5186234"/>
              <a:gd name="connsiteX79" fmla="*/ 2845273 w 12896850"/>
              <a:gd name="connsiteY79" fmla="*/ 4886204 h 5186234"/>
              <a:gd name="connsiteX80" fmla="*/ 2724929 w 12896850"/>
              <a:gd name="connsiteY80" fmla="*/ 4986214 h 5186234"/>
              <a:gd name="connsiteX81" fmla="*/ 2590259 w 12896850"/>
              <a:gd name="connsiteY81" fmla="*/ 5071937 h 5186234"/>
              <a:gd name="connsiteX82" fmla="*/ 2444127 w 12896850"/>
              <a:gd name="connsiteY82" fmla="*/ 5131943 h 5186234"/>
              <a:gd name="connsiteX83" fmla="*/ 2286533 w 12896850"/>
              <a:gd name="connsiteY83" fmla="*/ 5171947 h 5186234"/>
              <a:gd name="connsiteX84" fmla="*/ 2117479 w 12896850"/>
              <a:gd name="connsiteY84" fmla="*/ 5186234 h 5186234"/>
              <a:gd name="connsiteX85" fmla="*/ 0 w 12896850"/>
              <a:gd name="connsiteY85" fmla="*/ 5186234 h 5186234"/>
              <a:gd name="connsiteX86" fmla="*/ 0 w 12896850"/>
              <a:gd name="connsiteY86" fmla="*/ 1025817 h 5186234"/>
              <a:gd name="connsiteX87" fmla="*/ 17192 w 12896850"/>
              <a:gd name="connsiteY87" fmla="*/ 857229 h 5186234"/>
              <a:gd name="connsiteX88" fmla="*/ 57307 w 12896850"/>
              <a:gd name="connsiteY88" fmla="*/ 700070 h 5186234"/>
              <a:gd name="connsiteX89" fmla="*/ 117479 w 12896850"/>
              <a:gd name="connsiteY89" fmla="*/ 557199 h 5186234"/>
              <a:gd name="connsiteX90" fmla="*/ 203439 w 12896850"/>
              <a:gd name="connsiteY90" fmla="*/ 420042 h 5186234"/>
              <a:gd name="connsiteX91" fmla="*/ 303725 w 12896850"/>
              <a:gd name="connsiteY91" fmla="*/ 300030 h 5186234"/>
              <a:gd name="connsiteX92" fmla="*/ 424069 w 12896850"/>
              <a:gd name="connsiteY92" fmla="*/ 194305 h 5186234"/>
              <a:gd name="connsiteX93" fmla="*/ 558740 w 12896850"/>
              <a:gd name="connsiteY93" fmla="*/ 114297 h 5186234"/>
              <a:gd name="connsiteX94" fmla="*/ 710602 w 12896850"/>
              <a:gd name="connsiteY94" fmla="*/ 48577 h 5186234"/>
              <a:gd name="connsiteX95" fmla="*/ 865330 w 12896850"/>
              <a:gd name="connsiteY95" fmla="*/ 14287 h 5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896850" h="5186234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12800" y="6246185"/>
            <a:ext cx="11233150" cy="4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805235" y="5869159"/>
            <a:ext cx="2239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7" name="文本占位符 13"/>
          <p:cNvSpPr txBox="1">
            <a:spLocks/>
          </p:cNvSpPr>
          <p:nvPr/>
        </p:nvSpPr>
        <p:spPr>
          <a:xfrm>
            <a:off x="1154406" y="236926"/>
            <a:ext cx="1890593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5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0903" y="1960141"/>
            <a:ext cx="7897859" cy="2954013"/>
            <a:chOff x="3859486" y="1767172"/>
            <a:chExt cx="7489161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59486" y="18533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9486" y="23105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9486" y="2766884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9486" y="32249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5810" y="3682163"/>
              <a:ext cx="539436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84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>
            <a:spLocks/>
          </p:cNvSpPr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>
            <a:spLocks/>
          </p:cNvSpPr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>
            <a:spLocks/>
          </p:cNvSpPr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>
            <a:spLocks/>
          </p:cNvSpPr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>
            <a:spLocks/>
          </p:cNvSpPr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37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40726" y="4184174"/>
            <a:ext cx="5205732" cy="304847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163120" y="2546431"/>
            <a:ext cx="1999091" cy="156593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36419" y="2546430"/>
            <a:ext cx="2621979" cy="32106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56747" y="2551062"/>
            <a:ext cx="2752405" cy="156130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56746" y="917950"/>
            <a:ext cx="1652793" cy="156130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513917" y="4184174"/>
            <a:ext cx="1648295" cy="1561302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54" y="619126"/>
            <a:ext cx="5282188" cy="3493238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08696" y="4382006"/>
            <a:ext cx="2840266" cy="6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114310" y="1474272"/>
            <a:ext cx="574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</a:t>
            </a:r>
            <a:r>
              <a:rPr lang="en-US" altLang="zh-CN" sz="40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RELATED  TITLE </a:t>
            </a: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WORDS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4025" y="882761"/>
            <a:ext cx="3341025" cy="39484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253428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6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266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>
            <a:spLocks/>
          </p:cNvSpPr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TWO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3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43 w 14041100"/>
              <a:gd name="connsiteY0" fmla="*/ 1912316 h 4284526"/>
              <a:gd name="connsiteX1" fmla="*/ 4509920 w 14041100"/>
              <a:gd name="connsiteY1" fmla="*/ 0 h 4284526"/>
              <a:gd name="connsiteX2" fmla="*/ 14041100 w 14041100"/>
              <a:gd name="connsiteY2" fmla="*/ 1678274 h 4284526"/>
              <a:gd name="connsiteX3" fmla="*/ 371235 w 14041100"/>
              <a:gd name="connsiteY3" fmla="*/ 4284526 h 4284526"/>
              <a:gd name="connsiteX4" fmla="*/ 43 w 14041100"/>
              <a:gd name="connsiteY4" fmla="*/ 1912316 h 4284526"/>
              <a:gd name="connsiteX0" fmla="*/ 4 w 14041061"/>
              <a:gd name="connsiteY0" fmla="*/ 1912316 h 5139110"/>
              <a:gd name="connsiteX1" fmla="*/ 4509881 w 14041061"/>
              <a:gd name="connsiteY1" fmla="*/ 0 h 5139110"/>
              <a:gd name="connsiteX2" fmla="*/ 14041061 w 14041061"/>
              <a:gd name="connsiteY2" fmla="*/ 1678274 h 5139110"/>
              <a:gd name="connsiteX3" fmla="*/ 6100458 w 14041061"/>
              <a:gd name="connsiteY3" fmla="*/ 5139110 h 5139110"/>
              <a:gd name="connsiteX4" fmla="*/ 4 w 14041061"/>
              <a:gd name="connsiteY4" fmla="*/ 1912316 h 513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2 w 11539549"/>
              <a:gd name="connsiteY0" fmla="*/ 1912316 h 5148605"/>
              <a:gd name="connsiteX1" fmla="*/ 4509879 w 11539549"/>
              <a:gd name="connsiteY1" fmla="*/ 0 h 5148605"/>
              <a:gd name="connsiteX2" fmla="*/ 11539549 w 11539549"/>
              <a:gd name="connsiteY2" fmla="*/ 2665793 h 5148605"/>
              <a:gd name="connsiteX3" fmla="*/ 9166822 w 11539549"/>
              <a:gd name="connsiteY3" fmla="*/ 5148605 h 5148605"/>
              <a:gd name="connsiteX4" fmla="*/ 2 w 11539549"/>
              <a:gd name="connsiteY4" fmla="*/ 1912316 h 5148605"/>
              <a:gd name="connsiteX0" fmla="*/ 4 w 11539551"/>
              <a:gd name="connsiteY0" fmla="*/ 1912316 h 5148605"/>
              <a:gd name="connsiteX1" fmla="*/ 4509881 w 11539551"/>
              <a:gd name="connsiteY1" fmla="*/ 0 h 5148605"/>
              <a:gd name="connsiteX2" fmla="*/ 11539551 w 11539551"/>
              <a:gd name="connsiteY2" fmla="*/ 2665793 h 5148605"/>
              <a:gd name="connsiteX3" fmla="*/ 9166824 w 11539551"/>
              <a:gd name="connsiteY3" fmla="*/ 5148605 h 5148605"/>
              <a:gd name="connsiteX4" fmla="*/ 4 w 11539551"/>
              <a:gd name="connsiteY4" fmla="*/ 1912316 h 5148605"/>
              <a:gd name="connsiteX0" fmla="*/ 4 w 12992040"/>
              <a:gd name="connsiteY0" fmla="*/ 1912316 h 5148605"/>
              <a:gd name="connsiteX1" fmla="*/ 4509881 w 12992040"/>
              <a:gd name="connsiteY1" fmla="*/ 0 h 5148605"/>
              <a:gd name="connsiteX2" fmla="*/ 12992040 w 12992040"/>
              <a:gd name="connsiteY2" fmla="*/ 2475886 h 5148605"/>
              <a:gd name="connsiteX3" fmla="*/ 9166824 w 12992040"/>
              <a:gd name="connsiteY3" fmla="*/ 5148605 h 5148605"/>
              <a:gd name="connsiteX4" fmla="*/ 4 w 12992040"/>
              <a:gd name="connsiteY4" fmla="*/ 1912316 h 514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>
            <a:spLocks/>
          </p:cNvSpPr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326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45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408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21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571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34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89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060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223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387" indent="-241082" algn="l" defTabSz="96432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Char char="•"/>
              <a:defRPr sz="1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AD55468-E376-4650-9C75-C3747266B60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bt373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OTHERS"/>
  <p:tag name="ID" val="5471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OTHERS"/>
  <p:tag name="ID" val="5471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AUTOCOLOR" val="TRUE"/>
  <p:tag name="MH_TYPE" val="CONTENTS"/>
  <p:tag name="ID" val="5471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ENTRY"/>
  <p:tag name="ID" val="54713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10"/>
  <p:tag name="MH_LIBRARY" val="CONTENTS"/>
  <p:tag name="MH_TYPE" val="NUMBER"/>
  <p:tag name="ID" val="54713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1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3E91"/>
      </a:accent1>
      <a:accent2>
        <a:srgbClr val="D9D9D9"/>
      </a:accent2>
      <a:accent3>
        <a:srgbClr val="BA3E91"/>
      </a:accent3>
      <a:accent4>
        <a:srgbClr val="D9D9D9"/>
      </a:accent4>
      <a:accent5>
        <a:srgbClr val="BA3E91"/>
      </a:accent5>
      <a:accent6>
        <a:srgbClr val="D9D9D9"/>
      </a:accent6>
      <a:hlink>
        <a:srgbClr val="BA3E91"/>
      </a:hlink>
      <a:folHlink>
        <a:srgbClr val="D9D9D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2158</Words>
  <Application>Microsoft Office PowerPoint</Application>
  <PresentationFormat>自定义</PresentationFormat>
  <Paragraphs>198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2016-10-17T14:00:15Z</dcterms:created>
  <dcterms:modified xsi:type="dcterms:W3CDTF">2017-09-22T07:33:47Z</dcterms:modified>
</cp:coreProperties>
</file>