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47" r:id="rId2"/>
    <p:sldId id="3148" r:id="rId3"/>
    <p:sldId id="3140" r:id="rId4"/>
    <p:sldId id="3125" r:id="rId5"/>
    <p:sldId id="3096" r:id="rId6"/>
    <p:sldId id="3091" r:id="rId7"/>
    <p:sldId id="3126" r:id="rId8"/>
    <p:sldId id="3149" r:id="rId9"/>
    <p:sldId id="3127" r:id="rId10"/>
    <p:sldId id="3089" r:id="rId11"/>
    <p:sldId id="3095" r:id="rId12"/>
    <p:sldId id="3090" r:id="rId13"/>
    <p:sldId id="3150" r:id="rId14"/>
    <p:sldId id="3093" r:id="rId15"/>
    <p:sldId id="3092" r:id="rId16"/>
    <p:sldId id="3094" r:id="rId17"/>
    <p:sldId id="3124" r:id="rId18"/>
    <p:sldId id="3151" r:id="rId19"/>
    <p:sldId id="3087" r:id="rId20"/>
    <p:sldId id="3088" r:id="rId21"/>
    <p:sldId id="3097" r:id="rId22"/>
    <p:sldId id="3152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4" autoAdjust="0"/>
    <p:restoredTop sz="92986" autoAdjust="0"/>
  </p:normalViewPr>
  <p:slideViewPr>
    <p:cSldViewPr>
      <p:cViewPr>
        <p:scale>
          <a:sx n="50" d="100"/>
          <a:sy n="50" d="100"/>
        </p:scale>
        <p:origin x="-1548" y="-486"/>
      </p:cViewPr>
      <p:guideLst>
        <p:guide orient="horz" pos="328"/>
        <p:guide orient="horz" pos="4183"/>
        <p:guide pos="4050"/>
        <p:guide pos="557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4183070866142"/>
          <c:y val="9.9076995718676647E-2"/>
          <c:w val="0.73412627378412232"/>
          <c:h val="0.7821731083255016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0.34</c:v>
                </c:pt>
                <c:pt idx="3">
                  <c:v>0.34</c:v>
                </c:pt>
                <c:pt idx="4">
                  <c:v>0.23</c:v>
                </c:pt>
                <c:pt idx="5">
                  <c:v>0.27</c:v>
                </c:pt>
                <c:pt idx="6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1FB-4333-B391-846B2780ADD5}"/>
            </c:ext>
          </c:extLst>
        </c:ser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val>
            <c:numRef>
              <c:f>Sheet1!$C$2:$C$8</c:f>
              <c:numCache>
                <c:formatCode>0%</c:formatCode>
                <c:ptCount val="7"/>
                <c:pt idx="0">
                  <c:v>0.37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0.6</c:v>
                </c:pt>
                <c:pt idx="6">
                  <c:v>0.45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1FB-4333-B391-846B2780ADD5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0.39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0.45</c:v>
                </c:pt>
                <c:pt idx="6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PPT</c:v>
                      </c:pt>
                      <c:pt idx="1">
                        <c:v>PPT</c:v>
                      </c:pt>
                      <c:pt idx="2">
                        <c:v>PPT</c:v>
                      </c:pt>
                      <c:pt idx="3">
                        <c:v>PPT</c:v>
                      </c:pt>
                      <c:pt idx="4">
                        <c:v>PPT</c:v>
                      </c:pt>
                      <c:pt idx="5">
                        <c:v>PPT</c:v>
                      </c:pt>
                      <c:pt idx="6">
                        <c:v>PPT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1FB-4333-B391-846B2780A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25728"/>
        <c:axId val="552069952"/>
      </c:lineChart>
      <c:catAx>
        <c:axId val="348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52069952"/>
        <c:crosses val="autoZero"/>
        <c:auto val="1"/>
        <c:lblAlgn val="ctr"/>
        <c:lblOffset val="100"/>
        <c:noMultiLvlLbl val="0"/>
      </c:catAx>
      <c:valAx>
        <c:axId val="5520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3482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400339422633"/>
          <c:y val="0.39004689080472732"/>
          <c:w val="0.13135996605773673"/>
          <c:h val="0.21990600761693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62-451F-95FD-C70BE29D93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62-451F-95FD-C70BE29D933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62-451F-95FD-C70BE29D9337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62-451F-95FD-C70BE29D9337}"/>
              </c:ext>
            </c:extLst>
          </c:dPt>
          <c:dLbls>
            <c:dLbl>
              <c:idx val="0"/>
              <c:layout>
                <c:manualLayout>
                  <c:x val="0.1381579044963292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2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BCF13AD-F1DB-4CEF-A0C6-06217161B480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62-451F-95FD-C70BE29D9337}"/>
                </c:ext>
              </c:extLst>
            </c:dLbl>
            <c:dLbl>
              <c:idx val="1"/>
              <c:layout>
                <c:manualLayout>
                  <c:x val="-0.19983036402654603"/>
                  <c:y val="5.382440643299097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3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EDAAE65A-6D76-4DA3-BF56-3713A370866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62-451F-95FD-C70BE29D9337}"/>
                </c:ext>
              </c:extLst>
            </c:dLbl>
            <c:dLbl>
              <c:idx val="2"/>
              <c:layout>
                <c:manualLayout>
                  <c:x val="-0.1687230899816157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 smtClean="0">
                        <a:solidFill>
                          <a:schemeClr val="accent4"/>
                        </a:solidFill>
                      </a:rPr>
                      <a:t>文字内容</a:t>
                    </a:r>
                    <a:r>
                      <a:rPr lang="zh-CN" altLang="en-US" baseline="0" dirty="0"/>
                      <a:t>
</a:t>
                    </a:r>
                    <a:fld id="{A86670D7-7ADC-4F16-8B68-2B95DB2A189B}" type="PERCENTAGE">
                      <a:rPr lang="en-US" altLang="zh-CN" baseline="0"/>
                      <a:pPr/>
                      <a:t>[百分比]</a:t>
                    </a:fld>
                    <a:endParaRPr lang="zh-CN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62-451F-95FD-C70BE29D9337}"/>
                </c:ext>
              </c:extLst>
            </c:dLbl>
            <c:dLbl>
              <c:idx val="3"/>
              <c:layout>
                <c:manualLayout>
                  <c:x val="-0.24971825018320967"/>
                  <c:y val="-6.144673214390981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defRPr>
                    </a:pPr>
                    <a:r>
                      <a:rPr lang="zh-CN" altLang="en-US" dirty="0" smtClean="0">
                        <a:solidFill>
                          <a:schemeClr val="accent5"/>
                        </a:solidFill>
                      </a:rPr>
                      <a:t>文字内容</a:t>
                    </a:r>
                    <a:r>
                      <a:rPr lang="zh-CN" altLang="en-US" sz="1800" b="0" i="0" u="none" strike="noStrike" kern="1200" baseline="0" dirty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
</a:t>
                    </a:r>
                    <a:fld id="{A86670D7-7ADC-4F16-8B68-2B95DB2A189B}" type="PERCENTAGE">
                      <a:rPr lang="en-US" altLang="zh-CN" sz="1800" b="0" i="0" u="none" strike="noStrike" kern="1200" baseline="0" smtClean="0">
                        <a:solidFill>
                          <a:srgbClr val="FFFFFF">
                            <a:lumMod val="65000"/>
                          </a:srgb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srgbClr val="FFFFFF">
                              <a:lumMod val="65000"/>
                            </a:srgb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defRPr>
                      </a:pPr>
                      <a:t>[百分比]</a:t>
                    </a:fld>
                    <a:endParaRPr lang="zh-CN" altLang="en-US" sz="1800" b="0" i="0" u="none" strike="noStrike" kern="1200" baseline="0" dirty="0" smtClean="0">
                      <a:solidFill>
                        <a:srgbClr val="FFFFFF">
                          <a:lumMod val="65000"/>
                        </a:srgb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745236275216626"/>
                      <c:h val="0.19302494247112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62-451F-95FD-C70BE29D9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1C62-451F-95FD-C70BE29D93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52"/>
          <c:y val="0.6293452071186163"/>
          <c:w val="6.7702007702854783E-2"/>
          <c:h val="0.34768645503438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923-45AF-B6CB-548D215088A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923-45AF-B6CB-548D215088A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923-45AF-B6CB-548D215088A5}"/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E923-45AF-B6CB-548D21508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461056"/>
        <c:axId val="552072832"/>
      </c:barChart>
      <c:catAx>
        <c:axId val="59646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52072832"/>
        <c:crosses val="autoZero"/>
        <c:auto val="1"/>
        <c:lblAlgn val="ctr"/>
        <c:lblOffset val="100"/>
        <c:noMultiLvlLbl val="0"/>
      </c:catAx>
      <c:valAx>
        <c:axId val="55207283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9646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989518628232E-2"/>
          <c:y val="5.1251556153279899E-2"/>
          <c:w val="0.77951244066535597"/>
          <c:h val="0.8331047643279689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405-4395-BD67-80128F2080DF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405-4395-BD67-80128F2080DF}"/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F405-4395-BD67-80128F208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96594176"/>
        <c:axId val="581961984"/>
        <c:axId val="0"/>
      </c:bar3DChart>
      <c:catAx>
        <c:axId val="59659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1961984"/>
        <c:crosses val="autoZero"/>
        <c:auto val="1"/>
        <c:lblAlgn val="ctr"/>
        <c:lblOffset val="100"/>
        <c:noMultiLvlLbl val="0"/>
      </c:catAx>
      <c:valAx>
        <c:axId val="5819619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96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89290732402279"/>
          <c:y val="0.1275110824532199"/>
          <c:w val="0.12354509056968201"/>
          <c:h val="0.38450969987050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03-4522-AEE4-A42E57052D4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B03-4522-AEE4-A42E57052D4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B03-4522-AEE4-A42E57052D4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B03-4522-AEE4-A42E57052D4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1B03-4522-AEE4-A42E57052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624684032"/>
        <c:axId val="581963712"/>
      </c:barChart>
      <c:catAx>
        <c:axId val="62468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963712"/>
        <c:crosses val="autoZero"/>
        <c:auto val="1"/>
        <c:lblAlgn val="ctr"/>
        <c:lblOffset val="100"/>
        <c:noMultiLvlLbl val="0"/>
      </c:catAx>
      <c:valAx>
        <c:axId val="58196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68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4A1-4C1F-8457-E20734488AE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A1-4C1F-8457-E20734488AE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4A1-4C1F-8457-E20734488AE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4A1-4C1F-8457-E20734488AE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4A1-4C1F-8457-E20734488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596572160"/>
        <c:axId val="581965440"/>
      </c:barChart>
      <c:catAx>
        <c:axId val="596572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965440"/>
        <c:crosses val="autoZero"/>
        <c:auto val="1"/>
        <c:lblAlgn val="ctr"/>
        <c:lblOffset val="100"/>
        <c:noMultiLvlLbl val="0"/>
      </c:catAx>
      <c:valAx>
        <c:axId val="581965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657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8B4-4691-862F-F8C64AD3CF8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8B4-4691-862F-F8C64AD3CF8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8B4-4691-862F-F8C64AD3CF8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8B4-4691-862F-F8C64AD3CF8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8B4-4691-862F-F8C64AD3C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624688640"/>
        <c:axId val="581976640"/>
      </c:barChart>
      <c:catAx>
        <c:axId val="62468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976640"/>
        <c:crosses val="autoZero"/>
        <c:auto val="1"/>
        <c:lblAlgn val="ctr"/>
        <c:lblOffset val="100"/>
        <c:noMultiLvlLbl val="0"/>
      </c:catAx>
      <c:valAx>
        <c:axId val="581976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68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7CC-4599-8A3E-DCFACD5AE35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7CC-4599-8A3E-DCFACD5AE35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7CC-4599-8A3E-DCFACD5AE35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7CC-4599-8A3E-DCFACD5AE35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7CC-4599-8A3E-DCFACD5AE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628333056"/>
        <c:axId val="581978368"/>
      </c:barChart>
      <c:catAx>
        <c:axId val="62833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978368"/>
        <c:crosses val="autoZero"/>
        <c:auto val="1"/>
        <c:lblAlgn val="ctr"/>
        <c:lblOffset val="100"/>
        <c:noMultiLvlLbl val="0"/>
      </c:catAx>
      <c:valAx>
        <c:axId val="581978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3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01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60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0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4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89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328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47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84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76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80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1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02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1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1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28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08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8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1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6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75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5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4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5339712" y="3047593"/>
            <a:ext cx="676860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商业计划书</a:t>
            </a:r>
            <a:endParaRPr lang="zh-CN" altLang="en-US" sz="8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6026033" y="4342364"/>
            <a:ext cx="5395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年会总结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新年计划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7817946" y="5264817"/>
            <a:ext cx="1812135" cy="2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</a:t>
            </a:r>
            <a:r>
              <a:rPr lang="zh-CN" altLang="en-US" sz="1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1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</a:t>
            </a:r>
            <a:endParaRPr lang="zh-CN" altLang="en-US" sz="1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32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642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685644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4"/>
          <p:cNvSpPr/>
          <p:nvPr/>
        </p:nvSpPr>
        <p:spPr>
          <a:xfrm>
            <a:off x="5429426" y="3897861"/>
            <a:ext cx="273972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95"/>
          <p:cNvSpPr/>
          <p:nvPr/>
        </p:nvSpPr>
        <p:spPr>
          <a:xfrm>
            <a:off x="6678195" y="2548449"/>
            <a:ext cx="2739728" cy="2698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97"/>
          <p:cNvSpPr/>
          <p:nvPr/>
        </p:nvSpPr>
        <p:spPr>
          <a:xfrm>
            <a:off x="3297106" y="3897861"/>
            <a:ext cx="2083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3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98"/>
          <p:cNvSpPr/>
          <p:nvPr/>
        </p:nvSpPr>
        <p:spPr>
          <a:xfrm flipV="1">
            <a:off x="1" y="3897860"/>
            <a:ext cx="3248634" cy="663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3" tIns="23263" rIns="23263" bIns="23263" anchor="ctr"/>
          <a:lstStyle/>
          <a:p>
            <a:endParaRPr sz="1603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701"/>
          <p:cNvSpPr/>
          <p:nvPr/>
        </p:nvSpPr>
        <p:spPr>
          <a:xfrm>
            <a:off x="2423616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603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704"/>
          <p:cNvSpPr/>
          <p:nvPr/>
        </p:nvSpPr>
        <p:spPr>
          <a:xfrm>
            <a:off x="4528273" y="3061758"/>
            <a:ext cx="1697547" cy="16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81351" y="3116862"/>
            <a:ext cx="509838" cy="509838"/>
            <a:chOff x="1785343" y="2477041"/>
            <a:chExt cx="556668" cy="556668"/>
          </a:xfrm>
        </p:grpSpPr>
        <p:sp>
          <p:nvSpPr>
            <p:cNvPr id="16" name="Shape 1705"/>
            <p:cNvSpPr/>
            <p:nvPr/>
          </p:nvSpPr>
          <p:spPr>
            <a:xfrm>
              <a:off x="1785343" y="2477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 sz="1603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707"/>
            <p:cNvSpPr/>
            <p:nvPr/>
          </p:nvSpPr>
          <p:spPr>
            <a:xfrm>
              <a:off x="1932937" y="2624635"/>
              <a:ext cx="261480" cy="26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603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10"/>
          <p:cNvGrpSpPr/>
          <p:nvPr/>
        </p:nvGrpSpPr>
        <p:grpSpPr>
          <a:xfrm>
            <a:off x="4376792" y="4212798"/>
            <a:ext cx="509838" cy="509838"/>
            <a:chOff x="0" y="0"/>
            <a:chExt cx="1113335" cy="1113335"/>
          </a:xfrm>
        </p:grpSpPr>
        <p:sp>
          <p:nvSpPr>
            <p:cNvPr id="20" name="Shape 1708"/>
            <p:cNvSpPr/>
            <p:nvPr/>
          </p:nvSpPr>
          <p:spPr>
            <a:xfrm>
              <a:off x="0" y="0"/>
              <a:ext cx="1113336" cy="111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7447" tIns="17447" rIns="17447" bIns="1744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709"/>
            <p:cNvSpPr/>
            <p:nvPr/>
          </p:nvSpPr>
          <p:spPr>
            <a:xfrm>
              <a:off x="293512" y="300601"/>
              <a:ext cx="526312" cy="52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87015" y="2682920"/>
            <a:ext cx="748775" cy="748775"/>
            <a:chOff x="8561007" y="2003240"/>
            <a:chExt cx="817551" cy="817551"/>
          </a:xfrm>
        </p:grpSpPr>
        <p:sp>
          <p:nvSpPr>
            <p:cNvPr id="23" name="Shape 1712"/>
            <p:cNvSpPr/>
            <p:nvPr/>
          </p:nvSpPr>
          <p:spPr>
            <a:xfrm rot="19135618">
              <a:off x="8561007" y="200324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Shape 1714"/>
            <p:cNvSpPr/>
            <p:nvPr/>
          </p:nvSpPr>
          <p:spPr>
            <a:xfrm>
              <a:off x="8862826" y="2205670"/>
              <a:ext cx="226614" cy="41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Shape 1715"/>
          <p:cNvSpPr/>
          <p:nvPr/>
        </p:nvSpPr>
        <p:spPr>
          <a:xfrm>
            <a:off x="9617553" y="2824939"/>
            <a:ext cx="1454515" cy="57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hape 1716"/>
          <p:cNvSpPr/>
          <p:nvPr/>
        </p:nvSpPr>
        <p:spPr>
          <a:xfrm>
            <a:off x="9935970" y="3661131"/>
            <a:ext cx="1431990" cy="57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Shape 1717"/>
          <p:cNvSpPr/>
          <p:nvPr/>
        </p:nvSpPr>
        <p:spPr>
          <a:xfrm>
            <a:off x="9646740" y="4506046"/>
            <a:ext cx="1454515" cy="57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980283" y="3523473"/>
            <a:ext cx="748775" cy="748775"/>
            <a:chOff x="8881213" y="2921000"/>
            <a:chExt cx="817551" cy="817551"/>
          </a:xfrm>
        </p:grpSpPr>
        <p:sp>
          <p:nvSpPr>
            <p:cNvPr id="22" name="Shape 1711"/>
            <p:cNvSpPr/>
            <p:nvPr/>
          </p:nvSpPr>
          <p:spPr>
            <a:xfrm>
              <a:off x="8881213" y="2921000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Shape 1718"/>
            <p:cNvSpPr/>
            <p:nvPr/>
          </p:nvSpPr>
          <p:spPr>
            <a:xfrm>
              <a:off x="9124190" y="3171029"/>
              <a:ext cx="331596" cy="29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9720" y="0"/>
                  </a:lnTo>
                  <a:cubicBezTo>
                    <a:pt x="8533" y="0"/>
                    <a:pt x="7560" y="1080"/>
                    <a:pt x="7560" y="2400"/>
                  </a:cubicBezTo>
                  <a:lnTo>
                    <a:pt x="7560" y="12000"/>
                  </a:lnTo>
                  <a:lnTo>
                    <a:pt x="15121" y="120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19440" y="12000"/>
                  </a:lnTo>
                  <a:cubicBezTo>
                    <a:pt x="20629" y="12000"/>
                    <a:pt x="21600" y="10920"/>
                    <a:pt x="21600" y="9600"/>
                  </a:cubicBezTo>
                  <a:lnTo>
                    <a:pt x="21600" y="2400"/>
                  </a:lnTo>
                  <a:cubicBezTo>
                    <a:pt x="21600" y="1080"/>
                    <a:pt x="20629" y="0"/>
                    <a:pt x="19440" y="0"/>
                  </a:cubicBezTo>
                  <a:close/>
                  <a:moveTo>
                    <a:pt x="6265" y="13440"/>
                  </a:moveTo>
                  <a:lnTo>
                    <a:pt x="6265" y="6000"/>
                  </a:lnTo>
                  <a:lnTo>
                    <a:pt x="2160" y="6000"/>
                  </a:lnTo>
                  <a:cubicBezTo>
                    <a:pt x="973" y="6000"/>
                    <a:pt x="0" y="7080"/>
                    <a:pt x="0" y="8400"/>
                  </a:cubicBezTo>
                  <a:lnTo>
                    <a:pt x="0" y="15600"/>
                  </a:lnTo>
                  <a:cubicBezTo>
                    <a:pt x="0" y="16920"/>
                    <a:pt x="973" y="18000"/>
                    <a:pt x="2160" y="18000"/>
                  </a:cubicBezTo>
                  <a:lnTo>
                    <a:pt x="3241" y="18000"/>
                  </a:lnTo>
                  <a:lnTo>
                    <a:pt x="3241" y="21600"/>
                  </a:lnTo>
                  <a:lnTo>
                    <a:pt x="6480" y="18000"/>
                  </a:lnTo>
                  <a:lnTo>
                    <a:pt x="11880" y="18000"/>
                  </a:lnTo>
                  <a:cubicBezTo>
                    <a:pt x="13069" y="18000"/>
                    <a:pt x="14040" y="16920"/>
                    <a:pt x="14040" y="15600"/>
                  </a:cubicBezTo>
                  <a:lnTo>
                    <a:pt x="14040" y="13415"/>
                  </a:lnTo>
                  <a:cubicBezTo>
                    <a:pt x="13971" y="13432"/>
                    <a:pt x="13898" y="13440"/>
                    <a:pt x="13824" y="13440"/>
                  </a:cubicBezTo>
                  <a:cubicBezTo>
                    <a:pt x="13824" y="13440"/>
                    <a:pt x="6265" y="13440"/>
                    <a:pt x="6265" y="134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92831" y="4346578"/>
            <a:ext cx="748775" cy="748775"/>
            <a:chOff x="8567357" y="3819709"/>
            <a:chExt cx="817551" cy="817551"/>
          </a:xfrm>
        </p:grpSpPr>
        <p:sp>
          <p:nvSpPr>
            <p:cNvPr id="24" name="Shape 1713"/>
            <p:cNvSpPr/>
            <p:nvPr/>
          </p:nvSpPr>
          <p:spPr>
            <a:xfrm rot="18610256" flipH="1">
              <a:off x="8567357" y="3819709"/>
              <a:ext cx="817551" cy="8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miter lim="400000"/>
            </a:ln>
          </p:spPr>
          <p:txBody>
            <a:bodyPr lIns="17447" tIns="17447" rIns="17447" bIns="17447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719"/>
            <p:cNvSpPr/>
            <p:nvPr/>
          </p:nvSpPr>
          <p:spPr>
            <a:xfrm>
              <a:off x="8839580" y="4053860"/>
              <a:ext cx="27310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6595" y="39"/>
                  </a:moveTo>
                  <a:cubicBezTo>
                    <a:pt x="4807" y="400"/>
                    <a:pt x="1724" y="3046"/>
                    <a:pt x="2203" y="4243"/>
                  </a:cubicBezTo>
                  <a:cubicBezTo>
                    <a:pt x="2751" y="5505"/>
                    <a:pt x="6720" y="6978"/>
                    <a:pt x="6720" y="6978"/>
                  </a:cubicBezTo>
                  <a:cubicBezTo>
                    <a:pt x="10143" y="6768"/>
                    <a:pt x="10142" y="6765"/>
                    <a:pt x="10142" y="6765"/>
                  </a:cubicBezTo>
                  <a:cubicBezTo>
                    <a:pt x="10142" y="6765"/>
                    <a:pt x="8780" y="460"/>
                    <a:pt x="7274" y="39"/>
                  </a:cubicBezTo>
                  <a:cubicBezTo>
                    <a:pt x="7086" y="-14"/>
                    <a:pt x="6850" y="-13"/>
                    <a:pt x="6595" y="39"/>
                  </a:cubicBezTo>
                  <a:close/>
                  <a:moveTo>
                    <a:pt x="14631" y="39"/>
                  </a:moveTo>
                  <a:cubicBezTo>
                    <a:pt x="13128" y="460"/>
                    <a:pt x="11763" y="6765"/>
                    <a:pt x="11763" y="6765"/>
                  </a:cubicBezTo>
                  <a:cubicBezTo>
                    <a:pt x="15178" y="6975"/>
                    <a:pt x="15185" y="6978"/>
                    <a:pt x="15185" y="6978"/>
                  </a:cubicBezTo>
                  <a:cubicBezTo>
                    <a:pt x="15185" y="6978"/>
                    <a:pt x="19144" y="5505"/>
                    <a:pt x="19827" y="4243"/>
                  </a:cubicBezTo>
                  <a:cubicBezTo>
                    <a:pt x="20373" y="2875"/>
                    <a:pt x="16133" y="-382"/>
                    <a:pt x="14631" y="39"/>
                  </a:cubicBezTo>
                  <a:close/>
                  <a:moveTo>
                    <a:pt x="7135" y="2668"/>
                  </a:moveTo>
                  <a:cubicBezTo>
                    <a:pt x="7957" y="2878"/>
                    <a:pt x="8646" y="5924"/>
                    <a:pt x="8646" y="5924"/>
                  </a:cubicBezTo>
                  <a:cubicBezTo>
                    <a:pt x="6865" y="6029"/>
                    <a:pt x="6858" y="6031"/>
                    <a:pt x="6858" y="6031"/>
                  </a:cubicBezTo>
                  <a:cubicBezTo>
                    <a:pt x="6858" y="6031"/>
                    <a:pt x="4943" y="5300"/>
                    <a:pt x="4669" y="4668"/>
                  </a:cubicBezTo>
                  <a:cubicBezTo>
                    <a:pt x="4395" y="4037"/>
                    <a:pt x="6451" y="2352"/>
                    <a:pt x="7135" y="2668"/>
                  </a:cubicBezTo>
                  <a:close/>
                  <a:moveTo>
                    <a:pt x="14769" y="2668"/>
                  </a:moveTo>
                  <a:cubicBezTo>
                    <a:pt x="15452" y="2352"/>
                    <a:pt x="17509" y="4037"/>
                    <a:pt x="17236" y="4668"/>
                  </a:cubicBezTo>
                  <a:cubicBezTo>
                    <a:pt x="16962" y="5300"/>
                    <a:pt x="15046" y="6031"/>
                    <a:pt x="15047" y="6031"/>
                  </a:cubicBezTo>
                  <a:cubicBezTo>
                    <a:pt x="13407" y="5926"/>
                    <a:pt x="13412" y="5924"/>
                    <a:pt x="13412" y="5924"/>
                  </a:cubicBezTo>
                  <a:cubicBezTo>
                    <a:pt x="13412" y="5924"/>
                    <a:pt x="13950" y="2878"/>
                    <a:pt x="14769" y="2668"/>
                  </a:cubicBezTo>
                  <a:close/>
                  <a:moveTo>
                    <a:pt x="8355" y="7595"/>
                  </a:moveTo>
                  <a:lnTo>
                    <a:pt x="8355" y="21112"/>
                  </a:lnTo>
                  <a:cubicBezTo>
                    <a:pt x="9036" y="21216"/>
                    <a:pt x="9992" y="21218"/>
                    <a:pt x="10945" y="21218"/>
                  </a:cubicBezTo>
                  <a:cubicBezTo>
                    <a:pt x="11899" y="21218"/>
                    <a:pt x="12857" y="21216"/>
                    <a:pt x="13675" y="21112"/>
                  </a:cubicBezTo>
                  <a:cubicBezTo>
                    <a:pt x="13675" y="7594"/>
                    <a:pt x="13675" y="7595"/>
                    <a:pt x="13675" y="7595"/>
                  </a:cubicBezTo>
                  <a:cubicBezTo>
                    <a:pt x="12857" y="7595"/>
                    <a:pt x="11899" y="7595"/>
                    <a:pt x="10945" y="7595"/>
                  </a:cubicBezTo>
                  <a:cubicBezTo>
                    <a:pt x="9992" y="7595"/>
                    <a:pt x="9036" y="7595"/>
                    <a:pt x="8355" y="7595"/>
                  </a:cubicBezTo>
                  <a:close/>
                  <a:moveTo>
                    <a:pt x="6969" y="7691"/>
                  </a:moveTo>
                  <a:cubicBezTo>
                    <a:pt x="3825" y="7796"/>
                    <a:pt x="2189" y="8106"/>
                    <a:pt x="2189" y="8106"/>
                  </a:cubicBezTo>
                  <a:cubicBezTo>
                    <a:pt x="1095" y="8106"/>
                    <a:pt x="0" y="8842"/>
                    <a:pt x="0" y="9788"/>
                  </a:cubicBezTo>
                  <a:cubicBezTo>
                    <a:pt x="0" y="18924"/>
                    <a:pt x="0" y="18930"/>
                    <a:pt x="0" y="18930"/>
                  </a:cubicBezTo>
                  <a:cubicBezTo>
                    <a:pt x="0" y="19875"/>
                    <a:pt x="1095" y="20601"/>
                    <a:pt x="2189" y="20601"/>
                  </a:cubicBezTo>
                  <a:cubicBezTo>
                    <a:pt x="2189" y="20601"/>
                    <a:pt x="3825" y="20923"/>
                    <a:pt x="6969" y="21133"/>
                  </a:cubicBezTo>
                  <a:cubicBezTo>
                    <a:pt x="6969" y="7690"/>
                    <a:pt x="6969" y="7691"/>
                    <a:pt x="6969" y="7691"/>
                  </a:cubicBezTo>
                  <a:close/>
                  <a:moveTo>
                    <a:pt x="14631" y="7691"/>
                  </a:moveTo>
                  <a:cubicBezTo>
                    <a:pt x="14631" y="21134"/>
                    <a:pt x="14631" y="21133"/>
                    <a:pt x="14631" y="21133"/>
                  </a:cubicBezTo>
                  <a:cubicBezTo>
                    <a:pt x="17775" y="20923"/>
                    <a:pt x="19411" y="20601"/>
                    <a:pt x="19411" y="20601"/>
                  </a:cubicBezTo>
                  <a:cubicBezTo>
                    <a:pt x="20641" y="20601"/>
                    <a:pt x="21600" y="19875"/>
                    <a:pt x="21600" y="18930"/>
                  </a:cubicBezTo>
                  <a:cubicBezTo>
                    <a:pt x="21600" y="9793"/>
                    <a:pt x="21600" y="9788"/>
                    <a:pt x="21600" y="9788"/>
                  </a:cubicBezTo>
                  <a:cubicBezTo>
                    <a:pt x="21600" y="8842"/>
                    <a:pt x="20641" y="8106"/>
                    <a:pt x="19411" y="8106"/>
                  </a:cubicBezTo>
                  <a:cubicBezTo>
                    <a:pt x="19411" y="8106"/>
                    <a:pt x="17775" y="7796"/>
                    <a:pt x="14631" y="7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>
            <a:spLocks/>
          </p:cNvSpPr>
          <p:nvPr/>
        </p:nvSpPr>
        <p:spPr>
          <a:xfrm>
            <a:off x="7581777" y="3699744"/>
            <a:ext cx="876424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10720" y="3733036"/>
            <a:ext cx="957263" cy="37306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400" smtClean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altLang="zh-CN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770377" y="2333343"/>
            <a:ext cx="2181225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973532" y="3699744"/>
            <a:ext cx="804328" cy="4947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4407829" y="5035694"/>
            <a:ext cx="2181768" cy="42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180382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32" grpId="0"/>
      <p:bldP spid="4" grpId="0" build="p"/>
      <p:bldP spid="5" grpId="0" build="p"/>
      <p:bldP spid="3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56754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7971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055889" y="2103673"/>
          <a:ext cx="8746974" cy="27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33781" y="5240863"/>
            <a:ext cx="2495555" cy="757130"/>
            <a:chOff x="1150665" y="1672015"/>
            <a:chExt cx="2724775" cy="826673"/>
          </a:xfrm>
        </p:grpSpPr>
        <p:sp>
          <p:nvSpPr>
            <p:cNvPr id="7" name="TextBox 6"/>
            <p:cNvSpPr txBox="1"/>
            <p:nvPr/>
          </p:nvSpPr>
          <p:spPr>
            <a:xfrm>
              <a:off x="1150665" y="1672015"/>
              <a:ext cx="761706" cy="82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 Placeholder 32"/>
            <p:cNvSpPr txBox="1">
              <a:spLocks/>
            </p:cNvSpPr>
            <p:nvPr/>
          </p:nvSpPr>
          <p:spPr>
            <a:xfrm>
              <a:off x="1898843" y="1991320"/>
              <a:ext cx="1976597" cy="4690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 Placeholder 33"/>
            <p:cNvSpPr txBox="1">
              <a:spLocks/>
            </p:cNvSpPr>
            <p:nvPr/>
          </p:nvSpPr>
          <p:spPr>
            <a:xfrm>
              <a:off x="1898845" y="1750689"/>
              <a:ext cx="1846848" cy="28227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4403" y="5240860"/>
            <a:ext cx="2525653" cy="757130"/>
            <a:chOff x="1150666" y="1672015"/>
            <a:chExt cx="2757638" cy="826674"/>
          </a:xfrm>
        </p:grpSpPr>
        <p:sp>
          <p:nvSpPr>
            <p:cNvPr id="11" name="TextBox 10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2"/>
            <p:cNvSpPr txBox="1">
              <a:spLocks/>
            </p:cNvSpPr>
            <p:nvPr/>
          </p:nvSpPr>
          <p:spPr>
            <a:xfrm>
              <a:off x="1898842" y="1991322"/>
              <a:ext cx="2009462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Placeholder 33"/>
            <p:cNvSpPr txBox="1">
              <a:spLocks/>
            </p:cNvSpPr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5123" y="5240860"/>
            <a:ext cx="2488971" cy="757130"/>
            <a:chOff x="1150666" y="1672015"/>
            <a:chExt cx="2717585" cy="826674"/>
          </a:xfrm>
        </p:grpSpPr>
        <p:sp>
          <p:nvSpPr>
            <p:cNvPr id="15" name="TextBox 14"/>
            <p:cNvSpPr txBox="1"/>
            <p:nvPr/>
          </p:nvSpPr>
          <p:spPr>
            <a:xfrm>
              <a:off x="1150666" y="1672015"/>
              <a:ext cx="761706" cy="82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16" name="Text Placeholder 32"/>
            <p:cNvSpPr txBox="1">
              <a:spLocks/>
            </p:cNvSpPr>
            <p:nvPr/>
          </p:nvSpPr>
          <p:spPr>
            <a:xfrm>
              <a:off x="1898843" y="1991322"/>
              <a:ext cx="1969408" cy="469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3"/>
            <p:cNvSpPr txBox="1">
              <a:spLocks/>
            </p:cNvSpPr>
            <p:nvPr/>
          </p:nvSpPr>
          <p:spPr>
            <a:xfrm>
              <a:off x="1898845" y="1750689"/>
              <a:ext cx="1464301" cy="28227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99926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160511" y="1816125"/>
          <a:ext cx="8504641" cy="299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492036" y="5344517"/>
            <a:ext cx="98746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320274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4831267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0577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01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507814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7125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02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8173768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93079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03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9844981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64293" y="5290010"/>
            <a:ext cx="1304845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04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77212" y="2704858"/>
            <a:ext cx="2938673" cy="2425145"/>
            <a:chOff x="1023776" y="1932475"/>
            <a:chExt cx="2781691" cy="2647897"/>
          </a:xfrm>
        </p:grpSpPr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1023776" y="3879576"/>
              <a:ext cx="2781691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1023778" y="2329688"/>
              <a:ext cx="2781689" cy="7007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777" y="1932475"/>
              <a:ext cx="2420840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981331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9546" y="1039636"/>
            <a:ext cx="2906170" cy="5895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071" y="1600101"/>
            <a:ext cx="2448272" cy="46085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793083" y="1636734"/>
            <a:ext cx="244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8234103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309701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86293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 49"/>
          <p:cNvSpPr/>
          <p:nvPr/>
        </p:nvSpPr>
        <p:spPr bwMode="auto">
          <a:xfrm>
            <a:off x="346737" y="-16960"/>
            <a:ext cx="6172198" cy="7248718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 bwMode="auto">
          <a:xfrm>
            <a:off x="794" y="-16960"/>
            <a:ext cx="6172198" cy="7248718"/>
          </a:xfrm>
          <a:custGeom>
            <a:avLst/>
            <a:gdLst>
              <a:gd name="connsiteX0" fmla="*/ 0 w 3810000"/>
              <a:gd name="connsiteY0" fmla="*/ 0 h 5181600"/>
              <a:gd name="connsiteX1" fmla="*/ 1079500 w 3810000"/>
              <a:gd name="connsiteY1" fmla="*/ 5181600 h 5181600"/>
              <a:gd name="connsiteX2" fmla="*/ 3810000 w 3810000"/>
              <a:gd name="connsiteY2" fmla="*/ 5181600 h 5181600"/>
              <a:gd name="connsiteX3" fmla="*/ 2514600 w 3810000"/>
              <a:gd name="connsiteY3" fmla="*/ 12700 h 5181600"/>
              <a:gd name="connsiteX4" fmla="*/ 0 w 3810000"/>
              <a:gd name="connsiteY4" fmla="*/ 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81600">
                <a:moveTo>
                  <a:pt x="0" y="0"/>
                </a:moveTo>
                <a:lnTo>
                  <a:pt x="1079500" y="5181600"/>
                </a:lnTo>
                <a:lnTo>
                  <a:pt x="3810000" y="5181600"/>
                </a:lnTo>
                <a:lnTo>
                  <a:pt x="2514600" y="127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1676847" y="134220"/>
            <a:ext cx="1969925" cy="11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95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6864878" y="2392189"/>
            <a:ext cx="479546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6864878" y="3172186"/>
            <a:ext cx="479546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6864878" y="3952181"/>
            <a:ext cx="479546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16"/>
          <p:cNvSpPr>
            <a:spLocks noChangeArrowheads="1"/>
          </p:cNvSpPr>
          <p:nvPr/>
        </p:nvSpPr>
        <p:spPr bwMode="auto">
          <a:xfrm>
            <a:off x="6864878" y="4732178"/>
            <a:ext cx="479546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五边形 2"/>
          <p:cNvSpPr>
            <a:spLocks noChangeArrowheads="1"/>
          </p:cNvSpPr>
          <p:nvPr/>
        </p:nvSpPr>
        <p:spPr bwMode="auto">
          <a:xfrm>
            <a:off x="6193676" y="2392188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五边形 18"/>
          <p:cNvSpPr>
            <a:spLocks noChangeArrowheads="1"/>
          </p:cNvSpPr>
          <p:nvPr/>
        </p:nvSpPr>
        <p:spPr bwMode="auto">
          <a:xfrm>
            <a:off x="6193676" y="4732176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五边形 19"/>
          <p:cNvSpPr>
            <a:spLocks noChangeArrowheads="1"/>
          </p:cNvSpPr>
          <p:nvPr/>
        </p:nvSpPr>
        <p:spPr bwMode="auto">
          <a:xfrm>
            <a:off x="6193676" y="3172183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五边形 20"/>
          <p:cNvSpPr>
            <a:spLocks noChangeArrowheads="1"/>
          </p:cNvSpPr>
          <p:nvPr/>
        </p:nvSpPr>
        <p:spPr bwMode="auto">
          <a:xfrm>
            <a:off x="6193676" y="3952179"/>
            <a:ext cx="910554" cy="48708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5"/>
          <p:cNvSpPr>
            <a:spLocks noChangeArrowheads="1"/>
          </p:cNvSpPr>
          <p:nvPr/>
        </p:nvSpPr>
        <p:spPr bwMode="auto">
          <a:xfrm>
            <a:off x="6193676" y="2303401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6193676" y="3063312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9"/>
          <p:cNvSpPr>
            <a:spLocks noChangeArrowheads="1"/>
          </p:cNvSpPr>
          <p:nvPr/>
        </p:nvSpPr>
        <p:spPr bwMode="auto">
          <a:xfrm>
            <a:off x="6193676" y="3821548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1"/>
          <p:cNvSpPr>
            <a:spLocks noChangeArrowheads="1"/>
          </p:cNvSpPr>
          <p:nvPr/>
        </p:nvSpPr>
        <p:spPr bwMode="auto">
          <a:xfrm>
            <a:off x="6193676" y="4581457"/>
            <a:ext cx="545208" cy="8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93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36851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885488" y="2257425"/>
            <a:ext cx="1973262" cy="11811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3"/>
              </a:spcBef>
              <a:buNone/>
            </a:pPr>
            <a:r>
              <a:rPr lang="zh-CN" altLang="en-US" sz="32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92812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5339712" y="3204467"/>
            <a:ext cx="67686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6026033" y="4342364"/>
            <a:ext cx="5395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年会总结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新年计划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7817946" y="5264817"/>
            <a:ext cx="1812135" cy="28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</a:t>
            </a:r>
            <a:r>
              <a:rPr lang="zh-CN" altLang="en-US" sz="1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1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</a:t>
            </a:r>
            <a:endParaRPr lang="zh-CN" altLang="en-US" sz="1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3739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94017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29025 w 8801100"/>
              <a:gd name="connsiteY3" fmla="*/ 0 h 5153025"/>
              <a:gd name="connsiteX4" fmla="*/ 0 w 8801100"/>
              <a:gd name="connsiteY4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>
            <a:grpSpLocks/>
          </p:cNvGrpSpPr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>
            <a:grpSpLocks/>
          </p:cNvGrpSpPr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27312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724"/>
          <p:cNvSpPr/>
          <p:nvPr/>
        </p:nvSpPr>
        <p:spPr>
          <a:xfrm>
            <a:off x="7806210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5"/>
          <p:cNvSpPr/>
          <p:nvPr/>
        </p:nvSpPr>
        <p:spPr>
          <a:xfrm>
            <a:off x="5000961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6"/>
          <p:cNvSpPr/>
          <p:nvPr/>
        </p:nvSpPr>
        <p:spPr>
          <a:xfrm>
            <a:off x="2258592" y="3346679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33"/>
          <p:cNvSpPr/>
          <p:nvPr/>
        </p:nvSpPr>
        <p:spPr>
          <a:xfrm>
            <a:off x="5847739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hape 1735"/>
          <p:cNvSpPr/>
          <p:nvPr/>
        </p:nvSpPr>
        <p:spPr>
          <a:xfrm>
            <a:off x="8560977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Shape 1739"/>
          <p:cNvSpPr/>
          <p:nvPr/>
        </p:nvSpPr>
        <p:spPr>
          <a:xfrm>
            <a:off x="3089552" y="4558023"/>
            <a:ext cx="1945701" cy="553963"/>
          </a:xfrm>
          <a:prstGeom prst="roundRect">
            <a:avLst>
              <a:gd name="adj" fmla="val 50000"/>
            </a:avLst>
          </a:prstGeom>
          <a:solidFill>
            <a:srgbClr val="F7F7FA"/>
          </a:solidFill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730"/>
          <p:cNvSpPr/>
          <p:nvPr/>
        </p:nvSpPr>
        <p:spPr>
          <a:xfrm>
            <a:off x="7313328" y="3137487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hape 1741"/>
          <p:cNvSpPr/>
          <p:nvPr/>
        </p:nvSpPr>
        <p:spPr>
          <a:xfrm>
            <a:off x="4531643" y="4348831"/>
            <a:ext cx="972348" cy="972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3263" tIns="23263" rIns="23263" bIns="23263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hape 1748"/>
          <p:cNvSpPr/>
          <p:nvPr/>
        </p:nvSpPr>
        <p:spPr>
          <a:xfrm rot="2348650">
            <a:off x="9907825" y="3612464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Shape 1749"/>
          <p:cNvSpPr/>
          <p:nvPr/>
        </p:nvSpPr>
        <p:spPr>
          <a:xfrm rot="12794463">
            <a:off x="1829845" y="4468967"/>
            <a:ext cx="1108848" cy="34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0439" y="3137487"/>
            <a:ext cx="972348" cy="972347"/>
            <a:chOff x="1072256" y="2492673"/>
            <a:chExt cx="1061660" cy="1061659"/>
          </a:xfrm>
        </p:grpSpPr>
        <p:sp>
          <p:nvSpPr>
            <p:cNvPr id="13" name="Shape 1729"/>
            <p:cNvSpPr/>
            <p:nvPr/>
          </p:nvSpPr>
          <p:spPr>
            <a:xfrm>
              <a:off x="1072256" y="2492673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Shape 1750"/>
            <p:cNvSpPr/>
            <p:nvPr/>
          </p:nvSpPr>
          <p:spPr>
            <a:xfrm>
              <a:off x="1390151" y="2822318"/>
              <a:ext cx="415919" cy="3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8447" y="3137487"/>
            <a:ext cx="972347" cy="972347"/>
            <a:chOff x="4061755" y="2492673"/>
            <a:chExt cx="1061659" cy="1061659"/>
          </a:xfrm>
        </p:grpSpPr>
        <p:sp>
          <p:nvSpPr>
            <p:cNvPr id="11" name="Shape 1727"/>
            <p:cNvSpPr/>
            <p:nvPr/>
          </p:nvSpPr>
          <p:spPr>
            <a:xfrm>
              <a:off x="4061755" y="2492673"/>
              <a:ext cx="1061659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Shape 1751"/>
            <p:cNvSpPr/>
            <p:nvPr/>
          </p:nvSpPr>
          <p:spPr>
            <a:xfrm>
              <a:off x="4396967" y="2817846"/>
              <a:ext cx="398216" cy="3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20336" y="4348831"/>
            <a:ext cx="972348" cy="972347"/>
            <a:chOff x="10058085" y="3811668"/>
            <a:chExt cx="1061660" cy="1061659"/>
          </a:xfrm>
        </p:grpSpPr>
        <p:sp>
          <p:nvSpPr>
            <p:cNvPr id="21" name="Shape 1737"/>
            <p:cNvSpPr/>
            <p:nvPr/>
          </p:nvSpPr>
          <p:spPr>
            <a:xfrm>
              <a:off x="10058085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Shape 1753"/>
            <p:cNvSpPr/>
            <p:nvPr/>
          </p:nvSpPr>
          <p:spPr>
            <a:xfrm>
              <a:off x="10363316" y="4111638"/>
              <a:ext cx="451197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05207" y="4348831"/>
            <a:ext cx="972348" cy="972347"/>
            <a:chOff x="7093566" y="3811668"/>
            <a:chExt cx="1061660" cy="1061659"/>
          </a:xfrm>
        </p:grpSpPr>
        <p:sp>
          <p:nvSpPr>
            <p:cNvPr id="22" name="Shape 1738"/>
            <p:cNvSpPr/>
            <p:nvPr/>
          </p:nvSpPr>
          <p:spPr>
            <a:xfrm>
              <a:off x="7093566" y="3811668"/>
              <a:ext cx="1061660" cy="106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3263" tIns="23263" rIns="23263" bIns="23263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Shape 1754"/>
            <p:cNvSpPr/>
            <p:nvPr/>
          </p:nvSpPr>
          <p:spPr>
            <a:xfrm>
              <a:off x="7386751" y="4108303"/>
              <a:ext cx="492480" cy="46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680242" y="3494088"/>
            <a:ext cx="1211263" cy="2587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27805" y="2503488"/>
            <a:ext cx="1663700" cy="5778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 defTabSz="91440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5603864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8398237" y="3505357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881518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6104342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342547" y="4716703"/>
            <a:ext cx="1212295" cy="2366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ea"/>
                <a:sym typeface="Arial" panose="020B0604020202020204" pitchFamily="34" charset="0"/>
              </a:rPr>
              <a:t>文字内容</a:t>
            </a:r>
            <a:endParaRPr lang="id-ID" altLang="zh-CN" sz="1400" dirty="0">
              <a:solidFill>
                <a:schemeClr val="bg1">
                  <a:lumMod val="6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4"/>
          <p:cNvSpPr txBox="1">
            <a:spLocks/>
          </p:cNvSpPr>
          <p:nvPr/>
        </p:nvSpPr>
        <p:spPr>
          <a:xfrm>
            <a:off x="4489438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7305207" y="2502790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4103838" y="5429539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858787" y="5427698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4"/>
          <p:cNvSpPr txBox="1">
            <a:spLocks/>
          </p:cNvSpPr>
          <p:nvPr/>
        </p:nvSpPr>
        <p:spPr>
          <a:xfrm>
            <a:off x="9574768" y="5435165"/>
            <a:ext cx="1664786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Shape 1752"/>
          <p:cNvSpPr/>
          <p:nvPr/>
        </p:nvSpPr>
        <p:spPr>
          <a:xfrm>
            <a:off x="7587816" y="3412222"/>
            <a:ext cx="422877" cy="42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Shape 1755"/>
          <p:cNvSpPr/>
          <p:nvPr/>
        </p:nvSpPr>
        <p:spPr>
          <a:xfrm>
            <a:off x="4835459" y="4670819"/>
            <a:ext cx="364716" cy="32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972642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4" grpId="0" animBg="1"/>
      <p:bldP spid="25" grpId="0" animBg="1"/>
      <p:bldP spid="32" grpId="0" animBg="1"/>
      <p:bldP spid="33" grpId="0" animBg="1"/>
      <p:bldP spid="4" grpId="0" build="p"/>
      <p:bldP spid="5" grpId="0" build="p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/>
          </p:nvPr>
        </p:nvGraphicFramePr>
        <p:xfrm>
          <a:off x="1230863" y="1865370"/>
          <a:ext cx="10019653" cy="348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632177" y="5488533"/>
            <a:ext cx="962496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49913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8" y="5804796"/>
            <a:ext cx="12429523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934" y="3948961"/>
            <a:ext cx="3744791" cy="1220333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0798426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48861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1158" y="3007329"/>
            <a:ext cx="2113215" cy="2879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75800" y="3007329"/>
            <a:ext cx="2135823" cy="287924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>
            <a:spLocks/>
          </p:cNvSpPr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18" name="AutoShape 2"/>
          <p:cNvSpPr>
            <a:spLocks/>
          </p:cNvSpPr>
          <p:nvPr/>
        </p:nvSpPr>
        <p:spPr bwMode="auto">
          <a:xfrm>
            <a:off x="8509878" y="3013605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3" name="AutoShape 7"/>
          <p:cNvSpPr>
            <a:spLocks/>
          </p:cNvSpPr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>
            <a:spLocks/>
          </p:cNvSpPr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4" dirty="0">
                <a:solidFill>
                  <a:srgbClr val="FFFFFF"/>
                </a:solidFill>
                <a:latin typeface="Verdana" charset="0"/>
                <a:cs typeface="Verdana" charset="0"/>
                <a:sym typeface="Verdana" charset="0"/>
              </a:rPr>
              <a:t>SUBTITLE OF THIS ARTICLE</a:t>
            </a:r>
            <a:endParaRPr lang="es-ES" sz="2669" dirty="0">
              <a:cs typeface="Calibri" charset="0"/>
            </a:endParaRPr>
          </a:p>
        </p:txBody>
      </p:sp>
      <p:sp>
        <p:nvSpPr>
          <p:cNvPr id="34827" name="AutoShape 11"/>
          <p:cNvSpPr>
            <a:spLocks/>
          </p:cNvSpPr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>
            <a:spLocks/>
          </p:cNvSpPr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4" dirty="0">
                <a:solidFill>
                  <a:srgbClr val="FFFFFF"/>
                </a:solidFill>
                <a:latin typeface="Verdana" charset="0"/>
                <a:cs typeface="Verdana" charset="0"/>
                <a:sym typeface="Verdana" charset="0"/>
              </a:rPr>
              <a:t>SUBTITLE OF THIS ARTICLE</a:t>
            </a:r>
            <a:endParaRPr lang="es-ES" sz="2669" dirty="0">
              <a:cs typeface="Calibri" charset="0"/>
            </a:endParaRPr>
          </a:p>
        </p:txBody>
      </p:sp>
      <p:sp>
        <p:nvSpPr>
          <p:cNvPr id="34832" name="AutoShape 16"/>
          <p:cNvSpPr>
            <a:spLocks/>
          </p:cNvSpPr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>
            <a:spLocks/>
          </p:cNvSpPr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641252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53B9803-F7E3-44B4-9E86-3A531D5C1E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368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heme/theme1.xml><?xml version="1.0" encoding="utf-8"?>
<a:theme xmlns:a="http://schemas.openxmlformats.org/drawingml/2006/main" name="1_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9EFF"/>
      </a:accent1>
      <a:accent2>
        <a:srgbClr val="D9D9D9"/>
      </a:accent2>
      <a:accent3>
        <a:srgbClr val="189EFF"/>
      </a:accent3>
      <a:accent4>
        <a:srgbClr val="D9D9D9"/>
      </a:accent4>
      <a:accent5>
        <a:srgbClr val="189EFF"/>
      </a:accent5>
      <a:accent6>
        <a:srgbClr val="D9D9D9"/>
      </a:accent6>
      <a:hlink>
        <a:srgbClr val="189EFF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2568</Words>
  <Application>Microsoft Office PowerPoint</Application>
  <PresentationFormat>自定义</PresentationFormat>
  <Paragraphs>196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bt368.pptx</dc:title>
  <dc:creator/>
  <cp:lastModifiedBy/>
  <cp:revision>1</cp:revision>
  <dcterms:created xsi:type="dcterms:W3CDTF">2016-10-17T14:00:15Z</dcterms:created>
  <dcterms:modified xsi:type="dcterms:W3CDTF">2017-07-31T03:27:20Z</dcterms:modified>
</cp:coreProperties>
</file>