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2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32"/>
  </p:notesMasterIdLst>
  <p:sldIdLst>
    <p:sldId id="3075" r:id="rId2"/>
    <p:sldId id="3069" r:id="rId3"/>
    <p:sldId id="3070" r:id="rId4"/>
    <p:sldId id="2891" r:id="rId5"/>
    <p:sldId id="2820" r:id="rId6"/>
    <p:sldId id="2964" r:id="rId7"/>
    <p:sldId id="2917" r:id="rId8"/>
    <p:sldId id="2892" r:id="rId9"/>
    <p:sldId id="2905" r:id="rId10"/>
    <p:sldId id="3076" r:id="rId11"/>
    <p:sldId id="2797" r:id="rId12"/>
    <p:sldId id="2939" r:id="rId13"/>
    <p:sldId id="2942" r:id="rId14"/>
    <p:sldId id="2818" r:id="rId15"/>
    <p:sldId id="2969" r:id="rId16"/>
    <p:sldId id="2985" r:id="rId17"/>
    <p:sldId id="2882" r:id="rId18"/>
    <p:sldId id="3077" r:id="rId19"/>
    <p:sldId id="3067" r:id="rId20"/>
    <p:sldId id="2780" r:id="rId21"/>
    <p:sldId id="2897" r:id="rId22"/>
    <p:sldId id="2817" r:id="rId23"/>
    <p:sldId id="2869" r:id="rId24"/>
    <p:sldId id="3078" r:id="rId25"/>
    <p:sldId id="2784" r:id="rId26"/>
    <p:sldId id="2872" r:id="rId27"/>
    <p:sldId id="2887" r:id="rId28"/>
    <p:sldId id="2867" r:id="rId29"/>
    <p:sldId id="2816" r:id="rId30"/>
    <p:sldId id="3079" r:id="rId31"/>
  </p:sldIdLst>
  <p:sldSz cx="12858750" cy="7232650"/>
  <p:notesSz cx="6858000" cy="9144000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2844"/>
    <a:srgbClr val="2E3449"/>
    <a:srgbClr val="F13319"/>
    <a:srgbClr val="C32E57"/>
    <a:srgbClr val="D9D9D9"/>
    <a:srgbClr val="0237D8"/>
    <a:srgbClr val="662D91"/>
    <a:srgbClr val="FDC80D"/>
    <a:srgbClr val="FC0000"/>
    <a:srgbClr val="DF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96429" autoAdjust="0"/>
  </p:normalViewPr>
  <p:slideViewPr>
    <p:cSldViewPr>
      <p:cViewPr>
        <p:scale>
          <a:sx n="71" d="100"/>
          <a:sy n="71" d="100"/>
        </p:scale>
        <p:origin x="-654" y="162"/>
      </p:cViewPr>
      <p:guideLst>
        <p:guide orient="horz" pos="373"/>
        <p:guide orient="horz" pos="4183"/>
        <p:guide pos="4050"/>
        <p:guide pos="557"/>
        <p:guide pos="7588"/>
      </p:guideLst>
    </p:cSldViewPr>
  </p:slideViewPr>
  <p:outlineViewPr>
    <p:cViewPr>
      <p:scale>
        <a:sx n="100" d="100"/>
        <a:sy n="100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 cap="rnd" cmpd="sng" algn="ctr">
              <a:solidFill>
                <a:schemeClr val="accent4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7"/>
            <c:spPr>
              <a:solidFill>
                <a:srgbClr val="2F5EB0"/>
              </a:solidFill>
              <a:ln w="25400">
                <a:solidFill>
                  <a:schemeClr val="accent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General" sourceLinked="0"/>
            <c:spPr>
              <a:solidFill>
                <a:schemeClr val="accent6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62</c:v>
                </c:pt>
                <c:pt idx="2">
                  <c:v>40</c:v>
                </c:pt>
                <c:pt idx="3">
                  <c:v>32</c:v>
                </c:pt>
                <c:pt idx="4">
                  <c:v>40</c:v>
                </c:pt>
                <c:pt idx="5">
                  <c:v>30</c:v>
                </c:pt>
                <c:pt idx="6">
                  <c:v>28</c:v>
                </c:pt>
                <c:pt idx="7">
                  <c:v>20</c:v>
                </c:pt>
                <c:pt idx="8">
                  <c:v>40</c:v>
                </c:pt>
                <c:pt idx="9">
                  <c:v>38</c:v>
                </c:pt>
                <c:pt idx="10">
                  <c:v>47</c:v>
                </c:pt>
                <c:pt idx="11">
                  <c:v>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5400" cap="rnd" cmpd="sng" algn="ctr">
              <a:solidFill>
                <a:schemeClr val="bg1">
                  <a:lumMod val="65000"/>
                  <a:alpha val="67059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7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bg1">
                    <a:lumMod val="65000"/>
                    <a:alpha val="67059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12700">
                      <a:solidFill>
                        <a:schemeClr val="accent3"/>
                      </a:solidFill>
                      <a:tailEnd type="oval"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32</c:v>
                </c:pt>
                <c:pt idx="1">
                  <c:v>15</c:v>
                </c:pt>
                <c:pt idx="2">
                  <c:v>65</c:v>
                </c:pt>
                <c:pt idx="3">
                  <c:v>17</c:v>
                </c:pt>
                <c:pt idx="4">
                  <c:v>50</c:v>
                </c:pt>
                <c:pt idx="5">
                  <c:v>42</c:v>
                </c:pt>
                <c:pt idx="6">
                  <c:v>15</c:v>
                </c:pt>
                <c:pt idx="7">
                  <c:v>35</c:v>
                </c:pt>
                <c:pt idx="8">
                  <c:v>25</c:v>
                </c:pt>
                <c:pt idx="9">
                  <c:v>45</c:v>
                </c:pt>
                <c:pt idx="10">
                  <c:v>35</c:v>
                </c:pt>
                <c:pt idx="11">
                  <c:v>51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32699392"/>
        <c:axId val="564266688"/>
      </c:lineChart>
      <c:catAx>
        <c:axId val="6326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  <a:headEnd type="oval" w="sm" len="sm"/>
            <a:tailEnd type="oval" w="sm" len="sm"/>
          </a:ln>
          <a:effectLst/>
        </c:spPr>
        <c:txPr>
          <a:bodyPr rot="-60000000" vert="horz"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zh-CN"/>
          </a:p>
        </c:txPr>
        <c:crossAx val="564266688"/>
        <c:crosses val="autoZero"/>
        <c:auto val="1"/>
        <c:lblAlgn val="ctr"/>
        <c:lblOffset val="100"/>
        <c:noMultiLvlLbl val="0"/>
      </c:catAx>
      <c:valAx>
        <c:axId val="564266688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63269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0" cap="flat" cmpd="sng" algn="ctr">
      <a:noFill/>
      <a:round/>
    </a:ln>
    <a:effectLst/>
  </c:spPr>
  <c:txPr>
    <a:bodyPr/>
    <a:lstStyle/>
    <a:p>
      <a:pPr>
        <a:defRPr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174C7-1E4C-4F4F-AA9D-77CE48D7C5E4}" type="doc">
      <dgm:prSet loTypeId="urn:microsoft.com/office/officeart/2005/8/layout/radial1" loCatId="cycl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id-ID"/>
        </a:p>
      </dgm:t>
    </dgm:pt>
    <dgm:pt modelId="{F7676D08-D9FC-445B-8423-C4849E4D7FAD}">
      <dgm:prSet phldrT="[Text]" custT="1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38100">
          <a:solidFill>
            <a:schemeClr val="accent6"/>
          </a:solidFill>
        </a:ln>
      </dgm:spPr>
      <dgm:t>
        <a:bodyPr/>
        <a:lstStyle/>
        <a:p>
          <a:pPr algn="ctr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id-ID" sz="800" b="1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微软雅黑" panose="020B0503020204020204" pitchFamily="34" charset="-122"/>
            <a:cs typeface="+mn-ea"/>
            <a:sym typeface="Arial" panose="020B0604020202020204" pitchFamily="34" charset="0"/>
          </a:endParaRPr>
        </a:p>
      </dgm:t>
    </dgm:pt>
    <dgm:pt modelId="{8561C75F-ABCE-4FCE-A2CB-68873C08BCF4}" type="parTrans" cxnId="{B302C6D0-4E1E-4E89-9872-2BFECCDF12C8}">
      <dgm:prSet/>
      <dgm:spPr/>
      <dgm:t>
        <a:bodyPr/>
        <a:lstStyle/>
        <a:p>
          <a:pPr algn="ctr"/>
          <a:endParaRPr lang="id-ID"/>
        </a:p>
      </dgm:t>
    </dgm:pt>
    <dgm:pt modelId="{5BB1E253-2951-47E8-BCB1-22A5D868F24B}" type="sibTrans" cxnId="{B302C6D0-4E1E-4E89-9872-2BFECCDF12C8}">
      <dgm:prSet/>
      <dgm:spPr/>
      <dgm:t>
        <a:bodyPr/>
        <a:lstStyle/>
        <a:p>
          <a:pPr algn="ctr"/>
          <a:endParaRPr lang="id-ID"/>
        </a:p>
      </dgm:t>
    </dgm:pt>
    <dgm:pt modelId="{F6E64C10-454E-4E1A-B6F5-C0937669545F}">
      <dgm:prSet phldrT="[Text]" custT="1"/>
      <dgm:spPr>
        <a:solidFill>
          <a:schemeClr val="accent6"/>
        </a:solidFill>
      </dgm:spPr>
      <dgm:t>
        <a:bodyPr lIns="0" tIns="0" rIns="0" bIns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CN" altLang="en-US" sz="11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rPr>
            <a:t>文字内容</a:t>
          </a:r>
          <a:endParaRPr lang="id-ID" sz="1100" b="1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微软雅黑" panose="020B0503020204020204" pitchFamily="34" charset="-122"/>
            <a:cs typeface="+mn-ea"/>
            <a:sym typeface="Arial" panose="020B0604020202020204" pitchFamily="34" charset="0"/>
          </a:endParaRPr>
        </a:p>
      </dgm:t>
    </dgm:pt>
    <dgm:pt modelId="{1BD0868C-7470-4117-8793-4379DA7F45C8}" type="parTrans" cxnId="{AC7BD825-55BF-46A8-A6F5-214CB15702A7}">
      <dgm:prSet custT="1"/>
      <dgm:spPr>
        <a:ln w="25400">
          <a:solidFill>
            <a:schemeClr val="accent6"/>
          </a:solidFill>
        </a:ln>
      </dgm:spPr>
      <dgm:t>
        <a:bodyPr/>
        <a:lstStyle/>
        <a:p>
          <a:pPr algn="ctr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id-ID" sz="800">
            <a:ea typeface="微软雅黑" panose="020B0503020204020204" pitchFamily="34" charset="-122"/>
          </a:endParaRPr>
        </a:p>
      </dgm:t>
    </dgm:pt>
    <dgm:pt modelId="{681B2D06-65D8-499D-8DE8-7BB84DDC2051}" type="sibTrans" cxnId="{AC7BD825-55BF-46A8-A6F5-214CB15702A7}">
      <dgm:prSet/>
      <dgm:spPr/>
      <dgm:t>
        <a:bodyPr/>
        <a:lstStyle/>
        <a:p>
          <a:pPr algn="ctr"/>
          <a:endParaRPr lang="id-ID"/>
        </a:p>
      </dgm:t>
    </dgm:pt>
    <dgm:pt modelId="{34865227-C94C-47E9-B09F-232B18B154FD}">
      <dgm:prSet phldrT="[Text]" custT="1"/>
      <dgm:spPr>
        <a:solidFill>
          <a:schemeClr val="accent3"/>
        </a:solidFill>
      </dgm:spPr>
      <dgm:t>
        <a:bodyPr lIns="0" tIns="0" rIns="0" bIns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CN" altLang="en-US" sz="11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rPr>
            <a:t>文字内容</a:t>
          </a:r>
          <a:endParaRPr lang="id-ID" sz="1100" b="1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微软雅黑" panose="020B0503020204020204" pitchFamily="34" charset="-122"/>
            <a:cs typeface="+mn-ea"/>
            <a:sym typeface="Arial" panose="020B0604020202020204" pitchFamily="34" charset="0"/>
          </a:endParaRPr>
        </a:p>
      </dgm:t>
    </dgm:pt>
    <dgm:pt modelId="{626BFEAD-6224-489A-A64A-F37907A793CE}" type="parTrans" cxnId="{051DD459-5124-449E-858C-CE7FCB23B145}">
      <dgm:prSet custT="1"/>
      <dgm:spPr>
        <a:ln w="25400">
          <a:solidFill>
            <a:schemeClr val="accent6"/>
          </a:solidFill>
        </a:ln>
      </dgm:spPr>
      <dgm:t>
        <a:bodyPr/>
        <a:lstStyle/>
        <a:p>
          <a:pPr algn="ctr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id-ID" sz="800">
            <a:ea typeface="微软雅黑" panose="020B0503020204020204" pitchFamily="34" charset="-122"/>
          </a:endParaRPr>
        </a:p>
      </dgm:t>
    </dgm:pt>
    <dgm:pt modelId="{7FC1E822-C8FC-401B-8AE2-49D057ED05FF}" type="sibTrans" cxnId="{051DD459-5124-449E-858C-CE7FCB23B145}">
      <dgm:prSet/>
      <dgm:spPr/>
      <dgm:t>
        <a:bodyPr/>
        <a:lstStyle/>
        <a:p>
          <a:pPr algn="ctr"/>
          <a:endParaRPr lang="id-ID"/>
        </a:p>
      </dgm:t>
    </dgm:pt>
    <dgm:pt modelId="{A6BA931B-EC35-4375-A04B-65EC7A9585E4}">
      <dgm:prSet phldrT="[Text]" custT="1"/>
      <dgm:spPr>
        <a:solidFill>
          <a:schemeClr val="accent2"/>
        </a:solidFill>
      </dgm:spPr>
      <dgm:t>
        <a:bodyPr lIns="0" tIns="0" rIns="0" bIns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CN" altLang="en-US" sz="11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rPr>
            <a:t>文字内容</a:t>
          </a:r>
          <a:endParaRPr lang="id-ID" sz="1100" b="1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微软雅黑" panose="020B0503020204020204" pitchFamily="34" charset="-122"/>
            <a:cs typeface="+mn-ea"/>
            <a:sym typeface="Arial" panose="020B0604020202020204" pitchFamily="34" charset="0"/>
          </a:endParaRPr>
        </a:p>
      </dgm:t>
    </dgm:pt>
    <dgm:pt modelId="{944F39A0-A2B8-460B-93DA-864E272FB0E7}" type="parTrans" cxnId="{10BA0313-DE05-4758-B1D0-49F6D191CF7D}">
      <dgm:prSet custT="1"/>
      <dgm:spPr>
        <a:ln w="25400">
          <a:solidFill>
            <a:schemeClr val="accent6"/>
          </a:solidFill>
        </a:ln>
      </dgm:spPr>
      <dgm:t>
        <a:bodyPr/>
        <a:lstStyle/>
        <a:p>
          <a:pPr algn="ctr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id-ID" sz="800">
            <a:ea typeface="微软雅黑" panose="020B0503020204020204" pitchFamily="34" charset="-122"/>
          </a:endParaRPr>
        </a:p>
      </dgm:t>
    </dgm:pt>
    <dgm:pt modelId="{84E6E1BE-576A-48DF-B236-59CD0DCE8243}" type="sibTrans" cxnId="{10BA0313-DE05-4758-B1D0-49F6D191CF7D}">
      <dgm:prSet/>
      <dgm:spPr/>
      <dgm:t>
        <a:bodyPr/>
        <a:lstStyle/>
        <a:p>
          <a:pPr algn="ctr"/>
          <a:endParaRPr lang="id-ID"/>
        </a:p>
      </dgm:t>
    </dgm:pt>
    <dgm:pt modelId="{97A4971B-2DB2-4DB6-9700-AC3B5620211F}">
      <dgm:prSet phldrT="[Text]" custT="1"/>
      <dgm:spPr>
        <a:solidFill>
          <a:schemeClr val="accent1"/>
        </a:solidFill>
      </dgm:spPr>
      <dgm:t>
        <a:bodyPr lIns="0" tIns="0" rIns="0" bIns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CN" altLang="en-US" sz="11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rPr>
            <a:t>文字内容</a:t>
          </a:r>
          <a:endParaRPr lang="id-ID" sz="1100" b="1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微软雅黑" panose="020B0503020204020204" pitchFamily="34" charset="-122"/>
            <a:cs typeface="+mn-ea"/>
            <a:sym typeface="Arial" panose="020B0604020202020204" pitchFamily="34" charset="0"/>
          </a:endParaRPr>
        </a:p>
      </dgm:t>
    </dgm:pt>
    <dgm:pt modelId="{43D217C8-E924-40AD-878C-BBCD00EE93E3}" type="parTrans" cxnId="{E7C4CB7E-973C-49EC-83C8-17DB1FBDD4AD}">
      <dgm:prSet custT="1"/>
      <dgm:spPr>
        <a:ln w="25400">
          <a:solidFill>
            <a:schemeClr val="accent6"/>
          </a:solidFill>
        </a:ln>
      </dgm:spPr>
      <dgm:t>
        <a:bodyPr/>
        <a:lstStyle/>
        <a:p>
          <a:pPr algn="ctr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id-ID" sz="800">
            <a:ea typeface="微软雅黑" panose="020B0503020204020204" pitchFamily="34" charset="-122"/>
          </a:endParaRPr>
        </a:p>
      </dgm:t>
    </dgm:pt>
    <dgm:pt modelId="{569E3478-1600-4C52-92F3-0109A1F321C9}" type="sibTrans" cxnId="{E7C4CB7E-973C-49EC-83C8-17DB1FBDD4AD}">
      <dgm:prSet/>
      <dgm:spPr/>
      <dgm:t>
        <a:bodyPr/>
        <a:lstStyle/>
        <a:p>
          <a:pPr algn="ctr"/>
          <a:endParaRPr lang="id-ID"/>
        </a:p>
      </dgm:t>
    </dgm:pt>
    <dgm:pt modelId="{72F7B379-C074-4F6C-A111-93E43C36AC95}">
      <dgm:prSet phldrT="[Text]" phldr="1"/>
      <dgm:spPr/>
      <dgm:t>
        <a:bodyPr/>
        <a:lstStyle/>
        <a:p>
          <a:pPr algn="ctr"/>
          <a:endParaRPr lang="id-ID">
            <a:latin typeface="Arial" panose="020B0604020202020204" pitchFamily="34" charset="0"/>
            <a:ea typeface="微软雅黑" panose="020B0503020204020204" pitchFamily="34" charset="-122"/>
            <a:cs typeface="+mn-ea"/>
            <a:sym typeface="Arial" panose="020B0604020202020204" pitchFamily="34" charset="0"/>
          </a:endParaRPr>
        </a:p>
      </dgm:t>
    </dgm:pt>
    <dgm:pt modelId="{AF7DC08A-6CF6-4161-8DFB-C6E45F5745A0}" type="parTrans" cxnId="{2327D323-9BF2-4F8E-8DF0-356E55BD087A}">
      <dgm:prSet/>
      <dgm:spPr/>
      <dgm:t>
        <a:bodyPr/>
        <a:lstStyle/>
        <a:p>
          <a:pPr algn="ctr"/>
          <a:endParaRPr lang="id-ID"/>
        </a:p>
      </dgm:t>
    </dgm:pt>
    <dgm:pt modelId="{37833884-3A15-481F-9628-5BAF7445F3A5}" type="sibTrans" cxnId="{2327D323-9BF2-4F8E-8DF0-356E55BD087A}">
      <dgm:prSet/>
      <dgm:spPr/>
      <dgm:t>
        <a:bodyPr/>
        <a:lstStyle/>
        <a:p>
          <a:pPr algn="ctr"/>
          <a:endParaRPr lang="id-ID"/>
        </a:p>
      </dgm:t>
    </dgm:pt>
    <dgm:pt modelId="{DB952A7B-212E-45B9-8D75-906CA82F5687}">
      <dgm:prSet phldrT="[Text]" custT="1"/>
      <dgm:spPr>
        <a:solidFill>
          <a:schemeClr val="accent5"/>
        </a:solidFill>
      </dgm:spPr>
      <dgm:t>
        <a:bodyPr lIns="0" tIns="0" rIns="0" bIns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CN" altLang="en-US" sz="11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rPr>
            <a:t>文字内容</a:t>
          </a:r>
          <a:endParaRPr lang="id-ID" sz="1100" b="1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微软雅黑" panose="020B0503020204020204" pitchFamily="34" charset="-122"/>
            <a:cs typeface="+mn-ea"/>
            <a:sym typeface="Arial" panose="020B0604020202020204" pitchFamily="34" charset="0"/>
          </a:endParaRPr>
        </a:p>
      </dgm:t>
    </dgm:pt>
    <dgm:pt modelId="{B34E0B44-0216-4882-AA42-0EA8688411D2}" type="parTrans" cxnId="{46B97914-9F1F-4CB5-BF33-F0B0C45030F7}">
      <dgm:prSet custT="1"/>
      <dgm:spPr>
        <a:ln w="25400">
          <a:solidFill>
            <a:schemeClr val="accent6"/>
          </a:solidFill>
        </a:ln>
      </dgm:spPr>
      <dgm:t>
        <a:bodyPr/>
        <a:lstStyle/>
        <a:p>
          <a:pPr algn="ctr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id-ID" sz="800">
            <a:ea typeface="微软雅黑" panose="020B0503020204020204" pitchFamily="34" charset="-122"/>
          </a:endParaRPr>
        </a:p>
      </dgm:t>
    </dgm:pt>
    <dgm:pt modelId="{E0A4EA03-1661-4E3D-BE32-FB5B6FAACE17}" type="sibTrans" cxnId="{46B97914-9F1F-4CB5-BF33-F0B0C45030F7}">
      <dgm:prSet/>
      <dgm:spPr/>
      <dgm:t>
        <a:bodyPr/>
        <a:lstStyle/>
        <a:p>
          <a:pPr algn="ctr"/>
          <a:endParaRPr lang="id-ID"/>
        </a:p>
      </dgm:t>
    </dgm:pt>
    <dgm:pt modelId="{4E08C2FF-E566-4EE5-A3F8-3055AF15E82C}">
      <dgm:prSet phldrT="[Text]" custT="1"/>
      <dgm:spPr/>
      <dgm:t>
        <a:bodyPr lIns="0" tIns="0" rIns="0" bIns="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CN" altLang="en-US" sz="11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rPr>
            <a:t>文字内容</a:t>
          </a:r>
          <a:endParaRPr lang="id-ID" sz="1100" b="1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微软雅黑" panose="020B0503020204020204" pitchFamily="34" charset="-122"/>
            <a:cs typeface="+mn-ea"/>
            <a:sym typeface="Arial" panose="020B0604020202020204" pitchFamily="34" charset="0"/>
          </a:endParaRPr>
        </a:p>
      </dgm:t>
    </dgm:pt>
    <dgm:pt modelId="{1C4E4750-32E4-4A5D-B725-9E4FEFA83686}" type="parTrans" cxnId="{BA972BC7-1295-4C95-A7BE-12CD6E74B354}">
      <dgm:prSet custT="1"/>
      <dgm:spPr>
        <a:ln w="25400">
          <a:solidFill>
            <a:schemeClr val="accent6"/>
          </a:solidFill>
        </a:ln>
      </dgm:spPr>
      <dgm:t>
        <a:bodyPr/>
        <a:lstStyle/>
        <a:p>
          <a:pPr algn="ctr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lang="id-ID" sz="800">
            <a:ea typeface="微软雅黑" panose="020B0503020204020204" pitchFamily="34" charset="-122"/>
          </a:endParaRPr>
        </a:p>
      </dgm:t>
    </dgm:pt>
    <dgm:pt modelId="{CD75B902-68E3-49BD-BFCB-89A28278B856}" type="sibTrans" cxnId="{BA972BC7-1295-4C95-A7BE-12CD6E74B354}">
      <dgm:prSet/>
      <dgm:spPr/>
      <dgm:t>
        <a:bodyPr/>
        <a:lstStyle/>
        <a:p>
          <a:pPr algn="ctr"/>
          <a:endParaRPr lang="id-ID"/>
        </a:p>
      </dgm:t>
    </dgm:pt>
    <dgm:pt modelId="{8A83D694-321E-4220-97D0-D14610CB4A5F}" type="pres">
      <dgm:prSet presAssocID="{B92174C7-1E4C-4F4F-AA9D-77CE48D7C5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0A7ADF9-46C2-451F-99AB-2646BFE7FCAF}" type="pres">
      <dgm:prSet presAssocID="{F7676D08-D9FC-445B-8423-C4849E4D7FAD}" presName="centerShape" presStyleLbl="node0" presStyleIdx="0" presStyleCnt="1" custScaleX="142874" custScaleY="142874"/>
      <dgm:spPr/>
      <dgm:t>
        <a:bodyPr/>
        <a:lstStyle/>
        <a:p>
          <a:endParaRPr lang="id-ID"/>
        </a:p>
      </dgm:t>
    </dgm:pt>
    <dgm:pt modelId="{F21FDD36-45DF-493A-810B-47DCEDA4A769}" type="pres">
      <dgm:prSet presAssocID="{1BD0868C-7470-4117-8793-4379DA7F45C8}" presName="Name9" presStyleLbl="parChTrans1D2" presStyleIdx="0" presStyleCnt="6"/>
      <dgm:spPr/>
      <dgm:t>
        <a:bodyPr/>
        <a:lstStyle/>
        <a:p>
          <a:endParaRPr lang="id-ID"/>
        </a:p>
      </dgm:t>
    </dgm:pt>
    <dgm:pt modelId="{D62DA2FA-408C-4B22-A92C-03EEF1DC396F}" type="pres">
      <dgm:prSet presAssocID="{1BD0868C-7470-4117-8793-4379DA7F45C8}" presName="connTx" presStyleLbl="parChTrans1D2" presStyleIdx="0" presStyleCnt="6"/>
      <dgm:spPr/>
      <dgm:t>
        <a:bodyPr/>
        <a:lstStyle/>
        <a:p>
          <a:endParaRPr lang="id-ID"/>
        </a:p>
      </dgm:t>
    </dgm:pt>
    <dgm:pt modelId="{B2E1BD4C-DDBA-42BD-9E31-70C07E8BBC6A}" type="pres">
      <dgm:prSet presAssocID="{F6E64C10-454E-4E1A-B6F5-C0937669545F}" presName="node" presStyleLbl="node1" presStyleIdx="0" presStyleCnt="6" custRadScaleRad="10214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A559E3-2B1D-4570-A36F-FB8D78A15A16}" type="pres">
      <dgm:prSet presAssocID="{B34E0B44-0216-4882-AA42-0EA8688411D2}" presName="Name9" presStyleLbl="parChTrans1D2" presStyleIdx="1" presStyleCnt="6"/>
      <dgm:spPr/>
      <dgm:t>
        <a:bodyPr/>
        <a:lstStyle/>
        <a:p>
          <a:endParaRPr lang="id-ID"/>
        </a:p>
      </dgm:t>
    </dgm:pt>
    <dgm:pt modelId="{351A9248-6DF4-41E8-AFB6-7DF447C4CD5E}" type="pres">
      <dgm:prSet presAssocID="{B34E0B44-0216-4882-AA42-0EA8688411D2}" presName="connTx" presStyleLbl="parChTrans1D2" presStyleIdx="1" presStyleCnt="6"/>
      <dgm:spPr/>
      <dgm:t>
        <a:bodyPr/>
        <a:lstStyle/>
        <a:p>
          <a:endParaRPr lang="id-ID"/>
        </a:p>
      </dgm:t>
    </dgm:pt>
    <dgm:pt modelId="{9107F057-A964-4BE1-9359-826DE03122E6}" type="pres">
      <dgm:prSet presAssocID="{DB952A7B-212E-45B9-8D75-906CA82F5687}" presName="node" presStyleLbl="node1" presStyleIdx="1" presStyleCnt="6" custRadScaleRad="106249" custRadScaleInc="-18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B7FB76-65F6-4FDC-ACC3-DA5780B85D9F}" type="pres">
      <dgm:prSet presAssocID="{1C4E4750-32E4-4A5D-B725-9E4FEFA83686}" presName="Name9" presStyleLbl="parChTrans1D2" presStyleIdx="2" presStyleCnt="6"/>
      <dgm:spPr/>
      <dgm:t>
        <a:bodyPr/>
        <a:lstStyle/>
        <a:p>
          <a:endParaRPr lang="id-ID"/>
        </a:p>
      </dgm:t>
    </dgm:pt>
    <dgm:pt modelId="{FD32F11E-FCA9-4716-9891-7C7B5A376906}" type="pres">
      <dgm:prSet presAssocID="{1C4E4750-32E4-4A5D-B725-9E4FEFA83686}" presName="connTx" presStyleLbl="parChTrans1D2" presStyleIdx="2" presStyleCnt="6"/>
      <dgm:spPr/>
      <dgm:t>
        <a:bodyPr/>
        <a:lstStyle/>
        <a:p>
          <a:endParaRPr lang="id-ID"/>
        </a:p>
      </dgm:t>
    </dgm:pt>
    <dgm:pt modelId="{B8039098-BDB6-4EBF-BB2B-6F1E8B1331CD}" type="pres">
      <dgm:prSet presAssocID="{4E08C2FF-E566-4EE5-A3F8-3055AF15E82C}" presName="node" presStyleLbl="node1" presStyleIdx="2" presStyleCnt="6" custRadScaleRad="106249" custRadScaleInc="18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7A31D4-C0A1-4764-9745-D956173D6D30}" type="pres">
      <dgm:prSet presAssocID="{626BFEAD-6224-489A-A64A-F37907A793CE}" presName="Name9" presStyleLbl="parChTrans1D2" presStyleIdx="3" presStyleCnt="6"/>
      <dgm:spPr/>
      <dgm:t>
        <a:bodyPr/>
        <a:lstStyle/>
        <a:p>
          <a:endParaRPr lang="id-ID"/>
        </a:p>
      </dgm:t>
    </dgm:pt>
    <dgm:pt modelId="{3BEECD95-025A-42BC-90DA-47E13C43BA77}" type="pres">
      <dgm:prSet presAssocID="{626BFEAD-6224-489A-A64A-F37907A793CE}" presName="connTx" presStyleLbl="parChTrans1D2" presStyleIdx="3" presStyleCnt="6"/>
      <dgm:spPr/>
      <dgm:t>
        <a:bodyPr/>
        <a:lstStyle/>
        <a:p>
          <a:endParaRPr lang="id-ID"/>
        </a:p>
      </dgm:t>
    </dgm:pt>
    <dgm:pt modelId="{B6997454-0B7E-4E93-A7FC-F21E1904A380}" type="pres">
      <dgm:prSet presAssocID="{34865227-C94C-47E9-B09F-232B18B154FD}" presName="node" presStyleLbl="node1" presStyleIdx="3" presStyleCnt="6" custRadScaleRad="10214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FB1539-C017-48F3-9966-D7C56BFFA16C}" type="pres">
      <dgm:prSet presAssocID="{944F39A0-A2B8-460B-93DA-864E272FB0E7}" presName="Name9" presStyleLbl="parChTrans1D2" presStyleIdx="4" presStyleCnt="6"/>
      <dgm:spPr/>
      <dgm:t>
        <a:bodyPr/>
        <a:lstStyle/>
        <a:p>
          <a:endParaRPr lang="id-ID"/>
        </a:p>
      </dgm:t>
    </dgm:pt>
    <dgm:pt modelId="{3901A9F6-79F3-44A9-941B-3FC55C663C73}" type="pres">
      <dgm:prSet presAssocID="{944F39A0-A2B8-460B-93DA-864E272FB0E7}" presName="connTx" presStyleLbl="parChTrans1D2" presStyleIdx="4" presStyleCnt="6"/>
      <dgm:spPr/>
      <dgm:t>
        <a:bodyPr/>
        <a:lstStyle/>
        <a:p>
          <a:endParaRPr lang="id-ID"/>
        </a:p>
      </dgm:t>
    </dgm:pt>
    <dgm:pt modelId="{58054F95-5383-4B8C-99DA-AD7E9F4F8F3F}" type="pres">
      <dgm:prSet presAssocID="{A6BA931B-EC35-4375-A04B-65EC7A9585E4}" presName="node" presStyleLbl="node1" presStyleIdx="4" presStyleCnt="6" custRadScaleRad="106249" custRadScaleInc="-18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E2F7CD-03B9-4517-BAEF-75D53C74B038}" type="pres">
      <dgm:prSet presAssocID="{43D217C8-E924-40AD-878C-BBCD00EE93E3}" presName="Name9" presStyleLbl="parChTrans1D2" presStyleIdx="5" presStyleCnt="6"/>
      <dgm:spPr/>
      <dgm:t>
        <a:bodyPr/>
        <a:lstStyle/>
        <a:p>
          <a:endParaRPr lang="id-ID"/>
        </a:p>
      </dgm:t>
    </dgm:pt>
    <dgm:pt modelId="{96278B61-5531-4FD0-A7E0-9C922214FFD8}" type="pres">
      <dgm:prSet presAssocID="{43D217C8-E924-40AD-878C-BBCD00EE93E3}" presName="connTx" presStyleLbl="parChTrans1D2" presStyleIdx="5" presStyleCnt="6"/>
      <dgm:spPr/>
      <dgm:t>
        <a:bodyPr/>
        <a:lstStyle/>
        <a:p>
          <a:endParaRPr lang="id-ID"/>
        </a:p>
      </dgm:t>
    </dgm:pt>
    <dgm:pt modelId="{CB95C2D2-125F-4A39-9A53-27423459BA63}" type="pres">
      <dgm:prSet presAssocID="{97A4971B-2DB2-4DB6-9700-AC3B5620211F}" presName="node" presStyleLbl="node1" presStyleIdx="5" presStyleCnt="6" custRadScaleRad="106249" custRadScaleInc="18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C7BD825-55BF-46A8-A6F5-214CB15702A7}" srcId="{F7676D08-D9FC-445B-8423-C4849E4D7FAD}" destId="{F6E64C10-454E-4E1A-B6F5-C0937669545F}" srcOrd="0" destOrd="0" parTransId="{1BD0868C-7470-4117-8793-4379DA7F45C8}" sibTransId="{681B2D06-65D8-499D-8DE8-7BB84DDC2051}"/>
    <dgm:cxn modelId="{10BA0313-DE05-4758-B1D0-49F6D191CF7D}" srcId="{F7676D08-D9FC-445B-8423-C4849E4D7FAD}" destId="{A6BA931B-EC35-4375-A04B-65EC7A9585E4}" srcOrd="4" destOrd="0" parTransId="{944F39A0-A2B8-460B-93DA-864E272FB0E7}" sibTransId="{84E6E1BE-576A-48DF-B236-59CD0DCE8243}"/>
    <dgm:cxn modelId="{E7C4CB7E-973C-49EC-83C8-17DB1FBDD4AD}" srcId="{F7676D08-D9FC-445B-8423-C4849E4D7FAD}" destId="{97A4971B-2DB2-4DB6-9700-AC3B5620211F}" srcOrd="5" destOrd="0" parTransId="{43D217C8-E924-40AD-878C-BBCD00EE93E3}" sibTransId="{569E3478-1600-4C52-92F3-0109A1F321C9}"/>
    <dgm:cxn modelId="{FD833896-EE22-4DB0-A7D6-3363A8A47974}" type="presOf" srcId="{1C4E4750-32E4-4A5D-B725-9E4FEFA83686}" destId="{FD32F11E-FCA9-4716-9891-7C7B5A376906}" srcOrd="1" destOrd="0" presId="urn:microsoft.com/office/officeart/2005/8/layout/radial1"/>
    <dgm:cxn modelId="{F686EE60-AE6D-4276-AD1A-29BCFD93A827}" type="presOf" srcId="{B34E0B44-0216-4882-AA42-0EA8688411D2}" destId="{351A9248-6DF4-41E8-AFB6-7DF447C4CD5E}" srcOrd="1" destOrd="0" presId="urn:microsoft.com/office/officeart/2005/8/layout/radial1"/>
    <dgm:cxn modelId="{2327D323-9BF2-4F8E-8DF0-356E55BD087A}" srcId="{B92174C7-1E4C-4F4F-AA9D-77CE48D7C5E4}" destId="{72F7B379-C074-4F6C-A111-93E43C36AC95}" srcOrd="1" destOrd="0" parTransId="{AF7DC08A-6CF6-4161-8DFB-C6E45F5745A0}" sibTransId="{37833884-3A15-481F-9628-5BAF7445F3A5}"/>
    <dgm:cxn modelId="{F197704C-C0C5-4965-BA95-9BC22F6C6ACC}" type="presOf" srcId="{43D217C8-E924-40AD-878C-BBCD00EE93E3}" destId="{13E2F7CD-03B9-4517-BAEF-75D53C74B038}" srcOrd="0" destOrd="0" presId="urn:microsoft.com/office/officeart/2005/8/layout/radial1"/>
    <dgm:cxn modelId="{22F5A905-45A4-418F-A4D8-D82E7E9DCCC8}" type="presOf" srcId="{B92174C7-1E4C-4F4F-AA9D-77CE48D7C5E4}" destId="{8A83D694-321E-4220-97D0-D14610CB4A5F}" srcOrd="0" destOrd="0" presId="urn:microsoft.com/office/officeart/2005/8/layout/radial1"/>
    <dgm:cxn modelId="{57755D88-5736-4455-BAF2-9E138435B835}" type="presOf" srcId="{626BFEAD-6224-489A-A64A-F37907A793CE}" destId="{3BEECD95-025A-42BC-90DA-47E13C43BA77}" srcOrd="1" destOrd="0" presId="urn:microsoft.com/office/officeart/2005/8/layout/radial1"/>
    <dgm:cxn modelId="{46B97914-9F1F-4CB5-BF33-F0B0C45030F7}" srcId="{F7676D08-D9FC-445B-8423-C4849E4D7FAD}" destId="{DB952A7B-212E-45B9-8D75-906CA82F5687}" srcOrd="1" destOrd="0" parTransId="{B34E0B44-0216-4882-AA42-0EA8688411D2}" sibTransId="{E0A4EA03-1661-4E3D-BE32-FB5B6FAACE17}"/>
    <dgm:cxn modelId="{B1BB2FE6-83B4-4212-973A-2363DB0D54CC}" type="presOf" srcId="{F7676D08-D9FC-445B-8423-C4849E4D7FAD}" destId="{70A7ADF9-46C2-451F-99AB-2646BFE7FCAF}" srcOrd="0" destOrd="0" presId="urn:microsoft.com/office/officeart/2005/8/layout/radial1"/>
    <dgm:cxn modelId="{07A18814-EF28-408C-9FC7-178BEB3F65ED}" type="presOf" srcId="{944F39A0-A2B8-460B-93DA-864E272FB0E7}" destId="{FCFB1539-C017-48F3-9966-D7C56BFFA16C}" srcOrd="0" destOrd="0" presId="urn:microsoft.com/office/officeart/2005/8/layout/radial1"/>
    <dgm:cxn modelId="{41F004B4-CF88-48A3-8478-E10F306A9687}" type="presOf" srcId="{43D217C8-E924-40AD-878C-BBCD00EE93E3}" destId="{96278B61-5531-4FD0-A7E0-9C922214FFD8}" srcOrd="1" destOrd="0" presId="urn:microsoft.com/office/officeart/2005/8/layout/radial1"/>
    <dgm:cxn modelId="{510426BB-69A6-44E9-B633-A04A640747ED}" type="presOf" srcId="{34865227-C94C-47E9-B09F-232B18B154FD}" destId="{B6997454-0B7E-4E93-A7FC-F21E1904A380}" srcOrd="0" destOrd="0" presId="urn:microsoft.com/office/officeart/2005/8/layout/radial1"/>
    <dgm:cxn modelId="{A973BE61-7766-4DEE-ADCA-A24606CDDB5C}" type="presOf" srcId="{944F39A0-A2B8-460B-93DA-864E272FB0E7}" destId="{3901A9F6-79F3-44A9-941B-3FC55C663C73}" srcOrd="1" destOrd="0" presId="urn:microsoft.com/office/officeart/2005/8/layout/radial1"/>
    <dgm:cxn modelId="{F046CD44-3387-4164-9A92-7F4E3931A9FC}" type="presOf" srcId="{1BD0868C-7470-4117-8793-4379DA7F45C8}" destId="{D62DA2FA-408C-4B22-A92C-03EEF1DC396F}" srcOrd="1" destOrd="0" presId="urn:microsoft.com/office/officeart/2005/8/layout/radial1"/>
    <dgm:cxn modelId="{7DC137C8-CA49-4574-B06D-6ABE461AF879}" type="presOf" srcId="{4E08C2FF-E566-4EE5-A3F8-3055AF15E82C}" destId="{B8039098-BDB6-4EBF-BB2B-6F1E8B1331CD}" srcOrd="0" destOrd="0" presId="urn:microsoft.com/office/officeart/2005/8/layout/radial1"/>
    <dgm:cxn modelId="{2C4DD2EB-43DF-44B5-8FB0-205A203C18FB}" type="presOf" srcId="{97A4971B-2DB2-4DB6-9700-AC3B5620211F}" destId="{CB95C2D2-125F-4A39-9A53-27423459BA63}" srcOrd="0" destOrd="0" presId="urn:microsoft.com/office/officeart/2005/8/layout/radial1"/>
    <dgm:cxn modelId="{F259D03C-613B-4FB3-9AD8-3C492759B558}" type="presOf" srcId="{A6BA931B-EC35-4375-A04B-65EC7A9585E4}" destId="{58054F95-5383-4B8C-99DA-AD7E9F4F8F3F}" srcOrd="0" destOrd="0" presId="urn:microsoft.com/office/officeart/2005/8/layout/radial1"/>
    <dgm:cxn modelId="{1475B010-007E-4650-BF64-F9DA1145B6BE}" type="presOf" srcId="{1BD0868C-7470-4117-8793-4379DA7F45C8}" destId="{F21FDD36-45DF-493A-810B-47DCEDA4A769}" srcOrd="0" destOrd="0" presId="urn:microsoft.com/office/officeart/2005/8/layout/radial1"/>
    <dgm:cxn modelId="{6E555FE5-8614-4277-80D6-54D1661D793B}" type="presOf" srcId="{DB952A7B-212E-45B9-8D75-906CA82F5687}" destId="{9107F057-A964-4BE1-9359-826DE03122E6}" srcOrd="0" destOrd="0" presId="urn:microsoft.com/office/officeart/2005/8/layout/radial1"/>
    <dgm:cxn modelId="{B302C6D0-4E1E-4E89-9872-2BFECCDF12C8}" srcId="{B92174C7-1E4C-4F4F-AA9D-77CE48D7C5E4}" destId="{F7676D08-D9FC-445B-8423-C4849E4D7FAD}" srcOrd="0" destOrd="0" parTransId="{8561C75F-ABCE-4FCE-A2CB-68873C08BCF4}" sibTransId="{5BB1E253-2951-47E8-BCB1-22A5D868F24B}"/>
    <dgm:cxn modelId="{051DD459-5124-449E-858C-CE7FCB23B145}" srcId="{F7676D08-D9FC-445B-8423-C4849E4D7FAD}" destId="{34865227-C94C-47E9-B09F-232B18B154FD}" srcOrd="3" destOrd="0" parTransId="{626BFEAD-6224-489A-A64A-F37907A793CE}" sibTransId="{7FC1E822-C8FC-401B-8AE2-49D057ED05FF}"/>
    <dgm:cxn modelId="{F4E9FD23-803B-4888-BBE2-282C52A6DD4F}" type="presOf" srcId="{1C4E4750-32E4-4A5D-B725-9E4FEFA83686}" destId="{15B7FB76-65F6-4FDC-ACC3-DA5780B85D9F}" srcOrd="0" destOrd="0" presId="urn:microsoft.com/office/officeart/2005/8/layout/radial1"/>
    <dgm:cxn modelId="{5D97F342-D209-4AC4-AD78-E1D9D62CE073}" type="presOf" srcId="{626BFEAD-6224-489A-A64A-F37907A793CE}" destId="{2F7A31D4-C0A1-4764-9745-D956173D6D30}" srcOrd="0" destOrd="0" presId="urn:microsoft.com/office/officeart/2005/8/layout/radial1"/>
    <dgm:cxn modelId="{C24EC20D-1C6D-406A-A57F-E212B9FC325C}" type="presOf" srcId="{F6E64C10-454E-4E1A-B6F5-C0937669545F}" destId="{B2E1BD4C-DDBA-42BD-9E31-70C07E8BBC6A}" srcOrd="0" destOrd="0" presId="urn:microsoft.com/office/officeart/2005/8/layout/radial1"/>
    <dgm:cxn modelId="{BA972BC7-1295-4C95-A7BE-12CD6E74B354}" srcId="{F7676D08-D9FC-445B-8423-C4849E4D7FAD}" destId="{4E08C2FF-E566-4EE5-A3F8-3055AF15E82C}" srcOrd="2" destOrd="0" parTransId="{1C4E4750-32E4-4A5D-B725-9E4FEFA83686}" sibTransId="{CD75B902-68E3-49BD-BFCB-89A28278B856}"/>
    <dgm:cxn modelId="{86D8A4FE-0F6E-426A-AA3A-2473E9734705}" type="presOf" srcId="{B34E0B44-0216-4882-AA42-0EA8688411D2}" destId="{BCA559E3-2B1D-4570-A36F-FB8D78A15A16}" srcOrd="0" destOrd="0" presId="urn:microsoft.com/office/officeart/2005/8/layout/radial1"/>
    <dgm:cxn modelId="{06811DD4-DA08-4174-A332-FED57576CB1A}" type="presParOf" srcId="{8A83D694-321E-4220-97D0-D14610CB4A5F}" destId="{70A7ADF9-46C2-451F-99AB-2646BFE7FCAF}" srcOrd="0" destOrd="0" presId="urn:microsoft.com/office/officeart/2005/8/layout/radial1"/>
    <dgm:cxn modelId="{81F6F393-F4CB-46B4-9E3A-FBF9E85DA135}" type="presParOf" srcId="{8A83D694-321E-4220-97D0-D14610CB4A5F}" destId="{F21FDD36-45DF-493A-810B-47DCEDA4A769}" srcOrd="1" destOrd="0" presId="urn:microsoft.com/office/officeart/2005/8/layout/radial1"/>
    <dgm:cxn modelId="{0D5365B5-F99A-488A-AE6F-8C9302C0603B}" type="presParOf" srcId="{F21FDD36-45DF-493A-810B-47DCEDA4A769}" destId="{D62DA2FA-408C-4B22-A92C-03EEF1DC396F}" srcOrd="0" destOrd="0" presId="urn:microsoft.com/office/officeart/2005/8/layout/radial1"/>
    <dgm:cxn modelId="{D091658F-F62C-4224-8D6C-EA8B47AE587B}" type="presParOf" srcId="{8A83D694-321E-4220-97D0-D14610CB4A5F}" destId="{B2E1BD4C-DDBA-42BD-9E31-70C07E8BBC6A}" srcOrd="2" destOrd="0" presId="urn:microsoft.com/office/officeart/2005/8/layout/radial1"/>
    <dgm:cxn modelId="{B2E69537-E1FD-47AA-8ED9-22D3E7500034}" type="presParOf" srcId="{8A83D694-321E-4220-97D0-D14610CB4A5F}" destId="{BCA559E3-2B1D-4570-A36F-FB8D78A15A16}" srcOrd="3" destOrd="0" presId="urn:microsoft.com/office/officeart/2005/8/layout/radial1"/>
    <dgm:cxn modelId="{9CA7205D-4B64-42B2-B54F-83517411FF42}" type="presParOf" srcId="{BCA559E3-2B1D-4570-A36F-FB8D78A15A16}" destId="{351A9248-6DF4-41E8-AFB6-7DF447C4CD5E}" srcOrd="0" destOrd="0" presId="urn:microsoft.com/office/officeart/2005/8/layout/radial1"/>
    <dgm:cxn modelId="{0C31BE77-46C0-479F-8384-76F58B2C2FF6}" type="presParOf" srcId="{8A83D694-321E-4220-97D0-D14610CB4A5F}" destId="{9107F057-A964-4BE1-9359-826DE03122E6}" srcOrd="4" destOrd="0" presId="urn:microsoft.com/office/officeart/2005/8/layout/radial1"/>
    <dgm:cxn modelId="{90D5C8B4-3A02-4790-AD51-FA53F557245F}" type="presParOf" srcId="{8A83D694-321E-4220-97D0-D14610CB4A5F}" destId="{15B7FB76-65F6-4FDC-ACC3-DA5780B85D9F}" srcOrd="5" destOrd="0" presId="urn:microsoft.com/office/officeart/2005/8/layout/radial1"/>
    <dgm:cxn modelId="{C5C3DB75-FA18-4298-B8E2-EFDD220ECD78}" type="presParOf" srcId="{15B7FB76-65F6-4FDC-ACC3-DA5780B85D9F}" destId="{FD32F11E-FCA9-4716-9891-7C7B5A376906}" srcOrd="0" destOrd="0" presId="urn:microsoft.com/office/officeart/2005/8/layout/radial1"/>
    <dgm:cxn modelId="{DA602674-C5F7-402B-8AFC-7F1C1E3F8C68}" type="presParOf" srcId="{8A83D694-321E-4220-97D0-D14610CB4A5F}" destId="{B8039098-BDB6-4EBF-BB2B-6F1E8B1331CD}" srcOrd="6" destOrd="0" presId="urn:microsoft.com/office/officeart/2005/8/layout/radial1"/>
    <dgm:cxn modelId="{FE94627B-6DBF-47AB-A052-AF825E3E2F8C}" type="presParOf" srcId="{8A83D694-321E-4220-97D0-D14610CB4A5F}" destId="{2F7A31D4-C0A1-4764-9745-D956173D6D30}" srcOrd="7" destOrd="0" presId="urn:microsoft.com/office/officeart/2005/8/layout/radial1"/>
    <dgm:cxn modelId="{C3EF89CC-D722-4E5A-A767-D587D4BCA6FC}" type="presParOf" srcId="{2F7A31D4-C0A1-4764-9745-D956173D6D30}" destId="{3BEECD95-025A-42BC-90DA-47E13C43BA77}" srcOrd="0" destOrd="0" presId="urn:microsoft.com/office/officeart/2005/8/layout/radial1"/>
    <dgm:cxn modelId="{DE0627BE-2AF4-4958-9EDD-53791D5D03DC}" type="presParOf" srcId="{8A83D694-321E-4220-97D0-D14610CB4A5F}" destId="{B6997454-0B7E-4E93-A7FC-F21E1904A380}" srcOrd="8" destOrd="0" presId="urn:microsoft.com/office/officeart/2005/8/layout/radial1"/>
    <dgm:cxn modelId="{19C88682-95CD-4A33-9D4E-4F973274B52A}" type="presParOf" srcId="{8A83D694-321E-4220-97D0-D14610CB4A5F}" destId="{FCFB1539-C017-48F3-9966-D7C56BFFA16C}" srcOrd="9" destOrd="0" presId="urn:microsoft.com/office/officeart/2005/8/layout/radial1"/>
    <dgm:cxn modelId="{CFF2CA00-8AE3-49FA-A6D0-684438D4CE17}" type="presParOf" srcId="{FCFB1539-C017-48F3-9966-D7C56BFFA16C}" destId="{3901A9F6-79F3-44A9-941B-3FC55C663C73}" srcOrd="0" destOrd="0" presId="urn:microsoft.com/office/officeart/2005/8/layout/radial1"/>
    <dgm:cxn modelId="{EF229838-3444-4859-9DC9-DCC59C470D07}" type="presParOf" srcId="{8A83D694-321E-4220-97D0-D14610CB4A5F}" destId="{58054F95-5383-4B8C-99DA-AD7E9F4F8F3F}" srcOrd="10" destOrd="0" presId="urn:microsoft.com/office/officeart/2005/8/layout/radial1"/>
    <dgm:cxn modelId="{6FC06B5F-DAA5-48AB-B30F-07477A21B929}" type="presParOf" srcId="{8A83D694-321E-4220-97D0-D14610CB4A5F}" destId="{13E2F7CD-03B9-4517-BAEF-75D53C74B038}" srcOrd="11" destOrd="0" presId="urn:microsoft.com/office/officeart/2005/8/layout/radial1"/>
    <dgm:cxn modelId="{A17EF6BC-1D09-4F78-8873-685A945039EB}" type="presParOf" srcId="{13E2F7CD-03B9-4517-BAEF-75D53C74B038}" destId="{96278B61-5531-4FD0-A7E0-9C922214FFD8}" srcOrd="0" destOrd="0" presId="urn:microsoft.com/office/officeart/2005/8/layout/radial1"/>
    <dgm:cxn modelId="{94419991-0D11-4AB2-BFFA-259963FC6DFD}" type="presParOf" srcId="{8A83D694-321E-4220-97D0-D14610CB4A5F}" destId="{CB95C2D2-125F-4A39-9A53-27423459BA6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593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797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99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611354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07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95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020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341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970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0192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31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167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492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532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474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01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5334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879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879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59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28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57764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876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32109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63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87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2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978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35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88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85483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91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5" y="3798825"/>
            <a:ext cx="9644062" cy="17462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70"/>
            </a:lvl1pPr>
            <a:lvl2pPr marL="527421" indent="0" algn="ctr">
              <a:buNone/>
              <a:defRPr sz="2307"/>
            </a:lvl2pPr>
            <a:lvl3pPr marL="1054842" indent="0" algn="ctr">
              <a:buNone/>
              <a:defRPr sz="2078"/>
            </a:lvl3pPr>
            <a:lvl4pPr marL="1582258" indent="0" algn="ctr">
              <a:buNone/>
              <a:defRPr sz="1846"/>
            </a:lvl4pPr>
            <a:lvl5pPr marL="2109681" indent="0" algn="ctr">
              <a:buNone/>
              <a:defRPr sz="1846"/>
            </a:lvl5pPr>
            <a:lvl6pPr marL="2637098" indent="0" algn="ctr">
              <a:buNone/>
              <a:defRPr sz="1846"/>
            </a:lvl6pPr>
            <a:lvl7pPr marL="3164518" indent="0" algn="ctr">
              <a:buNone/>
              <a:defRPr sz="1846"/>
            </a:lvl7pPr>
            <a:lvl8pPr marL="3691937" indent="0" algn="ctr">
              <a:buNone/>
              <a:defRPr sz="1846"/>
            </a:lvl8pPr>
            <a:lvl9pPr marL="4219359" indent="0" algn="ctr">
              <a:buNone/>
              <a:defRPr sz="1846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41" y="6703624"/>
            <a:ext cx="2893219" cy="385072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30/07/2017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6" y="6703624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328" y="6703624"/>
            <a:ext cx="522389" cy="385072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8066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348" y="385763"/>
            <a:ext cx="1109005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7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20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/>
          </p:cNvSpPr>
          <p:nvPr>
            <p:ph type="sldNum" sz="quarter" idx="10"/>
          </p:nvPr>
        </p:nvSpPr>
        <p:spPr>
          <a:xfrm>
            <a:off x="6321382" y="6685178"/>
            <a:ext cx="215149" cy="21430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3BAEDD0-D4DF-4379-B325-DEA81F77D7DA}" type="slidenum">
              <a:rPr lang="es-ES" altLang="zh-CN"/>
              <a:pPr/>
              <a:t>‹#›</a:t>
            </a:fld>
            <a:endParaRPr lang="es-ES" altLang="zh-CN" sz="1055" b="0"/>
          </a:p>
        </p:txBody>
      </p:sp>
    </p:spTree>
    <p:extLst>
      <p:ext uri="{BB962C8B-B14F-4D97-AF65-F5344CB8AC3E}">
        <p14:creationId xmlns:p14="http://schemas.microsoft.com/office/powerpoint/2010/main" val="184597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14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47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7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5" y="3798825"/>
            <a:ext cx="9644062" cy="17462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70"/>
            </a:lvl1pPr>
            <a:lvl2pPr marL="527421" indent="0" algn="ctr">
              <a:buNone/>
              <a:defRPr sz="2307"/>
            </a:lvl2pPr>
            <a:lvl3pPr marL="1054842" indent="0" algn="ctr">
              <a:buNone/>
              <a:defRPr sz="2078"/>
            </a:lvl3pPr>
            <a:lvl4pPr marL="1582258" indent="0" algn="ctr">
              <a:buNone/>
              <a:defRPr sz="1846"/>
            </a:lvl4pPr>
            <a:lvl5pPr marL="2109681" indent="0" algn="ctr">
              <a:buNone/>
              <a:defRPr sz="1846"/>
            </a:lvl5pPr>
            <a:lvl6pPr marL="2637098" indent="0" algn="ctr">
              <a:buNone/>
              <a:defRPr sz="1846"/>
            </a:lvl6pPr>
            <a:lvl7pPr marL="3164518" indent="0" algn="ctr">
              <a:buNone/>
              <a:defRPr sz="1846"/>
            </a:lvl7pPr>
            <a:lvl8pPr marL="3691937" indent="0" algn="ctr">
              <a:buNone/>
              <a:defRPr sz="1846"/>
            </a:lvl8pPr>
            <a:lvl9pPr marL="4219359" indent="0" algn="ctr">
              <a:buNone/>
              <a:defRPr sz="1846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41" y="6703624"/>
            <a:ext cx="2893219" cy="385072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30/07/2017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6" y="6703624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328" y="6703624"/>
            <a:ext cx="522389" cy="385072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0792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0315783" y="-14197"/>
            <a:ext cx="2544990" cy="25409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" y="-128091"/>
            <a:ext cx="1388463" cy="20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4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4007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871"/>
            <a:ext cx="12858750" cy="724452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lum bright="-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71"/>
            <a:ext cx="12858750" cy="7244521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252911" y="3714759"/>
            <a:ext cx="828519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2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计划总结商业</a:t>
            </a:r>
            <a:r>
              <a:rPr lang="zh-CN" altLang="en-US" sz="7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计划</a:t>
            </a:r>
            <a:r>
              <a:rPr lang="zh-CN" altLang="en-US" sz="72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书</a:t>
            </a:r>
            <a:endParaRPr lang="zh-CN" altLang="en-US" sz="72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2919308" y="4899377"/>
            <a:ext cx="6154962" cy="52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550" cap="all" dirty="0">
                <a:solidFill>
                  <a:schemeClr val="bg1"/>
                </a:solidFill>
                <a:cs typeface="Arial" panose="020B0604020202020204" pitchFamily="34" charset="0"/>
              </a:rPr>
              <a:t>2017 New Year plan summary of a business plan </a:t>
            </a:r>
            <a:r>
              <a:rPr lang="en-US" altLang="zh-CN" sz="155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</a:p>
          <a:p>
            <a:pPr algn="ctr">
              <a:buNone/>
            </a:pPr>
            <a:r>
              <a:rPr lang="en-US" altLang="zh-CN" sz="155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55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55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55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55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55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55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55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55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55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矩形 259"/>
          <p:cNvSpPr>
            <a:spLocks noChangeArrowheads="1"/>
          </p:cNvSpPr>
          <p:nvPr/>
        </p:nvSpPr>
        <p:spPr bwMode="auto">
          <a:xfrm>
            <a:off x="4485159" y="1864507"/>
            <a:ext cx="345530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dirty="0" smtClean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2017</a:t>
            </a:r>
            <a:endParaRPr lang="zh-CN" altLang="en-US" sz="13800" cap="all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47869" y="4947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2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/>
      <p:bldP spid="21" grpId="1"/>
      <p:bldP spid="22" grpId="0"/>
      <p:bldP spid="22" grpId="1"/>
      <p:bldP spid="24" grpId="0"/>
      <p:bldP spid="2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9385" y="2570020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zh-CN" altLang="en-US" sz="5062" b="1" spc="422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315639" y="1759990"/>
            <a:ext cx="0" cy="371267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9"/>
          <p:cNvSpPr txBox="1"/>
          <p:nvPr/>
        </p:nvSpPr>
        <p:spPr>
          <a:xfrm>
            <a:off x="5767399" y="3765046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076" lvl="1" indent="-241076">
              <a:buFont typeface="Wingdings" pitchFamily="2" charset="2"/>
              <a:buChar char="l"/>
            </a:pPr>
            <a:r>
              <a: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9" name="文本框 9"/>
          <p:cNvSpPr txBox="1"/>
          <p:nvPr/>
        </p:nvSpPr>
        <p:spPr>
          <a:xfrm>
            <a:off x="5767399" y="4222639"/>
            <a:ext cx="2102136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076" lvl="1" indent="-241076">
              <a:buFont typeface="Wingdings" pitchFamily="2" charset="2"/>
              <a:buChar char="l"/>
            </a:pPr>
            <a:r>
              <a: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2" name="文本框 9"/>
          <p:cNvSpPr txBox="1"/>
          <p:nvPr/>
        </p:nvSpPr>
        <p:spPr>
          <a:xfrm>
            <a:off x="8162251" y="3769627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076" lvl="1" indent="-241076">
              <a:buFont typeface="Wingdings" pitchFamily="2" charset="2"/>
              <a:buChar char="l"/>
            </a:pPr>
            <a:r>
              <a: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3" name="文本框 9"/>
          <p:cNvSpPr txBox="1"/>
          <p:nvPr/>
        </p:nvSpPr>
        <p:spPr>
          <a:xfrm>
            <a:off x="8162254" y="4227853"/>
            <a:ext cx="1939528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076" lvl="1" indent="-241076">
              <a:buFont typeface="Wingdings" pitchFamily="2" charset="2"/>
              <a:buChar char="l"/>
            </a:pPr>
            <a:r>
              <a: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工作存在不足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2430" y="4541726"/>
            <a:ext cx="1269470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01</a:t>
            </a:r>
            <a:endParaRPr lang="zh-CN" altLang="en-US" sz="22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182438" y="2553129"/>
            <a:ext cx="1829454" cy="1829454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KSO_Shape"/>
            <p:cNvSpPr>
              <a:spLocks/>
            </p:cNvSpPr>
            <p:nvPr/>
          </p:nvSpPr>
          <p:spPr bwMode="auto">
            <a:xfrm>
              <a:off x="2523120" y="1821416"/>
              <a:ext cx="836342" cy="57428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Freeform 6"/>
          <p:cNvSpPr>
            <a:spLocks/>
          </p:cNvSpPr>
          <p:nvPr/>
        </p:nvSpPr>
        <p:spPr bwMode="auto">
          <a:xfrm>
            <a:off x="-10808" y="5773488"/>
            <a:ext cx="12880367" cy="1459162"/>
          </a:xfrm>
          <a:custGeom>
            <a:avLst/>
            <a:gdLst>
              <a:gd name="T0" fmla="*/ 0 w 5734"/>
              <a:gd name="T1" fmla="*/ 0 h 931"/>
              <a:gd name="T2" fmla="*/ 167 w 5734"/>
              <a:gd name="T3" fmla="*/ 73 h 931"/>
              <a:gd name="T4" fmla="*/ 340 w 5734"/>
              <a:gd name="T5" fmla="*/ 143 h 931"/>
              <a:gd name="T6" fmla="*/ 522 w 5734"/>
              <a:gd name="T7" fmla="*/ 206 h 931"/>
              <a:gd name="T8" fmla="*/ 711 w 5734"/>
              <a:gd name="T9" fmla="*/ 266 h 931"/>
              <a:gd name="T10" fmla="*/ 907 w 5734"/>
              <a:gd name="T11" fmla="*/ 320 h 931"/>
              <a:gd name="T12" fmla="*/ 1109 w 5734"/>
              <a:gd name="T13" fmla="*/ 369 h 931"/>
              <a:gd name="T14" fmla="*/ 1315 w 5734"/>
              <a:gd name="T15" fmla="*/ 415 h 931"/>
              <a:gd name="T16" fmla="*/ 1529 w 5734"/>
              <a:gd name="T17" fmla="*/ 455 h 931"/>
              <a:gd name="T18" fmla="*/ 1746 w 5734"/>
              <a:gd name="T19" fmla="*/ 490 h 931"/>
              <a:gd name="T20" fmla="*/ 1966 w 5734"/>
              <a:gd name="T21" fmla="*/ 520 h 931"/>
              <a:gd name="T22" fmla="*/ 2189 w 5734"/>
              <a:gd name="T23" fmla="*/ 544 h 931"/>
              <a:gd name="T24" fmla="*/ 2416 w 5734"/>
              <a:gd name="T25" fmla="*/ 563 h 931"/>
              <a:gd name="T26" fmla="*/ 2644 w 5734"/>
              <a:gd name="T27" fmla="*/ 579 h 931"/>
              <a:gd name="T28" fmla="*/ 2873 w 5734"/>
              <a:gd name="T29" fmla="*/ 588 h 931"/>
              <a:gd name="T30" fmla="*/ 3104 w 5734"/>
              <a:gd name="T31" fmla="*/ 593 h 931"/>
              <a:gd name="T32" fmla="*/ 3336 w 5734"/>
              <a:gd name="T33" fmla="*/ 591 h 931"/>
              <a:gd name="T34" fmla="*/ 3567 w 5734"/>
              <a:gd name="T35" fmla="*/ 586 h 931"/>
              <a:gd name="T36" fmla="*/ 3798 w 5734"/>
              <a:gd name="T37" fmla="*/ 576 h 931"/>
              <a:gd name="T38" fmla="*/ 4025 w 5734"/>
              <a:gd name="T39" fmla="*/ 560 h 931"/>
              <a:gd name="T40" fmla="*/ 4253 w 5734"/>
              <a:gd name="T41" fmla="*/ 539 h 931"/>
              <a:gd name="T42" fmla="*/ 4477 w 5734"/>
              <a:gd name="T43" fmla="*/ 511 h 931"/>
              <a:gd name="T44" fmla="*/ 4698 w 5734"/>
              <a:gd name="T45" fmla="*/ 479 h 931"/>
              <a:gd name="T46" fmla="*/ 4915 w 5734"/>
              <a:gd name="T47" fmla="*/ 443 h 931"/>
              <a:gd name="T48" fmla="*/ 5127 w 5734"/>
              <a:gd name="T49" fmla="*/ 401 h 931"/>
              <a:gd name="T50" fmla="*/ 5335 w 5734"/>
              <a:gd name="T51" fmla="*/ 352 h 931"/>
              <a:gd name="T52" fmla="*/ 5538 w 5734"/>
              <a:gd name="T53" fmla="*/ 299 h 931"/>
              <a:gd name="T54" fmla="*/ 5734 w 5734"/>
              <a:gd name="T55" fmla="*/ 240 h 931"/>
              <a:gd name="T56" fmla="*/ 5734 w 5734"/>
              <a:gd name="T57" fmla="*/ 931 h 931"/>
              <a:gd name="T58" fmla="*/ 0 w 5734"/>
              <a:gd name="T59" fmla="*/ 931 h 931"/>
              <a:gd name="T60" fmla="*/ 0 w 5734"/>
              <a:gd name="T6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34" h="931">
                <a:moveTo>
                  <a:pt x="0" y="0"/>
                </a:moveTo>
                <a:lnTo>
                  <a:pt x="167" y="73"/>
                </a:lnTo>
                <a:lnTo>
                  <a:pt x="340" y="143"/>
                </a:lnTo>
                <a:lnTo>
                  <a:pt x="522" y="206"/>
                </a:lnTo>
                <a:lnTo>
                  <a:pt x="711" y="266"/>
                </a:lnTo>
                <a:lnTo>
                  <a:pt x="907" y="320"/>
                </a:lnTo>
                <a:lnTo>
                  <a:pt x="1109" y="369"/>
                </a:lnTo>
                <a:lnTo>
                  <a:pt x="1315" y="415"/>
                </a:lnTo>
                <a:lnTo>
                  <a:pt x="1529" y="455"/>
                </a:lnTo>
                <a:lnTo>
                  <a:pt x="1746" y="490"/>
                </a:lnTo>
                <a:lnTo>
                  <a:pt x="1966" y="520"/>
                </a:lnTo>
                <a:lnTo>
                  <a:pt x="2189" y="544"/>
                </a:lnTo>
                <a:lnTo>
                  <a:pt x="2416" y="563"/>
                </a:lnTo>
                <a:lnTo>
                  <a:pt x="2644" y="579"/>
                </a:lnTo>
                <a:lnTo>
                  <a:pt x="2873" y="588"/>
                </a:lnTo>
                <a:lnTo>
                  <a:pt x="3104" y="593"/>
                </a:lnTo>
                <a:lnTo>
                  <a:pt x="3336" y="591"/>
                </a:lnTo>
                <a:lnTo>
                  <a:pt x="3567" y="586"/>
                </a:lnTo>
                <a:lnTo>
                  <a:pt x="3798" y="576"/>
                </a:lnTo>
                <a:lnTo>
                  <a:pt x="4025" y="560"/>
                </a:lnTo>
                <a:lnTo>
                  <a:pt x="4253" y="539"/>
                </a:lnTo>
                <a:lnTo>
                  <a:pt x="4477" y="511"/>
                </a:lnTo>
                <a:lnTo>
                  <a:pt x="4698" y="479"/>
                </a:lnTo>
                <a:lnTo>
                  <a:pt x="4915" y="443"/>
                </a:lnTo>
                <a:lnTo>
                  <a:pt x="5127" y="401"/>
                </a:lnTo>
                <a:lnTo>
                  <a:pt x="5335" y="352"/>
                </a:lnTo>
                <a:lnTo>
                  <a:pt x="5538" y="299"/>
                </a:lnTo>
                <a:lnTo>
                  <a:pt x="5734" y="240"/>
                </a:lnTo>
                <a:lnTo>
                  <a:pt x="5734" y="931"/>
                </a:lnTo>
                <a:lnTo>
                  <a:pt x="0" y="9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-10808" y="6105756"/>
            <a:ext cx="12880367" cy="1126893"/>
          </a:xfrm>
          <a:custGeom>
            <a:avLst/>
            <a:gdLst>
              <a:gd name="T0" fmla="*/ 5734 w 5734"/>
              <a:gd name="T1" fmla="*/ 0 h 719"/>
              <a:gd name="T2" fmla="*/ 5734 w 5734"/>
              <a:gd name="T3" fmla="*/ 719 h 719"/>
              <a:gd name="T4" fmla="*/ 0 w 5734"/>
              <a:gd name="T5" fmla="*/ 719 h 719"/>
              <a:gd name="T6" fmla="*/ 0 w 5734"/>
              <a:gd name="T7" fmla="*/ 71 h 719"/>
              <a:gd name="T8" fmla="*/ 230 w 5734"/>
              <a:gd name="T9" fmla="*/ 131 h 719"/>
              <a:gd name="T10" fmla="*/ 459 w 5734"/>
              <a:gd name="T11" fmla="*/ 185 h 719"/>
              <a:gd name="T12" fmla="*/ 690 w 5734"/>
              <a:gd name="T13" fmla="*/ 236 h 719"/>
              <a:gd name="T14" fmla="*/ 921 w 5734"/>
              <a:gd name="T15" fmla="*/ 281 h 719"/>
              <a:gd name="T16" fmla="*/ 1154 w 5734"/>
              <a:gd name="T17" fmla="*/ 323 h 719"/>
              <a:gd name="T18" fmla="*/ 1389 w 5734"/>
              <a:gd name="T19" fmla="*/ 358 h 719"/>
              <a:gd name="T20" fmla="*/ 1627 w 5734"/>
              <a:gd name="T21" fmla="*/ 390 h 719"/>
              <a:gd name="T22" fmla="*/ 1865 w 5734"/>
              <a:gd name="T23" fmla="*/ 416 h 719"/>
              <a:gd name="T24" fmla="*/ 2105 w 5734"/>
              <a:gd name="T25" fmla="*/ 435 h 719"/>
              <a:gd name="T26" fmla="*/ 2348 w 5734"/>
              <a:gd name="T27" fmla="*/ 449 h 719"/>
              <a:gd name="T28" fmla="*/ 2593 w 5734"/>
              <a:gd name="T29" fmla="*/ 456 h 719"/>
              <a:gd name="T30" fmla="*/ 2842 w 5734"/>
              <a:gd name="T31" fmla="*/ 456 h 719"/>
              <a:gd name="T32" fmla="*/ 3094 w 5734"/>
              <a:gd name="T33" fmla="*/ 451 h 719"/>
              <a:gd name="T34" fmla="*/ 3348 w 5734"/>
              <a:gd name="T35" fmla="*/ 439 h 719"/>
              <a:gd name="T36" fmla="*/ 3605 w 5734"/>
              <a:gd name="T37" fmla="*/ 420 h 719"/>
              <a:gd name="T38" fmla="*/ 3868 w 5734"/>
              <a:gd name="T39" fmla="*/ 393 h 719"/>
              <a:gd name="T40" fmla="*/ 4132 w 5734"/>
              <a:gd name="T41" fmla="*/ 358 h 719"/>
              <a:gd name="T42" fmla="*/ 4402 w 5734"/>
              <a:gd name="T43" fmla="*/ 316 h 719"/>
              <a:gd name="T44" fmla="*/ 4675 w 5734"/>
              <a:gd name="T45" fmla="*/ 266 h 719"/>
              <a:gd name="T46" fmla="*/ 4953 w 5734"/>
              <a:gd name="T47" fmla="*/ 208 h 719"/>
              <a:gd name="T48" fmla="*/ 5235 w 5734"/>
              <a:gd name="T49" fmla="*/ 141 h 719"/>
              <a:gd name="T50" fmla="*/ 5349 w 5734"/>
              <a:gd name="T51" fmla="*/ 113 h 719"/>
              <a:gd name="T52" fmla="*/ 5456 w 5734"/>
              <a:gd name="T53" fmla="*/ 85 h 719"/>
              <a:gd name="T54" fmla="*/ 5556 w 5734"/>
              <a:gd name="T55" fmla="*/ 57 h 719"/>
              <a:gd name="T56" fmla="*/ 5648 w 5734"/>
              <a:gd name="T57" fmla="*/ 29 h 719"/>
              <a:gd name="T58" fmla="*/ 5734 w 5734"/>
              <a:gd name="T59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34" h="719">
                <a:moveTo>
                  <a:pt x="5734" y="0"/>
                </a:moveTo>
                <a:lnTo>
                  <a:pt x="5734" y="719"/>
                </a:lnTo>
                <a:lnTo>
                  <a:pt x="0" y="719"/>
                </a:lnTo>
                <a:lnTo>
                  <a:pt x="0" y="71"/>
                </a:lnTo>
                <a:lnTo>
                  <a:pt x="230" y="131"/>
                </a:lnTo>
                <a:lnTo>
                  <a:pt x="459" y="185"/>
                </a:lnTo>
                <a:lnTo>
                  <a:pt x="690" y="236"/>
                </a:lnTo>
                <a:lnTo>
                  <a:pt x="921" y="281"/>
                </a:lnTo>
                <a:lnTo>
                  <a:pt x="1154" y="323"/>
                </a:lnTo>
                <a:lnTo>
                  <a:pt x="1389" y="358"/>
                </a:lnTo>
                <a:lnTo>
                  <a:pt x="1627" y="390"/>
                </a:lnTo>
                <a:lnTo>
                  <a:pt x="1865" y="416"/>
                </a:lnTo>
                <a:lnTo>
                  <a:pt x="2105" y="435"/>
                </a:lnTo>
                <a:lnTo>
                  <a:pt x="2348" y="449"/>
                </a:lnTo>
                <a:lnTo>
                  <a:pt x="2593" y="456"/>
                </a:lnTo>
                <a:lnTo>
                  <a:pt x="2842" y="456"/>
                </a:lnTo>
                <a:lnTo>
                  <a:pt x="3094" y="451"/>
                </a:lnTo>
                <a:lnTo>
                  <a:pt x="3348" y="439"/>
                </a:lnTo>
                <a:lnTo>
                  <a:pt x="3605" y="420"/>
                </a:lnTo>
                <a:lnTo>
                  <a:pt x="3868" y="393"/>
                </a:lnTo>
                <a:lnTo>
                  <a:pt x="4132" y="358"/>
                </a:lnTo>
                <a:lnTo>
                  <a:pt x="4402" y="316"/>
                </a:lnTo>
                <a:lnTo>
                  <a:pt x="4675" y="266"/>
                </a:lnTo>
                <a:lnTo>
                  <a:pt x="4953" y="208"/>
                </a:lnTo>
                <a:lnTo>
                  <a:pt x="5235" y="141"/>
                </a:lnTo>
                <a:lnTo>
                  <a:pt x="5349" y="113"/>
                </a:lnTo>
                <a:lnTo>
                  <a:pt x="5456" y="85"/>
                </a:lnTo>
                <a:lnTo>
                  <a:pt x="5556" y="57"/>
                </a:lnTo>
                <a:lnTo>
                  <a:pt x="5648" y="29"/>
                </a:lnTo>
                <a:lnTo>
                  <a:pt x="5734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429071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3" grpId="0"/>
      <p:bldP spid="3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359082" y="2137401"/>
            <a:ext cx="4704997" cy="4324372"/>
            <a:chOff x="3392215" y="1614026"/>
            <a:chExt cx="5407569" cy="4970110"/>
          </a:xfrm>
        </p:grpSpPr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6399045" y="4571163"/>
              <a:ext cx="364143" cy="366587"/>
            </a:xfrm>
            <a:custGeom>
              <a:avLst/>
              <a:gdLst>
                <a:gd name="T0" fmla="*/ 143 w 189"/>
                <a:gd name="T1" fmla="*/ 160 h 190"/>
                <a:gd name="T2" fmla="*/ 160 w 189"/>
                <a:gd name="T3" fmla="*/ 163 h 190"/>
                <a:gd name="T4" fmla="*/ 161 w 189"/>
                <a:gd name="T5" fmla="*/ 153 h 190"/>
                <a:gd name="T6" fmla="*/ 171 w 189"/>
                <a:gd name="T7" fmla="*/ 143 h 190"/>
                <a:gd name="T8" fmla="*/ 177 w 189"/>
                <a:gd name="T9" fmla="*/ 133 h 190"/>
                <a:gd name="T10" fmla="*/ 175 w 189"/>
                <a:gd name="T11" fmla="*/ 118 h 190"/>
                <a:gd name="T12" fmla="*/ 188 w 189"/>
                <a:gd name="T13" fmla="*/ 113 h 190"/>
                <a:gd name="T14" fmla="*/ 175 w 189"/>
                <a:gd name="T15" fmla="*/ 101 h 190"/>
                <a:gd name="T16" fmla="*/ 189 w 189"/>
                <a:gd name="T17" fmla="*/ 90 h 190"/>
                <a:gd name="T18" fmla="*/ 182 w 189"/>
                <a:gd name="T19" fmla="*/ 83 h 190"/>
                <a:gd name="T20" fmla="*/ 181 w 189"/>
                <a:gd name="T21" fmla="*/ 69 h 190"/>
                <a:gd name="T22" fmla="*/ 177 w 189"/>
                <a:gd name="T23" fmla="*/ 58 h 190"/>
                <a:gd name="T24" fmla="*/ 168 w 189"/>
                <a:gd name="T25" fmla="*/ 47 h 190"/>
                <a:gd name="T26" fmla="*/ 169 w 189"/>
                <a:gd name="T27" fmla="*/ 37 h 190"/>
                <a:gd name="T28" fmla="*/ 152 w 189"/>
                <a:gd name="T29" fmla="*/ 38 h 190"/>
                <a:gd name="T30" fmla="*/ 153 w 189"/>
                <a:gd name="T31" fmla="*/ 20 h 190"/>
                <a:gd name="T32" fmla="*/ 142 w 189"/>
                <a:gd name="T33" fmla="*/ 21 h 190"/>
                <a:gd name="T34" fmla="*/ 131 w 189"/>
                <a:gd name="T35" fmla="*/ 13 h 190"/>
                <a:gd name="T36" fmla="*/ 120 w 189"/>
                <a:gd name="T37" fmla="*/ 9 h 190"/>
                <a:gd name="T38" fmla="*/ 106 w 189"/>
                <a:gd name="T39" fmla="*/ 8 h 190"/>
                <a:gd name="T40" fmla="*/ 99 w 189"/>
                <a:gd name="T41" fmla="*/ 1 h 190"/>
                <a:gd name="T42" fmla="*/ 88 w 189"/>
                <a:gd name="T43" fmla="*/ 15 h 190"/>
                <a:gd name="T44" fmla="*/ 76 w 189"/>
                <a:gd name="T45" fmla="*/ 2 h 190"/>
                <a:gd name="T46" fmla="*/ 70 w 189"/>
                <a:gd name="T47" fmla="*/ 11 h 190"/>
                <a:gd name="T48" fmla="*/ 57 w 189"/>
                <a:gd name="T49" fmla="*/ 14 h 190"/>
                <a:gd name="T50" fmla="*/ 47 w 189"/>
                <a:gd name="T51" fmla="*/ 13 h 190"/>
                <a:gd name="T52" fmla="*/ 46 w 189"/>
                <a:gd name="T53" fmla="*/ 31 h 190"/>
                <a:gd name="T54" fmla="*/ 29 w 189"/>
                <a:gd name="T55" fmla="*/ 27 h 190"/>
                <a:gd name="T56" fmla="*/ 28 w 189"/>
                <a:gd name="T57" fmla="*/ 38 h 190"/>
                <a:gd name="T58" fmla="*/ 18 w 189"/>
                <a:gd name="T59" fmla="*/ 47 h 190"/>
                <a:gd name="T60" fmla="*/ 13 w 189"/>
                <a:gd name="T61" fmla="*/ 58 h 190"/>
                <a:gd name="T62" fmla="*/ 14 w 189"/>
                <a:gd name="T63" fmla="*/ 73 h 190"/>
                <a:gd name="T64" fmla="*/ 2 w 189"/>
                <a:gd name="T65" fmla="*/ 77 h 190"/>
                <a:gd name="T66" fmla="*/ 14 w 189"/>
                <a:gd name="T67" fmla="*/ 89 h 190"/>
                <a:gd name="T68" fmla="*/ 0 w 189"/>
                <a:gd name="T69" fmla="*/ 100 h 190"/>
                <a:gd name="T70" fmla="*/ 7 w 189"/>
                <a:gd name="T71" fmla="*/ 108 h 190"/>
                <a:gd name="T72" fmla="*/ 8 w 189"/>
                <a:gd name="T73" fmla="*/ 121 h 190"/>
                <a:gd name="T74" fmla="*/ 13 w 189"/>
                <a:gd name="T75" fmla="*/ 133 h 190"/>
                <a:gd name="T76" fmla="*/ 21 w 189"/>
                <a:gd name="T77" fmla="*/ 144 h 190"/>
                <a:gd name="T78" fmla="*/ 20 w 189"/>
                <a:gd name="T79" fmla="*/ 154 h 190"/>
                <a:gd name="T80" fmla="*/ 37 w 189"/>
                <a:gd name="T81" fmla="*/ 152 h 190"/>
                <a:gd name="T82" fmla="*/ 37 w 189"/>
                <a:gd name="T83" fmla="*/ 170 h 190"/>
                <a:gd name="T84" fmla="*/ 47 w 189"/>
                <a:gd name="T85" fmla="*/ 169 h 190"/>
                <a:gd name="T86" fmla="*/ 58 w 189"/>
                <a:gd name="T87" fmla="*/ 177 h 190"/>
                <a:gd name="T88" fmla="*/ 69 w 189"/>
                <a:gd name="T89" fmla="*/ 182 h 190"/>
                <a:gd name="T90" fmla="*/ 83 w 189"/>
                <a:gd name="T91" fmla="*/ 183 h 190"/>
                <a:gd name="T92" fmla="*/ 90 w 189"/>
                <a:gd name="T93" fmla="*/ 190 h 190"/>
                <a:gd name="T94" fmla="*/ 101 w 189"/>
                <a:gd name="T95" fmla="*/ 176 h 190"/>
                <a:gd name="T96" fmla="*/ 113 w 189"/>
                <a:gd name="T97" fmla="*/ 188 h 190"/>
                <a:gd name="T98" fmla="*/ 119 w 189"/>
                <a:gd name="T99" fmla="*/ 180 h 190"/>
                <a:gd name="T100" fmla="*/ 133 w 189"/>
                <a:gd name="T101" fmla="*/ 177 h 190"/>
                <a:gd name="T102" fmla="*/ 142 w 189"/>
                <a:gd name="T103" fmla="*/ 177 h 190"/>
                <a:gd name="T104" fmla="*/ 80 w 189"/>
                <a:gd name="T105" fmla="*/ 66 h 190"/>
                <a:gd name="T106" fmla="*/ 78 w 189"/>
                <a:gd name="T107" fmla="*/ 74 h 190"/>
                <a:gd name="T108" fmla="*/ 113 w 189"/>
                <a:gd name="T109" fmla="*/ 85 h 190"/>
                <a:gd name="T110" fmla="*/ 66 w 189"/>
                <a:gd name="T111" fmla="*/ 109 h 190"/>
                <a:gd name="T112" fmla="*/ 74 w 189"/>
                <a:gd name="T113" fmla="*/ 112 h 190"/>
                <a:gd name="T114" fmla="*/ 88 w 189"/>
                <a:gd name="T115" fmla="*/ 82 h 190"/>
                <a:gd name="T116" fmla="*/ 81 w 189"/>
                <a:gd name="T117" fmla="*/ 102 h 190"/>
                <a:gd name="T118" fmla="*/ 112 w 189"/>
                <a:gd name="T119" fmla="*/ 11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9" h="190">
                  <a:moveTo>
                    <a:pt x="143" y="171"/>
                  </a:moveTo>
                  <a:cubicBezTo>
                    <a:pt x="142" y="169"/>
                    <a:pt x="142" y="169"/>
                    <a:pt x="142" y="169"/>
                  </a:cubicBezTo>
                  <a:cubicBezTo>
                    <a:pt x="140" y="167"/>
                    <a:pt x="140" y="163"/>
                    <a:pt x="143" y="160"/>
                  </a:cubicBezTo>
                  <a:cubicBezTo>
                    <a:pt x="146" y="157"/>
                    <a:pt x="150" y="158"/>
                    <a:pt x="153" y="161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5"/>
                    <a:pt x="159" y="165"/>
                    <a:pt x="160" y="163"/>
                  </a:cubicBezTo>
                  <a:cubicBezTo>
                    <a:pt x="161" y="162"/>
                    <a:pt x="162" y="162"/>
                    <a:pt x="163" y="161"/>
                  </a:cubicBezTo>
                  <a:cubicBezTo>
                    <a:pt x="165" y="159"/>
                    <a:pt x="165" y="156"/>
                    <a:pt x="163" y="154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58" y="151"/>
                    <a:pt x="157" y="147"/>
                    <a:pt x="159" y="144"/>
                  </a:cubicBezTo>
                  <a:cubicBezTo>
                    <a:pt x="161" y="140"/>
                    <a:pt x="166" y="140"/>
                    <a:pt x="169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3" y="145"/>
                    <a:pt x="176" y="144"/>
                    <a:pt x="177" y="142"/>
                  </a:cubicBezTo>
                  <a:cubicBezTo>
                    <a:pt x="178" y="141"/>
                    <a:pt x="178" y="140"/>
                    <a:pt x="179" y="139"/>
                  </a:cubicBezTo>
                  <a:cubicBezTo>
                    <a:pt x="180" y="136"/>
                    <a:pt x="179" y="134"/>
                    <a:pt x="177" y="133"/>
                  </a:cubicBezTo>
                  <a:cubicBezTo>
                    <a:pt x="174" y="132"/>
                    <a:pt x="174" y="132"/>
                    <a:pt x="174" y="132"/>
                  </a:cubicBezTo>
                  <a:cubicBezTo>
                    <a:pt x="171" y="130"/>
                    <a:pt x="169" y="127"/>
                    <a:pt x="171" y="123"/>
                  </a:cubicBezTo>
                  <a:cubicBezTo>
                    <a:pt x="169" y="120"/>
                    <a:pt x="172" y="116"/>
                    <a:pt x="175" y="118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83" y="121"/>
                    <a:pt x="186" y="119"/>
                    <a:pt x="187" y="117"/>
                  </a:cubicBezTo>
                  <a:cubicBezTo>
                    <a:pt x="187" y="116"/>
                    <a:pt x="187" y="114"/>
                    <a:pt x="188" y="113"/>
                  </a:cubicBezTo>
                  <a:cubicBezTo>
                    <a:pt x="188" y="111"/>
                    <a:pt x="186" y="108"/>
                    <a:pt x="184" y="108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78" y="108"/>
                    <a:pt x="175" y="104"/>
                    <a:pt x="175" y="101"/>
                  </a:cubicBezTo>
                  <a:cubicBezTo>
                    <a:pt x="176" y="97"/>
                    <a:pt x="179" y="94"/>
                    <a:pt x="183" y="94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7" y="95"/>
                    <a:pt x="189" y="93"/>
                    <a:pt x="189" y="90"/>
                  </a:cubicBezTo>
                  <a:cubicBezTo>
                    <a:pt x="189" y="89"/>
                    <a:pt x="189" y="87"/>
                    <a:pt x="189" y="86"/>
                  </a:cubicBezTo>
                  <a:cubicBezTo>
                    <a:pt x="189" y="84"/>
                    <a:pt x="186" y="82"/>
                    <a:pt x="184" y="82"/>
                  </a:cubicBezTo>
                  <a:cubicBezTo>
                    <a:pt x="182" y="83"/>
                    <a:pt x="182" y="83"/>
                    <a:pt x="182" y="83"/>
                  </a:cubicBezTo>
                  <a:cubicBezTo>
                    <a:pt x="178" y="84"/>
                    <a:pt x="174" y="81"/>
                    <a:pt x="173" y="78"/>
                  </a:cubicBezTo>
                  <a:cubicBezTo>
                    <a:pt x="173" y="74"/>
                    <a:pt x="175" y="70"/>
                    <a:pt x="179" y="70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3" y="69"/>
                    <a:pt x="185" y="66"/>
                    <a:pt x="184" y="64"/>
                  </a:cubicBezTo>
                  <a:cubicBezTo>
                    <a:pt x="183" y="62"/>
                    <a:pt x="183" y="61"/>
                    <a:pt x="182" y="60"/>
                  </a:cubicBezTo>
                  <a:cubicBezTo>
                    <a:pt x="182" y="58"/>
                    <a:pt x="179" y="57"/>
                    <a:pt x="177" y="58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1" y="61"/>
                    <a:pt x="167" y="59"/>
                    <a:pt x="165" y="56"/>
                  </a:cubicBezTo>
                  <a:cubicBezTo>
                    <a:pt x="164" y="53"/>
                    <a:pt x="165" y="49"/>
                    <a:pt x="168" y="47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2" y="45"/>
                    <a:pt x="173" y="42"/>
                    <a:pt x="171" y="40"/>
                  </a:cubicBezTo>
                  <a:cubicBezTo>
                    <a:pt x="171" y="39"/>
                    <a:pt x="170" y="38"/>
                    <a:pt x="169" y="37"/>
                  </a:cubicBezTo>
                  <a:cubicBezTo>
                    <a:pt x="167" y="35"/>
                    <a:pt x="165" y="34"/>
                    <a:pt x="163" y="36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59" y="40"/>
                    <a:pt x="155" y="40"/>
                    <a:pt x="152" y="38"/>
                  </a:cubicBezTo>
                  <a:cubicBezTo>
                    <a:pt x="149" y="36"/>
                    <a:pt x="149" y="31"/>
                    <a:pt x="152" y="28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5" y="25"/>
                    <a:pt x="155" y="22"/>
                    <a:pt x="153" y="20"/>
                  </a:cubicBezTo>
                  <a:cubicBezTo>
                    <a:pt x="152" y="20"/>
                    <a:pt x="151" y="19"/>
                    <a:pt x="150" y="18"/>
                  </a:cubicBezTo>
                  <a:cubicBezTo>
                    <a:pt x="147" y="17"/>
                    <a:pt x="145" y="17"/>
                    <a:pt x="143" y="19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25"/>
                    <a:pt x="136" y="26"/>
                    <a:pt x="133" y="24"/>
                  </a:cubicBezTo>
                  <a:cubicBezTo>
                    <a:pt x="130" y="22"/>
                    <a:pt x="128" y="18"/>
                    <a:pt x="130" y="15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3" y="11"/>
                    <a:pt x="132" y="8"/>
                    <a:pt x="129" y="7"/>
                  </a:cubicBezTo>
                  <a:cubicBezTo>
                    <a:pt x="128" y="7"/>
                    <a:pt x="127" y="6"/>
                    <a:pt x="126" y="6"/>
                  </a:cubicBezTo>
                  <a:cubicBezTo>
                    <a:pt x="123" y="5"/>
                    <a:pt x="121" y="6"/>
                    <a:pt x="120" y="9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5"/>
                    <a:pt x="115" y="17"/>
                    <a:pt x="111" y="16"/>
                  </a:cubicBezTo>
                  <a:cubicBezTo>
                    <a:pt x="108" y="15"/>
                    <a:pt x="105" y="12"/>
                    <a:pt x="106" y="8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4"/>
                    <a:pt x="105" y="1"/>
                    <a:pt x="103" y="1"/>
                  </a:cubicBezTo>
                  <a:cubicBezTo>
                    <a:pt x="102" y="1"/>
                    <a:pt x="100" y="1"/>
                    <a:pt x="99" y="1"/>
                  </a:cubicBezTo>
                  <a:cubicBezTo>
                    <a:pt x="97" y="0"/>
                    <a:pt x="94" y="3"/>
                    <a:pt x="95" y="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11"/>
                    <a:pt x="92" y="14"/>
                    <a:pt x="88" y="15"/>
                  </a:cubicBezTo>
                  <a:cubicBezTo>
                    <a:pt x="85" y="15"/>
                    <a:pt x="81" y="12"/>
                    <a:pt x="81" y="8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78" y="2"/>
                    <a:pt x="76" y="2"/>
                  </a:cubicBezTo>
                  <a:cubicBezTo>
                    <a:pt x="75" y="3"/>
                    <a:pt x="73" y="3"/>
                    <a:pt x="72" y="3"/>
                  </a:cubicBezTo>
                  <a:cubicBezTo>
                    <a:pt x="70" y="4"/>
                    <a:pt x="68" y="6"/>
                    <a:pt x="69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1" y="14"/>
                    <a:pt x="69" y="18"/>
                    <a:pt x="66" y="20"/>
                  </a:cubicBezTo>
                  <a:cubicBezTo>
                    <a:pt x="62" y="21"/>
                    <a:pt x="58" y="19"/>
                    <a:pt x="57" y="15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6" y="11"/>
                    <a:pt x="53" y="10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2"/>
                    <a:pt x="48" y="13"/>
                    <a:pt x="47" y="13"/>
                  </a:cubicBezTo>
                  <a:cubicBezTo>
                    <a:pt x="45" y="14"/>
                    <a:pt x="44" y="17"/>
                    <a:pt x="46" y="19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9" y="24"/>
                    <a:pt x="49" y="29"/>
                    <a:pt x="46" y="31"/>
                  </a:cubicBezTo>
                  <a:cubicBezTo>
                    <a:pt x="43" y="33"/>
                    <a:pt x="38" y="32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6"/>
                    <a:pt x="31" y="25"/>
                    <a:pt x="29" y="27"/>
                  </a:cubicBezTo>
                  <a:cubicBezTo>
                    <a:pt x="28" y="28"/>
                    <a:pt x="27" y="29"/>
                    <a:pt x="26" y="30"/>
                  </a:cubicBezTo>
                  <a:cubicBezTo>
                    <a:pt x="24" y="32"/>
                    <a:pt x="24" y="35"/>
                    <a:pt x="26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1" y="40"/>
                    <a:pt x="32" y="44"/>
                    <a:pt x="29" y="47"/>
                  </a:cubicBezTo>
                  <a:cubicBezTo>
                    <a:pt x="27" y="50"/>
                    <a:pt x="23" y="51"/>
                    <a:pt x="20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6"/>
                    <a:pt x="13" y="46"/>
                    <a:pt x="12" y="48"/>
                  </a:cubicBezTo>
                  <a:cubicBezTo>
                    <a:pt x="12" y="50"/>
                    <a:pt x="11" y="51"/>
                    <a:pt x="10" y="52"/>
                  </a:cubicBezTo>
                  <a:cubicBezTo>
                    <a:pt x="9" y="54"/>
                    <a:pt x="10" y="57"/>
                    <a:pt x="13" y="58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8" y="60"/>
                    <a:pt x="20" y="64"/>
                    <a:pt x="19" y="67"/>
                  </a:cubicBezTo>
                  <a:cubicBezTo>
                    <a:pt x="20" y="71"/>
                    <a:pt x="17" y="74"/>
                    <a:pt x="14" y="73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6" y="70"/>
                    <a:pt x="3" y="71"/>
                    <a:pt x="2" y="74"/>
                  </a:cubicBezTo>
                  <a:cubicBezTo>
                    <a:pt x="2" y="75"/>
                    <a:pt x="2" y="76"/>
                    <a:pt x="2" y="77"/>
                  </a:cubicBezTo>
                  <a:cubicBezTo>
                    <a:pt x="1" y="80"/>
                    <a:pt x="3" y="82"/>
                    <a:pt x="5" y="82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1" y="83"/>
                    <a:pt x="14" y="85"/>
                    <a:pt x="14" y="89"/>
                  </a:cubicBezTo>
                  <a:cubicBezTo>
                    <a:pt x="14" y="93"/>
                    <a:pt x="11" y="96"/>
                    <a:pt x="6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2" y="96"/>
                    <a:pt x="0" y="98"/>
                    <a:pt x="0" y="100"/>
                  </a:cubicBezTo>
                  <a:cubicBezTo>
                    <a:pt x="0" y="102"/>
                    <a:pt x="0" y="103"/>
                    <a:pt x="0" y="104"/>
                  </a:cubicBezTo>
                  <a:cubicBezTo>
                    <a:pt x="0" y="107"/>
                    <a:pt x="3" y="108"/>
                    <a:pt x="5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11" y="107"/>
                    <a:pt x="14" y="109"/>
                    <a:pt x="15" y="112"/>
                  </a:cubicBezTo>
                  <a:cubicBezTo>
                    <a:pt x="17" y="116"/>
                    <a:pt x="14" y="120"/>
                    <a:pt x="10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6" y="122"/>
                    <a:pt x="4" y="124"/>
                    <a:pt x="5" y="127"/>
                  </a:cubicBezTo>
                  <a:cubicBezTo>
                    <a:pt x="6" y="128"/>
                    <a:pt x="6" y="129"/>
                    <a:pt x="7" y="130"/>
                  </a:cubicBezTo>
                  <a:cubicBezTo>
                    <a:pt x="8" y="133"/>
                    <a:pt x="10" y="134"/>
                    <a:pt x="13" y="133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8" y="130"/>
                    <a:pt x="22" y="131"/>
                    <a:pt x="24" y="134"/>
                  </a:cubicBezTo>
                  <a:cubicBezTo>
                    <a:pt x="26" y="138"/>
                    <a:pt x="24" y="142"/>
                    <a:pt x="21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7" y="146"/>
                    <a:pt x="16" y="149"/>
                    <a:pt x="18" y="151"/>
                  </a:cubicBezTo>
                  <a:cubicBezTo>
                    <a:pt x="19" y="152"/>
                    <a:pt x="19" y="153"/>
                    <a:pt x="20" y="154"/>
                  </a:cubicBezTo>
                  <a:cubicBezTo>
                    <a:pt x="22" y="156"/>
                    <a:pt x="25" y="156"/>
                    <a:pt x="26" y="154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30" y="150"/>
                    <a:pt x="34" y="150"/>
                    <a:pt x="37" y="152"/>
                  </a:cubicBezTo>
                  <a:cubicBezTo>
                    <a:pt x="40" y="155"/>
                    <a:pt x="40" y="159"/>
                    <a:pt x="38" y="162"/>
                  </a:cubicBezTo>
                  <a:cubicBezTo>
                    <a:pt x="36" y="164"/>
                    <a:pt x="36" y="164"/>
                    <a:pt x="36" y="164"/>
                  </a:cubicBezTo>
                  <a:cubicBezTo>
                    <a:pt x="34" y="165"/>
                    <a:pt x="34" y="169"/>
                    <a:pt x="37" y="170"/>
                  </a:cubicBezTo>
                  <a:cubicBezTo>
                    <a:pt x="38" y="171"/>
                    <a:pt x="39" y="172"/>
                    <a:pt x="40" y="172"/>
                  </a:cubicBezTo>
                  <a:cubicBezTo>
                    <a:pt x="42" y="174"/>
                    <a:pt x="45" y="173"/>
                    <a:pt x="46" y="171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8" y="166"/>
                    <a:pt x="52" y="165"/>
                    <a:pt x="55" y="166"/>
                  </a:cubicBezTo>
                  <a:cubicBezTo>
                    <a:pt x="59" y="167"/>
                    <a:pt x="61" y="172"/>
                    <a:pt x="59" y="176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7" y="180"/>
                    <a:pt x="58" y="182"/>
                    <a:pt x="60" y="183"/>
                  </a:cubicBezTo>
                  <a:cubicBezTo>
                    <a:pt x="61" y="184"/>
                    <a:pt x="62" y="184"/>
                    <a:pt x="64" y="185"/>
                  </a:cubicBezTo>
                  <a:cubicBezTo>
                    <a:pt x="66" y="186"/>
                    <a:pt x="69" y="184"/>
                    <a:pt x="69" y="182"/>
                  </a:cubicBezTo>
                  <a:cubicBezTo>
                    <a:pt x="70" y="180"/>
                    <a:pt x="70" y="180"/>
                    <a:pt x="70" y="180"/>
                  </a:cubicBezTo>
                  <a:cubicBezTo>
                    <a:pt x="70" y="176"/>
                    <a:pt x="73" y="174"/>
                    <a:pt x="77" y="174"/>
                  </a:cubicBezTo>
                  <a:cubicBezTo>
                    <a:pt x="81" y="174"/>
                    <a:pt x="84" y="179"/>
                    <a:pt x="83" y="183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82" y="187"/>
                    <a:pt x="84" y="189"/>
                    <a:pt x="86" y="190"/>
                  </a:cubicBezTo>
                  <a:cubicBezTo>
                    <a:pt x="87" y="190"/>
                    <a:pt x="89" y="190"/>
                    <a:pt x="90" y="190"/>
                  </a:cubicBezTo>
                  <a:cubicBezTo>
                    <a:pt x="93" y="190"/>
                    <a:pt x="95" y="188"/>
                    <a:pt x="94" y="185"/>
                  </a:cubicBezTo>
                  <a:cubicBezTo>
                    <a:pt x="94" y="183"/>
                    <a:pt x="94" y="183"/>
                    <a:pt x="94" y="183"/>
                  </a:cubicBezTo>
                  <a:cubicBezTo>
                    <a:pt x="94" y="179"/>
                    <a:pt x="97" y="176"/>
                    <a:pt x="101" y="176"/>
                  </a:cubicBezTo>
                  <a:cubicBezTo>
                    <a:pt x="104" y="174"/>
                    <a:pt x="108" y="176"/>
                    <a:pt x="108" y="180"/>
                  </a:cubicBezTo>
                  <a:cubicBezTo>
                    <a:pt x="108" y="184"/>
                    <a:pt x="108" y="184"/>
                    <a:pt x="108" y="184"/>
                  </a:cubicBezTo>
                  <a:cubicBezTo>
                    <a:pt x="108" y="187"/>
                    <a:pt x="111" y="189"/>
                    <a:pt x="113" y="188"/>
                  </a:cubicBezTo>
                  <a:cubicBezTo>
                    <a:pt x="114" y="188"/>
                    <a:pt x="116" y="188"/>
                    <a:pt x="117" y="187"/>
                  </a:cubicBezTo>
                  <a:cubicBezTo>
                    <a:pt x="119" y="187"/>
                    <a:pt x="121" y="184"/>
                    <a:pt x="120" y="182"/>
                  </a:cubicBezTo>
                  <a:cubicBezTo>
                    <a:pt x="119" y="180"/>
                    <a:pt x="119" y="180"/>
                    <a:pt x="119" y="180"/>
                  </a:cubicBezTo>
                  <a:cubicBezTo>
                    <a:pt x="118" y="176"/>
                    <a:pt x="120" y="171"/>
                    <a:pt x="124" y="171"/>
                  </a:cubicBezTo>
                  <a:cubicBezTo>
                    <a:pt x="128" y="170"/>
                    <a:pt x="131" y="172"/>
                    <a:pt x="132" y="175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3" y="179"/>
                    <a:pt x="136" y="180"/>
                    <a:pt x="139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40" y="178"/>
                    <a:pt x="141" y="178"/>
                    <a:pt x="142" y="177"/>
                  </a:cubicBezTo>
                  <a:cubicBezTo>
                    <a:pt x="144" y="176"/>
                    <a:pt x="145" y="173"/>
                    <a:pt x="143" y="171"/>
                  </a:cubicBezTo>
                  <a:moveTo>
                    <a:pt x="78" y="74"/>
                  </a:moveTo>
                  <a:cubicBezTo>
                    <a:pt x="76" y="71"/>
                    <a:pt x="77" y="68"/>
                    <a:pt x="80" y="66"/>
                  </a:cubicBezTo>
                  <a:cubicBezTo>
                    <a:pt x="83" y="65"/>
                    <a:pt x="87" y="66"/>
                    <a:pt x="88" y="69"/>
                  </a:cubicBezTo>
                  <a:cubicBezTo>
                    <a:pt x="89" y="72"/>
                    <a:pt x="88" y="75"/>
                    <a:pt x="86" y="77"/>
                  </a:cubicBezTo>
                  <a:cubicBezTo>
                    <a:pt x="83" y="78"/>
                    <a:pt x="79" y="77"/>
                    <a:pt x="78" y="74"/>
                  </a:cubicBezTo>
                  <a:moveTo>
                    <a:pt x="123" y="80"/>
                  </a:moveTo>
                  <a:cubicBezTo>
                    <a:pt x="125" y="83"/>
                    <a:pt x="124" y="86"/>
                    <a:pt x="121" y="88"/>
                  </a:cubicBezTo>
                  <a:cubicBezTo>
                    <a:pt x="118" y="89"/>
                    <a:pt x="115" y="88"/>
                    <a:pt x="113" y="85"/>
                  </a:cubicBezTo>
                  <a:cubicBezTo>
                    <a:pt x="112" y="83"/>
                    <a:pt x="113" y="79"/>
                    <a:pt x="116" y="78"/>
                  </a:cubicBezTo>
                  <a:cubicBezTo>
                    <a:pt x="118" y="76"/>
                    <a:pt x="122" y="77"/>
                    <a:pt x="123" y="80"/>
                  </a:cubicBezTo>
                  <a:moveTo>
                    <a:pt x="66" y="109"/>
                  </a:moveTo>
                  <a:cubicBezTo>
                    <a:pt x="65" y="107"/>
                    <a:pt x="66" y="103"/>
                    <a:pt x="69" y="102"/>
                  </a:cubicBezTo>
                  <a:cubicBezTo>
                    <a:pt x="72" y="100"/>
                    <a:pt x="75" y="101"/>
                    <a:pt x="77" y="104"/>
                  </a:cubicBezTo>
                  <a:cubicBezTo>
                    <a:pt x="78" y="107"/>
                    <a:pt x="77" y="110"/>
                    <a:pt x="74" y="112"/>
                  </a:cubicBezTo>
                  <a:cubicBezTo>
                    <a:pt x="71" y="113"/>
                    <a:pt x="68" y="112"/>
                    <a:pt x="66" y="109"/>
                  </a:cubicBezTo>
                  <a:moveTo>
                    <a:pt x="81" y="102"/>
                  </a:moveTo>
                  <a:cubicBezTo>
                    <a:pt x="77" y="95"/>
                    <a:pt x="80" y="86"/>
                    <a:pt x="88" y="82"/>
                  </a:cubicBezTo>
                  <a:cubicBezTo>
                    <a:pt x="95" y="78"/>
                    <a:pt x="104" y="81"/>
                    <a:pt x="108" y="88"/>
                  </a:cubicBezTo>
                  <a:cubicBezTo>
                    <a:pt x="112" y="96"/>
                    <a:pt x="109" y="105"/>
                    <a:pt x="101" y="108"/>
                  </a:cubicBezTo>
                  <a:cubicBezTo>
                    <a:pt x="94" y="112"/>
                    <a:pt x="85" y="110"/>
                    <a:pt x="81" y="102"/>
                  </a:cubicBezTo>
                  <a:moveTo>
                    <a:pt x="102" y="121"/>
                  </a:moveTo>
                  <a:cubicBezTo>
                    <a:pt x="100" y="118"/>
                    <a:pt x="101" y="115"/>
                    <a:pt x="104" y="113"/>
                  </a:cubicBezTo>
                  <a:cubicBezTo>
                    <a:pt x="107" y="112"/>
                    <a:pt x="111" y="113"/>
                    <a:pt x="112" y="115"/>
                  </a:cubicBezTo>
                  <a:cubicBezTo>
                    <a:pt x="113" y="118"/>
                    <a:pt x="112" y="122"/>
                    <a:pt x="110" y="123"/>
                  </a:cubicBezTo>
                  <a:cubicBezTo>
                    <a:pt x="107" y="125"/>
                    <a:pt x="103" y="124"/>
                    <a:pt x="102" y="121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7744012" y="3565900"/>
              <a:ext cx="307933" cy="303860"/>
            </a:xfrm>
            <a:custGeom>
              <a:avLst/>
              <a:gdLst>
                <a:gd name="T0" fmla="*/ 61 w 160"/>
                <a:gd name="T1" fmla="*/ 100 h 158"/>
                <a:gd name="T2" fmla="*/ 79 w 160"/>
                <a:gd name="T3" fmla="*/ 51 h 158"/>
                <a:gd name="T4" fmla="*/ 101 w 160"/>
                <a:gd name="T5" fmla="*/ 98 h 158"/>
                <a:gd name="T6" fmla="*/ 82 w 160"/>
                <a:gd name="T7" fmla="*/ 0 h 158"/>
                <a:gd name="T8" fmla="*/ 67 w 160"/>
                <a:gd name="T9" fmla="*/ 0 h 158"/>
                <a:gd name="T10" fmla="*/ 56 w 160"/>
                <a:gd name="T11" fmla="*/ 19 h 158"/>
                <a:gd name="T12" fmla="*/ 49 w 160"/>
                <a:gd name="T13" fmla="*/ 25 h 158"/>
                <a:gd name="T14" fmla="*/ 38 w 160"/>
                <a:gd name="T15" fmla="*/ 21 h 158"/>
                <a:gd name="T16" fmla="*/ 28 w 160"/>
                <a:gd name="T17" fmla="*/ 18 h 158"/>
                <a:gd name="T18" fmla="*/ 15 w 160"/>
                <a:gd name="T19" fmla="*/ 31 h 158"/>
                <a:gd name="T20" fmla="*/ 22 w 160"/>
                <a:gd name="T21" fmla="*/ 54 h 158"/>
                <a:gd name="T22" fmla="*/ 18 w 160"/>
                <a:gd name="T23" fmla="*/ 63 h 158"/>
                <a:gd name="T24" fmla="*/ 0 w 160"/>
                <a:gd name="T25" fmla="*/ 76 h 158"/>
                <a:gd name="T26" fmla="*/ 5 w 160"/>
                <a:gd name="T27" fmla="*/ 96 h 158"/>
                <a:gd name="T28" fmla="*/ 24 w 160"/>
                <a:gd name="T29" fmla="*/ 103 h 158"/>
                <a:gd name="T30" fmla="*/ 20 w 160"/>
                <a:gd name="T31" fmla="*/ 127 h 158"/>
                <a:gd name="T32" fmla="*/ 33 w 160"/>
                <a:gd name="T33" fmla="*/ 143 h 158"/>
                <a:gd name="T34" fmla="*/ 40 w 160"/>
                <a:gd name="T35" fmla="*/ 144 h 158"/>
                <a:gd name="T36" fmla="*/ 58 w 160"/>
                <a:gd name="T37" fmla="*/ 136 h 158"/>
                <a:gd name="T38" fmla="*/ 64 w 160"/>
                <a:gd name="T39" fmla="*/ 139 h 158"/>
                <a:gd name="T40" fmla="*/ 74 w 160"/>
                <a:gd name="T41" fmla="*/ 157 h 158"/>
                <a:gd name="T42" fmla="*/ 78 w 160"/>
                <a:gd name="T43" fmla="*/ 158 h 158"/>
                <a:gd name="T44" fmla="*/ 98 w 160"/>
                <a:gd name="T45" fmla="*/ 154 h 158"/>
                <a:gd name="T46" fmla="*/ 108 w 160"/>
                <a:gd name="T47" fmla="*/ 133 h 158"/>
                <a:gd name="T48" fmla="*/ 111 w 160"/>
                <a:gd name="T49" fmla="*/ 133 h 158"/>
                <a:gd name="T50" fmla="*/ 130 w 160"/>
                <a:gd name="T51" fmla="*/ 139 h 158"/>
                <a:gd name="T52" fmla="*/ 135 w 160"/>
                <a:gd name="T53" fmla="*/ 138 h 158"/>
                <a:gd name="T54" fmla="*/ 146 w 160"/>
                <a:gd name="T55" fmla="*/ 120 h 158"/>
                <a:gd name="T56" fmla="*/ 138 w 160"/>
                <a:gd name="T57" fmla="*/ 99 h 158"/>
                <a:gd name="T58" fmla="*/ 157 w 160"/>
                <a:gd name="T59" fmla="*/ 88 h 158"/>
                <a:gd name="T60" fmla="*/ 158 w 160"/>
                <a:gd name="T61" fmla="*/ 67 h 158"/>
                <a:gd name="T62" fmla="*/ 138 w 160"/>
                <a:gd name="T63" fmla="*/ 56 h 158"/>
                <a:gd name="T64" fmla="*/ 134 w 160"/>
                <a:gd name="T65" fmla="*/ 46 h 158"/>
                <a:gd name="T66" fmla="*/ 139 w 160"/>
                <a:gd name="T67" fmla="*/ 31 h 158"/>
                <a:gd name="T68" fmla="*/ 127 w 160"/>
                <a:gd name="T69" fmla="*/ 15 h 158"/>
                <a:gd name="T70" fmla="*/ 119 w 160"/>
                <a:gd name="T71" fmla="*/ 14 h 158"/>
                <a:gd name="T72" fmla="*/ 101 w 160"/>
                <a:gd name="T73" fmla="*/ 22 h 158"/>
                <a:gd name="T74" fmla="*/ 95 w 160"/>
                <a:gd name="T75" fmla="*/ 19 h 158"/>
                <a:gd name="T76" fmla="*/ 82 w 160"/>
                <a:gd name="T7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58">
                  <a:moveTo>
                    <a:pt x="80" y="107"/>
                  </a:moveTo>
                  <a:cubicBezTo>
                    <a:pt x="73" y="107"/>
                    <a:pt x="67" y="105"/>
                    <a:pt x="61" y="100"/>
                  </a:cubicBezTo>
                  <a:cubicBezTo>
                    <a:pt x="49" y="89"/>
                    <a:pt x="48" y="71"/>
                    <a:pt x="58" y="60"/>
                  </a:cubicBezTo>
                  <a:cubicBezTo>
                    <a:pt x="64" y="54"/>
                    <a:pt x="71" y="51"/>
                    <a:pt x="79" y="51"/>
                  </a:cubicBezTo>
                  <a:cubicBezTo>
                    <a:pt x="86" y="51"/>
                    <a:pt x="93" y="53"/>
                    <a:pt x="98" y="58"/>
                  </a:cubicBezTo>
                  <a:cubicBezTo>
                    <a:pt x="110" y="68"/>
                    <a:pt x="111" y="87"/>
                    <a:pt x="101" y="98"/>
                  </a:cubicBezTo>
                  <a:cubicBezTo>
                    <a:pt x="96" y="104"/>
                    <a:pt x="88" y="107"/>
                    <a:pt x="80" y="107"/>
                  </a:cubicBezTo>
                  <a:moveTo>
                    <a:pt x="82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76" y="0"/>
                    <a:pt x="72" y="0"/>
                    <a:pt x="67" y="0"/>
                  </a:cubicBezTo>
                  <a:cubicBezTo>
                    <a:pt x="64" y="0"/>
                    <a:pt x="62" y="2"/>
                    <a:pt x="61" y="4"/>
                  </a:cubicBezTo>
                  <a:cubicBezTo>
                    <a:pt x="60" y="9"/>
                    <a:pt x="58" y="14"/>
                    <a:pt x="56" y="19"/>
                  </a:cubicBezTo>
                  <a:cubicBezTo>
                    <a:pt x="56" y="22"/>
                    <a:pt x="54" y="23"/>
                    <a:pt x="51" y="24"/>
                  </a:cubicBezTo>
                  <a:cubicBezTo>
                    <a:pt x="51" y="25"/>
                    <a:pt x="50" y="25"/>
                    <a:pt x="49" y="25"/>
                  </a:cubicBezTo>
                  <a:cubicBezTo>
                    <a:pt x="49" y="25"/>
                    <a:pt x="49" y="25"/>
                    <a:pt x="48" y="25"/>
                  </a:cubicBezTo>
                  <a:cubicBezTo>
                    <a:pt x="45" y="23"/>
                    <a:pt x="41" y="22"/>
                    <a:pt x="38" y="21"/>
                  </a:cubicBezTo>
                  <a:cubicBezTo>
                    <a:pt x="35" y="20"/>
                    <a:pt x="32" y="19"/>
                    <a:pt x="30" y="19"/>
                  </a:cubicBezTo>
                  <a:cubicBezTo>
                    <a:pt x="29" y="18"/>
                    <a:pt x="29" y="18"/>
                    <a:pt x="28" y="18"/>
                  </a:cubicBezTo>
                  <a:cubicBezTo>
                    <a:pt x="27" y="18"/>
                    <a:pt x="26" y="19"/>
                    <a:pt x="25" y="20"/>
                  </a:cubicBezTo>
                  <a:cubicBezTo>
                    <a:pt x="22" y="24"/>
                    <a:pt x="19" y="28"/>
                    <a:pt x="15" y="31"/>
                  </a:cubicBezTo>
                  <a:cubicBezTo>
                    <a:pt x="13" y="33"/>
                    <a:pt x="13" y="36"/>
                    <a:pt x="14" y="39"/>
                  </a:cubicBezTo>
                  <a:cubicBezTo>
                    <a:pt x="17" y="44"/>
                    <a:pt x="19" y="49"/>
                    <a:pt x="22" y="54"/>
                  </a:cubicBezTo>
                  <a:cubicBezTo>
                    <a:pt x="22" y="55"/>
                    <a:pt x="23" y="56"/>
                    <a:pt x="23" y="56"/>
                  </a:cubicBezTo>
                  <a:cubicBezTo>
                    <a:pt x="22" y="58"/>
                    <a:pt x="21" y="61"/>
                    <a:pt x="18" y="63"/>
                  </a:cubicBezTo>
                  <a:cubicBezTo>
                    <a:pt x="13" y="65"/>
                    <a:pt x="8" y="68"/>
                    <a:pt x="3" y="70"/>
                  </a:cubicBezTo>
                  <a:cubicBezTo>
                    <a:pt x="1" y="71"/>
                    <a:pt x="0" y="73"/>
                    <a:pt x="0" y="76"/>
                  </a:cubicBezTo>
                  <a:cubicBezTo>
                    <a:pt x="1" y="81"/>
                    <a:pt x="1" y="86"/>
                    <a:pt x="1" y="90"/>
                  </a:cubicBezTo>
                  <a:cubicBezTo>
                    <a:pt x="1" y="93"/>
                    <a:pt x="2" y="95"/>
                    <a:pt x="5" y="96"/>
                  </a:cubicBezTo>
                  <a:cubicBezTo>
                    <a:pt x="11" y="98"/>
                    <a:pt x="16" y="100"/>
                    <a:pt x="22" y="102"/>
                  </a:cubicBezTo>
                  <a:cubicBezTo>
                    <a:pt x="23" y="102"/>
                    <a:pt x="23" y="102"/>
                    <a:pt x="24" y="103"/>
                  </a:cubicBezTo>
                  <a:cubicBezTo>
                    <a:pt x="25" y="105"/>
                    <a:pt x="27" y="108"/>
                    <a:pt x="25" y="111"/>
                  </a:cubicBezTo>
                  <a:cubicBezTo>
                    <a:pt x="23" y="116"/>
                    <a:pt x="22" y="122"/>
                    <a:pt x="20" y="127"/>
                  </a:cubicBezTo>
                  <a:cubicBezTo>
                    <a:pt x="20" y="129"/>
                    <a:pt x="20" y="131"/>
                    <a:pt x="22" y="133"/>
                  </a:cubicBezTo>
                  <a:cubicBezTo>
                    <a:pt x="26" y="136"/>
                    <a:pt x="30" y="139"/>
                    <a:pt x="33" y="143"/>
                  </a:cubicBezTo>
                  <a:cubicBezTo>
                    <a:pt x="35" y="144"/>
                    <a:pt x="36" y="145"/>
                    <a:pt x="37" y="145"/>
                  </a:cubicBezTo>
                  <a:cubicBezTo>
                    <a:pt x="38" y="145"/>
                    <a:pt x="39" y="144"/>
                    <a:pt x="40" y="144"/>
                  </a:cubicBezTo>
                  <a:cubicBezTo>
                    <a:pt x="45" y="142"/>
                    <a:pt x="49" y="140"/>
                    <a:pt x="53" y="137"/>
                  </a:cubicBezTo>
                  <a:cubicBezTo>
                    <a:pt x="55" y="137"/>
                    <a:pt x="57" y="136"/>
                    <a:pt x="58" y="136"/>
                  </a:cubicBezTo>
                  <a:cubicBezTo>
                    <a:pt x="59" y="136"/>
                    <a:pt x="61" y="136"/>
                    <a:pt x="62" y="137"/>
                  </a:cubicBezTo>
                  <a:cubicBezTo>
                    <a:pt x="63" y="137"/>
                    <a:pt x="64" y="138"/>
                    <a:pt x="64" y="139"/>
                  </a:cubicBezTo>
                  <a:cubicBezTo>
                    <a:pt x="66" y="144"/>
                    <a:pt x="69" y="148"/>
                    <a:pt x="71" y="153"/>
                  </a:cubicBezTo>
                  <a:cubicBezTo>
                    <a:pt x="72" y="154"/>
                    <a:pt x="73" y="156"/>
                    <a:pt x="74" y="157"/>
                  </a:cubicBezTo>
                  <a:cubicBezTo>
                    <a:pt x="75" y="158"/>
                    <a:pt x="77" y="158"/>
                    <a:pt x="78" y="158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83" y="158"/>
                    <a:pt x="88" y="158"/>
                    <a:pt x="93" y="158"/>
                  </a:cubicBezTo>
                  <a:cubicBezTo>
                    <a:pt x="96" y="158"/>
                    <a:pt x="97" y="156"/>
                    <a:pt x="98" y="154"/>
                  </a:cubicBezTo>
                  <a:cubicBezTo>
                    <a:pt x="100" y="149"/>
                    <a:pt x="102" y="144"/>
                    <a:pt x="103" y="139"/>
                  </a:cubicBezTo>
                  <a:cubicBezTo>
                    <a:pt x="104" y="136"/>
                    <a:pt x="105" y="134"/>
                    <a:pt x="108" y="133"/>
                  </a:cubicBezTo>
                  <a:cubicBezTo>
                    <a:pt x="109" y="133"/>
                    <a:pt x="110" y="133"/>
                    <a:pt x="110" y="133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15" y="135"/>
                    <a:pt x="118" y="136"/>
                    <a:pt x="122" y="137"/>
                  </a:cubicBezTo>
                  <a:cubicBezTo>
                    <a:pt x="125" y="138"/>
                    <a:pt x="127" y="139"/>
                    <a:pt x="130" y="139"/>
                  </a:cubicBezTo>
                  <a:cubicBezTo>
                    <a:pt x="131" y="139"/>
                    <a:pt x="131" y="140"/>
                    <a:pt x="131" y="140"/>
                  </a:cubicBezTo>
                  <a:cubicBezTo>
                    <a:pt x="133" y="140"/>
                    <a:pt x="134" y="139"/>
                    <a:pt x="135" y="138"/>
                  </a:cubicBezTo>
                  <a:cubicBezTo>
                    <a:pt x="138" y="134"/>
                    <a:pt x="141" y="130"/>
                    <a:pt x="144" y="127"/>
                  </a:cubicBezTo>
                  <a:cubicBezTo>
                    <a:pt x="147" y="125"/>
                    <a:pt x="147" y="122"/>
                    <a:pt x="146" y="120"/>
                  </a:cubicBezTo>
                  <a:cubicBezTo>
                    <a:pt x="143" y="115"/>
                    <a:pt x="141" y="110"/>
                    <a:pt x="138" y="105"/>
                  </a:cubicBezTo>
                  <a:cubicBezTo>
                    <a:pt x="137" y="103"/>
                    <a:pt x="137" y="101"/>
                    <a:pt x="138" y="99"/>
                  </a:cubicBezTo>
                  <a:cubicBezTo>
                    <a:pt x="138" y="97"/>
                    <a:pt x="139" y="96"/>
                    <a:pt x="141" y="95"/>
                  </a:cubicBezTo>
                  <a:cubicBezTo>
                    <a:pt x="146" y="93"/>
                    <a:pt x="151" y="90"/>
                    <a:pt x="157" y="88"/>
                  </a:cubicBezTo>
                  <a:cubicBezTo>
                    <a:pt x="159" y="86"/>
                    <a:pt x="160" y="85"/>
                    <a:pt x="159" y="82"/>
                  </a:cubicBezTo>
                  <a:cubicBezTo>
                    <a:pt x="159" y="77"/>
                    <a:pt x="159" y="72"/>
                    <a:pt x="158" y="67"/>
                  </a:cubicBezTo>
                  <a:cubicBezTo>
                    <a:pt x="158" y="65"/>
                    <a:pt x="157" y="63"/>
                    <a:pt x="155" y="62"/>
                  </a:cubicBezTo>
                  <a:cubicBezTo>
                    <a:pt x="149" y="60"/>
                    <a:pt x="144" y="58"/>
                    <a:pt x="138" y="56"/>
                  </a:cubicBezTo>
                  <a:cubicBezTo>
                    <a:pt x="136" y="56"/>
                    <a:pt x="136" y="55"/>
                    <a:pt x="135" y="54"/>
                  </a:cubicBezTo>
                  <a:cubicBezTo>
                    <a:pt x="133" y="51"/>
                    <a:pt x="133" y="49"/>
                    <a:pt x="134" y="46"/>
                  </a:cubicBezTo>
                  <a:cubicBezTo>
                    <a:pt x="135" y="45"/>
                    <a:pt x="135" y="44"/>
                    <a:pt x="136" y="43"/>
                  </a:cubicBezTo>
                  <a:cubicBezTo>
                    <a:pt x="137" y="39"/>
                    <a:pt x="138" y="35"/>
                    <a:pt x="139" y="31"/>
                  </a:cubicBezTo>
                  <a:cubicBezTo>
                    <a:pt x="140" y="29"/>
                    <a:pt x="139" y="27"/>
                    <a:pt x="137" y="25"/>
                  </a:cubicBezTo>
                  <a:cubicBezTo>
                    <a:pt x="133" y="22"/>
                    <a:pt x="130" y="19"/>
                    <a:pt x="127" y="15"/>
                  </a:cubicBezTo>
                  <a:cubicBezTo>
                    <a:pt x="125" y="14"/>
                    <a:pt x="124" y="13"/>
                    <a:pt x="122" y="13"/>
                  </a:cubicBezTo>
                  <a:cubicBezTo>
                    <a:pt x="121" y="13"/>
                    <a:pt x="120" y="14"/>
                    <a:pt x="119" y="14"/>
                  </a:cubicBezTo>
                  <a:cubicBezTo>
                    <a:pt x="115" y="16"/>
                    <a:pt x="110" y="18"/>
                    <a:pt x="106" y="21"/>
                  </a:cubicBezTo>
                  <a:cubicBezTo>
                    <a:pt x="104" y="21"/>
                    <a:pt x="103" y="22"/>
                    <a:pt x="101" y="22"/>
                  </a:cubicBezTo>
                  <a:cubicBezTo>
                    <a:pt x="100" y="22"/>
                    <a:pt x="99" y="22"/>
                    <a:pt x="98" y="21"/>
                  </a:cubicBezTo>
                  <a:cubicBezTo>
                    <a:pt x="97" y="21"/>
                    <a:pt x="96" y="20"/>
                    <a:pt x="95" y="19"/>
                  </a:cubicBezTo>
                  <a:cubicBezTo>
                    <a:pt x="93" y="13"/>
                    <a:pt x="90" y="8"/>
                    <a:pt x="87" y="3"/>
                  </a:cubicBezTo>
                  <a:cubicBezTo>
                    <a:pt x="86" y="0"/>
                    <a:pt x="84" y="0"/>
                    <a:pt x="82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8064166" y="3681579"/>
              <a:ext cx="140117" cy="140117"/>
            </a:xfrm>
            <a:custGeom>
              <a:avLst/>
              <a:gdLst>
                <a:gd name="T0" fmla="*/ 28 w 73"/>
                <a:gd name="T1" fmla="*/ 46 h 73"/>
                <a:gd name="T2" fmla="*/ 37 w 73"/>
                <a:gd name="T3" fmla="*/ 24 h 73"/>
                <a:gd name="T4" fmla="*/ 47 w 73"/>
                <a:gd name="T5" fmla="*/ 45 h 73"/>
                <a:gd name="T6" fmla="*/ 38 w 73"/>
                <a:gd name="T7" fmla="*/ 0 h 73"/>
                <a:gd name="T8" fmla="*/ 31 w 73"/>
                <a:gd name="T9" fmla="*/ 1 h 73"/>
                <a:gd name="T10" fmla="*/ 26 w 73"/>
                <a:gd name="T11" fmla="*/ 9 h 73"/>
                <a:gd name="T12" fmla="*/ 23 w 73"/>
                <a:gd name="T13" fmla="*/ 12 h 73"/>
                <a:gd name="T14" fmla="*/ 18 w 73"/>
                <a:gd name="T15" fmla="*/ 10 h 73"/>
                <a:gd name="T16" fmla="*/ 13 w 73"/>
                <a:gd name="T17" fmla="*/ 9 h 73"/>
                <a:gd name="T18" fmla="*/ 7 w 73"/>
                <a:gd name="T19" fmla="*/ 15 h 73"/>
                <a:gd name="T20" fmla="*/ 10 w 73"/>
                <a:gd name="T21" fmla="*/ 25 h 73"/>
                <a:gd name="T22" fmla="*/ 9 w 73"/>
                <a:gd name="T23" fmla="*/ 29 h 73"/>
                <a:gd name="T24" fmla="*/ 1 w 73"/>
                <a:gd name="T25" fmla="*/ 35 h 73"/>
                <a:gd name="T26" fmla="*/ 3 w 73"/>
                <a:gd name="T27" fmla="*/ 44 h 73"/>
                <a:gd name="T28" fmla="*/ 11 w 73"/>
                <a:gd name="T29" fmla="*/ 48 h 73"/>
                <a:gd name="T30" fmla="*/ 10 w 73"/>
                <a:gd name="T31" fmla="*/ 59 h 73"/>
                <a:gd name="T32" fmla="*/ 16 w 73"/>
                <a:gd name="T33" fmla="*/ 66 h 73"/>
                <a:gd name="T34" fmla="*/ 19 w 73"/>
                <a:gd name="T35" fmla="*/ 66 h 73"/>
                <a:gd name="T36" fmla="*/ 27 w 73"/>
                <a:gd name="T37" fmla="*/ 63 h 73"/>
                <a:gd name="T38" fmla="*/ 30 w 73"/>
                <a:gd name="T39" fmla="*/ 64 h 73"/>
                <a:gd name="T40" fmla="*/ 34 w 73"/>
                <a:gd name="T41" fmla="*/ 73 h 73"/>
                <a:gd name="T42" fmla="*/ 36 w 73"/>
                <a:gd name="T43" fmla="*/ 73 h 73"/>
                <a:gd name="T44" fmla="*/ 45 w 73"/>
                <a:gd name="T45" fmla="*/ 71 h 73"/>
                <a:gd name="T46" fmla="*/ 50 w 73"/>
                <a:gd name="T47" fmla="*/ 62 h 73"/>
                <a:gd name="T48" fmla="*/ 51 w 73"/>
                <a:gd name="T49" fmla="*/ 61 h 73"/>
                <a:gd name="T50" fmla="*/ 60 w 73"/>
                <a:gd name="T51" fmla="*/ 64 h 73"/>
                <a:gd name="T52" fmla="*/ 62 w 73"/>
                <a:gd name="T53" fmla="*/ 64 h 73"/>
                <a:gd name="T54" fmla="*/ 67 w 73"/>
                <a:gd name="T55" fmla="*/ 55 h 73"/>
                <a:gd name="T56" fmla="*/ 63 w 73"/>
                <a:gd name="T57" fmla="*/ 46 h 73"/>
                <a:gd name="T58" fmla="*/ 72 w 73"/>
                <a:gd name="T59" fmla="*/ 41 h 73"/>
                <a:gd name="T60" fmla="*/ 73 w 73"/>
                <a:gd name="T61" fmla="*/ 31 h 73"/>
                <a:gd name="T62" fmla="*/ 63 w 73"/>
                <a:gd name="T63" fmla="*/ 26 h 73"/>
                <a:gd name="T64" fmla="*/ 62 w 73"/>
                <a:gd name="T65" fmla="*/ 22 h 73"/>
                <a:gd name="T66" fmla="*/ 64 w 73"/>
                <a:gd name="T67" fmla="*/ 15 h 73"/>
                <a:gd name="T68" fmla="*/ 58 w 73"/>
                <a:gd name="T69" fmla="*/ 8 h 73"/>
                <a:gd name="T70" fmla="*/ 55 w 73"/>
                <a:gd name="T71" fmla="*/ 7 h 73"/>
                <a:gd name="T72" fmla="*/ 47 w 73"/>
                <a:gd name="T73" fmla="*/ 11 h 73"/>
                <a:gd name="T74" fmla="*/ 44 w 73"/>
                <a:gd name="T75" fmla="*/ 9 h 73"/>
                <a:gd name="T76" fmla="*/ 38 w 73"/>
                <a:gd name="T7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" h="73">
                  <a:moveTo>
                    <a:pt x="37" y="50"/>
                  </a:moveTo>
                  <a:cubicBezTo>
                    <a:pt x="34" y="50"/>
                    <a:pt x="31" y="49"/>
                    <a:pt x="28" y="46"/>
                  </a:cubicBezTo>
                  <a:cubicBezTo>
                    <a:pt x="23" y="41"/>
                    <a:pt x="22" y="33"/>
                    <a:pt x="27" y="28"/>
                  </a:cubicBezTo>
                  <a:cubicBezTo>
                    <a:pt x="30" y="25"/>
                    <a:pt x="33" y="24"/>
                    <a:pt x="37" y="24"/>
                  </a:cubicBezTo>
                  <a:cubicBezTo>
                    <a:pt x="40" y="24"/>
                    <a:pt x="43" y="25"/>
                    <a:pt x="45" y="27"/>
                  </a:cubicBezTo>
                  <a:cubicBezTo>
                    <a:pt x="51" y="32"/>
                    <a:pt x="51" y="40"/>
                    <a:pt x="47" y="45"/>
                  </a:cubicBezTo>
                  <a:cubicBezTo>
                    <a:pt x="44" y="48"/>
                    <a:pt x="41" y="50"/>
                    <a:pt x="37" y="50"/>
                  </a:cubicBezTo>
                  <a:moveTo>
                    <a:pt x="38" y="0"/>
                  </a:moveTo>
                  <a:cubicBezTo>
                    <a:pt x="38" y="0"/>
                    <a:pt x="37" y="0"/>
                    <a:pt x="37" y="0"/>
                  </a:cubicBezTo>
                  <a:cubicBezTo>
                    <a:pt x="35" y="1"/>
                    <a:pt x="33" y="1"/>
                    <a:pt x="31" y="1"/>
                  </a:cubicBezTo>
                  <a:cubicBezTo>
                    <a:pt x="30" y="1"/>
                    <a:pt x="29" y="1"/>
                    <a:pt x="28" y="3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1" y="11"/>
                    <a:pt x="19" y="11"/>
                    <a:pt x="18" y="10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0" y="12"/>
                    <a:pt x="9" y="13"/>
                    <a:pt x="7" y="15"/>
                  </a:cubicBezTo>
                  <a:cubicBezTo>
                    <a:pt x="6" y="16"/>
                    <a:pt x="6" y="17"/>
                    <a:pt x="7" y="18"/>
                  </a:cubicBezTo>
                  <a:cubicBezTo>
                    <a:pt x="8" y="21"/>
                    <a:pt x="9" y="23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7"/>
                    <a:pt x="10" y="29"/>
                    <a:pt x="9" y="29"/>
                  </a:cubicBezTo>
                  <a:cubicBezTo>
                    <a:pt x="6" y="30"/>
                    <a:pt x="4" y="31"/>
                    <a:pt x="2" y="33"/>
                  </a:cubicBezTo>
                  <a:cubicBezTo>
                    <a:pt x="1" y="33"/>
                    <a:pt x="0" y="34"/>
                    <a:pt x="1" y="35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1" y="43"/>
                    <a:pt x="2" y="44"/>
                    <a:pt x="3" y="44"/>
                  </a:cubicBezTo>
                  <a:cubicBezTo>
                    <a:pt x="5" y="45"/>
                    <a:pt x="8" y="46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49"/>
                    <a:pt x="13" y="50"/>
                    <a:pt x="12" y="51"/>
                  </a:cubicBezTo>
                  <a:cubicBezTo>
                    <a:pt x="11" y="54"/>
                    <a:pt x="11" y="56"/>
                    <a:pt x="10" y="59"/>
                  </a:cubicBezTo>
                  <a:cubicBezTo>
                    <a:pt x="9" y="60"/>
                    <a:pt x="10" y="61"/>
                    <a:pt x="11" y="61"/>
                  </a:cubicBezTo>
                  <a:cubicBezTo>
                    <a:pt x="12" y="63"/>
                    <a:pt x="14" y="64"/>
                    <a:pt x="16" y="66"/>
                  </a:cubicBezTo>
                  <a:cubicBezTo>
                    <a:pt x="16" y="66"/>
                    <a:pt x="17" y="67"/>
                    <a:pt x="18" y="67"/>
                  </a:cubicBezTo>
                  <a:cubicBezTo>
                    <a:pt x="18" y="67"/>
                    <a:pt x="18" y="67"/>
                    <a:pt x="19" y="66"/>
                  </a:cubicBezTo>
                  <a:cubicBezTo>
                    <a:pt x="21" y="65"/>
                    <a:pt x="23" y="64"/>
                    <a:pt x="25" y="63"/>
                  </a:cubicBezTo>
                  <a:cubicBezTo>
                    <a:pt x="26" y="63"/>
                    <a:pt x="26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29" y="63"/>
                    <a:pt x="29" y="64"/>
                    <a:pt x="30" y="64"/>
                  </a:cubicBezTo>
                  <a:cubicBezTo>
                    <a:pt x="31" y="66"/>
                    <a:pt x="32" y="68"/>
                    <a:pt x="33" y="70"/>
                  </a:cubicBezTo>
                  <a:cubicBezTo>
                    <a:pt x="33" y="71"/>
                    <a:pt x="34" y="72"/>
                    <a:pt x="34" y="73"/>
                  </a:cubicBezTo>
                  <a:cubicBezTo>
                    <a:pt x="35" y="73"/>
                    <a:pt x="35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8" y="73"/>
                    <a:pt x="40" y="73"/>
                    <a:pt x="43" y="73"/>
                  </a:cubicBezTo>
                  <a:cubicBezTo>
                    <a:pt x="44" y="73"/>
                    <a:pt x="45" y="72"/>
                    <a:pt x="45" y="71"/>
                  </a:cubicBezTo>
                  <a:cubicBezTo>
                    <a:pt x="46" y="69"/>
                    <a:pt x="47" y="66"/>
                    <a:pt x="48" y="64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0" y="61"/>
                    <a:pt x="50" y="61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3" y="62"/>
                    <a:pt x="54" y="63"/>
                    <a:pt x="56" y="63"/>
                  </a:cubicBezTo>
                  <a:cubicBezTo>
                    <a:pt x="57" y="64"/>
                    <a:pt x="59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1" y="64"/>
                    <a:pt x="61" y="64"/>
                    <a:pt x="62" y="64"/>
                  </a:cubicBezTo>
                  <a:cubicBezTo>
                    <a:pt x="63" y="62"/>
                    <a:pt x="65" y="60"/>
                    <a:pt x="66" y="58"/>
                  </a:cubicBezTo>
                  <a:cubicBezTo>
                    <a:pt x="67" y="57"/>
                    <a:pt x="68" y="56"/>
                    <a:pt x="67" y="55"/>
                  </a:cubicBezTo>
                  <a:cubicBezTo>
                    <a:pt x="66" y="53"/>
                    <a:pt x="65" y="51"/>
                    <a:pt x="64" y="49"/>
                  </a:cubicBezTo>
                  <a:cubicBezTo>
                    <a:pt x="63" y="48"/>
                    <a:pt x="63" y="47"/>
                    <a:pt x="63" y="46"/>
                  </a:cubicBezTo>
                  <a:cubicBezTo>
                    <a:pt x="64" y="45"/>
                    <a:pt x="64" y="45"/>
                    <a:pt x="65" y="44"/>
                  </a:cubicBezTo>
                  <a:cubicBezTo>
                    <a:pt x="67" y="43"/>
                    <a:pt x="70" y="42"/>
                    <a:pt x="72" y="41"/>
                  </a:cubicBezTo>
                  <a:cubicBezTo>
                    <a:pt x="73" y="40"/>
                    <a:pt x="73" y="39"/>
                    <a:pt x="73" y="38"/>
                  </a:cubicBezTo>
                  <a:cubicBezTo>
                    <a:pt x="73" y="36"/>
                    <a:pt x="73" y="34"/>
                    <a:pt x="73" y="31"/>
                  </a:cubicBezTo>
                  <a:cubicBezTo>
                    <a:pt x="73" y="30"/>
                    <a:pt x="72" y="29"/>
                    <a:pt x="71" y="29"/>
                  </a:cubicBezTo>
                  <a:cubicBezTo>
                    <a:pt x="69" y="28"/>
                    <a:pt x="66" y="27"/>
                    <a:pt x="63" y="26"/>
                  </a:cubicBezTo>
                  <a:cubicBezTo>
                    <a:pt x="63" y="26"/>
                    <a:pt x="62" y="26"/>
                    <a:pt x="62" y="25"/>
                  </a:cubicBezTo>
                  <a:cubicBezTo>
                    <a:pt x="61" y="24"/>
                    <a:pt x="61" y="23"/>
                    <a:pt x="62" y="22"/>
                  </a:cubicBezTo>
                  <a:cubicBezTo>
                    <a:pt x="62" y="21"/>
                    <a:pt x="62" y="21"/>
                    <a:pt x="62" y="20"/>
                  </a:cubicBezTo>
                  <a:cubicBezTo>
                    <a:pt x="63" y="18"/>
                    <a:pt x="63" y="17"/>
                    <a:pt x="64" y="15"/>
                  </a:cubicBezTo>
                  <a:cubicBezTo>
                    <a:pt x="64" y="14"/>
                    <a:pt x="64" y="13"/>
                    <a:pt x="63" y="12"/>
                  </a:cubicBezTo>
                  <a:cubicBezTo>
                    <a:pt x="61" y="11"/>
                    <a:pt x="60" y="9"/>
                    <a:pt x="58" y="8"/>
                  </a:cubicBezTo>
                  <a:cubicBezTo>
                    <a:pt x="58" y="7"/>
                    <a:pt x="57" y="7"/>
                    <a:pt x="56" y="7"/>
                  </a:cubicBezTo>
                  <a:cubicBezTo>
                    <a:pt x="56" y="7"/>
                    <a:pt x="55" y="7"/>
                    <a:pt x="55" y="7"/>
                  </a:cubicBezTo>
                  <a:cubicBezTo>
                    <a:pt x="53" y="8"/>
                    <a:pt x="51" y="9"/>
                    <a:pt x="49" y="10"/>
                  </a:cubicBezTo>
                  <a:cubicBezTo>
                    <a:pt x="48" y="10"/>
                    <a:pt x="47" y="11"/>
                    <a:pt x="47" y="11"/>
                  </a:cubicBezTo>
                  <a:cubicBezTo>
                    <a:pt x="46" y="11"/>
                    <a:pt x="46" y="11"/>
                    <a:pt x="45" y="10"/>
                  </a:cubicBezTo>
                  <a:cubicBezTo>
                    <a:pt x="45" y="10"/>
                    <a:pt x="44" y="10"/>
                    <a:pt x="44" y="9"/>
                  </a:cubicBezTo>
                  <a:cubicBezTo>
                    <a:pt x="43" y="7"/>
                    <a:pt x="41" y="4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4630464" y="5049356"/>
              <a:ext cx="310377" cy="303860"/>
            </a:xfrm>
            <a:custGeom>
              <a:avLst/>
              <a:gdLst>
                <a:gd name="T0" fmla="*/ 52 w 161"/>
                <a:gd name="T1" fmla="*/ 80 h 158"/>
                <a:gd name="T2" fmla="*/ 80 w 161"/>
                <a:gd name="T3" fmla="*/ 51 h 158"/>
                <a:gd name="T4" fmla="*/ 82 w 161"/>
                <a:gd name="T5" fmla="*/ 107 h 158"/>
                <a:gd name="T6" fmla="*/ 83 w 161"/>
                <a:gd name="T7" fmla="*/ 0 h 158"/>
                <a:gd name="T8" fmla="*/ 68 w 161"/>
                <a:gd name="T9" fmla="*/ 1 h 158"/>
                <a:gd name="T10" fmla="*/ 58 w 161"/>
                <a:gd name="T11" fmla="*/ 19 h 158"/>
                <a:gd name="T12" fmla="*/ 50 w 161"/>
                <a:gd name="T13" fmla="*/ 25 h 158"/>
                <a:gd name="T14" fmla="*/ 34 w 161"/>
                <a:gd name="T15" fmla="*/ 20 h 158"/>
                <a:gd name="T16" fmla="*/ 25 w 161"/>
                <a:gd name="T17" fmla="*/ 21 h 158"/>
                <a:gd name="T18" fmla="*/ 14 w 161"/>
                <a:gd name="T19" fmla="*/ 39 h 158"/>
                <a:gd name="T20" fmla="*/ 22 w 161"/>
                <a:gd name="T21" fmla="*/ 60 h 158"/>
                <a:gd name="T22" fmla="*/ 9 w 161"/>
                <a:gd name="T23" fmla="*/ 67 h 158"/>
                <a:gd name="T24" fmla="*/ 0 w 161"/>
                <a:gd name="T25" fmla="*/ 76 h 158"/>
                <a:gd name="T26" fmla="*/ 5 w 161"/>
                <a:gd name="T27" fmla="*/ 96 h 158"/>
                <a:gd name="T28" fmla="*/ 25 w 161"/>
                <a:gd name="T29" fmla="*/ 105 h 158"/>
                <a:gd name="T30" fmla="*/ 20 w 161"/>
                <a:gd name="T31" fmla="*/ 127 h 158"/>
                <a:gd name="T32" fmla="*/ 33 w 161"/>
                <a:gd name="T33" fmla="*/ 143 h 158"/>
                <a:gd name="T34" fmla="*/ 39 w 161"/>
                <a:gd name="T35" fmla="*/ 144 h 158"/>
                <a:gd name="T36" fmla="*/ 58 w 161"/>
                <a:gd name="T37" fmla="*/ 135 h 158"/>
                <a:gd name="T38" fmla="*/ 65 w 161"/>
                <a:gd name="T39" fmla="*/ 141 h 158"/>
                <a:gd name="T40" fmla="*/ 72 w 161"/>
                <a:gd name="T41" fmla="*/ 154 h 158"/>
                <a:gd name="T42" fmla="*/ 78 w 161"/>
                <a:gd name="T43" fmla="*/ 157 h 158"/>
                <a:gd name="T44" fmla="*/ 98 w 161"/>
                <a:gd name="T45" fmla="*/ 153 h 158"/>
                <a:gd name="T46" fmla="*/ 108 w 161"/>
                <a:gd name="T47" fmla="*/ 132 h 158"/>
                <a:gd name="T48" fmla="*/ 112 w 161"/>
                <a:gd name="T49" fmla="*/ 132 h 158"/>
                <a:gd name="T50" fmla="*/ 131 w 161"/>
                <a:gd name="T51" fmla="*/ 138 h 158"/>
                <a:gd name="T52" fmla="*/ 145 w 161"/>
                <a:gd name="T53" fmla="*/ 125 h 158"/>
                <a:gd name="T54" fmla="*/ 140 w 161"/>
                <a:gd name="T55" fmla="*/ 105 h 158"/>
                <a:gd name="T56" fmla="*/ 141 w 161"/>
                <a:gd name="T57" fmla="*/ 95 h 158"/>
                <a:gd name="T58" fmla="*/ 158 w 161"/>
                <a:gd name="T59" fmla="*/ 86 h 158"/>
                <a:gd name="T60" fmla="*/ 160 w 161"/>
                <a:gd name="T61" fmla="*/ 67 h 158"/>
                <a:gd name="T62" fmla="*/ 139 w 161"/>
                <a:gd name="T63" fmla="*/ 55 h 158"/>
                <a:gd name="T64" fmla="*/ 135 w 161"/>
                <a:gd name="T65" fmla="*/ 47 h 158"/>
                <a:gd name="T66" fmla="*/ 138 w 161"/>
                <a:gd name="T67" fmla="*/ 24 h 158"/>
                <a:gd name="T68" fmla="*/ 124 w 161"/>
                <a:gd name="T69" fmla="*/ 13 h 158"/>
                <a:gd name="T70" fmla="*/ 105 w 161"/>
                <a:gd name="T71" fmla="*/ 22 h 158"/>
                <a:gd name="T72" fmla="*/ 103 w 161"/>
                <a:gd name="T73" fmla="*/ 22 h 158"/>
                <a:gd name="T74" fmla="*/ 88 w 161"/>
                <a:gd name="T7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" h="158">
                  <a:moveTo>
                    <a:pt x="80" y="107"/>
                  </a:moveTo>
                  <a:cubicBezTo>
                    <a:pt x="65" y="107"/>
                    <a:pt x="53" y="95"/>
                    <a:pt x="52" y="80"/>
                  </a:cubicBezTo>
                  <a:cubicBezTo>
                    <a:pt x="51" y="65"/>
                    <a:pt x="63" y="52"/>
                    <a:pt x="79" y="51"/>
                  </a:cubicBezTo>
                  <a:cubicBezTo>
                    <a:pt x="79" y="51"/>
                    <a:pt x="80" y="51"/>
                    <a:pt x="80" y="51"/>
                  </a:cubicBezTo>
                  <a:cubicBezTo>
                    <a:pt x="95" y="51"/>
                    <a:pt x="108" y="62"/>
                    <a:pt x="109" y="77"/>
                  </a:cubicBezTo>
                  <a:cubicBezTo>
                    <a:pt x="110" y="92"/>
                    <a:pt x="98" y="106"/>
                    <a:pt x="82" y="107"/>
                  </a:cubicBezTo>
                  <a:cubicBezTo>
                    <a:pt x="81" y="107"/>
                    <a:pt x="81" y="107"/>
                    <a:pt x="80" y="107"/>
                  </a:cubicBezTo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78" y="0"/>
                    <a:pt x="73" y="1"/>
                    <a:pt x="68" y="1"/>
                  </a:cubicBezTo>
                  <a:cubicBezTo>
                    <a:pt x="65" y="1"/>
                    <a:pt x="63" y="2"/>
                    <a:pt x="62" y="5"/>
                  </a:cubicBezTo>
                  <a:cubicBezTo>
                    <a:pt x="61" y="9"/>
                    <a:pt x="59" y="14"/>
                    <a:pt x="58" y="19"/>
                  </a:cubicBezTo>
                  <a:cubicBezTo>
                    <a:pt x="57" y="22"/>
                    <a:pt x="55" y="24"/>
                    <a:pt x="52" y="25"/>
                  </a:cubicBezTo>
                  <a:cubicBezTo>
                    <a:pt x="51" y="25"/>
                    <a:pt x="51" y="25"/>
                    <a:pt x="50" y="25"/>
                  </a:cubicBezTo>
                  <a:cubicBezTo>
                    <a:pt x="50" y="25"/>
                    <a:pt x="49" y="25"/>
                    <a:pt x="49" y="25"/>
                  </a:cubicBezTo>
                  <a:cubicBezTo>
                    <a:pt x="44" y="23"/>
                    <a:pt x="39" y="22"/>
                    <a:pt x="34" y="20"/>
                  </a:cubicBezTo>
                  <a:cubicBezTo>
                    <a:pt x="32" y="20"/>
                    <a:pt x="31" y="20"/>
                    <a:pt x="29" y="19"/>
                  </a:cubicBezTo>
                  <a:cubicBezTo>
                    <a:pt x="28" y="20"/>
                    <a:pt x="26" y="20"/>
                    <a:pt x="25" y="21"/>
                  </a:cubicBezTo>
                  <a:cubicBezTo>
                    <a:pt x="22" y="25"/>
                    <a:pt x="19" y="29"/>
                    <a:pt x="16" y="32"/>
                  </a:cubicBezTo>
                  <a:cubicBezTo>
                    <a:pt x="13" y="34"/>
                    <a:pt x="13" y="36"/>
                    <a:pt x="14" y="39"/>
                  </a:cubicBezTo>
                  <a:cubicBezTo>
                    <a:pt x="16" y="44"/>
                    <a:pt x="19" y="48"/>
                    <a:pt x="21" y="52"/>
                  </a:cubicBezTo>
                  <a:cubicBezTo>
                    <a:pt x="23" y="55"/>
                    <a:pt x="23" y="58"/>
                    <a:pt x="22" y="60"/>
                  </a:cubicBezTo>
                  <a:cubicBezTo>
                    <a:pt x="21" y="61"/>
                    <a:pt x="21" y="62"/>
                    <a:pt x="19" y="63"/>
                  </a:cubicBezTo>
                  <a:cubicBezTo>
                    <a:pt x="16" y="64"/>
                    <a:pt x="13" y="66"/>
                    <a:pt x="9" y="67"/>
                  </a:cubicBezTo>
                  <a:cubicBezTo>
                    <a:pt x="7" y="69"/>
                    <a:pt x="4" y="70"/>
                    <a:pt x="2" y="72"/>
                  </a:cubicBezTo>
                  <a:cubicBezTo>
                    <a:pt x="0" y="73"/>
                    <a:pt x="0" y="74"/>
                    <a:pt x="0" y="76"/>
                  </a:cubicBezTo>
                  <a:cubicBezTo>
                    <a:pt x="0" y="81"/>
                    <a:pt x="1" y="86"/>
                    <a:pt x="1" y="91"/>
                  </a:cubicBezTo>
                  <a:cubicBezTo>
                    <a:pt x="1" y="94"/>
                    <a:pt x="2" y="96"/>
                    <a:pt x="5" y="96"/>
                  </a:cubicBezTo>
                  <a:cubicBezTo>
                    <a:pt x="10" y="98"/>
                    <a:pt x="15" y="100"/>
                    <a:pt x="21" y="102"/>
                  </a:cubicBezTo>
                  <a:cubicBezTo>
                    <a:pt x="23" y="102"/>
                    <a:pt x="24" y="103"/>
                    <a:pt x="25" y="105"/>
                  </a:cubicBezTo>
                  <a:cubicBezTo>
                    <a:pt x="26" y="107"/>
                    <a:pt x="26" y="109"/>
                    <a:pt x="25" y="111"/>
                  </a:cubicBezTo>
                  <a:cubicBezTo>
                    <a:pt x="23" y="116"/>
                    <a:pt x="22" y="121"/>
                    <a:pt x="20" y="127"/>
                  </a:cubicBezTo>
                  <a:cubicBezTo>
                    <a:pt x="19" y="129"/>
                    <a:pt x="20" y="131"/>
                    <a:pt x="22" y="133"/>
                  </a:cubicBezTo>
                  <a:cubicBezTo>
                    <a:pt x="26" y="136"/>
                    <a:pt x="29" y="139"/>
                    <a:pt x="33" y="143"/>
                  </a:cubicBezTo>
                  <a:cubicBezTo>
                    <a:pt x="34" y="144"/>
                    <a:pt x="35" y="144"/>
                    <a:pt x="37" y="144"/>
                  </a:cubicBezTo>
                  <a:cubicBezTo>
                    <a:pt x="37" y="144"/>
                    <a:pt x="38" y="144"/>
                    <a:pt x="39" y="144"/>
                  </a:cubicBezTo>
                  <a:cubicBezTo>
                    <a:pt x="44" y="141"/>
                    <a:pt x="50" y="139"/>
                    <a:pt x="55" y="136"/>
                  </a:cubicBezTo>
                  <a:cubicBezTo>
                    <a:pt x="56" y="136"/>
                    <a:pt x="57" y="135"/>
                    <a:pt x="58" y="135"/>
                  </a:cubicBezTo>
                  <a:cubicBezTo>
                    <a:pt x="58" y="135"/>
                    <a:pt x="59" y="135"/>
                    <a:pt x="59" y="136"/>
                  </a:cubicBezTo>
                  <a:cubicBezTo>
                    <a:pt x="62" y="136"/>
                    <a:pt x="64" y="138"/>
                    <a:pt x="65" y="141"/>
                  </a:cubicBezTo>
                  <a:cubicBezTo>
                    <a:pt x="65" y="142"/>
                    <a:pt x="66" y="143"/>
                    <a:pt x="66" y="144"/>
                  </a:cubicBezTo>
                  <a:cubicBezTo>
                    <a:pt x="68" y="147"/>
                    <a:pt x="70" y="151"/>
                    <a:pt x="72" y="154"/>
                  </a:cubicBezTo>
                  <a:cubicBezTo>
                    <a:pt x="73" y="156"/>
                    <a:pt x="75" y="158"/>
                    <a:pt x="77" y="158"/>
                  </a:cubicBezTo>
                  <a:cubicBezTo>
                    <a:pt x="78" y="158"/>
                    <a:pt x="78" y="158"/>
                    <a:pt x="78" y="157"/>
                  </a:cubicBezTo>
                  <a:cubicBezTo>
                    <a:pt x="83" y="157"/>
                    <a:pt x="87" y="157"/>
                    <a:pt x="92" y="157"/>
                  </a:cubicBezTo>
                  <a:cubicBezTo>
                    <a:pt x="95" y="157"/>
                    <a:pt x="97" y="155"/>
                    <a:pt x="98" y="153"/>
                  </a:cubicBezTo>
                  <a:cubicBezTo>
                    <a:pt x="100" y="148"/>
                    <a:pt x="102" y="143"/>
                    <a:pt x="103" y="139"/>
                  </a:cubicBezTo>
                  <a:cubicBezTo>
                    <a:pt x="104" y="135"/>
                    <a:pt x="105" y="133"/>
                    <a:pt x="108" y="132"/>
                  </a:cubicBezTo>
                  <a:cubicBezTo>
                    <a:pt x="109" y="132"/>
                    <a:pt x="110" y="132"/>
                    <a:pt x="110" y="132"/>
                  </a:cubicBezTo>
                  <a:cubicBezTo>
                    <a:pt x="111" y="132"/>
                    <a:pt x="111" y="132"/>
                    <a:pt x="112" y="132"/>
                  </a:cubicBezTo>
                  <a:cubicBezTo>
                    <a:pt x="118" y="134"/>
                    <a:pt x="123" y="136"/>
                    <a:pt x="129" y="138"/>
                  </a:cubicBezTo>
                  <a:cubicBezTo>
                    <a:pt x="130" y="138"/>
                    <a:pt x="130" y="138"/>
                    <a:pt x="131" y="138"/>
                  </a:cubicBezTo>
                  <a:cubicBezTo>
                    <a:pt x="133" y="138"/>
                    <a:pt x="134" y="137"/>
                    <a:pt x="136" y="136"/>
                  </a:cubicBezTo>
                  <a:cubicBezTo>
                    <a:pt x="139" y="132"/>
                    <a:pt x="142" y="129"/>
                    <a:pt x="145" y="125"/>
                  </a:cubicBezTo>
                  <a:cubicBezTo>
                    <a:pt x="147" y="123"/>
                    <a:pt x="148" y="121"/>
                    <a:pt x="146" y="118"/>
                  </a:cubicBezTo>
                  <a:cubicBezTo>
                    <a:pt x="144" y="114"/>
                    <a:pt x="142" y="109"/>
                    <a:pt x="140" y="105"/>
                  </a:cubicBezTo>
                  <a:cubicBezTo>
                    <a:pt x="138" y="102"/>
                    <a:pt x="138" y="100"/>
                    <a:pt x="139" y="97"/>
                  </a:cubicBezTo>
                  <a:cubicBezTo>
                    <a:pt x="140" y="96"/>
                    <a:pt x="140" y="95"/>
                    <a:pt x="141" y="95"/>
                  </a:cubicBezTo>
                  <a:cubicBezTo>
                    <a:pt x="144" y="93"/>
                    <a:pt x="148" y="92"/>
                    <a:pt x="151" y="90"/>
                  </a:cubicBezTo>
                  <a:cubicBezTo>
                    <a:pt x="154" y="89"/>
                    <a:pt x="156" y="87"/>
                    <a:pt x="158" y="86"/>
                  </a:cubicBezTo>
                  <a:cubicBezTo>
                    <a:pt x="160" y="85"/>
                    <a:pt x="161" y="83"/>
                    <a:pt x="161" y="81"/>
                  </a:cubicBezTo>
                  <a:cubicBezTo>
                    <a:pt x="160" y="77"/>
                    <a:pt x="160" y="72"/>
                    <a:pt x="160" y="67"/>
                  </a:cubicBezTo>
                  <a:cubicBezTo>
                    <a:pt x="160" y="64"/>
                    <a:pt x="158" y="62"/>
                    <a:pt x="155" y="61"/>
                  </a:cubicBezTo>
                  <a:cubicBezTo>
                    <a:pt x="150" y="59"/>
                    <a:pt x="144" y="57"/>
                    <a:pt x="139" y="55"/>
                  </a:cubicBezTo>
                  <a:cubicBezTo>
                    <a:pt x="138" y="55"/>
                    <a:pt x="137" y="55"/>
                    <a:pt x="137" y="55"/>
                  </a:cubicBezTo>
                  <a:cubicBezTo>
                    <a:pt x="136" y="52"/>
                    <a:pt x="134" y="50"/>
                    <a:pt x="135" y="47"/>
                  </a:cubicBezTo>
                  <a:cubicBezTo>
                    <a:pt x="138" y="42"/>
                    <a:pt x="139" y="36"/>
                    <a:pt x="141" y="31"/>
                  </a:cubicBezTo>
                  <a:cubicBezTo>
                    <a:pt x="142" y="28"/>
                    <a:pt x="141" y="26"/>
                    <a:pt x="138" y="24"/>
                  </a:cubicBezTo>
                  <a:cubicBezTo>
                    <a:pt x="135" y="21"/>
                    <a:pt x="131" y="18"/>
                    <a:pt x="128" y="15"/>
                  </a:cubicBezTo>
                  <a:cubicBezTo>
                    <a:pt x="127" y="14"/>
                    <a:pt x="125" y="13"/>
                    <a:pt x="124" y="13"/>
                  </a:cubicBezTo>
                  <a:cubicBezTo>
                    <a:pt x="123" y="13"/>
                    <a:pt x="122" y="13"/>
                    <a:pt x="121" y="14"/>
                  </a:cubicBezTo>
                  <a:cubicBezTo>
                    <a:pt x="116" y="16"/>
                    <a:pt x="110" y="19"/>
                    <a:pt x="105" y="22"/>
                  </a:cubicBezTo>
                  <a:cubicBezTo>
                    <a:pt x="104" y="22"/>
                    <a:pt x="104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21"/>
                    <a:pt x="97" y="21"/>
                    <a:pt x="96" y="18"/>
                  </a:cubicBezTo>
                  <a:cubicBezTo>
                    <a:pt x="94" y="12"/>
                    <a:pt x="91" y="8"/>
                    <a:pt x="88" y="3"/>
                  </a:cubicBezTo>
                  <a:cubicBezTo>
                    <a:pt x="87" y="1"/>
                    <a:pt x="86" y="0"/>
                    <a:pt x="83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4522117" y="5274196"/>
              <a:ext cx="140932" cy="139303"/>
            </a:xfrm>
            <a:custGeom>
              <a:avLst/>
              <a:gdLst>
                <a:gd name="T0" fmla="*/ 24 w 73"/>
                <a:gd name="T1" fmla="*/ 37 h 72"/>
                <a:gd name="T2" fmla="*/ 37 w 73"/>
                <a:gd name="T3" fmla="*/ 23 h 72"/>
                <a:gd name="T4" fmla="*/ 37 w 73"/>
                <a:gd name="T5" fmla="*/ 49 h 72"/>
                <a:gd name="T6" fmla="*/ 38 w 73"/>
                <a:gd name="T7" fmla="*/ 0 h 72"/>
                <a:gd name="T8" fmla="*/ 31 w 73"/>
                <a:gd name="T9" fmla="*/ 1 h 72"/>
                <a:gd name="T10" fmla="*/ 26 w 73"/>
                <a:gd name="T11" fmla="*/ 9 h 72"/>
                <a:gd name="T12" fmla="*/ 23 w 73"/>
                <a:gd name="T13" fmla="*/ 12 h 72"/>
                <a:gd name="T14" fmla="*/ 16 w 73"/>
                <a:gd name="T15" fmla="*/ 10 h 72"/>
                <a:gd name="T16" fmla="*/ 12 w 73"/>
                <a:gd name="T17" fmla="*/ 10 h 72"/>
                <a:gd name="T18" fmla="*/ 7 w 73"/>
                <a:gd name="T19" fmla="*/ 18 h 72"/>
                <a:gd name="T20" fmla="*/ 10 w 73"/>
                <a:gd name="T21" fmla="*/ 28 h 72"/>
                <a:gd name="T22" fmla="*/ 4 w 73"/>
                <a:gd name="T23" fmla="*/ 31 h 72"/>
                <a:gd name="T24" fmla="*/ 0 w 73"/>
                <a:gd name="T25" fmla="*/ 35 h 72"/>
                <a:gd name="T26" fmla="*/ 2 w 73"/>
                <a:gd name="T27" fmla="*/ 44 h 72"/>
                <a:gd name="T28" fmla="*/ 11 w 73"/>
                <a:gd name="T29" fmla="*/ 48 h 72"/>
                <a:gd name="T30" fmla="*/ 9 w 73"/>
                <a:gd name="T31" fmla="*/ 58 h 72"/>
                <a:gd name="T32" fmla="*/ 15 w 73"/>
                <a:gd name="T33" fmla="*/ 65 h 72"/>
                <a:gd name="T34" fmla="*/ 18 w 73"/>
                <a:gd name="T35" fmla="*/ 66 h 72"/>
                <a:gd name="T36" fmla="*/ 26 w 73"/>
                <a:gd name="T37" fmla="*/ 62 h 72"/>
                <a:gd name="T38" fmla="*/ 30 w 73"/>
                <a:gd name="T39" fmla="*/ 64 h 72"/>
                <a:gd name="T40" fmla="*/ 33 w 73"/>
                <a:gd name="T41" fmla="*/ 71 h 72"/>
                <a:gd name="T42" fmla="*/ 36 w 73"/>
                <a:gd name="T43" fmla="*/ 72 h 72"/>
                <a:gd name="T44" fmla="*/ 45 w 73"/>
                <a:gd name="T45" fmla="*/ 70 h 72"/>
                <a:gd name="T46" fmla="*/ 50 w 73"/>
                <a:gd name="T47" fmla="*/ 61 h 72"/>
                <a:gd name="T48" fmla="*/ 51 w 73"/>
                <a:gd name="T49" fmla="*/ 61 h 72"/>
                <a:gd name="T50" fmla="*/ 60 w 73"/>
                <a:gd name="T51" fmla="*/ 63 h 72"/>
                <a:gd name="T52" fmla="*/ 66 w 73"/>
                <a:gd name="T53" fmla="*/ 58 h 72"/>
                <a:gd name="T54" fmla="*/ 64 w 73"/>
                <a:gd name="T55" fmla="*/ 48 h 72"/>
                <a:gd name="T56" fmla="*/ 65 w 73"/>
                <a:gd name="T57" fmla="*/ 44 h 72"/>
                <a:gd name="T58" fmla="*/ 72 w 73"/>
                <a:gd name="T59" fmla="*/ 40 h 72"/>
                <a:gd name="T60" fmla="*/ 73 w 73"/>
                <a:gd name="T61" fmla="*/ 31 h 72"/>
                <a:gd name="T62" fmla="*/ 63 w 73"/>
                <a:gd name="T63" fmla="*/ 25 h 72"/>
                <a:gd name="T64" fmla="*/ 62 w 73"/>
                <a:gd name="T65" fmla="*/ 22 h 72"/>
                <a:gd name="T66" fmla="*/ 63 w 73"/>
                <a:gd name="T67" fmla="*/ 11 h 72"/>
                <a:gd name="T68" fmla="*/ 57 w 73"/>
                <a:gd name="T69" fmla="*/ 6 h 72"/>
                <a:gd name="T70" fmla="*/ 48 w 73"/>
                <a:gd name="T71" fmla="*/ 10 h 72"/>
                <a:gd name="T72" fmla="*/ 44 w 73"/>
                <a:gd name="T73" fmla="*/ 8 h 72"/>
                <a:gd name="T74" fmla="*/ 38 w 73"/>
                <a:gd name="T7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2">
                  <a:moveTo>
                    <a:pt x="37" y="49"/>
                  </a:moveTo>
                  <a:cubicBezTo>
                    <a:pt x="30" y="49"/>
                    <a:pt x="24" y="44"/>
                    <a:pt x="24" y="37"/>
                  </a:cubicBezTo>
                  <a:cubicBezTo>
                    <a:pt x="23" y="30"/>
                    <a:pt x="29" y="24"/>
                    <a:pt x="36" y="23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44" y="23"/>
                    <a:pt x="49" y="29"/>
                    <a:pt x="50" y="35"/>
                  </a:cubicBezTo>
                  <a:cubicBezTo>
                    <a:pt x="50" y="42"/>
                    <a:pt x="45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3" y="1"/>
                    <a:pt x="31" y="1"/>
                  </a:cubicBezTo>
                  <a:cubicBezTo>
                    <a:pt x="30" y="1"/>
                    <a:pt x="29" y="1"/>
                    <a:pt x="29" y="2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0" y="11"/>
                    <a:pt x="18" y="10"/>
                    <a:pt x="16" y="10"/>
                  </a:cubicBezTo>
                  <a:cubicBezTo>
                    <a:pt x="15" y="9"/>
                    <a:pt x="14" y="9"/>
                    <a:pt x="13" y="9"/>
                  </a:cubicBezTo>
                  <a:cubicBezTo>
                    <a:pt x="13" y="9"/>
                    <a:pt x="12" y="10"/>
                    <a:pt x="12" y="10"/>
                  </a:cubicBezTo>
                  <a:cubicBezTo>
                    <a:pt x="10" y="12"/>
                    <a:pt x="9" y="13"/>
                    <a:pt x="7" y="15"/>
                  </a:cubicBezTo>
                  <a:cubicBezTo>
                    <a:pt x="6" y="16"/>
                    <a:pt x="6" y="17"/>
                    <a:pt x="7" y="18"/>
                  </a:cubicBezTo>
                  <a:cubicBezTo>
                    <a:pt x="8" y="20"/>
                    <a:pt x="9" y="22"/>
                    <a:pt x="10" y="24"/>
                  </a:cubicBezTo>
                  <a:cubicBezTo>
                    <a:pt x="10" y="25"/>
                    <a:pt x="11" y="27"/>
                    <a:pt x="10" y="28"/>
                  </a:cubicBezTo>
                  <a:cubicBezTo>
                    <a:pt x="10" y="28"/>
                    <a:pt x="9" y="29"/>
                    <a:pt x="9" y="29"/>
                  </a:cubicBezTo>
                  <a:cubicBezTo>
                    <a:pt x="7" y="30"/>
                    <a:pt x="6" y="30"/>
                    <a:pt x="4" y="31"/>
                  </a:cubicBezTo>
                  <a:cubicBezTo>
                    <a:pt x="3" y="32"/>
                    <a:pt x="2" y="32"/>
                    <a:pt x="1" y="33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7"/>
                    <a:pt x="0" y="39"/>
                    <a:pt x="0" y="42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5" y="45"/>
                    <a:pt x="7" y="46"/>
                    <a:pt x="9" y="47"/>
                  </a:cubicBezTo>
                  <a:cubicBezTo>
                    <a:pt x="10" y="47"/>
                    <a:pt x="11" y="47"/>
                    <a:pt x="11" y="48"/>
                  </a:cubicBezTo>
                  <a:cubicBezTo>
                    <a:pt x="12" y="49"/>
                    <a:pt x="12" y="50"/>
                    <a:pt x="12" y="51"/>
                  </a:cubicBezTo>
                  <a:cubicBezTo>
                    <a:pt x="11" y="53"/>
                    <a:pt x="10" y="56"/>
                    <a:pt x="9" y="58"/>
                  </a:cubicBezTo>
                  <a:cubicBezTo>
                    <a:pt x="9" y="59"/>
                    <a:pt x="9" y="60"/>
                    <a:pt x="10" y="61"/>
                  </a:cubicBezTo>
                  <a:cubicBezTo>
                    <a:pt x="12" y="62"/>
                    <a:pt x="13" y="64"/>
                    <a:pt x="15" y="65"/>
                  </a:cubicBezTo>
                  <a:cubicBezTo>
                    <a:pt x="16" y="66"/>
                    <a:pt x="16" y="66"/>
                    <a:pt x="17" y="66"/>
                  </a:cubicBezTo>
                  <a:cubicBezTo>
                    <a:pt x="17" y="66"/>
                    <a:pt x="18" y="66"/>
                    <a:pt x="18" y="66"/>
                  </a:cubicBezTo>
                  <a:cubicBezTo>
                    <a:pt x="20" y="65"/>
                    <a:pt x="23" y="64"/>
                    <a:pt x="25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8" y="62"/>
                    <a:pt x="29" y="63"/>
                    <a:pt x="30" y="64"/>
                  </a:cubicBezTo>
                  <a:cubicBezTo>
                    <a:pt x="30" y="65"/>
                    <a:pt x="30" y="65"/>
                    <a:pt x="30" y="66"/>
                  </a:cubicBezTo>
                  <a:cubicBezTo>
                    <a:pt x="31" y="68"/>
                    <a:pt x="32" y="69"/>
                    <a:pt x="33" y="71"/>
                  </a:cubicBezTo>
                  <a:cubicBezTo>
                    <a:pt x="34" y="72"/>
                    <a:pt x="34" y="72"/>
                    <a:pt x="35" y="72"/>
                  </a:cubicBezTo>
                  <a:cubicBezTo>
                    <a:pt x="35" y="72"/>
                    <a:pt x="36" y="72"/>
                    <a:pt x="36" y="72"/>
                  </a:cubicBezTo>
                  <a:cubicBezTo>
                    <a:pt x="38" y="72"/>
                    <a:pt x="40" y="72"/>
                    <a:pt x="42" y="72"/>
                  </a:cubicBezTo>
                  <a:cubicBezTo>
                    <a:pt x="44" y="72"/>
                    <a:pt x="44" y="71"/>
                    <a:pt x="45" y="70"/>
                  </a:cubicBezTo>
                  <a:cubicBezTo>
                    <a:pt x="46" y="68"/>
                    <a:pt x="47" y="66"/>
                    <a:pt x="47" y="64"/>
                  </a:cubicBezTo>
                  <a:cubicBezTo>
                    <a:pt x="48" y="62"/>
                    <a:pt x="48" y="61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4" y="62"/>
                    <a:pt x="56" y="62"/>
                    <a:pt x="59" y="63"/>
                  </a:cubicBezTo>
                  <a:cubicBezTo>
                    <a:pt x="59" y="63"/>
                    <a:pt x="60" y="63"/>
                    <a:pt x="60" y="63"/>
                  </a:cubicBezTo>
                  <a:cubicBezTo>
                    <a:pt x="61" y="63"/>
                    <a:pt x="61" y="63"/>
                    <a:pt x="62" y="62"/>
                  </a:cubicBezTo>
                  <a:cubicBezTo>
                    <a:pt x="63" y="61"/>
                    <a:pt x="65" y="59"/>
                    <a:pt x="66" y="58"/>
                  </a:cubicBezTo>
                  <a:cubicBezTo>
                    <a:pt x="67" y="57"/>
                    <a:pt x="67" y="56"/>
                    <a:pt x="67" y="54"/>
                  </a:cubicBezTo>
                  <a:cubicBezTo>
                    <a:pt x="66" y="52"/>
                    <a:pt x="65" y="50"/>
                    <a:pt x="64" y="48"/>
                  </a:cubicBezTo>
                  <a:cubicBezTo>
                    <a:pt x="63" y="47"/>
                    <a:pt x="63" y="46"/>
                    <a:pt x="64" y="45"/>
                  </a:cubicBezTo>
                  <a:cubicBezTo>
                    <a:pt x="64" y="44"/>
                    <a:pt x="64" y="44"/>
                    <a:pt x="65" y="44"/>
                  </a:cubicBezTo>
                  <a:cubicBezTo>
                    <a:pt x="66" y="43"/>
                    <a:pt x="68" y="42"/>
                    <a:pt x="69" y="41"/>
                  </a:cubicBezTo>
                  <a:cubicBezTo>
                    <a:pt x="70" y="41"/>
                    <a:pt x="71" y="40"/>
                    <a:pt x="72" y="40"/>
                  </a:cubicBezTo>
                  <a:cubicBezTo>
                    <a:pt x="73" y="39"/>
                    <a:pt x="73" y="38"/>
                    <a:pt x="73" y="37"/>
                  </a:cubicBezTo>
                  <a:cubicBezTo>
                    <a:pt x="73" y="35"/>
                    <a:pt x="73" y="33"/>
                    <a:pt x="73" y="31"/>
                  </a:cubicBezTo>
                  <a:cubicBezTo>
                    <a:pt x="73" y="29"/>
                    <a:pt x="72" y="28"/>
                    <a:pt x="71" y="28"/>
                  </a:cubicBezTo>
                  <a:cubicBezTo>
                    <a:pt x="68" y="27"/>
                    <a:pt x="66" y="26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2" y="24"/>
                    <a:pt x="61" y="23"/>
                    <a:pt x="62" y="22"/>
                  </a:cubicBezTo>
                  <a:cubicBezTo>
                    <a:pt x="63" y="19"/>
                    <a:pt x="64" y="17"/>
                    <a:pt x="64" y="14"/>
                  </a:cubicBezTo>
                  <a:cubicBezTo>
                    <a:pt x="65" y="13"/>
                    <a:pt x="64" y="12"/>
                    <a:pt x="63" y="11"/>
                  </a:cubicBezTo>
                  <a:cubicBezTo>
                    <a:pt x="62" y="10"/>
                    <a:pt x="60" y="9"/>
                    <a:pt x="58" y="7"/>
                  </a:cubicBezTo>
                  <a:cubicBezTo>
                    <a:pt x="58" y="7"/>
                    <a:pt x="57" y="6"/>
                    <a:pt x="57" y="6"/>
                  </a:cubicBezTo>
                  <a:cubicBezTo>
                    <a:pt x="56" y="6"/>
                    <a:pt x="56" y="6"/>
                    <a:pt x="56" y="7"/>
                  </a:cubicBezTo>
                  <a:cubicBezTo>
                    <a:pt x="53" y="8"/>
                    <a:pt x="50" y="9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10"/>
                    <a:pt x="45" y="10"/>
                    <a:pt x="44" y="8"/>
                  </a:cubicBezTo>
                  <a:cubicBezTo>
                    <a:pt x="43" y="6"/>
                    <a:pt x="42" y="4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5172199" y="4253455"/>
              <a:ext cx="207733" cy="396729"/>
            </a:xfrm>
            <a:custGeom>
              <a:avLst/>
              <a:gdLst>
                <a:gd name="T0" fmla="*/ 54 w 108"/>
                <a:gd name="T1" fmla="*/ 199 h 206"/>
                <a:gd name="T2" fmla="*/ 43 w 108"/>
                <a:gd name="T3" fmla="*/ 188 h 206"/>
                <a:gd name="T4" fmla="*/ 54 w 108"/>
                <a:gd name="T5" fmla="*/ 177 h 206"/>
                <a:gd name="T6" fmla="*/ 65 w 108"/>
                <a:gd name="T7" fmla="*/ 188 h 206"/>
                <a:gd name="T8" fmla="*/ 54 w 108"/>
                <a:gd name="T9" fmla="*/ 199 h 206"/>
                <a:gd name="T10" fmla="*/ 12 w 108"/>
                <a:gd name="T11" fmla="*/ 167 h 206"/>
                <a:gd name="T12" fmla="*/ 12 w 108"/>
                <a:gd name="T13" fmla="*/ 40 h 206"/>
                <a:gd name="T14" fmla="*/ 96 w 108"/>
                <a:gd name="T15" fmla="*/ 40 h 206"/>
                <a:gd name="T16" fmla="*/ 96 w 108"/>
                <a:gd name="T17" fmla="*/ 167 h 206"/>
                <a:gd name="T18" fmla="*/ 12 w 108"/>
                <a:gd name="T19" fmla="*/ 167 h 206"/>
                <a:gd name="T20" fmla="*/ 41 w 108"/>
                <a:gd name="T21" fmla="*/ 25 h 206"/>
                <a:gd name="T22" fmla="*/ 37 w 108"/>
                <a:gd name="T23" fmla="*/ 21 h 206"/>
                <a:gd name="T24" fmla="*/ 41 w 108"/>
                <a:gd name="T25" fmla="*/ 17 h 206"/>
                <a:gd name="T26" fmla="*/ 68 w 108"/>
                <a:gd name="T27" fmla="*/ 17 h 206"/>
                <a:gd name="T28" fmla="*/ 72 w 108"/>
                <a:gd name="T29" fmla="*/ 21 h 206"/>
                <a:gd name="T30" fmla="*/ 68 w 108"/>
                <a:gd name="T31" fmla="*/ 25 h 206"/>
                <a:gd name="T32" fmla="*/ 41 w 108"/>
                <a:gd name="T33" fmla="*/ 25 h 206"/>
                <a:gd name="T34" fmla="*/ 94 w 108"/>
                <a:gd name="T35" fmla="*/ 0 h 206"/>
                <a:gd name="T36" fmla="*/ 14 w 108"/>
                <a:gd name="T37" fmla="*/ 0 h 206"/>
                <a:gd name="T38" fmla="*/ 0 w 108"/>
                <a:gd name="T39" fmla="*/ 15 h 206"/>
                <a:gd name="T40" fmla="*/ 0 w 108"/>
                <a:gd name="T41" fmla="*/ 192 h 206"/>
                <a:gd name="T42" fmla="*/ 14 w 108"/>
                <a:gd name="T43" fmla="*/ 206 h 206"/>
                <a:gd name="T44" fmla="*/ 94 w 108"/>
                <a:gd name="T45" fmla="*/ 206 h 206"/>
                <a:gd name="T46" fmla="*/ 108 w 108"/>
                <a:gd name="T47" fmla="*/ 192 h 206"/>
                <a:gd name="T48" fmla="*/ 108 w 108"/>
                <a:gd name="T49" fmla="*/ 15 h 206"/>
                <a:gd name="T50" fmla="*/ 94 w 108"/>
                <a:gd name="T5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206">
                  <a:moveTo>
                    <a:pt x="54" y="199"/>
                  </a:moveTo>
                  <a:cubicBezTo>
                    <a:pt x="48" y="199"/>
                    <a:pt x="43" y="194"/>
                    <a:pt x="43" y="188"/>
                  </a:cubicBezTo>
                  <a:cubicBezTo>
                    <a:pt x="43" y="182"/>
                    <a:pt x="48" y="177"/>
                    <a:pt x="54" y="177"/>
                  </a:cubicBezTo>
                  <a:cubicBezTo>
                    <a:pt x="60" y="177"/>
                    <a:pt x="65" y="182"/>
                    <a:pt x="65" y="188"/>
                  </a:cubicBezTo>
                  <a:cubicBezTo>
                    <a:pt x="65" y="194"/>
                    <a:pt x="60" y="199"/>
                    <a:pt x="54" y="199"/>
                  </a:cubicBezTo>
                  <a:moveTo>
                    <a:pt x="12" y="167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12" y="167"/>
                    <a:pt x="12" y="167"/>
                    <a:pt x="12" y="167"/>
                  </a:cubicBezTo>
                  <a:moveTo>
                    <a:pt x="41" y="25"/>
                  </a:moveTo>
                  <a:cubicBezTo>
                    <a:pt x="39" y="25"/>
                    <a:pt x="37" y="23"/>
                    <a:pt x="37" y="21"/>
                  </a:cubicBezTo>
                  <a:cubicBezTo>
                    <a:pt x="37" y="19"/>
                    <a:pt x="39" y="17"/>
                    <a:pt x="41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7"/>
                    <a:pt x="72" y="19"/>
                    <a:pt x="72" y="21"/>
                  </a:cubicBezTo>
                  <a:cubicBezTo>
                    <a:pt x="72" y="23"/>
                    <a:pt x="70" y="25"/>
                    <a:pt x="68" y="25"/>
                  </a:cubicBezTo>
                  <a:cubicBezTo>
                    <a:pt x="41" y="25"/>
                    <a:pt x="41" y="25"/>
                    <a:pt x="41" y="25"/>
                  </a:cubicBezTo>
                  <a:moveTo>
                    <a:pt x="9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0"/>
                    <a:pt x="6" y="206"/>
                    <a:pt x="14" y="206"/>
                  </a:cubicBezTo>
                  <a:cubicBezTo>
                    <a:pt x="94" y="206"/>
                    <a:pt x="94" y="206"/>
                    <a:pt x="94" y="206"/>
                  </a:cubicBezTo>
                  <a:cubicBezTo>
                    <a:pt x="102" y="206"/>
                    <a:pt x="108" y="200"/>
                    <a:pt x="108" y="192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7"/>
                    <a:pt x="102" y="0"/>
                    <a:pt x="9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7098819" y="4062829"/>
              <a:ext cx="250094" cy="238689"/>
            </a:xfrm>
            <a:custGeom>
              <a:avLst/>
              <a:gdLst>
                <a:gd name="T0" fmla="*/ 86 w 130"/>
                <a:gd name="T1" fmla="*/ 74 h 124"/>
                <a:gd name="T2" fmla="*/ 55 w 130"/>
                <a:gd name="T3" fmla="*/ 44 h 124"/>
                <a:gd name="T4" fmla="*/ 86 w 130"/>
                <a:gd name="T5" fmla="*/ 13 h 124"/>
                <a:gd name="T6" fmla="*/ 116 w 130"/>
                <a:gd name="T7" fmla="*/ 44 h 124"/>
                <a:gd name="T8" fmla="*/ 86 w 130"/>
                <a:gd name="T9" fmla="*/ 74 h 124"/>
                <a:gd name="T10" fmla="*/ 86 w 130"/>
                <a:gd name="T11" fmla="*/ 0 h 124"/>
                <a:gd name="T12" fmla="*/ 42 w 130"/>
                <a:gd name="T13" fmla="*/ 44 h 124"/>
                <a:gd name="T14" fmla="*/ 46 w 130"/>
                <a:gd name="T15" fmla="*/ 62 h 124"/>
                <a:gd name="T16" fmla="*/ 3 w 130"/>
                <a:gd name="T17" fmla="*/ 104 h 124"/>
                <a:gd name="T18" fmla="*/ 3 w 130"/>
                <a:gd name="T19" fmla="*/ 116 h 124"/>
                <a:gd name="T20" fmla="*/ 8 w 130"/>
                <a:gd name="T21" fmla="*/ 121 h 124"/>
                <a:gd name="T22" fmla="*/ 14 w 130"/>
                <a:gd name="T23" fmla="*/ 124 h 124"/>
                <a:gd name="T24" fmla="*/ 20 w 130"/>
                <a:gd name="T25" fmla="*/ 121 h 124"/>
                <a:gd name="T26" fmla="*/ 61 w 130"/>
                <a:gd name="T27" fmla="*/ 80 h 124"/>
                <a:gd name="T28" fmla="*/ 86 w 130"/>
                <a:gd name="T29" fmla="*/ 88 h 124"/>
                <a:gd name="T30" fmla="*/ 130 w 130"/>
                <a:gd name="T31" fmla="*/ 44 h 124"/>
                <a:gd name="T32" fmla="*/ 86 w 130"/>
                <a:gd name="T3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24">
                  <a:moveTo>
                    <a:pt x="86" y="74"/>
                  </a:moveTo>
                  <a:cubicBezTo>
                    <a:pt x="69" y="74"/>
                    <a:pt x="55" y="61"/>
                    <a:pt x="55" y="44"/>
                  </a:cubicBezTo>
                  <a:cubicBezTo>
                    <a:pt x="55" y="27"/>
                    <a:pt x="69" y="13"/>
                    <a:pt x="86" y="13"/>
                  </a:cubicBezTo>
                  <a:cubicBezTo>
                    <a:pt x="103" y="13"/>
                    <a:pt x="116" y="27"/>
                    <a:pt x="116" y="44"/>
                  </a:cubicBezTo>
                  <a:cubicBezTo>
                    <a:pt x="116" y="61"/>
                    <a:pt x="103" y="74"/>
                    <a:pt x="86" y="74"/>
                  </a:cubicBezTo>
                  <a:moveTo>
                    <a:pt x="86" y="0"/>
                  </a:moveTo>
                  <a:cubicBezTo>
                    <a:pt x="62" y="0"/>
                    <a:pt x="42" y="19"/>
                    <a:pt x="42" y="44"/>
                  </a:cubicBezTo>
                  <a:cubicBezTo>
                    <a:pt x="42" y="50"/>
                    <a:pt x="43" y="56"/>
                    <a:pt x="46" y="62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0" y="108"/>
                    <a:pt x="0" y="113"/>
                    <a:pt x="3" y="116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10" y="123"/>
                    <a:pt x="12" y="124"/>
                    <a:pt x="14" y="124"/>
                  </a:cubicBezTo>
                  <a:cubicBezTo>
                    <a:pt x="16" y="124"/>
                    <a:pt x="19" y="123"/>
                    <a:pt x="20" y="121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8" y="85"/>
                    <a:pt x="77" y="88"/>
                    <a:pt x="86" y="88"/>
                  </a:cubicBezTo>
                  <a:cubicBezTo>
                    <a:pt x="110" y="88"/>
                    <a:pt x="130" y="68"/>
                    <a:pt x="130" y="44"/>
                  </a:cubicBezTo>
                  <a:cubicBezTo>
                    <a:pt x="130" y="19"/>
                    <a:pt x="110" y="0"/>
                    <a:pt x="8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5272399" y="5561764"/>
              <a:ext cx="53766" cy="59469"/>
            </a:xfrm>
            <a:custGeom>
              <a:avLst/>
              <a:gdLst>
                <a:gd name="T0" fmla="*/ 1 w 28"/>
                <a:gd name="T1" fmla="*/ 0 h 31"/>
                <a:gd name="T2" fmla="*/ 0 w 28"/>
                <a:gd name="T3" fmla="*/ 8 h 31"/>
                <a:gd name="T4" fmla="*/ 21 w 28"/>
                <a:gd name="T5" fmla="*/ 31 h 31"/>
                <a:gd name="T6" fmla="*/ 21 w 28"/>
                <a:gd name="T7" fmla="*/ 31 h 31"/>
                <a:gd name="T8" fmla="*/ 28 w 28"/>
                <a:gd name="T9" fmla="*/ 21 h 31"/>
                <a:gd name="T10" fmla="*/ 9 w 28"/>
                <a:gd name="T11" fmla="*/ 1 h 31"/>
                <a:gd name="T12" fmla="*/ 1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1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26"/>
                    <a:pt x="24" y="23"/>
                    <a:pt x="28" y="2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5347346" y="5586203"/>
              <a:ext cx="70874" cy="40732"/>
            </a:xfrm>
            <a:custGeom>
              <a:avLst/>
              <a:gdLst>
                <a:gd name="T0" fmla="*/ 30 w 37"/>
                <a:gd name="T1" fmla="*/ 0 h 21"/>
                <a:gd name="T2" fmla="*/ 0 w 37"/>
                <a:gd name="T3" fmla="*/ 10 h 21"/>
                <a:gd name="T4" fmla="*/ 3 w 37"/>
                <a:gd name="T5" fmla="*/ 18 h 21"/>
                <a:gd name="T6" fmla="*/ 3 w 37"/>
                <a:gd name="T7" fmla="*/ 21 h 21"/>
                <a:gd name="T8" fmla="*/ 34 w 37"/>
                <a:gd name="T9" fmla="*/ 10 h 21"/>
                <a:gd name="T10" fmla="*/ 37 w 37"/>
                <a:gd name="T11" fmla="*/ 3 h 21"/>
                <a:gd name="T12" fmla="*/ 30 w 3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1">
                  <a:moveTo>
                    <a:pt x="3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" y="12"/>
                    <a:pt x="3" y="15"/>
                    <a:pt x="3" y="18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5189307" y="5486818"/>
              <a:ext cx="286753" cy="267202"/>
            </a:xfrm>
            <a:custGeom>
              <a:avLst/>
              <a:gdLst>
                <a:gd name="T0" fmla="*/ 70 w 149"/>
                <a:gd name="T1" fmla="*/ 15 h 139"/>
                <a:gd name="T2" fmla="*/ 70 w 149"/>
                <a:gd name="T3" fmla="*/ 6 h 139"/>
                <a:gd name="T4" fmla="*/ 75 w 149"/>
                <a:gd name="T5" fmla="*/ 2 h 139"/>
                <a:gd name="T6" fmla="*/ 79 w 149"/>
                <a:gd name="T7" fmla="*/ 6 h 139"/>
                <a:gd name="T8" fmla="*/ 79 w 149"/>
                <a:gd name="T9" fmla="*/ 15 h 139"/>
                <a:gd name="T10" fmla="*/ 133 w 149"/>
                <a:gd name="T11" fmla="*/ 66 h 139"/>
                <a:gd name="T12" fmla="*/ 142 w 149"/>
                <a:gd name="T13" fmla="*/ 66 h 139"/>
                <a:gd name="T14" fmla="*/ 147 w 149"/>
                <a:gd name="T15" fmla="*/ 70 h 139"/>
                <a:gd name="T16" fmla="*/ 142 w 149"/>
                <a:gd name="T17" fmla="*/ 74 h 139"/>
                <a:gd name="T18" fmla="*/ 133 w 149"/>
                <a:gd name="T19" fmla="*/ 74 h 139"/>
                <a:gd name="T20" fmla="*/ 79 w 149"/>
                <a:gd name="T21" fmla="*/ 124 h 139"/>
                <a:gd name="T22" fmla="*/ 79 w 149"/>
                <a:gd name="T23" fmla="*/ 133 h 139"/>
                <a:gd name="T24" fmla="*/ 75 w 149"/>
                <a:gd name="T25" fmla="*/ 137 h 139"/>
                <a:gd name="T26" fmla="*/ 70 w 149"/>
                <a:gd name="T27" fmla="*/ 133 h 139"/>
                <a:gd name="T28" fmla="*/ 70 w 149"/>
                <a:gd name="T29" fmla="*/ 124 h 139"/>
                <a:gd name="T30" fmla="*/ 16 w 149"/>
                <a:gd name="T31" fmla="*/ 74 h 139"/>
                <a:gd name="T32" fmla="*/ 7 w 149"/>
                <a:gd name="T33" fmla="*/ 74 h 139"/>
                <a:gd name="T34" fmla="*/ 2 w 149"/>
                <a:gd name="T35" fmla="*/ 70 h 139"/>
                <a:gd name="T36" fmla="*/ 7 w 149"/>
                <a:gd name="T37" fmla="*/ 66 h 139"/>
                <a:gd name="T38" fmla="*/ 16 w 149"/>
                <a:gd name="T39" fmla="*/ 66 h 139"/>
                <a:gd name="T40" fmla="*/ 70 w 149"/>
                <a:gd name="T41" fmla="*/ 15 h 139"/>
                <a:gd name="T42" fmla="*/ 75 w 149"/>
                <a:gd name="T43" fmla="*/ 0 h 139"/>
                <a:gd name="T44" fmla="*/ 0 w 149"/>
                <a:gd name="T45" fmla="*/ 70 h 139"/>
                <a:gd name="T46" fmla="*/ 75 w 149"/>
                <a:gd name="T47" fmla="*/ 139 h 139"/>
                <a:gd name="T48" fmla="*/ 149 w 149"/>
                <a:gd name="T49" fmla="*/ 70 h 139"/>
                <a:gd name="T50" fmla="*/ 75 w 149"/>
                <a:gd name="T5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9" h="139">
                  <a:moveTo>
                    <a:pt x="70" y="15"/>
                  </a:move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2" y="2"/>
                    <a:pt x="75" y="2"/>
                  </a:cubicBezTo>
                  <a:cubicBezTo>
                    <a:pt x="77" y="2"/>
                    <a:pt x="79" y="4"/>
                    <a:pt x="79" y="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108" y="17"/>
                    <a:pt x="131" y="39"/>
                    <a:pt x="133" y="66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5" y="66"/>
                    <a:pt x="147" y="67"/>
                    <a:pt x="147" y="70"/>
                  </a:cubicBezTo>
                  <a:cubicBezTo>
                    <a:pt x="147" y="72"/>
                    <a:pt x="145" y="74"/>
                    <a:pt x="142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1" y="101"/>
                    <a:pt x="108" y="122"/>
                    <a:pt x="79" y="124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9" y="135"/>
                    <a:pt x="77" y="137"/>
                    <a:pt x="75" y="137"/>
                  </a:cubicBezTo>
                  <a:cubicBezTo>
                    <a:pt x="72" y="137"/>
                    <a:pt x="70" y="135"/>
                    <a:pt x="70" y="133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41" y="122"/>
                    <a:pt x="18" y="101"/>
                    <a:pt x="1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4" y="74"/>
                    <a:pt x="2" y="72"/>
                    <a:pt x="2" y="70"/>
                  </a:cubicBezTo>
                  <a:cubicBezTo>
                    <a:pt x="2" y="67"/>
                    <a:pt x="4" y="66"/>
                    <a:pt x="7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8" y="39"/>
                    <a:pt x="41" y="17"/>
                    <a:pt x="70" y="15"/>
                  </a:cubicBezTo>
                  <a:moveTo>
                    <a:pt x="75" y="0"/>
                  </a:moveTo>
                  <a:cubicBezTo>
                    <a:pt x="34" y="0"/>
                    <a:pt x="0" y="31"/>
                    <a:pt x="0" y="70"/>
                  </a:cubicBezTo>
                  <a:cubicBezTo>
                    <a:pt x="0" y="108"/>
                    <a:pt x="34" y="139"/>
                    <a:pt x="75" y="139"/>
                  </a:cubicBezTo>
                  <a:cubicBezTo>
                    <a:pt x="116" y="139"/>
                    <a:pt x="149" y="108"/>
                    <a:pt x="149" y="70"/>
                  </a:cubicBezTo>
                  <a:cubicBezTo>
                    <a:pt x="149" y="31"/>
                    <a:pt x="116" y="0"/>
                    <a:pt x="7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5312317" y="5601681"/>
              <a:ext cx="40732" cy="39102"/>
            </a:xfrm>
            <a:custGeom>
              <a:avLst/>
              <a:gdLst>
                <a:gd name="T0" fmla="*/ 11 w 21"/>
                <a:gd name="T1" fmla="*/ 0 h 20"/>
                <a:gd name="T2" fmla="*/ 7 w 21"/>
                <a:gd name="T3" fmla="*/ 0 h 20"/>
                <a:gd name="T4" fmla="*/ 0 w 21"/>
                <a:gd name="T5" fmla="*/ 10 h 20"/>
                <a:gd name="T6" fmla="*/ 0 w 21"/>
                <a:gd name="T7" fmla="*/ 10 h 20"/>
                <a:gd name="T8" fmla="*/ 11 w 21"/>
                <a:gd name="T9" fmla="*/ 20 h 20"/>
                <a:gd name="T10" fmla="*/ 21 w 21"/>
                <a:gd name="T11" fmla="*/ 13 h 20"/>
                <a:gd name="T12" fmla="*/ 21 w 21"/>
                <a:gd name="T13" fmla="*/ 10 h 20"/>
                <a:gd name="T14" fmla="*/ 18 w 21"/>
                <a:gd name="T15" fmla="*/ 2 h 20"/>
                <a:gd name="T16" fmla="*/ 11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11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3" y="2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1" y="20"/>
                  </a:cubicBezTo>
                  <a:cubicBezTo>
                    <a:pt x="15" y="20"/>
                    <a:pt x="19" y="17"/>
                    <a:pt x="21" y="13"/>
                  </a:cubicBezTo>
                  <a:cubicBezTo>
                    <a:pt x="21" y="12"/>
                    <a:pt x="21" y="11"/>
                    <a:pt x="21" y="10"/>
                  </a:cubicBezTo>
                  <a:cubicBezTo>
                    <a:pt x="21" y="7"/>
                    <a:pt x="20" y="4"/>
                    <a:pt x="18" y="2"/>
                  </a:cubicBezTo>
                  <a:cubicBezTo>
                    <a:pt x="16" y="1"/>
                    <a:pt x="13" y="0"/>
                    <a:pt x="1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5323721" y="5698623"/>
              <a:ext cx="17922" cy="51322"/>
            </a:xfrm>
            <a:custGeom>
              <a:avLst/>
              <a:gdLst>
                <a:gd name="T0" fmla="*/ 5 w 9"/>
                <a:gd name="T1" fmla="*/ 0 h 27"/>
                <a:gd name="T2" fmla="*/ 0 w 9"/>
                <a:gd name="T3" fmla="*/ 4 h 27"/>
                <a:gd name="T4" fmla="*/ 0 w 9"/>
                <a:gd name="T5" fmla="*/ 14 h 27"/>
                <a:gd name="T6" fmla="*/ 0 w 9"/>
                <a:gd name="T7" fmla="*/ 23 h 27"/>
                <a:gd name="T8" fmla="*/ 5 w 9"/>
                <a:gd name="T9" fmla="*/ 27 h 27"/>
                <a:gd name="T10" fmla="*/ 9 w 9"/>
                <a:gd name="T11" fmla="*/ 23 h 27"/>
                <a:gd name="T12" fmla="*/ 9 w 9"/>
                <a:gd name="T13" fmla="*/ 14 h 27"/>
                <a:gd name="T14" fmla="*/ 9 w 9"/>
                <a:gd name="T15" fmla="*/ 4 h 27"/>
                <a:gd name="T16" fmla="*/ 5 w 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5" y="27"/>
                  </a:cubicBezTo>
                  <a:cubicBezTo>
                    <a:pt x="7" y="27"/>
                    <a:pt x="9" y="25"/>
                    <a:pt x="9" y="2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7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323721" y="5490076"/>
              <a:ext cx="17922" cy="53766"/>
            </a:xfrm>
            <a:custGeom>
              <a:avLst/>
              <a:gdLst>
                <a:gd name="T0" fmla="*/ 5 w 9"/>
                <a:gd name="T1" fmla="*/ 0 h 28"/>
                <a:gd name="T2" fmla="*/ 0 w 9"/>
                <a:gd name="T3" fmla="*/ 4 h 28"/>
                <a:gd name="T4" fmla="*/ 0 w 9"/>
                <a:gd name="T5" fmla="*/ 13 h 28"/>
                <a:gd name="T6" fmla="*/ 0 w 9"/>
                <a:gd name="T7" fmla="*/ 24 h 28"/>
                <a:gd name="T8" fmla="*/ 5 w 9"/>
                <a:gd name="T9" fmla="*/ 28 h 28"/>
                <a:gd name="T10" fmla="*/ 9 w 9"/>
                <a:gd name="T11" fmla="*/ 24 h 28"/>
                <a:gd name="T12" fmla="*/ 9 w 9"/>
                <a:gd name="T13" fmla="*/ 13 h 28"/>
                <a:gd name="T14" fmla="*/ 9 w 9"/>
                <a:gd name="T15" fmla="*/ 4 h 28"/>
                <a:gd name="T16" fmla="*/ 5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5" y="28"/>
                  </a:cubicBezTo>
                  <a:cubicBezTo>
                    <a:pt x="7" y="28"/>
                    <a:pt x="9" y="26"/>
                    <a:pt x="9" y="2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414961" y="5613901"/>
              <a:ext cx="57025" cy="15479"/>
            </a:xfrm>
            <a:custGeom>
              <a:avLst/>
              <a:gdLst>
                <a:gd name="T0" fmla="*/ 25 w 30"/>
                <a:gd name="T1" fmla="*/ 0 h 8"/>
                <a:gd name="T2" fmla="*/ 16 w 30"/>
                <a:gd name="T3" fmla="*/ 0 h 8"/>
                <a:gd name="T4" fmla="*/ 5 w 30"/>
                <a:gd name="T5" fmla="*/ 0 h 8"/>
                <a:gd name="T6" fmla="*/ 0 w 30"/>
                <a:gd name="T7" fmla="*/ 4 h 8"/>
                <a:gd name="T8" fmla="*/ 5 w 30"/>
                <a:gd name="T9" fmla="*/ 8 h 8"/>
                <a:gd name="T10" fmla="*/ 16 w 30"/>
                <a:gd name="T11" fmla="*/ 8 h 8"/>
                <a:gd name="T12" fmla="*/ 25 w 30"/>
                <a:gd name="T13" fmla="*/ 8 h 8"/>
                <a:gd name="T14" fmla="*/ 30 w 30"/>
                <a:gd name="T15" fmla="*/ 4 h 8"/>
                <a:gd name="T16" fmla="*/ 25 w 30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8">
                  <a:moveTo>
                    <a:pt x="2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8" y="8"/>
                    <a:pt x="30" y="6"/>
                    <a:pt x="30" y="4"/>
                  </a:cubicBezTo>
                  <a:cubicBezTo>
                    <a:pt x="30" y="1"/>
                    <a:pt x="28" y="0"/>
                    <a:pt x="2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193379" y="5613901"/>
              <a:ext cx="57025" cy="15479"/>
            </a:xfrm>
            <a:custGeom>
              <a:avLst/>
              <a:gdLst>
                <a:gd name="T0" fmla="*/ 25 w 30"/>
                <a:gd name="T1" fmla="*/ 0 h 8"/>
                <a:gd name="T2" fmla="*/ 14 w 30"/>
                <a:gd name="T3" fmla="*/ 0 h 8"/>
                <a:gd name="T4" fmla="*/ 5 w 30"/>
                <a:gd name="T5" fmla="*/ 0 h 8"/>
                <a:gd name="T6" fmla="*/ 0 w 30"/>
                <a:gd name="T7" fmla="*/ 4 h 8"/>
                <a:gd name="T8" fmla="*/ 5 w 30"/>
                <a:gd name="T9" fmla="*/ 8 h 8"/>
                <a:gd name="T10" fmla="*/ 14 w 30"/>
                <a:gd name="T11" fmla="*/ 8 h 8"/>
                <a:gd name="T12" fmla="*/ 25 w 30"/>
                <a:gd name="T13" fmla="*/ 8 h 8"/>
                <a:gd name="T14" fmla="*/ 30 w 30"/>
                <a:gd name="T15" fmla="*/ 4 h 8"/>
                <a:gd name="T16" fmla="*/ 25 w 30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8">
                  <a:moveTo>
                    <a:pt x="2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8" y="8"/>
                    <a:pt x="30" y="6"/>
                    <a:pt x="30" y="4"/>
                  </a:cubicBezTo>
                  <a:cubicBezTo>
                    <a:pt x="30" y="1"/>
                    <a:pt x="28" y="0"/>
                    <a:pt x="25" y="0"/>
                  </a:cubicBezTo>
                </a:path>
              </a:pathLst>
            </a:custGeom>
            <a:solidFill>
              <a:srgbClr val="A3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6782740" y="2134580"/>
              <a:ext cx="269645" cy="391026"/>
            </a:xfrm>
            <a:custGeom>
              <a:avLst/>
              <a:gdLst>
                <a:gd name="T0" fmla="*/ 45 w 140"/>
                <a:gd name="T1" fmla="*/ 199 h 203"/>
                <a:gd name="T2" fmla="*/ 34 w 140"/>
                <a:gd name="T3" fmla="*/ 184 h 203"/>
                <a:gd name="T4" fmla="*/ 25 w 140"/>
                <a:gd name="T5" fmla="*/ 158 h 203"/>
                <a:gd name="T6" fmla="*/ 25 w 140"/>
                <a:gd name="T7" fmla="*/ 142 h 203"/>
                <a:gd name="T8" fmla="*/ 16 w 140"/>
                <a:gd name="T9" fmla="*/ 112 h 203"/>
                <a:gd name="T10" fmla="*/ 3 w 140"/>
                <a:gd name="T11" fmla="*/ 57 h 203"/>
                <a:gd name="T12" fmla="*/ 64 w 140"/>
                <a:gd name="T13" fmla="*/ 0 h 203"/>
                <a:gd name="T14" fmla="*/ 74 w 140"/>
                <a:gd name="T15" fmla="*/ 0 h 203"/>
                <a:gd name="T16" fmla="*/ 118 w 140"/>
                <a:gd name="T17" fmla="*/ 20 h 203"/>
                <a:gd name="T18" fmla="*/ 130 w 140"/>
                <a:gd name="T19" fmla="*/ 101 h 203"/>
                <a:gd name="T20" fmla="*/ 116 w 140"/>
                <a:gd name="T21" fmla="*/ 136 h 203"/>
                <a:gd name="T22" fmla="*/ 116 w 140"/>
                <a:gd name="T23" fmla="*/ 148 h 203"/>
                <a:gd name="T24" fmla="*/ 114 w 140"/>
                <a:gd name="T25" fmla="*/ 161 h 203"/>
                <a:gd name="T26" fmla="*/ 104 w 140"/>
                <a:gd name="T27" fmla="*/ 186 h 203"/>
                <a:gd name="T28" fmla="*/ 83 w 140"/>
                <a:gd name="T29" fmla="*/ 203 h 203"/>
                <a:gd name="T30" fmla="*/ 70 w 140"/>
                <a:gd name="T31" fmla="*/ 140 h 203"/>
                <a:gd name="T32" fmla="*/ 104 w 140"/>
                <a:gd name="T33" fmla="*/ 135 h 203"/>
                <a:gd name="T34" fmla="*/ 108 w 140"/>
                <a:gd name="T35" fmla="*/ 116 h 203"/>
                <a:gd name="T36" fmla="*/ 125 w 140"/>
                <a:gd name="T37" fmla="*/ 59 h 203"/>
                <a:gd name="T38" fmla="*/ 41 w 140"/>
                <a:gd name="T39" fmla="*/ 21 h 203"/>
                <a:gd name="T40" fmla="*/ 24 w 140"/>
                <a:gd name="T41" fmla="*/ 101 h 203"/>
                <a:gd name="T42" fmla="*/ 42 w 140"/>
                <a:gd name="T43" fmla="*/ 140 h 203"/>
                <a:gd name="T44" fmla="*/ 70 w 140"/>
                <a:gd name="T45" fmla="*/ 157 h 203"/>
                <a:gd name="T46" fmla="*/ 103 w 140"/>
                <a:gd name="T47" fmla="*/ 153 h 203"/>
                <a:gd name="T48" fmla="*/ 59 w 140"/>
                <a:gd name="T49" fmla="*/ 146 h 203"/>
                <a:gd name="T50" fmla="*/ 37 w 140"/>
                <a:gd name="T51" fmla="*/ 149 h 203"/>
                <a:gd name="T52" fmla="*/ 61 w 140"/>
                <a:gd name="T53" fmla="*/ 157 h 203"/>
                <a:gd name="T54" fmla="*/ 70 w 140"/>
                <a:gd name="T55" fmla="*/ 162 h 203"/>
                <a:gd name="T56" fmla="*/ 37 w 140"/>
                <a:gd name="T57" fmla="*/ 166 h 203"/>
                <a:gd name="T58" fmla="*/ 82 w 140"/>
                <a:gd name="T59" fmla="*/ 173 h 203"/>
                <a:gd name="T60" fmla="*/ 103 w 140"/>
                <a:gd name="T61" fmla="*/ 170 h 203"/>
                <a:gd name="T62" fmla="*/ 70 w 140"/>
                <a:gd name="T63" fmla="*/ 162 h 203"/>
                <a:gd name="T64" fmla="*/ 48 w 140"/>
                <a:gd name="T65" fmla="*/ 179 h 203"/>
                <a:gd name="T66" fmla="*/ 82 w 140"/>
                <a:gd name="T67" fmla="*/ 19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0" h="203">
                  <a:moveTo>
                    <a:pt x="56" y="203"/>
                  </a:moveTo>
                  <a:cubicBezTo>
                    <a:pt x="53" y="202"/>
                    <a:pt x="49" y="201"/>
                    <a:pt x="45" y="199"/>
                  </a:cubicBezTo>
                  <a:cubicBezTo>
                    <a:pt x="41" y="196"/>
                    <a:pt x="38" y="192"/>
                    <a:pt x="37" y="187"/>
                  </a:cubicBezTo>
                  <a:cubicBezTo>
                    <a:pt x="36" y="186"/>
                    <a:pt x="35" y="185"/>
                    <a:pt x="34" y="184"/>
                  </a:cubicBezTo>
                  <a:cubicBezTo>
                    <a:pt x="26" y="180"/>
                    <a:pt x="22" y="170"/>
                    <a:pt x="25" y="161"/>
                  </a:cubicBezTo>
                  <a:cubicBezTo>
                    <a:pt x="26" y="160"/>
                    <a:pt x="25" y="159"/>
                    <a:pt x="25" y="158"/>
                  </a:cubicBezTo>
                  <a:cubicBezTo>
                    <a:pt x="24" y="154"/>
                    <a:pt x="23" y="149"/>
                    <a:pt x="25" y="145"/>
                  </a:cubicBezTo>
                  <a:cubicBezTo>
                    <a:pt x="25" y="144"/>
                    <a:pt x="25" y="143"/>
                    <a:pt x="25" y="142"/>
                  </a:cubicBezTo>
                  <a:cubicBezTo>
                    <a:pt x="24" y="139"/>
                    <a:pt x="23" y="135"/>
                    <a:pt x="23" y="132"/>
                  </a:cubicBezTo>
                  <a:cubicBezTo>
                    <a:pt x="22" y="125"/>
                    <a:pt x="19" y="118"/>
                    <a:pt x="16" y="112"/>
                  </a:cubicBezTo>
                  <a:cubicBezTo>
                    <a:pt x="13" y="106"/>
                    <a:pt x="9" y="100"/>
                    <a:pt x="6" y="93"/>
                  </a:cubicBezTo>
                  <a:cubicBezTo>
                    <a:pt x="1" y="82"/>
                    <a:pt x="0" y="69"/>
                    <a:pt x="3" y="57"/>
                  </a:cubicBezTo>
                  <a:cubicBezTo>
                    <a:pt x="7" y="33"/>
                    <a:pt x="21" y="16"/>
                    <a:pt x="43" y="5"/>
                  </a:cubicBezTo>
                  <a:cubicBezTo>
                    <a:pt x="50" y="2"/>
                    <a:pt x="57" y="1"/>
                    <a:pt x="64" y="0"/>
                  </a:cubicBezTo>
                  <a:cubicBezTo>
                    <a:pt x="65" y="0"/>
                    <a:pt x="65" y="0"/>
                    <a:pt x="66" y="0"/>
                  </a:cubicBezTo>
                  <a:cubicBezTo>
                    <a:pt x="69" y="0"/>
                    <a:pt x="71" y="0"/>
                    <a:pt x="74" y="0"/>
                  </a:cubicBezTo>
                  <a:cubicBezTo>
                    <a:pt x="78" y="1"/>
                    <a:pt x="83" y="1"/>
                    <a:pt x="88" y="2"/>
                  </a:cubicBezTo>
                  <a:cubicBezTo>
                    <a:pt x="99" y="5"/>
                    <a:pt x="110" y="11"/>
                    <a:pt x="118" y="20"/>
                  </a:cubicBezTo>
                  <a:cubicBezTo>
                    <a:pt x="127" y="29"/>
                    <a:pt x="133" y="40"/>
                    <a:pt x="136" y="52"/>
                  </a:cubicBezTo>
                  <a:cubicBezTo>
                    <a:pt x="140" y="69"/>
                    <a:pt x="138" y="86"/>
                    <a:pt x="130" y="101"/>
                  </a:cubicBezTo>
                  <a:cubicBezTo>
                    <a:pt x="127" y="106"/>
                    <a:pt x="125" y="111"/>
                    <a:pt x="122" y="116"/>
                  </a:cubicBezTo>
                  <a:cubicBezTo>
                    <a:pt x="119" y="122"/>
                    <a:pt x="117" y="129"/>
                    <a:pt x="116" y="136"/>
                  </a:cubicBezTo>
                  <a:cubicBezTo>
                    <a:pt x="116" y="137"/>
                    <a:pt x="116" y="138"/>
                    <a:pt x="116" y="139"/>
                  </a:cubicBezTo>
                  <a:cubicBezTo>
                    <a:pt x="115" y="141"/>
                    <a:pt x="115" y="146"/>
                    <a:pt x="116" y="148"/>
                  </a:cubicBezTo>
                  <a:cubicBezTo>
                    <a:pt x="116" y="152"/>
                    <a:pt x="116" y="155"/>
                    <a:pt x="114" y="158"/>
                  </a:cubicBezTo>
                  <a:cubicBezTo>
                    <a:pt x="114" y="159"/>
                    <a:pt x="114" y="160"/>
                    <a:pt x="114" y="161"/>
                  </a:cubicBezTo>
                  <a:cubicBezTo>
                    <a:pt x="118" y="170"/>
                    <a:pt x="114" y="180"/>
                    <a:pt x="105" y="184"/>
                  </a:cubicBezTo>
                  <a:cubicBezTo>
                    <a:pt x="105" y="185"/>
                    <a:pt x="104" y="185"/>
                    <a:pt x="104" y="186"/>
                  </a:cubicBezTo>
                  <a:cubicBezTo>
                    <a:pt x="100" y="196"/>
                    <a:pt x="94" y="201"/>
                    <a:pt x="84" y="20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74" y="203"/>
                    <a:pt x="65" y="203"/>
                    <a:pt x="56" y="203"/>
                  </a:cubicBezTo>
                  <a:moveTo>
                    <a:pt x="70" y="140"/>
                  </a:moveTo>
                  <a:cubicBezTo>
                    <a:pt x="79" y="140"/>
                    <a:pt x="88" y="140"/>
                    <a:pt x="98" y="140"/>
                  </a:cubicBezTo>
                  <a:cubicBezTo>
                    <a:pt x="101" y="140"/>
                    <a:pt x="103" y="138"/>
                    <a:pt x="104" y="135"/>
                  </a:cubicBezTo>
                  <a:cubicBezTo>
                    <a:pt x="104" y="135"/>
                    <a:pt x="104" y="134"/>
                    <a:pt x="104" y="133"/>
                  </a:cubicBezTo>
                  <a:cubicBezTo>
                    <a:pt x="105" y="127"/>
                    <a:pt x="106" y="121"/>
                    <a:pt x="108" y="116"/>
                  </a:cubicBezTo>
                  <a:cubicBezTo>
                    <a:pt x="111" y="109"/>
                    <a:pt x="114" y="103"/>
                    <a:pt x="118" y="97"/>
                  </a:cubicBezTo>
                  <a:cubicBezTo>
                    <a:pt x="124" y="85"/>
                    <a:pt x="127" y="72"/>
                    <a:pt x="125" y="59"/>
                  </a:cubicBezTo>
                  <a:cubicBezTo>
                    <a:pt x="122" y="43"/>
                    <a:pt x="114" y="30"/>
                    <a:pt x="101" y="22"/>
                  </a:cubicBezTo>
                  <a:cubicBezTo>
                    <a:pt x="81" y="9"/>
                    <a:pt x="61" y="9"/>
                    <a:pt x="41" y="21"/>
                  </a:cubicBezTo>
                  <a:cubicBezTo>
                    <a:pt x="21" y="33"/>
                    <a:pt x="11" y="56"/>
                    <a:pt x="15" y="79"/>
                  </a:cubicBezTo>
                  <a:cubicBezTo>
                    <a:pt x="17" y="87"/>
                    <a:pt x="20" y="94"/>
                    <a:pt x="24" y="101"/>
                  </a:cubicBezTo>
                  <a:cubicBezTo>
                    <a:pt x="31" y="112"/>
                    <a:pt x="35" y="122"/>
                    <a:pt x="36" y="135"/>
                  </a:cubicBezTo>
                  <a:cubicBezTo>
                    <a:pt x="36" y="139"/>
                    <a:pt x="38" y="140"/>
                    <a:pt x="42" y="140"/>
                  </a:cubicBezTo>
                  <a:cubicBezTo>
                    <a:pt x="52" y="140"/>
                    <a:pt x="61" y="140"/>
                    <a:pt x="70" y="140"/>
                  </a:cubicBezTo>
                  <a:moveTo>
                    <a:pt x="70" y="157"/>
                  </a:moveTo>
                  <a:cubicBezTo>
                    <a:pt x="79" y="157"/>
                    <a:pt x="88" y="157"/>
                    <a:pt x="97" y="157"/>
                  </a:cubicBezTo>
                  <a:cubicBezTo>
                    <a:pt x="100" y="157"/>
                    <a:pt x="102" y="156"/>
                    <a:pt x="103" y="153"/>
                  </a:cubicBezTo>
                  <a:cubicBezTo>
                    <a:pt x="104" y="150"/>
                    <a:pt x="102" y="146"/>
                    <a:pt x="97" y="146"/>
                  </a:cubicBezTo>
                  <a:cubicBezTo>
                    <a:pt x="84" y="146"/>
                    <a:pt x="71" y="146"/>
                    <a:pt x="59" y="146"/>
                  </a:cubicBezTo>
                  <a:cubicBezTo>
                    <a:pt x="53" y="146"/>
                    <a:pt x="48" y="146"/>
                    <a:pt x="43" y="146"/>
                  </a:cubicBezTo>
                  <a:cubicBezTo>
                    <a:pt x="40" y="146"/>
                    <a:pt x="38" y="147"/>
                    <a:pt x="37" y="149"/>
                  </a:cubicBezTo>
                  <a:cubicBezTo>
                    <a:pt x="35" y="153"/>
                    <a:pt x="38" y="157"/>
                    <a:pt x="43" y="157"/>
                  </a:cubicBezTo>
                  <a:cubicBezTo>
                    <a:pt x="49" y="157"/>
                    <a:pt x="55" y="157"/>
                    <a:pt x="61" y="157"/>
                  </a:cubicBezTo>
                  <a:cubicBezTo>
                    <a:pt x="64" y="157"/>
                    <a:pt x="67" y="157"/>
                    <a:pt x="70" y="157"/>
                  </a:cubicBezTo>
                  <a:moveTo>
                    <a:pt x="70" y="162"/>
                  </a:moveTo>
                  <a:cubicBezTo>
                    <a:pt x="61" y="162"/>
                    <a:pt x="52" y="162"/>
                    <a:pt x="43" y="162"/>
                  </a:cubicBezTo>
                  <a:cubicBezTo>
                    <a:pt x="40" y="162"/>
                    <a:pt x="38" y="163"/>
                    <a:pt x="37" y="166"/>
                  </a:cubicBezTo>
                  <a:cubicBezTo>
                    <a:pt x="35" y="170"/>
                    <a:pt x="38" y="173"/>
                    <a:pt x="43" y="173"/>
                  </a:cubicBezTo>
                  <a:cubicBezTo>
                    <a:pt x="56" y="173"/>
                    <a:pt x="69" y="173"/>
                    <a:pt x="82" y="173"/>
                  </a:cubicBezTo>
                  <a:cubicBezTo>
                    <a:pt x="87" y="173"/>
                    <a:pt x="92" y="173"/>
                    <a:pt x="97" y="173"/>
                  </a:cubicBezTo>
                  <a:cubicBezTo>
                    <a:pt x="100" y="173"/>
                    <a:pt x="102" y="172"/>
                    <a:pt x="103" y="170"/>
                  </a:cubicBezTo>
                  <a:cubicBezTo>
                    <a:pt x="104" y="166"/>
                    <a:pt x="102" y="162"/>
                    <a:pt x="97" y="162"/>
                  </a:cubicBezTo>
                  <a:cubicBezTo>
                    <a:pt x="88" y="162"/>
                    <a:pt x="79" y="162"/>
                    <a:pt x="70" y="162"/>
                  </a:cubicBezTo>
                  <a:moveTo>
                    <a:pt x="92" y="179"/>
                  </a:moveTo>
                  <a:cubicBezTo>
                    <a:pt x="77" y="179"/>
                    <a:pt x="62" y="179"/>
                    <a:pt x="48" y="179"/>
                  </a:cubicBezTo>
                  <a:cubicBezTo>
                    <a:pt x="48" y="185"/>
                    <a:pt x="52" y="190"/>
                    <a:pt x="58" y="190"/>
                  </a:cubicBezTo>
                  <a:cubicBezTo>
                    <a:pt x="66" y="190"/>
                    <a:pt x="74" y="190"/>
                    <a:pt x="82" y="190"/>
                  </a:cubicBezTo>
                  <a:cubicBezTo>
                    <a:pt x="88" y="190"/>
                    <a:pt x="92" y="185"/>
                    <a:pt x="92" y="179"/>
                  </a:cubicBezTo>
                </a:path>
              </a:pathLst>
            </a:custGeom>
            <a:solidFill>
              <a:srgbClr val="8E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392215" y="5775199"/>
              <a:ext cx="270459" cy="391026"/>
            </a:xfrm>
            <a:custGeom>
              <a:avLst/>
              <a:gdLst>
                <a:gd name="T0" fmla="*/ 45 w 140"/>
                <a:gd name="T1" fmla="*/ 199 h 203"/>
                <a:gd name="T2" fmla="*/ 34 w 140"/>
                <a:gd name="T3" fmla="*/ 185 h 203"/>
                <a:gd name="T4" fmla="*/ 25 w 140"/>
                <a:gd name="T5" fmla="*/ 159 h 203"/>
                <a:gd name="T6" fmla="*/ 25 w 140"/>
                <a:gd name="T7" fmla="*/ 142 h 203"/>
                <a:gd name="T8" fmla="*/ 16 w 140"/>
                <a:gd name="T9" fmla="*/ 112 h 203"/>
                <a:gd name="T10" fmla="*/ 2 w 140"/>
                <a:gd name="T11" fmla="*/ 57 h 203"/>
                <a:gd name="T12" fmla="*/ 64 w 140"/>
                <a:gd name="T13" fmla="*/ 1 h 203"/>
                <a:gd name="T14" fmla="*/ 74 w 140"/>
                <a:gd name="T15" fmla="*/ 0 h 203"/>
                <a:gd name="T16" fmla="*/ 118 w 140"/>
                <a:gd name="T17" fmla="*/ 20 h 203"/>
                <a:gd name="T18" fmla="*/ 130 w 140"/>
                <a:gd name="T19" fmla="*/ 102 h 203"/>
                <a:gd name="T20" fmla="*/ 116 w 140"/>
                <a:gd name="T21" fmla="*/ 137 h 203"/>
                <a:gd name="T22" fmla="*/ 115 w 140"/>
                <a:gd name="T23" fmla="*/ 148 h 203"/>
                <a:gd name="T24" fmla="*/ 114 w 140"/>
                <a:gd name="T25" fmla="*/ 161 h 203"/>
                <a:gd name="T26" fmla="*/ 103 w 140"/>
                <a:gd name="T27" fmla="*/ 186 h 203"/>
                <a:gd name="T28" fmla="*/ 83 w 140"/>
                <a:gd name="T29" fmla="*/ 203 h 203"/>
                <a:gd name="T30" fmla="*/ 70 w 140"/>
                <a:gd name="T31" fmla="*/ 141 h 203"/>
                <a:gd name="T32" fmla="*/ 103 w 140"/>
                <a:gd name="T33" fmla="*/ 136 h 203"/>
                <a:gd name="T34" fmla="*/ 108 w 140"/>
                <a:gd name="T35" fmla="*/ 116 h 203"/>
                <a:gd name="T36" fmla="*/ 124 w 140"/>
                <a:gd name="T37" fmla="*/ 60 h 203"/>
                <a:gd name="T38" fmla="*/ 40 w 140"/>
                <a:gd name="T39" fmla="*/ 21 h 203"/>
                <a:gd name="T40" fmla="*/ 24 w 140"/>
                <a:gd name="T41" fmla="*/ 102 h 203"/>
                <a:gd name="T42" fmla="*/ 42 w 140"/>
                <a:gd name="T43" fmla="*/ 141 h 203"/>
                <a:gd name="T44" fmla="*/ 70 w 140"/>
                <a:gd name="T45" fmla="*/ 157 h 203"/>
                <a:gd name="T46" fmla="*/ 102 w 140"/>
                <a:gd name="T47" fmla="*/ 154 h 203"/>
                <a:gd name="T48" fmla="*/ 58 w 140"/>
                <a:gd name="T49" fmla="*/ 146 h 203"/>
                <a:gd name="T50" fmla="*/ 37 w 140"/>
                <a:gd name="T51" fmla="*/ 150 h 203"/>
                <a:gd name="T52" fmla="*/ 61 w 140"/>
                <a:gd name="T53" fmla="*/ 157 h 203"/>
                <a:gd name="T54" fmla="*/ 70 w 140"/>
                <a:gd name="T55" fmla="*/ 163 h 203"/>
                <a:gd name="T56" fmla="*/ 37 w 140"/>
                <a:gd name="T57" fmla="*/ 166 h 203"/>
                <a:gd name="T58" fmla="*/ 82 w 140"/>
                <a:gd name="T59" fmla="*/ 174 h 203"/>
                <a:gd name="T60" fmla="*/ 102 w 140"/>
                <a:gd name="T61" fmla="*/ 171 h 203"/>
                <a:gd name="T62" fmla="*/ 70 w 140"/>
                <a:gd name="T63" fmla="*/ 163 h 203"/>
                <a:gd name="T64" fmla="*/ 47 w 140"/>
                <a:gd name="T65" fmla="*/ 180 h 203"/>
                <a:gd name="T66" fmla="*/ 81 w 140"/>
                <a:gd name="T67" fmla="*/ 19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0" h="203">
                  <a:moveTo>
                    <a:pt x="56" y="203"/>
                  </a:moveTo>
                  <a:cubicBezTo>
                    <a:pt x="52" y="202"/>
                    <a:pt x="48" y="201"/>
                    <a:pt x="45" y="199"/>
                  </a:cubicBezTo>
                  <a:cubicBezTo>
                    <a:pt x="41" y="196"/>
                    <a:pt x="38" y="192"/>
                    <a:pt x="36" y="188"/>
                  </a:cubicBezTo>
                  <a:cubicBezTo>
                    <a:pt x="36" y="186"/>
                    <a:pt x="35" y="185"/>
                    <a:pt x="34" y="185"/>
                  </a:cubicBezTo>
                  <a:cubicBezTo>
                    <a:pt x="25" y="181"/>
                    <a:pt x="21" y="170"/>
                    <a:pt x="25" y="162"/>
                  </a:cubicBezTo>
                  <a:cubicBezTo>
                    <a:pt x="25" y="161"/>
                    <a:pt x="25" y="159"/>
                    <a:pt x="25" y="159"/>
                  </a:cubicBezTo>
                  <a:cubicBezTo>
                    <a:pt x="23" y="154"/>
                    <a:pt x="23" y="150"/>
                    <a:pt x="25" y="146"/>
                  </a:cubicBezTo>
                  <a:cubicBezTo>
                    <a:pt x="25" y="144"/>
                    <a:pt x="25" y="143"/>
                    <a:pt x="25" y="142"/>
                  </a:cubicBezTo>
                  <a:cubicBezTo>
                    <a:pt x="24" y="139"/>
                    <a:pt x="23" y="136"/>
                    <a:pt x="23" y="133"/>
                  </a:cubicBezTo>
                  <a:cubicBezTo>
                    <a:pt x="22" y="125"/>
                    <a:pt x="19" y="119"/>
                    <a:pt x="16" y="112"/>
                  </a:cubicBezTo>
                  <a:cubicBezTo>
                    <a:pt x="12" y="106"/>
                    <a:pt x="9" y="100"/>
                    <a:pt x="6" y="94"/>
                  </a:cubicBezTo>
                  <a:cubicBezTo>
                    <a:pt x="1" y="82"/>
                    <a:pt x="0" y="70"/>
                    <a:pt x="2" y="57"/>
                  </a:cubicBezTo>
                  <a:cubicBezTo>
                    <a:pt x="7" y="33"/>
                    <a:pt x="20" y="16"/>
                    <a:pt x="43" y="6"/>
                  </a:cubicBezTo>
                  <a:cubicBezTo>
                    <a:pt x="49" y="3"/>
                    <a:pt x="57" y="1"/>
                    <a:pt x="64" y="1"/>
                  </a:cubicBezTo>
                  <a:cubicBezTo>
                    <a:pt x="64" y="1"/>
                    <a:pt x="65" y="0"/>
                    <a:pt x="66" y="0"/>
                  </a:cubicBezTo>
                  <a:cubicBezTo>
                    <a:pt x="68" y="0"/>
                    <a:pt x="71" y="0"/>
                    <a:pt x="74" y="0"/>
                  </a:cubicBezTo>
                  <a:cubicBezTo>
                    <a:pt x="78" y="1"/>
                    <a:pt x="83" y="2"/>
                    <a:pt x="87" y="3"/>
                  </a:cubicBezTo>
                  <a:cubicBezTo>
                    <a:pt x="99" y="6"/>
                    <a:pt x="109" y="12"/>
                    <a:pt x="118" y="20"/>
                  </a:cubicBezTo>
                  <a:cubicBezTo>
                    <a:pt x="127" y="29"/>
                    <a:pt x="133" y="40"/>
                    <a:pt x="136" y="52"/>
                  </a:cubicBezTo>
                  <a:cubicBezTo>
                    <a:pt x="140" y="70"/>
                    <a:pt x="138" y="86"/>
                    <a:pt x="130" y="102"/>
                  </a:cubicBezTo>
                  <a:cubicBezTo>
                    <a:pt x="127" y="107"/>
                    <a:pt x="124" y="111"/>
                    <a:pt x="122" y="116"/>
                  </a:cubicBezTo>
                  <a:cubicBezTo>
                    <a:pt x="118" y="123"/>
                    <a:pt x="117" y="130"/>
                    <a:pt x="116" y="137"/>
                  </a:cubicBezTo>
                  <a:cubicBezTo>
                    <a:pt x="116" y="138"/>
                    <a:pt x="116" y="139"/>
                    <a:pt x="116" y="140"/>
                  </a:cubicBezTo>
                  <a:cubicBezTo>
                    <a:pt x="115" y="142"/>
                    <a:pt x="115" y="147"/>
                    <a:pt x="115" y="148"/>
                  </a:cubicBezTo>
                  <a:cubicBezTo>
                    <a:pt x="116" y="152"/>
                    <a:pt x="115" y="155"/>
                    <a:pt x="114" y="159"/>
                  </a:cubicBezTo>
                  <a:cubicBezTo>
                    <a:pt x="114" y="160"/>
                    <a:pt x="114" y="161"/>
                    <a:pt x="114" y="161"/>
                  </a:cubicBezTo>
                  <a:cubicBezTo>
                    <a:pt x="118" y="171"/>
                    <a:pt x="114" y="181"/>
                    <a:pt x="105" y="185"/>
                  </a:cubicBezTo>
                  <a:cubicBezTo>
                    <a:pt x="104" y="185"/>
                    <a:pt x="104" y="186"/>
                    <a:pt x="103" y="186"/>
                  </a:cubicBezTo>
                  <a:cubicBezTo>
                    <a:pt x="100" y="196"/>
                    <a:pt x="93" y="202"/>
                    <a:pt x="83" y="20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74" y="203"/>
                    <a:pt x="65" y="203"/>
                    <a:pt x="56" y="203"/>
                  </a:cubicBezTo>
                  <a:moveTo>
                    <a:pt x="70" y="141"/>
                  </a:moveTo>
                  <a:cubicBezTo>
                    <a:pt x="79" y="141"/>
                    <a:pt x="88" y="141"/>
                    <a:pt x="97" y="141"/>
                  </a:cubicBezTo>
                  <a:cubicBezTo>
                    <a:pt x="101" y="141"/>
                    <a:pt x="103" y="139"/>
                    <a:pt x="103" y="136"/>
                  </a:cubicBezTo>
                  <a:cubicBezTo>
                    <a:pt x="104" y="135"/>
                    <a:pt x="104" y="134"/>
                    <a:pt x="104" y="134"/>
                  </a:cubicBezTo>
                  <a:cubicBezTo>
                    <a:pt x="104" y="128"/>
                    <a:pt x="105" y="122"/>
                    <a:pt x="108" y="116"/>
                  </a:cubicBezTo>
                  <a:cubicBezTo>
                    <a:pt x="111" y="110"/>
                    <a:pt x="114" y="103"/>
                    <a:pt x="118" y="97"/>
                  </a:cubicBezTo>
                  <a:cubicBezTo>
                    <a:pt x="124" y="85"/>
                    <a:pt x="126" y="73"/>
                    <a:pt x="124" y="60"/>
                  </a:cubicBezTo>
                  <a:cubicBezTo>
                    <a:pt x="122" y="44"/>
                    <a:pt x="114" y="31"/>
                    <a:pt x="100" y="22"/>
                  </a:cubicBezTo>
                  <a:cubicBezTo>
                    <a:pt x="81" y="10"/>
                    <a:pt x="60" y="9"/>
                    <a:pt x="40" y="21"/>
                  </a:cubicBezTo>
                  <a:cubicBezTo>
                    <a:pt x="20" y="33"/>
                    <a:pt x="11" y="56"/>
                    <a:pt x="15" y="80"/>
                  </a:cubicBezTo>
                  <a:cubicBezTo>
                    <a:pt x="16" y="88"/>
                    <a:pt x="20" y="95"/>
                    <a:pt x="24" y="102"/>
                  </a:cubicBezTo>
                  <a:cubicBezTo>
                    <a:pt x="30" y="112"/>
                    <a:pt x="34" y="123"/>
                    <a:pt x="36" y="135"/>
                  </a:cubicBezTo>
                  <a:cubicBezTo>
                    <a:pt x="36" y="139"/>
                    <a:pt x="38" y="141"/>
                    <a:pt x="42" y="141"/>
                  </a:cubicBezTo>
                  <a:cubicBezTo>
                    <a:pt x="51" y="141"/>
                    <a:pt x="60" y="141"/>
                    <a:pt x="70" y="141"/>
                  </a:cubicBezTo>
                  <a:moveTo>
                    <a:pt x="70" y="157"/>
                  </a:moveTo>
                  <a:cubicBezTo>
                    <a:pt x="79" y="157"/>
                    <a:pt x="88" y="157"/>
                    <a:pt x="97" y="157"/>
                  </a:cubicBezTo>
                  <a:cubicBezTo>
                    <a:pt x="99" y="157"/>
                    <a:pt x="101" y="156"/>
                    <a:pt x="102" y="154"/>
                  </a:cubicBezTo>
                  <a:cubicBezTo>
                    <a:pt x="104" y="150"/>
                    <a:pt x="101" y="146"/>
                    <a:pt x="97" y="146"/>
                  </a:cubicBezTo>
                  <a:cubicBezTo>
                    <a:pt x="84" y="146"/>
                    <a:pt x="71" y="146"/>
                    <a:pt x="58" y="146"/>
                  </a:cubicBezTo>
                  <a:cubicBezTo>
                    <a:pt x="53" y="146"/>
                    <a:pt x="48" y="146"/>
                    <a:pt x="42" y="146"/>
                  </a:cubicBezTo>
                  <a:cubicBezTo>
                    <a:pt x="40" y="146"/>
                    <a:pt x="38" y="147"/>
                    <a:pt x="37" y="150"/>
                  </a:cubicBezTo>
                  <a:cubicBezTo>
                    <a:pt x="35" y="153"/>
                    <a:pt x="38" y="157"/>
                    <a:pt x="42" y="157"/>
                  </a:cubicBezTo>
                  <a:cubicBezTo>
                    <a:pt x="48" y="157"/>
                    <a:pt x="55" y="157"/>
                    <a:pt x="61" y="157"/>
                  </a:cubicBezTo>
                  <a:cubicBezTo>
                    <a:pt x="64" y="157"/>
                    <a:pt x="67" y="157"/>
                    <a:pt x="70" y="157"/>
                  </a:cubicBezTo>
                  <a:moveTo>
                    <a:pt x="70" y="163"/>
                  </a:moveTo>
                  <a:cubicBezTo>
                    <a:pt x="61" y="163"/>
                    <a:pt x="51" y="163"/>
                    <a:pt x="42" y="163"/>
                  </a:cubicBezTo>
                  <a:cubicBezTo>
                    <a:pt x="40" y="163"/>
                    <a:pt x="38" y="164"/>
                    <a:pt x="37" y="166"/>
                  </a:cubicBezTo>
                  <a:cubicBezTo>
                    <a:pt x="35" y="170"/>
                    <a:pt x="38" y="174"/>
                    <a:pt x="42" y="174"/>
                  </a:cubicBezTo>
                  <a:cubicBezTo>
                    <a:pt x="56" y="174"/>
                    <a:pt x="69" y="174"/>
                    <a:pt x="82" y="174"/>
                  </a:cubicBezTo>
                  <a:cubicBezTo>
                    <a:pt x="87" y="174"/>
                    <a:pt x="92" y="174"/>
                    <a:pt x="97" y="174"/>
                  </a:cubicBezTo>
                  <a:cubicBezTo>
                    <a:pt x="100" y="174"/>
                    <a:pt x="101" y="173"/>
                    <a:pt x="102" y="171"/>
                  </a:cubicBezTo>
                  <a:cubicBezTo>
                    <a:pt x="104" y="167"/>
                    <a:pt x="101" y="163"/>
                    <a:pt x="97" y="163"/>
                  </a:cubicBezTo>
                  <a:cubicBezTo>
                    <a:pt x="88" y="163"/>
                    <a:pt x="79" y="163"/>
                    <a:pt x="70" y="163"/>
                  </a:cubicBezTo>
                  <a:moveTo>
                    <a:pt x="92" y="180"/>
                  </a:moveTo>
                  <a:cubicBezTo>
                    <a:pt x="77" y="180"/>
                    <a:pt x="62" y="180"/>
                    <a:pt x="47" y="180"/>
                  </a:cubicBezTo>
                  <a:cubicBezTo>
                    <a:pt x="48" y="186"/>
                    <a:pt x="52" y="190"/>
                    <a:pt x="58" y="191"/>
                  </a:cubicBezTo>
                  <a:cubicBezTo>
                    <a:pt x="66" y="191"/>
                    <a:pt x="74" y="191"/>
                    <a:pt x="81" y="191"/>
                  </a:cubicBezTo>
                  <a:cubicBezTo>
                    <a:pt x="87" y="190"/>
                    <a:pt x="92" y="186"/>
                    <a:pt x="92" y="18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5990911" y="5688847"/>
              <a:ext cx="228913" cy="246836"/>
            </a:xfrm>
            <a:custGeom>
              <a:avLst/>
              <a:gdLst>
                <a:gd name="T0" fmla="*/ 115 w 119"/>
                <a:gd name="T1" fmla="*/ 5 h 128"/>
                <a:gd name="T2" fmla="*/ 117 w 119"/>
                <a:gd name="T3" fmla="*/ 11 h 128"/>
                <a:gd name="T4" fmla="*/ 110 w 119"/>
                <a:gd name="T5" fmla="*/ 64 h 128"/>
                <a:gd name="T6" fmla="*/ 28 w 119"/>
                <a:gd name="T7" fmla="*/ 127 h 128"/>
                <a:gd name="T8" fmla="*/ 11 w 119"/>
                <a:gd name="T9" fmla="*/ 128 h 128"/>
                <a:gd name="T10" fmla="*/ 1 w 119"/>
                <a:gd name="T11" fmla="*/ 118 h 128"/>
                <a:gd name="T12" fmla="*/ 8 w 119"/>
                <a:gd name="T13" fmla="*/ 107 h 128"/>
                <a:gd name="T14" fmla="*/ 14 w 119"/>
                <a:gd name="T15" fmla="*/ 106 h 128"/>
                <a:gd name="T16" fmla="*/ 41 w 119"/>
                <a:gd name="T17" fmla="*/ 102 h 128"/>
                <a:gd name="T18" fmla="*/ 81 w 119"/>
                <a:gd name="T19" fmla="*/ 72 h 128"/>
                <a:gd name="T20" fmla="*/ 94 w 119"/>
                <a:gd name="T21" fmla="*/ 40 h 128"/>
                <a:gd name="T22" fmla="*/ 96 w 119"/>
                <a:gd name="T23" fmla="*/ 20 h 128"/>
                <a:gd name="T24" fmla="*/ 96 w 119"/>
                <a:gd name="T25" fmla="*/ 11 h 128"/>
                <a:gd name="T26" fmla="*/ 102 w 119"/>
                <a:gd name="T27" fmla="*/ 2 h 128"/>
                <a:gd name="T28" fmla="*/ 115 w 119"/>
                <a:gd name="T29" fmla="*/ 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8">
                  <a:moveTo>
                    <a:pt x="115" y="5"/>
                  </a:moveTo>
                  <a:cubicBezTo>
                    <a:pt x="116" y="6"/>
                    <a:pt x="117" y="8"/>
                    <a:pt x="117" y="11"/>
                  </a:cubicBezTo>
                  <a:cubicBezTo>
                    <a:pt x="119" y="30"/>
                    <a:pt x="117" y="48"/>
                    <a:pt x="110" y="64"/>
                  </a:cubicBezTo>
                  <a:cubicBezTo>
                    <a:pt x="94" y="100"/>
                    <a:pt x="66" y="121"/>
                    <a:pt x="28" y="127"/>
                  </a:cubicBezTo>
                  <a:cubicBezTo>
                    <a:pt x="22" y="128"/>
                    <a:pt x="16" y="128"/>
                    <a:pt x="11" y="128"/>
                  </a:cubicBezTo>
                  <a:cubicBezTo>
                    <a:pt x="5" y="128"/>
                    <a:pt x="1" y="124"/>
                    <a:pt x="1" y="118"/>
                  </a:cubicBezTo>
                  <a:cubicBezTo>
                    <a:pt x="0" y="113"/>
                    <a:pt x="3" y="108"/>
                    <a:pt x="8" y="107"/>
                  </a:cubicBezTo>
                  <a:cubicBezTo>
                    <a:pt x="10" y="106"/>
                    <a:pt x="12" y="106"/>
                    <a:pt x="14" y="106"/>
                  </a:cubicBezTo>
                  <a:cubicBezTo>
                    <a:pt x="23" y="106"/>
                    <a:pt x="32" y="105"/>
                    <a:pt x="41" y="102"/>
                  </a:cubicBezTo>
                  <a:cubicBezTo>
                    <a:pt x="57" y="96"/>
                    <a:pt x="71" y="86"/>
                    <a:pt x="81" y="72"/>
                  </a:cubicBezTo>
                  <a:cubicBezTo>
                    <a:pt x="87" y="62"/>
                    <a:pt x="92" y="52"/>
                    <a:pt x="94" y="40"/>
                  </a:cubicBezTo>
                  <a:cubicBezTo>
                    <a:pt x="96" y="34"/>
                    <a:pt x="96" y="27"/>
                    <a:pt x="96" y="20"/>
                  </a:cubicBezTo>
                  <a:cubicBezTo>
                    <a:pt x="96" y="17"/>
                    <a:pt x="95" y="14"/>
                    <a:pt x="96" y="11"/>
                  </a:cubicBezTo>
                  <a:cubicBezTo>
                    <a:pt x="96" y="7"/>
                    <a:pt x="98" y="4"/>
                    <a:pt x="102" y="2"/>
                  </a:cubicBezTo>
                  <a:cubicBezTo>
                    <a:pt x="106" y="0"/>
                    <a:pt x="111" y="1"/>
                    <a:pt x="11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5985208" y="5692921"/>
              <a:ext cx="153967" cy="167001"/>
            </a:xfrm>
            <a:custGeom>
              <a:avLst/>
              <a:gdLst>
                <a:gd name="T0" fmla="*/ 62 w 80"/>
                <a:gd name="T1" fmla="*/ 68 h 87"/>
                <a:gd name="T2" fmla="*/ 18 w 80"/>
                <a:gd name="T3" fmla="*/ 86 h 87"/>
                <a:gd name="T4" fmla="*/ 7 w 80"/>
                <a:gd name="T5" fmla="*/ 85 h 87"/>
                <a:gd name="T6" fmla="*/ 1 w 80"/>
                <a:gd name="T7" fmla="*/ 73 h 87"/>
                <a:gd name="T8" fmla="*/ 11 w 80"/>
                <a:gd name="T9" fmla="*/ 63 h 87"/>
                <a:gd name="T10" fmla="*/ 20 w 80"/>
                <a:gd name="T11" fmla="*/ 62 h 87"/>
                <a:gd name="T12" fmla="*/ 56 w 80"/>
                <a:gd name="T13" fmla="*/ 22 h 87"/>
                <a:gd name="T14" fmla="*/ 56 w 80"/>
                <a:gd name="T15" fmla="*/ 12 h 87"/>
                <a:gd name="T16" fmla="*/ 67 w 80"/>
                <a:gd name="T17" fmla="*/ 1 h 87"/>
                <a:gd name="T18" fmla="*/ 79 w 80"/>
                <a:gd name="T19" fmla="*/ 10 h 87"/>
                <a:gd name="T20" fmla="*/ 80 w 80"/>
                <a:gd name="T21" fmla="*/ 22 h 87"/>
                <a:gd name="T22" fmla="*/ 72 w 80"/>
                <a:gd name="T23" fmla="*/ 55 h 87"/>
                <a:gd name="T24" fmla="*/ 62 w 80"/>
                <a:gd name="T25" fmla="*/ 6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7">
                  <a:moveTo>
                    <a:pt x="62" y="68"/>
                  </a:moveTo>
                  <a:cubicBezTo>
                    <a:pt x="50" y="80"/>
                    <a:pt x="35" y="86"/>
                    <a:pt x="18" y="86"/>
                  </a:cubicBezTo>
                  <a:cubicBezTo>
                    <a:pt x="14" y="87"/>
                    <a:pt x="11" y="87"/>
                    <a:pt x="7" y="85"/>
                  </a:cubicBezTo>
                  <a:cubicBezTo>
                    <a:pt x="3" y="83"/>
                    <a:pt x="0" y="78"/>
                    <a:pt x="1" y="73"/>
                  </a:cubicBezTo>
                  <a:cubicBezTo>
                    <a:pt x="2" y="68"/>
                    <a:pt x="6" y="63"/>
                    <a:pt x="11" y="63"/>
                  </a:cubicBezTo>
                  <a:cubicBezTo>
                    <a:pt x="14" y="63"/>
                    <a:pt x="17" y="63"/>
                    <a:pt x="20" y="62"/>
                  </a:cubicBezTo>
                  <a:cubicBezTo>
                    <a:pt x="41" y="61"/>
                    <a:pt x="56" y="44"/>
                    <a:pt x="56" y="22"/>
                  </a:cubicBezTo>
                  <a:cubicBezTo>
                    <a:pt x="56" y="19"/>
                    <a:pt x="56" y="15"/>
                    <a:pt x="56" y="12"/>
                  </a:cubicBezTo>
                  <a:cubicBezTo>
                    <a:pt x="56" y="6"/>
                    <a:pt x="61" y="1"/>
                    <a:pt x="67" y="1"/>
                  </a:cubicBezTo>
                  <a:cubicBezTo>
                    <a:pt x="72" y="0"/>
                    <a:pt x="78" y="4"/>
                    <a:pt x="79" y="10"/>
                  </a:cubicBezTo>
                  <a:cubicBezTo>
                    <a:pt x="80" y="14"/>
                    <a:pt x="80" y="18"/>
                    <a:pt x="80" y="22"/>
                  </a:cubicBezTo>
                  <a:cubicBezTo>
                    <a:pt x="80" y="33"/>
                    <a:pt x="78" y="45"/>
                    <a:pt x="72" y="55"/>
                  </a:cubicBezTo>
                  <a:cubicBezTo>
                    <a:pt x="69" y="59"/>
                    <a:pt x="66" y="64"/>
                    <a:pt x="62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5977062" y="5692921"/>
              <a:ext cx="80650" cy="82279"/>
            </a:xfrm>
            <a:custGeom>
              <a:avLst/>
              <a:gdLst>
                <a:gd name="T0" fmla="*/ 34 w 42"/>
                <a:gd name="T1" fmla="*/ 7 h 43"/>
                <a:gd name="T2" fmla="*/ 35 w 42"/>
                <a:gd name="T3" fmla="*/ 34 h 43"/>
                <a:gd name="T4" fmla="*/ 8 w 42"/>
                <a:gd name="T5" fmla="*/ 35 h 43"/>
                <a:gd name="T6" fmla="*/ 7 w 42"/>
                <a:gd name="T7" fmla="*/ 8 h 43"/>
                <a:gd name="T8" fmla="*/ 34 w 42"/>
                <a:gd name="T9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4" y="7"/>
                  </a:moveTo>
                  <a:cubicBezTo>
                    <a:pt x="42" y="15"/>
                    <a:pt x="42" y="27"/>
                    <a:pt x="35" y="34"/>
                  </a:cubicBezTo>
                  <a:cubicBezTo>
                    <a:pt x="28" y="42"/>
                    <a:pt x="16" y="43"/>
                    <a:pt x="8" y="35"/>
                  </a:cubicBezTo>
                  <a:cubicBezTo>
                    <a:pt x="0" y="28"/>
                    <a:pt x="0" y="16"/>
                    <a:pt x="7" y="8"/>
                  </a:cubicBezTo>
                  <a:cubicBezTo>
                    <a:pt x="14" y="1"/>
                    <a:pt x="26" y="0"/>
                    <a:pt x="3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7601450" y="1614026"/>
              <a:ext cx="286753" cy="190626"/>
            </a:xfrm>
            <a:custGeom>
              <a:avLst/>
              <a:gdLst>
                <a:gd name="T0" fmla="*/ 1 w 149"/>
                <a:gd name="T1" fmla="*/ 92 h 99"/>
                <a:gd name="T2" fmla="*/ 1 w 149"/>
                <a:gd name="T3" fmla="*/ 85 h 99"/>
                <a:gd name="T4" fmla="*/ 27 w 149"/>
                <a:gd name="T5" fmla="*/ 38 h 99"/>
                <a:gd name="T6" fmla="*/ 125 w 149"/>
                <a:gd name="T7" fmla="*/ 8 h 99"/>
                <a:gd name="T8" fmla="*/ 142 w 149"/>
                <a:gd name="T9" fmla="*/ 13 h 99"/>
                <a:gd name="T10" fmla="*/ 148 w 149"/>
                <a:gd name="T11" fmla="*/ 26 h 99"/>
                <a:gd name="T12" fmla="*/ 136 w 149"/>
                <a:gd name="T13" fmla="*/ 34 h 99"/>
                <a:gd name="T14" fmla="*/ 131 w 149"/>
                <a:gd name="T15" fmla="*/ 32 h 99"/>
                <a:gd name="T16" fmla="*/ 104 w 149"/>
                <a:gd name="T17" fmla="*/ 27 h 99"/>
                <a:gd name="T18" fmla="*/ 56 w 149"/>
                <a:gd name="T19" fmla="*/ 41 h 99"/>
                <a:gd name="T20" fmla="*/ 32 w 149"/>
                <a:gd name="T21" fmla="*/ 66 h 99"/>
                <a:gd name="T22" fmla="*/ 24 w 149"/>
                <a:gd name="T23" fmla="*/ 84 h 99"/>
                <a:gd name="T24" fmla="*/ 21 w 149"/>
                <a:gd name="T25" fmla="*/ 92 h 99"/>
                <a:gd name="T26" fmla="*/ 11 w 149"/>
                <a:gd name="T27" fmla="*/ 99 h 99"/>
                <a:gd name="T28" fmla="*/ 1 w 149"/>
                <a:gd name="T29" fmla="*/ 9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99">
                  <a:moveTo>
                    <a:pt x="1" y="92"/>
                  </a:moveTo>
                  <a:cubicBezTo>
                    <a:pt x="0" y="90"/>
                    <a:pt x="0" y="87"/>
                    <a:pt x="1" y="85"/>
                  </a:cubicBezTo>
                  <a:cubicBezTo>
                    <a:pt x="6" y="67"/>
                    <a:pt x="14" y="51"/>
                    <a:pt x="27" y="38"/>
                  </a:cubicBezTo>
                  <a:cubicBezTo>
                    <a:pt x="54" y="10"/>
                    <a:pt x="87" y="0"/>
                    <a:pt x="125" y="8"/>
                  </a:cubicBezTo>
                  <a:cubicBezTo>
                    <a:pt x="131" y="9"/>
                    <a:pt x="136" y="11"/>
                    <a:pt x="142" y="13"/>
                  </a:cubicBezTo>
                  <a:cubicBezTo>
                    <a:pt x="147" y="15"/>
                    <a:pt x="149" y="20"/>
                    <a:pt x="148" y="26"/>
                  </a:cubicBezTo>
                  <a:cubicBezTo>
                    <a:pt x="146" y="31"/>
                    <a:pt x="141" y="34"/>
                    <a:pt x="136" y="34"/>
                  </a:cubicBezTo>
                  <a:cubicBezTo>
                    <a:pt x="134" y="33"/>
                    <a:pt x="133" y="33"/>
                    <a:pt x="131" y="32"/>
                  </a:cubicBezTo>
                  <a:cubicBezTo>
                    <a:pt x="122" y="29"/>
                    <a:pt x="113" y="27"/>
                    <a:pt x="104" y="27"/>
                  </a:cubicBezTo>
                  <a:cubicBezTo>
                    <a:pt x="86" y="27"/>
                    <a:pt x="71" y="31"/>
                    <a:pt x="56" y="41"/>
                  </a:cubicBezTo>
                  <a:cubicBezTo>
                    <a:pt x="47" y="48"/>
                    <a:pt x="39" y="56"/>
                    <a:pt x="32" y="66"/>
                  </a:cubicBezTo>
                  <a:cubicBezTo>
                    <a:pt x="29" y="71"/>
                    <a:pt x="26" y="78"/>
                    <a:pt x="24" y="84"/>
                  </a:cubicBezTo>
                  <a:cubicBezTo>
                    <a:pt x="23" y="87"/>
                    <a:pt x="22" y="90"/>
                    <a:pt x="21" y="92"/>
                  </a:cubicBezTo>
                  <a:cubicBezTo>
                    <a:pt x="19" y="96"/>
                    <a:pt x="16" y="98"/>
                    <a:pt x="11" y="99"/>
                  </a:cubicBezTo>
                  <a:cubicBezTo>
                    <a:pt x="7" y="99"/>
                    <a:pt x="3" y="96"/>
                    <a:pt x="1" y="92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7674768" y="1697119"/>
              <a:ext cx="190626" cy="134415"/>
            </a:xfrm>
            <a:custGeom>
              <a:avLst/>
              <a:gdLst>
                <a:gd name="T0" fmla="*/ 38 w 99"/>
                <a:gd name="T1" fmla="*/ 7 h 70"/>
                <a:gd name="T2" fmla="*/ 86 w 99"/>
                <a:gd name="T3" fmla="*/ 6 h 70"/>
                <a:gd name="T4" fmla="*/ 95 w 99"/>
                <a:gd name="T5" fmla="*/ 10 h 70"/>
                <a:gd name="T6" fmla="*/ 97 w 99"/>
                <a:gd name="T7" fmla="*/ 24 h 70"/>
                <a:gd name="T8" fmla="*/ 84 w 99"/>
                <a:gd name="T9" fmla="*/ 30 h 70"/>
                <a:gd name="T10" fmla="*/ 76 w 99"/>
                <a:gd name="T11" fmla="*/ 28 h 70"/>
                <a:gd name="T12" fmla="*/ 27 w 99"/>
                <a:gd name="T13" fmla="*/ 52 h 70"/>
                <a:gd name="T14" fmla="*/ 24 w 99"/>
                <a:gd name="T15" fmla="*/ 62 h 70"/>
                <a:gd name="T16" fmla="*/ 10 w 99"/>
                <a:gd name="T17" fmla="*/ 68 h 70"/>
                <a:gd name="T18" fmla="*/ 1 w 99"/>
                <a:gd name="T19" fmla="*/ 56 h 70"/>
                <a:gd name="T20" fmla="*/ 5 w 99"/>
                <a:gd name="T21" fmla="*/ 44 h 70"/>
                <a:gd name="T22" fmla="*/ 24 w 99"/>
                <a:gd name="T23" fmla="*/ 16 h 70"/>
                <a:gd name="T24" fmla="*/ 37 w 99"/>
                <a:gd name="T25" fmla="*/ 7 h 70"/>
                <a:gd name="T26" fmla="*/ 38 w 99"/>
                <a:gd name="T27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8" y="7"/>
                  </a:moveTo>
                  <a:cubicBezTo>
                    <a:pt x="53" y="0"/>
                    <a:pt x="69" y="0"/>
                    <a:pt x="86" y="6"/>
                  </a:cubicBezTo>
                  <a:cubicBezTo>
                    <a:pt x="89" y="7"/>
                    <a:pt x="93" y="8"/>
                    <a:pt x="95" y="10"/>
                  </a:cubicBezTo>
                  <a:cubicBezTo>
                    <a:pt x="99" y="14"/>
                    <a:pt x="99" y="20"/>
                    <a:pt x="97" y="24"/>
                  </a:cubicBezTo>
                  <a:cubicBezTo>
                    <a:pt x="94" y="29"/>
                    <a:pt x="89" y="31"/>
                    <a:pt x="84" y="30"/>
                  </a:cubicBezTo>
                  <a:cubicBezTo>
                    <a:pt x="81" y="29"/>
                    <a:pt x="78" y="28"/>
                    <a:pt x="76" y="28"/>
                  </a:cubicBezTo>
                  <a:cubicBezTo>
                    <a:pt x="55" y="21"/>
                    <a:pt x="34" y="32"/>
                    <a:pt x="27" y="52"/>
                  </a:cubicBezTo>
                  <a:cubicBezTo>
                    <a:pt x="26" y="56"/>
                    <a:pt x="25" y="59"/>
                    <a:pt x="24" y="62"/>
                  </a:cubicBezTo>
                  <a:cubicBezTo>
                    <a:pt x="22" y="67"/>
                    <a:pt x="16" y="70"/>
                    <a:pt x="10" y="68"/>
                  </a:cubicBezTo>
                  <a:cubicBezTo>
                    <a:pt x="4" y="67"/>
                    <a:pt x="0" y="61"/>
                    <a:pt x="1" y="56"/>
                  </a:cubicBezTo>
                  <a:cubicBezTo>
                    <a:pt x="2" y="52"/>
                    <a:pt x="3" y="48"/>
                    <a:pt x="5" y="44"/>
                  </a:cubicBezTo>
                  <a:cubicBezTo>
                    <a:pt x="9" y="33"/>
                    <a:pt x="15" y="24"/>
                    <a:pt x="24" y="16"/>
                  </a:cubicBezTo>
                  <a:cubicBezTo>
                    <a:pt x="28" y="13"/>
                    <a:pt x="33" y="10"/>
                    <a:pt x="37" y="7"/>
                  </a:cubicBezTo>
                  <a:lnTo>
                    <a:pt x="38" y="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7755417" y="1783471"/>
              <a:ext cx="83093" cy="83093"/>
            </a:xfrm>
            <a:custGeom>
              <a:avLst/>
              <a:gdLst>
                <a:gd name="T0" fmla="*/ 4 w 43"/>
                <a:gd name="T1" fmla="*/ 30 h 43"/>
                <a:gd name="T2" fmla="*/ 13 w 43"/>
                <a:gd name="T3" fmla="*/ 5 h 43"/>
                <a:gd name="T4" fmla="*/ 39 w 43"/>
                <a:gd name="T5" fmla="*/ 13 h 43"/>
                <a:gd name="T6" fmla="*/ 30 w 43"/>
                <a:gd name="T7" fmla="*/ 39 h 43"/>
                <a:gd name="T8" fmla="*/ 4 w 43"/>
                <a:gd name="T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" y="30"/>
                  </a:moveTo>
                  <a:cubicBezTo>
                    <a:pt x="0" y="21"/>
                    <a:pt x="4" y="9"/>
                    <a:pt x="13" y="5"/>
                  </a:cubicBezTo>
                  <a:cubicBezTo>
                    <a:pt x="22" y="0"/>
                    <a:pt x="34" y="4"/>
                    <a:pt x="39" y="13"/>
                  </a:cubicBezTo>
                  <a:cubicBezTo>
                    <a:pt x="43" y="22"/>
                    <a:pt x="39" y="34"/>
                    <a:pt x="30" y="39"/>
                  </a:cubicBezTo>
                  <a:cubicBezTo>
                    <a:pt x="21" y="43"/>
                    <a:pt x="9" y="40"/>
                    <a:pt x="4" y="3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4321717" y="5978044"/>
              <a:ext cx="281864" cy="175147"/>
            </a:xfrm>
            <a:custGeom>
              <a:avLst/>
              <a:gdLst>
                <a:gd name="T0" fmla="*/ 108 w 146"/>
                <a:gd name="T1" fmla="*/ 0 h 91"/>
                <a:gd name="T2" fmla="*/ 109 w 146"/>
                <a:gd name="T3" fmla="*/ 1 h 91"/>
                <a:gd name="T4" fmla="*/ 145 w 146"/>
                <a:gd name="T5" fmla="*/ 28 h 91"/>
                <a:gd name="T6" fmla="*/ 146 w 146"/>
                <a:gd name="T7" fmla="*/ 29 h 91"/>
                <a:gd name="T8" fmla="*/ 107 w 146"/>
                <a:gd name="T9" fmla="*/ 58 h 91"/>
                <a:gd name="T10" fmla="*/ 107 w 146"/>
                <a:gd name="T11" fmla="*/ 39 h 91"/>
                <a:gd name="T12" fmla="*/ 106 w 146"/>
                <a:gd name="T13" fmla="*/ 39 h 91"/>
                <a:gd name="T14" fmla="*/ 49 w 146"/>
                <a:gd name="T15" fmla="*/ 39 h 91"/>
                <a:gd name="T16" fmla="*/ 20 w 146"/>
                <a:gd name="T17" fmla="*/ 70 h 91"/>
                <a:gd name="T18" fmla="*/ 21 w 146"/>
                <a:gd name="T19" fmla="*/ 77 h 91"/>
                <a:gd name="T20" fmla="*/ 21 w 146"/>
                <a:gd name="T21" fmla="*/ 79 h 91"/>
                <a:gd name="T22" fmla="*/ 6 w 146"/>
                <a:gd name="T23" fmla="*/ 91 h 91"/>
                <a:gd name="T24" fmla="*/ 2 w 146"/>
                <a:gd name="T25" fmla="*/ 82 h 91"/>
                <a:gd name="T26" fmla="*/ 1 w 146"/>
                <a:gd name="T27" fmla="*/ 73 h 91"/>
                <a:gd name="T28" fmla="*/ 0 w 146"/>
                <a:gd name="T29" fmla="*/ 71 h 91"/>
                <a:gd name="T30" fmla="*/ 0 w 146"/>
                <a:gd name="T31" fmla="*/ 65 h 91"/>
                <a:gd name="T32" fmla="*/ 1 w 146"/>
                <a:gd name="T33" fmla="*/ 60 h 91"/>
                <a:gd name="T34" fmla="*/ 18 w 146"/>
                <a:gd name="T35" fmla="*/ 30 h 91"/>
                <a:gd name="T36" fmla="*/ 50 w 146"/>
                <a:gd name="T37" fmla="*/ 19 h 91"/>
                <a:gd name="T38" fmla="*/ 105 w 146"/>
                <a:gd name="T39" fmla="*/ 19 h 91"/>
                <a:gd name="T40" fmla="*/ 107 w 146"/>
                <a:gd name="T41" fmla="*/ 19 h 91"/>
                <a:gd name="T42" fmla="*/ 107 w 146"/>
                <a:gd name="T43" fmla="*/ 0 h 91"/>
                <a:gd name="T44" fmla="*/ 108 w 146"/>
                <a:gd name="T4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91">
                  <a:moveTo>
                    <a:pt x="108" y="0"/>
                  </a:moveTo>
                  <a:cubicBezTo>
                    <a:pt x="108" y="0"/>
                    <a:pt x="108" y="1"/>
                    <a:pt x="109" y="1"/>
                  </a:cubicBezTo>
                  <a:cubicBezTo>
                    <a:pt x="121" y="10"/>
                    <a:pt x="133" y="19"/>
                    <a:pt x="145" y="28"/>
                  </a:cubicBezTo>
                  <a:cubicBezTo>
                    <a:pt x="145" y="28"/>
                    <a:pt x="145" y="28"/>
                    <a:pt x="146" y="29"/>
                  </a:cubicBezTo>
                  <a:cubicBezTo>
                    <a:pt x="133" y="39"/>
                    <a:pt x="120" y="48"/>
                    <a:pt x="107" y="58"/>
                  </a:cubicBezTo>
                  <a:cubicBezTo>
                    <a:pt x="107" y="52"/>
                    <a:pt x="107" y="45"/>
                    <a:pt x="107" y="39"/>
                  </a:cubicBezTo>
                  <a:cubicBezTo>
                    <a:pt x="107" y="39"/>
                    <a:pt x="106" y="39"/>
                    <a:pt x="106" y="39"/>
                  </a:cubicBezTo>
                  <a:cubicBezTo>
                    <a:pt x="87" y="39"/>
                    <a:pt x="68" y="39"/>
                    <a:pt x="49" y="39"/>
                  </a:cubicBezTo>
                  <a:cubicBezTo>
                    <a:pt x="32" y="39"/>
                    <a:pt x="19" y="53"/>
                    <a:pt x="20" y="70"/>
                  </a:cubicBezTo>
                  <a:cubicBezTo>
                    <a:pt x="20" y="72"/>
                    <a:pt x="21" y="75"/>
                    <a:pt x="21" y="77"/>
                  </a:cubicBezTo>
                  <a:cubicBezTo>
                    <a:pt x="21" y="78"/>
                    <a:pt x="21" y="79"/>
                    <a:pt x="21" y="79"/>
                  </a:cubicBezTo>
                  <a:cubicBezTo>
                    <a:pt x="16" y="83"/>
                    <a:pt x="11" y="87"/>
                    <a:pt x="6" y="91"/>
                  </a:cubicBezTo>
                  <a:cubicBezTo>
                    <a:pt x="5" y="88"/>
                    <a:pt x="3" y="85"/>
                    <a:pt x="2" y="82"/>
                  </a:cubicBezTo>
                  <a:cubicBezTo>
                    <a:pt x="2" y="79"/>
                    <a:pt x="1" y="76"/>
                    <a:pt x="1" y="7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9"/>
                    <a:pt x="0" y="67"/>
                    <a:pt x="0" y="65"/>
                  </a:cubicBezTo>
                  <a:cubicBezTo>
                    <a:pt x="0" y="63"/>
                    <a:pt x="1" y="62"/>
                    <a:pt x="1" y="60"/>
                  </a:cubicBezTo>
                  <a:cubicBezTo>
                    <a:pt x="3" y="48"/>
                    <a:pt x="9" y="38"/>
                    <a:pt x="18" y="30"/>
                  </a:cubicBezTo>
                  <a:cubicBezTo>
                    <a:pt x="28" y="23"/>
                    <a:pt x="38" y="19"/>
                    <a:pt x="50" y="19"/>
                  </a:cubicBezTo>
                  <a:cubicBezTo>
                    <a:pt x="68" y="19"/>
                    <a:pt x="87" y="19"/>
                    <a:pt x="105" y="19"/>
                  </a:cubicBezTo>
                  <a:cubicBezTo>
                    <a:pt x="106" y="19"/>
                    <a:pt x="107" y="19"/>
                    <a:pt x="107" y="19"/>
                  </a:cubicBezTo>
                  <a:cubicBezTo>
                    <a:pt x="107" y="13"/>
                    <a:pt x="107" y="6"/>
                    <a:pt x="107" y="0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4341268" y="6064395"/>
              <a:ext cx="281050" cy="175147"/>
            </a:xfrm>
            <a:custGeom>
              <a:avLst/>
              <a:gdLst>
                <a:gd name="T0" fmla="*/ 39 w 146"/>
                <a:gd name="T1" fmla="*/ 91 h 91"/>
                <a:gd name="T2" fmla="*/ 38 w 146"/>
                <a:gd name="T3" fmla="*/ 90 h 91"/>
                <a:gd name="T4" fmla="*/ 1 w 146"/>
                <a:gd name="T5" fmla="*/ 63 h 91"/>
                <a:gd name="T6" fmla="*/ 0 w 146"/>
                <a:gd name="T7" fmla="*/ 62 h 91"/>
                <a:gd name="T8" fmla="*/ 39 w 146"/>
                <a:gd name="T9" fmla="*/ 33 h 91"/>
                <a:gd name="T10" fmla="*/ 39 w 146"/>
                <a:gd name="T11" fmla="*/ 52 h 91"/>
                <a:gd name="T12" fmla="*/ 40 w 146"/>
                <a:gd name="T13" fmla="*/ 52 h 91"/>
                <a:gd name="T14" fmla="*/ 97 w 146"/>
                <a:gd name="T15" fmla="*/ 52 h 91"/>
                <a:gd name="T16" fmla="*/ 126 w 146"/>
                <a:gd name="T17" fmla="*/ 21 h 91"/>
                <a:gd name="T18" fmla="*/ 125 w 146"/>
                <a:gd name="T19" fmla="*/ 13 h 91"/>
                <a:gd name="T20" fmla="*/ 125 w 146"/>
                <a:gd name="T21" fmla="*/ 12 h 91"/>
                <a:gd name="T22" fmla="*/ 140 w 146"/>
                <a:gd name="T23" fmla="*/ 0 h 91"/>
                <a:gd name="T24" fmla="*/ 144 w 146"/>
                <a:gd name="T25" fmla="*/ 9 h 91"/>
                <a:gd name="T26" fmla="*/ 146 w 146"/>
                <a:gd name="T27" fmla="*/ 18 h 91"/>
                <a:gd name="T28" fmla="*/ 146 w 146"/>
                <a:gd name="T29" fmla="*/ 19 h 91"/>
                <a:gd name="T30" fmla="*/ 146 w 146"/>
                <a:gd name="T31" fmla="*/ 26 h 91"/>
                <a:gd name="T32" fmla="*/ 145 w 146"/>
                <a:gd name="T33" fmla="*/ 30 h 91"/>
                <a:gd name="T34" fmla="*/ 128 w 146"/>
                <a:gd name="T35" fmla="*/ 61 h 91"/>
                <a:gd name="T36" fmla="*/ 96 w 146"/>
                <a:gd name="T37" fmla="*/ 71 h 91"/>
                <a:gd name="T38" fmla="*/ 41 w 146"/>
                <a:gd name="T39" fmla="*/ 71 h 91"/>
                <a:gd name="T40" fmla="*/ 39 w 146"/>
                <a:gd name="T41" fmla="*/ 71 h 91"/>
                <a:gd name="T42" fmla="*/ 39 w 146"/>
                <a:gd name="T43" fmla="*/ 91 h 91"/>
                <a:gd name="T44" fmla="*/ 39 w 146"/>
                <a:gd name="T4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91">
                  <a:moveTo>
                    <a:pt x="39" y="91"/>
                  </a:moveTo>
                  <a:cubicBezTo>
                    <a:pt x="38" y="91"/>
                    <a:pt x="38" y="90"/>
                    <a:pt x="38" y="90"/>
                  </a:cubicBezTo>
                  <a:cubicBezTo>
                    <a:pt x="26" y="81"/>
                    <a:pt x="13" y="72"/>
                    <a:pt x="1" y="63"/>
                  </a:cubicBezTo>
                  <a:cubicBezTo>
                    <a:pt x="1" y="63"/>
                    <a:pt x="1" y="62"/>
                    <a:pt x="0" y="62"/>
                  </a:cubicBezTo>
                  <a:cubicBezTo>
                    <a:pt x="13" y="52"/>
                    <a:pt x="26" y="42"/>
                    <a:pt x="39" y="33"/>
                  </a:cubicBezTo>
                  <a:cubicBezTo>
                    <a:pt x="39" y="39"/>
                    <a:pt x="39" y="45"/>
                    <a:pt x="39" y="52"/>
                  </a:cubicBezTo>
                  <a:cubicBezTo>
                    <a:pt x="39" y="52"/>
                    <a:pt x="40" y="52"/>
                    <a:pt x="40" y="52"/>
                  </a:cubicBezTo>
                  <a:cubicBezTo>
                    <a:pt x="59" y="52"/>
                    <a:pt x="78" y="52"/>
                    <a:pt x="97" y="52"/>
                  </a:cubicBezTo>
                  <a:cubicBezTo>
                    <a:pt x="114" y="52"/>
                    <a:pt x="127" y="38"/>
                    <a:pt x="126" y="21"/>
                  </a:cubicBezTo>
                  <a:cubicBezTo>
                    <a:pt x="126" y="19"/>
                    <a:pt x="125" y="16"/>
                    <a:pt x="125" y="13"/>
                  </a:cubicBezTo>
                  <a:cubicBezTo>
                    <a:pt x="125" y="13"/>
                    <a:pt x="125" y="12"/>
                    <a:pt x="125" y="12"/>
                  </a:cubicBezTo>
                  <a:cubicBezTo>
                    <a:pt x="130" y="8"/>
                    <a:pt x="135" y="4"/>
                    <a:pt x="140" y="0"/>
                  </a:cubicBezTo>
                  <a:cubicBezTo>
                    <a:pt x="142" y="3"/>
                    <a:pt x="143" y="6"/>
                    <a:pt x="144" y="9"/>
                  </a:cubicBezTo>
                  <a:cubicBezTo>
                    <a:pt x="145" y="12"/>
                    <a:pt x="145" y="15"/>
                    <a:pt x="146" y="18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6" y="21"/>
                    <a:pt x="146" y="24"/>
                    <a:pt x="146" y="26"/>
                  </a:cubicBezTo>
                  <a:cubicBezTo>
                    <a:pt x="146" y="27"/>
                    <a:pt x="145" y="29"/>
                    <a:pt x="145" y="30"/>
                  </a:cubicBezTo>
                  <a:cubicBezTo>
                    <a:pt x="143" y="43"/>
                    <a:pt x="137" y="53"/>
                    <a:pt x="128" y="61"/>
                  </a:cubicBezTo>
                  <a:cubicBezTo>
                    <a:pt x="119" y="68"/>
                    <a:pt x="108" y="72"/>
                    <a:pt x="96" y="71"/>
                  </a:cubicBezTo>
                  <a:cubicBezTo>
                    <a:pt x="78" y="71"/>
                    <a:pt x="59" y="71"/>
                    <a:pt x="41" y="71"/>
                  </a:cubicBezTo>
                  <a:cubicBezTo>
                    <a:pt x="40" y="71"/>
                    <a:pt x="40" y="71"/>
                    <a:pt x="39" y="71"/>
                  </a:cubicBezTo>
                  <a:cubicBezTo>
                    <a:pt x="39" y="78"/>
                    <a:pt x="39" y="84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7933009" y="1644983"/>
              <a:ext cx="866775" cy="866775"/>
            </a:xfrm>
            <a:custGeom>
              <a:avLst/>
              <a:gdLst>
                <a:gd name="T0" fmla="*/ 447 w 450"/>
                <a:gd name="T1" fmla="*/ 224 h 450"/>
                <a:gd name="T2" fmla="*/ 446 w 450"/>
                <a:gd name="T3" fmla="*/ 186 h 450"/>
                <a:gd name="T4" fmla="*/ 435 w 450"/>
                <a:gd name="T5" fmla="*/ 164 h 450"/>
                <a:gd name="T6" fmla="*/ 425 w 450"/>
                <a:gd name="T7" fmla="*/ 131 h 450"/>
                <a:gd name="T8" fmla="*/ 407 w 450"/>
                <a:gd name="T9" fmla="*/ 100 h 450"/>
                <a:gd name="T10" fmla="*/ 388 w 450"/>
                <a:gd name="T11" fmla="*/ 70 h 450"/>
                <a:gd name="T12" fmla="*/ 351 w 450"/>
                <a:gd name="T13" fmla="*/ 39 h 450"/>
                <a:gd name="T14" fmla="*/ 331 w 450"/>
                <a:gd name="T15" fmla="*/ 27 h 450"/>
                <a:gd name="T16" fmla="*/ 299 w 450"/>
                <a:gd name="T17" fmla="*/ 13 h 450"/>
                <a:gd name="T18" fmla="*/ 252 w 450"/>
                <a:gd name="T19" fmla="*/ 2 h 450"/>
                <a:gd name="T20" fmla="*/ 228 w 450"/>
                <a:gd name="T21" fmla="*/ 2 h 450"/>
                <a:gd name="T22" fmla="*/ 193 w 450"/>
                <a:gd name="T23" fmla="*/ 6 h 450"/>
                <a:gd name="T24" fmla="*/ 182 w 450"/>
                <a:gd name="T25" fmla="*/ 8 h 450"/>
                <a:gd name="T26" fmla="*/ 148 w 450"/>
                <a:gd name="T27" fmla="*/ 14 h 450"/>
                <a:gd name="T28" fmla="*/ 125 w 450"/>
                <a:gd name="T29" fmla="*/ 24 h 450"/>
                <a:gd name="T30" fmla="*/ 115 w 450"/>
                <a:gd name="T31" fmla="*/ 51 h 450"/>
                <a:gd name="T32" fmla="*/ 88 w 450"/>
                <a:gd name="T33" fmla="*/ 51 h 450"/>
                <a:gd name="T34" fmla="*/ 69 w 450"/>
                <a:gd name="T35" fmla="*/ 65 h 450"/>
                <a:gd name="T36" fmla="*/ 66 w 450"/>
                <a:gd name="T37" fmla="*/ 92 h 450"/>
                <a:gd name="T38" fmla="*/ 40 w 450"/>
                <a:gd name="T39" fmla="*/ 100 h 450"/>
                <a:gd name="T40" fmla="*/ 28 w 450"/>
                <a:gd name="T41" fmla="*/ 120 h 450"/>
                <a:gd name="T42" fmla="*/ 32 w 450"/>
                <a:gd name="T43" fmla="*/ 147 h 450"/>
                <a:gd name="T44" fmla="*/ 12 w 450"/>
                <a:gd name="T45" fmla="*/ 164 h 450"/>
                <a:gd name="T46" fmla="*/ 3 w 450"/>
                <a:gd name="T47" fmla="*/ 185 h 450"/>
                <a:gd name="T48" fmla="*/ 17 w 450"/>
                <a:gd name="T49" fmla="*/ 209 h 450"/>
                <a:gd name="T50" fmla="*/ 2 w 450"/>
                <a:gd name="T51" fmla="*/ 231 h 450"/>
                <a:gd name="T52" fmla="*/ 4 w 450"/>
                <a:gd name="T53" fmla="*/ 254 h 450"/>
                <a:gd name="T54" fmla="*/ 7 w 450"/>
                <a:gd name="T55" fmla="*/ 265 h 450"/>
                <a:gd name="T56" fmla="*/ 15 w 450"/>
                <a:gd name="T57" fmla="*/ 299 h 450"/>
                <a:gd name="T58" fmla="*/ 23 w 450"/>
                <a:gd name="T59" fmla="*/ 320 h 450"/>
                <a:gd name="T60" fmla="*/ 41 w 450"/>
                <a:gd name="T61" fmla="*/ 348 h 450"/>
                <a:gd name="T62" fmla="*/ 48 w 450"/>
                <a:gd name="T63" fmla="*/ 358 h 450"/>
                <a:gd name="T64" fmla="*/ 70 w 450"/>
                <a:gd name="T65" fmla="*/ 384 h 450"/>
                <a:gd name="T66" fmla="*/ 95 w 450"/>
                <a:gd name="T67" fmla="*/ 408 h 450"/>
                <a:gd name="T68" fmla="*/ 116 w 450"/>
                <a:gd name="T69" fmla="*/ 418 h 450"/>
                <a:gd name="T70" fmla="*/ 147 w 450"/>
                <a:gd name="T71" fmla="*/ 433 h 450"/>
                <a:gd name="T72" fmla="*/ 180 w 450"/>
                <a:gd name="T73" fmla="*/ 440 h 450"/>
                <a:gd name="T74" fmla="*/ 191 w 450"/>
                <a:gd name="T75" fmla="*/ 443 h 450"/>
                <a:gd name="T76" fmla="*/ 226 w 450"/>
                <a:gd name="T77" fmla="*/ 449 h 450"/>
                <a:gd name="T78" fmla="*/ 250 w 450"/>
                <a:gd name="T79" fmla="*/ 448 h 450"/>
                <a:gd name="T80" fmla="*/ 295 w 450"/>
                <a:gd name="T81" fmla="*/ 438 h 450"/>
                <a:gd name="T82" fmla="*/ 325 w 450"/>
                <a:gd name="T83" fmla="*/ 421 h 450"/>
                <a:gd name="T84" fmla="*/ 354 w 450"/>
                <a:gd name="T85" fmla="*/ 384 h 450"/>
                <a:gd name="T86" fmla="*/ 381 w 450"/>
                <a:gd name="T87" fmla="*/ 380 h 450"/>
                <a:gd name="T88" fmla="*/ 406 w 450"/>
                <a:gd name="T89" fmla="*/ 355 h 450"/>
                <a:gd name="T90" fmla="*/ 425 w 450"/>
                <a:gd name="T91" fmla="*/ 325 h 450"/>
                <a:gd name="T92" fmla="*/ 431 w 450"/>
                <a:gd name="T93" fmla="*/ 304 h 450"/>
                <a:gd name="T94" fmla="*/ 421 w 450"/>
                <a:gd name="T95" fmla="*/ 276 h 450"/>
                <a:gd name="T96" fmla="*/ 445 w 450"/>
                <a:gd name="T97" fmla="*/ 257 h 450"/>
                <a:gd name="T98" fmla="*/ 447 w 450"/>
                <a:gd name="T99" fmla="*/ 234 h 450"/>
                <a:gd name="T100" fmla="*/ 280 w 450"/>
                <a:gd name="T101" fmla="*/ 313 h 450"/>
                <a:gd name="T102" fmla="*/ 277 w 450"/>
                <a:gd name="T103" fmla="*/ 75 h 450"/>
                <a:gd name="T104" fmla="*/ 120 w 450"/>
                <a:gd name="T105" fmla="*/ 170 h 450"/>
                <a:gd name="T106" fmla="*/ 125 w 450"/>
                <a:gd name="T107" fmla="*/ 287 h 450"/>
                <a:gd name="T108" fmla="*/ 231 w 450"/>
                <a:gd name="T109" fmla="*/ 39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" h="450">
                  <a:moveTo>
                    <a:pt x="447" y="234"/>
                  </a:moveTo>
                  <a:cubicBezTo>
                    <a:pt x="448" y="234"/>
                    <a:pt x="449" y="234"/>
                    <a:pt x="449" y="234"/>
                  </a:cubicBezTo>
                  <a:cubicBezTo>
                    <a:pt x="450" y="230"/>
                    <a:pt x="449" y="226"/>
                    <a:pt x="449" y="222"/>
                  </a:cubicBezTo>
                  <a:cubicBezTo>
                    <a:pt x="449" y="222"/>
                    <a:pt x="448" y="223"/>
                    <a:pt x="447" y="223"/>
                  </a:cubicBezTo>
                  <a:cubicBezTo>
                    <a:pt x="447" y="223"/>
                    <a:pt x="447" y="224"/>
                    <a:pt x="447" y="224"/>
                  </a:cubicBezTo>
                  <a:cubicBezTo>
                    <a:pt x="447" y="224"/>
                    <a:pt x="447" y="224"/>
                    <a:pt x="447" y="224"/>
                  </a:cubicBezTo>
                  <a:cubicBezTo>
                    <a:pt x="435" y="224"/>
                    <a:pt x="427" y="219"/>
                    <a:pt x="427" y="213"/>
                  </a:cubicBezTo>
                  <a:cubicBezTo>
                    <a:pt x="426" y="206"/>
                    <a:pt x="435" y="200"/>
                    <a:pt x="443" y="199"/>
                  </a:cubicBezTo>
                  <a:cubicBezTo>
                    <a:pt x="443" y="199"/>
                    <a:pt x="443" y="199"/>
                    <a:pt x="443" y="199"/>
                  </a:cubicBezTo>
                  <a:cubicBezTo>
                    <a:pt x="444" y="198"/>
                    <a:pt x="444" y="198"/>
                    <a:pt x="444" y="198"/>
                  </a:cubicBezTo>
                  <a:cubicBezTo>
                    <a:pt x="445" y="198"/>
                    <a:pt x="446" y="198"/>
                    <a:pt x="447" y="198"/>
                  </a:cubicBezTo>
                  <a:cubicBezTo>
                    <a:pt x="447" y="194"/>
                    <a:pt x="446" y="190"/>
                    <a:pt x="446" y="186"/>
                  </a:cubicBezTo>
                  <a:cubicBezTo>
                    <a:pt x="445" y="187"/>
                    <a:pt x="444" y="187"/>
                    <a:pt x="443" y="187"/>
                  </a:cubicBezTo>
                  <a:cubicBezTo>
                    <a:pt x="442" y="188"/>
                    <a:pt x="442" y="188"/>
                    <a:pt x="442" y="188"/>
                  </a:cubicBezTo>
                  <a:cubicBezTo>
                    <a:pt x="442" y="188"/>
                    <a:pt x="442" y="188"/>
                    <a:pt x="442" y="188"/>
                  </a:cubicBezTo>
                  <a:cubicBezTo>
                    <a:pt x="432" y="188"/>
                    <a:pt x="422" y="187"/>
                    <a:pt x="421" y="180"/>
                  </a:cubicBezTo>
                  <a:cubicBezTo>
                    <a:pt x="419" y="174"/>
                    <a:pt x="427" y="166"/>
                    <a:pt x="435" y="164"/>
                  </a:cubicBezTo>
                  <a:cubicBezTo>
                    <a:pt x="435" y="164"/>
                    <a:pt x="435" y="164"/>
                    <a:pt x="435" y="164"/>
                  </a:cubicBezTo>
                  <a:cubicBezTo>
                    <a:pt x="436" y="164"/>
                    <a:pt x="436" y="164"/>
                    <a:pt x="436" y="164"/>
                  </a:cubicBezTo>
                  <a:cubicBezTo>
                    <a:pt x="438" y="163"/>
                    <a:pt x="439" y="163"/>
                    <a:pt x="440" y="163"/>
                  </a:cubicBezTo>
                  <a:cubicBezTo>
                    <a:pt x="439" y="159"/>
                    <a:pt x="438" y="155"/>
                    <a:pt x="437" y="151"/>
                  </a:cubicBezTo>
                  <a:cubicBezTo>
                    <a:pt x="436" y="152"/>
                    <a:pt x="435" y="152"/>
                    <a:pt x="434" y="153"/>
                  </a:cubicBezTo>
                  <a:cubicBezTo>
                    <a:pt x="424" y="157"/>
                    <a:pt x="414" y="155"/>
                    <a:pt x="412" y="149"/>
                  </a:cubicBezTo>
                  <a:cubicBezTo>
                    <a:pt x="409" y="143"/>
                    <a:pt x="415" y="135"/>
                    <a:pt x="425" y="131"/>
                  </a:cubicBezTo>
                  <a:cubicBezTo>
                    <a:pt x="426" y="130"/>
                    <a:pt x="427" y="130"/>
                    <a:pt x="428" y="130"/>
                  </a:cubicBezTo>
                  <a:cubicBezTo>
                    <a:pt x="426" y="126"/>
                    <a:pt x="424" y="122"/>
                    <a:pt x="423" y="119"/>
                  </a:cubicBezTo>
                  <a:cubicBezTo>
                    <a:pt x="422" y="119"/>
                    <a:pt x="421" y="120"/>
                    <a:pt x="420" y="120"/>
                  </a:cubicBezTo>
                  <a:cubicBezTo>
                    <a:pt x="419" y="121"/>
                    <a:pt x="419" y="121"/>
                    <a:pt x="419" y="121"/>
                  </a:cubicBezTo>
                  <a:cubicBezTo>
                    <a:pt x="410" y="126"/>
                    <a:pt x="401" y="126"/>
                    <a:pt x="397" y="121"/>
                  </a:cubicBezTo>
                  <a:cubicBezTo>
                    <a:pt x="394" y="115"/>
                    <a:pt x="398" y="106"/>
                    <a:pt x="407" y="100"/>
                  </a:cubicBezTo>
                  <a:cubicBezTo>
                    <a:pt x="408" y="99"/>
                    <a:pt x="409" y="99"/>
                    <a:pt x="410" y="98"/>
                  </a:cubicBezTo>
                  <a:cubicBezTo>
                    <a:pt x="408" y="95"/>
                    <a:pt x="406" y="92"/>
                    <a:pt x="403" y="89"/>
                  </a:cubicBezTo>
                  <a:cubicBezTo>
                    <a:pt x="402" y="89"/>
                    <a:pt x="402" y="90"/>
                    <a:pt x="401" y="91"/>
                  </a:cubicBezTo>
                  <a:cubicBezTo>
                    <a:pt x="393" y="98"/>
                    <a:pt x="383" y="99"/>
                    <a:pt x="379" y="94"/>
                  </a:cubicBezTo>
                  <a:cubicBezTo>
                    <a:pt x="374" y="89"/>
                    <a:pt x="377" y="80"/>
                    <a:pt x="385" y="73"/>
                  </a:cubicBezTo>
                  <a:cubicBezTo>
                    <a:pt x="386" y="72"/>
                    <a:pt x="387" y="71"/>
                    <a:pt x="388" y="70"/>
                  </a:cubicBezTo>
                  <a:cubicBezTo>
                    <a:pt x="385" y="68"/>
                    <a:pt x="382" y="65"/>
                    <a:pt x="379" y="62"/>
                  </a:cubicBezTo>
                  <a:cubicBezTo>
                    <a:pt x="379" y="63"/>
                    <a:pt x="378" y="63"/>
                    <a:pt x="377" y="64"/>
                  </a:cubicBezTo>
                  <a:cubicBezTo>
                    <a:pt x="371" y="72"/>
                    <a:pt x="361" y="76"/>
                    <a:pt x="356" y="71"/>
                  </a:cubicBezTo>
                  <a:cubicBezTo>
                    <a:pt x="351" y="67"/>
                    <a:pt x="352" y="57"/>
                    <a:pt x="359" y="49"/>
                  </a:cubicBezTo>
                  <a:cubicBezTo>
                    <a:pt x="360" y="48"/>
                    <a:pt x="361" y="47"/>
                    <a:pt x="361" y="46"/>
                  </a:cubicBezTo>
                  <a:cubicBezTo>
                    <a:pt x="358" y="44"/>
                    <a:pt x="355" y="42"/>
                    <a:pt x="351" y="39"/>
                  </a:cubicBezTo>
                  <a:cubicBezTo>
                    <a:pt x="351" y="40"/>
                    <a:pt x="351" y="41"/>
                    <a:pt x="350" y="42"/>
                  </a:cubicBezTo>
                  <a:cubicBezTo>
                    <a:pt x="345" y="51"/>
                    <a:pt x="336" y="56"/>
                    <a:pt x="330" y="52"/>
                  </a:cubicBezTo>
                  <a:cubicBezTo>
                    <a:pt x="324" y="49"/>
                    <a:pt x="324" y="39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30" y="29"/>
                    <a:pt x="331" y="28"/>
                    <a:pt x="331" y="27"/>
                  </a:cubicBezTo>
                  <a:cubicBezTo>
                    <a:pt x="328" y="25"/>
                    <a:pt x="324" y="23"/>
                    <a:pt x="321" y="22"/>
                  </a:cubicBezTo>
                  <a:cubicBezTo>
                    <a:pt x="320" y="22"/>
                    <a:pt x="320" y="23"/>
                    <a:pt x="320" y="24"/>
                  </a:cubicBezTo>
                  <a:cubicBezTo>
                    <a:pt x="316" y="34"/>
                    <a:pt x="307" y="40"/>
                    <a:pt x="301" y="37"/>
                  </a:cubicBezTo>
                  <a:cubicBezTo>
                    <a:pt x="295" y="35"/>
                    <a:pt x="294" y="26"/>
                    <a:pt x="297" y="16"/>
                  </a:cubicBezTo>
                  <a:cubicBezTo>
                    <a:pt x="297" y="16"/>
                    <a:pt x="297" y="15"/>
                    <a:pt x="297" y="15"/>
                  </a:cubicBezTo>
                  <a:cubicBezTo>
                    <a:pt x="298" y="14"/>
                    <a:pt x="298" y="13"/>
                    <a:pt x="299" y="13"/>
                  </a:cubicBezTo>
                  <a:cubicBezTo>
                    <a:pt x="295" y="11"/>
                    <a:pt x="291" y="10"/>
                    <a:pt x="287" y="9"/>
                  </a:cubicBezTo>
                  <a:cubicBezTo>
                    <a:pt x="287" y="10"/>
                    <a:pt x="287" y="10"/>
                    <a:pt x="287" y="11"/>
                  </a:cubicBezTo>
                  <a:cubicBezTo>
                    <a:pt x="284" y="21"/>
                    <a:pt x="277" y="29"/>
                    <a:pt x="271" y="27"/>
                  </a:cubicBezTo>
                  <a:cubicBezTo>
                    <a:pt x="264" y="26"/>
                    <a:pt x="261" y="16"/>
                    <a:pt x="263" y="6"/>
                  </a:cubicBezTo>
                  <a:cubicBezTo>
                    <a:pt x="264" y="5"/>
                    <a:pt x="264" y="4"/>
                    <a:pt x="264" y="4"/>
                  </a:cubicBezTo>
                  <a:cubicBezTo>
                    <a:pt x="260" y="3"/>
                    <a:pt x="256" y="2"/>
                    <a:pt x="252" y="2"/>
                  </a:cubicBezTo>
                  <a:cubicBezTo>
                    <a:pt x="252" y="2"/>
                    <a:pt x="252" y="3"/>
                    <a:pt x="252" y="4"/>
                  </a:cubicBezTo>
                  <a:cubicBezTo>
                    <a:pt x="252" y="4"/>
                    <a:pt x="252" y="5"/>
                    <a:pt x="252" y="6"/>
                  </a:cubicBezTo>
                  <a:cubicBezTo>
                    <a:pt x="251" y="15"/>
                    <a:pt x="245" y="22"/>
                    <a:pt x="239" y="22"/>
                  </a:cubicBezTo>
                  <a:cubicBezTo>
                    <a:pt x="233" y="21"/>
                    <a:pt x="228" y="13"/>
                    <a:pt x="228" y="4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228" y="4"/>
                    <a:pt x="228" y="2"/>
                    <a:pt x="228" y="2"/>
                  </a:cubicBezTo>
                  <a:cubicBezTo>
                    <a:pt x="228" y="1"/>
                    <a:pt x="228" y="1"/>
                    <a:pt x="228" y="0"/>
                  </a:cubicBezTo>
                  <a:cubicBezTo>
                    <a:pt x="225" y="0"/>
                    <a:pt x="221" y="0"/>
                    <a:pt x="217" y="0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7" y="2"/>
                    <a:pt x="217" y="3"/>
                    <a:pt x="217" y="4"/>
                  </a:cubicBezTo>
                  <a:cubicBezTo>
                    <a:pt x="217" y="14"/>
                    <a:pt x="213" y="21"/>
                    <a:pt x="207" y="22"/>
                  </a:cubicBezTo>
                  <a:cubicBezTo>
                    <a:pt x="201" y="22"/>
                    <a:pt x="195" y="16"/>
                    <a:pt x="193" y="6"/>
                  </a:cubicBezTo>
                  <a:cubicBezTo>
                    <a:pt x="193" y="6"/>
                    <a:pt x="193" y="6"/>
                    <a:pt x="193" y="6"/>
                  </a:cubicBezTo>
                  <a:cubicBezTo>
                    <a:pt x="193" y="6"/>
                    <a:pt x="193" y="4"/>
                    <a:pt x="193" y="4"/>
                  </a:cubicBezTo>
                  <a:cubicBezTo>
                    <a:pt x="193" y="3"/>
                    <a:pt x="193" y="3"/>
                    <a:pt x="193" y="2"/>
                  </a:cubicBezTo>
                  <a:cubicBezTo>
                    <a:pt x="189" y="3"/>
                    <a:pt x="185" y="3"/>
                    <a:pt x="182" y="4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6"/>
                    <a:pt x="182" y="7"/>
                    <a:pt x="182" y="8"/>
                  </a:cubicBezTo>
                  <a:cubicBezTo>
                    <a:pt x="184" y="17"/>
                    <a:pt x="181" y="25"/>
                    <a:pt x="175" y="27"/>
                  </a:cubicBezTo>
                  <a:cubicBezTo>
                    <a:pt x="169" y="28"/>
                    <a:pt x="163" y="22"/>
                    <a:pt x="159" y="14"/>
                  </a:cubicBezTo>
                  <a:cubicBezTo>
                    <a:pt x="159" y="13"/>
                    <a:pt x="159" y="12"/>
                    <a:pt x="158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5" y="11"/>
                    <a:pt x="151" y="12"/>
                    <a:pt x="147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4"/>
                    <a:pt x="148" y="15"/>
                    <a:pt x="148" y="16"/>
                  </a:cubicBezTo>
                  <a:cubicBezTo>
                    <a:pt x="148" y="16"/>
                    <a:pt x="149" y="17"/>
                    <a:pt x="149" y="17"/>
                  </a:cubicBezTo>
                  <a:cubicBezTo>
                    <a:pt x="151" y="26"/>
                    <a:pt x="149" y="34"/>
                    <a:pt x="144" y="37"/>
                  </a:cubicBezTo>
                  <a:cubicBezTo>
                    <a:pt x="139" y="39"/>
                    <a:pt x="132" y="35"/>
                    <a:pt x="127" y="27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7" y="25"/>
                    <a:pt x="126" y="25"/>
                    <a:pt x="125" y="24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2" y="25"/>
                    <a:pt x="119" y="27"/>
                    <a:pt x="115" y="28"/>
                  </a:cubicBezTo>
                  <a:cubicBezTo>
                    <a:pt x="116" y="29"/>
                    <a:pt x="116" y="30"/>
                    <a:pt x="116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7" y="31"/>
                    <a:pt x="117" y="31"/>
                    <a:pt x="117" y="32"/>
                  </a:cubicBezTo>
                  <a:cubicBezTo>
                    <a:pt x="121" y="40"/>
                    <a:pt x="120" y="48"/>
                    <a:pt x="115" y="51"/>
                  </a:cubicBezTo>
                  <a:cubicBezTo>
                    <a:pt x="110" y="54"/>
                    <a:pt x="103" y="51"/>
                    <a:pt x="97" y="44"/>
                  </a:cubicBezTo>
                  <a:cubicBezTo>
                    <a:pt x="97" y="43"/>
                    <a:pt x="96" y="42"/>
                    <a:pt x="95" y="41"/>
                  </a:cubicBezTo>
                  <a:cubicBezTo>
                    <a:pt x="92" y="43"/>
                    <a:pt x="89" y="45"/>
                    <a:pt x="86" y="48"/>
                  </a:cubicBezTo>
                  <a:cubicBezTo>
                    <a:pt x="86" y="48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8" y="50"/>
                    <a:pt x="88" y="51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3" y="58"/>
                    <a:pt x="93" y="66"/>
                    <a:pt x="89" y="70"/>
                  </a:cubicBezTo>
                  <a:cubicBezTo>
                    <a:pt x="85" y="73"/>
                    <a:pt x="77" y="72"/>
                    <a:pt x="71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0" y="66"/>
                    <a:pt x="70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4"/>
                    <a:pt x="68" y="64"/>
                    <a:pt x="68" y="63"/>
                  </a:cubicBezTo>
                  <a:cubicBezTo>
                    <a:pt x="65" y="66"/>
                    <a:pt x="63" y="69"/>
                    <a:pt x="60" y="71"/>
                  </a:cubicBezTo>
                  <a:cubicBezTo>
                    <a:pt x="61" y="72"/>
                    <a:pt x="61" y="72"/>
                    <a:pt x="61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2" y="73"/>
                    <a:pt x="62" y="74"/>
                    <a:pt x="63" y="74"/>
                  </a:cubicBezTo>
                  <a:cubicBezTo>
                    <a:pt x="68" y="81"/>
                    <a:pt x="70" y="88"/>
                    <a:pt x="66" y="92"/>
                  </a:cubicBezTo>
                  <a:cubicBezTo>
                    <a:pt x="63" y="96"/>
                    <a:pt x="55" y="96"/>
                    <a:pt x="48" y="92"/>
                  </a:cubicBezTo>
                  <a:cubicBezTo>
                    <a:pt x="48" y="92"/>
                    <a:pt x="47" y="91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1"/>
                    <a:pt x="45" y="90"/>
                    <a:pt x="45" y="90"/>
                  </a:cubicBezTo>
                  <a:cubicBezTo>
                    <a:pt x="42" y="93"/>
                    <a:pt x="40" y="96"/>
                    <a:pt x="38" y="99"/>
                  </a:cubicBezTo>
                  <a:cubicBezTo>
                    <a:pt x="39" y="99"/>
                    <a:pt x="39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1"/>
                    <a:pt x="41" y="101"/>
                    <a:pt x="41" y="101"/>
                  </a:cubicBezTo>
                  <a:cubicBezTo>
                    <a:pt x="47" y="107"/>
                    <a:pt x="50" y="114"/>
                    <a:pt x="47" y="118"/>
                  </a:cubicBezTo>
                  <a:cubicBezTo>
                    <a:pt x="44" y="123"/>
                    <a:pt x="37" y="124"/>
                    <a:pt x="30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28" y="121"/>
                    <a:pt x="28" y="120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27" y="120"/>
                    <a:pt x="27" y="120"/>
                    <a:pt x="26" y="119"/>
                  </a:cubicBezTo>
                  <a:cubicBezTo>
                    <a:pt x="24" y="123"/>
                    <a:pt x="22" y="126"/>
                    <a:pt x="21" y="129"/>
                  </a:cubicBezTo>
                  <a:cubicBezTo>
                    <a:pt x="22" y="130"/>
                    <a:pt x="24" y="131"/>
                    <a:pt x="24" y="131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32" y="136"/>
                    <a:pt x="34" y="142"/>
                    <a:pt x="32" y="147"/>
                  </a:cubicBezTo>
                  <a:cubicBezTo>
                    <a:pt x="30" y="152"/>
                    <a:pt x="24" y="154"/>
                    <a:pt x="16" y="152"/>
                  </a:cubicBezTo>
                  <a:cubicBezTo>
                    <a:pt x="15" y="152"/>
                    <a:pt x="15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3" y="152"/>
                    <a:pt x="13" y="152"/>
                    <a:pt x="12" y="151"/>
                  </a:cubicBezTo>
                  <a:cubicBezTo>
                    <a:pt x="11" y="155"/>
                    <a:pt x="10" y="159"/>
                    <a:pt x="9" y="162"/>
                  </a:cubicBezTo>
                  <a:cubicBezTo>
                    <a:pt x="10" y="163"/>
                    <a:pt x="11" y="163"/>
                    <a:pt x="12" y="164"/>
                  </a:cubicBezTo>
                  <a:cubicBezTo>
                    <a:pt x="19" y="167"/>
                    <a:pt x="23" y="172"/>
                    <a:pt x="22" y="177"/>
                  </a:cubicBezTo>
                  <a:cubicBezTo>
                    <a:pt x="21" y="182"/>
                    <a:pt x="15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6" y="185"/>
                    <a:pt x="5" y="185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5" y="185"/>
                    <a:pt x="4" y="185"/>
                    <a:pt x="3" y="185"/>
                  </a:cubicBezTo>
                  <a:cubicBezTo>
                    <a:pt x="3" y="189"/>
                    <a:pt x="2" y="193"/>
                    <a:pt x="2" y="196"/>
                  </a:cubicBezTo>
                  <a:cubicBezTo>
                    <a:pt x="2" y="196"/>
                    <a:pt x="3" y="197"/>
                    <a:pt x="4" y="197"/>
                  </a:cubicBezTo>
                  <a:cubicBezTo>
                    <a:pt x="4" y="197"/>
                    <a:pt x="4" y="197"/>
                    <a:pt x="4" y="197"/>
                  </a:cubicBezTo>
                  <a:cubicBezTo>
                    <a:pt x="4" y="197"/>
                    <a:pt x="5" y="197"/>
                    <a:pt x="5" y="197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12" y="199"/>
                    <a:pt x="17" y="204"/>
                    <a:pt x="17" y="209"/>
                  </a:cubicBezTo>
                  <a:cubicBezTo>
                    <a:pt x="16" y="214"/>
                    <a:pt x="11" y="218"/>
                    <a:pt x="4" y="219"/>
                  </a:cubicBezTo>
                  <a:cubicBezTo>
                    <a:pt x="3" y="219"/>
                    <a:pt x="3" y="220"/>
                    <a:pt x="2" y="220"/>
                  </a:cubicBezTo>
                  <a:cubicBezTo>
                    <a:pt x="2" y="220"/>
                    <a:pt x="2" y="220"/>
                    <a:pt x="2" y="220"/>
                  </a:cubicBezTo>
                  <a:cubicBezTo>
                    <a:pt x="1" y="220"/>
                    <a:pt x="0" y="220"/>
                    <a:pt x="0" y="220"/>
                  </a:cubicBezTo>
                  <a:cubicBezTo>
                    <a:pt x="0" y="224"/>
                    <a:pt x="0" y="227"/>
                    <a:pt x="0" y="231"/>
                  </a:cubicBezTo>
                  <a:cubicBezTo>
                    <a:pt x="0" y="231"/>
                    <a:pt x="1" y="231"/>
                    <a:pt x="2" y="231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3" y="231"/>
                    <a:pt x="3" y="231"/>
                    <a:pt x="4" y="231"/>
                  </a:cubicBezTo>
                  <a:cubicBezTo>
                    <a:pt x="11" y="233"/>
                    <a:pt x="16" y="236"/>
                    <a:pt x="16" y="241"/>
                  </a:cubicBezTo>
                  <a:cubicBezTo>
                    <a:pt x="17" y="246"/>
                    <a:pt x="12" y="251"/>
                    <a:pt x="6" y="253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5" y="254"/>
                    <a:pt x="4" y="254"/>
                    <a:pt x="4" y="254"/>
                  </a:cubicBezTo>
                  <a:cubicBezTo>
                    <a:pt x="4" y="254"/>
                    <a:pt x="4" y="254"/>
                    <a:pt x="4" y="254"/>
                  </a:cubicBezTo>
                  <a:cubicBezTo>
                    <a:pt x="3" y="254"/>
                    <a:pt x="2" y="254"/>
                    <a:pt x="2" y="255"/>
                  </a:cubicBezTo>
                  <a:cubicBezTo>
                    <a:pt x="2" y="258"/>
                    <a:pt x="3" y="262"/>
                    <a:pt x="3" y="266"/>
                  </a:cubicBezTo>
                  <a:cubicBezTo>
                    <a:pt x="4" y="266"/>
                    <a:pt x="5" y="265"/>
                    <a:pt x="5" y="265"/>
                  </a:cubicBezTo>
                  <a:cubicBezTo>
                    <a:pt x="6" y="265"/>
                    <a:pt x="6" y="265"/>
                    <a:pt x="6" y="265"/>
                  </a:cubicBezTo>
                  <a:cubicBezTo>
                    <a:pt x="6" y="265"/>
                    <a:pt x="7" y="265"/>
                    <a:pt x="7" y="265"/>
                  </a:cubicBezTo>
                  <a:cubicBezTo>
                    <a:pt x="14" y="266"/>
                    <a:pt x="20" y="268"/>
                    <a:pt x="21" y="273"/>
                  </a:cubicBezTo>
                  <a:cubicBezTo>
                    <a:pt x="22" y="278"/>
                    <a:pt x="19" y="283"/>
                    <a:pt x="13" y="287"/>
                  </a:cubicBezTo>
                  <a:cubicBezTo>
                    <a:pt x="13" y="287"/>
                    <a:pt x="13" y="287"/>
                    <a:pt x="13" y="287"/>
                  </a:cubicBezTo>
                  <a:cubicBezTo>
                    <a:pt x="11" y="287"/>
                    <a:pt x="10" y="288"/>
                    <a:pt x="9" y="288"/>
                  </a:cubicBezTo>
                  <a:cubicBezTo>
                    <a:pt x="10" y="292"/>
                    <a:pt x="11" y="296"/>
                    <a:pt x="12" y="299"/>
                  </a:cubicBezTo>
                  <a:cubicBezTo>
                    <a:pt x="13" y="299"/>
                    <a:pt x="14" y="299"/>
                    <a:pt x="15" y="299"/>
                  </a:cubicBezTo>
                  <a:cubicBezTo>
                    <a:pt x="16" y="298"/>
                    <a:pt x="16" y="298"/>
                    <a:pt x="16" y="298"/>
                  </a:cubicBezTo>
                  <a:cubicBezTo>
                    <a:pt x="23" y="297"/>
                    <a:pt x="29" y="299"/>
                    <a:pt x="31" y="304"/>
                  </a:cubicBezTo>
                  <a:cubicBezTo>
                    <a:pt x="33" y="308"/>
                    <a:pt x="30" y="314"/>
                    <a:pt x="25" y="319"/>
                  </a:cubicBezTo>
                  <a:cubicBezTo>
                    <a:pt x="25" y="319"/>
                    <a:pt x="25" y="319"/>
                    <a:pt x="25" y="319"/>
                  </a:cubicBezTo>
                  <a:cubicBezTo>
                    <a:pt x="24" y="319"/>
                    <a:pt x="24" y="319"/>
                    <a:pt x="23" y="320"/>
                  </a:cubicBezTo>
                  <a:cubicBezTo>
                    <a:pt x="23" y="320"/>
                    <a:pt x="23" y="320"/>
                    <a:pt x="23" y="320"/>
                  </a:cubicBezTo>
                  <a:cubicBezTo>
                    <a:pt x="22" y="320"/>
                    <a:pt x="22" y="321"/>
                    <a:pt x="21" y="321"/>
                  </a:cubicBezTo>
                  <a:cubicBezTo>
                    <a:pt x="23" y="324"/>
                    <a:pt x="25" y="328"/>
                    <a:pt x="26" y="331"/>
                  </a:cubicBezTo>
                  <a:cubicBezTo>
                    <a:pt x="27" y="331"/>
                    <a:pt x="28" y="330"/>
                    <a:pt x="29" y="330"/>
                  </a:cubicBezTo>
                  <a:cubicBezTo>
                    <a:pt x="30" y="330"/>
                    <a:pt x="30" y="330"/>
                    <a:pt x="30" y="330"/>
                  </a:cubicBezTo>
                  <a:cubicBezTo>
                    <a:pt x="37" y="328"/>
                    <a:pt x="43" y="329"/>
                    <a:pt x="45" y="333"/>
                  </a:cubicBezTo>
                  <a:cubicBezTo>
                    <a:pt x="48" y="337"/>
                    <a:pt x="46" y="343"/>
                    <a:pt x="41" y="348"/>
                  </a:cubicBezTo>
                  <a:cubicBezTo>
                    <a:pt x="41" y="349"/>
                    <a:pt x="41" y="349"/>
                    <a:pt x="40" y="350"/>
                  </a:cubicBezTo>
                  <a:cubicBezTo>
                    <a:pt x="40" y="350"/>
                    <a:pt x="40" y="350"/>
                    <a:pt x="40" y="350"/>
                  </a:cubicBezTo>
                  <a:cubicBezTo>
                    <a:pt x="40" y="350"/>
                    <a:pt x="39" y="351"/>
                    <a:pt x="39" y="351"/>
                  </a:cubicBezTo>
                  <a:cubicBezTo>
                    <a:pt x="41" y="354"/>
                    <a:pt x="43" y="357"/>
                    <a:pt x="45" y="360"/>
                  </a:cubicBezTo>
                  <a:cubicBezTo>
                    <a:pt x="46" y="360"/>
                    <a:pt x="47" y="359"/>
                    <a:pt x="47" y="359"/>
                  </a:cubicBezTo>
                  <a:cubicBezTo>
                    <a:pt x="48" y="358"/>
                    <a:pt x="48" y="358"/>
                    <a:pt x="48" y="358"/>
                  </a:cubicBezTo>
                  <a:cubicBezTo>
                    <a:pt x="55" y="355"/>
                    <a:pt x="61" y="355"/>
                    <a:pt x="64" y="359"/>
                  </a:cubicBezTo>
                  <a:cubicBezTo>
                    <a:pt x="68" y="363"/>
                    <a:pt x="67" y="369"/>
                    <a:pt x="62" y="375"/>
                  </a:cubicBezTo>
                  <a:cubicBezTo>
                    <a:pt x="62" y="376"/>
                    <a:pt x="62" y="376"/>
                    <a:pt x="62" y="376"/>
                  </a:cubicBezTo>
                  <a:cubicBezTo>
                    <a:pt x="61" y="377"/>
                    <a:pt x="61" y="377"/>
                    <a:pt x="60" y="378"/>
                  </a:cubicBezTo>
                  <a:cubicBezTo>
                    <a:pt x="63" y="381"/>
                    <a:pt x="65" y="384"/>
                    <a:pt x="68" y="386"/>
                  </a:cubicBezTo>
                  <a:cubicBezTo>
                    <a:pt x="69" y="386"/>
                    <a:pt x="69" y="385"/>
                    <a:pt x="70" y="384"/>
                  </a:cubicBezTo>
                  <a:cubicBezTo>
                    <a:pt x="71" y="384"/>
                    <a:pt x="71" y="384"/>
                    <a:pt x="71" y="384"/>
                  </a:cubicBezTo>
                  <a:cubicBezTo>
                    <a:pt x="77" y="380"/>
                    <a:pt x="83" y="379"/>
                    <a:pt x="87" y="382"/>
                  </a:cubicBezTo>
                  <a:cubicBezTo>
                    <a:pt x="91" y="385"/>
                    <a:pt x="91" y="392"/>
                    <a:pt x="88" y="398"/>
                  </a:cubicBezTo>
                  <a:cubicBezTo>
                    <a:pt x="87" y="399"/>
                    <a:pt x="87" y="399"/>
                    <a:pt x="87" y="399"/>
                  </a:cubicBezTo>
                  <a:cubicBezTo>
                    <a:pt x="87" y="400"/>
                    <a:pt x="86" y="401"/>
                    <a:pt x="86" y="402"/>
                  </a:cubicBezTo>
                  <a:cubicBezTo>
                    <a:pt x="89" y="404"/>
                    <a:pt x="92" y="406"/>
                    <a:pt x="95" y="408"/>
                  </a:cubicBezTo>
                  <a:cubicBezTo>
                    <a:pt x="95" y="408"/>
                    <a:pt x="96" y="407"/>
                    <a:pt x="96" y="407"/>
                  </a:cubicBezTo>
                  <a:cubicBezTo>
                    <a:pt x="96" y="407"/>
                    <a:pt x="96" y="407"/>
                    <a:pt x="96" y="407"/>
                  </a:cubicBezTo>
                  <a:cubicBezTo>
                    <a:pt x="97" y="406"/>
                    <a:pt x="97" y="406"/>
                    <a:pt x="97" y="405"/>
                  </a:cubicBezTo>
                  <a:cubicBezTo>
                    <a:pt x="102" y="400"/>
                    <a:pt x="109" y="399"/>
                    <a:pt x="113" y="401"/>
                  </a:cubicBezTo>
                  <a:cubicBezTo>
                    <a:pt x="117" y="404"/>
                    <a:pt x="118" y="410"/>
                    <a:pt x="116" y="417"/>
                  </a:cubicBezTo>
                  <a:cubicBezTo>
                    <a:pt x="116" y="418"/>
                    <a:pt x="116" y="418"/>
                    <a:pt x="116" y="418"/>
                  </a:cubicBezTo>
                  <a:cubicBezTo>
                    <a:pt x="115" y="419"/>
                    <a:pt x="115" y="420"/>
                    <a:pt x="115" y="421"/>
                  </a:cubicBezTo>
                  <a:cubicBezTo>
                    <a:pt x="118" y="423"/>
                    <a:pt x="121" y="424"/>
                    <a:pt x="125" y="426"/>
                  </a:cubicBezTo>
                  <a:cubicBezTo>
                    <a:pt x="125" y="425"/>
                    <a:pt x="126" y="424"/>
                    <a:pt x="127" y="423"/>
                  </a:cubicBezTo>
                  <a:cubicBezTo>
                    <a:pt x="131" y="417"/>
                    <a:pt x="137" y="414"/>
                    <a:pt x="141" y="416"/>
                  </a:cubicBezTo>
                  <a:cubicBezTo>
                    <a:pt x="146" y="418"/>
                    <a:pt x="148" y="424"/>
                    <a:pt x="147" y="432"/>
                  </a:cubicBezTo>
                  <a:cubicBezTo>
                    <a:pt x="147" y="432"/>
                    <a:pt x="147" y="433"/>
                    <a:pt x="147" y="433"/>
                  </a:cubicBezTo>
                  <a:cubicBezTo>
                    <a:pt x="147" y="434"/>
                    <a:pt x="147" y="434"/>
                    <a:pt x="147" y="434"/>
                  </a:cubicBezTo>
                  <a:cubicBezTo>
                    <a:pt x="147" y="434"/>
                    <a:pt x="147" y="435"/>
                    <a:pt x="146" y="435"/>
                  </a:cubicBezTo>
                  <a:cubicBezTo>
                    <a:pt x="150" y="437"/>
                    <a:pt x="153" y="438"/>
                    <a:pt x="157" y="439"/>
                  </a:cubicBezTo>
                  <a:cubicBezTo>
                    <a:pt x="157" y="438"/>
                    <a:pt x="158" y="437"/>
                    <a:pt x="158" y="436"/>
                  </a:cubicBezTo>
                  <a:cubicBezTo>
                    <a:pt x="162" y="429"/>
                    <a:pt x="167" y="424"/>
                    <a:pt x="172" y="426"/>
                  </a:cubicBezTo>
                  <a:cubicBezTo>
                    <a:pt x="177" y="427"/>
                    <a:pt x="180" y="433"/>
                    <a:pt x="180" y="440"/>
                  </a:cubicBezTo>
                  <a:cubicBezTo>
                    <a:pt x="180" y="442"/>
                    <a:pt x="180" y="443"/>
                    <a:pt x="180" y="444"/>
                  </a:cubicBezTo>
                  <a:cubicBezTo>
                    <a:pt x="184" y="445"/>
                    <a:pt x="187" y="446"/>
                    <a:pt x="191" y="447"/>
                  </a:cubicBezTo>
                  <a:cubicBezTo>
                    <a:pt x="191" y="446"/>
                    <a:pt x="191" y="446"/>
                    <a:pt x="191" y="445"/>
                  </a:cubicBezTo>
                  <a:cubicBezTo>
                    <a:pt x="191" y="445"/>
                    <a:pt x="191" y="445"/>
                    <a:pt x="191" y="445"/>
                  </a:cubicBezTo>
                  <a:cubicBezTo>
                    <a:pt x="191" y="444"/>
                    <a:pt x="191" y="444"/>
                    <a:pt x="191" y="443"/>
                  </a:cubicBezTo>
                  <a:cubicBezTo>
                    <a:pt x="191" y="443"/>
                    <a:pt x="191" y="443"/>
                    <a:pt x="191" y="443"/>
                  </a:cubicBezTo>
                  <a:cubicBezTo>
                    <a:pt x="191" y="436"/>
                    <a:pt x="198" y="431"/>
                    <a:pt x="203" y="431"/>
                  </a:cubicBezTo>
                  <a:cubicBezTo>
                    <a:pt x="209" y="432"/>
                    <a:pt x="213" y="438"/>
                    <a:pt x="214" y="445"/>
                  </a:cubicBezTo>
                  <a:cubicBezTo>
                    <a:pt x="214" y="446"/>
                    <a:pt x="214" y="447"/>
                    <a:pt x="214" y="447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8"/>
                    <a:pt x="215" y="449"/>
                    <a:pt x="215" y="449"/>
                  </a:cubicBezTo>
                  <a:cubicBezTo>
                    <a:pt x="218" y="449"/>
                    <a:pt x="222" y="450"/>
                    <a:pt x="226" y="449"/>
                  </a:cubicBezTo>
                  <a:cubicBezTo>
                    <a:pt x="226" y="449"/>
                    <a:pt x="226" y="448"/>
                    <a:pt x="226" y="448"/>
                  </a:cubicBezTo>
                  <a:cubicBezTo>
                    <a:pt x="226" y="447"/>
                    <a:pt x="226" y="447"/>
                    <a:pt x="226" y="447"/>
                  </a:cubicBezTo>
                  <a:cubicBezTo>
                    <a:pt x="226" y="447"/>
                    <a:pt x="226" y="446"/>
                    <a:pt x="226" y="446"/>
                  </a:cubicBezTo>
                  <a:cubicBezTo>
                    <a:pt x="227" y="438"/>
                    <a:pt x="231" y="432"/>
                    <a:pt x="236" y="432"/>
                  </a:cubicBezTo>
                  <a:cubicBezTo>
                    <a:pt x="241" y="431"/>
                    <a:pt x="247" y="437"/>
                    <a:pt x="249" y="444"/>
                  </a:cubicBezTo>
                  <a:cubicBezTo>
                    <a:pt x="249" y="446"/>
                    <a:pt x="249" y="447"/>
                    <a:pt x="250" y="448"/>
                  </a:cubicBezTo>
                  <a:cubicBezTo>
                    <a:pt x="253" y="448"/>
                    <a:pt x="257" y="447"/>
                    <a:pt x="261" y="447"/>
                  </a:cubicBezTo>
                  <a:cubicBezTo>
                    <a:pt x="260" y="445"/>
                    <a:pt x="260" y="444"/>
                    <a:pt x="260" y="443"/>
                  </a:cubicBezTo>
                  <a:cubicBezTo>
                    <a:pt x="260" y="435"/>
                    <a:pt x="263" y="428"/>
                    <a:pt x="268" y="427"/>
                  </a:cubicBezTo>
                  <a:cubicBezTo>
                    <a:pt x="273" y="425"/>
                    <a:pt x="279" y="430"/>
                    <a:pt x="283" y="438"/>
                  </a:cubicBezTo>
                  <a:cubicBezTo>
                    <a:pt x="283" y="439"/>
                    <a:pt x="284" y="440"/>
                    <a:pt x="284" y="441"/>
                  </a:cubicBezTo>
                  <a:cubicBezTo>
                    <a:pt x="288" y="441"/>
                    <a:pt x="291" y="439"/>
                    <a:pt x="295" y="438"/>
                  </a:cubicBezTo>
                  <a:cubicBezTo>
                    <a:pt x="294" y="437"/>
                    <a:pt x="294" y="436"/>
                    <a:pt x="294" y="435"/>
                  </a:cubicBezTo>
                  <a:cubicBezTo>
                    <a:pt x="292" y="427"/>
                    <a:pt x="294" y="419"/>
                    <a:pt x="299" y="417"/>
                  </a:cubicBezTo>
                  <a:cubicBezTo>
                    <a:pt x="304" y="415"/>
                    <a:pt x="311" y="419"/>
                    <a:pt x="315" y="426"/>
                  </a:cubicBezTo>
                  <a:cubicBezTo>
                    <a:pt x="316" y="427"/>
                    <a:pt x="316" y="428"/>
                    <a:pt x="317" y="430"/>
                  </a:cubicBezTo>
                  <a:cubicBezTo>
                    <a:pt x="320" y="428"/>
                    <a:pt x="324" y="426"/>
                    <a:pt x="327" y="425"/>
                  </a:cubicBezTo>
                  <a:cubicBezTo>
                    <a:pt x="327" y="423"/>
                    <a:pt x="326" y="422"/>
                    <a:pt x="325" y="421"/>
                  </a:cubicBezTo>
                  <a:cubicBezTo>
                    <a:pt x="322" y="413"/>
                    <a:pt x="323" y="406"/>
                    <a:pt x="327" y="403"/>
                  </a:cubicBezTo>
                  <a:cubicBezTo>
                    <a:pt x="332" y="400"/>
                    <a:pt x="340" y="403"/>
                    <a:pt x="346" y="409"/>
                  </a:cubicBezTo>
                  <a:cubicBezTo>
                    <a:pt x="346" y="410"/>
                    <a:pt x="347" y="411"/>
                    <a:pt x="348" y="413"/>
                  </a:cubicBezTo>
                  <a:cubicBezTo>
                    <a:pt x="351" y="410"/>
                    <a:pt x="354" y="408"/>
                    <a:pt x="357" y="406"/>
                  </a:cubicBezTo>
                  <a:cubicBezTo>
                    <a:pt x="356" y="405"/>
                    <a:pt x="356" y="404"/>
                    <a:pt x="355" y="403"/>
                  </a:cubicBezTo>
                  <a:cubicBezTo>
                    <a:pt x="350" y="396"/>
                    <a:pt x="349" y="388"/>
                    <a:pt x="354" y="384"/>
                  </a:cubicBezTo>
                  <a:cubicBezTo>
                    <a:pt x="358" y="380"/>
                    <a:pt x="366" y="382"/>
                    <a:pt x="373" y="388"/>
                  </a:cubicBezTo>
                  <a:cubicBezTo>
                    <a:pt x="374" y="389"/>
                    <a:pt x="375" y="390"/>
                    <a:pt x="375" y="390"/>
                  </a:cubicBezTo>
                  <a:cubicBezTo>
                    <a:pt x="376" y="391"/>
                    <a:pt x="376" y="391"/>
                    <a:pt x="376" y="391"/>
                  </a:cubicBezTo>
                  <a:cubicBezTo>
                    <a:pt x="379" y="388"/>
                    <a:pt x="381" y="386"/>
                    <a:pt x="384" y="383"/>
                  </a:cubicBezTo>
                  <a:cubicBezTo>
                    <a:pt x="384" y="383"/>
                    <a:pt x="384" y="383"/>
                    <a:pt x="384" y="383"/>
                  </a:cubicBezTo>
                  <a:cubicBezTo>
                    <a:pt x="383" y="382"/>
                    <a:pt x="382" y="381"/>
                    <a:pt x="381" y="380"/>
                  </a:cubicBezTo>
                  <a:cubicBezTo>
                    <a:pt x="375" y="374"/>
                    <a:pt x="373" y="366"/>
                    <a:pt x="377" y="361"/>
                  </a:cubicBezTo>
                  <a:cubicBezTo>
                    <a:pt x="381" y="357"/>
                    <a:pt x="389" y="357"/>
                    <a:pt x="397" y="363"/>
                  </a:cubicBezTo>
                  <a:cubicBezTo>
                    <a:pt x="398" y="363"/>
                    <a:pt x="398" y="364"/>
                    <a:pt x="399" y="364"/>
                  </a:cubicBezTo>
                  <a:cubicBezTo>
                    <a:pt x="400" y="365"/>
                    <a:pt x="400" y="365"/>
                    <a:pt x="400" y="365"/>
                  </a:cubicBezTo>
                  <a:cubicBezTo>
                    <a:pt x="402" y="362"/>
                    <a:pt x="405" y="359"/>
                    <a:pt x="407" y="356"/>
                  </a:cubicBezTo>
                  <a:cubicBezTo>
                    <a:pt x="406" y="355"/>
                    <a:pt x="406" y="355"/>
                    <a:pt x="406" y="355"/>
                  </a:cubicBezTo>
                  <a:cubicBezTo>
                    <a:pt x="405" y="355"/>
                    <a:pt x="405" y="354"/>
                    <a:pt x="404" y="354"/>
                  </a:cubicBezTo>
                  <a:cubicBezTo>
                    <a:pt x="396" y="348"/>
                    <a:pt x="393" y="340"/>
                    <a:pt x="396" y="335"/>
                  </a:cubicBezTo>
                  <a:cubicBezTo>
                    <a:pt x="399" y="330"/>
                    <a:pt x="408" y="329"/>
                    <a:pt x="417" y="334"/>
                  </a:cubicBezTo>
                  <a:cubicBezTo>
                    <a:pt x="417" y="334"/>
                    <a:pt x="418" y="334"/>
                    <a:pt x="419" y="335"/>
                  </a:cubicBezTo>
                  <a:cubicBezTo>
                    <a:pt x="419" y="335"/>
                    <a:pt x="419" y="335"/>
                    <a:pt x="420" y="336"/>
                  </a:cubicBezTo>
                  <a:cubicBezTo>
                    <a:pt x="422" y="332"/>
                    <a:pt x="424" y="329"/>
                    <a:pt x="425" y="325"/>
                  </a:cubicBezTo>
                  <a:cubicBezTo>
                    <a:pt x="425" y="325"/>
                    <a:pt x="425" y="325"/>
                    <a:pt x="425" y="325"/>
                  </a:cubicBezTo>
                  <a:cubicBezTo>
                    <a:pt x="424" y="325"/>
                    <a:pt x="423" y="324"/>
                    <a:pt x="423" y="324"/>
                  </a:cubicBezTo>
                  <a:cubicBezTo>
                    <a:pt x="423" y="324"/>
                    <a:pt x="423" y="324"/>
                    <a:pt x="423" y="324"/>
                  </a:cubicBezTo>
                  <a:cubicBezTo>
                    <a:pt x="413" y="320"/>
                    <a:pt x="409" y="313"/>
                    <a:pt x="411" y="308"/>
                  </a:cubicBezTo>
                  <a:cubicBezTo>
                    <a:pt x="413" y="302"/>
                    <a:pt x="422" y="296"/>
                    <a:pt x="432" y="304"/>
                  </a:cubicBezTo>
                  <a:cubicBezTo>
                    <a:pt x="431" y="304"/>
                    <a:pt x="431" y="304"/>
                    <a:pt x="431" y="304"/>
                  </a:cubicBezTo>
                  <a:cubicBezTo>
                    <a:pt x="432" y="304"/>
                    <a:pt x="433" y="303"/>
                    <a:pt x="433" y="304"/>
                  </a:cubicBezTo>
                  <a:cubicBezTo>
                    <a:pt x="434" y="304"/>
                    <a:pt x="434" y="304"/>
                    <a:pt x="435" y="304"/>
                  </a:cubicBezTo>
                  <a:cubicBezTo>
                    <a:pt x="436" y="300"/>
                    <a:pt x="438" y="296"/>
                    <a:pt x="439" y="293"/>
                  </a:cubicBezTo>
                  <a:cubicBezTo>
                    <a:pt x="438" y="293"/>
                    <a:pt x="438" y="292"/>
                    <a:pt x="437" y="292"/>
                  </a:cubicBezTo>
                  <a:cubicBezTo>
                    <a:pt x="436" y="292"/>
                    <a:pt x="436" y="292"/>
                    <a:pt x="435" y="292"/>
                  </a:cubicBezTo>
                  <a:cubicBezTo>
                    <a:pt x="426" y="289"/>
                    <a:pt x="420" y="282"/>
                    <a:pt x="421" y="276"/>
                  </a:cubicBezTo>
                  <a:cubicBezTo>
                    <a:pt x="423" y="270"/>
                    <a:pt x="432" y="267"/>
                    <a:pt x="442" y="268"/>
                  </a:cubicBezTo>
                  <a:cubicBezTo>
                    <a:pt x="442" y="268"/>
                    <a:pt x="442" y="268"/>
                    <a:pt x="442" y="268"/>
                  </a:cubicBezTo>
                  <a:cubicBezTo>
                    <a:pt x="442" y="268"/>
                    <a:pt x="442" y="269"/>
                    <a:pt x="443" y="269"/>
                  </a:cubicBezTo>
                  <a:cubicBezTo>
                    <a:pt x="444" y="269"/>
                    <a:pt x="444" y="269"/>
                    <a:pt x="445" y="269"/>
                  </a:cubicBezTo>
                  <a:cubicBezTo>
                    <a:pt x="446" y="265"/>
                    <a:pt x="446" y="261"/>
                    <a:pt x="447" y="258"/>
                  </a:cubicBezTo>
                  <a:cubicBezTo>
                    <a:pt x="446" y="258"/>
                    <a:pt x="445" y="257"/>
                    <a:pt x="445" y="257"/>
                  </a:cubicBezTo>
                  <a:cubicBezTo>
                    <a:pt x="444" y="257"/>
                    <a:pt x="443" y="256"/>
                    <a:pt x="443" y="256"/>
                  </a:cubicBezTo>
                  <a:cubicBezTo>
                    <a:pt x="443" y="256"/>
                    <a:pt x="443" y="256"/>
                    <a:pt x="443" y="256"/>
                  </a:cubicBezTo>
                  <a:cubicBezTo>
                    <a:pt x="433" y="256"/>
                    <a:pt x="427" y="250"/>
                    <a:pt x="427" y="244"/>
                  </a:cubicBezTo>
                  <a:cubicBezTo>
                    <a:pt x="427" y="237"/>
                    <a:pt x="435" y="233"/>
                    <a:pt x="447" y="234"/>
                  </a:cubicBezTo>
                  <a:cubicBezTo>
                    <a:pt x="447" y="234"/>
                    <a:pt x="447" y="234"/>
                    <a:pt x="447" y="234"/>
                  </a:cubicBezTo>
                  <a:cubicBezTo>
                    <a:pt x="447" y="234"/>
                    <a:pt x="447" y="234"/>
                    <a:pt x="447" y="234"/>
                  </a:cubicBezTo>
                  <a:moveTo>
                    <a:pt x="319" y="97"/>
                  </a:moveTo>
                  <a:cubicBezTo>
                    <a:pt x="333" y="88"/>
                    <a:pt x="355" y="106"/>
                    <a:pt x="372" y="132"/>
                  </a:cubicBezTo>
                  <a:cubicBezTo>
                    <a:pt x="388" y="159"/>
                    <a:pt x="395" y="187"/>
                    <a:pt x="381" y="196"/>
                  </a:cubicBezTo>
                  <a:cubicBezTo>
                    <a:pt x="369" y="203"/>
                    <a:pt x="340" y="187"/>
                    <a:pt x="324" y="162"/>
                  </a:cubicBezTo>
                  <a:cubicBezTo>
                    <a:pt x="309" y="138"/>
                    <a:pt x="307" y="104"/>
                    <a:pt x="319" y="97"/>
                  </a:cubicBezTo>
                  <a:moveTo>
                    <a:pt x="280" y="313"/>
                  </a:moveTo>
                  <a:cubicBezTo>
                    <a:pt x="231" y="344"/>
                    <a:pt x="167" y="329"/>
                    <a:pt x="136" y="280"/>
                  </a:cubicBezTo>
                  <a:cubicBezTo>
                    <a:pt x="106" y="231"/>
                    <a:pt x="120" y="167"/>
                    <a:pt x="169" y="137"/>
                  </a:cubicBezTo>
                  <a:cubicBezTo>
                    <a:pt x="218" y="106"/>
                    <a:pt x="282" y="121"/>
                    <a:pt x="313" y="169"/>
                  </a:cubicBezTo>
                  <a:cubicBezTo>
                    <a:pt x="343" y="218"/>
                    <a:pt x="329" y="283"/>
                    <a:pt x="280" y="313"/>
                  </a:cubicBezTo>
                  <a:moveTo>
                    <a:pt x="218" y="51"/>
                  </a:moveTo>
                  <a:cubicBezTo>
                    <a:pt x="249" y="50"/>
                    <a:pt x="277" y="58"/>
                    <a:pt x="277" y="75"/>
                  </a:cubicBezTo>
                  <a:cubicBezTo>
                    <a:pt x="278" y="89"/>
                    <a:pt x="249" y="106"/>
                    <a:pt x="220" y="107"/>
                  </a:cubicBezTo>
                  <a:cubicBezTo>
                    <a:pt x="191" y="108"/>
                    <a:pt x="161" y="93"/>
                    <a:pt x="161" y="79"/>
                  </a:cubicBezTo>
                  <a:cubicBezTo>
                    <a:pt x="160" y="62"/>
                    <a:pt x="187" y="52"/>
                    <a:pt x="218" y="51"/>
                  </a:cubicBezTo>
                  <a:moveTo>
                    <a:pt x="71" y="144"/>
                  </a:moveTo>
                  <a:cubicBezTo>
                    <a:pt x="85" y="116"/>
                    <a:pt x="106" y="96"/>
                    <a:pt x="121" y="104"/>
                  </a:cubicBezTo>
                  <a:cubicBezTo>
                    <a:pt x="133" y="110"/>
                    <a:pt x="134" y="144"/>
                    <a:pt x="120" y="170"/>
                  </a:cubicBezTo>
                  <a:cubicBezTo>
                    <a:pt x="107" y="195"/>
                    <a:pt x="79" y="214"/>
                    <a:pt x="66" y="207"/>
                  </a:cubicBezTo>
                  <a:cubicBezTo>
                    <a:pt x="51" y="199"/>
                    <a:pt x="56" y="171"/>
                    <a:pt x="71" y="144"/>
                  </a:cubicBezTo>
                  <a:moveTo>
                    <a:pt x="130" y="353"/>
                  </a:moveTo>
                  <a:cubicBezTo>
                    <a:pt x="116" y="362"/>
                    <a:pt x="94" y="343"/>
                    <a:pt x="77" y="317"/>
                  </a:cubicBezTo>
                  <a:cubicBezTo>
                    <a:pt x="61" y="291"/>
                    <a:pt x="54" y="263"/>
                    <a:pt x="68" y="254"/>
                  </a:cubicBezTo>
                  <a:cubicBezTo>
                    <a:pt x="80" y="247"/>
                    <a:pt x="109" y="263"/>
                    <a:pt x="125" y="287"/>
                  </a:cubicBezTo>
                  <a:cubicBezTo>
                    <a:pt x="140" y="312"/>
                    <a:pt x="142" y="346"/>
                    <a:pt x="130" y="353"/>
                  </a:cubicBezTo>
                  <a:moveTo>
                    <a:pt x="231" y="399"/>
                  </a:moveTo>
                  <a:cubicBezTo>
                    <a:pt x="200" y="400"/>
                    <a:pt x="172" y="392"/>
                    <a:pt x="172" y="375"/>
                  </a:cubicBezTo>
                  <a:cubicBezTo>
                    <a:pt x="171" y="361"/>
                    <a:pt x="200" y="344"/>
                    <a:pt x="229" y="343"/>
                  </a:cubicBezTo>
                  <a:cubicBezTo>
                    <a:pt x="258" y="342"/>
                    <a:pt x="288" y="357"/>
                    <a:pt x="288" y="371"/>
                  </a:cubicBezTo>
                  <a:cubicBezTo>
                    <a:pt x="289" y="387"/>
                    <a:pt x="262" y="397"/>
                    <a:pt x="231" y="399"/>
                  </a:cubicBezTo>
                  <a:moveTo>
                    <a:pt x="378" y="306"/>
                  </a:moveTo>
                  <a:cubicBezTo>
                    <a:pt x="364" y="334"/>
                    <a:pt x="343" y="354"/>
                    <a:pt x="328" y="346"/>
                  </a:cubicBezTo>
                  <a:cubicBezTo>
                    <a:pt x="316" y="339"/>
                    <a:pt x="315" y="306"/>
                    <a:pt x="329" y="280"/>
                  </a:cubicBezTo>
                  <a:cubicBezTo>
                    <a:pt x="342" y="254"/>
                    <a:pt x="370" y="236"/>
                    <a:pt x="383" y="243"/>
                  </a:cubicBezTo>
                  <a:cubicBezTo>
                    <a:pt x="398" y="250"/>
                    <a:pt x="393" y="279"/>
                    <a:pt x="378" y="30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35"/>
            <p:cNvSpPr>
              <a:spLocks noEditPoints="1"/>
            </p:cNvSpPr>
            <p:nvPr/>
          </p:nvSpPr>
          <p:spPr bwMode="auto">
            <a:xfrm>
              <a:off x="6932633" y="2390376"/>
              <a:ext cx="1191002" cy="1192631"/>
            </a:xfrm>
            <a:custGeom>
              <a:avLst/>
              <a:gdLst>
                <a:gd name="T0" fmla="*/ 207 w 618"/>
                <a:gd name="T1" fmla="*/ 17 h 619"/>
                <a:gd name="T2" fmla="*/ 187 w 618"/>
                <a:gd name="T3" fmla="*/ 58 h 619"/>
                <a:gd name="T4" fmla="*/ 140 w 618"/>
                <a:gd name="T5" fmla="*/ 72 h 619"/>
                <a:gd name="T6" fmla="*/ 105 w 618"/>
                <a:gd name="T7" fmla="*/ 77 h 619"/>
                <a:gd name="T8" fmla="*/ 60 w 618"/>
                <a:gd name="T9" fmla="*/ 126 h 619"/>
                <a:gd name="T10" fmla="*/ 67 w 618"/>
                <a:gd name="T11" fmla="*/ 170 h 619"/>
                <a:gd name="T12" fmla="*/ 13 w 618"/>
                <a:gd name="T13" fmla="*/ 220 h 619"/>
                <a:gd name="T14" fmla="*/ 30 w 618"/>
                <a:gd name="T15" fmla="*/ 291 h 619"/>
                <a:gd name="T16" fmla="*/ 0 w 618"/>
                <a:gd name="T17" fmla="*/ 324 h 619"/>
                <a:gd name="T18" fmla="*/ 10 w 618"/>
                <a:gd name="T19" fmla="*/ 390 h 619"/>
                <a:gd name="T20" fmla="*/ 49 w 618"/>
                <a:gd name="T21" fmla="*/ 413 h 619"/>
                <a:gd name="T22" fmla="*/ 55 w 618"/>
                <a:gd name="T23" fmla="*/ 485 h 619"/>
                <a:gd name="T24" fmla="*/ 121 w 618"/>
                <a:gd name="T25" fmla="*/ 516 h 619"/>
                <a:gd name="T26" fmla="*/ 128 w 618"/>
                <a:gd name="T27" fmla="*/ 561 h 619"/>
                <a:gd name="T28" fmla="*/ 186 w 618"/>
                <a:gd name="T29" fmla="*/ 594 h 619"/>
                <a:gd name="T30" fmla="*/ 228 w 618"/>
                <a:gd name="T31" fmla="*/ 577 h 619"/>
                <a:gd name="T32" fmla="*/ 288 w 618"/>
                <a:gd name="T33" fmla="*/ 618 h 619"/>
                <a:gd name="T34" fmla="*/ 307 w 618"/>
                <a:gd name="T35" fmla="*/ 602 h 619"/>
                <a:gd name="T36" fmla="*/ 368 w 618"/>
                <a:gd name="T37" fmla="*/ 614 h 619"/>
                <a:gd name="T38" fmla="*/ 393 w 618"/>
                <a:gd name="T39" fmla="*/ 577 h 619"/>
                <a:gd name="T40" fmla="*/ 455 w 618"/>
                <a:gd name="T41" fmla="*/ 583 h 619"/>
                <a:gd name="T42" fmla="*/ 468 w 618"/>
                <a:gd name="T43" fmla="*/ 540 h 619"/>
                <a:gd name="T44" fmla="*/ 538 w 618"/>
                <a:gd name="T45" fmla="*/ 519 h 619"/>
                <a:gd name="T46" fmla="*/ 553 w 618"/>
                <a:gd name="T47" fmla="*/ 448 h 619"/>
                <a:gd name="T48" fmla="*/ 595 w 618"/>
                <a:gd name="T49" fmla="*/ 430 h 619"/>
                <a:gd name="T50" fmla="*/ 576 w 618"/>
                <a:gd name="T51" fmla="*/ 395 h 619"/>
                <a:gd name="T52" fmla="*/ 616 w 618"/>
                <a:gd name="T53" fmla="*/ 354 h 619"/>
                <a:gd name="T54" fmla="*/ 589 w 618"/>
                <a:gd name="T55" fmla="*/ 286 h 619"/>
                <a:gd name="T56" fmla="*/ 614 w 618"/>
                <a:gd name="T57" fmla="*/ 249 h 619"/>
                <a:gd name="T58" fmla="*/ 570 w 618"/>
                <a:gd name="T59" fmla="*/ 205 h 619"/>
                <a:gd name="T60" fmla="*/ 582 w 618"/>
                <a:gd name="T61" fmla="*/ 162 h 619"/>
                <a:gd name="T62" fmla="*/ 544 w 618"/>
                <a:gd name="T63" fmla="*/ 107 h 619"/>
                <a:gd name="T64" fmla="*/ 499 w 618"/>
                <a:gd name="T65" fmla="*/ 103 h 619"/>
                <a:gd name="T66" fmla="*/ 466 w 618"/>
                <a:gd name="T67" fmla="*/ 77 h 619"/>
                <a:gd name="T68" fmla="*/ 452 w 618"/>
                <a:gd name="T69" fmla="*/ 34 h 619"/>
                <a:gd name="T70" fmla="*/ 390 w 618"/>
                <a:gd name="T71" fmla="*/ 10 h 619"/>
                <a:gd name="T72" fmla="*/ 350 w 618"/>
                <a:gd name="T73" fmla="*/ 32 h 619"/>
                <a:gd name="T74" fmla="*/ 285 w 618"/>
                <a:gd name="T75" fmla="*/ 1 h 619"/>
                <a:gd name="T76" fmla="*/ 225 w 618"/>
                <a:gd name="T77" fmla="*/ 42 h 619"/>
                <a:gd name="T78" fmla="*/ 188 w 618"/>
                <a:gd name="T79" fmla="*/ 286 h 619"/>
                <a:gd name="T80" fmla="*/ 228 w 618"/>
                <a:gd name="T81" fmla="*/ 335 h 619"/>
                <a:gd name="T82" fmla="*/ 334 w 618"/>
                <a:gd name="T83" fmla="*/ 390 h 619"/>
                <a:gd name="T84" fmla="*/ 223 w 618"/>
                <a:gd name="T85" fmla="*/ 399 h 619"/>
                <a:gd name="T86" fmla="*/ 82 w 618"/>
                <a:gd name="T87" fmla="*/ 398 h 619"/>
                <a:gd name="T88" fmla="*/ 323 w 618"/>
                <a:gd name="T89" fmla="*/ 552 h 619"/>
                <a:gd name="T90" fmla="*/ 534 w 618"/>
                <a:gd name="T91" fmla="*/ 402 h 619"/>
                <a:gd name="T92" fmla="*/ 437 w 618"/>
                <a:gd name="T93" fmla="*/ 291 h 619"/>
                <a:gd name="T94" fmla="*/ 541 w 618"/>
                <a:gd name="T95" fmla="*/ 237 h 619"/>
                <a:gd name="T96" fmla="*/ 295 w 618"/>
                <a:gd name="T97" fmla="*/ 186 h 619"/>
                <a:gd name="T98" fmla="*/ 441 w 618"/>
                <a:gd name="T99" fmla="*/ 105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8" h="619">
                  <a:moveTo>
                    <a:pt x="225" y="42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83" y="27"/>
                    <a:pt x="183" y="27"/>
                    <a:pt x="183" y="27"/>
                  </a:cubicBezTo>
                  <a:cubicBezTo>
                    <a:pt x="187" y="58"/>
                    <a:pt x="187" y="58"/>
                    <a:pt x="187" y="58"/>
                  </a:cubicBezTo>
                  <a:cubicBezTo>
                    <a:pt x="174" y="64"/>
                    <a:pt x="162" y="71"/>
                    <a:pt x="150" y="7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18" y="105"/>
                    <a:pt x="118" y="105"/>
                    <a:pt x="118" y="105"/>
                  </a:cubicBezTo>
                  <a:cubicBezTo>
                    <a:pt x="108" y="115"/>
                    <a:pt x="98" y="125"/>
                    <a:pt x="89" y="137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67" y="170"/>
                    <a:pt x="67" y="170"/>
                    <a:pt x="67" y="170"/>
                  </a:cubicBezTo>
                  <a:cubicBezTo>
                    <a:pt x="59" y="183"/>
                    <a:pt x="53" y="196"/>
                    <a:pt x="48" y="209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3" y="220"/>
                    <a:pt x="13" y="220"/>
                    <a:pt x="13" y="220"/>
                  </a:cubicBezTo>
                  <a:cubicBezTo>
                    <a:pt x="9" y="232"/>
                    <a:pt x="9" y="232"/>
                    <a:pt x="9" y="232"/>
                  </a:cubicBezTo>
                  <a:cubicBezTo>
                    <a:pt x="36" y="248"/>
                    <a:pt x="36" y="248"/>
                    <a:pt x="36" y="248"/>
                  </a:cubicBezTo>
                  <a:cubicBezTo>
                    <a:pt x="33" y="262"/>
                    <a:pt x="31" y="276"/>
                    <a:pt x="30" y="291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30" y="331"/>
                    <a:pt x="30" y="331"/>
                    <a:pt x="30" y="331"/>
                  </a:cubicBezTo>
                  <a:cubicBezTo>
                    <a:pt x="31" y="346"/>
                    <a:pt x="34" y="360"/>
                    <a:pt x="37" y="374"/>
                  </a:cubicBezTo>
                  <a:cubicBezTo>
                    <a:pt x="10" y="390"/>
                    <a:pt x="10" y="390"/>
                    <a:pt x="10" y="390"/>
                  </a:cubicBezTo>
                  <a:cubicBezTo>
                    <a:pt x="14" y="403"/>
                    <a:pt x="14" y="403"/>
                    <a:pt x="14" y="403"/>
                  </a:cubicBezTo>
                  <a:cubicBezTo>
                    <a:pt x="18" y="415"/>
                    <a:pt x="18" y="415"/>
                    <a:pt x="18" y="415"/>
                  </a:cubicBezTo>
                  <a:cubicBezTo>
                    <a:pt x="49" y="413"/>
                    <a:pt x="49" y="413"/>
                    <a:pt x="49" y="413"/>
                  </a:cubicBezTo>
                  <a:cubicBezTo>
                    <a:pt x="55" y="426"/>
                    <a:pt x="61" y="439"/>
                    <a:pt x="68" y="452"/>
                  </a:cubicBezTo>
                  <a:cubicBezTo>
                    <a:pt x="47" y="475"/>
                    <a:pt x="47" y="475"/>
                    <a:pt x="47" y="475"/>
                  </a:cubicBezTo>
                  <a:cubicBezTo>
                    <a:pt x="55" y="485"/>
                    <a:pt x="55" y="485"/>
                    <a:pt x="55" y="485"/>
                  </a:cubicBezTo>
                  <a:cubicBezTo>
                    <a:pt x="62" y="496"/>
                    <a:pt x="62" y="496"/>
                    <a:pt x="62" y="496"/>
                  </a:cubicBezTo>
                  <a:cubicBezTo>
                    <a:pt x="91" y="485"/>
                    <a:pt x="91" y="485"/>
                    <a:pt x="91" y="485"/>
                  </a:cubicBezTo>
                  <a:cubicBezTo>
                    <a:pt x="100" y="496"/>
                    <a:pt x="110" y="507"/>
                    <a:pt x="121" y="516"/>
                  </a:cubicBezTo>
                  <a:cubicBezTo>
                    <a:pt x="108" y="545"/>
                    <a:pt x="108" y="545"/>
                    <a:pt x="108" y="545"/>
                  </a:cubicBezTo>
                  <a:cubicBezTo>
                    <a:pt x="118" y="553"/>
                    <a:pt x="118" y="553"/>
                    <a:pt x="118" y="553"/>
                  </a:cubicBezTo>
                  <a:cubicBezTo>
                    <a:pt x="128" y="561"/>
                    <a:pt x="128" y="561"/>
                    <a:pt x="128" y="561"/>
                  </a:cubicBezTo>
                  <a:cubicBezTo>
                    <a:pt x="153" y="542"/>
                    <a:pt x="153" y="542"/>
                    <a:pt x="153" y="542"/>
                  </a:cubicBezTo>
                  <a:cubicBezTo>
                    <a:pt x="165" y="550"/>
                    <a:pt x="177" y="557"/>
                    <a:pt x="190" y="563"/>
                  </a:cubicBezTo>
                  <a:cubicBezTo>
                    <a:pt x="186" y="594"/>
                    <a:pt x="186" y="594"/>
                    <a:pt x="186" y="594"/>
                  </a:cubicBezTo>
                  <a:cubicBezTo>
                    <a:pt x="198" y="598"/>
                    <a:pt x="198" y="598"/>
                    <a:pt x="198" y="598"/>
                  </a:cubicBezTo>
                  <a:cubicBezTo>
                    <a:pt x="210" y="603"/>
                    <a:pt x="210" y="603"/>
                    <a:pt x="210" y="603"/>
                  </a:cubicBezTo>
                  <a:cubicBezTo>
                    <a:pt x="228" y="577"/>
                    <a:pt x="228" y="577"/>
                    <a:pt x="228" y="577"/>
                  </a:cubicBezTo>
                  <a:cubicBezTo>
                    <a:pt x="242" y="582"/>
                    <a:pt x="256" y="585"/>
                    <a:pt x="270" y="587"/>
                  </a:cubicBezTo>
                  <a:cubicBezTo>
                    <a:pt x="275" y="618"/>
                    <a:pt x="275" y="618"/>
                    <a:pt x="275" y="618"/>
                  </a:cubicBezTo>
                  <a:cubicBezTo>
                    <a:pt x="288" y="618"/>
                    <a:pt x="288" y="618"/>
                    <a:pt x="288" y="618"/>
                  </a:cubicBezTo>
                  <a:cubicBezTo>
                    <a:pt x="301" y="619"/>
                    <a:pt x="301" y="619"/>
                    <a:pt x="301" y="619"/>
                  </a:cubicBezTo>
                  <a:cubicBezTo>
                    <a:pt x="307" y="602"/>
                    <a:pt x="307" y="602"/>
                    <a:pt x="307" y="602"/>
                  </a:cubicBezTo>
                  <a:cubicBezTo>
                    <a:pt x="307" y="602"/>
                    <a:pt x="307" y="602"/>
                    <a:pt x="307" y="602"/>
                  </a:cubicBezTo>
                  <a:cubicBezTo>
                    <a:pt x="311" y="590"/>
                    <a:pt x="311" y="590"/>
                    <a:pt x="311" y="590"/>
                  </a:cubicBezTo>
                  <a:cubicBezTo>
                    <a:pt x="325" y="590"/>
                    <a:pt x="339" y="588"/>
                    <a:pt x="354" y="586"/>
                  </a:cubicBezTo>
                  <a:cubicBezTo>
                    <a:pt x="368" y="614"/>
                    <a:pt x="368" y="614"/>
                    <a:pt x="368" y="614"/>
                  </a:cubicBezTo>
                  <a:cubicBezTo>
                    <a:pt x="380" y="611"/>
                    <a:pt x="380" y="611"/>
                    <a:pt x="380" y="611"/>
                  </a:cubicBezTo>
                  <a:cubicBezTo>
                    <a:pt x="393" y="608"/>
                    <a:pt x="393" y="608"/>
                    <a:pt x="393" y="608"/>
                  </a:cubicBezTo>
                  <a:cubicBezTo>
                    <a:pt x="393" y="577"/>
                    <a:pt x="393" y="577"/>
                    <a:pt x="393" y="577"/>
                  </a:cubicBezTo>
                  <a:cubicBezTo>
                    <a:pt x="394" y="577"/>
                    <a:pt x="394" y="577"/>
                    <a:pt x="394" y="577"/>
                  </a:cubicBezTo>
                  <a:cubicBezTo>
                    <a:pt x="408" y="572"/>
                    <a:pt x="421" y="567"/>
                    <a:pt x="433" y="561"/>
                  </a:cubicBezTo>
                  <a:cubicBezTo>
                    <a:pt x="455" y="583"/>
                    <a:pt x="455" y="583"/>
                    <a:pt x="455" y="583"/>
                  </a:cubicBezTo>
                  <a:cubicBezTo>
                    <a:pt x="466" y="577"/>
                    <a:pt x="466" y="577"/>
                    <a:pt x="466" y="577"/>
                  </a:cubicBezTo>
                  <a:cubicBezTo>
                    <a:pt x="477" y="570"/>
                    <a:pt x="477" y="570"/>
                    <a:pt x="477" y="570"/>
                  </a:cubicBezTo>
                  <a:cubicBezTo>
                    <a:pt x="468" y="540"/>
                    <a:pt x="468" y="540"/>
                    <a:pt x="468" y="540"/>
                  </a:cubicBezTo>
                  <a:cubicBezTo>
                    <a:pt x="480" y="532"/>
                    <a:pt x="491" y="523"/>
                    <a:pt x="502" y="513"/>
                  </a:cubicBezTo>
                  <a:cubicBezTo>
                    <a:pt x="529" y="528"/>
                    <a:pt x="529" y="528"/>
                    <a:pt x="529" y="528"/>
                  </a:cubicBezTo>
                  <a:cubicBezTo>
                    <a:pt x="538" y="519"/>
                    <a:pt x="538" y="519"/>
                    <a:pt x="538" y="519"/>
                  </a:cubicBezTo>
                  <a:cubicBezTo>
                    <a:pt x="547" y="509"/>
                    <a:pt x="547" y="509"/>
                    <a:pt x="547" y="509"/>
                  </a:cubicBezTo>
                  <a:cubicBezTo>
                    <a:pt x="529" y="483"/>
                    <a:pt x="529" y="483"/>
                    <a:pt x="529" y="483"/>
                  </a:cubicBezTo>
                  <a:cubicBezTo>
                    <a:pt x="538" y="472"/>
                    <a:pt x="546" y="460"/>
                    <a:pt x="553" y="448"/>
                  </a:cubicBezTo>
                  <a:cubicBezTo>
                    <a:pt x="584" y="454"/>
                    <a:pt x="584" y="454"/>
                    <a:pt x="584" y="454"/>
                  </a:cubicBezTo>
                  <a:cubicBezTo>
                    <a:pt x="589" y="442"/>
                    <a:pt x="589" y="442"/>
                    <a:pt x="589" y="442"/>
                  </a:cubicBezTo>
                  <a:cubicBezTo>
                    <a:pt x="595" y="430"/>
                    <a:pt x="595" y="430"/>
                    <a:pt x="595" y="430"/>
                  </a:cubicBezTo>
                  <a:cubicBezTo>
                    <a:pt x="571" y="411"/>
                    <a:pt x="571" y="411"/>
                    <a:pt x="571" y="411"/>
                  </a:cubicBezTo>
                  <a:cubicBezTo>
                    <a:pt x="572" y="408"/>
                    <a:pt x="573" y="405"/>
                    <a:pt x="574" y="402"/>
                  </a:cubicBezTo>
                  <a:cubicBezTo>
                    <a:pt x="576" y="395"/>
                    <a:pt x="576" y="395"/>
                    <a:pt x="576" y="395"/>
                  </a:cubicBezTo>
                  <a:cubicBezTo>
                    <a:pt x="579" y="386"/>
                    <a:pt x="581" y="378"/>
                    <a:pt x="583" y="370"/>
                  </a:cubicBezTo>
                  <a:cubicBezTo>
                    <a:pt x="614" y="367"/>
                    <a:pt x="614" y="367"/>
                    <a:pt x="614" y="367"/>
                  </a:cubicBezTo>
                  <a:cubicBezTo>
                    <a:pt x="616" y="354"/>
                    <a:pt x="616" y="354"/>
                    <a:pt x="616" y="354"/>
                  </a:cubicBezTo>
                  <a:cubicBezTo>
                    <a:pt x="618" y="341"/>
                    <a:pt x="618" y="341"/>
                    <a:pt x="618" y="341"/>
                  </a:cubicBezTo>
                  <a:cubicBezTo>
                    <a:pt x="589" y="329"/>
                    <a:pt x="589" y="329"/>
                    <a:pt x="589" y="329"/>
                  </a:cubicBezTo>
                  <a:cubicBezTo>
                    <a:pt x="590" y="315"/>
                    <a:pt x="590" y="301"/>
                    <a:pt x="589" y="286"/>
                  </a:cubicBezTo>
                  <a:cubicBezTo>
                    <a:pt x="618" y="274"/>
                    <a:pt x="618" y="274"/>
                    <a:pt x="618" y="274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614" y="249"/>
                    <a:pt x="614" y="249"/>
                    <a:pt x="614" y="249"/>
                  </a:cubicBezTo>
                  <a:cubicBezTo>
                    <a:pt x="582" y="246"/>
                    <a:pt x="582" y="246"/>
                    <a:pt x="582" y="246"/>
                  </a:cubicBezTo>
                  <a:cubicBezTo>
                    <a:pt x="581" y="239"/>
                    <a:pt x="579" y="232"/>
                    <a:pt x="577" y="225"/>
                  </a:cubicBezTo>
                  <a:cubicBezTo>
                    <a:pt x="575" y="218"/>
                    <a:pt x="572" y="212"/>
                    <a:pt x="570" y="205"/>
                  </a:cubicBezTo>
                  <a:cubicBezTo>
                    <a:pt x="594" y="185"/>
                    <a:pt x="594" y="185"/>
                    <a:pt x="594" y="185"/>
                  </a:cubicBezTo>
                  <a:cubicBezTo>
                    <a:pt x="588" y="173"/>
                    <a:pt x="588" y="173"/>
                    <a:pt x="588" y="173"/>
                  </a:cubicBezTo>
                  <a:cubicBezTo>
                    <a:pt x="582" y="162"/>
                    <a:pt x="582" y="162"/>
                    <a:pt x="582" y="162"/>
                  </a:cubicBezTo>
                  <a:cubicBezTo>
                    <a:pt x="552" y="168"/>
                    <a:pt x="552" y="168"/>
                    <a:pt x="552" y="168"/>
                  </a:cubicBezTo>
                  <a:cubicBezTo>
                    <a:pt x="544" y="156"/>
                    <a:pt x="536" y="144"/>
                    <a:pt x="527" y="133"/>
                  </a:cubicBezTo>
                  <a:cubicBezTo>
                    <a:pt x="544" y="107"/>
                    <a:pt x="544" y="107"/>
                    <a:pt x="544" y="107"/>
                  </a:cubicBezTo>
                  <a:cubicBezTo>
                    <a:pt x="535" y="97"/>
                    <a:pt x="535" y="97"/>
                    <a:pt x="535" y="97"/>
                  </a:cubicBezTo>
                  <a:cubicBezTo>
                    <a:pt x="526" y="88"/>
                    <a:pt x="526" y="88"/>
                    <a:pt x="526" y="88"/>
                  </a:cubicBezTo>
                  <a:cubicBezTo>
                    <a:pt x="499" y="103"/>
                    <a:pt x="499" y="103"/>
                    <a:pt x="499" y="103"/>
                  </a:cubicBezTo>
                  <a:cubicBezTo>
                    <a:pt x="493" y="97"/>
                    <a:pt x="486" y="92"/>
                    <a:pt x="479" y="87"/>
                  </a:cubicBezTo>
                  <a:cubicBezTo>
                    <a:pt x="473" y="82"/>
                    <a:pt x="473" y="82"/>
                    <a:pt x="473" y="82"/>
                  </a:cubicBezTo>
                  <a:cubicBezTo>
                    <a:pt x="471" y="80"/>
                    <a:pt x="468" y="78"/>
                    <a:pt x="466" y="77"/>
                  </a:cubicBezTo>
                  <a:cubicBezTo>
                    <a:pt x="474" y="47"/>
                    <a:pt x="474" y="47"/>
                    <a:pt x="474" y="47"/>
                  </a:cubicBezTo>
                  <a:cubicBezTo>
                    <a:pt x="463" y="40"/>
                    <a:pt x="463" y="40"/>
                    <a:pt x="463" y="40"/>
                  </a:cubicBezTo>
                  <a:cubicBezTo>
                    <a:pt x="452" y="34"/>
                    <a:pt x="452" y="34"/>
                    <a:pt x="452" y="34"/>
                  </a:cubicBezTo>
                  <a:cubicBezTo>
                    <a:pt x="430" y="57"/>
                    <a:pt x="430" y="57"/>
                    <a:pt x="430" y="57"/>
                  </a:cubicBezTo>
                  <a:cubicBezTo>
                    <a:pt x="417" y="50"/>
                    <a:pt x="404" y="45"/>
                    <a:pt x="390" y="41"/>
                  </a:cubicBezTo>
                  <a:cubicBezTo>
                    <a:pt x="390" y="10"/>
                    <a:pt x="390" y="10"/>
                    <a:pt x="390" y="10"/>
                  </a:cubicBezTo>
                  <a:cubicBezTo>
                    <a:pt x="377" y="7"/>
                    <a:pt x="377" y="7"/>
                    <a:pt x="377" y="7"/>
                  </a:cubicBezTo>
                  <a:cubicBezTo>
                    <a:pt x="364" y="4"/>
                    <a:pt x="364" y="4"/>
                    <a:pt x="364" y="4"/>
                  </a:cubicBezTo>
                  <a:cubicBezTo>
                    <a:pt x="350" y="32"/>
                    <a:pt x="350" y="32"/>
                    <a:pt x="350" y="32"/>
                  </a:cubicBezTo>
                  <a:cubicBezTo>
                    <a:pt x="336" y="30"/>
                    <a:pt x="322" y="29"/>
                    <a:pt x="307" y="29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72" y="2"/>
                    <a:pt x="272" y="2"/>
                    <a:pt x="272" y="2"/>
                  </a:cubicBezTo>
                  <a:cubicBezTo>
                    <a:pt x="267" y="33"/>
                    <a:pt x="267" y="33"/>
                    <a:pt x="267" y="33"/>
                  </a:cubicBezTo>
                  <a:cubicBezTo>
                    <a:pt x="253" y="35"/>
                    <a:pt x="239" y="38"/>
                    <a:pt x="225" y="42"/>
                  </a:cubicBezTo>
                  <a:moveTo>
                    <a:pt x="156" y="121"/>
                  </a:moveTo>
                  <a:cubicBezTo>
                    <a:pt x="198" y="255"/>
                    <a:pt x="198" y="255"/>
                    <a:pt x="198" y="255"/>
                  </a:cubicBezTo>
                  <a:cubicBezTo>
                    <a:pt x="201" y="266"/>
                    <a:pt x="197" y="279"/>
                    <a:pt x="188" y="286"/>
                  </a:cubicBezTo>
                  <a:cubicBezTo>
                    <a:pt x="73" y="367"/>
                    <a:pt x="73" y="367"/>
                    <a:pt x="73" y="367"/>
                  </a:cubicBezTo>
                  <a:cubicBezTo>
                    <a:pt x="50" y="274"/>
                    <a:pt x="84" y="179"/>
                    <a:pt x="156" y="121"/>
                  </a:cubicBezTo>
                  <a:moveTo>
                    <a:pt x="228" y="335"/>
                  </a:moveTo>
                  <a:cubicBezTo>
                    <a:pt x="214" y="291"/>
                    <a:pt x="239" y="243"/>
                    <a:pt x="284" y="229"/>
                  </a:cubicBezTo>
                  <a:cubicBezTo>
                    <a:pt x="328" y="215"/>
                    <a:pt x="375" y="240"/>
                    <a:pt x="389" y="284"/>
                  </a:cubicBezTo>
                  <a:cubicBezTo>
                    <a:pt x="404" y="329"/>
                    <a:pt x="379" y="376"/>
                    <a:pt x="334" y="390"/>
                  </a:cubicBezTo>
                  <a:cubicBezTo>
                    <a:pt x="290" y="404"/>
                    <a:pt x="242" y="380"/>
                    <a:pt x="228" y="335"/>
                  </a:cubicBezTo>
                  <a:moveTo>
                    <a:pt x="82" y="398"/>
                  </a:moveTo>
                  <a:cubicBezTo>
                    <a:pt x="223" y="399"/>
                    <a:pt x="223" y="399"/>
                    <a:pt x="223" y="399"/>
                  </a:cubicBezTo>
                  <a:cubicBezTo>
                    <a:pt x="235" y="399"/>
                    <a:pt x="246" y="407"/>
                    <a:pt x="249" y="418"/>
                  </a:cubicBezTo>
                  <a:cubicBezTo>
                    <a:pt x="291" y="552"/>
                    <a:pt x="291" y="552"/>
                    <a:pt x="291" y="552"/>
                  </a:cubicBezTo>
                  <a:cubicBezTo>
                    <a:pt x="200" y="546"/>
                    <a:pt x="117" y="487"/>
                    <a:pt x="82" y="398"/>
                  </a:cubicBezTo>
                  <a:moveTo>
                    <a:pt x="534" y="402"/>
                  </a:moveTo>
                  <a:cubicBezTo>
                    <a:pt x="507" y="466"/>
                    <a:pt x="454" y="519"/>
                    <a:pt x="382" y="542"/>
                  </a:cubicBezTo>
                  <a:cubicBezTo>
                    <a:pt x="363" y="548"/>
                    <a:pt x="343" y="551"/>
                    <a:pt x="323" y="552"/>
                  </a:cubicBezTo>
                  <a:cubicBezTo>
                    <a:pt x="368" y="419"/>
                    <a:pt x="368" y="419"/>
                    <a:pt x="368" y="419"/>
                  </a:cubicBezTo>
                  <a:cubicBezTo>
                    <a:pt x="372" y="408"/>
                    <a:pt x="382" y="400"/>
                    <a:pt x="394" y="401"/>
                  </a:cubicBezTo>
                  <a:cubicBezTo>
                    <a:pt x="534" y="402"/>
                    <a:pt x="534" y="402"/>
                    <a:pt x="534" y="402"/>
                  </a:cubicBezTo>
                  <a:moveTo>
                    <a:pt x="541" y="237"/>
                  </a:moveTo>
                  <a:cubicBezTo>
                    <a:pt x="555" y="282"/>
                    <a:pt x="555" y="328"/>
                    <a:pt x="544" y="371"/>
                  </a:cubicBezTo>
                  <a:cubicBezTo>
                    <a:pt x="437" y="291"/>
                    <a:pt x="437" y="291"/>
                    <a:pt x="437" y="291"/>
                  </a:cubicBezTo>
                  <a:cubicBezTo>
                    <a:pt x="424" y="282"/>
                    <a:pt x="419" y="266"/>
                    <a:pt x="424" y="251"/>
                  </a:cubicBezTo>
                  <a:cubicBezTo>
                    <a:pt x="467" y="125"/>
                    <a:pt x="467" y="125"/>
                    <a:pt x="467" y="125"/>
                  </a:cubicBezTo>
                  <a:cubicBezTo>
                    <a:pt x="500" y="153"/>
                    <a:pt x="527" y="191"/>
                    <a:pt x="541" y="237"/>
                  </a:cubicBezTo>
                  <a:moveTo>
                    <a:pt x="441" y="105"/>
                  </a:moveTo>
                  <a:cubicBezTo>
                    <a:pt x="327" y="186"/>
                    <a:pt x="327" y="186"/>
                    <a:pt x="327" y="186"/>
                  </a:cubicBezTo>
                  <a:cubicBezTo>
                    <a:pt x="317" y="193"/>
                    <a:pt x="304" y="193"/>
                    <a:pt x="295" y="186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98" y="92"/>
                    <a:pt x="216" y="84"/>
                    <a:pt x="236" y="78"/>
                  </a:cubicBezTo>
                  <a:cubicBezTo>
                    <a:pt x="308" y="55"/>
                    <a:pt x="382" y="68"/>
                    <a:pt x="441" y="1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6"/>
            <p:cNvSpPr>
              <a:spLocks noEditPoints="1"/>
            </p:cNvSpPr>
            <p:nvPr/>
          </p:nvSpPr>
          <p:spPr bwMode="auto">
            <a:xfrm>
              <a:off x="5942847" y="4075863"/>
              <a:ext cx="597130" cy="597945"/>
            </a:xfrm>
            <a:custGeom>
              <a:avLst/>
              <a:gdLst>
                <a:gd name="T0" fmla="*/ 234 w 310"/>
                <a:gd name="T1" fmla="*/ 262 h 310"/>
                <a:gd name="T2" fmla="*/ 263 w 310"/>
                <a:gd name="T3" fmla="*/ 266 h 310"/>
                <a:gd name="T4" fmla="*/ 264 w 310"/>
                <a:gd name="T5" fmla="*/ 250 h 310"/>
                <a:gd name="T6" fmla="*/ 280 w 310"/>
                <a:gd name="T7" fmla="*/ 234 h 310"/>
                <a:gd name="T8" fmla="*/ 289 w 310"/>
                <a:gd name="T9" fmla="*/ 216 h 310"/>
                <a:gd name="T10" fmla="*/ 288 w 310"/>
                <a:gd name="T11" fmla="*/ 192 h 310"/>
                <a:gd name="T12" fmla="*/ 308 w 310"/>
                <a:gd name="T13" fmla="*/ 184 h 310"/>
                <a:gd name="T14" fmla="*/ 287 w 310"/>
                <a:gd name="T15" fmla="*/ 164 h 310"/>
                <a:gd name="T16" fmla="*/ 310 w 310"/>
                <a:gd name="T17" fmla="*/ 146 h 310"/>
                <a:gd name="T18" fmla="*/ 298 w 310"/>
                <a:gd name="T19" fmla="*/ 135 h 310"/>
                <a:gd name="T20" fmla="*/ 296 w 310"/>
                <a:gd name="T21" fmla="*/ 112 h 310"/>
                <a:gd name="T22" fmla="*/ 290 w 310"/>
                <a:gd name="T23" fmla="*/ 94 h 310"/>
                <a:gd name="T24" fmla="*/ 276 w 310"/>
                <a:gd name="T25" fmla="*/ 76 h 310"/>
                <a:gd name="T26" fmla="*/ 277 w 310"/>
                <a:gd name="T27" fmla="*/ 59 h 310"/>
                <a:gd name="T28" fmla="*/ 250 w 310"/>
                <a:gd name="T29" fmla="*/ 62 h 310"/>
                <a:gd name="T30" fmla="*/ 250 w 310"/>
                <a:gd name="T31" fmla="*/ 32 h 310"/>
                <a:gd name="T32" fmla="*/ 233 w 310"/>
                <a:gd name="T33" fmla="*/ 34 h 310"/>
                <a:gd name="T34" fmla="*/ 214 w 310"/>
                <a:gd name="T35" fmla="*/ 23 h 310"/>
                <a:gd name="T36" fmla="*/ 206 w 310"/>
                <a:gd name="T37" fmla="*/ 8 h 310"/>
                <a:gd name="T38" fmla="*/ 183 w 310"/>
                <a:gd name="T39" fmla="*/ 25 h 310"/>
                <a:gd name="T40" fmla="*/ 169 w 310"/>
                <a:gd name="T41" fmla="*/ 0 h 310"/>
                <a:gd name="T42" fmla="*/ 156 w 310"/>
                <a:gd name="T43" fmla="*/ 11 h 310"/>
                <a:gd name="T44" fmla="*/ 133 w 310"/>
                <a:gd name="T45" fmla="*/ 9 h 310"/>
                <a:gd name="T46" fmla="*/ 114 w 310"/>
                <a:gd name="T47" fmla="*/ 13 h 310"/>
                <a:gd name="T48" fmla="*/ 94 w 310"/>
                <a:gd name="T49" fmla="*/ 24 h 310"/>
                <a:gd name="T50" fmla="*/ 83 w 310"/>
                <a:gd name="T51" fmla="*/ 17 h 310"/>
                <a:gd name="T52" fmla="*/ 78 w 310"/>
                <a:gd name="T53" fmla="*/ 34 h 310"/>
                <a:gd name="T54" fmla="*/ 58 w 310"/>
                <a:gd name="T55" fmla="*/ 44 h 310"/>
                <a:gd name="T56" fmla="*/ 44 w 310"/>
                <a:gd name="T57" fmla="*/ 58 h 310"/>
                <a:gd name="T58" fmla="*/ 33 w 310"/>
                <a:gd name="T59" fmla="*/ 78 h 310"/>
                <a:gd name="T60" fmla="*/ 17 w 310"/>
                <a:gd name="T61" fmla="*/ 84 h 310"/>
                <a:gd name="T62" fmla="*/ 31 w 310"/>
                <a:gd name="T63" fmla="*/ 109 h 310"/>
                <a:gd name="T64" fmla="*/ 4 w 310"/>
                <a:gd name="T65" fmla="*/ 119 h 310"/>
                <a:gd name="T66" fmla="*/ 13 w 310"/>
                <a:gd name="T67" fmla="*/ 134 h 310"/>
                <a:gd name="T68" fmla="*/ 8 w 310"/>
                <a:gd name="T69" fmla="*/ 156 h 310"/>
                <a:gd name="T70" fmla="*/ 9 w 310"/>
                <a:gd name="T71" fmla="*/ 176 h 310"/>
                <a:gd name="T72" fmla="*/ 17 w 310"/>
                <a:gd name="T73" fmla="*/ 197 h 310"/>
                <a:gd name="T74" fmla="*/ 11 w 310"/>
                <a:gd name="T75" fmla="*/ 213 h 310"/>
                <a:gd name="T76" fmla="*/ 39 w 310"/>
                <a:gd name="T77" fmla="*/ 219 h 310"/>
                <a:gd name="T78" fmla="*/ 29 w 310"/>
                <a:gd name="T79" fmla="*/ 246 h 310"/>
                <a:gd name="T80" fmla="*/ 46 w 310"/>
                <a:gd name="T81" fmla="*/ 249 h 310"/>
                <a:gd name="T82" fmla="*/ 60 w 310"/>
                <a:gd name="T83" fmla="*/ 267 h 310"/>
                <a:gd name="T84" fmla="*/ 75 w 310"/>
                <a:gd name="T85" fmla="*/ 279 h 310"/>
                <a:gd name="T86" fmla="*/ 97 w 310"/>
                <a:gd name="T87" fmla="*/ 287 h 310"/>
                <a:gd name="T88" fmla="*/ 104 w 310"/>
                <a:gd name="T89" fmla="*/ 302 h 310"/>
                <a:gd name="T90" fmla="*/ 126 w 310"/>
                <a:gd name="T91" fmla="*/ 284 h 310"/>
                <a:gd name="T92" fmla="*/ 142 w 310"/>
                <a:gd name="T93" fmla="*/ 309 h 310"/>
                <a:gd name="T94" fmla="*/ 155 w 310"/>
                <a:gd name="T95" fmla="*/ 299 h 310"/>
                <a:gd name="T96" fmla="*/ 177 w 310"/>
                <a:gd name="T97" fmla="*/ 301 h 310"/>
                <a:gd name="T98" fmla="*/ 197 w 310"/>
                <a:gd name="T99" fmla="*/ 297 h 310"/>
                <a:gd name="T100" fmla="*/ 217 w 310"/>
                <a:gd name="T101" fmla="*/ 286 h 310"/>
                <a:gd name="T102" fmla="*/ 227 w 310"/>
                <a:gd name="T103" fmla="*/ 292 h 310"/>
                <a:gd name="T104" fmla="*/ 128 w 310"/>
                <a:gd name="T105" fmla="*/ 120 h 310"/>
                <a:gd name="T106" fmla="*/ 141 w 310"/>
                <a:gd name="T107" fmla="*/ 124 h 310"/>
                <a:gd name="T108" fmla="*/ 198 w 310"/>
                <a:gd name="T109" fmla="*/ 143 h 310"/>
                <a:gd name="T110" fmla="*/ 202 w 310"/>
                <a:gd name="T111" fmla="*/ 130 h 310"/>
                <a:gd name="T112" fmla="*/ 126 w 310"/>
                <a:gd name="T113" fmla="*/ 169 h 310"/>
                <a:gd name="T114" fmla="*/ 133 w 310"/>
                <a:gd name="T115" fmla="*/ 166 h 310"/>
                <a:gd name="T116" fmla="*/ 166 w 310"/>
                <a:gd name="T117" fmla="*/ 177 h 310"/>
                <a:gd name="T118" fmla="*/ 171 w 310"/>
                <a:gd name="T119" fmla="*/ 184 h 310"/>
                <a:gd name="T120" fmla="*/ 167 w 310"/>
                <a:gd name="T121" fmla="*/ 19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0" h="310">
                  <a:moveTo>
                    <a:pt x="235" y="279"/>
                  </a:moveTo>
                  <a:cubicBezTo>
                    <a:pt x="233" y="276"/>
                    <a:pt x="233" y="276"/>
                    <a:pt x="233" y="276"/>
                  </a:cubicBezTo>
                  <a:cubicBezTo>
                    <a:pt x="230" y="272"/>
                    <a:pt x="230" y="266"/>
                    <a:pt x="234" y="262"/>
                  </a:cubicBezTo>
                  <a:cubicBezTo>
                    <a:pt x="239" y="257"/>
                    <a:pt x="247" y="258"/>
                    <a:pt x="251" y="263"/>
                  </a:cubicBezTo>
                  <a:cubicBezTo>
                    <a:pt x="253" y="266"/>
                    <a:pt x="253" y="266"/>
                    <a:pt x="253" y="266"/>
                  </a:cubicBezTo>
                  <a:cubicBezTo>
                    <a:pt x="255" y="269"/>
                    <a:pt x="260" y="269"/>
                    <a:pt x="263" y="266"/>
                  </a:cubicBezTo>
                  <a:cubicBezTo>
                    <a:pt x="265" y="265"/>
                    <a:pt x="266" y="264"/>
                    <a:pt x="268" y="262"/>
                  </a:cubicBezTo>
                  <a:cubicBezTo>
                    <a:pt x="270" y="259"/>
                    <a:pt x="270" y="254"/>
                    <a:pt x="267" y="252"/>
                  </a:cubicBezTo>
                  <a:cubicBezTo>
                    <a:pt x="264" y="250"/>
                    <a:pt x="264" y="250"/>
                    <a:pt x="264" y="250"/>
                  </a:cubicBezTo>
                  <a:cubicBezTo>
                    <a:pt x="260" y="246"/>
                    <a:pt x="258" y="240"/>
                    <a:pt x="261" y="235"/>
                  </a:cubicBezTo>
                  <a:cubicBezTo>
                    <a:pt x="264" y="229"/>
                    <a:pt x="272" y="228"/>
                    <a:pt x="277" y="232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3" y="236"/>
                    <a:pt x="288" y="235"/>
                    <a:pt x="290" y="232"/>
                  </a:cubicBezTo>
                  <a:cubicBezTo>
                    <a:pt x="291" y="230"/>
                    <a:pt x="292" y="228"/>
                    <a:pt x="293" y="226"/>
                  </a:cubicBezTo>
                  <a:cubicBezTo>
                    <a:pt x="295" y="222"/>
                    <a:pt x="293" y="218"/>
                    <a:pt x="289" y="216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0" y="213"/>
                    <a:pt x="277" y="206"/>
                    <a:pt x="280" y="200"/>
                  </a:cubicBezTo>
                  <a:cubicBezTo>
                    <a:pt x="277" y="195"/>
                    <a:pt x="282" y="189"/>
                    <a:pt x="288" y="192"/>
                  </a:cubicBezTo>
                  <a:cubicBezTo>
                    <a:pt x="297" y="195"/>
                    <a:pt x="297" y="195"/>
                    <a:pt x="297" y="195"/>
                  </a:cubicBezTo>
                  <a:cubicBezTo>
                    <a:pt x="301" y="197"/>
                    <a:pt x="305" y="195"/>
                    <a:pt x="306" y="190"/>
                  </a:cubicBezTo>
                  <a:cubicBezTo>
                    <a:pt x="307" y="188"/>
                    <a:pt x="307" y="186"/>
                    <a:pt x="308" y="184"/>
                  </a:cubicBezTo>
                  <a:cubicBezTo>
                    <a:pt x="308" y="180"/>
                    <a:pt x="305" y="176"/>
                    <a:pt x="301" y="176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1" y="175"/>
                    <a:pt x="287" y="170"/>
                    <a:pt x="287" y="164"/>
                  </a:cubicBezTo>
                  <a:cubicBezTo>
                    <a:pt x="288" y="157"/>
                    <a:pt x="293" y="153"/>
                    <a:pt x="300" y="153"/>
                  </a:cubicBezTo>
                  <a:cubicBezTo>
                    <a:pt x="303" y="154"/>
                    <a:pt x="303" y="154"/>
                    <a:pt x="303" y="154"/>
                  </a:cubicBezTo>
                  <a:cubicBezTo>
                    <a:pt x="307" y="154"/>
                    <a:pt x="310" y="151"/>
                    <a:pt x="310" y="146"/>
                  </a:cubicBezTo>
                  <a:cubicBezTo>
                    <a:pt x="310" y="144"/>
                    <a:pt x="310" y="142"/>
                    <a:pt x="310" y="140"/>
                  </a:cubicBezTo>
                  <a:cubicBezTo>
                    <a:pt x="309" y="136"/>
                    <a:pt x="305" y="133"/>
                    <a:pt x="301" y="134"/>
                  </a:cubicBezTo>
                  <a:cubicBezTo>
                    <a:pt x="298" y="135"/>
                    <a:pt x="298" y="135"/>
                    <a:pt x="298" y="135"/>
                  </a:cubicBezTo>
                  <a:cubicBezTo>
                    <a:pt x="292" y="136"/>
                    <a:pt x="286" y="132"/>
                    <a:pt x="285" y="126"/>
                  </a:cubicBezTo>
                  <a:cubicBezTo>
                    <a:pt x="283" y="120"/>
                    <a:pt x="287" y="114"/>
                    <a:pt x="293" y="113"/>
                  </a:cubicBezTo>
                  <a:cubicBezTo>
                    <a:pt x="296" y="112"/>
                    <a:pt x="296" y="112"/>
                    <a:pt x="296" y="112"/>
                  </a:cubicBezTo>
                  <a:cubicBezTo>
                    <a:pt x="300" y="111"/>
                    <a:pt x="303" y="107"/>
                    <a:pt x="301" y="103"/>
                  </a:cubicBezTo>
                  <a:cubicBezTo>
                    <a:pt x="301" y="101"/>
                    <a:pt x="300" y="99"/>
                    <a:pt x="299" y="97"/>
                  </a:cubicBezTo>
                  <a:cubicBezTo>
                    <a:pt x="298" y="93"/>
                    <a:pt x="293" y="92"/>
                    <a:pt x="290" y="94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1" y="98"/>
                    <a:pt x="274" y="96"/>
                    <a:pt x="271" y="91"/>
                  </a:cubicBezTo>
                  <a:cubicBezTo>
                    <a:pt x="268" y="85"/>
                    <a:pt x="270" y="79"/>
                    <a:pt x="276" y="76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2" y="72"/>
                    <a:pt x="283" y="67"/>
                    <a:pt x="281" y="64"/>
                  </a:cubicBezTo>
                  <a:cubicBezTo>
                    <a:pt x="280" y="62"/>
                    <a:pt x="278" y="61"/>
                    <a:pt x="277" y="59"/>
                  </a:cubicBezTo>
                  <a:cubicBezTo>
                    <a:pt x="275" y="56"/>
                    <a:pt x="270" y="55"/>
                    <a:pt x="267" y="58"/>
                  </a:cubicBezTo>
                  <a:cubicBezTo>
                    <a:pt x="264" y="61"/>
                    <a:pt x="264" y="61"/>
                    <a:pt x="264" y="61"/>
                  </a:cubicBezTo>
                  <a:cubicBezTo>
                    <a:pt x="260" y="64"/>
                    <a:pt x="254" y="65"/>
                    <a:pt x="250" y="62"/>
                  </a:cubicBezTo>
                  <a:cubicBezTo>
                    <a:pt x="244" y="58"/>
                    <a:pt x="244" y="50"/>
                    <a:pt x="249" y="45"/>
                  </a:cubicBezTo>
                  <a:cubicBezTo>
                    <a:pt x="251" y="43"/>
                    <a:pt x="251" y="43"/>
                    <a:pt x="251" y="43"/>
                  </a:cubicBezTo>
                  <a:cubicBezTo>
                    <a:pt x="254" y="40"/>
                    <a:pt x="254" y="35"/>
                    <a:pt x="250" y="32"/>
                  </a:cubicBezTo>
                  <a:cubicBezTo>
                    <a:pt x="249" y="31"/>
                    <a:pt x="247" y="30"/>
                    <a:pt x="245" y="28"/>
                  </a:cubicBezTo>
                  <a:cubicBezTo>
                    <a:pt x="242" y="26"/>
                    <a:pt x="237" y="27"/>
                    <a:pt x="235" y="31"/>
                  </a:cubicBezTo>
                  <a:cubicBezTo>
                    <a:pt x="233" y="34"/>
                    <a:pt x="233" y="34"/>
                    <a:pt x="233" y="34"/>
                  </a:cubicBezTo>
                  <a:cubicBezTo>
                    <a:pt x="230" y="39"/>
                    <a:pt x="223" y="41"/>
                    <a:pt x="218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3" y="35"/>
                    <a:pt x="211" y="28"/>
                    <a:pt x="214" y="23"/>
                  </a:cubicBezTo>
                  <a:cubicBezTo>
                    <a:pt x="215" y="20"/>
                    <a:pt x="215" y="20"/>
                    <a:pt x="215" y="20"/>
                  </a:cubicBezTo>
                  <a:cubicBezTo>
                    <a:pt x="217" y="17"/>
                    <a:pt x="216" y="12"/>
                    <a:pt x="212" y="10"/>
                  </a:cubicBezTo>
                  <a:cubicBezTo>
                    <a:pt x="210" y="10"/>
                    <a:pt x="208" y="9"/>
                    <a:pt x="206" y="8"/>
                  </a:cubicBezTo>
                  <a:cubicBezTo>
                    <a:pt x="202" y="7"/>
                    <a:pt x="198" y="9"/>
                    <a:pt x="197" y="13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5" y="23"/>
                    <a:pt x="189" y="27"/>
                    <a:pt x="183" y="25"/>
                  </a:cubicBezTo>
                  <a:cubicBezTo>
                    <a:pt x="177" y="24"/>
                    <a:pt x="173" y="18"/>
                    <a:pt x="174" y="1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6" y="5"/>
                    <a:pt x="173" y="1"/>
                    <a:pt x="169" y="0"/>
                  </a:cubicBezTo>
                  <a:cubicBezTo>
                    <a:pt x="167" y="0"/>
                    <a:pt x="165" y="0"/>
                    <a:pt x="163" y="0"/>
                  </a:cubicBezTo>
                  <a:cubicBezTo>
                    <a:pt x="158" y="0"/>
                    <a:pt x="155" y="3"/>
                    <a:pt x="155" y="7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6" y="17"/>
                    <a:pt x="151" y="22"/>
                    <a:pt x="145" y="23"/>
                  </a:cubicBezTo>
                  <a:cubicBezTo>
                    <a:pt x="139" y="23"/>
                    <a:pt x="134" y="18"/>
                    <a:pt x="133" y="12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5"/>
                    <a:pt x="129" y="2"/>
                    <a:pt x="125" y="3"/>
                  </a:cubicBezTo>
                  <a:cubicBezTo>
                    <a:pt x="123" y="3"/>
                    <a:pt x="121" y="4"/>
                    <a:pt x="119" y="4"/>
                  </a:cubicBezTo>
                  <a:cubicBezTo>
                    <a:pt x="115" y="5"/>
                    <a:pt x="112" y="9"/>
                    <a:pt x="114" y="13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7" y="23"/>
                    <a:pt x="114" y="29"/>
                    <a:pt x="108" y="31"/>
                  </a:cubicBezTo>
                  <a:cubicBezTo>
                    <a:pt x="102" y="33"/>
                    <a:pt x="96" y="30"/>
                    <a:pt x="94" y="24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2" y="17"/>
                    <a:pt x="87" y="15"/>
                    <a:pt x="83" y="17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1" y="18"/>
                    <a:pt x="79" y="19"/>
                    <a:pt x="78" y="21"/>
                  </a:cubicBezTo>
                  <a:cubicBezTo>
                    <a:pt x="74" y="23"/>
                    <a:pt x="73" y="27"/>
                    <a:pt x="75" y="31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81" y="39"/>
                    <a:pt x="80" y="46"/>
                    <a:pt x="75" y="49"/>
                  </a:cubicBezTo>
                  <a:cubicBezTo>
                    <a:pt x="70" y="53"/>
                    <a:pt x="63" y="52"/>
                    <a:pt x="60" y="47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5" y="41"/>
                    <a:pt x="50" y="40"/>
                    <a:pt x="47" y="43"/>
                  </a:cubicBezTo>
                  <a:cubicBezTo>
                    <a:pt x="46" y="45"/>
                    <a:pt x="44" y="46"/>
                    <a:pt x="43" y="48"/>
                  </a:cubicBezTo>
                  <a:cubicBezTo>
                    <a:pt x="40" y="51"/>
                    <a:pt x="40" y="56"/>
                    <a:pt x="44" y="58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52" y="64"/>
                    <a:pt x="52" y="71"/>
                    <a:pt x="49" y="76"/>
                  </a:cubicBezTo>
                  <a:cubicBezTo>
                    <a:pt x="45" y="81"/>
                    <a:pt x="38" y="82"/>
                    <a:pt x="33" y="78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27" y="74"/>
                    <a:pt x="22" y="75"/>
                    <a:pt x="20" y="78"/>
                  </a:cubicBezTo>
                  <a:cubicBezTo>
                    <a:pt x="19" y="80"/>
                    <a:pt x="18" y="82"/>
                    <a:pt x="17" y="84"/>
                  </a:cubicBezTo>
                  <a:cubicBezTo>
                    <a:pt x="15" y="87"/>
                    <a:pt x="17" y="92"/>
                    <a:pt x="21" y="93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30" y="97"/>
                    <a:pt x="33" y="104"/>
                    <a:pt x="31" y="109"/>
                  </a:cubicBezTo>
                  <a:cubicBezTo>
                    <a:pt x="34" y="114"/>
                    <a:pt x="28" y="120"/>
                    <a:pt x="23" y="11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0" y="113"/>
                    <a:pt x="5" y="115"/>
                    <a:pt x="4" y="119"/>
                  </a:cubicBezTo>
                  <a:cubicBezTo>
                    <a:pt x="4" y="121"/>
                    <a:pt x="3" y="123"/>
                    <a:pt x="3" y="125"/>
                  </a:cubicBezTo>
                  <a:cubicBezTo>
                    <a:pt x="2" y="130"/>
                    <a:pt x="5" y="133"/>
                    <a:pt x="9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8" y="135"/>
                    <a:pt x="23" y="139"/>
                    <a:pt x="23" y="144"/>
                  </a:cubicBezTo>
                  <a:cubicBezTo>
                    <a:pt x="24" y="151"/>
                    <a:pt x="18" y="157"/>
                    <a:pt x="11" y="156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4" y="156"/>
                    <a:pt x="0" y="159"/>
                    <a:pt x="0" y="163"/>
                  </a:cubicBezTo>
                  <a:cubicBezTo>
                    <a:pt x="0" y="165"/>
                    <a:pt x="1" y="168"/>
                    <a:pt x="1" y="170"/>
                  </a:cubicBezTo>
                  <a:cubicBezTo>
                    <a:pt x="1" y="174"/>
                    <a:pt x="5" y="177"/>
                    <a:pt x="9" y="176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8" y="174"/>
                    <a:pt x="23" y="177"/>
                    <a:pt x="25" y="182"/>
                  </a:cubicBezTo>
                  <a:cubicBezTo>
                    <a:pt x="28" y="188"/>
                    <a:pt x="24" y="196"/>
                    <a:pt x="17" y="197"/>
                  </a:cubicBezTo>
                  <a:cubicBezTo>
                    <a:pt x="14" y="198"/>
                    <a:pt x="14" y="198"/>
                    <a:pt x="14" y="198"/>
                  </a:cubicBezTo>
                  <a:cubicBezTo>
                    <a:pt x="10" y="198"/>
                    <a:pt x="8" y="203"/>
                    <a:pt x="9" y="207"/>
                  </a:cubicBezTo>
                  <a:cubicBezTo>
                    <a:pt x="10" y="209"/>
                    <a:pt x="10" y="211"/>
                    <a:pt x="11" y="213"/>
                  </a:cubicBezTo>
                  <a:cubicBezTo>
                    <a:pt x="13" y="216"/>
                    <a:pt x="17" y="218"/>
                    <a:pt x="21" y="216"/>
                  </a:cubicBezTo>
                  <a:cubicBezTo>
                    <a:pt x="24" y="214"/>
                    <a:pt x="24" y="214"/>
                    <a:pt x="24" y="214"/>
                  </a:cubicBezTo>
                  <a:cubicBezTo>
                    <a:pt x="30" y="212"/>
                    <a:pt x="36" y="214"/>
                    <a:pt x="39" y="219"/>
                  </a:cubicBezTo>
                  <a:cubicBezTo>
                    <a:pt x="42" y="224"/>
                    <a:pt x="40" y="231"/>
                    <a:pt x="35" y="234"/>
                  </a:cubicBezTo>
                  <a:cubicBezTo>
                    <a:pt x="32" y="236"/>
                    <a:pt x="32" y="236"/>
                    <a:pt x="32" y="236"/>
                  </a:cubicBezTo>
                  <a:cubicBezTo>
                    <a:pt x="28" y="238"/>
                    <a:pt x="27" y="242"/>
                    <a:pt x="29" y="246"/>
                  </a:cubicBezTo>
                  <a:cubicBezTo>
                    <a:pt x="31" y="248"/>
                    <a:pt x="32" y="249"/>
                    <a:pt x="33" y="251"/>
                  </a:cubicBezTo>
                  <a:cubicBezTo>
                    <a:pt x="36" y="254"/>
                    <a:pt x="41" y="254"/>
                    <a:pt x="44" y="252"/>
                  </a:cubicBezTo>
                  <a:cubicBezTo>
                    <a:pt x="46" y="249"/>
                    <a:pt x="46" y="249"/>
                    <a:pt x="46" y="249"/>
                  </a:cubicBezTo>
                  <a:cubicBezTo>
                    <a:pt x="50" y="245"/>
                    <a:pt x="56" y="245"/>
                    <a:pt x="61" y="248"/>
                  </a:cubicBezTo>
                  <a:cubicBezTo>
                    <a:pt x="66" y="252"/>
                    <a:pt x="67" y="260"/>
                    <a:pt x="62" y="265"/>
                  </a:cubicBezTo>
                  <a:cubicBezTo>
                    <a:pt x="60" y="267"/>
                    <a:pt x="60" y="267"/>
                    <a:pt x="60" y="267"/>
                  </a:cubicBezTo>
                  <a:cubicBezTo>
                    <a:pt x="57" y="270"/>
                    <a:pt x="57" y="275"/>
                    <a:pt x="60" y="278"/>
                  </a:cubicBezTo>
                  <a:cubicBezTo>
                    <a:pt x="62" y="279"/>
                    <a:pt x="63" y="280"/>
                    <a:pt x="65" y="281"/>
                  </a:cubicBezTo>
                  <a:cubicBezTo>
                    <a:pt x="69" y="284"/>
                    <a:pt x="73" y="283"/>
                    <a:pt x="75" y="279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80" y="271"/>
                    <a:pt x="85" y="269"/>
                    <a:pt x="91" y="271"/>
                  </a:cubicBezTo>
                  <a:cubicBezTo>
                    <a:pt x="97" y="273"/>
                    <a:pt x="100" y="281"/>
                    <a:pt x="97" y="287"/>
                  </a:cubicBezTo>
                  <a:cubicBezTo>
                    <a:pt x="95" y="289"/>
                    <a:pt x="95" y="289"/>
                    <a:pt x="95" y="289"/>
                  </a:cubicBezTo>
                  <a:cubicBezTo>
                    <a:pt x="93" y="293"/>
                    <a:pt x="95" y="298"/>
                    <a:pt x="99" y="299"/>
                  </a:cubicBezTo>
                  <a:cubicBezTo>
                    <a:pt x="101" y="300"/>
                    <a:pt x="102" y="301"/>
                    <a:pt x="104" y="302"/>
                  </a:cubicBezTo>
                  <a:cubicBezTo>
                    <a:pt x="108" y="303"/>
                    <a:pt x="113" y="301"/>
                    <a:pt x="114" y="297"/>
                  </a:cubicBezTo>
                  <a:cubicBezTo>
                    <a:pt x="114" y="293"/>
                    <a:pt x="114" y="293"/>
                    <a:pt x="114" y="293"/>
                  </a:cubicBezTo>
                  <a:cubicBezTo>
                    <a:pt x="116" y="288"/>
                    <a:pt x="120" y="284"/>
                    <a:pt x="126" y="284"/>
                  </a:cubicBezTo>
                  <a:cubicBezTo>
                    <a:pt x="133" y="285"/>
                    <a:pt x="138" y="291"/>
                    <a:pt x="136" y="298"/>
                  </a:cubicBezTo>
                  <a:cubicBezTo>
                    <a:pt x="135" y="301"/>
                    <a:pt x="135" y="301"/>
                    <a:pt x="135" y="301"/>
                  </a:cubicBezTo>
                  <a:cubicBezTo>
                    <a:pt x="134" y="305"/>
                    <a:pt x="137" y="309"/>
                    <a:pt x="142" y="309"/>
                  </a:cubicBezTo>
                  <a:cubicBezTo>
                    <a:pt x="144" y="310"/>
                    <a:pt x="146" y="310"/>
                    <a:pt x="148" y="310"/>
                  </a:cubicBezTo>
                  <a:cubicBezTo>
                    <a:pt x="152" y="310"/>
                    <a:pt x="155" y="307"/>
                    <a:pt x="155" y="303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55" y="293"/>
                    <a:pt x="159" y="287"/>
                    <a:pt x="165" y="287"/>
                  </a:cubicBezTo>
                  <a:cubicBezTo>
                    <a:pt x="171" y="284"/>
                    <a:pt x="177" y="288"/>
                    <a:pt x="177" y="294"/>
                  </a:cubicBezTo>
                  <a:cubicBezTo>
                    <a:pt x="177" y="301"/>
                    <a:pt x="177" y="301"/>
                    <a:pt x="177" y="301"/>
                  </a:cubicBezTo>
                  <a:cubicBezTo>
                    <a:pt x="178" y="305"/>
                    <a:pt x="182" y="308"/>
                    <a:pt x="186" y="307"/>
                  </a:cubicBezTo>
                  <a:cubicBezTo>
                    <a:pt x="188" y="307"/>
                    <a:pt x="190" y="306"/>
                    <a:pt x="192" y="306"/>
                  </a:cubicBezTo>
                  <a:cubicBezTo>
                    <a:pt x="196" y="305"/>
                    <a:pt x="198" y="300"/>
                    <a:pt x="197" y="297"/>
                  </a:cubicBezTo>
                  <a:cubicBezTo>
                    <a:pt x="195" y="293"/>
                    <a:pt x="195" y="293"/>
                    <a:pt x="195" y="293"/>
                  </a:cubicBezTo>
                  <a:cubicBezTo>
                    <a:pt x="193" y="287"/>
                    <a:pt x="197" y="279"/>
                    <a:pt x="204" y="278"/>
                  </a:cubicBezTo>
                  <a:cubicBezTo>
                    <a:pt x="210" y="277"/>
                    <a:pt x="215" y="281"/>
                    <a:pt x="217" y="286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9" y="292"/>
                    <a:pt x="224" y="294"/>
                    <a:pt x="227" y="292"/>
                  </a:cubicBezTo>
                  <a:cubicBezTo>
                    <a:pt x="227" y="292"/>
                    <a:pt x="227" y="292"/>
                    <a:pt x="227" y="292"/>
                  </a:cubicBezTo>
                  <a:cubicBezTo>
                    <a:pt x="229" y="291"/>
                    <a:pt x="231" y="290"/>
                    <a:pt x="233" y="289"/>
                  </a:cubicBezTo>
                  <a:cubicBezTo>
                    <a:pt x="236" y="287"/>
                    <a:pt x="237" y="282"/>
                    <a:pt x="235" y="279"/>
                  </a:cubicBezTo>
                  <a:moveTo>
                    <a:pt x="128" y="120"/>
                  </a:moveTo>
                  <a:cubicBezTo>
                    <a:pt x="125" y="116"/>
                    <a:pt x="127" y="110"/>
                    <a:pt x="132" y="108"/>
                  </a:cubicBezTo>
                  <a:cubicBezTo>
                    <a:pt x="136" y="105"/>
                    <a:pt x="142" y="107"/>
                    <a:pt x="145" y="111"/>
                  </a:cubicBezTo>
                  <a:cubicBezTo>
                    <a:pt x="147" y="116"/>
                    <a:pt x="145" y="122"/>
                    <a:pt x="141" y="124"/>
                  </a:cubicBezTo>
                  <a:cubicBezTo>
                    <a:pt x="136" y="127"/>
                    <a:pt x="130" y="125"/>
                    <a:pt x="128" y="120"/>
                  </a:cubicBezTo>
                  <a:moveTo>
                    <a:pt x="202" y="130"/>
                  </a:moveTo>
                  <a:cubicBezTo>
                    <a:pt x="205" y="135"/>
                    <a:pt x="203" y="140"/>
                    <a:pt x="198" y="143"/>
                  </a:cubicBezTo>
                  <a:cubicBezTo>
                    <a:pt x="194" y="145"/>
                    <a:pt x="188" y="144"/>
                    <a:pt x="186" y="139"/>
                  </a:cubicBezTo>
                  <a:cubicBezTo>
                    <a:pt x="183" y="134"/>
                    <a:pt x="185" y="129"/>
                    <a:pt x="190" y="126"/>
                  </a:cubicBezTo>
                  <a:cubicBezTo>
                    <a:pt x="194" y="124"/>
                    <a:pt x="200" y="126"/>
                    <a:pt x="202" y="130"/>
                  </a:cubicBezTo>
                  <a:moveTo>
                    <a:pt x="109" y="178"/>
                  </a:moveTo>
                  <a:cubicBezTo>
                    <a:pt x="107" y="174"/>
                    <a:pt x="108" y="168"/>
                    <a:pt x="113" y="165"/>
                  </a:cubicBezTo>
                  <a:cubicBezTo>
                    <a:pt x="118" y="163"/>
                    <a:pt x="123" y="165"/>
                    <a:pt x="126" y="169"/>
                  </a:cubicBezTo>
                  <a:cubicBezTo>
                    <a:pt x="128" y="174"/>
                    <a:pt x="126" y="180"/>
                    <a:pt x="122" y="182"/>
                  </a:cubicBezTo>
                  <a:cubicBezTo>
                    <a:pt x="117" y="185"/>
                    <a:pt x="112" y="183"/>
                    <a:pt x="109" y="178"/>
                  </a:cubicBezTo>
                  <a:moveTo>
                    <a:pt x="133" y="166"/>
                  </a:moveTo>
                  <a:cubicBezTo>
                    <a:pt x="127" y="154"/>
                    <a:pt x="132" y="140"/>
                    <a:pt x="144" y="133"/>
                  </a:cubicBezTo>
                  <a:cubicBezTo>
                    <a:pt x="156" y="127"/>
                    <a:pt x="170" y="132"/>
                    <a:pt x="177" y="144"/>
                  </a:cubicBezTo>
                  <a:cubicBezTo>
                    <a:pt x="183" y="156"/>
                    <a:pt x="178" y="170"/>
                    <a:pt x="166" y="177"/>
                  </a:cubicBezTo>
                  <a:cubicBezTo>
                    <a:pt x="155" y="183"/>
                    <a:pt x="140" y="178"/>
                    <a:pt x="133" y="166"/>
                  </a:cubicBezTo>
                  <a:moveTo>
                    <a:pt x="167" y="197"/>
                  </a:moveTo>
                  <a:cubicBezTo>
                    <a:pt x="165" y="192"/>
                    <a:pt x="166" y="187"/>
                    <a:pt x="171" y="184"/>
                  </a:cubicBezTo>
                  <a:cubicBezTo>
                    <a:pt x="176" y="182"/>
                    <a:pt x="181" y="183"/>
                    <a:pt x="184" y="188"/>
                  </a:cubicBezTo>
                  <a:cubicBezTo>
                    <a:pt x="186" y="193"/>
                    <a:pt x="184" y="198"/>
                    <a:pt x="180" y="201"/>
                  </a:cubicBezTo>
                  <a:cubicBezTo>
                    <a:pt x="175" y="203"/>
                    <a:pt x="169" y="202"/>
                    <a:pt x="167" y="19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32" name="Picture 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514" y="2500352"/>
              <a:ext cx="84722" cy="2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2862866"/>
              <a:ext cx="53766" cy="7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Freeform 40"/>
            <p:cNvSpPr>
              <a:spLocks noEditPoints="1"/>
            </p:cNvSpPr>
            <p:nvPr/>
          </p:nvSpPr>
          <p:spPr bwMode="auto">
            <a:xfrm>
              <a:off x="8130965" y="2556562"/>
              <a:ext cx="366587" cy="365773"/>
            </a:xfrm>
            <a:custGeom>
              <a:avLst/>
              <a:gdLst>
                <a:gd name="T0" fmla="*/ 143 w 190"/>
                <a:gd name="T1" fmla="*/ 160 h 190"/>
                <a:gd name="T2" fmla="*/ 161 w 190"/>
                <a:gd name="T3" fmla="*/ 163 h 190"/>
                <a:gd name="T4" fmla="*/ 161 w 190"/>
                <a:gd name="T5" fmla="*/ 153 h 190"/>
                <a:gd name="T6" fmla="*/ 171 w 190"/>
                <a:gd name="T7" fmla="*/ 143 h 190"/>
                <a:gd name="T8" fmla="*/ 177 w 190"/>
                <a:gd name="T9" fmla="*/ 133 h 190"/>
                <a:gd name="T10" fmla="*/ 176 w 190"/>
                <a:gd name="T11" fmla="*/ 118 h 190"/>
                <a:gd name="T12" fmla="*/ 188 w 190"/>
                <a:gd name="T13" fmla="*/ 113 h 190"/>
                <a:gd name="T14" fmla="*/ 175 w 190"/>
                <a:gd name="T15" fmla="*/ 100 h 190"/>
                <a:gd name="T16" fmla="*/ 189 w 190"/>
                <a:gd name="T17" fmla="*/ 90 h 190"/>
                <a:gd name="T18" fmla="*/ 182 w 190"/>
                <a:gd name="T19" fmla="*/ 83 h 190"/>
                <a:gd name="T20" fmla="*/ 181 w 190"/>
                <a:gd name="T21" fmla="*/ 69 h 190"/>
                <a:gd name="T22" fmla="*/ 177 w 190"/>
                <a:gd name="T23" fmla="*/ 58 h 190"/>
                <a:gd name="T24" fmla="*/ 168 w 190"/>
                <a:gd name="T25" fmla="*/ 47 h 190"/>
                <a:gd name="T26" fmla="*/ 169 w 190"/>
                <a:gd name="T27" fmla="*/ 37 h 190"/>
                <a:gd name="T28" fmla="*/ 153 w 190"/>
                <a:gd name="T29" fmla="*/ 38 h 190"/>
                <a:gd name="T30" fmla="*/ 153 w 190"/>
                <a:gd name="T31" fmla="*/ 20 h 190"/>
                <a:gd name="T32" fmla="*/ 142 w 190"/>
                <a:gd name="T33" fmla="*/ 21 h 190"/>
                <a:gd name="T34" fmla="*/ 131 w 190"/>
                <a:gd name="T35" fmla="*/ 13 h 190"/>
                <a:gd name="T36" fmla="*/ 120 w 190"/>
                <a:gd name="T37" fmla="*/ 9 h 190"/>
                <a:gd name="T38" fmla="*/ 106 w 190"/>
                <a:gd name="T39" fmla="*/ 8 h 190"/>
                <a:gd name="T40" fmla="*/ 99 w 190"/>
                <a:gd name="T41" fmla="*/ 0 h 190"/>
                <a:gd name="T42" fmla="*/ 89 w 190"/>
                <a:gd name="T43" fmla="*/ 14 h 190"/>
                <a:gd name="T44" fmla="*/ 81 w 190"/>
                <a:gd name="T45" fmla="*/ 6 h 190"/>
                <a:gd name="T46" fmla="*/ 69 w 190"/>
                <a:gd name="T47" fmla="*/ 9 h 190"/>
                <a:gd name="T48" fmla="*/ 57 w 190"/>
                <a:gd name="T49" fmla="*/ 15 h 190"/>
                <a:gd name="T50" fmla="*/ 51 w 190"/>
                <a:gd name="T51" fmla="*/ 11 h 190"/>
                <a:gd name="T52" fmla="*/ 47 w 190"/>
                <a:gd name="T53" fmla="*/ 21 h 190"/>
                <a:gd name="T54" fmla="*/ 35 w 190"/>
                <a:gd name="T55" fmla="*/ 28 h 190"/>
                <a:gd name="T56" fmla="*/ 27 w 190"/>
                <a:gd name="T57" fmla="*/ 36 h 190"/>
                <a:gd name="T58" fmla="*/ 20 w 190"/>
                <a:gd name="T59" fmla="*/ 48 h 190"/>
                <a:gd name="T60" fmla="*/ 11 w 190"/>
                <a:gd name="T61" fmla="*/ 52 h 190"/>
                <a:gd name="T62" fmla="*/ 19 w 190"/>
                <a:gd name="T63" fmla="*/ 67 h 190"/>
                <a:gd name="T64" fmla="*/ 3 w 190"/>
                <a:gd name="T65" fmla="*/ 73 h 190"/>
                <a:gd name="T66" fmla="*/ 8 w 190"/>
                <a:gd name="T67" fmla="*/ 82 h 190"/>
                <a:gd name="T68" fmla="*/ 5 w 190"/>
                <a:gd name="T69" fmla="*/ 96 h 190"/>
                <a:gd name="T70" fmla="*/ 6 w 190"/>
                <a:gd name="T71" fmla="*/ 108 h 190"/>
                <a:gd name="T72" fmla="*/ 10 w 190"/>
                <a:gd name="T73" fmla="*/ 121 h 190"/>
                <a:gd name="T74" fmla="*/ 7 w 190"/>
                <a:gd name="T75" fmla="*/ 130 h 190"/>
                <a:gd name="T76" fmla="*/ 24 w 190"/>
                <a:gd name="T77" fmla="*/ 134 h 190"/>
                <a:gd name="T78" fmla="*/ 18 w 190"/>
                <a:gd name="T79" fmla="*/ 151 h 190"/>
                <a:gd name="T80" fmla="*/ 28 w 190"/>
                <a:gd name="T81" fmla="*/ 153 h 190"/>
                <a:gd name="T82" fmla="*/ 36 w 190"/>
                <a:gd name="T83" fmla="*/ 164 h 190"/>
                <a:gd name="T84" fmla="*/ 46 w 190"/>
                <a:gd name="T85" fmla="*/ 171 h 190"/>
                <a:gd name="T86" fmla="*/ 59 w 190"/>
                <a:gd name="T87" fmla="*/ 176 h 190"/>
                <a:gd name="T88" fmla="*/ 64 w 190"/>
                <a:gd name="T89" fmla="*/ 185 h 190"/>
                <a:gd name="T90" fmla="*/ 77 w 190"/>
                <a:gd name="T91" fmla="*/ 174 h 190"/>
                <a:gd name="T92" fmla="*/ 86 w 190"/>
                <a:gd name="T93" fmla="*/ 189 h 190"/>
                <a:gd name="T94" fmla="*/ 95 w 190"/>
                <a:gd name="T95" fmla="*/ 183 h 190"/>
                <a:gd name="T96" fmla="*/ 108 w 190"/>
                <a:gd name="T97" fmla="*/ 184 h 190"/>
                <a:gd name="T98" fmla="*/ 120 w 190"/>
                <a:gd name="T99" fmla="*/ 182 h 190"/>
                <a:gd name="T100" fmla="*/ 132 w 190"/>
                <a:gd name="T101" fmla="*/ 175 h 190"/>
                <a:gd name="T102" fmla="*/ 139 w 190"/>
                <a:gd name="T103" fmla="*/ 179 h 190"/>
                <a:gd name="T104" fmla="*/ 78 w 190"/>
                <a:gd name="T105" fmla="*/ 74 h 190"/>
                <a:gd name="T106" fmla="*/ 86 w 190"/>
                <a:gd name="T107" fmla="*/ 76 h 190"/>
                <a:gd name="T108" fmla="*/ 121 w 190"/>
                <a:gd name="T109" fmla="*/ 88 h 190"/>
                <a:gd name="T110" fmla="*/ 124 w 190"/>
                <a:gd name="T111" fmla="*/ 80 h 190"/>
                <a:gd name="T112" fmla="*/ 77 w 190"/>
                <a:gd name="T113" fmla="*/ 104 h 190"/>
                <a:gd name="T114" fmla="*/ 81 w 190"/>
                <a:gd name="T115" fmla="*/ 102 h 190"/>
                <a:gd name="T116" fmla="*/ 102 w 190"/>
                <a:gd name="T117" fmla="*/ 108 h 190"/>
                <a:gd name="T118" fmla="*/ 104 w 190"/>
                <a:gd name="T119" fmla="*/ 113 h 190"/>
                <a:gd name="T120" fmla="*/ 102 w 190"/>
                <a:gd name="T121" fmla="*/ 1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0" h="190">
                  <a:moveTo>
                    <a:pt x="143" y="171"/>
                  </a:moveTo>
                  <a:cubicBezTo>
                    <a:pt x="142" y="169"/>
                    <a:pt x="142" y="169"/>
                    <a:pt x="142" y="169"/>
                  </a:cubicBezTo>
                  <a:cubicBezTo>
                    <a:pt x="140" y="167"/>
                    <a:pt x="140" y="163"/>
                    <a:pt x="143" y="160"/>
                  </a:cubicBezTo>
                  <a:cubicBezTo>
                    <a:pt x="146" y="157"/>
                    <a:pt x="151" y="158"/>
                    <a:pt x="153" y="161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5"/>
                    <a:pt x="159" y="165"/>
                    <a:pt x="161" y="163"/>
                  </a:cubicBezTo>
                  <a:cubicBezTo>
                    <a:pt x="162" y="162"/>
                    <a:pt x="162" y="161"/>
                    <a:pt x="163" y="160"/>
                  </a:cubicBezTo>
                  <a:cubicBezTo>
                    <a:pt x="165" y="159"/>
                    <a:pt x="165" y="156"/>
                    <a:pt x="163" y="154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59" y="151"/>
                    <a:pt x="158" y="147"/>
                    <a:pt x="159" y="144"/>
                  </a:cubicBezTo>
                  <a:cubicBezTo>
                    <a:pt x="161" y="140"/>
                    <a:pt x="166" y="139"/>
                    <a:pt x="169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3" y="145"/>
                    <a:pt x="176" y="144"/>
                    <a:pt x="177" y="142"/>
                  </a:cubicBezTo>
                  <a:cubicBezTo>
                    <a:pt x="178" y="141"/>
                    <a:pt x="178" y="140"/>
                    <a:pt x="179" y="139"/>
                  </a:cubicBezTo>
                  <a:cubicBezTo>
                    <a:pt x="180" y="136"/>
                    <a:pt x="179" y="134"/>
                    <a:pt x="177" y="133"/>
                  </a:cubicBezTo>
                  <a:cubicBezTo>
                    <a:pt x="175" y="132"/>
                    <a:pt x="175" y="132"/>
                    <a:pt x="175" y="132"/>
                  </a:cubicBezTo>
                  <a:cubicBezTo>
                    <a:pt x="171" y="130"/>
                    <a:pt x="169" y="126"/>
                    <a:pt x="171" y="123"/>
                  </a:cubicBezTo>
                  <a:cubicBezTo>
                    <a:pt x="169" y="120"/>
                    <a:pt x="172" y="116"/>
                    <a:pt x="176" y="118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84" y="121"/>
                    <a:pt x="186" y="119"/>
                    <a:pt x="187" y="117"/>
                  </a:cubicBezTo>
                  <a:cubicBezTo>
                    <a:pt x="187" y="116"/>
                    <a:pt x="188" y="114"/>
                    <a:pt x="188" y="113"/>
                  </a:cubicBezTo>
                  <a:cubicBezTo>
                    <a:pt x="188" y="111"/>
                    <a:pt x="186" y="108"/>
                    <a:pt x="184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78" y="107"/>
                    <a:pt x="175" y="104"/>
                    <a:pt x="175" y="100"/>
                  </a:cubicBezTo>
                  <a:cubicBezTo>
                    <a:pt x="176" y="97"/>
                    <a:pt x="179" y="94"/>
                    <a:pt x="183" y="94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7" y="95"/>
                    <a:pt x="190" y="93"/>
                    <a:pt x="189" y="90"/>
                  </a:cubicBezTo>
                  <a:cubicBezTo>
                    <a:pt x="189" y="89"/>
                    <a:pt x="189" y="87"/>
                    <a:pt x="189" y="86"/>
                  </a:cubicBezTo>
                  <a:cubicBezTo>
                    <a:pt x="189" y="84"/>
                    <a:pt x="186" y="82"/>
                    <a:pt x="184" y="82"/>
                  </a:cubicBezTo>
                  <a:cubicBezTo>
                    <a:pt x="182" y="83"/>
                    <a:pt x="182" y="83"/>
                    <a:pt x="182" y="83"/>
                  </a:cubicBezTo>
                  <a:cubicBezTo>
                    <a:pt x="178" y="84"/>
                    <a:pt x="174" y="81"/>
                    <a:pt x="174" y="77"/>
                  </a:cubicBezTo>
                  <a:cubicBezTo>
                    <a:pt x="173" y="74"/>
                    <a:pt x="175" y="70"/>
                    <a:pt x="179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3" y="69"/>
                    <a:pt x="185" y="66"/>
                    <a:pt x="184" y="63"/>
                  </a:cubicBezTo>
                  <a:cubicBezTo>
                    <a:pt x="184" y="62"/>
                    <a:pt x="183" y="61"/>
                    <a:pt x="183" y="60"/>
                  </a:cubicBezTo>
                  <a:cubicBezTo>
                    <a:pt x="182" y="58"/>
                    <a:pt x="179" y="57"/>
                    <a:pt x="177" y="58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1" y="61"/>
                    <a:pt x="167" y="59"/>
                    <a:pt x="166" y="56"/>
                  </a:cubicBezTo>
                  <a:cubicBezTo>
                    <a:pt x="164" y="53"/>
                    <a:pt x="165" y="48"/>
                    <a:pt x="168" y="47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2" y="45"/>
                    <a:pt x="173" y="42"/>
                    <a:pt x="172" y="40"/>
                  </a:cubicBezTo>
                  <a:cubicBezTo>
                    <a:pt x="171" y="39"/>
                    <a:pt x="170" y="38"/>
                    <a:pt x="169" y="37"/>
                  </a:cubicBezTo>
                  <a:cubicBezTo>
                    <a:pt x="168" y="35"/>
                    <a:pt x="165" y="34"/>
                    <a:pt x="163" y="36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59" y="40"/>
                    <a:pt x="155" y="40"/>
                    <a:pt x="153" y="38"/>
                  </a:cubicBezTo>
                  <a:cubicBezTo>
                    <a:pt x="149" y="36"/>
                    <a:pt x="149" y="31"/>
                    <a:pt x="152" y="28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5" y="25"/>
                    <a:pt x="155" y="22"/>
                    <a:pt x="153" y="20"/>
                  </a:cubicBezTo>
                  <a:cubicBezTo>
                    <a:pt x="152" y="19"/>
                    <a:pt x="151" y="19"/>
                    <a:pt x="150" y="18"/>
                  </a:cubicBezTo>
                  <a:cubicBezTo>
                    <a:pt x="148" y="16"/>
                    <a:pt x="145" y="17"/>
                    <a:pt x="144" y="19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1" y="25"/>
                    <a:pt x="136" y="26"/>
                    <a:pt x="133" y="24"/>
                  </a:cubicBezTo>
                  <a:cubicBezTo>
                    <a:pt x="130" y="22"/>
                    <a:pt x="129" y="18"/>
                    <a:pt x="131" y="15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3" y="11"/>
                    <a:pt x="132" y="8"/>
                    <a:pt x="129" y="7"/>
                  </a:cubicBezTo>
                  <a:cubicBezTo>
                    <a:pt x="128" y="6"/>
                    <a:pt x="127" y="6"/>
                    <a:pt x="126" y="6"/>
                  </a:cubicBezTo>
                  <a:cubicBezTo>
                    <a:pt x="123" y="5"/>
                    <a:pt x="121" y="6"/>
                    <a:pt x="120" y="9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9" y="15"/>
                    <a:pt x="115" y="17"/>
                    <a:pt x="111" y="16"/>
                  </a:cubicBezTo>
                  <a:cubicBezTo>
                    <a:pt x="108" y="15"/>
                    <a:pt x="106" y="11"/>
                    <a:pt x="106" y="8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3"/>
                    <a:pt x="106" y="1"/>
                    <a:pt x="103" y="1"/>
                  </a:cubicBezTo>
                  <a:cubicBezTo>
                    <a:pt x="102" y="1"/>
                    <a:pt x="101" y="1"/>
                    <a:pt x="99" y="0"/>
                  </a:cubicBezTo>
                  <a:cubicBezTo>
                    <a:pt x="97" y="0"/>
                    <a:pt x="95" y="2"/>
                    <a:pt x="95" y="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11"/>
                    <a:pt x="92" y="1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5" y="15"/>
                    <a:pt x="82" y="12"/>
                    <a:pt x="81" y="8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79" y="2"/>
                    <a:pt x="76" y="2"/>
                  </a:cubicBezTo>
                  <a:cubicBezTo>
                    <a:pt x="75" y="2"/>
                    <a:pt x="74" y="3"/>
                    <a:pt x="72" y="3"/>
                  </a:cubicBezTo>
                  <a:cubicBezTo>
                    <a:pt x="70" y="4"/>
                    <a:pt x="69" y="6"/>
                    <a:pt x="69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1" y="14"/>
                    <a:pt x="70" y="18"/>
                    <a:pt x="66" y="19"/>
                  </a:cubicBezTo>
                  <a:cubicBezTo>
                    <a:pt x="63" y="21"/>
                    <a:pt x="59" y="19"/>
                    <a:pt x="57" y="15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6" y="11"/>
                    <a:pt x="53" y="10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2"/>
                    <a:pt x="48" y="12"/>
                    <a:pt x="47" y="13"/>
                  </a:cubicBezTo>
                  <a:cubicBezTo>
                    <a:pt x="45" y="14"/>
                    <a:pt x="45" y="17"/>
                    <a:pt x="46" y="19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24"/>
                    <a:pt x="49" y="28"/>
                    <a:pt x="46" y="31"/>
                  </a:cubicBezTo>
                  <a:cubicBezTo>
                    <a:pt x="43" y="33"/>
                    <a:pt x="39" y="32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5"/>
                    <a:pt x="31" y="25"/>
                    <a:pt x="29" y="27"/>
                  </a:cubicBezTo>
                  <a:cubicBezTo>
                    <a:pt x="28" y="28"/>
                    <a:pt x="27" y="29"/>
                    <a:pt x="26" y="30"/>
                  </a:cubicBezTo>
                  <a:cubicBezTo>
                    <a:pt x="24" y="32"/>
                    <a:pt x="25" y="34"/>
                    <a:pt x="27" y="36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1" y="40"/>
                    <a:pt x="32" y="44"/>
                    <a:pt x="30" y="47"/>
                  </a:cubicBezTo>
                  <a:cubicBezTo>
                    <a:pt x="27" y="50"/>
                    <a:pt x="23" y="50"/>
                    <a:pt x="20" y="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7" y="45"/>
                    <a:pt x="14" y="46"/>
                    <a:pt x="12" y="48"/>
                  </a:cubicBezTo>
                  <a:cubicBezTo>
                    <a:pt x="12" y="49"/>
                    <a:pt x="11" y="51"/>
                    <a:pt x="11" y="52"/>
                  </a:cubicBezTo>
                  <a:cubicBezTo>
                    <a:pt x="9" y="54"/>
                    <a:pt x="10" y="57"/>
                    <a:pt x="13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8" y="60"/>
                    <a:pt x="20" y="64"/>
                    <a:pt x="19" y="67"/>
                  </a:cubicBezTo>
                  <a:cubicBezTo>
                    <a:pt x="20" y="70"/>
                    <a:pt x="17" y="74"/>
                    <a:pt x="14" y="73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6" y="69"/>
                    <a:pt x="3" y="71"/>
                    <a:pt x="3" y="73"/>
                  </a:cubicBezTo>
                  <a:cubicBezTo>
                    <a:pt x="2" y="75"/>
                    <a:pt x="2" y="76"/>
                    <a:pt x="2" y="77"/>
                  </a:cubicBezTo>
                  <a:cubicBezTo>
                    <a:pt x="1" y="80"/>
                    <a:pt x="3" y="82"/>
                    <a:pt x="6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1" y="83"/>
                    <a:pt x="14" y="85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2" y="96"/>
                    <a:pt x="0" y="98"/>
                    <a:pt x="0" y="100"/>
                  </a:cubicBezTo>
                  <a:cubicBezTo>
                    <a:pt x="0" y="102"/>
                    <a:pt x="0" y="103"/>
                    <a:pt x="0" y="104"/>
                  </a:cubicBezTo>
                  <a:cubicBezTo>
                    <a:pt x="1" y="107"/>
                    <a:pt x="3" y="108"/>
                    <a:pt x="6" y="108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11" y="107"/>
                    <a:pt x="14" y="108"/>
                    <a:pt x="15" y="112"/>
                  </a:cubicBezTo>
                  <a:cubicBezTo>
                    <a:pt x="17" y="116"/>
                    <a:pt x="15" y="120"/>
                    <a:pt x="10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6" y="122"/>
                    <a:pt x="5" y="124"/>
                    <a:pt x="5" y="127"/>
                  </a:cubicBezTo>
                  <a:cubicBezTo>
                    <a:pt x="6" y="128"/>
                    <a:pt x="6" y="129"/>
                    <a:pt x="7" y="130"/>
                  </a:cubicBezTo>
                  <a:cubicBezTo>
                    <a:pt x="8" y="133"/>
                    <a:pt x="11" y="134"/>
                    <a:pt x="13" y="132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18" y="130"/>
                    <a:pt x="22" y="131"/>
                    <a:pt x="24" y="134"/>
                  </a:cubicBezTo>
                  <a:cubicBezTo>
                    <a:pt x="26" y="138"/>
                    <a:pt x="24" y="142"/>
                    <a:pt x="21" y="143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7" y="146"/>
                    <a:pt x="16" y="149"/>
                    <a:pt x="18" y="151"/>
                  </a:cubicBezTo>
                  <a:cubicBezTo>
                    <a:pt x="19" y="152"/>
                    <a:pt x="19" y="153"/>
                    <a:pt x="20" y="154"/>
                  </a:cubicBezTo>
                  <a:cubicBezTo>
                    <a:pt x="22" y="156"/>
                    <a:pt x="25" y="156"/>
                    <a:pt x="27" y="154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31" y="150"/>
                    <a:pt x="34" y="150"/>
                    <a:pt x="37" y="152"/>
                  </a:cubicBezTo>
                  <a:cubicBezTo>
                    <a:pt x="40" y="154"/>
                    <a:pt x="41" y="159"/>
                    <a:pt x="38" y="162"/>
                  </a:cubicBezTo>
                  <a:cubicBezTo>
                    <a:pt x="36" y="164"/>
                    <a:pt x="36" y="164"/>
                    <a:pt x="36" y="164"/>
                  </a:cubicBezTo>
                  <a:cubicBezTo>
                    <a:pt x="35" y="165"/>
                    <a:pt x="35" y="168"/>
                    <a:pt x="37" y="170"/>
                  </a:cubicBezTo>
                  <a:cubicBezTo>
                    <a:pt x="38" y="171"/>
                    <a:pt x="39" y="172"/>
                    <a:pt x="40" y="172"/>
                  </a:cubicBezTo>
                  <a:cubicBezTo>
                    <a:pt x="42" y="174"/>
                    <a:pt x="45" y="173"/>
                    <a:pt x="46" y="171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9" y="166"/>
                    <a:pt x="52" y="165"/>
                    <a:pt x="55" y="166"/>
                  </a:cubicBezTo>
                  <a:cubicBezTo>
                    <a:pt x="59" y="167"/>
                    <a:pt x="61" y="172"/>
                    <a:pt x="59" y="176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7" y="179"/>
                    <a:pt x="58" y="182"/>
                    <a:pt x="60" y="183"/>
                  </a:cubicBezTo>
                  <a:cubicBezTo>
                    <a:pt x="61" y="184"/>
                    <a:pt x="63" y="184"/>
                    <a:pt x="64" y="185"/>
                  </a:cubicBezTo>
                  <a:cubicBezTo>
                    <a:pt x="66" y="185"/>
                    <a:pt x="69" y="184"/>
                    <a:pt x="69" y="182"/>
                  </a:cubicBezTo>
                  <a:cubicBezTo>
                    <a:pt x="70" y="180"/>
                    <a:pt x="70" y="180"/>
                    <a:pt x="70" y="180"/>
                  </a:cubicBezTo>
                  <a:cubicBezTo>
                    <a:pt x="71" y="176"/>
                    <a:pt x="74" y="174"/>
                    <a:pt x="77" y="174"/>
                  </a:cubicBezTo>
                  <a:cubicBezTo>
                    <a:pt x="81" y="174"/>
                    <a:pt x="84" y="178"/>
                    <a:pt x="83" y="182"/>
                  </a:cubicBezTo>
                  <a:cubicBezTo>
                    <a:pt x="83" y="184"/>
                    <a:pt x="83" y="184"/>
                    <a:pt x="83" y="184"/>
                  </a:cubicBezTo>
                  <a:cubicBezTo>
                    <a:pt x="82" y="187"/>
                    <a:pt x="84" y="189"/>
                    <a:pt x="86" y="189"/>
                  </a:cubicBezTo>
                  <a:cubicBezTo>
                    <a:pt x="88" y="190"/>
                    <a:pt x="89" y="190"/>
                    <a:pt x="90" y="190"/>
                  </a:cubicBezTo>
                  <a:cubicBezTo>
                    <a:pt x="93" y="190"/>
                    <a:pt x="95" y="188"/>
                    <a:pt x="95" y="185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4" y="179"/>
                    <a:pt x="97" y="176"/>
                    <a:pt x="101" y="176"/>
                  </a:cubicBezTo>
                  <a:cubicBezTo>
                    <a:pt x="104" y="174"/>
                    <a:pt x="108" y="176"/>
                    <a:pt x="108" y="180"/>
                  </a:cubicBezTo>
                  <a:cubicBezTo>
                    <a:pt x="108" y="184"/>
                    <a:pt x="108" y="184"/>
                    <a:pt x="108" y="184"/>
                  </a:cubicBezTo>
                  <a:cubicBezTo>
                    <a:pt x="108" y="187"/>
                    <a:pt x="111" y="189"/>
                    <a:pt x="113" y="188"/>
                  </a:cubicBezTo>
                  <a:cubicBezTo>
                    <a:pt x="115" y="188"/>
                    <a:pt x="116" y="187"/>
                    <a:pt x="117" y="187"/>
                  </a:cubicBezTo>
                  <a:cubicBezTo>
                    <a:pt x="120" y="187"/>
                    <a:pt x="121" y="184"/>
                    <a:pt x="120" y="182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18" y="176"/>
                    <a:pt x="120" y="171"/>
                    <a:pt x="125" y="170"/>
                  </a:cubicBezTo>
                  <a:cubicBezTo>
                    <a:pt x="128" y="170"/>
                    <a:pt x="131" y="172"/>
                    <a:pt x="132" y="175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4" y="179"/>
                    <a:pt x="136" y="180"/>
                    <a:pt x="139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40" y="178"/>
                    <a:pt x="141" y="178"/>
                    <a:pt x="142" y="177"/>
                  </a:cubicBezTo>
                  <a:cubicBezTo>
                    <a:pt x="144" y="176"/>
                    <a:pt x="145" y="173"/>
                    <a:pt x="143" y="171"/>
                  </a:cubicBezTo>
                  <a:close/>
                  <a:moveTo>
                    <a:pt x="78" y="74"/>
                  </a:moveTo>
                  <a:cubicBezTo>
                    <a:pt x="77" y="71"/>
                    <a:pt x="78" y="68"/>
                    <a:pt x="80" y="66"/>
                  </a:cubicBezTo>
                  <a:cubicBezTo>
                    <a:pt x="83" y="65"/>
                    <a:pt x="87" y="66"/>
                    <a:pt x="88" y="69"/>
                  </a:cubicBezTo>
                  <a:cubicBezTo>
                    <a:pt x="90" y="71"/>
                    <a:pt x="89" y="75"/>
                    <a:pt x="86" y="76"/>
                  </a:cubicBezTo>
                  <a:cubicBezTo>
                    <a:pt x="83" y="78"/>
                    <a:pt x="79" y="77"/>
                    <a:pt x="78" y="74"/>
                  </a:cubicBezTo>
                  <a:close/>
                  <a:moveTo>
                    <a:pt x="124" y="80"/>
                  </a:moveTo>
                  <a:cubicBezTo>
                    <a:pt x="125" y="83"/>
                    <a:pt x="124" y="86"/>
                    <a:pt x="121" y="88"/>
                  </a:cubicBezTo>
                  <a:cubicBezTo>
                    <a:pt x="118" y="89"/>
                    <a:pt x="115" y="88"/>
                    <a:pt x="113" y="85"/>
                  </a:cubicBezTo>
                  <a:cubicBezTo>
                    <a:pt x="112" y="83"/>
                    <a:pt x="113" y="79"/>
                    <a:pt x="116" y="78"/>
                  </a:cubicBezTo>
                  <a:cubicBezTo>
                    <a:pt x="119" y="76"/>
                    <a:pt x="122" y="77"/>
                    <a:pt x="124" y="80"/>
                  </a:cubicBezTo>
                  <a:close/>
                  <a:moveTo>
                    <a:pt x="67" y="109"/>
                  </a:moveTo>
                  <a:cubicBezTo>
                    <a:pt x="65" y="107"/>
                    <a:pt x="66" y="103"/>
                    <a:pt x="69" y="102"/>
                  </a:cubicBezTo>
                  <a:cubicBezTo>
                    <a:pt x="72" y="100"/>
                    <a:pt x="75" y="101"/>
                    <a:pt x="77" y="104"/>
                  </a:cubicBezTo>
                  <a:cubicBezTo>
                    <a:pt x="78" y="107"/>
                    <a:pt x="77" y="110"/>
                    <a:pt x="74" y="112"/>
                  </a:cubicBezTo>
                  <a:cubicBezTo>
                    <a:pt x="72" y="113"/>
                    <a:pt x="68" y="112"/>
                    <a:pt x="67" y="109"/>
                  </a:cubicBezTo>
                  <a:close/>
                  <a:moveTo>
                    <a:pt x="81" y="102"/>
                  </a:moveTo>
                  <a:cubicBezTo>
                    <a:pt x="78" y="95"/>
                    <a:pt x="80" y="86"/>
                    <a:pt x="88" y="82"/>
                  </a:cubicBezTo>
                  <a:cubicBezTo>
                    <a:pt x="95" y="78"/>
                    <a:pt x="104" y="81"/>
                    <a:pt x="108" y="88"/>
                  </a:cubicBezTo>
                  <a:cubicBezTo>
                    <a:pt x="112" y="96"/>
                    <a:pt x="109" y="105"/>
                    <a:pt x="102" y="108"/>
                  </a:cubicBezTo>
                  <a:cubicBezTo>
                    <a:pt x="94" y="112"/>
                    <a:pt x="85" y="109"/>
                    <a:pt x="81" y="102"/>
                  </a:cubicBezTo>
                  <a:close/>
                  <a:moveTo>
                    <a:pt x="102" y="121"/>
                  </a:moveTo>
                  <a:cubicBezTo>
                    <a:pt x="100" y="118"/>
                    <a:pt x="102" y="114"/>
                    <a:pt x="104" y="113"/>
                  </a:cubicBezTo>
                  <a:cubicBezTo>
                    <a:pt x="107" y="111"/>
                    <a:pt x="111" y="113"/>
                    <a:pt x="112" y="115"/>
                  </a:cubicBezTo>
                  <a:cubicBezTo>
                    <a:pt x="114" y="118"/>
                    <a:pt x="113" y="122"/>
                    <a:pt x="110" y="123"/>
                  </a:cubicBezTo>
                  <a:cubicBezTo>
                    <a:pt x="107" y="125"/>
                    <a:pt x="103" y="124"/>
                    <a:pt x="102" y="1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41"/>
            <p:cNvSpPr>
              <a:spLocks noEditPoints="1"/>
            </p:cNvSpPr>
            <p:nvPr/>
          </p:nvSpPr>
          <p:spPr bwMode="auto">
            <a:xfrm>
              <a:off x="6607592" y="3575676"/>
              <a:ext cx="1232549" cy="1236621"/>
            </a:xfrm>
            <a:custGeom>
              <a:avLst/>
              <a:gdLst>
                <a:gd name="T0" fmla="*/ 619 w 640"/>
                <a:gd name="T1" fmla="*/ 436 h 642"/>
                <a:gd name="T2" fmla="*/ 614 w 640"/>
                <a:gd name="T3" fmla="*/ 371 h 642"/>
                <a:gd name="T4" fmla="*/ 625 w 640"/>
                <a:gd name="T5" fmla="*/ 332 h 642"/>
                <a:gd name="T6" fmla="*/ 623 w 640"/>
                <a:gd name="T7" fmla="*/ 286 h 642"/>
                <a:gd name="T8" fmla="*/ 608 w 640"/>
                <a:gd name="T9" fmla="*/ 248 h 642"/>
                <a:gd name="T10" fmla="*/ 609 w 640"/>
                <a:gd name="T11" fmla="*/ 182 h 642"/>
                <a:gd name="T12" fmla="*/ 547 w 640"/>
                <a:gd name="T13" fmla="*/ 167 h 642"/>
                <a:gd name="T14" fmla="*/ 550 w 640"/>
                <a:gd name="T15" fmla="*/ 97 h 642"/>
                <a:gd name="T16" fmla="*/ 488 w 640"/>
                <a:gd name="T17" fmla="*/ 74 h 642"/>
                <a:gd name="T18" fmla="*/ 457 w 640"/>
                <a:gd name="T19" fmla="*/ 48 h 642"/>
                <a:gd name="T20" fmla="*/ 414 w 640"/>
                <a:gd name="T21" fmla="*/ 31 h 642"/>
                <a:gd name="T22" fmla="*/ 374 w 640"/>
                <a:gd name="T23" fmla="*/ 29 h 642"/>
                <a:gd name="T24" fmla="*/ 314 w 640"/>
                <a:gd name="T25" fmla="*/ 0 h 642"/>
                <a:gd name="T26" fmla="*/ 266 w 640"/>
                <a:gd name="T27" fmla="*/ 52 h 642"/>
                <a:gd name="T28" fmla="*/ 224 w 640"/>
                <a:gd name="T29" fmla="*/ 15 h 642"/>
                <a:gd name="T30" fmla="*/ 200 w 640"/>
                <a:gd name="T31" fmla="*/ 75 h 642"/>
                <a:gd name="T32" fmla="*/ 131 w 640"/>
                <a:gd name="T33" fmla="*/ 62 h 642"/>
                <a:gd name="T34" fmla="*/ 100 w 640"/>
                <a:gd name="T35" fmla="*/ 120 h 642"/>
                <a:gd name="T36" fmla="*/ 70 w 640"/>
                <a:gd name="T37" fmla="*/ 147 h 642"/>
                <a:gd name="T38" fmla="*/ 47 w 640"/>
                <a:gd name="T39" fmla="*/ 187 h 642"/>
                <a:gd name="T40" fmla="*/ 39 w 640"/>
                <a:gd name="T41" fmla="*/ 227 h 642"/>
                <a:gd name="T42" fmla="*/ 2 w 640"/>
                <a:gd name="T43" fmla="*/ 281 h 642"/>
                <a:gd name="T44" fmla="*/ 47 w 640"/>
                <a:gd name="T45" fmla="*/ 332 h 642"/>
                <a:gd name="T46" fmla="*/ 6 w 640"/>
                <a:gd name="T47" fmla="*/ 385 h 642"/>
                <a:gd name="T48" fmla="*/ 46 w 640"/>
                <a:gd name="T49" fmla="*/ 438 h 642"/>
                <a:gd name="T50" fmla="*/ 58 w 640"/>
                <a:gd name="T51" fmla="*/ 476 h 642"/>
                <a:gd name="T52" fmla="*/ 85 w 640"/>
                <a:gd name="T53" fmla="*/ 514 h 642"/>
                <a:gd name="T54" fmla="*/ 117 w 640"/>
                <a:gd name="T55" fmla="*/ 538 h 642"/>
                <a:gd name="T56" fmla="*/ 152 w 640"/>
                <a:gd name="T57" fmla="*/ 594 h 642"/>
                <a:gd name="T58" fmla="*/ 217 w 640"/>
                <a:gd name="T59" fmla="*/ 574 h 642"/>
                <a:gd name="T60" fmla="*/ 248 w 640"/>
                <a:gd name="T61" fmla="*/ 633 h 642"/>
                <a:gd name="T62" fmla="*/ 313 w 640"/>
                <a:gd name="T63" fmla="*/ 619 h 642"/>
                <a:gd name="T64" fmla="*/ 353 w 640"/>
                <a:gd name="T65" fmla="*/ 624 h 642"/>
                <a:gd name="T66" fmla="*/ 398 w 640"/>
                <a:gd name="T67" fmla="*/ 615 h 642"/>
                <a:gd name="T68" fmla="*/ 437 w 640"/>
                <a:gd name="T69" fmla="*/ 603 h 642"/>
                <a:gd name="T70" fmla="*/ 478 w 640"/>
                <a:gd name="T71" fmla="*/ 581 h 642"/>
                <a:gd name="T72" fmla="*/ 506 w 640"/>
                <a:gd name="T73" fmla="*/ 553 h 642"/>
                <a:gd name="T74" fmla="*/ 567 w 640"/>
                <a:gd name="T75" fmla="*/ 526 h 642"/>
                <a:gd name="T76" fmla="*/ 557 w 640"/>
                <a:gd name="T77" fmla="*/ 459 h 642"/>
                <a:gd name="T78" fmla="*/ 540 w 640"/>
                <a:gd name="T79" fmla="*/ 327 h 642"/>
                <a:gd name="T80" fmla="*/ 480 w 640"/>
                <a:gd name="T81" fmla="*/ 170 h 642"/>
                <a:gd name="T82" fmla="*/ 346 w 640"/>
                <a:gd name="T83" fmla="*/ 103 h 642"/>
                <a:gd name="T84" fmla="*/ 326 w 640"/>
                <a:gd name="T85" fmla="*/ 111 h 642"/>
                <a:gd name="T86" fmla="*/ 169 w 640"/>
                <a:gd name="T87" fmla="*/ 161 h 642"/>
                <a:gd name="T88" fmla="*/ 102 w 640"/>
                <a:gd name="T89" fmla="*/ 295 h 642"/>
                <a:gd name="T90" fmla="*/ 101 w 640"/>
                <a:gd name="T91" fmla="*/ 315 h 642"/>
                <a:gd name="T92" fmla="*/ 161 w 640"/>
                <a:gd name="T93" fmla="*/ 472 h 642"/>
                <a:gd name="T94" fmla="*/ 295 w 640"/>
                <a:gd name="T95" fmla="*/ 539 h 642"/>
                <a:gd name="T96" fmla="*/ 393 w 640"/>
                <a:gd name="T97" fmla="*/ 164 h 642"/>
                <a:gd name="T98" fmla="*/ 314 w 640"/>
                <a:gd name="T99" fmla="*/ 540 h 642"/>
                <a:gd name="T100" fmla="*/ 386 w 640"/>
                <a:gd name="T101" fmla="*/ 530 h 642"/>
                <a:gd name="T102" fmla="*/ 528 w 640"/>
                <a:gd name="T103" fmla="*/ 346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0" h="642">
                  <a:moveTo>
                    <a:pt x="576" y="444"/>
                  </a:moveTo>
                  <a:cubicBezTo>
                    <a:pt x="594" y="455"/>
                    <a:pt x="594" y="455"/>
                    <a:pt x="594" y="455"/>
                  </a:cubicBezTo>
                  <a:cubicBezTo>
                    <a:pt x="601" y="459"/>
                    <a:pt x="611" y="456"/>
                    <a:pt x="614" y="448"/>
                  </a:cubicBezTo>
                  <a:cubicBezTo>
                    <a:pt x="616" y="444"/>
                    <a:pt x="618" y="440"/>
                    <a:pt x="619" y="436"/>
                  </a:cubicBezTo>
                  <a:cubicBezTo>
                    <a:pt x="622" y="428"/>
                    <a:pt x="618" y="420"/>
                    <a:pt x="610" y="417"/>
                  </a:cubicBezTo>
                  <a:cubicBezTo>
                    <a:pt x="603" y="415"/>
                    <a:pt x="603" y="415"/>
                    <a:pt x="603" y="415"/>
                  </a:cubicBezTo>
                  <a:cubicBezTo>
                    <a:pt x="592" y="412"/>
                    <a:pt x="584" y="402"/>
                    <a:pt x="585" y="391"/>
                  </a:cubicBezTo>
                  <a:cubicBezTo>
                    <a:pt x="587" y="376"/>
                    <a:pt x="601" y="367"/>
                    <a:pt x="614" y="371"/>
                  </a:cubicBezTo>
                  <a:cubicBezTo>
                    <a:pt x="620" y="372"/>
                    <a:pt x="620" y="372"/>
                    <a:pt x="620" y="372"/>
                  </a:cubicBezTo>
                  <a:cubicBezTo>
                    <a:pt x="629" y="375"/>
                    <a:pt x="637" y="369"/>
                    <a:pt x="638" y="360"/>
                  </a:cubicBezTo>
                  <a:cubicBezTo>
                    <a:pt x="639" y="356"/>
                    <a:pt x="639" y="352"/>
                    <a:pt x="640" y="348"/>
                  </a:cubicBezTo>
                  <a:cubicBezTo>
                    <a:pt x="640" y="339"/>
                    <a:pt x="634" y="332"/>
                    <a:pt x="625" y="332"/>
                  </a:cubicBezTo>
                  <a:cubicBezTo>
                    <a:pt x="618" y="332"/>
                    <a:pt x="618" y="332"/>
                    <a:pt x="618" y="332"/>
                  </a:cubicBezTo>
                  <a:cubicBezTo>
                    <a:pt x="607" y="332"/>
                    <a:pt x="596" y="325"/>
                    <a:pt x="594" y="314"/>
                  </a:cubicBezTo>
                  <a:cubicBezTo>
                    <a:pt x="591" y="299"/>
                    <a:pt x="602" y="286"/>
                    <a:pt x="616" y="286"/>
                  </a:cubicBezTo>
                  <a:cubicBezTo>
                    <a:pt x="623" y="286"/>
                    <a:pt x="623" y="286"/>
                    <a:pt x="623" y="286"/>
                  </a:cubicBezTo>
                  <a:cubicBezTo>
                    <a:pt x="631" y="286"/>
                    <a:pt x="638" y="278"/>
                    <a:pt x="637" y="269"/>
                  </a:cubicBezTo>
                  <a:cubicBezTo>
                    <a:pt x="636" y="265"/>
                    <a:pt x="635" y="261"/>
                    <a:pt x="634" y="256"/>
                  </a:cubicBezTo>
                  <a:cubicBezTo>
                    <a:pt x="633" y="248"/>
                    <a:pt x="624" y="243"/>
                    <a:pt x="616" y="246"/>
                  </a:cubicBezTo>
                  <a:cubicBezTo>
                    <a:pt x="608" y="248"/>
                    <a:pt x="608" y="248"/>
                    <a:pt x="608" y="248"/>
                  </a:cubicBezTo>
                  <a:cubicBezTo>
                    <a:pt x="596" y="252"/>
                    <a:pt x="583" y="245"/>
                    <a:pt x="579" y="233"/>
                  </a:cubicBezTo>
                  <a:cubicBezTo>
                    <a:pt x="576" y="221"/>
                    <a:pt x="582" y="208"/>
                    <a:pt x="595" y="204"/>
                  </a:cubicBezTo>
                  <a:cubicBezTo>
                    <a:pt x="601" y="202"/>
                    <a:pt x="601" y="202"/>
                    <a:pt x="601" y="202"/>
                  </a:cubicBezTo>
                  <a:cubicBezTo>
                    <a:pt x="609" y="199"/>
                    <a:pt x="613" y="190"/>
                    <a:pt x="609" y="182"/>
                  </a:cubicBezTo>
                  <a:cubicBezTo>
                    <a:pt x="607" y="178"/>
                    <a:pt x="605" y="174"/>
                    <a:pt x="603" y="171"/>
                  </a:cubicBezTo>
                  <a:cubicBezTo>
                    <a:pt x="599" y="163"/>
                    <a:pt x="590" y="161"/>
                    <a:pt x="583" y="165"/>
                  </a:cubicBezTo>
                  <a:cubicBezTo>
                    <a:pt x="577" y="169"/>
                    <a:pt x="577" y="169"/>
                    <a:pt x="577" y="169"/>
                  </a:cubicBezTo>
                  <a:cubicBezTo>
                    <a:pt x="567" y="176"/>
                    <a:pt x="554" y="175"/>
                    <a:pt x="547" y="167"/>
                  </a:cubicBezTo>
                  <a:cubicBezTo>
                    <a:pt x="537" y="156"/>
                    <a:pt x="539" y="139"/>
                    <a:pt x="550" y="132"/>
                  </a:cubicBezTo>
                  <a:cubicBezTo>
                    <a:pt x="556" y="128"/>
                    <a:pt x="556" y="128"/>
                    <a:pt x="556" y="128"/>
                  </a:cubicBezTo>
                  <a:cubicBezTo>
                    <a:pt x="563" y="123"/>
                    <a:pt x="564" y="113"/>
                    <a:pt x="558" y="106"/>
                  </a:cubicBezTo>
                  <a:cubicBezTo>
                    <a:pt x="556" y="103"/>
                    <a:pt x="553" y="100"/>
                    <a:pt x="550" y="97"/>
                  </a:cubicBezTo>
                  <a:cubicBezTo>
                    <a:pt x="544" y="91"/>
                    <a:pt x="534" y="91"/>
                    <a:pt x="528" y="98"/>
                  </a:cubicBezTo>
                  <a:cubicBezTo>
                    <a:pt x="524" y="103"/>
                    <a:pt x="524" y="103"/>
                    <a:pt x="524" y="103"/>
                  </a:cubicBezTo>
                  <a:cubicBezTo>
                    <a:pt x="516" y="112"/>
                    <a:pt x="504" y="115"/>
                    <a:pt x="494" y="109"/>
                  </a:cubicBezTo>
                  <a:cubicBezTo>
                    <a:pt x="481" y="102"/>
                    <a:pt x="479" y="85"/>
                    <a:pt x="488" y="74"/>
                  </a:cubicBezTo>
                  <a:cubicBezTo>
                    <a:pt x="492" y="70"/>
                    <a:pt x="492" y="70"/>
                    <a:pt x="492" y="70"/>
                  </a:cubicBezTo>
                  <a:cubicBezTo>
                    <a:pt x="497" y="63"/>
                    <a:pt x="496" y="53"/>
                    <a:pt x="488" y="48"/>
                  </a:cubicBezTo>
                  <a:cubicBezTo>
                    <a:pt x="485" y="46"/>
                    <a:pt x="481" y="44"/>
                    <a:pt x="477" y="41"/>
                  </a:cubicBezTo>
                  <a:cubicBezTo>
                    <a:pt x="470" y="37"/>
                    <a:pt x="460" y="40"/>
                    <a:pt x="457" y="48"/>
                  </a:cubicBezTo>
                  <a:cubicBezTo>
                    <a:pt x="454" y="55"/>
                    <a:pt x="454" y="55"/>
                    <a:pt x="454" y="55"/>
                  </a:cubicBezTo>
                  <a:cubicBezTo>
                    <a:pt x="450" y="65"/>
                    <a:pt x="438" y="71"/>
                    <a:pt x="427" y="69"/>
                  </a:cubicBezTo>
                  <a:cubicBezTo>
                    <a:pt x="413" y="65"/>
                    <a:pt x="406" y="50"/>
                    <a:pt x="412" y="37"/>
                  </a:cubicBezTo>
                  <a:cubicBezTo>
                    <a:pt x="414" y="31"/>
                    <a:pt x="414" y="31"/>
                    <a:pt x="414" y="31"/>
                  </a:cubicBezTo>
                  <a:cubicBezTo>
                    <a:pt x="418" y="23"/>
                    <a:pt x="413" y="14"/>
                    <a:pt x="405" y="12"/>
                  </a:cubicBezTo>
                  <a:cubicBezTo>
                    <a:pt x="401" y="11"/>
                    <a:pt x="396" y="9"/>
                    <a:pt x="392" y="9"/>
                  </a:cubicBezTo>
                  <a:cubicBezTo>
                    <a:pt x="384" y="7"/>
                    <a:pt x="376" y="12"/>
                    <a:pt x="375" y="21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41"/>
                    <a:pt x="360" y="50"/>
                    <a:pt x="348" y="49"/>
                  </a:cubicBezTo>
                  <a:cubicBezTo>
                    <a:pt x="337" y="52"/>
                    <a:pt x="325" y="43"/>
                    <a:pt x="327" y="31"/>
                  </a:cubicBezTo>
                  <a:cubicBezTo>
                    <a:pt x="329" y="17"/>
                    <a:pt x="329" y="17"/>
                    <a:pt x="329" y="17"/>
                  </a:cubicBezTo>
                  <a:cubicBezTo>
                    <a:pt x="330" y="8"/>
                    <a:pt x="323" y="0"/>
                    <a:pt x="314" y="0"/>
                  </a:cubicBezTo>
                  <a:cubicBezTo>
                    <a:pt x="310" y="0"/>
                    <a:pt x="306" y="1"/>
                    <a:pt x="301" y="1"/>
                  </a:cubicBezTo>
                  <a:cubicBezTo>
                    <a:pt x="293" y="1"/>
                    <a:pt x="286" y="9"/>
                    <a:pt x="288" y="18"/>
                  </a:cubicBezTo>
                  <a:cubicBezTo>
                    <a:pt x="289" y="25"/>
                    <a:pt x="289" y="25"/>
                    <a:pt x="289" y="25"/>
                  </a:cubicBezTo>
                  <a:cubicBezTo>
                    <a:pt x="291" y="39"/>
                    <a:pt x="281" y="52"/>
                    <a:pt x="266" y="52"/>
                  </a:cubicBezTo>
                  <a:cubicBezTo>
                    <a:pt x="255" y="52"/>
                    <a:pt x="245" y="43"/>
                    <a:pt x="244" y="32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41" y="18"/>
                    <a:pt x="233" y="13"/>
                    <a:pt x="224" y="15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0" y="17"/>
                    <a:pt x="216" y="18"/>
                    <a:pt x="212" y="19"/>
                  </a:cubicBezTo>
                  <a:cubicBezTo>
                    <a:pt x="204" y="22"/>
                    <a:pt x="200" y="31"/>
                    <a:pt x="204" y="39"/>
                  </a:cubicBezTo>
                  <a:cubicBezTo>
                    <a:pt x="207" y="46"/>
                    <a:pt x="207" y="46"/>
                    <a:pt x="207" y="46"/>
                  </a:cubicBezTo>
                  <a:cubicBezTo>
                    <a:pt x="212" y="56"/>
                    <a:pt x="209" y="68"/>
                    <a:pt x="200" y="75"/>
                  </a:cubicBezTo>
                  <a:cubicBezTo>
                    <a:pt x="188" y="83"/>
                    <a:pt x="172" y="79"/>
                    <a:pt x="166" y="66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59" y="52"/>
                    <a:pt x="149" y="50"/>
                    <a:pt x="142" y="55"/>
                  </a:cubicBezTo>
                  <a:cubicBezTo>
                    <a:pt x="138" y="57"/>
                    <a:pt x="135" y="59"/>
                    <a:pt x="131" y="62"/>
                  </a:cubicBezTo>
                  <a:cubicBezTo>
                    <a:pt x="124" y="67"/>
                    <a:pt x="123" y="77"/>
                    <a:pt x="129" y="83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41" y="97"/>
                    <a:pt x="142" y="110"/>
                    <a:pt x="135" y="119"/>
                  </a:cubicBezTo>
                  <a:cubicBezTo>
                    <a:pt x="126" y="130"/>
                    <a:pt x="109" y="130"/>
                    <a:pt x="100" y="120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0" y="109"/>
                    <a:pt x="80" y="109"/>
                    <a:pt x="74" y="116"/>
                  </a:cubicBezTo>
                  <a:cubicBezTo>
                    <a:pt x="71" y="119"/>
                    <a:pt x="69" y="122"/>
                    <a:pt x="66" y="126"/>
                  </a:cubicBezTo>
                  <a:cubicBezTo>
                    <a:pt x="61" y="133"/>
                    <a:pt x="63" y="142"/>
                    <a:pt x="70" y="147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87" y="158"/>
                    <a:pt x="91" y="172"/>
                    <a:pt x="84" y="183"/>
                  </a:cubicBezTo>
                  <a:cubicBezTo>
                    <a:pt x="88" y="194"/>
                    <a:pt x="75" y="204"/>
                    <a:pt x="65" y="19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0" y="182"/>
                    <a:pt x="30" y="185"/>
                    <a:pt x="26" y="193"/>
                  </a:cubicBezTo>
                  <a:cubicBezTo>
                    <a:pt x="25" y="197"/>
                    <a:pt x="23" y="201"/>
                    <a:pt x="21" y="205"/>
                  </a:cubicBezTo>
                  <a:cubicBezTo>
                    <a:pt x="18" y="213"/>
                    <a:pt x="23" y="222"/>
                    <a:pt x="31" y="225"/>
                  </a:cubicBezTo>
                  <a:cubicBezTo>
                    <a:pt x="39" y="227"/>
                    <a:pt x="39" y="227"/>
                    <a:pt x="39" y="227"/>
                  </a:cubicBezTo>
                  <a:cubicBezTo>
                    <a:pt x="51" y="230"/>
                    <a:pt x="58" y="243"/>
                    <a:pt x="55" y="255"/>
                  </a:cubicBezTo>
                  <a:cubicBezTo>
                    <a:pt x="51" y="267"/>
                    <a:pt x="39" y="274"/>
                    <a:pt x="26" y="271"/>
                  </a:cubicBezTo>
                  <a:cubicBezTo>
                    <a:pt x="20" y="269"/>
                    <a:pt x="20" y="269"/>
                    <a:pt x="20" y="269"/>
                  </a:cubicBezTo>
                  <a:cubicBezTo>
                    <a:pt x="12" y="267"/>
                    <a:pt x="3" y="273"/>
                    <a:pt x="2" y="281"/>
                  </a:cubicBezTo>
                  <a:cubicBezTo>
                    <a:pt x="2" y="286"/>
                    <a:pt x="1" y="290"/>
                    <a:pt x="1" y="294"/>
                  </a:cubicBezTo>
                  <a:cubicBezTo>
                    <a:pt x="0" y="303"/>
                    <a:pt x="7" y="310"/>
                    <a:pt x="16" y="310"/>
                  </a:cubicBezTo>
                  <a:cubicBezTo>
                    <a:pt x="23" y="310"/>
                    <a:pt x="23" y="310"/>
                    <a:pt x="23" y="310"/>
                  </a:cubicBezTo>
                  <a:cubicBezTo>
                    <a:pt x="36" y="310"/>
                    <a:pt x="47" y="320"/>
                    <a:pt x="47" y="332"/>
                  </a:cubicBezTo>
                  <a:cubicBezTo>
                    <a:pt x="47" y="345"/>
                    <a:pt x="37" y="356"/>
                    <a:pt x="24" y="356"/>
                  </a:cubicBezTo>
                  <a:cubicBezTo>
                    <a:pt x="18" y="356"/>
                    <a:pt x="18" y="356"/>
                    <a:pt x="18" y="356"/>
                  </a:cubicBezTo>
                  <a:cubicBezTo>
                    <a:pt x="9" y="356"/>
                    <a:pt x="3" y="364"/>
                    <a:pt x="4" y="373"/>
                  </a:cubicBezTo>
                  <a:cubicBezTo>
                    <a:pt x="5" y="377"/>
                    <a:pt x="5" y="381"/>
                    <a:pt x="6" y="385"/>
                  </a:cubicBezTo>
                  <a:cubicBezTo>
                    <a:pt x="8" y="394"/>
                    <a:pt x="17" y="399"/>
                    <a:pt x="25" y="396"/>
                  </a:cubicBezTo>
                  <a:cubicBezTo>
                    <a:pt x="32" y="394"/>
                    <a:pt x="32" y="394"/>
                    <a:pt x="32" y="394"/>
                  </a:cubicBezTo>
                  <a:cubicBezTo>
                    <a:pt x="44" y="390"/>
                    <a:pt x="57" y="397"/>
                    <a:pt x="61" y="409"/>
                  </a:cubicBezTo>
                  <a:cubicBezTo>
                    <a:pt x="65" y="421"/>
                    <a:pt x="58" y="434"/>
                    <a:pt x="46" y="438"/>
                  </a:cubicBezTo>
                  <a:cubicBezTo>
                    <a:pt x="40" y="440"/>
                    <a:pt x="40" y="440"/>
                    <a:pt x="40" y="440"/>
                  </a:cubicBezTo>
                  <a:cubicBezTo>
                    <a:pt x="32" y="442"/>
                    <a:pt x="28" y="452"/>
                    <a:pt x="31" y="460"/>
                  </a:cubicBezTo>
                  <a:cubicBezTo>
                    <a:pt x="33" y="464"/>
                    <a:pt x="35" y="467"/>
                    <a:pt x="37" y="471"/>
                  </a:cubicBezTo>
                  <a:cubicBezTo>
                    <a:pt x="41" y="479"/>
                    <a:pt x="51" y="481"/>
                    <a:pt x="58" y="476"/>
                  </a:cubicBezTo>
                  <a:cubicBezTo>
                    <a:pt x="64" y="472"/>
                    <a:pt x="64" y="472"/>
                    <a:pt x="64" y="472"/>
                  </a:cubicBezTo>
                  <a:cubicBezTo>
                    <a:pt x="73" y="466"/>
                    <a:pt x="86" y="467"/>
                    <a:pt x="94" y="475"/>
                  </a:cubicBezTo>
                  <a:cubicBezTo>
                    <a:pt x="104" y="486"/>
                    <a:pt x="102" y="503"/>
                    <a:pt x="90" y="510"/>
                  </a:cubicBezTo>
                  <a:cubicBezTo>
                    <a:pt x="85" y="514"/>
                    <a:pt x="85" y="514"/>
                    <a:pt x="85" y="514"/>
                  </a:cubicBezTo>
                  <a:cubicBezTo>
                    <a:pt x="78" y="519"/>
                    <a:pt x="76" y="529"/>
                    <a:pt x="82" y="535"/>
                  </a:cubicBezTo>
                  <a:cubicBezTo>
                    <a:pt x="85" y="539"/>
                    <a:pt x="88" y="542"/>
                    <a:pt x="91" y="545"/>
                  </a:cubicBezTo>
                  <a:cubicBezTo>
                    <a:pt x="97" y="551"/>
                    <a:pt x="107" y="551"/>
                    <a:pt x="112" y="544"/>
                  </a:cubicBezTo>
                  <a:cubicBezTo>
                    <a:pt x="117" y="538"/>
                    <a:pt x="117" y="538"/>
                    <a:pt x="117" y="538"/>
                  </a:cubicBezTo>
                  <a:cubicBezTo>
                    <a:pt x="126" y="528"/>
                    <a:pt x="140" y="527"/>
                    <a:pt x="150" y="535"/>
                  </a:cubicBezTo>
                  <a:cubicBezTo>
                    <a:pt x="160" y="543"/>
                    <a:pt x="161" y="558"/>
                    <a:pt x="153" y="567"/>
                  </a:cubicBezTo>
                  <a:cubicBezTo>
                    <a:pt x="149" y="572"/>
                    <a:pt x="149" y="572"/>
                    <a:pt x="149" y="572"/>
                  </a:cubicBezTo>
                  <a:cubicBezTo>
                    <a:pt x="143" y="579"/>
                    <a:pt x="145" y="589"/>
                    <a:pt x="152" y="594"/>
                  </a:cubicBezTo>
                  <a:cubicBezTo>
                    <a:pt x="156" y="596"/>
                    <a:pt x="160" y="598"/>
                    <a:pt x="163" y="600"/>
                  </a:cubicBezTo>
                  <a:cubicBezTo>
                    <a:pt x="171" y="605"/>
                    <a:pt x="180" y="601"/>
                    <a:pt x="184" y="594"/>
                  </a:cubicBezTo>
                  <a:cubicBezTo>
                    <a:pt x="187" y="586"/>
                    <a:pt x="187" y="586"/>
                    <a:pt x="187" y="586"/>
                  </a:cubicBezTo>
                  <a:cubicBezTo>
                    <a:pt x="192" y="575"/>
                    <a:pt x="205" y="569"/>
                    <a:pt x="217" y="574"/>
                  </a:cubicBezTo>
                  <a:cubicBezTo>
                    <a:pt x="229" y="579"/>
                    <a:pt x="234" y="593"/>
                    <a:pt x="229" y="605"/>
                  </a:cubicBezTo>
                  <a:cubicBezTo>
                    <a:pt x="227" y="610"/>
                    <a:pt x="227" y="610"/>
                    <a:pt x="227" y="610"/>
                  </a:cubicBezTo>
                  <a:cubicBezTo>
                    <a:pt x="223" y="619"/>
                    <a:pt x="228" y="628"/>
                    <a:pt x="236" y="630"/>
                  </a:cubicBezTo>
                  <a:cubicBezTo>
                    <a:pt x="240" y="631"/>
                    <a:pt x="244" y="632"/>
                    <a:pt x="248" y="633"/>
                  </a:cubicBezTo>
                  <a:cubicBezTo>
                    <a:pt x="257" y="635"/>
                    <a:pt x="265" y="629"/>
                    <a:pt x="266" y="621"/>
                  </a:cubicBezTo>
                  <a:cubicBezTo>
                    <a:pt x="267" y="613"/>
                    <a:pt x="267" y="613"/>
                    <a:pt x="267" y="613"/>
                  </a:cubicBezTo>
                  <a:cubicBezTo>
                    <a:pt x="269" y="601"/>
                    <a:pt x="280" y="592"/>
                    <a:pt x="293" y="593"/>
                  </a:cubicBezTo>
                  <a:cubicBezTo>
                    <a:pt x="305" y="595"/>
                    <a:pt x="314" y="606"/>
                    <a:pt x="313" y="619"/>
                  </a:cubicBezTo>
                  <a:cubicBezTo>
                    <a:pt x="312" y="625"/>
                    <a:pt x="312" y="625"/>
                    <a:pt x="312" y="625"/>
                  </a:cubicBezTo>
                  <a:cubicBezTo>
                    <a:pt x="311" y="634"/>
                    <a:pt x="318" y="642"/>
                    <a:pt x="327" y="641"/>
                  </a:cubicBezTo>
                  <a:cubicBezTo>
                    <a:pt x="331" y="641"/>
                    <a:pt x="335" y="641"/>
                    <a:pt x="339" y="641"/>
                  </a:cubicBezTo>
                  <a:cubicBezTo>
                    <a:pt x="348" y="640"/>
                    <a:pt x="354" y="633"/>
                    <a:pt x="353" y="624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49" y="604"/>
                    <a:pt x="358" y="592"/>
                    <a:pt x="371" y="590"/>
                  </a:cubicBezTo>
                  <a:cubicBezTo>
                    <a:pt x="383" y="588"/>
                    <a:pt x="395" y="596"/>
                    <a:pt x="397" y="609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24"/>
                    <a:pt x="408" y="629"/>
                    <a:pt x="416" y="627"/>
                  </a:cubicBezTo>
                  <a:cubicBezTo>
                    <a:pt x="417" y="627"/>
                    <a:pt x="417" y="627"/>
                    <a:pt x="417" y="627"/>
                  </a:cubicBezTo>
                  <a:cubicBezTo>
                    <a:pt x="421" y="625"/>
                    <a:pt x="425" y="624"/>
                    <a:pt x="429" y="622"/>
                  </a:cubicBezTo>
                  <a:cubicBezTo>
                    <a:pt x="437" y="620"/>
                    <a:pt x="441" y="610"/>
                    <a:pt x="437" y="603"/>
                  </a:cubicBezTo>
                  <a:cubicBezTo>
                    <a:pt x="434" y="596"/>
                    <a:pt x="434" y="596"/>
                    <a:pt x="434" y="596"/>
                  </a:cubicBezTo>
                  <a:cubicBezTo>
                    <a:pt x="428" y="584"/>
                    <a:pt x="433" y="570"/>
                    <a:pt x="444" y="565"/>
                  </a:cubicBezTo>
                  <a:cubicBezTo>
                    <a:pt x="456" y="559"/>
                    <a:pt x="470" y="564"/>
                    <a:pt x="475" y="576"/>
                  </a:cubicBezTo>
                  <a:cubicBezTo>
                    <a:pt x="478" y="581"/>
                    <a:pt x="478" y="581"/>
                    <a:pt x="478" y="581"/>
                  </a:cubicBezTo>
                  <a:cubicBezTo>
                    <a:pt x="482" y="589"/>
                    <a:pt x="492" y="592"/>
                    <a:pt x="499" y="587"/>
                  </a:cubicBezTo>
                  <a:cubicBezTo>
                    <a:pt x="502" y="585"/>
                    <a:pt x="506" y="582"/>
                    <a:pt x="509" y="580"/>
                  </a:cubicBezTo>
                  <a:cubicBezTo>
                    <a:pt x="516" y="575"/>
                    <a:pt x="517" y="565"/>
                    <a:pt x="512" y="558"/>
                  </a:cubicBezTo>
                  <a:cubicBezTo>
                    <a:pt x="506" y="553"/>
                    <a:pt x="506" y="553"/>
                    <a:pt x="506" y="553"/>
                  </a:cubicBezTo>
                  <a:cubicBezTo>
                    <a:pt x="498" y="543"/>
                    <a:pt x="499" y="529"/>
                    <a:pt x="508" y="520"/>
                  </a:cubicBezTo>
                  <a:cubicBezTo>
                    <a:pt x="517" y="512"/>
                    <a:pt x="532" y="512"/>
                    <a:pt x="541" y="522"/>
                  </a:cubicBezTo>
                  <a:cubicBezTo>
                    <a:pt x="545" y="526"/>
                    <a:pt x="545" y="526"/>
                    <a:pt x="545" y="526"/>
                  </a:cubicBezTo>
                  <a:cubicBezTo>
                    <a:pt x="551" y="533"/>
                    <a:pt x="561" y="533"/>
                    <a:pt x="567" y="526"/>
                  </a:cubicBezTo>
                  <a:cubicBezTo>
                    <a:pt x="569" y="523"/>
                    <a:pt x="572" y="519"/>
                    <a:pt x="575" y="516"/>
                  </a:cubicBezTo>
                  <a:cubicBezTo>
                    <a:pt x="580" y="509"/>
                    <a:pt x="578" y="499"/>
                    <a:pt x="571" y="495"/>
                  </a:cubicBezTo>
                  <a:cubicBezTo>
                    <a:pt x="564" y="491"/>
                    <a:pt x="564" y="491"/>
                    <a:pt x="564" y="491"/>
                  </a:cubicBezTo>
                  <a:cubicBezTo>
                    <a:pt x="553" y="484"/>
                    <a:pt x="550" y="470"/>
                    <a:pt x="557" y="459"/>
                  </a:cubicBezTo>
                  <a:cubicBezTo>
                    <a:pt x="553" y="448"/>
                    <a:pt x="566" y="438"/>
                    <a:pt x="576" y="444"/>
                  </a:cubicBezTo>
                  <a:moveTo>
                    <a:pt x="493" y="185"/>
                  </a:moveTo>
                  <a:cubicBezTo>
                    <a:pt x="509" y="205"/>
                    <a:pt x="521" y="229"/>
                    <a:pt x="530" y="255"/>
                  </a:cubicBezTo>
                  <a:cubicBezTo>
                    <a:pt x="537" y="279"/>
                    <a:pt x="540" y="303"/>
                    <a:pt x="540" y="327"/>
                  </a:cubicBezTo>
                  <a:cubicBezTo>
                    <a:pt x="530" y="326"/>
                    <a:pt x="530" y="326"/>
                    <a:pt x="530" y="326"/>
                  </a:cubicBezTo>
                  <a:cubicBezTo>
                    <a:pt x="531" y="278"/>
                    <a:pt x="515" y="230"/>
                    <a:pt x="485" y="191"/>
                  </a:cubicBezTo>
                  <a:cubicBezTo>
                    <a:pt x="493" y="185"/>
                    <a:pt x="493" y="185"/>
                    <a:pt x="493" y="185"/>
                  </a:cubicBezTo>
                  <a:moveTo>
                    <a:pt x="480" y="170"/>
                  </a:moveTo>
                  <a:cubicBezTo>
                    <a:pt x="472" y="177"/>
                    <a:pt x="472" y="177"/>
                    <a:pt x="472" y="177"/>
                  </a:cubicBezTo>
                  <a:cubicBezTo>
                    <a:pt x="455" y="158"/>
                    <a:pt x="433" y="142"/>
                    <a:pt x="409" y="131"/>
                  </a:cubicBezTo>
                  <a:cubicBezTo>
                    <a:pt x="388" y="121"/>
                    <a:pt x="367" y="115"/>
                    <a:pt x="345" y="113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97" y="109"/>
                    <a:pt x="445" y="133"/>
                    <a:pt x="480" y="170"/>
                  </a:cubicBezTo>
                  <a:moveTo>
                    <a:pt x="254" y="112"/>
                  </a:moveTo>
                  <a:cubicBezTo>
                    <a:pt x="278" y="104"/>
                    <a:pt x="303" y="101"/>
                    <a:pt x="326" y="101"/>
                  </a:cubicBezTo>
                  <a:cubicBezTo>
                    <a:pt x="326" y="111"/>
                    <a:pt x="326" y="111"/>
                    <a:pt x="326" y="111"/>
                  </a:cubicBezTo>
                  <a:cubicBezTo>
                    <a:pt x="277" y="110"/>
                    <a:pt x="229" y="126"/>
                    <a:pt x="191" y="156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205" y="133"/>
                    <a:pt x="228" y="120"/>
                    <a:pt x="254" y="112"/>
                  </a:cubicBezTo>
                  <a:moveTo>
                    <a:pt x="169" y="161"/>
                  </a:moveTo>
                  <a:cubicBezTo>
                    <a:pt x="176" y="169"/>
                    <a:pt x="176" y="169"/>
                    <a:pt x="176" y="169"/>
                  </a:cubicBezTo>
                  <a:cubicBezTo>
                    <a:pt x="157" y="187"/>
                    <a:pt x="142" y="208"/>
                    <a:pt x="130" y="233"/>
                  </a:cubicBezTo>
                  <a:cubicBezTo>
                    <a:pt x="121" y="253"/>
                    <a:pt x="115" y="275"/>
                    <a:pt x="112" y="296"/>
                  </a:cubicBezTo>
                  <a:cubicBezTo>
                    <a:pt x="102" y="295"/>
                    <a:pt x="102" y="295"/>
                    <a:pt x="102" y="295"/>
                  </a:cubicBezTo>
                  <a:cubicBezTo>
                    <a:pt x="108" y="244"/>
                    <a:pt x="132" y="197"/>
                    <a:pt x="169" y="161"/>
                  </a:cubicBezTo>
                  <a:moveTo>
                    <a:pt x="148" y="457"/>
                  </a:moveTo>
                  <a:cubicBezTo>
                    <a:pt x="132" y="437"/>
                    <a:pt x="119" y="413"/>
                    <a:pt x="111" y="387"/>
                  </a:cubicBezTo>
                  <a:cubicBezTo>
                    <a:pt x="103" y="363"/>
                    <a:pt x="100" y="339"/>
                    <a:pt x="101" y="315"/>
                  </a:cubicBezTo>
                  <a:cubicBezTo>
                    <a:pt x="111" y="315"/>
                    <a:pt x="111" y="315"/>
                    <a:pt x="111" y="315"/>
                  </a:cubicBezTo>
                  <a:cubicBezTo>
                    <a:pt x="110" y="364"/>
                    <a:pt x="126" y="412"/>
                    <a:pt x="156" y="450"/>
                  </a:cubicBezTo>
                  <a:cubicBezTo>
                    <a:pt x="148" y="457"/>
                    <a:pt x="148" y="457"/>
                    <a:pt x="148" y="457"/>
                  </a:cubicBezTo>
                  <a:moveTo>
                    <a:pt x="161" y="472"/>
                  </a:moveTo>
                  <a:cubicBezTo>
                    <a:pt x="168" y="465"/>
                    <a:pt x="168" y="465"/>
                    <a:pt x="168" y="465"/>
                  </a:cubicBezTo>
                  <a:cubicBezTo>
                    <a:pt x="186" y="484"/>
                    <a:pt x="207" y="499"/>
                    <a:pt x="232" y="511"/>
                  </a:cubicBezTo>
                  <a:cubicBezTo>
                    <a:pt x="253" y="521"/>
                    <a:pt x="274" y="526"/>
                    <a:pt x="295" y="529"/>
                  </a:cubicBezTo>
                  <a:cubicBezTo>
                    <a:pt x="295" y="539"/>
                    <a:pt x="295" y="539"/>
                    <a:pt x="295" y="539"/>
                  </a:cubicBezTo>
                  <a:cubicBezTo>
                    <a:pt x="244" y="533"/>
                    <a:pt x="196" y="509"/>
                    <a:pt x="161" y="472"/>
                  </a:cubicBezTo>
                  <a:moveTo>
                    <a:pt x="247" y="478"/>
                  </a:moveTo>
                  <a:cubicBezTo>
                    <a:pt x="161" y="438"/>
                    <a:pt x="123" y="335"/>
                    <a:pt x="163" y="248"/>
                  </a:cubicBezTo>
                  <a:cubicBezTo>
                    <a:pt x="204" y="161"/>
                    <a:pt x="307" y="124"/>
                    <a:pt x="393" y="164"/>
                  </a:cubicBezTo>
                  <a:cubicBezTo>
                    <a:pt x="480" y="204"/>
                    <a:pt x="517" y="307"/>
                    <a:pt x="477" y="394"/>
                  </a:cubicBezTo>
                  <a:cubicBezTo>
                    <a:pt x="437" y="480"/>
                    <a:pt x="334" y="518"/>
                    <a:pt x="247" y="478"/>
                  </a:cubicBezTo>
                  <a:moveTo>
                    <a:pt x="386" y="530"/>
                  </a:moveTo>
                  <a:cubicBezTo>
                    <a:pt x="362" y="538"/>
                    <a:pt x="338" y="541"/>
                    <a:pt x="314" y="540"/>
                  </a:cubicBezTo>
                  <a:cubicBezTo>
                    <a:pt x="315" y="530"/>
                    <a:pt x="315" y="530"/>
                    <a:pt x="315" y="530"/>
                  </a:cubicBezTo>
                  <a:cubicBezTo>
                    <a:pt x="364" y="532"/>
                    <a:pt x="411" y="516"/>
                    <a:pt x="450" y="486"/>
                  </a:cubicBezTo>
                  <a:cubicBezTo>
                    <a:pt x="456" y="493"/>
                    <a:pt x="456" y="493"/>
                    <a:pt x="456" y="493"/>
                  </a:cubicBezTo>
                  <a:cubicBezTo>
                    <a:pt x="436" y="509"/>
                    <a:pt x="412" y="522"/>
                    <a:pt x="386" y="530"/>
                  </a:cubicBezTo>
                  <a:moveTo>
                    <a:pt x="471" y="480"/>
                  </a:moveTo>
                  <a:cubicBezTo>
                    <a:pt x="465" y="473"/>
                    <a:pt x="465" y="473"/>
                    <a:pt x="465" y="473"/>
                  </a:cubicBezTo>
                  <a:cubicBezTo>
                    <a:pt x="483" y="455"/>
                    <a:pt x="499" y="434"/>
                    <a:pt x="510" y="409"/>
                  </a:cubicBezTo>
                  <a:cubicBezTo>
                    <a:pt x="520" y="389"/>
                    <a:pt x="526" y="367"/>
                    <a:pt x="528" y="346"/>
                  </a:cubicBezTo>
                  <a:cubicBezTo>
                    <a:pt x="538" y="347"/>
                    <a:pt x="538" y="347"/>
                    <a:pt x="538" y="347"/>
                  </a:cubicBezTo>
                  <a:cubicBezTo>
                    <a:pt x="532" y="398"/>
                    <a:pt x="508" y="445"/>
                    <a:pt x="471" y="48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42"/>
            <p:cNvSpPr>
              <a:spLocks noEditPoints="1"/>
            </p:cNvSpPr>
            <p:nvPr/>
          </p:nvSpPr>
          <p:spPr bwMode="auto">
            <a:xfrm>
              <a:off x="4624762" y="3802960"/>
              <a:ext cx="1292831" cy="1294460"/>
            </a:xfrm>
            <a:custGeom>
              <a:avLst/>
              <a:gdLst>
                <a:gd name="T0" fmla="*/ 640 w 671"/>
                <a:gd name="T1" fmla="*/ 357 h 672"/>
                <a:gd name="T2" fmla="*/ 626 w 671"/>
                <a:gd name="T3" fmla="*/ 244 h 672"/>
                <a:gd name="T4" fmla="*/ 573 w 671"/>
                <a:gd name="T5" fmla="*/ 144 h 672"/>
                <a:gd name="T6" fmla="*/ 515 w 671"/>
                <a:gd name="T7" fmla="*/ 51 h 672"/>
                <a:gd name="T8" fmla="*/ 409 w 671"/>
                <a:gd name="T9" fmla="*/ 8 h 672"/>
                <a:gd name="T10" fmla="*/ 295 w 671"/>
                <a:gd name="T11" fmla="*/ 2 h 672"/>
                <a:gd name="T12" fmla="*/ 198 w 671"/>
                <a:gd name="T13" fmla="*/ 29 h 672"/>
                <a:gd name="T14" fmla="*/ 129 w 671"/>
                <a:gd name="T15" fmla="*/ 114 h 672"/>
                <a:gd name="T16" fmla="*/ 52 w 671"/>
                <a:gd name="T17" fmla="*/ 227 h 672"/>
                <a:gd name="T18" fmla="*/ 0 w 671"/>
                <a:gd name="T19" fmla="*/ 324 h 672"/>
                <a:gd name="T20" fmla="*/ 16 w 671"/>
                <a:gd name="T21" fmla="*/ 437 h 672"/>
                <a:gd name="T22" fmla="*/ 68 w 671"/>
                <a:gd name="T23" fmla="*/ 539 h 672"/>
                <a:gd name="T24" fmla="*/ 166 w 671"/>
                <a:gd name="T25" fmla="*/ 588 h 672"/>
                <a:gd name="T26" fmla="*/ 293 w 671"/>
                <a:gd name="T27" fmla="*/ 637 h 672"/>
                <a:gd name="T28" fmla="*/ 399 w 671"/>
                <a:gd name="T29" fmla="*/ 666 h 672"/>
                <a:gd name="T30" fmla="*/ 494 w 671"/>
                <a:gd name="T31" fmla="*/ 633 h 672"/>
                <a:gd name="T32" fmla="*/ 584 w 671"/>
                <a:gd name="T33" fmla="*/ 563 h 672"/>
                <a:gd name="T34" fmla="*/ 646 w 671"/>
                <a:gd name="T35" fmla="*/ 467 h 672"/>
                <a:gd name="T36" fmla="*/ 579 w 671"/>
                <a:gd name="T37" fmla="*/ 437 h 672"/>
                <a:gd name="T38" fmla="*/ 598 w 671"/>
                <a:gd name="T39" fmla="*/ 364 h 672"/>
                <a:gd name="T40" fmla="*/ 599 w 671"/>
                <a:gd name="T41" fmla="*/ 327 h 672"/>
                <a:gd name="T42" fmla="*/ 548 w 671"/>
                <a:gd name="T43" fmla="*/ 273 h 672"/>
                <a:gd name="T44" fmla="*/ 575 w 671"/>
                <a:gd name="T45" fmla="*/ 225 h 672"/>
                <a:gd name="T46" fmla="*/ 557 w 671"/>
                <a:gd name="T47" fmla="*/ 192 h 672"/>
                <a:gd name="T48" fmla="*/ 530 w 671"/>
                <a:gd name="T49" fmla="*/ 157 h 672"/>
                <a:gd name="T50" fmla="*/ 502 w 671"/>
                <a:gd name="T51" fmla="*/ 131 h 672"/>
                <a:gd name="T52" fmla="*/ 429 w 671"/>
                <a:gd name="T53" fmla="*/ 136 h 672"/>
                <a:gd name="T54" fmla="*/ 398 w 671"/>
                <a:gd name="T55" fmla="*/ 124 h 672"/>
                <a:gd name="T56" fmla="*/ 373 w 671"/>
                <a:gd name="T57" fmla="*/ 75 h 672"/>
                <a:gd name="T58" fmla="*/ 365 w 671"/>
                <a:gd name="T59" fmla="*/ 74 h 672"/>
                <a:gd name="T60" fmla="*/ 290 w 671"/>
                <a:gd name="T61" fmla="*/ 76 h 672"/>
                <a:gd name="T62" fmla="*/ 267 w 671"/>
                <a:gd name="T63" fmla="*/ 127 h 672"/>
                <a:gd name="T64" fmla="*/ 217 w 671"/>
                <a:gd name="T65" fmla="*/ 151 h 672"/>
                <a:gd name="T66" fmla="*/ 162 w 671"/>
                <a:gd name="T67" fmla="*/ 137 h 672"/>
                <a:gd name="T68" fmla="*/ 157 w 671"/>
                <a:gd name="T69" fmla="*/ 142 h 672"/>
                <a:gd name="T70" fmla="*/ 109 w 671"/>
                <a:gd name="T71" fmla="*/ 200 h 672"/>
                <a:gd name="T72" fmla="*/ 92 w 671"/>
                <a:gd name="T73" fmla="*/ 234 h 672"/>
                <a:gd name="T74" fmla="*/ 123 w 671"/>
                <a:gd name="T75" fmla="*/ 281 h 672"/>
                <a:gd name="T76" fmla="*/ 117 w 671"/>
                <a:gd name="T77" fmla="*/ 312 h 672"/>
                <a:gd name="T78" fmla="*/ 74 w 671"/>
                <a:gd name="T79" fmla="*/ 375 h 672"/>
                <a:gd name="T80" fmla="*/ 76 w 671"/>
                <a:gd name="T81" fmla="*/ 382 h 672"/>
                <a:gd name="T82" fmla="*/ 114 w 671"/>
                <a:gd name="T83" fmla="*/ 480 h 672"/>
                <a:gd name="T84" fmla="*/ 155 w 671"/>
                <a:gd name="T85" fmla="*/ 462 h 672"/>
                <a:gd name="T86" fmla="*/ 193 w 671"/>
                <a:gd name="T87" fmla="*/ 503 h 672"/>
                <a:gd name="T88" fmla="*/ 218 w 671"/>
                <a:gd name="T89" fmla="*/ 522 h 672"/>
                <a:gd name="T90" fmla="*/ 228 w 671"/>
                <a:gd name="T91" fmla="*/ 577 h 672"/>
                <a:gd name="T92" fmla="*/ 251 w 671"/>
                <a:gd name="T93" fmla="*/ 521 h 672"/>
                <a:gd name="T94" fmla="*/ 271 w 671"/>
                <a:gd name="T95" fmla="*/ 592 h 672"/>
                <a:gd name="T96" fmla="*/ 313 w 671"/>
                <a:gd name="T97" fmla="*/ 555 h 672"/>
                <a:gd name="T98" fmla="*/ 369 w 671"/>
                <a:gd name="T99" fmla="*/ 554 h 672"/>
                <a:gd name="T100" fmla="*/ 412 w 671"/>
                <a:gd name="T101" fmla="*/ 589 h 672"/>
                <a:gd name="T102" fmla="*/ 419 w 671"/>
                <a:gd name="T103" fmla="*/ 586 h 672"/>
                <a:gd name="T104" fmla="*/ 487 w 671"/>
                <a:gd name="T105" fmla="*/ 553 h 672"/>
                <a:gd name="T106" fmla="*/ 487 w 671"/>
                <a:gd name="T107" fmla="*/ 497 h 672"/>
                <a:gd name="T108" fmla="*/ 522 w 671"/>
                <a:gd name="T109" fmla="*/ 454 h 672"/>
                <a:gd name="T110" fmla="*/ 537 w 671"/>
                <a:gd name="T111" fmla="*/ 42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1" h="672">
                  <a:moveTo>
                    <a:pt x="620" y="446"/>
                  </a:moveTo>
                  <a:cubicBezTo>
                    <a:pt x="626" y="431"/>
                    <a:pt x="630" y="416"/>
                    <a:pt x="633" y="401"/>
                  </a:cubicBezTo>
                  <a:cubicBezTo>
                    <a:pt x="667" y="398"/>
                    <a:pt x="667" y="398"/>
                    <a:pt x="667" y="398"/>
                  </a:cubicBezTo>
                  <a:cubicBezTo>
                    <a:pt x="669" y="384"/>
                    <a:pt x="669" y="384"/>
                    <a:pt x="669" y="384"/>
                  </a:cubicBezTo>
                  <a:cubicBezTo>
                    <a:pt x="671" y="370"/>
                    <a:pt x="671" y="370"/>
                    <a:pt x="671" y="370"/>
                  </a:cubicBezTo>
                  <a:cubicBezTo>
                    <a:pt x="640" y="357"/>
                    <a:pt x="640" y="357"/>
                    <a:pt x="640" y="357"/>
                  </a:cubicBezTo>
                  <a:cubicBezTo>
                    <a:pt x="641" y="342"/>
                    <a:pt x="641" y="326"/>
                    <a:pt x="639" y="311"/>
                  </a:cubicBezTo>
                  <a:cubicBezTo>
                    <a:pt x="671" y="298"/>
                    <a:pt x="671" y="298"/>
                    <a:pt x="671" y="298"/>
                  </a:cubicBezTo>
                  <a:cubicBezTo>
                    <a:pt x="669" y="284"/>
                    <a:pt x="669" y="284"/>
                    <a:pt x="669" y="284"/>
                  </a:cubicBezTo>
                  <a:cubicBezTo>
                    <a:pt x="666" y="270"/>
                    <a:pt x="666" y="270"/>
                    <a:pt x="666" y="270"/>
                  </a:cubicBezTo>
                  <a:cubicBezTo>
                    <a:pt x="633" y="267"/>
                    <a:pt x="633" y="267"/>
                    <a:pt x="633" y="267"/>
                  </a:cubicBezTo>
                  <a:cubicBezTo>
                    <a:pt x="631" y="259"/>
                    <a:pt x="629" y="252"/>
                    <a:pt x="626" y="244"/>
                  </a:cubicBezTo>
                  <a:cubicBezTo>
                    <a:pt x="624" y="237"/>
                    <a:pt x="621" y="230"/>
                    <a:pt x="619" y="222"/>
                  </a:cubicBezTo>
                  <a:cubicBezTo>
                    <a:pt x="645" y="201"/>
                    <a:pt x="645" y="201"/>
                    <a:pt x="645" y="201"/>
                  </a:cubicBezTo>
                  <a:cubicBezTo>
                    <a:pt x="638" y="188"/>
                    <a:pt x="638" y="188"/>
                    <a:pt x="638" y="188"/>
                  </a:cubicBezTo>
                  <a:cubicBezTo>
                    <a:pt x="632" y="175"/>
                    <a:pt x="632" y="175"/>
                    <a:pt x="632" y="175"/>
                  </a:cubicBezTo>
                  <a:cubicBezTo>
                    <a:pt x="599" y="183"/>
                    <a:pt x="599" y="183"/>
                    <a:pt x="599" y="183"/>
                  </a:cubicBezTo>
                  <a:cubicBezTo>
                    <a:pt x="591" y="169"/>
                    <a:pt x="582" y="156"/>
                    <a:pt x="573" y="144"/>
                  </a:cubicBezTo>
                  <a:cubicBezTo>
                    <a:pt x="591" y="116"/>
                    <a:pt x="591" y="116"/>
                    <a:pt x="591" y="116"/>
                  </a:cubicBezTo>
                  <a:cubicBezTo>
                    <a:pt x="581" y="106"/>
                    <a:pt x="581" y="106"/>
                    <a:pt x="581" y="106"/>
                  </a:cubicBezTo>
                  <a:cubicBezTo>
                    <a:pt x="572" y="95"/>
                    <a:pt x="572" y="95"/>
                    <a:pt x="572" y="95"/>
                  </a:cubicBezTo>
                  <a:cubicBezTo>
                    <a:pt x="542" y="112"/>
                    <a:pt x="542" y="112"/>
                    <a:pt x="542" y="112"/>
                  </a:cubicBezTo>
                  <a:cubicBezTo>
                    <a:pt x="531" y="101"/>
                    <a:pt x="519" y="92"/>
                    <a:pt x="506" y="83"/>
                  </a:cubicBezTo>
                  <a:cubicBezTo>
                    <a:pt x="515" y="51"/>
                    <a:pt x="515" y="51"/>
                    <a:pt x="515" y="51"/>
                  </a:cubicBezTo>
                  <a:cubicBezTo>
                    <a:pt x="503" y="44"/>
                    <a:pt x="503" y="44"/>
                    <a:pt x="503" y="44"/>
                  </a:cubicBezTo>
                  <a:cubicBezTo>
                    <a:pt x="490" y="37"/>
                    <a:pt x="490" y="37"/>
                    <a:pt x="490" y="37"/>
                  </a:cubicBezTo>
                  <a:cubicBezTo>
                    <a:pt x="467" y="61"/>
                    <a:pt x="467" y="61"/>
                    <a:pt x="467" y="61"/>
                  </a:cubicBezTo>
                  <a:cubicBezTo>
                    <a:pt x="453" y="55"/>
                    <a:pt x="439" y="49"/>
                    <a:pt x="424" y="44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09" y="8"/>
                    <a:pt x="409" y="8"/>
                    <a:pt x="409" y="8"/>
                  </a:cubicBezTo>
                  <a:cubicBezTo>
                    <a:pt x="395" y="4"/>
                    <a:pt x="395" y="4"/>
                    <a:pt x="395" y="4"/>
                  </a:cubicBezTo>
                  <a:cubicBezTo>
                    <a:pt x="381" y="35"/>
                    <a:pt x="381" y="35"/>
                    <a:pt x="381" y="35"/>
                  </a:cubicBezTo>
                  <a:cubicBezTo>
                    <a:pt x="365" y="33"/>
                    <a:pt x="350" y="32"/>
                    <a:pt x="334" y="32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295" y="2"/>
                    <a:pt x="295" y="2"/>
                    <a:pt x="295" y="2"/>
                  </a:cubicBezTo>
                  <a:cubicBezTo>
                    <a:pt x="290" y="35"/>
                    <a:pt x="290" y="35"/>
                    <a:pt x="290" y="35"/>
                  </a:cubicBezTo>
                  <a:cubicBezTo>
                    <a:pt x="275" y="38"/>
                    <a:pt x="260" y="41"/>
                    <a:pt x="245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189" y="69"/>
                    <a:pt x="176" y="77"/>
                    <a:pt x="163" y="86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29" y="114"/>
                    <a:pt x="129" y="114"/>
                    <a:pt x="129" y="114"/>
                  </a:cubicBezTo>
                  <a:cubicBezTo>
                    <a:pt x="117" y="124"/>
                    <a:pt x="107" y="136"/>
                    <a:pt x="97" y="148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65" y="198"/>
                    <a:pt x="58" y="212"/>
                    <a:pt x="52" y="227"/>
                  </a:cubicBezTo>
                  <a:cubicBezTo>
                    <a:pt x="19" y="225"/>
                    <a:pt x="19" y="225"/>
                    <a:pt x="19" y="225"/>
                  </a:cubicBezTo>
                  <a:cubicBezTo>
                    <a:pt x="14" y="239"/>
                    <a:pt x="14" y="239"/>
                    <a:pt x="14" y="239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40" y="269"/>
                    <a:pt x="40" y="269"/>
                    <a:pt x="40" y="269"/>
                  </a:cubicBezTo>
                  <a:cubicBezTo>
                    <a:pt x="36" y="284"/>
                    <a:pt x="34" y="300"/>
                    <a:pt x="33" y="316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33" y="360"/>
                    <a:pt x="33" y="360"/>
                    <a:pt x="33" y="360"/>
                  </a:cubicBezTo>
                  <a:cubicBezTo>
                    <a:pt x="34" y="375"/>
                    <a:pt x="37" y="390"/>
                    <a:pt x="40" y="406"/>
                  </a:cubicBezTo>
                  <a:cubicBezTo>
                    <a:pt x="11" y="423"/>
                    <a:pt x="11" y="423"/>
                    <a:pt x="11" y="423"/>
                  </a:cubicBezTo>
                  <a:cubicBezTo>
                    <a:pt x="16" y="437"/>
                    <a:pt x="16" y="437"/>
                    <a:pt x="16" y="437"/>
                  </a:cubicBezTo>
                  <a:cubicBezTo>
                    <a:pt x="20" y="450"/>
                    <a:pt x="20" y="450"/>
                    <a:pt x="20" y="450"/>
                  </a:cubicBezTo>
                  <a:cubicBezTo>
                    <a:pt x="54" y="448"/>
                    <a:pt x="54" y="448"/>
                    <a:pt x="54" y="448"/>
                  </a:cubicBezTo>
                  <a:cubicBezTo>
                    <a:pt x="60" y="463"/>
                    <a:pt x="66" y="477"/>
                    <a:pt x="74" y="490"/>
                  </a:cubicBezTo>
                  <a:cubicBezTo>
                    <a:pt x="52" y="515"/>
                    <a:pt x="52" y="515"/>
                    <a:pt x="52" y="515"/>
                  </a:cubicBezTo>
                  <a:cubicBezTo>
                    <a:pt x="60" y="527"/>
                    <a:pt x="60" y="527"/>
                    <a:pt x="60" y="527"/>
                  </a:cubicBezTo>
                  <a:cubicBezTo>
                    <a:pt x="68" y="539"/>
                    <a:pt x="68" y="539"/>
                    <a:pt x="68" y="539"/>
                  </a:cubicBezTo>
                  <a:cubicBezTo>
                    <a:pt x="99" y="526"/>
                    <a:pt x="99" y="526"/>
                    <a:pt x="99" y="526"/>
                  </a:cubicBezTo>
                  <a:cubicBezTo>
                    <a:pt x="109" y="539"/>
                    <a:pt x="120" y="550"/>
                    <a:pt x="131" y="560"/>
                  </a:cubicBezTo>
                  <a:cubicBezTo>
                    <a:pt x="117" y="591"/>
                    <a:pt x="117" y="591"/>
                    <a:pt x="117" y="591"/>
                  </a:cubicBezTo>
                  <a:cubicBezTo>
                    <a:pt x="128" y="600"/>
                    <a:pt x="128" y="600"/>
                    <a:pt x="128" y="600"/>
                  </a:cubicBezTo>
                  <a:cubicBezTo>
                    <a:pt x="139" y="609"/>
                    <a:pt x="139" y="609"/>
                    <a:pt x="139" y="609"/>
                  </a:cubicBezTo>
                  <a:cubicBezTo>
                    <a:pt x="166" y="588"/>
                    <a:pt x="166" y="588"/>
                    <a:pt x="166" y="588"/>
                  </a:cubicBezTo>
                  <a:cubicBezTo>
                    <a:pt x="179" y="596"/>
                    <a:pt x="193" y="604"/>
                    <a:pt x="207" y="611"/>
                  </a:cubicBezTo>
                  <a:cubicBezTo>
                    <a:pt x="202" y="644"/>
                    <a:pt x="202" y="644"/>
                    <a:pt x="202" y="644"/>
                  </a:cubicBezTo>
                  <a:cubicBezTo>
                    <a:pt x="215" y="650"/>
                    <a:pt x="215" y="650"/>
                    <a:pt x="215" y="650"/>
                  </a:cubicBezTo>
                  <a:cubicBezTo>
                    <a:pt x="229" y="655"/>
                    <a:pt x="229" y="655"/>
                    <a:pt x="229" y="655"/>
                  </a:cubicBezTo>
                  <a:cubicBezTo>
                    <a:pt x="248" y="627"/>
                    <a:pt x="248" y="627"/>
                    <a:pt x="248" y="627"/>
                  </a:cubicBezTo>
                  <a:cubicBezTo>
                    <a:pt x="263" y="631"/>
                    <a:pt x="278" y="635"/>
                    <a:pt x="293" y="637"/>
                  </a:cubicBezTo>
                  <a:cubicBezTo>
                    <a:pt x="299" y="670"/>
                    <a:pt x="299" y="670"/>
                    <a:pt x="299" y="670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27" y="672"/>
                    <a:pt x="327" y="672"/>
                    <a:pt x="327" y="672"/>
                  </a:cubicBezTo>
                  <a:cubicBezTo>
                    <a:pt x="338" y="640"/>
                    <a:pt x="338" y="640"/>
                    <a:pt x="338" y="640"/>
                  </a:cubicBezTo>
                  <a:cubicBezTo>
                    <a:pt x="353" y="640"/>
                    <a:pt x="369" y="639"/>
                    <a:pt x="384" y="636"/>
                  </a:cubicBezTo>
                  <a:cubicBezTo>
                    <a:pt x="399" y="666"/>
                    <a:pt x="399" y="666"/>
                    <a:pt x="399" y="666"/>
                  </a:cubicBezTo>
                  <a:cubicBezTo>
                    <a:pt x="413" y="663"/>
                    <a:pt x="413" y="663"/>
                    <a:pt x="413" y="663"/>
                  </a:cubicBezTo>
                  <a:cubicBezTo>
                    <a:pt x="427" y="660"/>
                    <a:pt x="427" y="660"/>
                    <a:pt x="427" y="660"/>
                  </a:cubicBezTo>
                  <a:cubicBezTo>
                    <a:pt x="427" y="626"/>
                    <a:pt x="427" y="626"/>
                    <a:pt x="427" y="626"/>
                  </a:cubicBezTo>
                  <a:cubicBezTo>
                    <a:pt x="428" y="626"/>
                    <a:pt x="428" y="626"/>
                    <a:pt x="428" y="626"/>
                  </a:cubicBezTo>
                  <a:cubicBezTo>
                    <a:pt x="443" y="621"/>
                    <a:pt x="457" y="615"/>
                    <a:pt x="471" y="609"/>
                  </a:cubicBezTo>
                  <a:cubicBezTo>
                    <a:pt x="494" y="633"/>
                    <a:pt x="494" y="633"/>
                    <a:pt x="494" y="633"/>
                  </a:cubicBezTo>
                  <a:cubicBezTo>
                    <a:pt x="506" y="626"/>
                    <a:pt x="506" y="626"/>
                    <a:pt x="506" y="626"/>
                  </a:cubicBezTo>
                  <a:cubicBezTo>
                    <a:pt x="518" y="619"/>
                    <a:pt x="518" y="619"/>
                    <a:pt x="518" y="619"/>
                  </a:cubicBezTo>
                  <a:cubicBezTo>
                    <a:pt x="509" y="586"/>
                    <a:pt x="509" y="586"/>
                    <a:pt x="509" y="586"/>
                  </a:cubicBezTo>
                  <a:cubicBezTo>
                    <a:pt x="522" y="578"/>
                    <a:pt x="534" y="568"/>
                    <a:pt x="545" y="557"/>
                  </a:cubicBezTo>
                  <a:cubicBezTo>
                    <a:pt x="575" y="574"/>
                    <a:pt x="575" y="574"/>
                    <a:pt x="575" y="574"/>
                  </a:cubicBezTo>
                  <a:cubicBezTo>
                    <a:pt x="584" y="563"/>
                    <a:pt x="584" y="563"/>
                    <a:pt x="584" y="563"/>
                  </a:cubicBezTo>
                  <a:cubicBezTo>
                    <a:pt x="594" y="553"/>
                    <a:pt x="594" y="553"/>
                    <a:pt x="594" y="553"/>
                  </a:cubicBezTo>
                  <a:cubicBezTo>
                    <a:pt x="575" y="525"/>
                    <a:pt x="575" y="525"/>
                    <a:pt x="575" y="525"/>
                  </a:cubicBezTo>
                  <a:cubicBezTo>
                    <a:pt x="585" y="512"/>
                    <a:pt x="593" y="499"/>
                    <a:pt x="601" y="486"/>
                  </a:cubicBezTo>
                  <a:cubicBezTo>
                    <a:pt x="634" y="493"/>
                    <a:pt x="634" y="493"/>
                    <a:pt x="634" y="493"/>
                  </a:cubicBezTo>
                  <a:cubicBezTo>
                    <a:pt x="640" y="480"/>
                    <a:pt x="640" y="480"/>
                    <a:pt x="640" y="480"/>
                  </a:cubicBezTo>
                  <a:cubicBezTo>
                    <a:pt x="646" y="467"/>
                    <a:pt x="646" y="467"/>
                    <a:pt x="646" y="467"/>
                  </a:cubicBezTo>
                  <a:cubicBezTo>
                    <a:pt x="620" y="446"/>
                    <a:pt x="620" y="446"/>
                    <a:pt x="620" y="446"/>
                  </a:cubicBezTo>
                  <a:moveTo>
                    <a:pt x="579" y="437"/>
                  </a:moveTo>
                  <a:cubicBezTo>
                    <a:pt x="540" y="420"/>
                    <a:pt x="540" y="420"/>
                    <a:pt x="540" y="420"/>
                  </a:cubicBezTo>
                  <a:cubicBezTo>
                    <a:pt x="543" y="412"/>
                    <a:pt x="546" y="405"/>
                    <a:pt x="548" y="397"/>
                  </a:cubicBezTo>
                  <a:cubicBezTo>
                    <a:pt x="589" y="408"/>
                    <a:pt x="589" y="408"/>
                    <a:pt x="589" y="408"/>
                  </a:cubicBezTo>
                  <a:cubicBezTo>
                    <a:pt x="587" y="418"/>
                    <a:pt x="583" y="428"/>
                    <a:pt x="579" y="437"/>
                  </a:cubicBezTo>
                  <a:moveTo>
                    <a:pt x="591" y="401"/>
                  </a:moveTo>
                  <a:cubicBezTo>
                    <a:pt x="550" y="390"/>
                    <a:pt x="550" y="390"/>
                    <a:pt x="550" y="390"/>
                  </a:cubicBezTo>
                  <a:cubicBezTo>
                    <a:pt x="552" y="382"/>
                    <a:pt x="554" y="374"/>
                    <a:pt x="555" y="366"/>
                  </a:cubicBezTo>
                  <a:cubicBezTo>
                    <a:pt x="597" y="372"/>
                    <a:pt x="597" y="372"/>
                    <a:pt x="597" y="372"/>
                  </a:cubicBezTo>
                  <a:cubicBezTo>
                    <a:pt x="596" y="382"/>
                    <a:pt x="594" y="392"/>
                    <a:pt x="591" y="401"/>
                  </a:cubicBezTo>
                  <a:moveTo>
                    <a:pt x="598" y="364"/>
                  </a:moveTo>
                  <a:cubicBezTo>
                    <a:pt x="556" y="359"/>
                    <a:pt x="556" y="359"/>
                    <a:pt x="556" y="359"/>
                  </a:cubicBezTo>
                  <a:cubicBezTo>
                    <a:pt x="556" y="351"/>
                    <a:pt x="557" y="343"/>
                    <a:pt x="557" y="335"/>
                  </a:cubicBezTo>
                  <a:cubicBezTo>
                    <a:pt x="600" y="334"/>
                    <a:pt x="600" y="334"/>
                    <a:pt x="600" y="334"/>
                  </a:cubicBezTo>
                  <a:cubicBezTo>
                    <a:pt x="600" y="344"/>
                    <a:pt x="599" y="354"/>
                    <a:pt x="598" y="364"/>
                  </a:cubicBezTo>
                  <a:moveTo>
                    <a:pt x="597" y="297"/>
                  </a:moveTo>
                  <a:cubicBezTo>
                    <a:pt x="598" y="307"/>
                    <a:pt x="599" y="317"/>
                    <a:pt x="599" y="327"/>
                  </a:cubicBezTo>
                  <a:cubicBezTo>
                    <a:pt x="557" y="328"/>
                    <a:pt x="557" y="328"/>
                    <a:pt x="557" y="328"/>
                  </a:cubicBezTo>
                  <a:cubicBezTo>
                    <a:pt x="556" y="320"/>
                    <a:pt x="556" y="312"/>
                    <a:pt x="554" y="304"/>
                  </a:cubicBezTo>
                  <a:cubicBezTo>
                    <a:pt x="597" y="297"/>
                    <a:pt x="597" y="297"/>
                    <a:pt x="597" y="297"/>
                  </a:cubicBezTo>
                  <a:moveTo>
                    <a:pt x="595" y="290"/>
                  </a:moveTo>
                  <a:cubicBezTo>
                    <a:pt x="553" y="297"/>
                    <a:pt x="553" y="297"/>
                    <a:pt x="553" y="297"/>
                  </a:cubicBezTo>
                  <a:cubicBezTo>
                    <a:pt x="552" y="289"/>
                    <a:pt x="550" y="281"/>
                    <a:pt x="548" y="273"/>
                  </a:cubicBezTo>
                  <a:cubicBezTo>
                    <a:pt x="588" y="260"/>
                    <a:pt x="588" y="260"/>
                    <a:pt x="588" y="260"/>
                  </a:cubicBezTo>
                  <a:cubicBezTo>
                    <a:pt x="591" y="270"/>
                    <a:pt x="594" y="280"/>
                    <a:pt x="595" y="290"/>
                  </a:cubicBezTo>
                  <a:moveTo>
                    <a:pt x="586" y="253"/>
                  </a:moveTo>
                  <a:cubicBezTo>
                    <a:pt x="545" y="266"/>
                    <a:pt x="545" y="266"/>
                    <a:pt x="545" y="266"/>
                  </a:cubicBezTo>
                  <a:cubicBezTo>
                    <a:pt x="543" y="259"/>
                    <a:pt x="540" y="251"/>
                    <a:pt x="537" y="244"/>
                  </a:cubicBezTo>
                  <a:cubicBezTo>
                    <a:pt x="575" y="225"/>
                    <a:pt x="575" y="225"/>
                    <a:pt x="575" y="225"/>
                  </a:cubicBezTo>
                  <a:cubicBezTo>
                    <a:pt x="579" y="234"/>
                    <a:pt x="583" y="244"/>
                    <a:pt x="586" y="253"/>
                  </a:cubicBezTo>
                  <a:moveTo>
                    <a:pt x="557" y="192"/>
                  </a:moveTo>
                  <a:cubicBezTo>
                    <a:pt x="562" y="201"/>
                    <a:pt x="567" y="209"/>
                    <a:pt x="572" y="219"/>
                  </a:cubicBezTo>
                  <a:cubicBezTo>
                    <a:pt x="533" y="237"/>
                    <a:pt x="533" y="237"/>
                    <a:pt x="533" y="237"/>
                  </a:cubicBezTo>
                  <a:cubicBezTo>
                    <a:pt x="530" y="230"/>
                    <a:pt x="526" y="223"/>
                    <a:pt x="521" y="216"/>
                  </a:cubicBezTo>
                  <a:cubicBezTo>
                    <a:pt x="557" y="192"/>
                    <a:pt x="557" y="192"/>
                    <a:pt x="557" y="192"/>
                  </a:cubicBezTo>
                  <a:moveTo>
                    <a:pt x="553" y="186"/>
                  </a:moveTo>
                  <a:cubicBezTo>
                    <a:pt x="517" y="210"/>
                    <a:pt x="517" y="210"/>
                    <a:pt x="517" y="210"/>
                  </a:cubicBezTo>
                  <a:cubicBezTo>
                    <a:pt x="513" y="204"/>
                    <a:pt x="508" y="197"/>
                    <a:pt x="503" y="191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41" y="170"/>
                    <a:pt x="547" y="178"/>
                    <a:pt x="553" y="186"/>
                  </a:cubicBezTo>
                  <a:moveTo>
                    <a:pt x="530" y="157"/>
                  </a:moveTo>
                  <a:cubicBezTo>
                    <a:pt x="498" y="186"/>
                    <a:pt x="498" y="186"/>
                    <a:pt x="498" y="186"/>
                  </a:cubicBezTo>
                  <a:cubicBezTo>
                    <a:pt x="492" y="180"/>
                    <a:pt x="486" y="174"/>
                    <a:pt x="480" y="169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15" y="142"/>
                    <a:pt x="523" y="149"/>
                    <a:pt x="530" y="157"/>
                  </a:cubicBezTo>
                  <a:moveTo>
                    <a:pt x="478" y="114"/>
                  </a:moveTo>
                  <a:cubicBezTo>
                    <a:pt x="486" y="119"/>
                    <a:pt x="494" y="125"/>
                    <a:pt x="502" y="131"/>
                  </a:cubicBezTo>
                  <a:cubicBezTo>
                    <a:pt x="475" y="164"/>
                    <a:pt x="475" y="164"/>
                    <a:pt x="475" y="164"/>
                  </a:cubicBezTo>
                  <a:cubicBezTo>
                    <a:pt x="468" y="159"/>
                    <a:pt x="462" y="155"/>
                    <a:pt x="455" y="150"/>
                  </a:cubicBezTo>
                  <a:cubicBezTo>
                    <a:pt x="478" y="114"/>
                    <a:pt x="478" y="114"/>
                    <a:pt x="478" y="114"/>
                  </a:cubicBezTo>
                  <a:moveTo>
                    <a:pt x="471" y="110"/>
                  </a:moveTo>
                  <a:cubicBezTo>
                    <a:pt x="449" y="146"/>
                    <a:pt x="449" y="146"/>
                    <a:pt x="449" y="146"/>
                  </a:cubicBezTo>
                  <a:cubicBezTo>
                    <a:pt x="443" y="143"/>
                    <a:pt x="436" y="139"/>
                    <a:pt x="429" y="136"/>
                  </a:cubicBezTo>
                  <a:cubicBezTo>
                    <a:pt x="429" y="136"/>
                    <a:pt x="428" y="136"/>
                    <a:pt x="427" y="135"/>
                  </a:cubicBezTo>
                  <a:cubicBezTo>
                    <a:pt x="445" y="96"/>
                    <a:pt x="445" y="96"/>
                    <a:pt x="445" y="96"/>
                  </a:cubicBezTo>
                  <a:cubicBezTo>
                    <a:pt x="454" y="100"/>
                    <a:pt x="463" y="105"/>
                    <a:pt x="471" y="110"/>
                  </a:cubicBezTo>
                  <a:moveTo>
                    <a:pt x="438" y="93"/>
                  </a:moveTo>
                  <a:cubicBezTo>
                    <a:pt x="421" y="132"/>
                    <a:pt x="421" y="132"/>
                    <a:pt x="421" y="132"/>
                  </a:cubicBezTo>
                  <a:cubicBezTo>
                    <a:pt x="413" y="129"/>
                    <a:pt x="406" y="127"/>
                    <a:pt x="398" y="124"/>
                  </a:cubicBezTo>
                  <a:cubicBezTo>
                    <a:pt x="409" y="83"/>
                    <a:pt x="409" y="83"/>
                    <a:pt x="409" y="83"/>
                  </a:cubicBezTo>
                  <a:cubicBezTo>
                    <a:pt x="419" y="85"/>
                    <a:pt x="429" y="89"/>
                    <a:pt x="438" y="93"/>
                  </a:cubicBezTo>
                  <a:moveTo>
                    <a:pt x="402" y="81"/>
                  </a:moveTo>
                  <a:cubicBezTo>
                    <a:pt x="391" y="122"/>
                    <a:pt x="391" y="122"/>
                    <a:pt x="391" y="122"/>
                  </a:cubicBezTo>
                  <a:cubicBezTo>
                    <a:pt x="383" y="120"/>
                    <a:pt x="375" y="119"/>
                    <a:pt x="367" y="118"/>
                  </a:cubicBezTo>
                  <a:cubicBezTo>
                    <a:pt x="373" y="75"/>
                    <a:pt x="373" y="75"/>
                    <a:pt x="373" y="75"/>
                  </a:cubicBezTo>
                  <a:cubicBezTo>
                    <a:pt x="383" y="76"/>
                    <a:pt x="393" y="78"/>
                    <a:pt x="402" y="81"/>
                  </a:cubicBezTo>
                  <a:moveTo>
                    <a:pt x="365" y="74"/>
                  </a:moveTo>
                  <a:cubicBezTo>
                    <a:pt x="360" y="117"/>
                    <a:pt x="360" y="117"/>
                    <a:pt x="360" y="117"/>
                  </a:cubicBezTo>
                  <a:cubicBezTo>
                    <a:pt x="352" y="116"/>
                    <a:pt x="344" y="115"/>
                    <a:pt x="336" y="116"/>
                  </a:cubicBezTo>
                  <a:cubicBezTo>
                    <a:pt x="335" y="72"/>
                    <a:pt x="335" y="72"/>
                    <a:pt x="335" y="72"/>
                  </a:cubicBezTo>
                  <a:cubicBezTo>
                    <a:pt x="345" y="72"/>
                    <a:pt x="355" y="73"/>
                    <a:pt x="365" y="74"/>
                  </a:cubicBezTo>
                  <a:moveTo>
                    <a:pt x="328" y="72"/>
                  </a:moveTo>
                  <a:cubicBezTo>
                    <a:pt x="329" y="116"/>
                    <a:pt x="329" y="116"/>
                    <a:pt x="329" y="116"/>
                  </a:cubicBezTo>
                  <a:cubicBezTo>
                    <a:pt x="321" y="116"/>
                    <a:pt x="313" y="117"/>
                    <a:pt x="305" y="118"/>
                  </a:cubicBezTo>
                  <a:cubicBezTo>
                    <a:pt x="298" y="75"/>
                    <a:pt x="298" y="75"/>
                    <a:pt x="298" y="75"/>
                  </a:cubicBezTo>
                  <a:cubicBezTo>
                    <a:pt x="308" y="73"/>
                    <a:pt x="318" y="72"/>
                    <a:pt x="328" y="72"/>
                  </a:cubicBezTo>
                  <a:moveTo>
                    <a:pt x="290" y="76"/>
                  </a:moveTo>
                  <a:cubicBezTo>
                    <a:pt x="297" y="119"/>
                    <a:pt x="297" y="119"/>
                    <a:pt x="297" y="119"/>
                  </a:cubicBezTo>
                  <a:cubicBezTo>
                    <a:pt x="289" y="120"/>
                    <a:pt x="282" y="122"/>
                    <a:pt x="274" y="125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71" y="80"/>
                    <a:pt x="280" y="78"/>
                    <a:pt x="290" y="76"/>
                  </a:cubicBezTo>
                  <a:moveTo>
                    <a:pt x="254" y="85"/>
                  </a:moveTo>
                  <a:cubicBezTo>
                    <a:pt x="267" y="127"/>
                    <a:pt x="267" y="127"/>
                    <a:pt x="267" y="127"/>
                  </a:cubicBezTo>
                  <a:cubicBezTo>
                    <a:pt x="259" y="129"/>
                    <a:pt x="252" y="132"/>
                    <a:pt x="244" y="136"/>
                  </a:cubicBezTo>
                  <a:cubicBezTo>
                    <a:pt x="225" y="96"/>
                    <a:pt x="225" y="96"/>
                    <a:pt x="225" y="96"/>
                  </a:cubicBezTo>
                  <a:cubicBezTo>
                    <a:pt x="235" y="92"/>
                    <a:pt x="244" y="88"/>
                    <a:pt x="254" y="85"/>
                  </a:cubicBezTo>
                  <a:moveTo>
                    <a:pt x="219" y="99"/>
                  </a:moveTo>
                  <a:cubicBezTo>
                    <a:pt x="238" y="139"/>
                    <a:pt x="238" y="139"/>
                    <a:pt x="238" y="139"/>
                  </a:cubicBezTo>
                  <a:cubicBezTo>
                    <a:pt x="231" y="142"/>
                    <a:pt x="224" y="146"/>
                    <a:pt x="217" y="151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201" y="109"/>
                    <a:pt x="210" y="104"/>
                    <a:pt x="219" y="99"/>
                  </a:cubicBezTo>
                  <a:moveTo>
                    <a:pt x="186" y="118"/>
                  </a:moveTo>
                  <a:cubicBezTo>
                    <a:pt x="211" y="155"/>
                    <a:pt x="211" y="155"/>
                    <a:pt x="211" y="155"/>
                  </a:cubicBezTo>
                  <a:cubicBezTo>
                    <a:pt x="204" y="159"/>
                    <a:pt x="198" y="164"/>
                    <a:pt x="192" y="170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70" y="130"/>
                    <a:pt x="178" y="124"/>
                    <a:pt x="186" y="118"/>
                  </a:cubicBezTo>
                  <a:moveTo>
                    <a:pt x="157" y="142"/>
                  </a:moveTo>
                  <a:cubicBezTo>
                    <a:pt x="186" y="175"/>
                    <a:pt x="186" y="175"/>
                    <a:pt x="186" y="175"/>
                  </a:cubicBezTo>
                  <a:cubicBezTo>
                    <a:pt x="180" y="180"/>
                    <a:pt x="175" y="186"/>
                    <a:pt x="170" y="192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42" y="156"/>
                    <a:pt x="149" y="149"/>
                    <a:pt x="157" y="142"/>
                  </a:cubicBezTo>
                  <a:moveTo>
                    <a:pt x="131" y="169"/>
                  </a:moveTo>
                  <a:cubicBezTo>
                    <a:pt x="165" y="198"/>
                    <a:pt x="165" y="198"/>
                    <a:pt x="165" y="198"/>
                  </a:cubicBezTo>
                  <a:cubicBezTo>
                    <a:pt x="160" y="204"/>
                    <a:pt x="155" y="210"/>
                    <a:pt x="151" y="217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19" y="185"/>
                    <a:pt x="125" y="177"/>
                    <a:pt x="131" y="169"/>
                  </a:cubicBezTo>
                  <a:moveTo>
                    <a:pt x="109" y="200"/>
                  </a:moveTo>
                  <a:cubicBezTo>
                    <a:pt x="147" y="223"/>
                    <a:pt x="147" y="223"/>
                    <a:pt x="147" y="223"/>
                  </a:cubicBezTo>
                  <a:cubicBezTo>
                    <a:pt x="143" y="230"/>
                    <a:pt x="140" y="236"/>
                    <a:pt x="136" y="243"/>
                  </a:cubicBezTo>
                  <a:cubicBezTo>
                    <a:pt x="136" y="244"/>
                    <a:pt x="136" y="244"/>
                    <a:pt x="136" y="245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99" y="218"/>
                    <a:pt x="104" y="209"/>
                    <a:pt x="109" y="200"/>
                  </a:cubicBezTo>
                  <a:moveTo>
                    <a:pt x="92" y="234"/>
                  </a:moveTo>
                  <a:cubicBezTo>
                    <a:pt x="133" y="251"/>
                    <a:pt x="133" y="251"/>
                    <a:pt x="133" y="251"/>
                  </a:cubicBezTo>
                  <a:cubicBezTo>
                    <a:pt x="130" y="259"/>
                    <a:pt x="127" y="267"/>
                    <a:pt x="125" y="274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5" y="253"/>
                    <a:pt x="88" y="243"/>
                    <a:pt x="92" y="234"/>
                  </a:cubicBezTo>
                  <a:moveTo>
                    <a:pt x="80" y="270"/>
                  </a:moveTo>
                  <a:cubicBezTo>
                    <a:pt x="123" y="281"/>
                    <a:pt x="123" y="281"/>
                    <a:pt x="123" y="281"/>
                  </a:cubicBezTo>
                  <a:cubicBezTo>
                    <a:pt x="121" y="289"/>
                    <a:pt x="119" y="297"/>
                    <a:pt x="118" y="305"/>
                  </a:cubicBezTo>
                  <a:cubicBezTo>
                    <a:pt x="74" y="300"/>
                    <a:pt x="74" y="300"/>
                    <a:pt x="74" y="300"/>
                  </a:cubicBezTo>
                  <a:cubicBezTo>
                    <a:pt x="75" y="289"/>
                    <a:pt x="78" y="279"/>
                    <a:pt x="80" y="270"/>
                  </a:cubicBezTo>
                  <a:moveTo>
                    <a:pt x="72" y="337"/>
                  </a:moveTo>
                  <a:cubicBezTo>
                    <a:pt x="71" y="327"/>
                    <a:pt x="72" y="317"/>
                    <a:pt x="73" y="307"/>
                  </a:cubicBezTo>
                  <a:cubicBezTo>
                    <a:pt x="117" y="312"/>
                    <a:pt x="117" y="312"/>
                    <a:pt x="117" y="312"/>
                  </a:cubicBezTo>
                  <a:cubicBezTo>
                    <a:pt x="116" y="320"/>
                    <a:pt x="116" y="328"/>
                    <a:pt x="116" y="336"/>
                  </a:cubicBezTo>
                  <a:cubicBezTo>
                    <a:pt x="72" y="337"/>
                    <a:pt x="72" y="337"/>
                    <a:pt x="72" y="337"/>
                  </a:cubicBezTo>
                  <a:moveTo>
                    <a:pt x="72" y="345"/>
                  </a:moveTo>
                  <a:cubicBezTo>
                    <a:pt x="116" y="344"/>
                    <a:pt x="116" y="344"/>
                    <a:pt x="116" y="344"/>
                  </a:cubicBezTo>
                  <a:cubicBezTo>
                    <a:pt x="116" y="352"/>
                    <a:pt x="117" y="360"/>
                    <a:pt x="118" y="368"/>
                  </a:cubicBezTo>
                  <a:cubicBezTo>
                    <a:pt x="74" y="375"/>
                    <a:pt x="74" y="375"/>
                    <a:pt x="74" y="375"/>
                  </a:cubicBezTo>
                  <a:cubicBezTo>
                    <a:pt x="73" y="365"/>
                    <a:pt x="72" y="355"/>
                    <a:pt x="72" y="345"/>
                  </a:cubicBezTo>
                  <a:moveTo>
                    <a:pt x="76" y="382"/>
                  </a:moveTo>
                  <a:cubicBezTo>
                    <a:pt x="120" y="375"/>
                    <a:pt x="120" y="375"/>
                    <a:pt x="120" y="375"/>
                  </a:cubicBezTo>
                  <a:cubicBezTo>
                    <a:pt x="121" y="383"/>
                    <a:pt x="123" y="391"/>
                    <a:pt x="125" y="399"/>
                  </a:cubicBezTo>
                  <a:cubicBezTo>
                    <a:pt x="83" y="412"/>
                    <a:pt x="83" y="412"/>
                    <a:pt x="83" y="412"/>
                  </a:cubicBezTo>
                  <a:cubicBezTo>
                    <a:pt x="80" y="402"/>
                    <a:pt x="77" y="392"/>
                    <a:pt x="76" y="382"/>
                  </a:cubicBezTo>
                  <a:moveTo>
                    <a:pt x="96" y="447"/>
                  </a:moveTo>
                  <a:cubicBezTo>
                    <a:pt x="92" y="438"/>
                    <a:pt x="88" y="429"/>
                    <a:pt x="85" y="419"/>
                  </a:cubicBezTo>
                  <a:cubicBezTo>
                    <a:pt x="127" y="406"/>
                    <a:pt x="127" y="406"/>
                    <a:pt x="127" y="406"/>
                  </a:cubicBezTo>
                  <a:cubicBezTo>
                    <a:pt x="130" y="413"/>
                    <a:pt x="133" y="421"/>
                    <a:pt x="136" y="428"/>
                  </a:cubicBezTo>
                  <a:cubicBezTo>
                    <a:pt x="96" y="447"/>
                    <a:pt x="96" y="447"/>
                    <a:pt x="96" y="447"/>
                  </a:cubicBezTo>
                  <a:moveTo>
                    <a:pt x="114" y="480"/>
                  </a:moveTo>
                  <a:cubicBezTo>
                    <a:pt x="109" y="472"/>
                    <a:pt x="104" y="463"/>
                    <a:pt x="99" y="454"/>
                  </a:cubicBezTo>
                  <a:cubicBezTo>
                    <a:pt x="139" y="435"/>
                    <a:pt x="139" y="435"/>
                    <a:pt x="139" y="435"/>
                  </a:cubicBezTo>
                  <a:cubicBezTo>
                    <a:pt x="143" y="442"/>
                    <a:pt x="147" y="449"/>
                    <a:pt x="151" y="456"/>
                  </a:cubicBezTo>
                  <a:cubicBezTo>
                    <a:pt x="114" y="480"/>
                    <a:pt x="114" y="480"/>
                    <a:pt x="114" y="480"/>
                  </a:cubicBezTo>
                  <a:moveTo>
                    <a:pt x="119" y="486"/>
                  </a:moveTo>
                  <a:cubicBezTo>
                    <a:pt x="155" y="462"/>
                    <a:pt x="155" y="462"/>
                    <a:pt x="155" y="462"/>
                  </a:cubicBezTo>
                  <a:cubicBezTo>
                    <a:pt x="160" y="468"/>
                    <a:pt x="165" y="475"/>
                    <a:pt x="170" y="481"/>
                  </a:cubicBezTo>
                  <a:cubicBezTo>
                    <a:pt x="137" y="510"/>
                    <a:pt x="137" y="510"/>
                    <a:pt x="137" y="510"/>
                  </a:cubicBezTo>
                  <a:cubicBezTo>
                    <a:pt x="131" y="503"/>
                    <a:pt x="124" y="495"/>
                    <a:pt x="119" y="486"/>
                  </a:cubicBezTo>
                  <a:moveTo>
                    <a:pt x="142" y="516"/>
                  </a:moveTo>
                  <a:cubicBezTo>
                    <a:pt x="175" y="486"/>
                    <a:pt x="175" y="486"/>
                    <a:pt x="175" y="486"/>
                  </a:cubicBezTo>
                  <a:cubicBezTo>
                    <a:pt x="181" y="492"/>
                    <a:pt x="186" y="498"/>
                    <a:pt x="193" y="503"/>
                  </a:cubicBezTo>
                  <a:cubicBezTo>
                    <a:pt x="164" y="537"/>
                    <a:pt x="164" y="537"/>
                    <a:pt x="164" y="537"/>
                  </a:cubicBezTo>
                  <a:cubicBezTo>
                    <a:pt x="157" y="530"/>
                    <a:pt x="149" y="523"/>
                    <a:pt x="142" y="516"/>
                  </a:cubicBezTo>
                  <a:moveTo>
                    <a:pt x="195" y="559"/>
                  </a:moveTo>
                  <a:cubicBezTo>
                    <a:pt x="186" y="554"/>
                    <a:pt x="178" y="548"/>
                    <a:pt x="170" y="542"/>
                  </a:cubicBezTo>
                  <a:cubicBezTo>
                    <a:pt x="198" y="508"/>
                    <a:pt x="198" y="508"/>
                    <a:pt x="198" y="508"/>
                  </a:cubicBezTo>
                  <a:cubicBezTo>
                    <a:pt x="204" y="513"/>
                    <a:pt x="211" y="517"/>
                    <a:pt x="218" y="522"/>
                  </a:cubicBezTo>
                  <a:cubicBezTo>
                    <a:pt x="195" y="559"/>
                    <a:pt x="195" y="559"/>
                    <a:pt x="195" y="559"/>
                  </a:cubicBezTo>
                  <a:moveTo>
                    <a:pt x="201" y="563"/>
                  </a:moveTo>
                  <a:cubicBezTo>
                    <a:pt x="224" y="526"/>
                    <a:pt x="224" y="526"/>
                    <a:pt x="224" y="526"/>
                  </a:cubicBezTo>
                  <a:cubicBezTo>
                    <a:pt x="230" y="529"/>
                    <a:pt x="237" y="533"/>
                    <a:pt x="244" y="536"/>
                  </a:cubicBezTo>
                  <a:cubicBezTo>
                    <a:pt x="244" y="536"/>
                    <a:pt x="245" y="536"/>
                    <a:pt x="245" y="537"/>
                  </a:cubicBezTo>
                  <a:cubicBezTo>
                    <a:pt x="228" y="577"/>
                    <a:pt x="228" y="577"/>
                    <a:pt x="228" y="577"/>
                  </a:cubicBezTo>
                  <a:cubicBezTo>
                    <a:pt x="219" y="573"/>
                    <a:pt x="210" y="568"/>
                    <a:pt x="201" y="563"/>
                  </a:cubicBezTo>
                  <a:moveTo>
                    <a:pt x="251" y="521"/>
                  </a:moveTo>
                  <a:cubicBezTo>
                    <a:pt x="148" y="473"/>
                    <a:pt x="104" y="352"/>
                    <a:pt x="152" y="250"/>
                  </a:cubicBezTo>
                  <a:cubicBezTo>
                    <a:pt x="199" y="148"/>
                    <a:pt x="320" y="104"/>
                    <a:pt x="422" y="151"/>
                  </a:cubicBezTo>
                  <a:cubicBezTo>
                    <a:pt x="524" y="199"/>
                    <a:pt x="569" y="320"/>
                    <a:pt x="521" y="422"/>
                  </a:cubicBezTo>
                  <a:cubicBezTo>
                    <a:pt x="474" y="524"/>
                    <a:pt x="353" y="568"/>
                    <a:pt x="251" y="521"/>
                  </a:cubicBezTo>
                  <a:moveTo>
                    <a:pt x="235" y="580"/>
                  </a:moveTo>
                  <a:cubicBezTo>
                    <a:pt x="252" y="540"/>
                    <a:pt x="252" y="540"/>
                    <a:pt x="252" y="540"/>
                  </a:cubicBezTo>
                  <a:cubicBezTo>
                    <a:pt x="260" y="543"/>
                    <a:pt x="267" y="545"/>
                    <a:pt x="275" y="548"/>
                  </a:cubicBezTo>
                  <a:cubicBezTo>
                    <a:pt x="263" y="590"/>
                    <a:pt x="263" y="590"/>
                    <a:pt x="263" y="590"/>
                  </a:cubicBezTo>
                  <a:cubicBezTo>
                    <a:pt x="254" y="587"/>
                    <a:pt x="244" y="584"/>
                    <a:pt x="235" y="580"/>
                  </a:cubicBezTo>
                  <a:moveTo>
                    <a:pt x="271" y="592"/>
                  </a:moveTo>
                  <a:cubicBezTo>
                    <a:pt x="282" y="550"/>
                    <a:pt x="282" y="550"/>
                    <a:pt x="282" y="550"/>
                  </a:cubicBezTo>
                  <a:cubicBezTo>
                    <a:pt x="290" y="552"/>
                    <a:pt x="298" y="553"/>
                    <a:pt x="306" y="554"/>
                  </a:cubicBezTo>
                  <a:cubicBezTo>
                    <a:pt x="300" y="598"/>
                    <a:pt x="300" y="598"/>
                    <a:pt x="300" y="598"/>
                  </a:cubicBezTo>
                  <a:cubicBezTo>
                    <a:pt x="290" y="596"/>
                    <a:pt x="280" y="594"/>
                    <a:pt x="271" y="592"/>
                  </a:cubicBezTo>
                  <a:moveTo>
                    <a:pt x="308" y="599"/>
                  </a:moveTo>
                  <a:cubicBezTo>
                    <a:pt x="313" y="555"/>
                    <a:pt x="313" y="555"/>
                    <a:pt x="313" y="555"/>
                  </a:cubicBezTo>
                  <a:cubicBezTo>
                    <a:pt x="321" y="556"/>
                    <a:pt x="329" y="556"/>
                    <a:pt x="337" y="556"/>
                  </a:cubicBezTo>
                  <a:cubicBezTo>
                    <a:pt x="338" y="600"/>
                    <a:pt x="338" y="600"/>
                    <a:pt x="338" y="600"/>
                  </a:cubicBezTo>
                  <a:cubicBezTo>
                    <a:pt x="328" y="600"/>
                    <a:pt x="318" y="600"/>
                    <a:pt x="308" y="599"/>
                  </a:cubicBezTo>
                  <a:moveTo>
                    <a:pt x="345" y="600"/>
                  </a:moveTo>
                  <a:cubicBezTo>
                    <a:pt x="345" y="556"/>
                    <a:pt x="345" y="556"/>
                    <a:pt x="345" y="556"/>
                  </a:cubicBezTo>
                  <a:cubicBezTo>
                    <a:pt x="353" y="556"/>
                    <a:pt x="361" y="555"/>
                    <a:pt x="369" y="554"/>
                  </a:cubicBezTo>
                  <a:cubicBezTo>
                    <a:pt x="376" y="597"/>
                    <a:pt x="376" y="597"/>
                    <a:pt x="376" y="597"/>
                  </a:cubicBezTo>
                  <a:cubicBezTo>
                    <a:pt x="366" y="599"/>
                    <a:pt x="355" y="600"/>
                    <a:pt x="345" y="600"/>
                  </a:cubicBezTo>
                  <a:moveTo>
                    <a:pt x="383" y="596"/>
                  </a:moveTo>
                  <a:cubicBezTo>
                    <a:pt x="376" y="553"/>
                    <a:pt x="376" y="553"/>
                    <a:pt x="376" y="553"/>
                  </a:cubicBezTo>
                  <a:cubicBezTo>
                    <a:pt x="384" y="551"/>
                    <a:pt x="392" y="549"/>
                    <a:pt x="399" y="547"/>
                  </a:cubicBezTo>
                  <a:cubicBezTo>
                    <a:pt x="412" y="589"/>
                    <a:pt x="412" y="589"/>
                    <a:pt x="412" y="589"/>
                  </a:cubicBezTo>
                  <a:cubicBezTo>
                    <a:pt x="403" y="592"/>
                    <a:pt x="393" y="594"/>
                    <a:pt x="383" y="596"/>
                  </a:cubicBezTo>
                  <a:moveTo>
                    <a:pt x="419" y="586"/>
                  </a:moveTo>
                  <a:cubicBezTo>
                    <a:pt x="406" y="545"/>
                    <a:pt x="406" y="545"/>
                    <a:pt x="406" y="545"/>
                  </a:cubicBezTo>
                  <a:cubicBezTo>
                    <a:pt x="414" y="542"/>
                    <a:pt x="421" y="539"/>
                    <a:pt x="429" y="536"/>
                  </a:cubicBezTo>
                  <a:cubicBezTo>
                    <a:pt x="448" y="575"/>
                    <a:pt x="448" y="575"/>
                    <a:pt x="448" y="575"/>
                  </a:cubicBezTo>
                  <a:cubicBezTo>
                    <a:pt x="438" y="579"/>
                    <a:pt x="429" y="583"/>
                    <a:pt x="419" y="586"/>
                  </a:cubicBezTo>
                  <a:moveTo>
                    <a:pt x="454" y="572"/>
                  </a:moveTo>
                  <a:cubicBezTo>
                    <a:pt x="435" y="533"/>
                    <a:pt x="435" y="533"/>
                    <a:pt x="435" y="533"/>
                  </a:cubicBezTo>
                  <a:cubicBezTo>
                    <a:pt x="443" y="529"/>
                    <a:pt x="449" y="525"/>
                    <a:pt x="456" y="521"/>
                  </a:cubicBezTo>
                  <a:cubicBezTo>
                    <a:pt x="480" y="557"/>
                    <a:pt x="480" y="557"/>
                    <a:pt x="480" y="557"/>
                  </a:cubicBezTo>
                  <a:cubicBezTo>
                    <a:pt x="472" y="562"/>
                    <a:pt x="463" y="567"/>
                    <a:pt x="454" y="572"/>
                  </a:cubicBezTo>
                  <a:moveTo>
                    <a:pt x="487" y="553"/>
                  </a:moveTo>
                  <a:cubicBezTo>
                    <a:pt x="462" y="517"/>
                    <a:pt x="462" y="517"/>
                    <a:pt x="462" y="517"/>
                  </a:cubicBezTo>
                  <a:cubicBezTo>
                    <a:pt x="469" y="512"/>
                    <a:pt x="475" y="507"/>
                    <a:pt x="481" y="502"/>
                  </a:cubicBezTo>
                  <a:cubicBezTo>
                    <a:pt x="510" y="534"/>
                    <a:pt x="510" y="534"/>
                    <a:pt x="510" y="534"/>
                  </a:cubicBezTo>
                  <a:cubicBezTo>
                    <a:pt x="503" y="541"/>
                    <a:pt x="495" y="547"/>
                    <a:pt x="487" y="553"/>
                  </a:cubicBezTo>
                  <a:moveTo>
                    <a:pt x="516" y="529"/>
                  </a:moveTo>
                  <a:cubicBezTo>
                    <a:pt x="487" y="497"/>
                    <a:pt x="487" y="497"/>
                    <a:pt x="487" y="497"/>
                  </a:cubicBezTo>
                  <a:cubicBezTo>
                    <a:pt x="493" y="492"/>
                    <a:pt x="498" y="486"/>
                    <a:pt x="503" y="480"/>
                  </a:cubicBezTo>
                  <a:cubicBezTo>
                    <a:pt x="537" y="507"/>
                    <a:pt x="537" y="507"/>
                    <a:pt x="537" y="507"/>
                  </a:cubicBezTo>
                  <a:cubicBezTo>
                    <a:pt x="530" y="515"/>
                    <a:pt x="523" y="522"/>
                    <a:pt x="516" y="529"/>
                  </a:cubicBezTo>
                  <a:moveTo>
                    <a:pt x="541" y="501"/>
                  </a:moveTo>
                  <a:cubicBezTo>
                    <a:pt x="508" y="474"/>
                    <a:pt x="508" y="474"/>
                    <a:pt x="508" y="474"/>
                  </a:cubicBezTo>
                  <a:cubicBezTo>
                    <a:pt x="513" y="468"/>
                    <a:pt x="518" y="461"/>
                    <a:pt x="522" y="454"/>
                  </a:cubicBezTo>
                  <a:cubicBezTo>
                    <a:pt x="559" y="477"/>
                    <a:pt x="559" y="477"/>
                    <a:pt x="559" y="477"/>
                  </a:cubicBezTo>
                  <a:cubicBezTo>
                    <a:pt x="553" y="485"/>
                    <a:pt x="548" y="494"/>
                    <a:pt x="541" y="501"/>
                  </a:cubicBezTo>
                  <a:moveTo>
                    <a:pt x="563" y="471"/>
                  </a:moveTo>
                  <a:cubicBezTo>
                    <a:pt x="526" y="448"/>
                    <a:pt x="526" y="448"/>
                    <a:pt x="526" y="448"/>
                  </a:cubicBezTo>
                  <a:cubicBezTo>
                    <a:pt x="530" y="442"/>
                    <a:pt x="533" y="435"/>
                    <a:pt x="536" y="429"/>
                  </a:cubicBezTo>
                  <a:cubicBezTo>
                    <a:pt x="537" y="428"/>
                    <a:pt x="537" y="427"/>
                    <a:pt x="537" y="427"/>
                  </a:cubicBezTo>
                  <a:cubicBezTo>
                    <a:pt x="577" y="444"/>
                    <a:pt x="577" y="444"/>
                    <a:pt x="577" y="444"/>
                  </a:cubicBezTo>
                  <a:cubicBezTo>
                    <a:pt x="572" y="453"/>
                    <a:pt x="568" y="462"/>
                    <a:pt x="563" y="47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43"/>
            <p:cNvSpPr>
              <a:spLocks noEditPoints="1"/>
            </p:cNvSpPr>
            <p:nvPr/>
          </p:nvSpPr>
          <p:spPr bwMode="auto">
            <a:xfrm>
              <a:off x="5718821" y="4771564"/>
              <a:ext cx="788569" cy="786126"/>
            </a:xfrm>
            <a:custGeom>
              <a:avLst/>
              <a:gdLst>
                <a:gd name="T0" fmla="*/ 140 w 409"/>
                <a:gd name="T1" fmla="*/ 29 h 408"/>
                <a:gd name="T2" fmla="*/ 109 w 409"/>
                <a:gd name="T3" fmla="*/ 44 h 408"/>
                <a:gd name="T4" fmla="*/ 81 w 409"/>
                <a:gd name="T5" fmla="*/ 64 h 408"/>
                <a:gd name="T6" fmla="*/ 58 w 409"/>
                <a:gd name="T7" fmla="*/ 89 h 408"/>
                <a:gd name="T8" fmla="*/ 39 w 409"/>
                <a:gd name="T9" fmla="*/ 118 h 408"/>
                <a:gd name="T10" fmla="*/ 26 w 409"/>
                <a:gd name="T11" fmla="*/ 150 h 408"/>
                <a:gd name="T12" fmla="*/ 19 w 409"/>
                <a:gd name="T13" fmla="*/ 184 h 408"/>
                <a:gd name="T14" fmla="*/ 19 w 409"/>
                <a:gd name="T15" fmla="*/ 218 h 408"/>
                <a:gd name="T16" fmla="*/ 25 w 409"/>
                <a:gd name="T17" fmla="*/ 252 h 408"/>
                <a:gd name="T18" fmla="*/ 36 w 409"/>
                <a:gd name="T19" fmla="*/ 284 h 408"/>
                <a:gd name="T20" fmla="*/ 54 w 409"/>
                <a:gd name="T21" fmla="*/ 314 h 408"/>
                <a:gd name="T22" fmla="*/ 77 w 409"/>
                <a:gd name="T23" fmla="*/ 340 h 408"/>
                <a:gd name="T24" fmla="*/ 104 w 409"/>
                <a:gd name="T25" fmla="*/ 361 h 408"/>
                <a:gd name="T26" fmla="*/ 134 w 409"/>
                <a:gd name="T27" fmla="*/ 377 h 408"/>
                <a:gd name="T28" fmla="*/ 167 w 409"/>
                <a:gd name="T29" fmla="*/ 387 h 408"/>
                <a:gd name="T30" fmla="*/ 201 w 409"/>
                <a:gd name="T31" fmla="*/ 391 h 408"/>
                <a:gd name="T32" fmla="*/ 236 w 409"/>
                <a:gd name="T33" fmla="*/ 388 h 408"/>
                <a:gd name="T34" fmla="*/ 269 w 409"/>
                <a:gd name="T35" fmla="*/ 379 h 408"/>
                <a:gd name="T36" fmla="*/ 300 w 409"/>
                <a:gd name="T37" fmla="*/ 364 h 408"/>
                <a:gd name="T38" fmla="*/ 328 w 409"/>
                <a:gd name="T39" fmla="*/ 344 h 408"/>
                <a:gd name="T40" fmla="*/ 351 w 409"/>
                <a:gd name="T41" fmla="*/ 319 h 408"/>
                <a:gd name="T42" fmla="*/ 370 w 409"/>
                <a:gd name="T43" fmla="*/ 290 h 408"/>
                <a:gd name="T44" fmla="*/ 383 w 409"/>
                <a:gd name="T45" fmla="*/ 258 h 408"/>
                <a:gd name="T46" fmla="*/ 390 w 409"/>
                <a:gd name="T47" fmla="*/ 225 h 408"/>
                <a:gd name="T48" fmla="*/ 390 w 409"/>
                <a:gd name="T49" fmla="*/ 190 h 408"/>
                <a:gd name="T50" fmla="*/ 385 w 409"/>
                <a:gd name="T51" fmla="*/ 156 h 408"/>
                <a:gd name="T52" fmla="*/ 373 w 409"/>
                <a:gd name="T53" fmla="*/ 124 h 408"/>
                <a:gd name="T54" fmla="*/ 355 w 409"/>
                <a:gd name="T55" fmla="*/ 95 h 408"/>
                <a:gd name="T56" fmla="*/ 332 w 409"/>
                <a:gd name="T57" fmla="*/ 69 h 408"/>
                <a:gd name="T58" fmla="*/ 305 w 409"/>
                <a:gd name="T59" fmla="*/ 48 h 408"/>
                <a:gd name="T60" fmla="*/ 275 w 409"/>
                <a:gd name="T61" fmla="*/ 32 h 408"/>
                <a:gd name="T62" fmla="*/ 242 w 409"/>
                <a:gd name="T63" fmla="*/ 22 h 408"/>
                <a:gd name="T64" fmla="*/ 208 w 409"/>
                <a:gd name="T65" fmla="*/ 18 h 408"/>
                <a:gd name="T66" fmla="*/ 174 w 409"/>
                <a:gd name="T67" fmla="*/ 21 h 408"/>
                <a:gd name="T68" fmla="*/ 179 w 409"/>
                <a:gd name="T69" fmla="*/ 124 h 408"/>
                <a:gd name="T70" fmla="*/ 124 w 409"/>
                <a:gd name="T71" fmla="*/ 230 h 408"/>
                <a:gd name="T72" fmla="*/ 316 w 409"/>
                <a:gd name="T73" fmla="*/ 288 h 408"/>
                <a:gd name="T74" fmla="*/ 74 w 409"/>
                <a:gd name="T75" fmla="*/ 288 h 408"/>
                <a:gd name="T76" fmla="*/ 120 w 409"/>
                <a:gd name="T77" fmla="*/ 265 h 408"/>
                <a:gd name="T78" fmla="*/ 309 w 409"/>
                <a:gd name="T79" fmla="*/ 89 h 408"/>
                <a:gd name="T80" fmla="*/ 336 w 409"/>
                <a:gd name="T81" fmla="*/ 252 h 408"/>
                <a:gd name="T82" fmla="*/ 304 w 409"/>
                <a:gd name="T83" fmla="*/ 173 h 408"/>
                <a:gd name="T84" fmla="*/ 289 w 409"/>
                <a:gd name="T85" fmla="*/ 93 h 408"/>
                <a:gd name="T86" fmla="*/ 252 w 409"/>
                <a:gd name="T87" fmla="*/ 73 h 408"/>
                <a:gd name="T88" fmla="*/ 173 w 409"/>
                <a:gd name="T89" fmla="*/ 104 h 408"/>
                <a:gd name="T90" fmla="*/ 67 w 409"/>
                <a:gd name="T91" fmla="*/ 229 h 408"/>
                <a:gd name="T92" fmla="*/ 244 w 409"/>
                <a:gd name="T93" fmla="*/ 5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9" h="408">
                  <a:moveTo>
                    <a:pt x="157" y="24"/>
                  </a:moveTo>
                  <a:cubicBezTo>
                    <a:pt x="143" y="9"/>
                    <a:pt x="143" y="9"/>
                    <a:pt x="143" y="9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39" y="37"/>
                    <a:pt x="131" y="40"/>
                    <a:pt x="125" y="36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0" y="52"/>
                    <a:pt x="102" y="57"/>
                    <a:pt x="95" y="53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3" y="72"/>
                    <a:pt x="76" y="78"/>
                    <a:pt x="69" y="76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61" y="96"/>
                    <a:pt x="55" y="104"/>
                    <a:pt x="48" y="103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3" y="125"/>
                    <a:pt x="40" y="133"/>
                    <a:pt x="32" y="134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32" y="155"/>
                    <a:pt x="29" y="164"/>
                    <a:pt x="22" y="167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26" y="188"/>
                    <a:pt x="25" y="197"/>
                    <a:pt x="18" y="20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6" y="221"/>
                    <a:pt x="27" y="230"/>
                    <a:pt x="21" y="235"/>
                  </a:cubicBezTo>
                  <a:cubicBezTo>
                    <a:pt x="5" y="247"/>
                    <a:pt x="5" y="247"/>
                    <a:pt x="5" y="247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32" y="254"/>
                    <a:pt x="35" y="263"/>
                    <a:pt x="30" y="268"/>
                  </a:cubicBezTo>
                  <a:cubicBezTo>
                    <a:pt x="16" y="283"/>
                    <a:pt x="16" y="283"/>
                    <a:pt x="16" y="283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44" y="285"/>
                    <a:pt x="48" y="293"/>
                    <a:pt x="44" y="299"/>
                  </a:cubicBezTo>
                  <a:cubicBezTo>
                    <a:pt x="34" y="317"/>
                    <a:pt x="34" y="317"/>
                    <a:pt x="34" y="317"/>
                  </a:cubicBezTo>
                  <a:cubicBezTo>
                    <a:pt x="54" y="314"/>
                    <a:pt x="54" y="314"/>
                    <a:pt x="54" y="314"/>
                  </a:cubicBezTo>
                  <a:cubicBezTo>
                    <a:pt x="61" y="313"/>
                    <a:pt x="67" y="320"/>
                    <a:pt x="65" y="327"/>
                  </a:cubicBezTo>
                  <a:cubicBezTo>
                    <a:pt x="57" y="346"/>
                    <a:pt x="57" y="346"/>
                    <a:pt x="57" y="346"/>
                  </a:cubicBezTo>
                  <a:cubicBezTo>
                    <a:pt x="77" y="340"/>
                    <a:pt x="77" y="340"/>
                    <a:pt x="77" y="340"/>
                  </a:cubicBezTo>
                  <a:cubicBezTo>
                    <a:pt x="84" y="337"/>
                    <a:pt x="91" y="343"/>
                    <a:pt x="89" y="351"/>
                  </a:cubicBezTo>
                  <a:cubicBezTo>
                    <a:pt x="86" y="371"/>
                    <a:pt x="86" y="371"/>
                    <a:pt x="86" y="371"/>
                  </a:cubicBezTo>
                  <a:cubicBezTo>
                    <a:pt x="104" y="361"/>
                    <a:pt x="104" y="361"/>
                    <a:pt x="104" y="361"/>
                  </a:cubicBezTo>
                  <a:cubicBezTo>
                    <a:pt x="110" y="357"/>
                    <a:pt x="118" y="362"/>
                    <a:pt x="118" y="369"/>
                  </a:cubicBezTo>
                  <a:cubicBezTo>
                    <a:pt x="119" y="390"/>
                    <a:pt x="119" y="390"/>
                    <a:pt x="119" y="390"/>
                  </a:cubicBezTo>
                  <a:cubicBezTo>
                    <a:pt x="134" y="377"/>
                    <a:pt x="134" y="377"/>
                    <a:pt x="134" y="377"/>
                  </a:cubicBezTo>
                  <a:cubicBezTo>
                    <a:pt x="140" y="372"/>
                    <a:pt x="149" y="375"/>
                    <a:pt x="150" y="382"/>
                  </a:cubicBezTo>
                  <a:cubicBezTo>
                    <a:pt x="154" y="402"/>
                    <a:pt x="154" y="402"/>
                    <a:pt x="154" y="402"/>
                  </a:cubicBezTo>
                  <a:cubicBezTo>
                    <a:pt x="167" y="387"/>
                    <a:pt x="167" y="387"/>
                    <a:pt x="167" y="387"/>
                  </a:cubicBezTo>
                  <a:cubicBezTo>
                    <a:pt x="172" y="381"/>
                    <a:pt x="181" y="383"/>
                    <a:pt x="184" y="389"/>
                  </a:cubicBezTo>
                  <a:cubicBezTo>
                    <a:pt x="191" y="408"/>
                    <a:pt x="191" y="408"/>
                    <a:pt x="191" y="408"/>
                  </a:cubicBezTo>
                  <a:cubicBezTo>
                    <a:pt x="201" y="391"/>
                    <a:pt x="201" y="391"/>
                    <a:pt x="201" y="391"/>
                  </a:cubicBezTo>
                  <a:cubicBezTo>
                    <a:pt x="205" y="384"/>
                    <a:pt x="214" y="384"/>
                    <a:pt x="218" y="390"/>
                  </a:cubicBezTo>
                  <a:cubicBezTo>
                    <a:pt x="229" y="407"/>
                    <a:pt x="229" y="407"/>
                    <a:pt x="229" y="407"/>
                  </a:cubicBezTo>
                  <a:cubicBezTo>
                    <a:pt x="236" y="388"/>
                    <a:pt x="236" y="388"/>
                    <a:pt x="236" y="388"/>
                  </a:cubicBezTo>
                  <a:cubicBezTo>
                    <a:pt x="238" y="381"/>
                    <a:pt x="247" y="379"/>
                    <a:pt x="252" y="384"/>
                  </a:cubicBezTo>
                  <a:cubicBezTo>
                    <a:pt x="266" y="399"/>
                    <a:pt x="266" y="399"/>
                    <a:pt x="266" y="399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70" y="372"/>
                    <a:pt x="278" y="368"/>
                    <a:pt x="284" y="373"/>
                  </a:cubicBezTo>
                  <a:cubicBezTo>
                    <a:pt x="301" y="385"/>
                    <a:pt x="301" y="385"/>
                    <a:pt x="301" y="385"/>
                  </a:cubicBezTo>
                  <a:cubicBezTo>
                    <a:pt x="300" y="364"/>
                    <a:pt x="300" y="364"/>
                    <a:pt x="300" y="364"/>
                  </a:cubicBezTo>
                  <a:cubicBezTo>
                    <a:pt x="300" y="357"/>
                    <a:pt x="307" y="352"/>
                    <a:pt x="314" y="355"/>
                  </a:cubicBezTo>
                  <a:cubicBezTo>
                    <a:pt x="332" y="364"/>
                    <a:pt x="332" y="364"/>
                    <a:pt x="332" y="364"/>
                  </a:cubicBezTo>
                  <a:cubicBezTo>
                    <a:pt x="328" y="344"/>
                    <a:pt x="328" y="344"/>
                    <a:pt x="328" y="344"/>
                  </a:cubicBezTo>
                  <a:cubicBezTo>
                    <a:pt x="326" y="337"/>
                    <a:pt x="333" y="330"/>
                    <a:pt x="340" y="332"/>
                  </a:cubicBezTo>
                  <a:cubicBezTo>
                    <a:pt x="359" y="338"/>
                    <a:pt x="359" y="338"/>
                    <a:pt x="359" y="338"/>
                  </a:cubicBezTo>
                  <a:cubicBezTo>
                    <a:pt x="351" y="319"/>
                    <a:pt x="351" y="319"/>
                    <a:pt x="351" y="319"/>
                  </a:cubicBezTo>
                  <a:cubicBezTo>
                    <a:pt x="348" y="312"/>
                    <a:pt x="354" y="305"/>
                    <a:pt x="361" y="305"/>
                  </a:cubicBezTo>
                  <a:cubicBezTo>
                    <a:pt x="381" y="307"/>
                    <a:pt x="381" y="307"/>
                    <a:pt x="381" y="307"/>
                  </a:cubicBezTo>
                  <a:cubicBezTo>
                    <a:pt x="370" y="290"/>
                    <a:pt x="370" y="290"/>
                    <a:pt x="370" y="290"/>
                  </a:cubicBezTo>
                  <a:cubicBezTo>
                    <a:pt x="366" y="284"/>
                    <a:pt x="370" y="276"/>
                    <a:pt x="377" y="275"/>
                  </a:cubicBezTo>
                  <a:cubicBezTo>
                    <a:pt x="397" y="273"/>
                    <a:pt x="397" y="273"/>
                    <a:pt x="397" y="273"/>
                  </a:cubicBezTo>
                  <a:cubicBezTo>
                    <a:pt x="383" y="258"/>
                    <a:pt x="383" y="258"/>
                    <a:pt x="383" y="258"/>
                  </a:cubicBezTo>
                  <a:cubicBezTo>
                    <a:pt x="378" y="253"/>
                    <a:pt x="380" y="244"/>
                    <a:pt x="387" y="242"/>
                  </a:cubicBezTo>
                  <a:cubicBezTo>
                    <a:pt x="406" y="236"/>
                    <a:pt x="406" y="236"/>
                    <a:pt x="406" y="236"/>
                  </a:cubicBezTo>
                  <a:cubicBezTo>
                    <a:pt x="390" y="225"/>
                    <a:pt x="390" y="225"/>
                    <a:pt x="390" y="225"/>
                  </a:cubicBezTo>
                  <a:cubicBezTo>
                    <a:pt x="384" y="220"/>
                    <a:pt x="384" y="211"/>
                    <a:pt x="391" y="208"/>
                  </a:cubicBezTo>
                  <a:cubicBezTo>
                    <a:pt x="409" y="199"/>
                    <a:pt x="409" y="199"/>
                    <a:pt x="409" y="199"/>
                  </a:cubicBezTo>
                  <a:cubicBezTo>
                    <a:pt x="390" y="190"/>
                    <a:pt x="390" y="190"/>
                    <a:pt x="390" y="190"/>
                  </a:cubicBezTo>
                  <a:cubicBezTo>
                    <a:pt x="384" y="187"/>
                    <a:pt x="382" y="178"/>
                    <a:pt x="388" y="174"/>
                  </a:cubicBezTo>
                  <a:cubicBezTo>
                    <a:pt x="404" y="161"/>
                    <a:pt x="404" y="161"/>
                    <a:pt x="404" y="161"/>
                  </a:cubicBezTo>
                  <a:cubicBezTo>
                    <a:pt x="385" y="156"/>
                    <a:pt x="385" y="156"/>
                    <a:pt x="385" y="156"/>
                  </a:cubicBezTo>
                  <a:cubicBezTo>
                    <a:pt x="377" y="155"/>
                    <a:pt x="375" y="146"/>
                    <a:pt x="380" y="140"/>
                  </a:cubicBezTo>
                  <a:cubicBezTo>
                    <a:pt x="393" y="125"/>
                    <a:pt x="393" y="125"/>
                    <a:pt x="393" y="125"/>
                  </a:cubicBezTo>
                  <a:cubicBezTo>
                    <a:pt x="373" y="124"/>
                    <a:pt x="373" y="124"/>
                    <a:pt x="373" y="124"/>
                  </a:cubicBezTo>
                  <a:cubicBezTo>
                    <a:pt x="365" y="124"/>
                    <a:pt x="361" y="116"/>
                    <a:pt x="365" y="109"/>
                  </a:cubicBezTo>
                  <a:cubicBezTo>
                    <a:pt x="375" y="92"/>
                    <a:pt x="375" y="92"/>
                    <a:pt x="375" y="92"/>
                  </a:cubicBezTo>
                  <a:cubicBezTo>
                    <a:pt x="355" y="95"/>
                    <a:pt x="355" y="95"/>
                    <a:pt x="355" y="95"/>
                  </a:cubicBezTo>
                  <a:cubicBezTo>
                    <a:pt x="348" y="96"/>
                    <a:pt x="342" y="88"/>
                    <a:pt x="345" y="81"/>
                  </a:cubicBezTo>
                  <a:cubicBezTo>
                    <a:pt x="352" y="62"/>
                    <a:pt x="352" y="62"/>
                    <a:pt x="352" y="62"/>
                  </a:cubicBezTo>
                  <a:cubicBezTo>
                    <a:pt x="332" y="69"/>
                    <a:pt x="332" y="69"/>
                    <a:pt x="332" y="69"/>
                  </a:cubicBezTo>
                  <a:cubicBezTo>
                    <a:pt x="325" y="71"/>
                    <a:pt x="318" y="65"/>
                    <a:pt x="320" y="58"/>
                  </a:cubicBezTo>
                  <a:cubicBezTo>
                    <a:pt x="323" y="38"/>
                    <a:pt x="323" y="38"/>
                    <a:pt x="323" y="38"/>
                  </a:cubicBezTo>
                  <a:cubicBezTo>
                    <a:pt x="305" y="48"/>
                    <a:pt x="305" y="48"/>
                    <a:pt x="305" y="48"/>
                  </a:cubicBezTo>
                  <a:cubicBezTo>
                    <a:pt x="299" y="51"/>
                    <a:pt x="291" y="47"/>
                    <a:pt x="291" y="39"/>
                  </a:cubicBezTo>
                  <a:cubicBezTo>
                    <a:pt x="291" y="19"/>
                    <a:pt x="291" y="19"/>
                    <a:pt x="291" y="19"/>
                  </a:cubicBezTo>
                  <a:cubicBezTo>
                    <a:pt x="275" y="32"/>
                    <a:pt x="275" y="32"/>
                    <a:pt x="275" y="32"/>
                  </a:cubicBezTo>
                  <a:cubicBezTo>
                    <a:pt x="269" y="36"/>
                    <a:pt x="260" y="33"/>
                    <a:pt x="259" y="26"/>
                  </a:cubicBezTo>
                  <a:cubicBezTo>
                    <a:pt x="255" y="6"/>
                    <a:pt x="255" y="6"/>
                    <a:pt x="255" y="6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37" y="27"/>
                    <a:pt x="228" y="26"/>
                    <a:pt x="225" y="19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08" y="18"/>
                    <a:pt x="208" y="18"/>
                    <a:pt x="208" y="18"/>
                  </a:cubicBezTo>
                  <a:cubicBezTo>
                    <a:pt x="204" y="24"/>
                    <a:pt x="195" y="25"/>
                    <a:pt x="191" y="18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174" y="21"/>
                    <a:pt x="174" y="21"/>
                    <a:pt x="174" y="21"/>
                  </a:cubicBezTo>
                  <a:cubicBezTo>
                    <a:pt x="171" y="28"/>
                    <a:pt x="162" y="30"/>
                    <a:pt x="157" y="24"/>
                  </a:cubicBezTo>
                  <a:close/>
                  <a:moveTo>
                    <a:pt x="124" y="230"/>
                  </a:moveTo>
                  <a:cubicBezTo>
                    <a:pt x="110" y="185"/>
                    <a:pt x="135" y="138"/>
                    <a:pt x="179" y="124"/>
                  </a:cubicBezTo>
                  <a:cubicBezTo>
                    <a:pt x="224" y="110"/>
                    <a:pt x="271" y="134"/>
                    <a:pt x="285" y="179"/>
                  </a:cubicBezTo>
                  <a:cubicBezTo>
                    <a:pt x="299" y="223"/>
                    <a:pt x="274" y="271"/>
                    <a:pt x="230" y="285"/>
                  </a:cubicBezTo>
                  <a:cubicBezTo>
                    <a:pt x="185" y="299"/>
                    <a:pt x="138" y="274"/>
                    <a:pt x="124" y="230"/>
                  </a:cubicBezTo>
                  <a:close/>
                  <a:moveTo>
                    <a:pt x="278" y="279"/>
                  </a:moveTo>
                  <a:cubicBezTo>
                    <a:pt x="282" y="275"/>
                    <a:pt x="288" y="274"/>
                    <a:pt x="293" y="276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24" y="292"/>
                    <a:pt x="326" y="302"/>
                    <a:pt x="320" y="308"/>
                  </a:cubicBezTo>
                  <a:cubicBezTo>
                    <a:pt x="302" y="328"/>
                    <a:pt x="279" y="344"/>
                    <a:pt x="251" y="352"/>
                  </a:cubicBezTo>
                  <a:cubicBezTo>
                    <a:pt x="183" y="374"/>
                    <a:pt x="110" y="346"/>
                    <a:pt x="74" y="288"/>
                  </a:cubicBezTo>
                  <a:cubicBezTo>
                    <a:pt x="69" y="281"/>
                    <a:pt x="72" y="271"/>
                    <a:pt x="81" y="268"/>
                  </a:cubicBezTo>
                  <a:cubicBezTo>
                    <a:pt x="105" y="261"/>
                    <a:pt x="105" y="261"/>
                    <a:pt x="105" y="261"/>
                  </a:cubicBezTo>
                  <a:cubicBezTo>
                    <a:pt x="110" y="259"/>
                    <a:pt x="116" y="261"/>
                    <a:pt x="120" y="265"/>
                  </a:cubicBezTo>
                  <a:cubicBezTo>
                    <a:pt x="145" y="301"/>
                    <a:pt x="192" y="318"/>
                    <a:pt x="236" y="304"/>
                  </a:cubicBezTo>
                  <a:cubicBezTo>
                    <a:pt x="252" y="299"/>
                    <a:pt x="267" y="290"/>
                    <a:pt x="278" y="279"/>
                  </a:cubicBezTo>
                  <a:close/>
                  <a:moveTo>
                    <a:pt x="309" y="89"/>
                  </a:moveTo>
                  <a:cubicBezTo>
                    <a:pt x="329" y="107"/>
                    <a:pt x="344" y="130"/>
                    <a:pt x="353" y="158"/>
                  </a:cubicBezTo>
                  <a:cubicBezTo>
                    <a:pt x="362" y="187"/>
                    <a:pt x="362" y="216"/>
                    <a:pt x="355" y="244"/>
                  </a:cubicBezTo>
                  <a:cubicBezTo>
                    <a:pt x="353" y="252"/>
                    <a:pt x="344" y="256"/>
                    <a:pt x="336" y="252"/>
                  </a:cubicBezTo>
                  <a:cubicBezTo>
                    <a:pt x="314" y="240"/>
                    <a:pt x="314" y="240"/>
                    <a:pt x="314" y="240"/>
                  </a:cubicBezTo>
                  <a:cubicBezTo>
                    <a:pt x="309" y="238"/>
                    <a:pt x="306" y="232"/>
                    <a:pt x="307" y="226"/>
                  </a:cubicBezTo>
                  <a:cubicBezTo>
                    <a:pt x="311" y="209"/>
                    <a:pt x="310" y="191"/>
                    <a:pt x="304" y="173"/>
                  </a:cubicBezTo>
                  <a:cubicBezTo>
                    <a:pt x="299" y="156"/>
                    <a:pt x="290" y="142"/>
                    <a:pt x="279" y="131"/>
                  </a:cubicBezTo>
                  <a:cubicBezTo>
                    <a:pt x="275" y="127"/>
                    <a:pt x="274" y="121"/>
                    <a:pt x="277" y="116"/>
                  </a:cubicBezTo>
                  <a:cubicBezTo>
                    <a:pt x="289" y="93"/>
                    <a:pt x="289" y="93"/>
                    <a:pt x="289" y="93"/>
                  </a:cubicBezTo>
                  <a:cubicBezTo>
                    <a:pt x="293" y="85"/>
                    <a:pt x="302" y="83"/>
                    <a:pt x="309" y="89"/>
                  </a:cubicBezTo>
                  <a:close/>
                  <a:moveTo>
                    <a:pt x="244" y="54"/>
                  </a:moveTo>
                  <a:cubicBezTo>
                    <a:pt x="252" y="56"/>
                    <a:pt x="256" y="65"/>
                    <a:pt x="252" y="73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38" y="100"/>
                    <a:pt x="232" y="103"/>
                    <a:pt x="227" y="102"/>
                  </a:cubicBezTo>
                  <a:cubicBezTo>
                    <a:pt x="209" y="98"/>
                    <a:pt x="191" y="99"/>
                    <a:pt x="173" y="104"/>
                  </a:cubicBezTo>
                  <a:cubicBezTo>
                    <a:pt x="127" y="119"/>
                    <a:pt x="98" y="163"/>
                    <a:pt x="100" y="209"/>
                  </a:cubicBezTo>
                  <a:cubicBezTo>
                    <a:pt x="100" y="215"/>
                    <a:pt x="96" y="220"/>
                    <a:pt x="91" y="222"/>
                  </a:cubicBezTo>
                  <a:cubicBezTo>
                    <a:pt x="67" y="229"/>
                    <a:pt x="67" y="229"/>
                    <a:pt x="67" y="229"/>
                  </a:cubicBezTo>
                  <a:cubicBezTo>
                    <a:pt x="59" y="232"/>
                    <a:pt x="51" y="226"/>
                    <a:pt x="50" y="218"/>
                  </a:cubicBezTo>
                  <a:cubicBezTo>
                    <a:pt x="43" y="147"/>
                    <a:pt x="87" y="78"/>
                    <a:pt x="158" y="56"/>
                  </a:cubicBezTo>
                  <a:cubicBezTo>
                    <a:pt x="187" y="47"/>
                    <a:pt x="217" y="47"/>
                    <a:pt x="244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6562789" y="4812296"/>
              <a:ext cx="873292" cy="870848"/>
            </a:xfrm>
            <a:custGeom>
              <a:avLst/>
              <a:gdLst>
                <a:gd name="T0" fmla="*/ 446 w 453"/>
                <a:gd name="T1" fmla="*/ 172 h 452"/>
                <a:gd name="T2" fmla="*/ 407 w 453"/>
                <a:gd name="T3" fmla="*/ 167 h 452"/>
                <a:gd name="T4" fmla="*/ 394 w 453"/>
                <a:gd name="T5" fmla="*/ 151 h 452"/>
                <a:gd name="T6" fmla="*/ 419 w 453"/>
                <a:gd name="T7" fmla="*/ 122 h 452"/>
                <a:gd name="T8" fmla="*/ 396 w 453"/>
                <a:gd name="T9" fmla="*/ 76 h 452"/>
                <a:gd name="T10" fmla="*/ 360 w 453"/>
                <a:gd name="T11" fmla="*/ 89 h 452"/>
                <a:gd name="T12" fmla="*/ 334 w 453"/>
                <a:gd name="T13" fmla="*/ 76 h 452"/>
                <a:gd name="T14" fmla="*/ 340 w 453"/>
                <a:gd name="T15" fmla="*/ 40 h 452"/>
                <a:gd name="T16" fmla="*/ 297 w 453"/>
                <a:gd name="T17" fmla="*/ 12 h 452"/>
                <a:gd name="T18" fmla="*/ 274 w 453"/>
                <a:gd name="T19" fmla="*/ 39 h 452"/>
                <a:gd name="T20" fmla="*/ 238 w 453"/>
                <a:gd name="T21" fmla="*/ 41 h 452"/>
                <a:gd name="T22" fmla="*/ 225 w 453"/>
                <a:gd name="T23" fmla="*/ 8 h 452"/>
                <a:gd name="T24" fmla="*/ 173 w 453"/>
                <a:gd name="T25" fmla="*/ 7 h 452"/>
                <a:gd name="T26" fmla="*/ 168 w 453"/>
                <a:gd name="T27" fmla="*/ 41 h 452"/>
                <a:gd name="T28" fmla="*/ 150 w 453"/>
                <a:gd name="T29" fmla="*/ 56 h 452"/>
                <a:gd name="T30" fmla="*/ 123 w 453"/>
                <a:gd name="T31" fmla="*/ 34 h 452"/>
                <a:gd name="T32" fmla="*/ 77 w 453"/>
                <a:gd name="T33" fmla="*/ 57 h 452"/>
                <a:gd name="T34" fmla="*/ 88 w 453"/>
                <a:gd name="T35" fmla="*/ 90 h 452"/>
                <a:gd name="T36" fmla="*/ 75 w 453"/>
                <a:gd name="T37" fmla="*/ 117 h 452"/>
                <a:gd name="T38" fmla="*/ 41 w 453"/>
                <a:gd name="T39" fmla="*/ 112 h 452"/>
                <a:gd name="T40" fmla="*/ 12 w 453"/>
                <a:gd name="T41" fmla="*/ 155 h 452"/>
                <a:gd name="T42" fmla="*/ 40 w 453"/>
                <a:gd name="T43" fmla="*/ 178 h 452"/>
                <a:gd name="T44" fmla="*/ 42 w 453"/>
                <a:gd name="T45" fmla="*/ 214 h 452"/>
                <a:gd name="T46" fmla="*/ 9 w 453"/>
                <a:gd name="T47" fmla="*/ 228 h 452"/>
                <a:gd name="T48" fmla="*/ 7 w 453"/>
                <a:gd name="T49" fmla="*/ 279 h 452"/>
                <a:gd name="T50" fmla="*/ 44 w 453"/>
                <a:gd name="T51" fmla="*/ 284 h 452"/>
                <a:gd name="T52" fmla="*/ 58 w 453"/>
                <a:gd name="T53" fmla="*/ 301 h 452"/>
                <a:gd name="T54" fmla="*/ 35 w 453"/>
                <a:gd name="T55" fmla="*/ 329 h 452"/>
                <a:gd name="T56" fmla="*/ 58 w 453"/>
                <a:gd name="T57" fmla="*/ 375 h 452"/>
                <a:gd name="T58" fmla="*/ 94 w 453"/>
                <a:gd name="T59" fmla="*/ 362 h 452"/>
                <a:gd name="T60" fmla="*/ 119 w 453"/>
                <a:gd name="T61" fmla="*/ 374 h 452"/>
                <a:gd name="T62" fmla="*/ 113 w 453"/>
                <a:gd name="T63" fmla="*/ 411 h 452"/>
                <a:gd name="T64" fmla="*/ 156 w 453"/>
                <a:gd name="T65" fmla="*/ 440 h 452"/>
                <a:gd name="T66" fmla="*/ 181 w 453"/>
                <a:gd name="T67" fmla="*/ 409 h 452"/>
                <a:gd name="T68" fmla="*/ 214 w 453"/>
                <a:gd name="T69" fmla="*/ 406 h 452"/>
                <a:gd name="T70" fmla="*/ 228 w 453"/>
                <a:gd name="T71" fmla="*/ 443 h 452"/>
                <a:gd name="T72" fmla="*/ 280 w 453"/>
                <a:gd name="T73" fmla="*/ 445 h 452"/>
                <a:gd name="T74" fmla="*/ 285 w 453"/>
                <a:gd name="T75" fmla="*/ 405 h 452"/>
                <a:gd name="T76" fmla="*/ 300 w 453"/>
                <a:gd name="T77" fmla="*/ 391 h 452"/>
                <a:gd name="T78" fmla="*/ 330 w 453"/>
                <a:gd name="T79" fmla="*/ 418 h 452"/>
                <a:gd name="T80" fmla="*/ 376 w 453"/>
                <a:gd name="T81" fmla="*/ 395 h 452"/>
                <a:gd name="T82" fmla="*/ 362 w 453"/>
                <a:gd name="T83" fmla="*/ 357 h 452"/>
                <a:gd name="T84" fmla="*/ 373 w 453"/>
                <a:gd name="T85" fmla="*/ 332 h 452"/>
                <a:gd name="T86" fmla="*/ 412 w 453"/>
                <a:gd name="T87" fmla="*/ 340 h 452"/>
                <a:gd name="T88" fmla="*/ 441 w 453"/>
                <a:gd name="T89" fmla="*/ 297 h 452"/>
                <a:gd name="T90" fmla="*/ 409 w 453"/>
                <a:gd name="T91" fmla="*/ 271 h 452"/>
                <a:gd name="T92" fmla="*/ 408 w 453"/>
                <a:gd name="T93" fmla="*/ 238 h 452"/>
                <a:gd name="T94" fmla="*/ 444 w 453"/>
                <a:gd name="T95" fmla="*/ 224 h 452"/>
                <a:gd name="T96" fmla="*/ 315 w 453"/>
                <a:gd name="T97" fmla="*/ 351 h 452"/>
                <a:gd name="T98" fmla="*/ 134 w 453"/>
                <a:gd name="T99" fmla="*/ 105 h 452"/>
                <a:gd name="T100" fmla="*/ 315 w 453"/>
                <a:gd name="T101" fmla="*/ 35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3" h="452">
                  <a:moveTo>
                    <a:pt x="452" y="213"/>
                  </a:moveTo>
                  <a:cubicBezTo>
                    <a:pt x="446" y="172"/>
                    <a:pt x="446" y="172"/>
                    <a:pt x="446" y="172"/>
                  </a:cubicBezTo>
                  <a:cubicBezTo>
                    <a:pt x="445" y="167"/>
                    <a:pt x="440" y="164"/>
                    <a:pt x="435" y="164"/>
                  </a:cubicBezTo>
                  <a:cubicBezTo>
                    <a:pt x="407" y="167"/>
                    <a:pt x="407" y="167"/>
                    <a:pt x="407" y="167"/>
                  </a:cubicBezTo>
                  <a:cubicBezTo>
                    <a:pt x="403" y="168"/>
                    <a:pt x="399" y="165"/>
                    <a:pt x="397" y="161"/>
                  </a:cubicBezTo>
                  <a:cubicBezTo>
                    <a:pt x="396" y="158"/>
                    <a:pt x="395" y="154"/>
                    <a:pt x="394" y="151"/>
                  </a:cubicBezTo>
                  <a:cubicBezTo>
                    <a:pt x="392" y="147"/>
                    <a:pt x="393" y="143"/>
                    <a:pt x="396" y="140"/>
                  </a:cubicBezTo>
                  <a:cubicBezTo>
                    <a:pt x="419" y="122"/>
                    <a:pt x="419" y="122"/>
                    <a:pt x="419" y="122"/>
                  </a:cubicBezTo>
                  <a:cubicBezTo>
                    <a:pt x="423" y="119"/>
                    <a:pt x="423" y="113"/>
                    <a:pt x="420" y="109"/>
                  </a:cubicBezTo>
                  <a:cubicBezTo>
                    <a:pt x="396" y="76"/>
                    <a:pt x="396" y="76"/>
                    <a:pt x="396" y="76"/>
                  </a:cubicBezTo>
                  <a:cubicBezTo>
                    <a:pt x="393" y="72"/>
                    <a:pt x="387" y="71"/>
                    <a:pt x="383" y="73"/>
                  </a:cubicBezTo>
                  <a:cubicBezTo>
                    <a:pt x="360" y="89"/>
                    <a:pt x="360" y="89"/>
                    <a:pt x="360" y="89"/>
                  </a:cubicBezTo>
                  <a:cubicBezTo>
                    <a:pt x="357" y="91"/>
                    <a:pt x="352" y="91"/>
                    <a:pt x="349" y="88"/>
                  </a:cubicBezTo>
                  <a:cubicBezTo>
                    <a:pt x="344" y="84"/>
                    <a:pt x="339" y="80"/>
                    <a:pt x="334" y="76"/>
                  </a:cubicBezTo>
                  <a:cubicBezTo>
                    <a:pt x="331" y="73"/>
                    <a:pt x="329" y="69"/>
                    <a:pt x="331" y="65"/>
                  </a:cubicBezTo>
                  <a:cubicBezTo>
                    <a:pt x="340" y="40"/>
                    <a:pt x="340" y="40"/>
                    <a:pt x="340" y="40"/>
                  </a:cubicBezTo>
                  <a:cubicBezTo>
                    <a:pt x="342" y="35"/>
                    <a:pt x="340" y="30"/>
                    <a:pt x="335" y="28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3" y="9"/>
                    <a:pt x="287" y="11"/>
                    <a:pt x="285" y="16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2" y="43"/>
                    <a:pt x="268" y="45"/>
                    <a:pt x="263" y="44"/>
                  </a:cubicBezTo>
                  <a:cubicBezTo>
                    <a:pt x="255" y="42"/>
                    <a:pt x="247" y="41"/>
                    <a:pt x="238" y="41"/>
                  </a:cubicBezTo>
                  <a:cubicBezTo>
                    <a:pt x="234" y="40"/>
                    <a:pt x="230" y="37"/>
                    <a:pt x="229" y="33"/>
                  </a:cubicBezTo>
                  <a:cubicBezTo>
                    <a:pt x="225" y="8"/>
                    <a:pt x="225" y="8"/>
                    <a:pt x="225" y="8"/>
                  </a:cubicBezTo>
                  <a:cubicBezTo>
                    <a:pt x="224" y="3"/>
                    <a:pt x="219" y="0"/>
                    <a:pt x="214" y="0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68" y="7"/>
                    <a:pt x="164" y="12"/>
                    <a:pt x="165" y="17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6"/>
                    <a:pt x="165" y="50"/>
                    <a:pt x="161" y="51"/>
                  </a:cubicBezTo>
                  <a:cubicBezTo>
                    <a:pt x="158" y="53"/>
                    <a:pt x="154" y="54"/>
                    <a:pt x="150" y="56"/>
                  </a:cubicBezTo>
                  <a:cubicBezTo>
                    <a:pt x="146" y="58"/>
                    <a:pt x="141" y="57"/>
                    <a:pt x="139" y="53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0" y="30"/>
                    <a:pt x="114" y="29"/>
                    <a:pt x="110" y="32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3" y="60"/>
                    <a:pt x="72" y="66"/>
                    <a:pt x="75" y="7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94"/>
                    <a:pt x="90" y="99"/>
                    <a:pt x="87" y="102"/>
                  </a:cubicBezTo>
                  <a:cubicBezTo>
                    <a:pt x="83" y="107"/>
                    <a:pt x="79" y="112"/>
                    <a:pt x="75" y="117"/>
                  </a:cubicBezTo>
                  <a:cubicBezTo>
                    <a:pt x="73" y="121"/>
                    <a:pt x="68" y="122"/>
                    <a:pt x="64" y="12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36" y="110"/>
                    <a:pt x="31" y="112"/>
                    <a:pt x="29" y="117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0" y="160"/>
                    <a:pt x="12" y="165"/>
                    <a:pt x="17" y="167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3" y="180"/>
                    <a:pt x="46" y="184"/>
                    <a:pt x="45" y="189"/>
                  </a:cubicBezTo>
                  <a:cubicBezTo>
                    <a:pt x="43" y="197"/>
                    <a:pt x="42" y="205"/>
                    <a:pt x="42" y="214"/>
                  </a:cubicBezTo>
                  <a:cubicBezTo>
                    <a:pt x="41" y="218"/>
                    <a:pt x="38" y="222"/>
                    <a:pt x="34" y="223"/>
                  </a:cubicBezTo>
                  <a:cubicBezTo>
                    <a:pt x="9" y="228"/>
                    <a:pt x="9" y="228"/>
                    <a:pt x="9" y="228"/>
                  </a:cubicBezTo>
                  <a:cubicBezTo>
                    <a:pt x="4" y="228"/>
                    <a:pt x="0" y="233"/>
                    <a:pt x="1" y="238"/>
                  </a:cubicBezTo>
                  <a:cubicBezTo>
                    <a:pt x="7" y="279"/>
                    <a:pt x="7" y="279"/>
                    <a:pt x="7" y="279"/>
                  </a:cubicBezTo>
                  <a:cubicBezTo>
                    <a:pt x="8" y="284"/>
                    <a:pt x="13" y="288"/>
                    <a:pt x="18" y="287"/>
                  </a:cubicBezTo>
                  <a:cubicBezTo>
                    <a:pt x="44" y="284"/>
                    <a:pt x="44" y="284"/>
                    <a:pt x="44" y="284"/>
                  </a:cubicBezTo>
                  <a:cubicBezTo>
                    <a:pt x="48" y="284"/>
                    <a:pt x="52" y="286"/>
                    <a:pt x="54" y="290"/>
                  </a:cubicBezTo>
                  <a:cubicBezTo>
                    <a:pt x="55" y="294"/>
                    <a:pt x="57" y="297"/>
                    <a:pt x="58" y="301"/>
                  </a:cubicBezTo>
                  <a:cubicBezTo>
                    <a:pt x="60" y="305"/>
                    <a:pt x="59" y="309"/>
                    <a:pt x="56" y="312"/>
                  </a:cubicBezTo>
                  <a:cubicBezTo>
                    <a:pt x="35" y="329"/>
                    <a:pt x="35" y="329"/>
                    <a:pt x="35" y="329"/>
                  </a:cubicBezTo>
                  <a:cubicBezTo>
                    <a:pt x="31" y="332"/>
                    <a:pt x="30" y="338"/>
                    <a:pt x="33" y="342"/>
                  </a:cubicBezTo>
                  <a:cubicBezTo>
                    <a:pt x="58" y="375"/>
                    <a:pt x="58" y="375"/>
                    <a:pt x="58" y="375"/>
                  </a:cubicBezTo>
                  <a:cubicBezTo>
                    <a:pt x="61" y="379"/>
                    <a:pt x="66" y="380"/>
                    <a:pt x="71" y="378"/>
                  </a:cubicBezTo>
                  <a:cubicBezTo>
                    <a:pt x="94" y="362"/>
                    <a:pt x="94" y="362"/>
                    <a:pt x="94" y="362"/>
                  </a:cubicBezTo>
                  <a:cubicBezTo>
                    <a:pt x="97" y="360"/>
                    <a:pt x="102" y="360"/>
                    <a:pt x="105" y="363"/>
                  </a:cubicBezTo>
                  <a:cubicBezTo>
                    <a:pt x="110" y="367"/>
                    <a:pt x="115" y="370"/>
                    <a:pt x="119" y="374"/>
                  </a:cubicBezTo>
                  <a:cubicBezTo>
                    <a:pt x="123" y="376"/>
                    <a:pt x="124" y="381"/>
                    <a:pt x="123" y="385"/>
                  </a:cubicBezTo>
                  <a:cubicBezTo>
                    <a:pt x="113" y="411"/>
                    <a:pt x="113" y="411"/>
                    <a:pt x="113" y="411"/>
                  </a:cubicBezTo>
                  <a:cubicBezTo>
                    <a:pt x="111" y="416"/>
                    <a:pt x="113" y="421"/>
                    <a:pt x="118" y="423"/>
                  </a:cubicBezTo>
                  <a:cubicBezTo>
                    <a:pt x="156" y="440"/>
                    <a:pt x="156" y="440"/>
                    <a:pt x="156" y="440"/>
                  </a:cubicBezTo>
                  <a:cubicBezTo>
                    <a:pt x="160" y="442"/>
                    <a:pt x="166" y="440"/>
                    <a:pt x="168" y="435"/>
                  </a:cubicBezTo>
                  <a:cubicBezTo>
                    <a:pt x="181" y="409"/>
                    <a:pt x="181" y="409"/>
                    <a:pt x="181" y="409"/>
                  </a:cubicBezTo>
                  <a:cubicBezTo>
                    <a:pt x="183" y="405"/>
                    <a:pt x="187" y="403"/>
                    <a:pt x="191" y="404"/>
                  </a:cubicBezTo>
                  <a:cubicBezTo>
                    <a:pt x="199" y="405"/>
                    <a:pt x="206" y="406"/>
                    <a:pt x="214" y="406"/>
                  </a:cubicBezTo>
                  <a:cubicBezTo>
                    <a:pt x="218" y="407"/>
                    <a:pt x="222" y="410"/>
                    <a:pt x="223" y="414"/>
                  </a:cubicBezTo>
                  <a:cubicBezTo>
                    <a:pt x="228" y="443"/>
                    <a:pt x="228" y="443"/>
                    <a:pt x="228" y="443"/>
                  </a:cubicBezTo>
                  <a:cubicBezTo>
                    <a:pt x="229" y="448"/>
                    <a:pt x="234" y="452"/>
                    <a:pt x="239" y="451"/>
                  </a:cubicBezTo>
                  <a:cubicBezTo>
                    <a:pt x="280" y="445"/>
                    <a:pt x="280" y="445"/>
                    <a:pt x="280" y="445"/>
                  </a:cubicBezTo>
                  <a:cubicBezTo>
                    <a:pt x="285" y="444"/>
                    <a:pt x="289" y="440"/>
                    <a:pt x="288" y="435"/>
                  </a:cubicBezTo>
                  <a:cubicBezTo>
                    <a:pt x="285" y="405"/>
                    <a:pt x="285" y="405"/>
                    <a:pt x="285" y="405"/>
                  </a:cubicBezTo>
                  <a:cubicBezTo>
                    <a:pt x="284" y="400"/>
                    <a:pt x="287" y="396"/>
                    <a:pt x="291" y="395"/>
                  </a:cubicBezTo>
                  <a:cubicBezTo>
                    <a:pt x="294" y="393"/>
                    <a:pt x="297" y="392"/>
                    <a:pt x="300" y="391"/>
                  </a:cubicBezTo>
                  <a:cubicBezTo>
                    <a:pt x="303" y="389"/>
                    <a:pt x="308" y="391"/>
                    <a:pt x="311" y="394"/>
                  </a:cubicBezTo>
                  <a:cubicBezTo>
                    <a:pt x="330" y="418"/>
                    <a:pt x="330" y="418"/>
                    <a:pt x="330" y="418"/>
                  </a:cubicBezTo>
                  <a:cubicBezTo>
                    <a:pt x="333" y="422"/>
                    <a:pt x="339" y="423"/>
                    <a:pt x="343" y="420"/>
                  </a:cubicBezTo>
                  <a:cubicBezTo>
                    <a:pt x="376" y="395"/>
                    <a:pt x="376" y="395"/>
                    <a:pt x="376" y="395"/>
                  </a:cubicBezTo>
                  <a:cubicBezTo>
                    <a:pt x="381" y="392"/>
                    <a:pt x="382" y="386"/>
                    <a:pt x="379" y="382"/>
                  </a:cubicBezTo>
                  <a:cubicBezTo>
                    <a:pt x="362" y="357"/>
                    <a:pt x="362" y="357"/>
                    <a:pt x="362" y="357"/>
                  </a:cubicBezTo>
                  <a:cubicBezTo>
                    <a:pt x="359" y="353"/>
                    <a:pt x="359" y="348"/>
                    <a:pt x="362" y="345"/>
                  </a:cubicBezTo>
                  <a:cubicBezTo>
                    <a:pt x="366" y="341"/>
                    <a:pt x="369" y="337"/>
                    <a:pt x="373" y="332"/>
                  </a:cubicBezTo>
                  <a:cubicBezTo>
                    <a:pt x="375" y="329"/>
                    <a:pt x="380" y="327"/>
                    <a:pt x="384" y="329"/>
                  </a:cubicBezTo>
                  <a:cubicBezTo>
                    <a:pt x="412" y="340"/>
                    <a:pt x="412" y="340"/>
                    <a:pt x="412" y="340"/>
                  </a:cubicBezTo>
                  <a:cubicBezTo>
                    <a:pt x="417" y="342"/>
                    <a:pt x="422" y="339"/>
                    <a:pt x="424" y="335"/>
                  </a:cubicBezTo>
                  <a:cubicBezTo>
                    <a:pt x="441" y="297"/>
                    <a:pt x="441" y="297"/>
                    <a:pt x="441" y="297"/>
                  </a:cubicBezTo>
                  <a:cubicBezTo>
                    <a:pt x="443" y="292"/>
                    <a:pt x="441" y="286"/>
                    <a:pt x="436" y="284"/>
                  </a:cubicBezTo>
                  <a:cubicBezTo>
                    <a:pt x="409" y="271"/>
                    <a:pt x="409" y="271"/>
                    <a:pt x="409" y="271"/>
                  </a:cubicBezTo>
                  <a:cubicBezTo>
                    <a:pt x="406" y="269"/>
                    <a:pt x="403" y="265"/>
                    <a:pt x="404" y="261"/>
                  </a:cubicBezTo>
                  <a:cubicBezTo>
                    <a:pt x="406" y="253"/>
                    <a:pt x="407" y="246"/>
                    <a:pt x="408" y="238"/>
                  </a:cubicBezTo>
                  <a:cubicBezTo>
                    <a:pt x="408" y="234"/>
                    <a:pt x="411" y="230"/>
                    <a:pt x="415" y="230"/>
                  </a:cubicBezTo>
                  <a:cubicBezTo>
                    <a:pt x="444" y="224"/>
                    <a:pt x="444" y="224"/>
                    <a:pt x="444" y="224"/>
                  </a:cubicBezTo>
                  <a:cubicBezTo>
                    <a:pt x="449" y="223"/>
                    <a:pt x="453" y="218"/>
                    <a:pt x="452" y="213"/>
                  </a:cubicBezTo>
                  <a:close/>
                  <a:moveTo>
                    <a:pt x="315" y="351"/>
                  </a:moveTo>
                  <a:cubicBezTo>
                    <a:pt x="247" y="400"/>
                    <a:pt x="151" y="386"/>
                    <a:pt x="101" y="318"/>
                  </a:cubicBezTo>
                  <a:cubicBezTo>
                    <a:pt x="52" y="250"/>
                    <a:pt x="66" y="155"/>
                    <a:pt x="134" y="105"/>
                  </a:cubicBezTo>
                  <a:cubicBezTo>
                    <a:pt x="202" y="55"/>
                    <a:pt x="297" y="70"/>
                    <a:pt x="347" y="138"/>
                  </a:cubicBezTo>
                  <a:cubicBezTo>
                    <a:pt x="397" y="205"/>
                    <a:pt x="382" y="301"/>
                    <a:pt x="315" y="3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6688242" y="4945082"/>
              <a:ext cx="612608" cy="612607"/>
            </a:xfrm>
            <a:custGeom>
              <a:avLst/>
              <a:gdLst>
                <a:gd name="T0" fmla="*/ 76 w 318"/>
                <a:gd name="T1" fmla="*/ 46 h 318"/>
                <a:gd name="T2" fmla="*/ 46 w 318"/>
                <a:gd name="T3" fmla="*/ 242 h 318"/>
                <a:gd name="T4" fmla="*/ 242 w 318"/>
                <a:gd name="T5" fmla="*/ 272 h 318"/>
                <a:gd name="T6" fmla="*/ 272 w 318"/>
                <a:gd name="T7" fmla="*/ 76 h 318"/>
                <a:gd name="T8" fmla="*/ 76 w 318"/>
                <a:gd name="T9" fmla="*/ 46 h 318"/>
                <a:gd name="T10" fmla="*/ 233 w 318"/>
                <a:gd name="T11" fmla="*/ 259 h 318"/>
                <a:gd name="T12" fmla="*/ 59 w 318"/>
                <a:gd name="T13" fmla="*/ 232 h 318"/>
                <a:gd name="T14" fmla="*/ 86 w 318"/>
                <a:gd name="T15" fmla="*/ 59 h 318"/>
                <a:gd name="T16" fmla="*/ 259 w 318"/>
                <a:gd name="T17" fmla="*/ 85 h 318"/>
                <a:gd name="T18" fmla="*/ 233 w 318"/>
                <a:gd name="T19" fmla="*/ 25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76" y="46"/>
                  </a:moveTo>
                  <a:cubicBezTo>
                    <a:pt x="14" y="91"/>
                    <a:pt x="0" y="179"/>
                    <a:pt x="46" y="242"/>
                  </a:cubicBezTo>
                  <a:cubicBezTo>
                    <a:pt x="92" y="304"/>
                    <a:pt x="180" y="318"/>
                    <a:pt x="242" y="272"/>
                  </a:cubicBezTo>
                  <a:cubicBezTo>
                    <a:pt x="305" y="226"/>
                    <a:pt x="318" y="138"/>
                    <a:pt x="272" y="76"/>
                  </a:cubicBezTo>
                  <a:cubicBezTo>
                    <a:pt x="227" y="13"/>
                    <a:pt x="139" y="0"/>
                    <a:pt x="76" y="46"/>
                  </a:cubicBezTo>
                  <a:close/>
                  <a:moveTo>
                    <a:pt x="233" y="259"/>
                  </a:moveTo>
                  <a:cubicBezTo>
                    <a:pt x="177" y="299"/>
                    <a:pt x="100" y="287"/>
                    <a:pt x="59" y="232"/>
                  </a:cubicBezTo>
                  <a:cubicBezTo>
                    <a:pt x="19" y="177"/>
                    <a:pt x="31" y="99"/>
                    <a:pt x="86" y="59"/>
                  </a:cubicBezTo>
                  <a:cubicBezTo>
                    <a:pt x="141" y="18"/>
                    <a:pt x="219" y="30"/>
                    <a:pt x="259" y="85"/>
                  </a:cubicBezTo>
                  <a:cubicBezTo>
                    <a:pt x="300" y="141"/>
                    <a:pt x="288" y="218"/>
                    <a:pt x="233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45" name="Picture 6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913" y="4064458"/>
              <a:ext cx="131157" cy="3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Freeform 63"/>
            <p:cNvSpPr>
              <a:spLocks noEditPoints="1"/>
            </p:cNvSpPr>
            <p:nvPr/>
          </p:nvSpPr>
          <p:spPr bwMode="auto">
            <a:xfrm>
              <a:off x="5306616" y="2411557"/>
              <a:ext cx="1628463" cy="1627648"/>
            </a:xfrm>
            <a:custGeom>
              <a:avLst/>
              <a:gdLst>
                <a:gd name="T0" fmla="*/ 814 w 845"/>
                <a:gd name="T1" fmla="*/ 532 h 845"/>
                <a:gd name="T2" fmla="*/ 754 w 845"/>
                <a:gd name="T3" fmla="*/ 488 h 845"/>
                <a:gd name="T4" fmla="*/ 775 w 845"/>
                <a:gd name="T5" fmla="*/ 430 h 845"/>
                <a:gd name="T6" fmla="*/ 843 w 845"/>
                <a:gd name="T7" fmla="*/ 399 h 845"/>
                <a:gd name="T8" fmla="*/ 812 w 845"/>
                <a:gd name="T9" fmla="*/ 308 h 845"/>
                <a:gd name="T10" fmla="*/ 741 w 845"/>
                <a:gd name="T11" fmla="*/ 301 h 845"/>
                <a:gd name="T12" fmla="*/ 740 w 845"/>
                <a:gd name="T13" fmla="*/ 262 h 845"/>
                <a:gd name="T14" fmla="*/ 785 w 845"/>
                <a:gd name="T15" fmla="*/ 205 h 845"/>
                <a:gd name="T16" fmla="*/ 714 w 845"/>
                <a:gd name="T17" fmla="*/ 138 h 845"/>
                <a:gd name="T18" fmla="*/ 650 w 845"/>
                <a:gd name="T19" fmla="*/ 165 h 845"/>
                <a:gd name="T20" fmla="*/ 617 w 845"/>
                <a:gd name="T21" fmla="*/ 122 h 845"/>
                <a:gd name="T22" fmla="*/ 626 w 845"/>
                <a:gd name="T23" fmla="*/ 53 h 845"/>
                <a:gd name="T24" fmla="*/ 531 w 845"/>
                <a:gd name="T25" fmla="*/ 31 h 845"/>
                <a:gd name="T26" fmla="*/ 491 w 845"/>
                <a:gd name="T27" fmla="*/ 83 h 845"/>
                <a:gd name="T28" fmla="*/ 428 w 845"/>
                <a:gd name="T29" fmla="*/ 62 h 845"/>
                <a:gd name="T30" fmla="*/ 399 w 845"/>
                <a:gd name="T31" fmla="*/ 2 h 845"/>
                <a:gd name="T32" fmla="*/ 307 w 845"/>
                <a:gd name="T33" fmla="*/ 33 h 845"/>
                <a:gd name="T34" fmla="*/ 301 w 845"/>
                <a:gd name="T35" fmla="*/ 97 h 845"/>
                <a:gd name="T36" fmla="*/ 258 w 845"/>
                <a:gd name="T37" fmla="*/ 100 h 845"/>
                <a:gd name="T38" fmla="*/ 205 w 845"/>
                <a:gd name="T39" fmla="*/ 61 h 845"/>
                <a:gd name="T40" fmla="*/ 138 w 845"/>
                <a:gd name="T41" fmla="*/ 131 h 845"/>
                <a:gd name="T42" fmla="*/ 162 w 845"/>
                <a:gd name="T43" fmla="*/ 191 h 845"/>
                <a:gd name="T44" fmla="*/ 118 w 845"/>
                <a:gd name="T45" fmla="*/ 227 h 845"/>
                <a:gd name="T46" fmla="*/ 53 w 845"/>
                <a:gd name="T47" fmla="*/ 219 h 845"/>
                <a:gd name="T48" fmla="*/ 30 w 845"/>
                <a:gd name="T49" fmla="*/ 314 h 845"/>
                <a:gd name="T50" fmla="*/ 83 w 845"/>
                <a:gd name="T51" fmla="*/ 354 h 845"/>
                <a:gd name="T52" fmla="*/ 62 w 845"/>
                <a:gd name="T53" fmla="*/ 417 h 845"/>
                <a:gd name="T54" fmla="*/ 1 w 845"/>
                <a:gd name="T55" fmla="*/ 446 h 845"/>
                <a:gd name="T56" fmla="*/ 32 w 845"/>
                <a:gd name="T57" fmla="*/ 538 h 845"/>
                <a:gd name="T58" fmla="*/ 100 w 845"/>
                <a:gd name="T59" fmla="*/ 544 h 845"/>
                <a:gd name="T60" fmla="*/ 103 w 845"/>
                <a:gd name="T61" fmla="*/ 584 h 845"/>
                <a:gd name="T62" fmla="*/ 61 w 845"/>
                <a:gd name="T63" fmla="*/ 640 h 845"/>
                <a:gd name="T64" fmla="*/ 131 w 845"/>
                <a:gd name="T65" fmla="*/ 707 h 845"/>
                <a:gd name="T66" fmla="*/ 196 w 845"/>
                <a:gd name="T67" fmla="*/ 678 h 845"/>
                <a:gd name="T68" fmla="*/ 229 w 845"/>
                <a:gd name="T69" fmla="*/ 720 h 845"/>
                <a:gd name="T70" fmla="*/ 219 w 845"/>
                <a:gd name="T71" fmla="*/ 792 h 845"/>
                <a:gd name="T72" fmla="*/ 313 w 845"/>
                <a:gd name="T73" fmla="*/ 814 h 845"/>
                <a:gd name="T74" fmla="*/ 356 w 845"/>
                <a:gd name="T75" fmla="*/ 755 h 845"/>
                <a:gd name="T76" fmla="*/ 415 w 845"/>
                <a:gd name="T77" fmla="*/ 775 h 845"/>
                <a:gd name="T78" fmla="*/ 446 w 845"/>
                <a:gd name="T79" fmla="*/ 844 h 845"/>
                <a:gd name="T80" fmla="*/ 537 w 845"/>
                <a:gd name="T81" fmla="*/ 813 h 845"/>
                <a:gd name="T82" fmla="*/ 543 w 845"/>
                <a:gd name="T83" fmla="*/ 738 h 845"/>
                <a:gd name="T84" fmla="*/ 580 w 845"/>
                <a:gd name="T85" fmla="*/ 737 h 845"/>
                <a:gd name="T86" fmla="*/ 640 w 845"/>
                <a:gd name="T87" fmla="*/ 785 h 845"/>
                <a:gd name="T88" fmla="*/ 707 w 845"/>
                <a:gd name="T89" fmla="*/ 715 h 845"/>
                <a:gd name="T90" fmla="*/ 676 w 845"/>
                <a:gd name="T91" fmla="*/ 646 h 845"/>
                <a:gd name="T92" fmla="*/ 716 w 845"/>
                <a:gd name="T93" fmla="*/ 615 h 845"/>
                <a:gd name="T94" fmla="*/ 792 w 845"/>
                <a:gd name="T95" fmla="*/ 626 h 845"/>
                <a:gd name="T96" fmla="*/ 606 w 845"/>
                <a:gd name="T97" fmla="*/ 665 h 845"/>
                <a:gd name="T98" fmla="*/ 244 w 845"/>
                <a:gd name="T99" fmla="*/ 172 h 845"/>
                <a:gd name="T100" fmla="*/ 606 w 845"/>
                <a:gd name="T101" fmla="*/ 66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5" h="845">
                  <a:moveTo>
                    <a:pt x="823" y="555"/>
                  </a:moveTo>
                  <a:cubicBezTo>
                    <a:pt x="826" y="546"/>
                    <a:pt x="823" y="536"/>
                    <a:pt x="814" y="532"/>
                  </a:cubicBezTo>
                  <a:cubicBezTo>
                    <a:pt x="764" y="508"/>
                    <a:pt x="764" y="508"/>
                    <a:pt x="764" y="508"/>
                  </a:cubicBezTo>
                  <a:cubicBezTo>
                    <a:pt x="757" y="504"/>
                    <a:pt x="753" y="496"/>
                    <a:pt x="754" y="488"/>
                  </a:cubicBezTo>
                  <a:cubicBezTo>
                    <a:pt x="757" y="474"/>
                    <a:pt x="759" y="460"/>
                    <a:pt x="761" y="446"/>
                  </a:cubicBezTo>
                  <a:cubicBezTo>
                    <a:pt x="761" y="438"/>
                    <a:pt x="767" y="431"/>
                    <a:pt x="775" y="430"/>
                  </a:cubicBezTo>
                  <a:cubicBezTo>
                    <a:pt x="829" y="420"/>
                    <a:pt x="829" y="420"/>
                    <a:pt x="829" y="420"/>
                  </a:cubicBezTo>
                  <a:cubicBezTo>
                    <a:pt x="838" y="418"/>
                    <a:pt x="845" y="409"/>
                    <a:pt x="843" y="399"/>
                  </a:cubicBezTo>
                  <a:cubicBezTo>
                    <a:pt x="832" y="323"/>
                    <a:pt x="832" y="323"/>
                    <a:pt x="832" y="323"/>
                  </a:cubicBezTo>
                  <a:cubicBezTo>
                    <a:pt x="830" y="313"/>
                    <a:pt x="822" y="307"/>
                    <a:pt x="812" y="308"/>
                  </a:cubicBezTo>
                  <a:cubicBezTo>
                    <a:pt x="760" y="313"/>
                    <a:pt x="760" y="313"/>
                    <a:pt x="760" y="313"/>
                  </a:cubicBezTo>
                  <a:cubicBezTo>
                    <a:pt x="752" y="314"/>
                    <a:pt x="744" y="309"/>
                    <a:pt x="741" y="301"/>
                  </a:cubicBezTo>
                  <a:cubicBezTo>
                    <a:pt x="739" y="295"/>
                    <a:pt x="737" y="289"/>
                    <a:pt x="734" y="283"/>
                  </a:cubicBezTo>
                  <a:cubicBezTo>
                    <a:pt x="731" y="276"/>
                    <a:pt x="733" y="267"/>
                    <a:pt x="740" y="262"/>
                  </a:cubicBezTo>
                  <a:cubicBezTo>
                    <a:pt x="781" y="229"/>
                    <a:pt x="781" y="229"/>
                    <a:pt x="781" y="229"/>
                  </a:cubicBezTo>
                  <a:cubicBezTo>
                    <a:pt x="789" y="223"/>
                    <a:pt x="790" y="213"/>
                    <a:pt x="785" y="205"/>
                  </a:cubicBezTo>
                  <a:cubicBezTo>
                    <a:pt x="739" y="142"/>
                    <a:pt x="739" y="142"/>
                    <a:pt x="739" y="142"/>
                  </a:cubicBezTo>
                  <a:cubicBezTo>
                    <a:pt x="733" y="135"/>
                    <a:pt x="722" y="133"/>
                    <a:pt x="714" y="138"/>
                  </a:cubicBezTo>
                  <a:cubicBezTo>
                    <a:pt x="672" y="167"/>
                    <a:pt x="672" y="167"/>
                    <a:pt x="672" y="167"/>
                  </a:cubicBezTo>
                  <a:cubicBezTo>
                    <a:pt x="666" y="171"/>
                    <a:pt x="657" y="170"/>
                    <a:pt x="650" y="165"/>
                  </a:cubicBezTo>
                  <a:cubicBezTo>
                    <a:pt x="642" y="157"/>
                    <a:pt x="633" y="150"/>
                    <a:pt x="623" y="143"/>
                  </a:cubicBezTo>
                  <a:cubicBezTo>
                    <a:pt x="617" y="138"/>
                    <a:pt x="614" y="130"/>
                    <a:pt x="617" y="122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9" y="67"/>
                    <a:pt x="634" y="57"/>
                    <a:pt x="626" y="53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46" y="19"/>
                    <a:pt x="536" y="22"/>
                    <a:pt x="531" y="31"/>
                  </a:cubicBezTo>
                  <a:cubicBezTo>
                    <a:pt x="511" y="74"/>
                    <a:pt x="511" y="74"/>
                    <a:pt x="511" y="74"/>
                  </a:cubicBezTo>
                  <a:cubicBezTo>
                    <a:pt x="507" y="81"/>
                    <a:pt x="499" y="85"/>
                    <a:pt x="491" y="83"/>
                  </a:cubicBezTo>
                  <a:cubicBezTo>
                    <a:pt x="475" y="80"/>
                    <a:pt x="460" y="78"/>
                    <a:pt x="444" y="77"/>
                  </a:cubicBezTo>
                  <a:cubicBezTo>
                    <a:pt x="436" y="76"/>
                    <a:pt x="429" y="70"/>
                    <a:pt x="428" y="62"/>
                  </a:cubicBezTo>
                  <a:cubicBezTo>
                    <a:pt x="419" y="16"/>
                    <a:pt x="419" y="16"/>
                    <a:pt x="419" y="16"/>
                  </a:cubicBezTo>
                  <a:cubicBezTo>
                    <a:pt x="417" y="7"/>
                    <a:pt x="408" y="0"/>
                    <a:pt x="399" y="2"/>
                  </a:cubicBezTo>
                  <a:cubicBezTo>
                    <a:pt x="322" y="13"/>
                    <a:pt x="322" y="13"/>
                    <a:pt x="322" y="13"/>
                  </a:cubicBezTo>
                  <a:cubicBezTo>
                    <a:pt x="313" y="15"/>
                    <a:pt x="306" y="23"/>
                    <a:pt x="307" y="33"/>
                  </a:cubicBezTo>
                  <a:cubicBezTo>
                    <a:pt x="312" y="78"/>
                    <a:pt x="312" y="78"/>
                    <a:pt x="312" y="78"/>
                  </a:cubicBezTo>
                  <a:cubicBezTo>
                    <a:pt x="313" y="86"/>
                    <a:pt x="308" y="94"/>
                    <a:pt x="301" y="97"/>
                  </a:cubicBezTo>
                  <a:cubicBezTo>
                    <a:pt x="293" y="99"/>
                    <a:pt x="286" y="102"/>
                    <a:pt x="279" y="106"/>
                  </a:cubicBezTo>
                  <a:cubicBezTo>
                    <a:pt x="272" y="109"/>
                    <a:pt x="263" y="107"/>
                    <a:pt x="258" y="100"/>
                  </a:cubicBezTo>
                  <a:cubicBezTo>
                    <a:pt x="229" y="65"/>
                    <a:pt x="229" y="65"/>
                    <a:pt x="229" y="65"/>
                  </a:cubicBezTo>
                  <a:cubicBezTo>
                    <a:pt x="223" y="57"/>
                    <a:pt x="213" y="56"/>
                    <a:pt x="205" y="61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35" y="113"/>
                    <a:pt x="133" y="124"/>
                    <a:pt x="138" y="131"/>
                  </a:cubicBezTo>
                  <a:cubicBezTo>
                    <a:pt x="164" y="169"/>
                    <a:pt x="164" y="169"/>
                    <a:pt x="164" y="169"/>
                  </a:cubicBezTo>
                  <a:cubicBezTo>
                    <a:pt x="168" y="176"/>
                    <a:pt x="168" y="185"/>
                    <a:pt x="162" y="191"/>
                  </a:cubicBezTo>
                  <a:cubicBezTo>
                    <a:pt x="154" y="201"/>
                    <a:pt x="146" y="210"/>
                    <a:pt x="139" y="220"/>
                  </a:cubicBezTo>
                  <a:cubicBezTo>
                    <a:pt x="135" y="227"/>
                    <a:pt x="126" y="230"/>
                    <a:pt x="118" y="227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67" y="207"/>
                    <a:pt x="57" y="211"/>
                    <a:pt x="53" y="219"/>
                  </a:cubicBezTo>
                  <a:cubicBezTo>
                    <a:pt x="22" y="290"/>
                    <a:pt x="22" y="290"/>
                    <a:pt x="22" y="290"/>
                  </a:cubicBezTo>
                  <a:cubicBezTo>
                    <a:pt x="18" y="299"/>
                    <a:pt x="22" y="309"/>
                    <a:pt x="30" y="314"/>
                  </a:cubicBezTo>
                  <a:cubicBezTo>
                    <a:pt x="73" y="334"/>
                    <a:pt x="73" y="334"/>
                    <a:pt x="73" y="334"/>
                  </a:cubicBezTo>
                  <a:cubicBezTo>
                    <a:pt x="80" y="338"/>
                    <a:pt x="84" y="346"/>
                    <a:pt x="83" y="354"/>
                  </a:cubicBezTo>
                  <a:cubicBezTo>
                    <a:pt x="80" y="369"/>
                    <a:pt x="78" y="385"/>
                    <a:pt x="77" y="401"/>
                  </a:cubicBezTo>
                  <a:cubicBezTo>
                    <a:pt x="76" y="409"/>
                    <a:pt x="70" y="416"/>
                    <a:pt x="62" y="417"/>
                  </a:cubicBezTo>
                  <a:cubicBezTo>
                    <a:pt x="16" y="426"/>
                    <a:pt x="16" y="426"/>
                    <a:pt x="16" y="426"/>
                  </a:cubicBezTo>
                  <a:cubicBezTo>
                    <a:pt x="6" y="428"/>
                    <a:pt x="0" y="437"/>
                    <a:pt x="1" y="446"/>
                  </a:cubicBezTo>
                  <a:cubicBezTo>
                    <a:pt x="13" y="523"/>
                    <a:pt x="13" y="523"/>
                    <a:pt x="13" y="523"/>
                  </a:cubicBezTo>
                  <a:cubicBezTo>
                    <a:pt x="14" y="532"/>
                    <a:pt x="23" y="539"/>
                    <a:pt x="32" y="538"/>
                  </a:cubicBezTo>
                  <a:cubicBezTo>
                    <a:pt x="82" y="532"/>
                    <a:pt x="82" y="532"/>
                    <a:pt x="82" y="532"/>
                  </a:cubicBezTo>
                  <a:cubicBezTo>
                    <a:pt x="89" y="532"/>
                    <a:pt x="97" y="536"/>
                    <a:pt x="100" y="544"/>
                  </a:cubicBezTo>
                  <a:cubicBezTo>
                    <a:pt x="102" y="550"/>
                    <a:pt x="105" y="556"/>
                    <a:pt x="108" y="563"/>
                  </a:cubicBezTo>
                  <a:cubicBezTo>
                    <a:pt x="112" y="570"/>
                    <a:pt x="110" y="579"/>
                    <a:pt x="103" y="584"/>
                  </a:cubicBezTo>
                  <a:cubicBezTo>
                    <a:pt x="64" y="615"/>
                    <a:pt x="64" y="615"/>
                    <a:pt x="64" y="615"/>
                  </a:cubicBezTo>
                  <a:cubicBezTo>
                    <a:pt x="57" y="621"/>
                    <a:pt x="55" y="632"/>
                    <a:pt x="61" y="640"/>
                  </a:cubicBezTo>
                  <a:cubicBezTo>
                    <a:pt x="107" y="702"/>
                    <a:pt x="107" y="702"/>
                    <a:pt x="107" y="702"/>
                  </a:cubicBezTo>
                  <a:cubicBezTo>
                    <a:pt x="112" y="710"/>
                    <a:pt x="123" y="712"/>
                    <a:pt x="131" y="707"/>
                  </a:cubicBezTo>
                  <a:cubicBezTo>
                    <a:pt x="175" y="677"/>
                    <a:pt x="175" y="677"/>
                    <a:pt x="175" y="677"/>
                  </a:cubicBezTo>
                  <a:cubicBezTo>
                    <a:pt x="181" y="673"/>
                    <a:pt x="190" y="673"/>
                    <a:pt x="196" y="678"/>
                  </a:cubicBezTo>
                  <a:cubicBezTo>
                    <a:pt x="204" y="686"/>
                    <a:pt x="213" y="693"/>
                    <a:pt x="222" y="699"/>
                  </a:cubicBezTo>
                  <a:cubicBezTo>
                    <a:pt x="229" y="704"/>
                    <a:pt x="232" y="712"/>
                    <a:pt x="229" y="720"/>
                  </a:cubicBezTo>
                  <a:cubicBezTo>
                    <a:pt x="209" y="769"/>
                    <a:pt x="209" y="769"/>
                    <a:pt x="209" y="769"/>
                  </a:cubicBezTo>
                  <a:cubicBezTo>
                    <a:pt x="206" y="778"/>
                    <a:pt x="210" y="788"/>
                    <a:pt x="219" y="792"/>
                  </a:cubicBezTo>
                  <a:cubicBezTo>
                    <a:pt x="290" y="823"/>
                    <a:pt x="290" y="823"/>
                    <a:pt x="290" y="823"/>
                  </a:cubicBezTo>
                  <a:cubicBezTo>
                    <a:pt x="299" y="827"/>
                    <a:pt x="309" y="823"/>
                    <a:pt x="313" y="814"/>
                  </a:cubicBezTo>
                  <a:cubicBezTo>
                    <a:pt x="337" y="765"/>
                    <a:pt x="337" y="765"/>
                    <a:pt x="337" y="765"/>
                  </a:cubicBezTo>
                  <a:cubicBezTo>
                    <a:pt x="341" y="758"/>
                    <a:pt x="348" y="754"/>
                    <a:pt x="356" y="755"/>
                  </a:cubicBezTo>
                  <a:cubicBezTo>
                    <a:pt x="370" y="758"/>
                    <a:pt x="384" y="760"/>
                    <a:pt x="399" y="760"/>
                  </a:cubicBezTo>
                  <a:cubicBezTo>
                    <a:pt x="407" y="761"/>
                    <a:pt x="413" y="767"/>
                    <a:pt x="415" y="775"/>
                  </a:cubicBezTo>
                  <a:cubicBezTo>
                    <a:pt x="425" y="829"/>
                    <a:pt x="425" y="829"/>
                    <a:pt x="425" y="829"/>
                  </a:cubicBezTo>
                  <a:cubicBezTo>
                    <a:pt x="427" y="839"/>
                    <a:pt x="436" y="845"/>
                    <a:pt x="446" y="844"/>
                  </a:cubicBezTo>
                  <a:cubicBezTo>
                    <a:pt x="522" y="832"/>
                    <a:pt x="522" y="832"/>
                    <a:pt x="522" y="832"/>
                  </a:cubicBezTo>
                  <a:cubicBezTo>
                    <a:pt x="532" y="831"/>
                    <a:pt x="538" y="822"/>
                    <a:pt x="537" y="813"/>
                  </a:cubicBezTo>
                  <a:cubicBezTo>
                    <a:pt x="531" y="757"/>
                    <a:pt x="531" y="757"/>
                    <a:pt x="531" y="757"/>
                  </a:cubicBezTo>
                  <a:cubicBezTo>
                    <a:pt x="530" y="749"/>
                    <a:pt x="535" y="741"/>
                    <a:pt x="543" y="738"/>
                  </a:cubicBezTo>
                  <a:cubicBezTo>
                    <a:pt x="548" y="736"/>
                    <a:pt x="553" y="734"/>
                    <a:pt x="559" y="732"/>
                  </a:cubicBezTo>
                  <a:cubicBezTo>
                    <a:pt x="566" y="729"/>
                    <a:pt x="575" y="731"/>
                    <a:pt x="580" y="737"/>
                  </a:cubicBezTo>
                  <a:cubicBezTo>
                    <a:pt x="616" y="782"/>
                    <a:pt x="616" y="782"/>
                    <a:pt x="616" y="782"/>
                  </a:cubicBezTo>
                  <a:cubicBezTo>
                    <a:pt x="622" y="789"/>
                    <a:pt x="632" y="791"/>
                    <a:pt x="640" y="785"/>
                  </a:cubicBezTo>
                  <a:cubicBezTo>
                    <a:pt x="702" y="739"/>
                    <a:pt x="702" y="739"/>
                    <a:pt x="702" y="739"/>
                  </a:cubicBezTo>
                  <a:cubicBezTo>
                    <a:pt x="710" y="734"/>
                    <a:pt x="712" y="723"/>
                    <a:pt x="707" y="715"/>
                  </a:cubicBezTo>
                  <a:cubicBezTo>
                    <a:pt x="675" y="667"/>
                    <a:pt x="675" y="667"/>
                    <a:pt x="675" y="667"/>
                  </a:cubicBezTo>
                  <a:cubicBezTo>
                    <a:pt x="670" y="661"/>
                    <a:pt x="671" y="652"/>
                    <a:pt x="676" y="646"/>
                  </a:cubicBezTo>
                  <a:cubicBezTo>
                    <a:pt x="683" y="638"/>
                    <a:pt x="689" y="630"/>
                    <a:pt x="695" y="621"/>
                  </a:cubicBezTo>
                  <a:cubicBezTo>
                    <a:pt x="700" y="615"/>
                    <a:pt x="709" y="612"/>
                    <a:pt x="716" y="615"/>
                  </a:cubicBezTo>
                  <a:cubicBezTo>
                    <a:pt x="769" y="636"/>
                    <a:pt x="769" y="636"/>
                    <a:pt x="769" y="636"/>
                  </a:cubicBezTo>
                  <a:cubicBezTo>
                    <a:pt x="778" y="639"/>
                    <a:pt x="788" y="635"/>
                    <a:pt x="792" y="626"/>
                  </a:cubicBezTo>
                  <a:lnTo>
                    <a:pt x="823" y="555"/>
                  </a:lnTo>
                  <a:close/>
                  <a:moveTo>
                    <a:pt x="606" y="665"/>
                  </a:moveTo>
                  <a:cubicBezTo>
                    <a:pt x="470" y="765"/>
                    <a:pt x="278" y="736"/>
                    <a:pt x="178" y="599"/>
                  </a:cubicBezTo>
                  <a:cubicBezTo>
                    <a:pt x="79" y="463"/>
                    <a:pt x="108" y="272"/>
                    <a:pt x="244" y="172"/>
                  </a:cubicBezTo>
                  <a:cubicBezTo>
                    <a:pt x="380" y="72"/>
                    <a:pt x="571" y="102"/>
                    <a:pt x="671" y="238"/>
                  </a:cubicBezTo>
                  <a:cubicBezTo>
                    <a:pt x="771" y="374"/>
                    <a:pt x="742" y="565"/>
                    <a:pt x="606" y="6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65"/>
            <p:cNvSpPr>
              <a:spLocks noEditPoints="1"/>
            </p:cNvSpPr>
            <p:nvPr/>
          </p:nvSpPr>
          <p:spPr bwMode="auto">
            <a:xfrm>
              <a:off x="5458953" y="2550046"/>
              <a:ext cx="1333564" cy="1335193"/>
            </a:xfrm>
            <a:custGeom>
              <a:avLst/>
              <a:gdLst>
                <a:gd name="T0" fmla="*/ 592 w 692"/>
                <a:gd name="T1" fmla="*/ 166 h 693"/>
                <a:gd name="T2" fmla="*/ 165 w 692"/>
                <a:gd name="T3" fmla="*/ 100 h 693"/>
                <a:gd name="T4" fmla="*/ 99 w 692"/>
                <a:gd name="T5" fmla="*/ 527 h 693"/>
                <a:gd name="T6" fmla="*/ 527 w 692"/>
                <a:gd name="T7" fmla="*/ 593 h 693"/>
                <a:gd name="T8" fmla="*/ 592 w 692"/>
                <a:gd name="T9" fmla="*/ 166 h 693"/>
                <a:gd name="T10" fmla="*/ 512 w 692"/>
                <a:gd name="T11" fmla="*/ 573 h 693"/>
                <a:gd name="T12" fmla="*/ 119 w 692"/>
                <a:gd name="T13" fmla="*/ 513 h 693"/>
                <a:gd name="T14" fmla="*/ 180 w 692"/>
                <a:gd name="T15" fmla="*/ 120 h 693"/>
                <a:gd name="T16" fmla="*/ 573 w 692"/>
                <a:gd name="T17" fmla="*/ 180 h 693"/>
                <a:gd name="T18" fmla="*/ 512 w 692"/>
                <a:gd name="T19" fmla="*/ 57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2" h="693">
                  <a:moveTo>
                    <a:pt x="592" y="166"/>
                  </a:moveTo>
                  <a:cubicBezTo>
                    <a:pt x="492" y="30"/>
                    <a:pt x="301" y="0"/>
                    <a:pt x="165" y="100"/>
                  </a:cubicBezTo>
                  <a:cubicBezTo>
                    <a:pt x="29" y="200"/>
                    <a:pt x="0" y="391"/>
                    <a:pt x="99" y="527"/>
                  </a:cubicBezTo>
                  <a:cubicBezTo>
                    <a:pt x="199" y="664"/>
                    <a:pt x="391" y="693"/>
                    <a:pt x="527" y="593"/>
                  </a:cubicBezTo>
                  <a:cubicBezTo>
                    <a:pt x="663" y="493"/>
                    <a:pt x="692" y="302"/>
                    <a:pt x="592" y="166"/>
                  </a:cubicBezTo>
                  <a:close/>
                  <a:moveTo>
                    <a:pt x="512" y="573"/>
                  </a:moveTo>
                  <a:cubicBezTo>
                    <a:pt x="387" y="665"/>
                    <a:pt x="211" y="638"/>
                    <a:pt x="119" y="513"/>
                  </a:cubicBezTo>
                  <a:cubicBezTo>
                    <a:pt x="27" y="388"/>
                    <a:pt x="54" y="212"/>
                    <a:pt x="180" y="120"/>
                  </a:cubicBezTo>
                  <a:cubicBezTo>
                    <a:pt x="305" y="28"/>
                    <a:pt x="481" y="55"/>
                    <a:pt x="573" y="180"/>
                  </a:cubicBezTo>
                  <a:cubicBezTo>
                    <a:pt x="664" y="305"/>
                    <a:pt x="637" y="481"/>
                    <a:pt x="512" y="57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68"/>
            <p:cNvSpPr>
              <a:spLocks noEditPoints="1"/>
            </p:cNvSpPr>
            <p:nvPr/>
          </p:nvSpPr>
          <p:spPr bwMode="auto">
            <a:xfrm>
              <a:off x="5511089" y="2604627"/>
              <a:ext cx="1226846" cy="1226845"/>
            </a:xfrm>
            <a:custGeom>
              <a:avLst/>
              <a:gdLst>
                <a:gd name="T0" fmla="*/ 546 w 637"/>
                <a:gd name="T1" fmla="*/ 152 h 637"/>
                <a:gd name="T2" fmla="*/ 153 w 637"/>
                <a:gd name="T3" fmla="*/ 92 h 637"/>
                <a:gd name="T4" fmla="*/ 92 w 637"/>
                <a:gd name="T5" fmla="*/ 485 h 637"/>
                <a:gd name="T6" fmla="*/ 485 w 637"/>
                <a:gd name="T7" fmla="*/ 545 h 637"/>
                <a:gd name="T8" fmla="*/ 546 w 637"/>
                <a:gd name="T9" fmla="*/ 152 h 637"/>
                <a:gd name="T10" fmla="*/ 450 w 637"/>
                <a:gd name="T11" fmla="*/ 497 h 637"/>
                <a:gd name="T12" fmla="*/ 141 w 637"/>
                <a:gd name="T13" fmla="*/ 449 h 637"/>
                <a:gd name="T14" fmla="*/ 188 w 637"/>
                <a:gd name="T15" fmla="*/ 140 h 637"/>
                <a:gd name="T16" fmla="*/ 497 w 637"/>
                <a:gd name="T17" fmla="*/ 188 h 637"/>
                <a:gd name="T18" fmla="*/ 450 w 637"/>
                <a:gd name="T19" fmla="*/ 497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7" h="637">
                  <a:moveTo>
                    <a:pt x="546" y="152"/>
                  </a:moveTo>
                  <a:cubicBezTo>
                    <a:pt x="454" y="27"/>
                    <a:pt x="278" y="0"/>
                    <a:pt x="153" y="92"/>
                  </a:cubicBezTo>
                  <a:cubicBezTo>
                    <a:pt x="27" y="184"/>
                    <a:pt x="0" y="360"/>
                    <a:pt x="92" y="485"/>
                  </a:cubicBezTo>
                  <a:cubicBezTo>
                    <a:pt x="184" y="610"/>
                    <a:pt x="360" y="637"/>
                    <a:pt x="485" y="545"/>
                  </a:cubicBezTo>
                  <a:cubicBezTo>
                    <a:pt x="610" y="453"/>
                    <a:pt x="637" y="277"/>
                    <a:pt x="546" y="152"/>
                  </a:cubicBezTo>
                  <a:close/>
                  <a:moveTo>
                    <a:pt x="450" y="497"/>
                  </a:moveTo>
                  <a:cubicBezTo>
                    <a:pt x="351" y="569"/>
                    <a:pt x="213" y="548"/>
                    <a:pt x="141" y="449"/>
                  </a:cubicBezTo>
                  <a:cubicBezTo>
                    <a:pt x="69" y="351"/>
                    <a:pt x="90" y="213"/>
                    <a:pt x="188" y="140"/>
                  </a:cubicBezTo>
                  <a:cubicBezTo>
                    <a:pt x="287" y="68"/>
                    <a:pt x="425" y="90"/>
                    <a:pt x="497" y="188"/>
                  </a:cubicBezTo>
                  <a:cubicBezTo>
                    <a:pt x="569" y="286"/>
                    <a:pt x="548" y="424"/>
                    <a:pt x="450" y="4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74"/>
            <p:cNvSpPr>
              <a:spLocks noEditPoints="1"/>
            </p:cNvSpPr>
            <p:nvPr/>
          </p:nvSpPr>
          <p:spPr bwMode="auto">
            <a:xfrm>
              <a:off x="4000750" y="5640785"/>
              <a:ext cx="943351" cy="943351"/>
            </a:xfrm>
            <a:custGeom>
              <a:avLst/>
              <a:gdLst>
                <a:gd name="T0" fmla="*/ 472 w 490"/>
                <a:gd name="T1" fmla="*/ 309 h 490"/>
                <a:gd name="T2" fmla="*/ 438 w 490"/>
                <a:gd name="T3" fmla="*/ 283 h 490"/>
                <a:gd name="T4" fmla="*/ 450 w 490"/>
                <a:gd name="T5" fmla="*/ 249 h 490"/>
                <a:gd name="T6" fmla="*/ 489 w 490"/>
                <a:gd name="T7" fmla="*/ 232 h 490"/>
                <a:gd name="T8" fmla="*/ 471 w 490"/>
                <a:gd name="T9" fmla="*/ 179 h 490"/>
                <a:gd name="T10" fmla="*/ 430 w 490"/>
                <a:gd name="T11" fmla="*/ 175 h 490"/>
                <a:gd name="T12" fmla="*/ 429 w 490"/>
                <a:gd name="T13" fmla="*/ 152 h 490"/>
                <a:gd name="T14" fmla="*/ 455 w 490"/>
                <a:gd name="T15" fmla="*/ 119 h 490"/>
                <a:gd name="T16" fmla="*/ 415 w 490"/>
                <a:gd name="T17" fmla="*/ 80 h 490"/>
                <a:gd name="T18" fmla="*/ 377 w 490"/>
                <a:gd name="T19" fmla="*/ 96 h 490"/>
                <a:gd name="T20" fmla="*/ 358 w 490"/>
                <a:gd name="T21" fmla="*/ 71 h 490"/>
                <a:gd name="T22" fmla="*/ 363 w 490"/>
                <a:gd name="T23" fmla="*/ 31 h 490"/>
                <a:gd name="T24" fmla="*/ 308 w 490"/>
                <a:gd name="T25" fmla="*/ 18 h 490"/>
                <a:gd name="T26" fmla="*/ 285 w 490"/>
                <a:gd name="T27" fmla="*/ 48 h 490"/>
                <a:gd name="T28" fmla="*/ 248 w 490"/>
                <a:gd name="T29" fmla="*/ 36 h 490"/>
                <a:gd name="T30" fmla="*/ 232 w 490"/>
                <a:gd name="T31" fmla="*/ 1 h 490"/>
                <a:gd name="T32" fmla="*/ 178 w 490"/>
                <a:gd name="T33" fmla="*/ 19 h 490"/>
                <a:gd name="T34" fmla="*/ 175 w 490"/>
                <a:gd name="T35" fmla="*/ 56 h 490"/>
                <a:gd name="T36" fmla="*/ 150 w 490"/>
                <a:gd name="T37" fmla="*/ 58 h 490"/>
                <a:gd name="T38" fmla="*/ 119 w 490"/>
                <a:gd name="T39" fmla="*/ 36 h 490"/>
                <a:gd name="T40" fmla="*/ 80 w 490"/>
                <a:gd name="T41" fmla="*/ 76 h 490"/>
                <a:gd name="T42" fmla="*/ 94 w 490"/>
                <a:gd name="T43" fmla="*/ 111 h 490"/>
                <a:gd name="T44" fmla="*/ 69 w 490"/>
                <a:gd name="T45" fmla="*/ 131 h 490"/>
                <a:gd name="T46" fmla="*/ 31 w 490"/>
                <a:gd name="T47" fmla="*/ 127 h 490"/>
                <a:gd name="T48" fmla="*/ 18 w 490"/>
                <a:gd name="T49" fmla="*/ 182 h 490"/>
                <a:gd name="T50" fmla="*/ 48 w 490"/>
                <a:gd name="T51" fmla="*/ 205 h 490"/>
                <a:gd name="T52" fmla="*/ 36 w 490"/>
                <a:gd name="T53" fmla="*/ 242 h 490"/>
                <a:gd name="T54" fmla="*/ 1 w 490"/>
                <a:gd name="T55" fmla="*/ 259 h 490"/>
                <a:gd name="T56" fmla="*/ 19 w 490"/>
                <a:gd name="T57" fmla="*/ 312 h 490"/>
                <a:gd name="T58" fmla="*/ 58 w 490"/>
                <a:gd name="T59" fmla="*/ 315 h 490"/>
                <a:gd name="T60" fmla="*/ 60 w 490"/>
                <a:gd name="T61" fmla="*/ 339 h 490"/>
                <a:gd name="T62" fmla="*/ 36 w 490"/>
                <a:gd name="T63" fmla="*/ 371 h 490"/>
                <a:gd name="T64" fmla="*/ 76 w 490"/>
                <a:gd name="T65" fmla="*/ 410 h 490"/>
                <a:gd name="T66" fmla="*/ 114 w 490"/>
                <a:gd name="T67" fmla="*/ 394 h 490"/>
                <a:gd name="T68" fmla="*/ 133 w 490"/>
                <a:gd name="T69" fmla="*/ 418 h 490"/>
                <a:gd name="T70" fmla="*/ 127 w 490"/>
                <a:gd name="T71" fmla="*/ 459 h 490"/>
                <a:gd name="T72" fmla="*/ 182 w 490"/>
                <a:gd name="T73" fmla="*/ 472 h 490"/>
                <a:gd name="T74" fmla="*/ 207 w 490"/>
                <a:gd name="T75" fmla="*/ 438 h 490"/>
                <a:gd name="T76" fmla="*/ 241 w 490"/>
                <a:gd name="T77" fmla="*/ 449 h 490"/>
                <a:gd name="T78" fmla="*/ 259 w 490"/>
                <a:gd name="T79" fmla="*/ 489 h 490"/>
                <a:gd name="T80" fmla="*/ 312 w 490"/>
                <a:gd name="T81" fmla="*/ 472 h 490"/>
                <a:gd name="T82" fmla="*/ 315 w 490"/>
                <a:gd name="T83" fmla="*/ 428 h 490"/>
                <a:gd name="T84" fmla="*/ 336 w 490"/>
                <a:gd name="T85" fmla="*/ 427 h 490"/>
                <a:gd name="T86" fmla="*/ 371 w 490"/>
                <a:gd name="T87" fmla="*/ 455 h 490"/>
                <a:gd name="T88" fmla="*/ 410 w 490"/>
                <a:gd name="T89" fmla="*/ 415 h 490"/>
                <a:gd name="T90" fmla="*/ 392 w 490"/>
                <a:gd name="T91" fmla="*/ 375 h 490"/>
                <a:gd name="T92" fmla="*/ 416 w 490"/>
                <a:gd name="T93" fmla="*/ 357 h 490"/>
                <a:gd name="T94" fmla="*/ 459 w 490"/>
                <a:gd name="T95" fmla="*/ 363 h 490"/>
                <a:gd name="T96" fmla="*/ 352 w 490"/>
                <a:gd name="T97" fmla="*/ 386 h 490"/>
                <a:gd name="T98" fmla="*/ 142 w 490"/>
                <a:gd name="T99" fmla="*/ 100 h 490"/>
                <a:gd name="T100" fmla="*/ 352 w 490"/>
                <a:gd name="T101" fmla="*/ 38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0" h="490">
                  <a:moveTo>
                    <a:pt x="477" y="322"/>
                  </a:moveTo>
                  <a:cubicBezTo>
                    <a:pt x="479" y="317"/>
                    <a:pt x="477" y="311"/>
                    <a:pt x="472" y="309"/>
                  </a:cubicBezTo>
                  <a:cubicBezTo>
                    <a:pt x="443" y="295"/>
                    <a:pt x="443" y="295"/>
                    <a:pt x="443" y="295"/>
                  </a:cubicBezTo>
                  <a:cubicBezTo>
                    <a:pt x="439" y="293"/>
                    <a:pt x="437" y="288"/>
                    <a:pt x="438" y="283"/>
                  </a:cubicBezTo>
                  <a:cubicBezTo>
                    <a:pt x="439" y="275"/>
                    <a:pt x="441" y="267"/>
                    <a:pt x="441" y="259"/>
                  </a:cubicBezTo>
                  <a:cubicBezTo>
                    <a:pt x="442" y="254"/>
                    <a:pt x="445" y="250"/>
                    <a:pt x="450" y="249"/>
                  </a:cubicBezTo>
                  <a:cubicBezTo>
                    <a:pt x="481" y="243"/>
                    <a:pt x="481" y="243"/>
                    <a:pt x="481" y="243"/>
                  </a:cubicBezTo>
                  <a:cubicBezTo>
                    <a:pt x="486" y="242"/>
                    <a:pt x="490" y="237"/>
                    <a:pt x="489" y="232"/>
                  </a:cubicBezTo>
                  <a:cubicBezTo>
                    <a:pt x="483" y="187"/>
                    <a:pt x="483" y="187"/>
                    <a:pt x="483" y="187"/>
                  </a:cubicBezTo>
                  <a:cubicBezTo>
                    <a:pt x="482" y="182"/>
                    <a:pt x="477" y="178"/>
                    <a:pt x="471" y="179"/>
                  </a:cubicBezTo>
                  <a:cubicBezTo>
                    <a:pt x="441" y="182"/>
                    <a:pt x="441" y="182"/>
                    <a:pt x="441" y="182"/>
                  </a:cubicBezTo>
                  <a:cubicBezTo>
                    <a:pt x="436" y="182"/>
                    <a:pt x="432" y="179"/>
                    <a:pt x="430" y="175"/>
                  </a:cubicBezTo>
                  <a:cubicBezTo>
                    <a:pt x="429" y="171"/>
                    <a:pt x="428" y="168"/>
                    <a:pt x="426" y="164"/>
                  </a:cubicBezTo>
                  <a:cubicBezTo>
                    <a:pt x="424" y="160"/>
                    <a:pt x="426" y="155"/>
                    <a:pt x="429" y="152"/>
                  </a:cubicBezTo>
                  <a:cubicBezTo>
                    <a:pt x="453" y="133"/>
                    <a:pt x="453" y="133"/>
                    <a:pt x="453" y="133"/>
                  </a:cubicBezTo>
                  <a:cubicBezTo>
                    <a:pt x="458" y="130"/>
                    <a:pt x="458" y="123"/>
                    <a:pt x="455" y="119"/>
                  </a:cubicBezTo>
                  <a:cubicBezTo>
                    <a:pt x="429" y="83"/>
                    <a:pt x="429" y="83"/>
                    <a:pt x="429" y="83"/>
                  </a:cubicBezTo>
                  <a:cubicBezTo>
                    <a:pt x="425" y="78"/>
                    <a:pt x="419" y="77"/>
                    <a:pt x="415" y="80"/>
                  </a:cubicBezTo>
                  <a:cubicBezTo>
                    <a:pt x="390" y="97"/>
                    <a:pt x="390" y="97"/>
                    <a:pt x="390" y="97"/>
                  </a:cubicBezTo>
                  <a:cubicBezTo>
                    <a:pt x="386" y="99"/>
                    <a:pt x="381" y="99"/>
                    <a:pt x="377" y="96"/>
                  </a:cubicBezTo>
                  <a:cubicBezTo>
                    <a:pt x="372" y="91"/>
                    <a:pt x="367" y="87"/>
                    <a:pt x="362" y="83"/>
                  </a:cubicBezTo>
                  <a:cubicBezTo>
                    <a:pt x="358" y="80"/>
                    <a:pt x="357" y="75"/>
                    <a:pt x="358" y="71"/>
                  </a:cubicBezTo>
                  <a:cubicBezTo>
                    <a:pt x="369" y="44"/>
                    <a:pt x="369" y="44"/>
                    <a:pt x="369" y="44"/>
                  </a:cubicBezTo>
                  <a:cubicBezTo>
                    <a:pt x="371" y="39"/>
                    <a:pt x="368" y="33"/>
                    <a:pt x="363" y="31"/>
                  </a:cubicBezTo>
                  <a:cubicBezTo>
                    <a:pt x="322" y="13"/>
                    <a:pt x="322" y="13"/>
                    <a:pt x="322" y="13"/>
                  </a:cubicBezTo>
                  <a:cubicBezTo>
                    <a:pt x="317" y="11"/>
                    <a:pt x="311" y="13"/>
                    <a:pt x="308" y="18"/>
                  </a:cubicBezTo>
                  <a:cubicBezTo>
                    <a:pt x="296" y="43"/>
                    <a:pt x="296" y="43"/>
                    <a:pt x="296" y="43"/>
                  </a:cubicBezTo>
                  <a:cubicBezTo>
                    <a:pt x="294" y="47"/>
                    <a:pt x="290" y="49"/>
                    <a:pt x="285" y="48"/>
                  </a:cubicBezTo>
                  <a:cubicBezTo>
                    <a:pt x="276" y="46"/>
                    <a:pt x="267" y="45"/>
                    <a:pt x="258" y="45"/>
                  </a:cubicBezTo>
                  <a:cubicBezTo>
                    <a:pt x="253" y="44"/>
                    <a:pt x="249" y="41"/>
                    <a:pt x="248" y="36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2" y="4"/>
                    <a:pt x="237" y="0"/>
                    <a:pt x="232" y="1"/>
                  </a:cubicBezTo>
                  <a:cubicBezTo>
                    <a:pt x="187" y="8"/>
                    <a:pt x="187" y="8"/>
                    <a:pt x="187" y="8"/>
                  </a:cubicBezTo>
                  <a:cubicBezTo>
                    <a:pt x="182" y="9"/>
                    <a:pt x="178" y="14"/>
                    <a:pt x="178" y="19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2" y="50"/>
                    <a:pt x="179" y="55"/>
                    <a:pt x="175" y="56"/>
                  </a:cubicBezTo>
                  <a:cubicBezTo>
                    <a:pt x="170" y="58"/>
                    <a:pt x="166" y="59"/>
                    <a:pt x="162" y="61"/>
                  </a:cubicBezTo>
                  <a:cubicBezTo>
                    <a:pt x="158" y="63"/>
                    <a:pt x="153" y="62"/>
                    <a:pt x="150" y="58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0" y="33"/>
                    <a:pt x="124" y="32"/>
                    <a:pt x="119" y="36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78" y="66"/>
                    <a:pt x="77" y="72"/>
                    <a:pt x="80" y="7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8" y="102"/>
                    <a:pt x="98" y="107"/>
                    <a:pt x="94" y="111"/>
                  </a:cubicBezTo>
                  <a:cubicBezTo>
                    <a:pt x="90" y="116"/>
                    <a:pt x="85" y="122"/>
                    <a:pt x="81" y="128"/>
                  </a:cubicBezTo>
                  <a:cubicBezTo>
                    <a:pt x="78" y="132"/>
                    <a:pt x="73" y="133"/>
                    <a:pt x="69" y="131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39" y="120"/>
                    <a:pt x="33" y="122"/>
                    <a:pt x="31" y="127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1" y="174"/>
                    <a:pt x="13" y="179"/>
                    <a:pt x="18" y="182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7" y="196"/>
                    <a:pt x="49" y="201"/>
                    <a:pt x="48" y="205"/>
                  </a:cubicBezTo>
                  <a:cubicBezTo>
                    <a:pt x="46" y="214"/>
                    <a:pt x="45" y="223"/>
                    <a:pt x="45" y="232"/>
                  </a:cubicBezTo>
                  <a:cubicBezTo>
                    <a:pt x="44" y="237"/>
                    <a:pt x="41" y="241"/>
                    <a:pt x="36" y="242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4" y="248"/>
                    <a:pt x="0" y="253"/>
                    <a:pt x="1" y="259"/>
                  </a:cubicBezTo>
                  <a:cubicBezTo>
                    <a:pt x="7" y="303"/>
                    <a:pt x="7" y="303"/>
                    <a:pt x="7" y="303"/>
                  </a:cubicBezTo>
                  <a:cubicBezTo>
                    <a:pt x="8" y="309"/>
                    <a:pt x="13" y="313"/>
                    <a:pt x="19" y="312"/>
                  </a:cubicBezTo>
                  <a:cubicBezTo>
                    <a:pt x="47" y="309"/>
                    <a:pt x="47" y="309"/>
                    <a:pt x="47" y="309"/>
                  </a:cubicBezTo>
                  <a:cubicBezTo>
                    <a:pt x="52" y="308"/>
                    <a:pt x="56" y="311"/>
                    <a:pt x="58" y="315"/>
                  </a:cubicBezTo>
                  <a:cubicBezTo>
                    <a:pt x="60" y="319"/>
                    <a:pt x="61" y="323"/>
                    <a:pt x="63" y="326"/>
                  </a:cubicBezTo>
                  <a:cubicBezTo>
                    <a:pt x="65" y="331"/>
                    <a:pt x="64" y="336"/>
                    <a:pt x="60" y="339"/>
                  </a:cubicBezTo>
                  <a:cubicBezTo>
                    <a:pt x="37" y="357"/>
                    <a:pt x="37" y="357"/>
                    <a:pt x="37" y="357"/>
                  </a:cubicBezTo>
                  <a:cubicBezTo>
                    <a:pt x="33" y="360"/>
                    <a:pt x="32" y="367"/>
                    <a:pt x="36" y="371"/>
                  </a:cubicBezTo>
                  <a:cubicBezTo>
                    <a:pt x="62" y="407"/>
                    <a:pt x="62" y="407"/>
                    <a:pt x="62" y="407"/>
                  </a:cubicBezTo>
                  <a:cubicBezTo>
                    <a:pt x="65" y="412"/>
                    <a:pt x="72" y="413"/>
                    <a:pt x="76" y="410"/>
                  </a:cubicBezTo>
                  <a:cubicBezTo>
                    <a:pt x="101" y="393"/>
                    <a:pt x="101" y="393"/>
                    <a:pt x="101" y="393"/>
                  </a:cubicBezTo>
                  <a:cubicBezTo>
                    <a:pt x="105" y="390"/>
                    <a:pt x="110" y="391"/>
                    <a:pt x="114" y="394"/>
                  </a:cubicBezTo>
                  <a:cubicBezTo>
                    <a:pt x="119" y="398"/>
                    <a:pt x="124" y="402"/>
                    <a:pt x="129" y="405"/>
                  </a:cubicBezTo>
                  <a:cubicBezTo>
                    <a:pt x="133" y="408"/>
                    <a:pt x="135" y="413"/>
                    <a:pt x="133" y="418"/>
                  </a:cubicBezTo>
                  <a:cubicBezTo>
                    <a:pt x="122" y="446"/>
                    <a:pt x="122" y="446"/>
                    <a:pt x="122" y="446"/>
                  </a:cubicBezTo>
                  <a:cubicBezTo>
                    <a:pt x="120" y="451"/>
                    <a:pt x="122" y="457"/>
                    <a:pt x="127" y="459"/>
                  </a:cubicBezTo>
                  <a:cubicBezTo>
                    <a:pt x="168" y="477"/>
                    <a:pt x="168" y="477"/>
                    <a:pt x="168" y="477"/>
                  </a:cubicBezTo>
                  <a:cubicBezTo>
                    <a:pt x="173" y="480"/>
                    <a:pt x="179" y="477"/>
                    <a:pt x="182" y="472"/>
                  </a:cubicBezTo>
                  <a:cubicBezTo>
                    <a:pt x="196" y="444"/>
                    <a:pt x="196" y="444"/>
                    <a:pt x="196" y="444"/>
                  </a:cubicBezTo>
                  <a:cubicBezTo>
                    <a:pt x="198" y="440"/>
                    <a:pt x="202" y="437"/>
                    <a:pt x="207" y="438"/>
                  </a:cubicBezTo>
                  <a:cubicBezTo>
                    <a:pt x="215" y="440"/>
                    <a:pt x="223" y="441"/>
                    <a:pt x="231" y="441"/>
                  </a:cubicBezTo>
                  <a:cubicBezTo>
                    <a:pt x="236" y="441"/>
                    <a:pt x="240" y="445"/>
                    <a:pt x="241" y="449"/>
                  </a:cubicBezTo>
                  <a:cubicBezTo>
                    <a:pt x="247" y="481"/>
                    <a:pt x="247" y="481"/>
                    <a:pt x="247" y="481"/>
                  </a:cubicBezTo>
                  <a:cubicBezTo>
                    <a:pt x="248" y="487"/>
                    <a:pt x="253" y="490"/>
                    <a:pt x="259" y="489"/>
                  </a:cubicBezTo>
                  <a:cubicBezTo>
                    <a:pt x="303" y="483"/>
                    <a:pt x="303" y="483"/>
                    <a:pt x="303" y="483"/>
                  </a:cubicBezTo>
                  <a:cubicBezTo>
                    <a:pt x="308" y="482"/>
                    <a:pt x="312" y="477"/>
                    <a:pt x="312" y="472"/>
                  </a:cubicBezTo>
                  <a:cubicBezTo>
                    <a:pt x="308" y="439"/>
                    <a:pt x="308" y="439"/>
                    <a:pt x="308" y="439"/>
                  </a:cubicBezTo>
                  <a:cubicBezTo>
                    <a:pt x="308" y="434"/>
                    <a:pt x="311" y="430"/>
                    <a:pt x="315" y="428"/>
                  </a:cubicBezTo>
                  <a:cubicBezTo>
                    <a:pt x="318" y="427"/>
                    <a:pt x="321" y="426"/>
                    <a:pt x="324" y="424"/>
                  </a:cubicBezTo>
                  <a:cubicBezTo>
                    <a:pt x="329" y="423"/>
                    <a:pt x="334" y="424"/>
                    <a:pt x="336" y="427"/>
                  </a:cubicBezTo>
                  <a:cubicBezTo>
                    <a:pt x="357" y="453"/>
                    <a:pt x="357" y="453"/>
                    <a:pt x="357" y="453"/>
                  </a:cubicBezTo>
                  <a:cubicBezTo>
                    <a:pt x="361" y="458"/>
                    <a:pt x="367" y="459"/>
                    <a:pt x="371" y="455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2" y="426"/>
                    <a:pt x="413" y="419"/>
                    <a:pt x="410" y="415"/>
                  </a:cubicBezTo>
                  <a:cubicBezTo>
                    <a:pt x="391" y="387"/>
                    <a:pt x="391" y="387"/>
                    <a:pt x="391" y="387"/>
                  </a:cubicBezTo>
                  <a:cubicBezTo>
                    <a:pt x="389" y="383"/>
                    <a:pt x="389" y="378"/>
                    <a:pt x="392" y="375"/>
                  </a:cubicBezTo>
                  <a:cubicBezTo>
                    <a:pt x="396" y="370"/>
                    <a:pt x="400" y="365"/>
                    <a:pt x="404" y="361"/>
                  </a:cubicBezTo>
                  <a:cubicBezTo>
                    <a:pt x="406" y="357"/>
                    <a:pt x="411" y="355"/>
                    <a:pt x="416" y="357"/>
                  </a:cubicBezTo>
                  <a:cubicBezTo>
                    <a:pt x="446" y="369"/>
                    <a:pt x="446" y="369"/>
                    <a:pt x="446" y="369"/>
                  </a:cubicBezTo>
                  <a:cubicBezTo>
                    <a:pt x="451" y="371"/>
                    <a:pt x="457" y="368"/>
                    <a:pt x="459" y="363"/>
                  </a:cubicBezTo>
                  <a:lnTo>
                    <a:pt x="477" y="322"/>
                  </a:lnTo>
                  <a:close/>
                  <a:moveTo>
                    <a:pt x="352" y="386"/>
                  </a:moveTo>
                  <a:cubicBezTo>
                    <a:pt x="273" y="444"/>
                    <a:pt x="162" y="427"/>
                    <a:pt x="104" y="348"/>
                  </a:cubicBezTo>
                  <a:cubicBezTo>
                    <a:pt x="46" y="269"/>
                    <a:pt x="63" y="158"/>
                    <a:pt x="142" y="100"/>
                  </a:cubicBezTo>
                  <a:cubicBezTo>
                    <a:pt x="221" y="42"/>
                    <a:pt x="332" y="59"/>
                    <a:pt x="390" y="138"/>
                  </a:cubicBezTo>
                  <a:cubicBezTo>
                    <a:pt x="447" y="217"/>
                    <a:pt x="430" y="328"/>
                    <a:pt x="352" y="3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76"/>
            <p:cNvSpPr>
              <a:spLocks noEditPoints="1"/>
            </p:cNvSpPr>
            <p:nvPr/>
          </p:nvSpPr>
          <p:spPr bwMode="auto">
            <a:xfrm>
              <a:off x="4088730" y="5721433"/>
              <a:ext cx="773092" cy="774721"/>
            </a:xfrm>
            <a:custGeom>
              <a:avLst/>
              <a:gdLst>
                <a:gd name="T0" fmla="*/ 344 w 401"/>
                <a:gd name="T1" fmla="*/ 96 h 402"/>
                <a:gd name="T2" fmla="*/ 96 w 401"/>
                <a:gd name="T3" fmla="*/ 58 h 402"/>
                <a:gd name="T4" fmla="*/ 58 w 401"/>
                <a:gd name="T5" fmla="*/ 306 h 402"/>
                <a:gd name="T6" fmla="*/ 306 w 401"/>
                <a:gd name="T7" fmla="*/ 344 h 402"/>
                <a:gd name="T8" fmla="*/ 344 w 401"/>
                <a:gd name="T9" fmla="*/ 96 h 402"/>
                <a:gd name="T10" fmla="*/ 297 w 401"/>
                <a:gd name="T11" fmla="*/ 332 h 402"/>
                <a:gd name="T12" fmla="*/ 69 w 401"/>
                <a:gd name="T13" fmla="*/ 297 h 402"/>
                <a:gd name="T14" fmla="*/ 104 w 401"/>
                <a:gd name="T15" fmla="*/ 69 h 402"/>
                <a:gd name="T16" fmla="*/ 332 w 401"/>
                <a:gd name="T17" fmla="*/ 104 h 402"/>
                <a:gd name="T18" fmla="*/ 297 w 401"/>
                <a:gd name="T19" fmla="*/ 33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1" h="402">
                  <a:moveTo>
                    <a:pt x="344" y="96"/>
                  </a:moveTo>
                  <a:cubicBezTo>
                    <a:pt x="286" y="17"/>
                    <a:pt x="175" y="0"/>
                    <a:pt x="96" y="58"/>
                  </a:cubicBezTo>
                  <a:cubicBezTo>
                    <a:pt x="17" y="116"/>
                    <a:pt x="0" y="227"/>
                    <a:pt x="58" y="306"/>
                  </a:cubicBezTo>
                  <a:cubicBezTo>
                    <a:pt x="116" y="385"/>
                    <a:pt x="227" y="402"/>
                    <a:pt x="306" y="344"/>
                  </a:cubicBezTo>
                  <a:cubicBezTo>
                    <a:pt x="384" y="286"/>
                    <a:pt x="401" y="175"/>
                    <a:pt x="344" y="96"/>
                  </a:cubicBezTo>
                  <a:close/>
                  <a:moveTo>
                    <a:pt x="297" y="332"/>
                  </a:moveTo>
                  <a:cubicBezTo>
                    <a:pt x="224" y="386"/>
                    <a:pt x="122" y="370"/>
                    <a:pt x="69" y="297"/>
                  </a:cubicBezTo>
                  <a:cubicBezTo>
                    <a:pt x="16" y="225"/>
                    <a:pt x="32" y="123"/>
                    <a:pt x="104" y="69"/>
                  </a:cubicBezTo>
                  <a:cubicBezTo>
                    <a:pt x="177" y="16"/>
                    <a:pt x="279" y="32"/>
                    <a:pt x="332" y="104"/>
                  </a:cubicBezTo>
                  <a:cubicBezTo>
                    <a:pt x="385" y="177"/>
                    <a:pt x="370" y="279"/>
                    <a:pt x="297" y="3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79"/>
            <p:cNvSpPr>
              <a:spLocks noEditPoints="1"/>
            </p:cNvSpPr>
            <p:nvPr/>
          </p:nvSpPr>
          <p:spPr bwMode="auto">
            <a:xfrm>
              <a:off x="4119686" y="5752391"/>
              <a:ext cx="711179" cy="712808"/>
            </a:xfrm>
            <a:custGeom>
              <a:avLst/>
              <a:gdLst>
                <a:gd name="T0" fmla="*/ 316 w 369"/>
                <a:gd name="T1" fmla="*/ 88 h 370"/>
                <a:gd name="T2" fmla="*/ 88 w 369"/>
                <a:gd name="T3" fmla="*/ 53 h 370"/>
                <a:gd name="T4" fmla="*/ 53 w 369"/>
                <a:gd name="T5" fmla="*/ 281 h 370"/>
                <a:gd name="T6" fmla="*/ 281 w 369"/>
                <a:gd name="T7" fmla="*/ 316 h 370"/>
                <a:gd name="T8" fmla="*/ 316 w 369"/>
                <a:gd name="T9" fmla="*/ 88 h 370"/>
                <a:gd name="T10" fmla="*/ 264 w 369"/>
                <a:gd name="T11" fmla="*/ 293 h 370"/>
                <a:gd name="T12" fmla="*/ 76 w 369"/>
                <a:gd name="T13" fmla="*/ 264 h 370"/>
                <a:gd name="T14" fmla="*/ 105 w 369"/>
                <a:gd name="T15" fmla="*/ 76 h 370"/>
                <a:gd name="T16" fmla="*/ 293 w 369"/>
                <a:gd name="T17" fmla="*/ 105 h 370"/>
                <a:gd name="T18" fmla="*/ 264 w 369"/>
                <a:gd name="T19" fmla="*/ 29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9" h="370">
                  <a:moveTo>
                    <a:pt x="316" y="88"/>
                  </a:moveTo>
                  <a:cubicBezTo>
                    <a:pt x="263" y="16"/>
                    <a:pt x="161" y="0"/>
                    <a:pt x="88" y="53"/>
                  </a:cubicBezTo>
                  <a:cubicBezTo>
                    <a:pt x="16" y="107"/>
                    <a:pt x="0" y="209"/>
                    <a:pt x="53" y="281"/>
                  </a:cubicBezTo>
                  <a:cubicBezTo>
                    <a:pt x="106" y="354"/>
                    <a:pt x="208" y="370"/>
                    <a:pt x="281" y="316"/>
                  </a:cubicBezTo>
                  <a:cubicBezTo>
                    <a:pt x="354" y="263"/>
                    <a:pt x="369" y="161"/>
                    <a:pt x="316" y="88"/>
                  </a:cubicBezTo>
                  <a:close/>
                  <a:moveTo>
                    <a:pt x="264" y="293"/>
                  </a:moveTo>
                  <a:cubicBezTo>
                    <a:pt x="204" y="337"/>
                    <a:pt x="120" y="324"/>
                    <a:pt x="76" y="264"/>
                  </a:cubicBezTo>
                  <a:cubicBezTo>
                    <a:pt x="32" y="205"/>
                    <a:pt x="45" y="120"/>
                    <a:pt x="105" y="76"/>
                  </a:cubicBezTo>
                  <a:cubicBezTo>
                    <a:pt x="165" y="32"/>
                    <a:pt x="249" y="45"/>
                    <a:pt x="293" y="105"/>
                  </a:cubicBezTo>
                  <a:cubicBezTo>
                    <a:pt x="337" y="165"/>
                    <a:pt x="324" y="249"/>
                    <a:pt x="264" y="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80"/>
            <p:cNvSpPr>
              <a:spLocks noEditPoints="1"/>
            </p:cNvSpPr>
            <p:nvPr/>
          </p:nvSpPr>
          <p:spPr bwMode="auto">
            <a:xfrm>
              <a:off x="4840641" y="5128376"/>
              <a:ext cx="988156" cy="985712"/>
            </a:xfrm>
            <a:custGeom>
              <a:avLst/>
              <a:gdLst>
                <a:gd name="T0" fmla="*/ 136 w 513"/>
                <a:gd name="T1" fmla="*/ 29 h 512"/>
                <a:gd name="T2" fmla="*/ 119 w 513"/>
                <a:gd name="T3" fmla="*/ 66 h 512"/>
                <a:gd name="T4" fmla="*/ 102 w 513"/>
                <a:gd name="T5" fmla="*/ 80 h 512"/>
                <a:gd name="T6" fmla="*/ 62 w 513"/>
                <a:gd name="T7" fmla="*/ 88 h 512"/>
                <a:gd name="T8" fmla="*/ 60 w 513"/>
                <a:gd name="T9" fmla="*/ 129 h 512"/>
                <a:gd name="T10" fmla="*/ 49 w 513"/>
                <a:gd name="T11" fmla="*/ 148 h 512"/>
                <a:gd name="T12" fmla="*/ 15 w 513"/>
                <a:gd name="T13" fmla="*/ 170 h 512"/>
                <a:gd name="T14" fmla="*/ 27 w 513"/>
                <a:gd name="T15" fmla="*/ 208 h 512"/>
                <a:gd name="T16" fmla="*/ 24 w 513"/>
                <a:gd name="T17" fmla="*/ 230 h 512"/>
                <a:gd name="T18" fmla="*/ 0 w 513"/>
                <a:gd name="T19" fmla="*/ 263 h 512"/>
                <a:gd name="T20" fmla="*/ 26 w 513"/>
                <a:gd name="T21" fmla="*/ 294 h 512"/>
                <a:gd name="T22" fmla="*/ 30 w 513"/>
                <a:gd name="T23" fmla="*/ 316 h 512"/>
                <a:gd name="T24" fmla="*/ 20 w 513"/>
                <a:gd name="T25" fmla="*/ 355 h 512"/>
                <a:gd name="T26" fmla="*/ 55 w 513"/>
                <a:gd name="T27" fmla="*/ 375 h 512"/>
                <a:gd name="T28" fmla="*/ 67 w 513"/>
                <a:gd name="T29" fmla="*/ 393 h 512"/>
                <a:gd name="T30" fmla="*/ 72 w 513"/>
                <a:gd name="T31" fmla="*/ 434 h 512"/>
                <a:gd name="T32" fmla="*/ 112 w 513"/>
                <a:gd name="T33" fmla="*/ 440 h 512"/>
                <a:gd name="T34" fmla="*/ 130 w 513"/>
                <a:gd name="T35" fmla="*/ 452 h 512"/>
                <a:gd name="T36" fmla="*/ 148 w 513"/>
                <a:gd name="T37" fmla="*/ 488 h 512"/>
                <a:gd name="T38" fmla="*/ 188 w 513"/>
                <a:gd name="T39" fmla="*/ 479 h 512"/>
                <a:gd name="T40" fmla="*/ 209 w 513"/>
                <a:gd name="T41" fmla="*/ 485 h 512"/>
                <a:gd name="T42" fmla="*/ 240 w 513"/>
                <a:gd name="T43" fmla="*/ 512 h 512"/>
                <a:gd name="T44" fmla="*/ 273 w 513"/>
                <a:gd name="T45" fmla="*/ 489 h 512"/>
                <a:gd name="T46" fmla="*/ 295 w 513"/>
                <a:gd name="T47" fmla="*/ 486 h 512"/>
                <a:gd name="T48" fmla="*/ 333 w 513"/>
                <a:gd name="T49" fmla="*/ 500 h 512"/>
                <a:gd name="T50" fmla="*/ 357 w 513"/>
                <a:gd name="T51" fmla="*/ 467 h 512"/>
                <a:gd name="T52" fmla="*/ 376 w 513"/>
                <a:gd name="T53" fmla="*/ 457 h 512"/>
                <a:gd name="T54" fmla="*/ 417 w 513"/>
                <a:gd name="T55" fmla="*/ 456 h 512"/>
                <a:gd name="T56" fmla="*/ 426 w 513"/>
                <a:gd name="T57" fmla="*/ 417 h 512"/>
                <a:gd name="T58" fmla="*/ 441 w 513"/>
                <a:gd name="T59" fmla="*/ 400 h 512"/>
                <a:gd name="T60" fmla="*/ 478 w 513"/>
                <a:gd name="T61" fmla="*/ 385 h 512"/>
                <a:gd name="T62" fmla="*/ 473 w 513"/>
                <a:gd name="T63" fmla="*/ 344 h 512"/>
                <a:gd name="T64" fmla="*/ 480 w 513"/>
                <a:gd name="T65" fmla="*/ 324 h 512"/>
                <a:gd name="T66" fmla="*/ 510 w 513"/>
                <a:gd name="T67" fmla="*/ 296 h 512"/>
                <a:gd name="T68" fmla="*/ 490 w 513"/>
                <a:gd name="T69" fmla="*/ 260 h 512"/>
                <a:gd name="T70" fmla="*/ 490 w 513"/>
                <a:gd name="T71" fmla="*/ 238 h 512"/>
                <a:gd name="T72" fmla="*/ 507 w 513"/>
                <a:gd name="T73" fmla="*/ 202 h 512"/>
                <a:gd name="T74" fmla="*/ 476 w 513"/>
                <a:gd name="T75" fmla="*/ 175 h 512"/>
                <a:gd name="T76" fmla="*/ 468 w 513"/>
                <a:gd name="T77" fmla="*/ 155 h 512"/>
                <a:gd name="T78" fmla="*/ 471 w 513"/>
                <a:gd name="T79" fmla="*/ 115 h 512"/>
                <a:gd name="T80" fmla="*/ 432 w 513"/>
                <a:gd name="T81" fmla="*/ 101 h 512"/>
                <a:gd name="T82" fmla="*/ 417 w 513"/>
                <a:gd name="T83" fmla="*/ 86 h 512"/>
                <a:gd name="T84" fmla="*/ 405 w 513"/>
                <a:gd name="T85" fmla="*/ 47 h 512"/>
                <a:gd name="T86" fmla="*/ 365 w 513"/>
                <a:gd name="T87" fmla="*/ 48 h 512"/>
                <a:gd name="T88" fmla="*/ 345 w 513"/>
                <a:gd name="T89" fmla="*/ 39 h 512"/>
                <a:gd name="T90" fmla="*/ 320 w 513"/>
                <a:gd name="T91" fmla="*/ 7 h 512"/>
                <a:gd name="T92" fmla="*/ 282 w 513"/>
                <a:gd name="T93" fmla="*/ 23 h 512"/>
                <a:gd name="T94" fmla="*/ 260 w 513"/>
                <a:gd name="T95" fmla="*/ 22 h 512"/>
                <a:gd name="T96" fmla="*/ 226 w 513"/>
                <a:gd name="T97" fmla="*/ 1 h 512"/>
                <a:gd name="T98" fmla="*/ 197 w 513"/>
                <a:gd name="T99" fmla="*/ 30 h 512"/>
                <a:gd name="T100" fmla="*/ 176 w 513"/>
                <a:gd name="T101" fmla="*/ 36 h 512"/>
                <a:gd name="T102" fmla="*/ 407 w 513"/>
                <a:gd name="T103" fmla="*/ 207 h 512"/>
                <a:gd name="T104" fmla="*/ 106 w 513"/>
                <a:gd name="T105" fmla="*/ 304 h 512"/>
                <a:gd name="T106" fmla="*/ 407 w 513"/>
                <a:gd name="T107" fmla="*/ 2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3" h="512">
                  <a:moveTo>
                    <a:pt x="156" y="44"/>
                  </a:moveTo>
                  <a:cubicBezTo>
                    <a:pt x="136" y="29"/>
                    <a:pt x="136" y="29"/>
                    <a:pt x="136" y="29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7" y="64"/>
                    <a:pt x="127" y="70"/>
                    <a:pt x="119" y="66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4" y="89"/>
                    <a:pt x="96" y="97"/>
                    <a:pt x="87" y="95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6" y="120"/>
                    <a:pt x="69" y="129"/>
                    <a:pt x="60" y="129"/>
                  </a:cubicBezTo>
                  <a:cubicBezTo>
                    <a:pt x="35" y="127"/>
                    <a:pt x="35" y="127"/>
                    <a:pt x="35" y="127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54" y="156"/>
                    <a:pt x="49" y="166"/>
                    <a:pt x="40" y="167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9" y="194"/>
                    <a:pt x="36" y="206"/>
                    <a:pt x="27" y="208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32" y="235"/>
                    <a:pt x="31" y="247"/>
                    <a:pt x="22" y="25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23" y="273"/>
                    <a:pt x="23" y="273"/>
                    <a:pt x="23" y="273"/>
                  </a:cubicBezTo>
                  <a:cubicBezTo>
                    <a:pt x="32" y="277"/>
                    <a:pt x="33" y="289"/>
                    <a:pt x="26" y="29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30" y="316"/>
                    <a:pt x="30" y="316"/>
                    <a:pt x="30" y="316"/>
                  </a:cubicBezTo>
                  <a:cubicBezTo>
                    <a:pt x="39" y="318"/>
                    <a:pt x="43" y="329"/>
                    <a:pt x="37" y="336"/>
                  </a:cubicBezTo>
                  <a:cubicBezTo>
                    <a:pt x="20" y="355"/>
                    <a:pt x="20" y="355"/>
                    <a:pt x="20" y="355"/>
                  </a:cubicBezTo>
                  <a:cubicBezTo>
                    <a:pt x="45" y="356"/>
                    <a:pt x="45" y="356"/>
                    <a:pt x="45" y="356"/>
                  </a:cubicBezTo>
                  <a:cubicBezTo>
                    <a:pt x="54" y="357"/>
                    <a:pt x="60" y="367"/>
                    <a:pt x="55" y="375"/>
                  </a:cubicBezTo>
                  <a:cubicBezTo>
                    <a:pt x="42" y="397"/>
                    <a:pt x="42" y="397"/>
                    <a:pt x="42" y="397"/>
                  </a:cubicBezTo>
                  <a:cubicBezTo>
                    <a:pt x="67" y="393"/>
                    <a:pt x="67" y="393"/>
                    <a:pt x="67" y="393"/>
                  </a:cubicBezTo>
                  <a:cubicBezTo>
                    <a:pt x="76" y="392"/>
                    <a:pt x="84" y="401"/>
                    <a:pt x="80" y="410"/>
                  </a:cubicBezTo>
                  <a:cubicBezTo>
                    <a:pt x="72" y="434"/>
                    <a:pt x="72" y="434"/>
                    <a:pt x="72" y="434"/>
                  </a:cubicBezTo>
                  <a:cubicBezTo>
                    <a:pt x="96" y="426"/>
                    <a:pt x="96" y="426"/>
                    <a:pt x="96" y="426"/>
                  </a:cubicBezTo>
                  <a:cubicBezTo>
                    <a:pt x="105" y="423"/>
                    <a:pt x="113" y="430"/>
                    <a:pt x="112" y="440"/>
                  </a:cubicBezTo>
                  <a:cubicBezTo>
                    <a:pt x="108" y="465"/>
                    <a:pt x="108" y="465"/>
                    <a:pt x="108" y="465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38" y="448"/>
                    <a:pt x="148" y="454"/>
                    <a:pt x="148" y="463"/>
                  </a:cubicBezTo>
                  <a:cubicBezTo>
                    <a:pt x="148" y="488"/>
                    <a:pt x="148" y="488"/>
                    <a:pt x="148" y="488"/>
                  </a:cubicBezTo>
                  <a:cubicBezTo>
                    <a:pt x="168" y="472"/>
                    <a:pt x="168" y="472"/>
                    <a:pt x="168" y="472"/>
                  </a:cubicBezTo>
                  <a:cubicBezTo>
                    <a:pt x="175" y="466"/>
                    <a:pt x="186" y="470"/>
                    <a:pt x="188" y="479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209" y="485"/>
                    <a:pt x="209" y="485"/>
                    <a:pt x="209" y="485"/>
                  </a:cubicBezTo>
                  <a:cubicBezTo>
                    <a:pt x="215" y="478"/>
                    <a:pt x="227" y="479"/>
                    <a:pt x="230" y="488"/>
                  </a:cubicBezTo>
                  <a:cubicBezTo>
                    <a:pt x="240" y="512"/>
                    <a:pt x="240" y="512"/>
                    <a:pt x="240" y="512"/>
                  </a:cubicBezTo>
                  <a:cubicBezTo>
                    <a:pt x="252" y="490"/>
                    <a:pt x="252" y="490"/>
                    <a:pt x="252" y="490"/>
                  </a:cubicBezTo>
                  <a:cubicBezTo>
                    <a:pt x="257" y="481"/>
                    <a:pt x="268" y="481"/>
                    <a:pt x="273" y="489"/>
                  </a:cubicBezTo>
                  <a:cubicBezTo>
                    <a:pt x="287" y="510"/>
                    <a:pt x="287" y="510"/>
                    <a:pt x="287" y="510"/>
                  </a:cubicBezTo>
                  <a:cubicBezTo>
                    <a:pt x="295" y="486"/>
                    <a:pt x="295" y="486"/>
                    <a:pt x="295" y="486"/>
                  </a:cubicBezTo>
                  <a:cubicBezTo>
                    <a:pt x="298" y="477"/>
                    <a:pt x="310" y="475"/>
                    <a:pt x="316" y="482"/>
                  </a:cubicBezTo>
                  <a:cubicBezTo>
                    <a:pt x="333" y="500"/>
                    <a:pt x="333" y="500"/>
                    <a:pt x="333" y="500"/>
                  </a:cubicBezTo>
                  <a:cubicBezTo>
                    <a:pt x="337" y="475"/>
                    <a:pt x="337" y="475"/>
                    <a:pt x="337" y="475"/>
                  </a:cubicBezTo>
                  <a:cubicBezTo>
                    <a:pt x="338" y="466"/>
                    <a:pt x="349" y="462"/>
                    <a:pt x="357" y="467"/>
                  </a:cubicBezTo>
                  <a:cubicBezTo>
                    <a:pt x="377" y="482"/>
                    <a:pt x="377" y="482"/>
                    <a:pt x="377" y="482"/>
                  </a:cubicBezTo>
                  <a:cubicBezTo>
                    <a:pt x="376" y="457"/>
                    <a:pt x="376" y="457"/>
                    <a:pt x="376" y="457"/>
                  </a:cubicBezTo>
                  <a:cubicBezTo>
                    <a:pt x="376" y="447"/>
                    <a:pt x="385" y="441"/>
                    <a:pt x="394" y="445"/>
                  </a:cubicBezTo>
                  <a:cubicBezTo>
                    <a:pt x="417" y="456"/>
                    <a:pt x="417" y="456"/>
                    <a:pt x="417" y="456"/>
                  </a:cubicBezTo>
                  <a:cubicBezTo>
                    <a:pt x="411" y="431"/>
                    <a:pt x="411" y="431"/>
                    <a:pt x="411" y="431"/>
                  </a:cubicBezTo>
                  <a:cubicBezTo>
                    <a:pt x="409" y="422"/>
                    <a:pt x="417" y="414"/>
                    <a:pt x="426" y="417"/>
                  </a:cubicBezTo>
                  <a:cubicBezTo>
                    <a:pt x="451" y="423"/>
                    <a:pt x="451" y="423"/>
                    <a:pt x="451" y="423"/>
                  </a:cubicBezTo>
                  <a:cubicBezTo>
                    <a:pt x="441" y="400"/>
                    <a:pt x="441" y="400"/>
                    <a:pt x="441" y="400"/>
                  </a:cubicBezTo>
                  <a:cubicBezTo>
                    <a:pt x="437" y="391"/>
                    <a:pt x="444" y="382"/>
                    <a:pt x="453" y="383"/>
                  </a:cubicBezTo>
                  <a:cubicBezTo>
                    <a:pt x="478" y="385"/>
                    <a:pt x="478" y="385"/>
                    <a:pt x="478" y="385"/>
                  </a:cubicBezTo>
                  <a:cubicBezTo>
                    <a:pt x="464" y="364"/>
                    <a:pt x="464" y="364"/>
                    <a:pt x="464" y="364"/>
                  </a:cubicBezTo>
                  <a:cubicBezTo>
                    <a:pt x="459" y="356"/>
                    <a:pt x="464" y="345"/>
                    <a:pt x="473" y="344"/>
                  </a:cubicBezTo>
                  <a:cubicBezTo>
                    <a:pt x="498" y="342"/>
                    <a:pt x="498" y="342"/>
                    <a:pt x="498" y="342"/>
                  </a:cubicBezTo>
                  <a:cubicBezTo>
                    <a:pt x="480" y="324"/>
                    <a:pt x="480" y="324"/>
                    <a:pt x="480" y="324"/>
                  </a:cubicBezTo>
                  <a:cubicBezTo>
                    <a:pt x="474" y="317"/>
                    <a:pt x="476" y="306"/>
                    <a:pt x="485" y="303"/>
                  </a:cubicBezTo>
                  <a:cubicBezTo>
                    <a:pt x="510" y="296"/>
                    <a:pt x="510" y="296"/>
                    <a:pt x="510" y="296"/>
                  </a:cubicBezTo>
                  <a:cubicBezTo>
                    <a:pt x="489" y="281"/>
                    <a:pt x="489" y="281"/>
                    <a:pt x="489" y="281"/>
                  </a:cubicBezTo>
                  <a:cubicBezTo>
                    <a:pt x="481" y="276"/>
                    <a:pt x="482" y="264"/>
                    <a:pt x="490" y="260"/>
                  </a:cubicBezTo>
                  <a:cubicBezTo>
                    <a:pt x="513" y="249"/>
                    <a:pt x="513" y="249"/>
                    <a:pt x="513" y="249"/>
                  </a:cubicBezTo>
                  <a:cubicBezTo>
                    <a:pt x="490" y="238"/>
                    <a:pt x="490" y="238"/>
                    <a:pt x="490" y="238"/>
                  </a:cubicBezTo>
                  <a:cubicBezTo>
                    <a:pt x="481" y="234"/>
                    <a:pt x="480" y="223"/>
                    <a:pt x="487" y="217"/>
                  </a:cubicBezTo>
                  <a:cubicBezTo>
                    <a:pt x="507" y="202"/>
                    <a:pt x="507" y="202"/>
                    <a:pt x="507" y="202"/>
                  </a:cubicBezTo>
                  <a:cubicBezTo>
                    <a:pt x="482" y="196"/>
                    <a:pt x="482" y="196"/>
                    <a:pt x="482" y="196"/>
                  </a:cubicBezTo>
                  <a:cubicBezTo>
                    <a:pt x="473" y="193"/>
                    <a:pt x="470" y="182"/>
                    <a:pt x="476" y="175"/>
                  </a:cubicBezTo>
                  <a:cubicBezTo>
                    <a:pt x="493" y="156"/>
                    <a:pt x="493" y="156"/>
                    <a:pt x="493" y="156"/>
                  </a:cubicBezTo>
                  <a:cubicBezTo>
                    <a:pt x="468" y="155"/>
                    <a:pt x="468" y="155"/>
                    <a:pt x="468" y="155"/>
                  </a:cubicBezTo>
                  <a:cubicBezTo>
                    <a:pt x="458" y="155"/>
                    <a:pt x="453" y="144"/>
                    <a:pt x="458" y="136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436" y="119"/>
                    <a:pt x="429" y="110"/>
                    <a:pt x="432" y="101"/>
                  </a:cubicBezTo>
                  <a:cubicBezTo>
                    <a:pt x="441" y="78"/>
                    <a:pt x="441" y="78"/>
                    <a:pt x="441" y="78"/>
                  </a:cubicBezTo>
                  <a:cubicBezTo>
                    <a:pt x="417" y="86"/>
                    <a:pt x="417" y="86"/>
                    <a:pt x="417" y="86"/>
                  </a:cubicBezTo>
                  <a:cubicBezTo>
                    <a:pt x="408" y="89"/>
                    <a:pt x="399" y="81"/>
                    <a:pt x="401" y="72"/>
                  </a:cubicBezTo>
                  <a:cubicBezTo>
                    <a:pt x="405" y="47"/>
                    <a:pt x="405" y="47"/>
                    <a:pt x="405" y="47"/>
                  </a:cubicBezTo>
                  <a:cubicBezTo>
                    <a:pt x="383" y="59"/>
                    <a:pt x="383" y="59"/>
                    <a:pt x="383" y="59"/>
                  </a:cubicBezTo>
                  <a:cubicBezTo>
                    <a:pt x="375" y="63"/>
                    <a:pt x="365" y="58"/>
                    <a:pt x="365" y="48"/>
                  </a:cubicBezTo>
                  <a:cubicBezTo>
                    <a:pt x="364" y="23"/>
                    <a:pt x="364" y="23"/>
                    <a:pt x="364" y="23"/>
                  </a:cubicBezTo>
                  <a:cubicBezTo>
                    <a:pt x="345" y="39"/>
                    <a:pt x="345" y="39"/>
                    <a:pt x="345" y="39"/>
                  </a:cubicBezTo>
                  <a:cubicBezTo>
                    <a:pt x="337" y="45"/>
                    <a:pt x="326" y="41"/>
                    <a:pt x="325" y="32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03" y="27"/>
                    <a:pt x="303" y="27"/>
                    <a:pt x="303" y="27"/>
                  </a:cubicBezTo>
                  <a:cubicBezTo>
                    <a:pt x="297" y="34"/>
                    <a:pt x="286" y="32"/>
                    <a:pt x="282" y="23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56" y="30"/>
                    <a:pt x="244" y="30"/>
                    <a:pt x="239" y="22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17" y="25"/>
                    <a:pt x="217" y="25"/>
                    <a:pt x="217" y="25"/>
                  </a:cubicBezTo>
                  <a:cubicBezTo>
                    <a:pt x="214" y="34"/>
                    <a:pt x="203" y="36"/>
                    <a:pt x="197" y="30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4" y="45"/>
                    <a:pt x="164" y="50"/>
                    <a:pt x="156" y="44"/>
                  </a:cubicBezTo>
                  <a:close/>
                  <a:moveTo>
                    <a:pt x="407" y="207"/>
                  </a:moveTo>
                  <a:cubicBezTo>
                    <a:pt x="434" y="290"/>
                    <a:pt x="388" y="379"/>
                    <a:pt x="305" y="406"/>
                  </a:cubicBezTo>
                  <a:cubicBezTo>
                    <a:pt x="222" y="433"/>
                    <a:pt x="133" y="387"/>
                    <a:pt x="106" y="304"/>
                  </a:cubicBezTo>
                  <a:cubicBezTo>
                    <a:pt x="79" y="221"/>
                    <a:pt x="125" y="132"/>
                    <a:pt x="208" y="105"/>
                  </a:cubicBezTo>
                  <a:cubicBezTo>
                    <a:pt x="291" y="78"/>
                    <a:pt x="380" y="124"/>
                    <a:pt x="407" y="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932150" y="2976348"/>
              <a:ext cx="426710" cy="48258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16"/>
          <p:cNvGrpSpPr/>
          <p:nvPr/>
        </p:nvGrpSpPr>
        <p:grpSpPr>
          <a:xfrm>
            <a:off x="1919928" y="2523958"/>
            <a:ext cx="2514349" cy="616632"/>
            <a:chOff x="897773" y="2420683"/>
            <a:chExt cx="2384237" cy="584722"/>
          </a:xfrm>
        </p:grpSpPr>
        <p:sp>
          <p:nvSpPr>
            <p:cNvPr id="85" name="TextBox 153"/>
            <p:cNvSpPr txBox="1"/>
            <p:nvPr/>
          </p:nvSpPr>
          <p:spPr>
            <a:xfrm>
              <a:off x="1406474" y="2420683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154"/>
            <p:cNvSpPr/>
            <p:nvPr/>
          </p:nvSpPr>
          <p:spPr>
            <a:xfrm>
              <a:off x="897773" y="2637675"/>
              <a:ext cx="2384237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155"/>
          <p:cNvGrpSpPr/>
          <p:nvPr/>
        </p:nvGrpSpPr>
        <p:grpSpPr>
          <a:xfrm>
            <a:off x="3030702" y="1985137"/>
            <a:ext cx="292799" cy="291926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88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0" name="Group 17"/>
          <p:cNvGrpSpPr/>
          <p:nvPr/>
        </p:nvGrpSpPr>
        <p:grpSpPr>
          <a:xfrm>
            <a:off x="1919928" y="4144238"/>
            <a:ext cx="2514349" cy="624653"/>
            <a:chOff x="897773" y="3957115"/>
            <a:chExt cx="2384237" cy="592328"/>
          </a:xfrm>
        </p:grpSpPr>
        <p:sp>
          <p:nvSpPr>
            <p:cNvPr id="91" name="TextBox 158"/>
            <p:cNvSpPr txBox="1"/>
            <p:nvPr/>
          </p:nvSpPr>
          <p:spPr>
            <a:xfrm>
              <a:off x="1406479" y="3957115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ectangle 159"/>
            <p:cNvSpPr/>
            <p:nvPr/>
          </p:nvSpPr>
          <p:spPr>
            <a:xfrm>
              <a:off x="897773" y="4181713"/>
              <a:ext cx="2384237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160"/>
          <p:cNvGrpSpPr/>
          <p:nvPr/>
        </p:nvGrpSpPr>
        <p:grpSpPr>
          <a:xfrm>
            <a:off x="3030702" y="3613436"/>
            <a:ext cx="292799" cy="291926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94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Group 18"/>
          <p:cNvGrpSpPr/>
          <p:nvPr/>
        </p:nvGrpSpPr>
        <p:grpSpPr>
          <a:xfrm>
            <a:off x="1919928" y="5751126"/>
            <a:ext cx="2514349" cy="644530"/>
            <a:chOff x="897773" y="5480860"/>
            <a:chExt cx="2384237" cy="611178"/>
          </a:xfrm>
        </p:grpSpPr>
        <p:sp>
          <p:nvSpPr>
            <p:cNvPr id="97" name="TextBox 163"/>
            <p:cNvSpPr txBox="1"/>
            <p:nvPr/>
          </p:nvSpPr>
          <p:spPr>
            <a:xfrm>
              <a:off x="1406479" y="5480860"/>
              <a:ext cx="136683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Rectangle 164"/>
            <p:cNvSpPr/>
            <p:nvPr/>
          </p:nvSpPr>
          <p:spPr>
            <a:xfrm>
              <a:off x="897773" y="5724307"/>
              <a:ext cx="2384237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165"/>
          <p:cNvGrpSpPr/>
          <p:nvPr/>
        </p:nvGrpSpPr>
        <p:grpSpPr>
          <a:xfrm>
            <a:off x="3030702" y="5240213"/>
            <a:ext cx="292799" cy="291926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00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Group 19"/>
          <p:cNvGrpSpPr/>
          <p:nvPr/>
        </p:nvGrpSpPr>
        <p:grpSpPr>
          <a:xfrm>
            <a:off x="8581387" y="3773622"/>
            <a:ext cx="2514349" cy="610353"/>
            <a:chOff x="8854418" y="2426637"/>
            <a:chExt cx="2384237" cy="578768"/>
          </a:xfrm>
        </p:grpSpPr>
        <p:sp>
          <p:nvSpPr>
            <p:cNvPr id="103" name="TextBox 286"/>
            <p:cNvSpPr txBox="1"/>
            <p:nvPr/>
          </p:nvSpPr>
          <p:spPr>
            <a:xfrm>
              <a:off x="9363124" y="2426637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Rectangle 287"/>
            <p:cNvSpPr/>
            <p:nvPr/>
          </p:nvSpPr>
          <p:spPr>
            <a:xfrm>
              <a:off x="8854418" y="2637675"/>
              <a:ext cx="2384237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5" name="Group 288"/>
          <p:cNvGrpSpPr/>
          <p:nvPr/>
        </p:nvGrpSpPr>
        <p:grpSpPr>
          <a:xfrm>
            <a:off x="9692161" y="3228522"/>
            <a:ext cx="292799" cy="291926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106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20"/>
          <p:cNvGrpSpPr/>
          <p:nvPr/>
        </p:nvGrpSpPr>
        <p:grpSpPr>
          <a:xfrm>
            <a:off x="8581387" y="5350687"/>
            <a:ext cx="2514349" cy="661587"/>
            <a:chOff x="8854418" y="3922092"/>
            <a:chExt cx="2384237" cy="627351"/>
          </a:xfrm>
        </p:grpSpPr>
        <p:sp>
          <p:nvSpPr>
            <p:cNvPr id="109" name="TextBox 291"/>
            <p:cNvSpPr txBox="1"/>
            <p:nvPr/>
          </p:nvSpPr>
          <p:spPr>
            <a:xfrm>
              <a:off x="9363124" y="392209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Rectangle 292"/>
            <p:cNvSpPr/>
            <p:nvPr/>
          </p:nvSpPr>
          <p:spPr>
            <a:xfrm>
              <a:off x="8854418" y="4181713"/>
              <a:ext cx="2384237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1" name="Group 293"/>
          <p:cNvGrpSpPr/>
          <p:nvPr/>
        </p:nvGrpSpPr>
        <p:grpSpPr>
          <a:xfrm>
            <a:off x="9692161" y="4856821"/>
            <a:ext cx="292799" cy="291926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112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79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80" name="直接连接符 79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73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6043419" y="1393681"/>
            <a:ext cx="6812864" cy="5249889"/>
          </a:xfrm>
          <a:custGeom>
            <a:avLst/>
            <a:gdLst>
              <a:gd name="connsiteX0" fmla="*/ 6128642 w 6460402"/>
              <a:gd name="connsiteY0" fmla="*/ 2544539 h 4978287"/>
              <a:gd name="connsiteX1" fmla="*/ 6128642 w 6460402"/>
              <a:gd name="connsiteY1" fmla="*/ 2578165 h 4978287"/>
              <a:gd name="connsiteX2" fmla="*/ 6205767 w 6460402"/>
              <a:gd name="connsiteY2" fmla="*/ 2578165 h 4978287"/>
              <a:gd name="connsiteX3" fmla="*/ 6205767 w 6460402"/>
              <a:gd name="connsiteY3" fmla="*/ 2544539 h 4978287"/>
              <a:gd name="connsiteX4" fmla="*/ 6128642 w 6460402"/>
              <a:gd name="connsiteY4" fmla="*/ 2359082 h 4978287"/>
              <a:gd name="connsiteX5" fmla="*/ 6128642 w 6460402"/>
              <a:gd name="connsiteY5" fmla="*/ 2374918 h 4978287"/>
              <a:gd name="connsiteX6" fmla="*/ 6205767 w 6460402"/>
              <a:gd name="connsiteY6" fmla="*/ 2374918 h 4978287"/>
              <a:gd name="connsiteX7" fmla="*/ 6205767 w 6460402"/>
              <a:gd name="connsiteY7" fmla="*/ 2359082 h 4978287"/>
              <a:gd name="connsiteX8" fmla="*/ 6128642 w 6460402"/>
              <a:gd name="connsiteY8" fmla="*/ 2175435 h 4978287"/>
              <a:gd name="connsiteX9" fmla="*/ 6128642 w 6460402"/>
              <a:gd name="connsiteY9" fmla="*/ 2189461 h 4978287"/>
              <a:gd name="connsiteX10" fmla="*/ 6205767 w 6460402"/>
              <a:gd name="connsiteY10" fmla="*/ 2189461 h 4978287"/>
              <a:gd name="connsiteX11" fmla="*/ 6205767 w 6460402"/>
              <a:gd name="connsiteY11" fmla="*/ 2175435 h 4978287"/>
              <a:gd name="connsiteX12" fmla="*/ 550566 w 6460402"/>
              <a:gd name="connsiteY12" fmla="*/ 0 h 4978287"/>
              <a:gd name="connsiteX13" fmla="*/ 1089947 w 6460402"/>
              <a:gd name="connsiteY13" fmla="*/ 439608 h 4978287"/>
              <a:gd name="connsiteX14" fmla="*/ 1094328 w 6460402"/>
              <a:gd name="connsiteY14" fmla="*/ 483067 h 4978287"/>
              <a:gd name="connsiteX15" fmla="*/ 3355244 w 6460402"/>
              <a:gd name="connsiteY15" fmla="*/ 483067 h 4978287"/>
              <a:gd name="connsiteX16" fmla="*/ 3774352 w 6460402"/>
              <a:gd name="connsiteY16" fmla="*/ 902175 h 4978287"/>
              <a:gd name="connsiteX17" fmla="*/ 3774352 w 6460402"/>
              <a:gd name="connsiteY17" fmla="*/ 1433662 h 4978287"/>
              <a:gd name="connsiteX18" fmla="*/ 3776218 w 6460402"/>
              <a:gd name="connsiteY18" fmla="*/ 1433662 h 4978287"/>
              <a:gd name="connsiteX19" fmla="*/ 3776218 w 6460402"/>
              <a:gd name="connsiteY19" fmla="*/ 1732154 h 4978287"/>
              <a:gd name="connsiteX20" fmla="*/ 4049878 w 6460402"/>
              <a:gd name="connsiteY20" fmla="*/ 2005814 h 4978287"/>
              <a:gd name="connsiteX21" fmla="*/ 5752319 w 6460402"/>
              <a:gd name="connsiteY21" fmla="*/ 2005814 h 4978287"/>
              <a:gd name="connsiteX22" fmla="*/ 5752319 w 6460402"/>
              <a:gd name="connsiteY22" fmla="*/ 1999666 h 4978287"/>
              <a:gd name="connsiteX23" fmla="*/ 6128642 w 6460402"/>
              <a:gd name="connsiteY23" fmla="*/ 1999666 h 4978287"/>
              <a:gd name="connsiteX24" fmla="*/ 6128642 w 6460402"/>
              <a:gd name="connsiteY24" fmla="*/ 2005814 h 4978287"/>
              <a:gd name="connsiteX25" fmla="*/ 6205767 w 6460402"/>
              <a:gd name="connsiteY25" fmla="*/ 2005814 h 4978287"/>
              <a:gd name="connsiteX26" fmla="*/ 6205767 w 6460402"/>
              <a:gd name="connsiteY26" fmla="*/ 2005162 h 4978287"/>
              <a:gd name="connsiteX27" fmla="*/ 6460402 w 6460402"/>
              <a:gd name="connsiteY27" fmla="*/ 2005162 h 4978287"/>
              <a:gd name="connsiteX28" fmla="*/ 6460402 w 6460402"/>
              <a:gd name="connsiteY28" fmla="*/ 2740090 h 4978287"/>
              <a:gd name="connsiteX29" fmla="*/ 6227992 w 6460402"/>
              <a:gd name="connsiteY29" fmla="*/ 2740090 h 4978287"/>
              <a:gd name="connsiteX30" fmla="*/ 4948699 w 6460402"/>
              <a:gd name="connsiteY30" fmla="*/ 2747786 h 4978287"/>
              <a:gd name="connsiteX31" fmla="*/ 4699917 w 6460402"/>
              <a:gd name="connsiteY31" fmla="*/ 3021446 h 4978287"/>
              <a:gd name="connsiteX32" fmla="*/ 4699917 w 6460402"/>
              <a:gd name="connsiteY32" fmla="*/ 3886050 h 4978287"/>
              <a:gd name="connsiteX33" fmla="*/ 4722636 w 6460402"/>
              <a:gd name="connsiteY33" fmla="*/ 3888341 h 4978287"/>
              <a:gd name="connsiteX34" fmla="*/ 5162244 w 6460402"/>
              <a:gd name="connsiteY34" fmla="*/ 4427721 h 4978287"/>
              <a:gd name="connsiteX35" fmla="*/ 4611678 w 6460402"/>
              <a:gd name="connsiteY35" fmla="*/ 4978287 h 4978287"/>
              <a:gd name="connsiteX36" fmla="*/ 4061112 w 6460402"/>
              <a:gd name="connsiteY36" fmla="*/ 4427721 h 4978287"/>
              <a:gd name="connsiteX37" fmla="*/ 4500720 w 6460402"/>
              <a:gd name="connsiteY37" fmla="*/ 3888341 h 4978287"/>
              <a:gd name="connsiteX38" fmla="*/ 4525038 w 6460402"/>
              <a:gd name="connsiteY38" fmla="*/ 3885889 h 4978287"/>
              <a:gd name="connsiteX39" fmla="*/ 4525038 w 6460402"/>
              <a:gd name="connsiteY39" fmla="*/ 2997273 h 4978287"/>
              <a:gd name="connsiteX40" fmla="*/ 4906045 w 6460402"/>
              <a:gd name="connsiteY40" fmla="*/ 2578165 h 4978287"/>
              <a:gd name="connsiteX41" fmla="*/ 5752319 w 6460402"/>
              <a:gd name="connsiteY41" fmla="*/ 2578165 h 4978287"/>
              <a:gd name="connsiteX42" fmla="*/ 5752319 w 6460402"/>
              <a:gd name="connsiteY42" fmla="*/ 2544539 h 4978287"/>
              <a:gd name="connsiteX43" fmla="*/ 4621379 w 6460402"/>
              <a:gd name="connsiteY43" fmla="*/ 2544539 h 4978287"/>
              <a:gd name="connsiteX44" fmla="*/ 4347719 w 6460402"/>
              <a:gd name="connsiteY44" fmla="*/ 2818199 h 4978287"/>
              <a:gd name="connsiteX45" fmla="*/ 4347719 w 6460402"/>
              <a:gd name="connsiteY45" fmla="*/ 3200314 h 4978287"/>
              <a:gd name="connsiteX46" fmla="*/ 4345853 w 6460402"/>
              <a:gd name="connsiteY46" fmla="*/ 3200314 h 4978287"/>
              <a:gd name="connsiteX47" fmla="*/ 4345853 w 6460402"/>
              <a:gd name="connsiteY47" fmla="*/ 3217647 h 4978287"/>
              <a:gd name="connsiteX48" fmla="*/ 3926745 w 6460402"/>
              <a:gd name="connsiteY48" fmla="*/ 3636755 h 4978287"/>
              <a:gd name="connsiteX49" fmla="*/ 1502623 w 6460402"/>
              <a:gd name="connsiteY49" fmla="*/ 3636755 h 4978287"/>
              <a:gd name="connsiteX50" fmla="*/ 1500080 w 6460402"/>
              <a:gd name="connsiteY50" fmla="*/ 3661988 h 4978287"/>
              <a:gd name="connsiteX51" fmla="*/ 960699 w 6460402"/>
              <a:gd name="connsiteY51" fmla="*/ 4101596 h 4978287"/>
              <a:gd name="connsiteX52" fmla="*/ 410133 w 6460402"/>
              <a:gd name="connsiteY52" fmla="*/ 3551030 h 4978287"/>
              <a:gd name="connsiteX53" fmla="*/ 960699 w 6460402"/>
              <a:gd name="connsiteY53" fmla="*/ 3000464 h 4978287"/>
              <a:gd name="connsiteX54" fmla="*/ 1500080 w 6460402"/>
              <a:gd name="connsiteY54" fmla="*/ 3440072 h 4978287"/>
              <a:gd name="connsiteX55" fmla="*/ 1502808 w 6460402"/>
              <a:gd name="connsiteY55" fmla="*/ 3467134 h 4978287"/>
              <a:gd name="connsiteX56" fmla="*/ 3879826 w 6460402"/>
              <a:gd name="connsiteY56" fmla="*/ 3467134 h 4978287"/>
              <a:gd name="connsiteX57" fmla="*/ 4153486 w 6460402"/>
              <a:gd name="connsiteY57" fmla="*/ 3193474 h 4978287"/>
              <a:gd name="connsiteX58" fmla="*/ 4153486 w 6460402"/>
              <a:gd name="connsiteY58" fmla="*/ 2935531 h 4978287"/>
              <a:gd name="connsiteX59" fmla="*/ 4155352 w 6460402"/>
              <a:gd name="connsiteY59" fmla="*/ 2935531 h 4978287"/>
              <a:gd name="connsiteX60" fmla="*/ 4155352 w 6460402"/>
              <a:gd name="connsiteY60" fmla="*/ 2794026 h 4978287"/>
              <a:gd name="connsiteX61" fmla="*/ 4574460 w 6460402"/>
              <a:gd name="connsiteY61" fmla="*/ 2374918 h 4978287"/>
              <a:gd name="connsiteX62" fmla="*/ 5752319 w 6460402"/>
              <a:gd name="connsiteY62" fmla="*/ 2374918 h 4978287"/>
              <a:gd name="connsiteX63" fmla="*/ 5752319 w 6460402"/>
              <a:gd name="connsiteY63" fmla="*/ 2359082 h 4978287"/>
              <a:gd name="connsiteX64" fmla="*/ 2802547 w 6460402"/>
              <a:gd name="connsiteY64" fmla="*/ 2359082 h 4978287"/>
              <a:gd name="connsiteX65" fmla="*/ 2799911 w 6460402"/>
              <a:gd name="connsiteY65" fmla="*/ 2385229 h 4978287"/>
              <a:gd name="connsiteX66" fmla="*/ 2260530 w 6460402"/>
              <a:gd name="connsiteY66" fmla="*/ 2824837 h 4978287"/>
              <a:gd name="connsiteX67" fmla="*/ 1709964 w 6460402"/>
              <a:gd name="connsiteY67" fmla="*/ 2274271 h 4978287"/>
              <a:gd name="connsiteX68" fmla="*/ 2260530 w 6460402"/>
              <a:gd name="connsiteY68" fmla="*/ 1723705 h 4978287"/>
              <a:gd name="connsiteX69" fmla="*/ 2799911 w 6460402"/>
              <a:gd name="connsiteY69" fmla="*/ 2163313 h 4978287"/>
              <a:gd name="connsiteX70" fmla="*/ 2802547 w 6460402"/>
              <a:gd name="connsiteY70" fmla="*/ 2189461 h 4978287"/>
              <a:gd name="connsiteX71" fmla="*/ 5752319 w 6460402"/>
              <a:gd name="connsiteY71" fmla="*/ 2189461 h 4978287"/>
              <a:gd name="connsiteX72" fmla="*/ 5752319 w 6460402"/>
              <a:gd name="connsiteY72" fmla="*/ 2175435 h 4978287"/>
              <a:gd name="connsiteX73" fmla="*/ 4002959 w 6460402"/>
              <a:gd name="connsiteY73" fmla="*/ 2175435 h 4978287"/>
              <a:gd name="connsiteX74" fmla="*/ 3583851 w 6460402"/>
              <a:gd name="connsiteY74" fmla="*/ 1756327 h 4978287"/>
              <a:gd name="connsiteX75" fmla="*/ 3583851 w 6460402"/>
              <a:gd name="connsiteY75" fmla="*/ 1605112 h 4978287"/>
              <a:gd name="connsiteX76" fmla="*/ 3581985 w 6460402"/>
              <a:gd name="connsiteY76" fmla="*/ 1605112 h 4978287"/>
              <a:gd name="connsiteX77" fmla="*/ 3581985 w 6460402"/>
              <a:gd name="connsiteY77" fmla="*/ 926348 h 4978287"/>
              <a:gd name="connsiteX78" fmla="*/ 3308325 w 6460402"/>
              <a:gd name="connsiteY78" fmla="*/ 652688 h 4978287"/>
              <a:gd name="connsiteX79" fmla="*/ 1090838 w 6460402"/>
              <a:gd name="connsiteY79" fmla="*/ 652688 h 4978287"/>
              <a:gd name="connsiteX80" fmla="*/ 1089947 w 6460402"/>
              <a:gd name="connsiteY80" fmla="*/ 661524 h 4978287"/>
              <a:gd name="connsiteX81" fmla="*/ 550566 w 6460402"/>
              <a:gd name="connsiteY81" fmla="*/ 1101132 h 4978287"/>
              <a:gd name="connsiteX82" fmla="*/ 0 w 6460402"/>
              <a:gd name="connsiteY82" fmla="*/ 550566 h 4978287"/>
              <a:gd name="connsiteX83" fmla="*/ 550566 w 6460402"/>
              <a:gd name="connsiteY83" fmla="*/ 0 h 497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460402" h="4978287">
                <a:moveTo>
                  <a:pt x="6128642" y="2544539"/>
                </a:moveTo>
                <a:lnTo>
                  <a:pt x="6128642" y="2578165"/>
                </a:lnTo>
                <a:lnTo>
                  <a:pt x="6205767" y="2578165"/>
                </a:lnTo>
                <a:lnTo>
                  <a:pt x="6205767" y="2544539"/>
                </a:lnTo>
                <a:close/>
                <a:moveTo>
                  <a:pt x="6128642" y="2359082"/>
                </a:moveTo>
                <a:lnTo>
                  <a:pt x="6128642" y="2374918"/>
                </a:lnTo>
                <a:lnTo>
                  <a:pt x="6205767" y="2374918"/>
                </a:lnTo>
                <a:lnTo>
                  <a:pt x="6205767" y="2359082"/>
                </a:lnTo>
                <a:close/>
                <a:moveTo>
                  <a:pt x="6128642" y="2175435"/>
                </a:moveTo>
                <a:lnTo>
                  <a:pt x="6128642" y="2189461"/>
                </a:lnTo>
                <a:lnTo>
                  <a:pt x="6205767" y="2189461"/>
                </a:lnTo>
                <a:lnTo>
                  <a:pt x="6205767" y="2175435"/>
                </a:lnTo>
                <a:close/>
                <a:moveTo>
                  <a:pt x="550566" y="0"/>
                </a:moveTo>
                <a:cubicBezTo>
                  <a:pt x="816627" y="0"/>
                  <a:pt x="1038609" y="188724"/>
                  <a:pt x="1089947" y="439608"/>
                </a:cubicBezTo>
                <a:lnTo>
                  <a:pt x="1094328" y="483067"/>
                </a:lnTo>
                <a:lnTo>
                  <a:pt x="3355244" y="483067"/>
                </a:lnTo>
                <a:cubicBezTo>
                  <a:pt x="3586711" y="483067"/>
                  <a:pt x="3774352" y="670708"/>
                  <a:pt x="3774352" y="902175"/>
                </a:cubicBezTo>
                <a:lnTo>
                  <a:pt x="3774352" y="1433662"/>
                </a:lnTo>
                <a:lnTo>
                  <a:pt x="3776218" y="1433662"/>
                </a:lnTo>
                <a:lnTo>
                  <a:pt x="3776218" y="1732154"/>
                </a:lnTo>
                <a:cubicBezTo>
                  <a:pt x="3776218" y="1883292"/>
                  <a:pt x="3898740" y="2005814"/>
                  <a:pt x="4049878" y="2005814"/>
                </a:cubicBezTo>
                <a:lnTo>
                  <a:pt x="5752319" y="2005814"/>
                </a:lnTo>
                <a:lnTo>
                  <a:pt x="5752319" y="1999666"/>
                </a:lnTo>
                <a:lnTo>
                  <a:pt x="6128642" y="1999666"/>
                </a:lnTo>
                <a:lnTo>
                  <a:pt x="6128642" y="2005814"/>
                </a:lnTo>
                <a:lnTo>
                  <a:pt x="6205767" y="2005814"/>
                </a:lnTo>
                <a:lnTo>
                  <a:pt x="6205767" y="2005162"/>
                </a:lnTo>
                <a:lnTo>
                  <a:pt x="6460402" y="2005162"/>
                </a:lnTo>
                <a:lnTo>
                  <a:pt x="6460402" y="2740090"/>
                </a:lnTo>
                <a:lnTo>
                  <a:pt x="6227992" y="2740090"/>
                </a:lnTo>
                <a:lnTo>
                  <a:pt x="4948699" y="2747786"/>
                </a:lnTo>
                <a:cubicBezTo>
                  <a:pt x="4811301" y="2747786"/>
                  <a:pt x="4699917" y="2870308"/>
                  <a:pt x="4699917" y="3021446"/>
                </a:cubicBezTo>
                <a:lnTo>
                  <a:pt x="4699917" y="3886050"/>
                </a:lnTo>
                <a:lnTo>
                  <a:pt x="4722636" y="3888341"/>
                </a:lnTo>
                <a:cubicBezTo>
                  <a:pt x="4973520" y="3939679"/>
                  <a:pt x="5162244" y="4161661"/>
                  <a:pt x="5162244" y="4427721"/>
                </a:cubicBezTo>
                <a:cubicBezTo>
                  <a:pt x="5162244" y="4731790"/>
                  <a:pt x="4915747" y="4978287"/>
                  <a:pt x="4611678" y="4978287"/>
                </a:cubicBezTo>
                <a:cubicBezTo>
                  <a:pt x="4307609" y="4978287"/>
                  <a:pt x="4061112" y="4731790"/>
                  <a:pt x="4061112" y="4427721"/>
                </a:cubicBezTo>
                <a:cubicBezTo>
                  <a:pt x="4061112" y="4161661"/>
                  <a:pt x="4249837" y="3939679"/>
                  <a:pt x="4500720" y="3888341"/>
                </a:cubicBezTo>
                <a:lnTo>
                  <a:pt x="4525038" y="3885889"/>
                </a:lnTo>
                <a:lnTo>
                  <a:pt x="4525038" y="2997273"/>
                </a:lnTo>
                <a:cubicBezTo>
                  <a:pt x="4525038" y="2765806"/>
                  <a:pt x="4695621" y="2578165"/>
                  <a:pt x="4906045" y="2578165"/>
                </a:cubicBezTo>
                <a:lnTo>
                  <a:pt x="5752319" y="2578165"/>
                </a:lnTo>
                <a:lnTo>
                  <a:pt x="5752319" y="2544539"/>
                </a:lnTo>
                <a:lnTo>
                  <a:pt x="4621379" y="2544539"/>
                </a:lnTo>
                <a:cubicBezTo>
                  <a:pt x="4470241" y="2544539"/>
                  <a:pt x="4347719" y="2667061"/>
                  <a:pt x="4347719" y="2818199"/>
                </a:cubicBezTo>
                <a:lnTo>
                  <a:pt x="4347719" y="3200314"/>
                </a:lnTo>
                <a:lnTo>
                  <a:pt x="4345853" y="3200314"/>
                </a:lnTo>
                <a:lnTo>
                  <a:pt x="4345853" y="3217647"/>
                </a:lnTo>
                <a:cubicBezTo>
                  <a:pt x="4345853" y="3449114"/>
                  <a:pt x="4158212" y="3636755"/>
                  <a:pt x="3926745" y="3636755"/>
                </a:cubicBezTo>
                <a:lnTo>
                  <a:pt x="1502623" y="3636755"/>
                </a:lnTo>
                <a:lnTo>
                  <a:pt x="1500080" y="3661988"/>
                </a:lnTo>
                <a:cubicBezTo>
                  <a:pt x="1448742" y="3912872"/>
                  <a:pt x="1226760" y="4101596"/>
                  <a:pt x="960699" y="4101596"/>
                </a:cubicBezTo>
                <a:cubicBezTo>
                  <a:pt x="656630" y="4101596"/>
                  <a:pt x="410133" y="3855099"/>
                  <a:pt x="410133" y="3551030"/>
                </a:cubicBezTo>
                <a:cubicBezTo>
                  <a:pt x="410133" y="3246961"/>
                  <a:pt x="656630" y="3000464"/>
                  <a:pt x="960699" y="3000464"/>
                </a:cubicBezTo>
                <a:cubicBezTo>
                  <a:pt x="1226760" y="3000464"/>
                  <a:pt x="1448742" y="3189188"/>
                  <a:pt x="1500080" y="3440072"/>
                </a:cubicBezTo>
                <a:lnTo>
                  <a:pt x="1502808" y="3467134"/>
                </a:lnTo>
                <a:lnTo>
                  <a:pt x="3879826" y="3467134"/>
                </a:lnTo>
                <a:cubicBezTo>
                  <a:pt x="4030964" y="3467134"/>
                  <a:pt x="4153486" y="3344612"/>
                  <a:pt x="4153486" y="3193474"/>
                </a:cubicBezTo>
                <a:lnTo>
                  <a:pt x="4153486" y="2935531"/>
                </a:lnTo>
                <a:lnTo>
                  <a:pt x="4155352" y="2935531"/>
                </a:lnTo>
                <a:lnTo>
                  <a:pt x="4155352" y="2794026"/>
                </a:lnTo>
                <a:cubicBezTo>
                  <a:pt x="4155352" y="2562559"/>
                  <a:pt x="4342993" y="2374918"/>
                  <a:pt x="4574460" y="2374918"/>
                </a:cubicBezTo>
                <a:lnTo>
                  <a:pt x="5752319" y="2374918"/>
                </a:lnTo>
                <a:lnTo>
                  <a:pt x="5752319" y="2359082"/>
                </a:lnTo>
                <a:lnTo>
                  <a:pt x="2802547" y="2359082"/>
                </a:lnTo>
                <a:lnTo>
                  <a:pt x="2799911" y="2385229"/>
                </a:lnTo>
                <a:cubicBezTo>
                  <a:pt x="2748573" y="2636113"/>
                  <a:pt x="2526591" y="2824837"/>
                  <a:pt x="2260530" y="2824837"/>
                </a:cubicBezTo>
                <a:cubicBezTo>
                  <a:pt x="1956461" y="2824837"/>
                  <a:pt x="1709964" y="2578340"/>
                  <a:pt x="1709964" y="2274271"/>
                </a:cubicBezTo>
                <a:cubicBezTo>
                  <a:pt x="1709964" y="1970202"/>
                  <a:pt x="1956461" y="1723705"/>
                  <a:pt x="2260530" y="1723705"/>
                </a:cubicBezTo>
                <a:cubicBezTo>
                  <a:pt x="2526591" y="1723705"/>
                  <a:pt x="2748573" y="1912429"/>
                  <a:pt x="2799911" y="2163313"/>
                </a:cubicBezTo>
                <a:lnTo>
                  <a:pt x="2802547" y="2189461"/>
                </a:lnTo>
                <a:lnTo>
                  <a:pt x="5752319" y="2189461"/>
                </a:lnTo>
                <a:lnTo>
                  <a:pt x="5752319" y="2175435"/>
                </a:lnTo>
                <a:lnTo>
                  <a:pt x="4002959" y="2175435"/>
                </a:lnTo>
                <a:cubicBezTo>
                  <a:pt x="3771492" y="2175435"/>
                  <a:pt x="3583851" y="1987794"/>
                  <a:pt x="3583851" y="1756327"/>
                </a:cubicBezTo>
                <a:lnTo>
                  <a:pt x="3583851" y="1605112"/>
                </a:lnTo>
                <a:lnTo>
                  <a:pt x="3581985" y="1605112"/>
                </a:lnTo>
                <a:lnTo>
                  <a:pt x="3581985" y="926348"/>
                </a:lnTo>
                <a:cubicBezTo>
                  <a:pt x="3581985" y="775210"/>
                  <a:pt x="3459463" y="652688"/>
                  <a:pt x="3308325" y="652688"/>
                </a:cubicBezTo>
                <a:lnTo>
                  <a:pt x="1090838" y="652688"/>
                </a:lnTo>
                <a:lnTo>
                  <a:pt x="1089947" y="661524"/>
                </a:lnTo>
                <a:cubicBezTo>
                  <a:pt x="1038609" y="912408"/>
                  <a:pt x="816627" y="1101132"/>
                  <a:pt x="550566" y="1101132"/>
                </a:cubicBezTo>
                <a:cubicBezTo>
                  <a:pt x="246497" y="1101132"/>
                  <a:pt x="0" y="854635"/>
                  <a:pt x="0" y="550566"/>
                </a:cubicBezTo>
                <a:cubicBezTo>
                  <a:pt x="0" y="246497"/>
                  <a:pt x="246497" y="0"/>
                  <a:pt x="550566" y="0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  <a:effectLst>
            <a:outerShdw blurRad="1524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994109" y="3502443"/>
            <a:ext cx="115460" cy="785028"/>
            <a:chOff x="7917305" y="1679687"/>
            <a:chExt cx="213360" cy="853440"/>
          </a:xfrm>
          <a:solidFill>
            <a:schemeClr val="accent5"/>
          </a:solidFill>
        </p:grpSpPr>
        <p:sp>
          <p:nvSpPr>
            <p:cNvPr id="7" name="矩形 6"/>
            <p:cNvSpPr/>
            <p:nvPr/>
          </p:nvSpPr>
          <p:spPr>
            <a:xfrm>
              <a:off x="7917305" y="1679687"/>
              <a:ext cx="213360" cy="213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917305" y="1893047"/>
              <a:ext cx="213360" cy="213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917305" y="2106407"/>
              <a:ext cx="213360" cy="213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917305" y="2319767"/>
              <a:ext cx="213360" cy="213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16200000" flipH="1">
            <a:off x="5887083" y="4653354"/>
            <a:ext cx="1267581" cy="970181"/>
            <a:chOff x="911201" y="1622002"/>
            <a:chExt cx="2283025" cy="1747386"/>
          </a:xfrm>
          <a:solidFill>
            <a:schemeClr val="accent4"/>
          </a:solidFill>
        </p:grpSpPr>
        <p:sp>
          <p:nvSpPr>
            <p:cNvPr id="12" name="矩形 11"/>
            <p:cNvSpPr/>
            <p:nvPr/>
          </p:nvSpPr>
          <p:spPr>
            <a:xfrm>
              <a:off x="2026099" y="1679379"/>
              <a:ext cx="60759" cy="489621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rot="-2700000" flipV="1">
              <a:off x="1283460" y="1824478"/>
              <a:ext cx="1547880" cy="1544910"/>
            </a:xfrm>
            <a:custGeom>
              <a:avLst/>
              <a:gdLst>
                <a:gd name="connsiteX0" fmla="*/ 871669 w 901730"/>
                <a:gd name="connsiteY0" fmla="*/ 0 h 900000"/>
                <a:gd name="connsiteX1" fmla="*/ 901730 w 901730"/>
                <a:gd name="connsiteY1" fmla="*/ 0 h 900000"/>
                <a:gd name="connsiteX2" fmla="*/ 1730 w 901730"/>
                <a:gd name="connsiteY2" fmla="*/ 900000 h 900000"/>
                <a:gd name="connsiteX3" fmla="*/ 0 w 901730"/>
                <a:gd name="connsiteY3" fmla="*/ 899913 h 900000"/>
                <a:gd name="connsiteX4" fmla="*/ 0 w 901730"/>
                <a:gd name="connsiteY4" fmla="*/ 869852 h 900000"/>
                <a:gd name="connsiteX5" fmla="*/ 1731 w 901730"/>
                <a:gd name="connsiteY5" fmla="*/ 869939 h 900000"/>
                <a:gd name="connsiteX6" fmla="*/ 871669 w 901730"/>
                <a:gd name="connsiteY6" fmla="*/ 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1730" h="900000">
                  <a:moveTo>
                    <a:pt x="871669" y="0"/>
                  </a:moveTo>
                  <a:lnTo>
                    <a:pt x="901730" y="0"/>
                  </a:lnTo>
                  <a:cubicBezTo>
                    <a:pt x="901730" y="497056"/>
                    <a:pt x="498786" y="900000"/>
                    <a:pt x="1730" y="900000"/>
                  </a:cubicBezTo>
                  <a:lnTo>
                    <a:pt x="0" y="899913"/>
                  </a:lnTo>
                  <a:lnTo>
                    <a:pt x="0" y="869852"/>
                  </a:lnTo>
                  <a:lnTo>
                    <a:pt x="1731" y="869939"/>
                  </a:lnTo>
                  <a:cubicBezTo>
                    <a:pt x="482184" y="869939"/>
                    <a:pt x="871669" y="480454"/>
                    <a:pt x="871669" y="1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11201" y="2587444"/>
              <a:ext cx="98933" cy="9893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095293" y="2587444"/>
              <a:ext cx="98933" cy="9893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952570" y="2048530"/>
              <a:ext cx="209661" cy="209661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007933" y="2106832"/>
              <a:ext cx="98933" cy="9893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007011" y="1622002"/>
              <a:ext cx="98933" cy="9893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16200000" flipH="1">
            <a:off x="9695009" y="5591268"/>
            <a:ext cx="1267581" cy="970181"/>
            <a:chOff x="911201" y="1622002"/>
            <a:chExt cx="2283025" cy="1747386"/>
          </a:xfrm>
          <a:solidFill>
            <a:schemeClr val="accent4"/>
          </a:solidFill>
        </p:grpSpPr>
        <p:sp>
          <p:nvSpPr>
            <p:cNvPr id="20" name="矩形 19"/>
            <p:cNvSpPr/>
            <p:nvPr/>
          </p:nvSpPr>
          <p:spPr>
            <a:xfrm>
              <a:off x="2026099" y="1679379"/>
              <a:ext cx="60759" cy="489621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rot="-2700000" flipV="1">
              <a:off x="1283460" y="1824478"/>
              <a:ext cx="1547880" cy="1544910"/>
            </a:xfrm>
            <a:custGeom>
              <a:avLst/>
              <a:gdLst>
                <a:gd name="connsiteX0" fmla="*/ 871669 w 901730"/>
                <a:gd name="connsiteY0" fmla="*/ 0 h 900000"/>
                <a:gd name="connsiteX1" fmla="*/ 901730 w 901730"/>
                <a:gd name="connsiteY1" fmla="*/ 0 h 900000"/>
                <a:gd name="connsiteX2" fmla="*/ 1730 w 901730"/>
                <a:gd name="connsiteY2" fmla="*/ 900000 h 900000"/>
                <a:gd name="connsiteX3" fmla="*/ 0 w 901730"/>
                <a:gd name="connsiteY3" fmla="*/ 899913 h 900000"/>
                <a:gd name="connsiteX4" fmla="*/ 0 w 901730"/>
                <a:gd name="connsiteY4" fmla="*/ 869852 h 900000"/>
                <a:gd name="connsiteX5" fmla="*/ 1731 w 901730"/>
                <a:gd name="connsiteY5" fmla="*/ 869939 h 900000"/>
                <a:gd name="connsiteX6" fmla="*/ 871669 w 901730"/>
                <a:gd name="connsiteY6" fmla="*/ 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1730" h="900000">
                  <a:moveTo>
                    <a:pt x="871669" y="0"/>
                  </a:moveTo>
                  <a:lnTo>
                    <a:pt x="901730" y="0"/>
                  </a:lnTo>
                  <a:cubicBezTo>
                    <a:pt x="901730" y="497056"/>
                    <a:pt x="498786" y="900000"/>
                    <a:pt x="1730" y="900000"/>
                  </a:cubicBezTo>
                  <a:lnTo>
                    <a:pt x="0" y="899913"/>
                  </a:lnTo>
                  <a:lnTo>
                    <a:pt x="0" y="869852"/>
                  </a:lnTo>
                  <a:lnTo>
                    <a:pt x="1731" y="869939"/>
                  </a:lnTo>
                  <a:cubicBezTo>
                    <a:pt x="482184" y="869939"/>
                    <a:pt x="871669" y="480454"/>
                    <a:pt x="871669" y="1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911201" y="2587444"/>
              <a:ext cx="98933" cy="9893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095293" y="2587444"/>
              <a:ext cx="98933" cy="9893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952570" y="2048530"/>
              <a:ext cx="209661" cy="209661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007933" y="2106832"/>
              <a:ext cx="98933" cy="9893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2007011" y="1622002"/>
              <a:ext cx="98933" cy="9893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16200000" flipH="1">
            <a:off x="7227843" y="3301055"/>
            <a:ext cx="1267581" cy="970181"/>
            <a:chOff x="911201" y="1622002"/>
            <a:chExt cx="2283025" cy="1747386"/>
          </a:xfrm>
          <a:solidFill>
            <a:schemeClr val="accent4"/>
          </a:solidFill>
        </p:grpSpPr>
        <p:sp>
          <p:nvSpPr>
            <p:cNvPr id="28" name="矩形 27"/>
            <p:cNvSpPr/>
            <p:nvPr/>
          </p:nvSpPr>
          <p:spPr>
            <a:xfrm>
              <a:off x="2026099" y="1679379"/>
              <a:ext cx="60759" cy="489621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-2700000" flipV="1">
              <a:off x="1283460" y="1824478"/>
              <a:ext cx="1547880" cy="1544910"/>
            </a:xfrm>
            <a:custGeom>
              <a:avLst/>
              <a:gdLst>
                <a:gd name="connsiteX0" fmla="*/ 871669 w 901730"/>
                <a:gd name="connsiteY0" fmla="*/ 0 h 900000"/>
                <a:gd name="connsiteX1" fmla="*/ 901730 w 901730"/>
                <a:gd name="connsiteY1" fmla="*/ 0 h 900000"/>
                <a:gd name="connsiteX2" fmla="*/ 1730 w 901730"/>
                <a:gd name="connsiteY2" fmla="*/ 900000 h 900000"/>
                <a:gd name="connsiteX3" fmla="*/ 0 w 901730"/>
                <a:gd name="connsiteY3" fmla="*/ 899913 h 900000"/>
                <a:gd name="connsiteX4" fmla="*/ 0 w 901730"/>
                <a:gd name="connsiteY4" fmla="*/ 869852 h 900000"/>
                <a:gd name="connsiteX5" fmla="*/ 1731 w 901730"/>
                <a:gd name="connsiteY5" fmla="*/ 869939 h 900000"/>
                <a:gd name="connsiteX6" fmla="*/ 871669 w 901730"/>
                <a:gd name="connsiteY6" fmla="*/ 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1730" h="900000">
                  <a:moveTo>
                    <a:pt x="871669" y="0"/>
                  </a:moveTo>
                  <a:lnTo>
                    <a:pt x="901730" y="0"/>
                  </a:lnTo>
                  <a:cubicBezTo>
                    <a:pt x="901730" y="497056"/>
                    <a:pt x="498786" y="900000"/>
                    <a:pt x="1730" y="900000"/>
                  </a:cubicBezTo>
                  <a:lnTo>
                    <a:pt x="0" y="899913"/>
                  </a:lnTo>
                  <a:lnTo>
                    <a:pt x="0" y="869852"/>
                  </a:lnTo>
                  <a:lnTo>
                    <a:pt x="1731" y="869939"/>
                  </a:lnTo>
                  <a:cubicBezTo>
                    <a:pt x="482184" y="869939"/>
                    <a:pt x="871669" y="480454"/>
                    <a:pt x="871669" y="1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911201" y="2587444"/>
              <a:ext cx="98933" cy="9893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095293" y="2587444"/>
              <a:ext cx="98933" cy="9893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952570" y="2048530"/>
              <a:ext cx="209661" cy="209661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007933" y="2106832"/>
              <a:ext cx="98933" cy="9893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007011" y="1622002"/>
              <a:ext cx="98933" cy="9893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0415467" y="5571735"/>
            <a:ext cx="982465" cy="982465"/>
            <a:chOff x="9875871" y="5229802"/>
            <a:chExt cx="931637" cy="931637"/>
          </a:xfrm>
          <a:solidFill>
            <a:schemeClr val="accent2"/>
          </a:solidFill>
        </p:grpSpPr>
        <p:sp>
          <p:nvSpPr>
            <p:cNvPr id="39" name="椭圆 38"/>
            <p:cNvSpPr/>
            <p:nvPr/>
          </p:nvSpPr>
          <p:spPr>
            <a:xfrm>
              <a:off x="9875871" y="5229802"/>
              <a:ext cx="931637" cy="931637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9960129" y="5314060"/>
              <a:ext cx="763118" cy="763118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0195461" y="5547711"/>
              <a:ext cx="292455" cy="308081"/>
              <a:chOff x="6596990" y="5657399"/>
              <a:chExt cx="428184" cy="496168"/>
            </a:xfrm>
            <a:grpFill/>
          </p:grpSpPr>
          <p:sp>
            <p:nvSpPr>
              <p:cNvPr id="42" name="Freeform 25"/>
              <p:cNvSpPr>
                <a:spLocks/>
              </p:cNvSpPr>
              <p:nvPr/>
            </p:nvSpPr>
            <p:spPr bwMode="auto">
              <a:xfrm>
                <a:off x="6678095" y="6064113"/>
                <a:ext cx="265975" cy="89454"/>
              </a:xfrm>
              <a:custGeom>
                <a:avLst/>
                <a:gdLst>
                  <a:gd name="T0" fmla="*/ 86 w 94"/>
                  <a:gd name="T1" fmla="*/ 22 h 32"/>
                  <a:gd name="T2" fmla="*/ 64 w 94"/>
                  <a:gd name="T3" fmla="*/ 22 h 32"/>
                  <a:gd name="T4" fmla="*/ 64 w 94"/>
                  <a:gd name="T5" fmla="*/ 0 h 32"/>
                  <a:gd name="T6" fmla="*/ 31 w 94"/>
                  <a:gd name="T7" fmla="*/ 0 h 32"/>
                  <a:gd name="T8" fmla="*/ 31 w 94"/>
                  <a:gd name="T9" fmla="*/ 22 h 32"/>
                  <a:gd name="T10" fmla="*/ 8 w 94"/>
                  <a:gd name="T11" fmla="*/ 22 h 32"/>
                  <a:gd name="T12" fmla="*/ 0 w 94"/>
                  <a:gd name="T13" fmla="*/ 27 h 32"/>
                  <a:gd name="T14" fmla="*/ 0 w 94"/>
                  <a:gd name="T15" fmla="*/ 32 h 32"/>
                  <a:gd name="T16" fmla="*/ 94 w 94"/>
                  <a:gd name="T17" fmla="*/ 32 h 32"/>
                  <a:gd name="T18" fmla="*/ 94 w 94"/>
                  <a:gd name="T19" fmla="*/ 27 h 32"/>
                  <a:gd name="T20" fmla="*/ 86 w 94"/>
                  <a:gd name="T21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32">
                    <a:moveTo>
                      <a:pt x="86" y="22"/>
                    </a:moveTo>
                    <a:cubicBezTo>
                      <a:pt x="64" y="22"/>
                      <a:pt x="64" y="22"/>
                      <a:pt x="64" y="2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4" y="22"/>
                      <a:pt x="0" y="24"/>
                      <a:pt x="0" y="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4"/>
                      <a:pt x="90" y="22"/>
                      <a:pt x="86" y="22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6"/>
              <p:cNvSpPr>
                <a:spLocks/>
              </p:cNvSpPr>
              <p:nvPr/>
            </p:nvSpPr>
            <p:spPr bwMode="auto">
              <a:xfrm>
                <a:off x="6718647" y="5789789"/>
                <a:ext cx="66792" cy="124042"/>
              </a:xfrm>
              <a:custGeom>
                <a:avLst/>
                <a:gdLst>
                  <a:gd name="T0" fmla="*/ 15 w 24"/>
                  <a:gd name="T1" fmla="*/ 18 h 44"/>
                  <a:gd name="T2" fmla="*/ 9 w 24"/>
                  <a:gd name="T3" fmla="*/ 14 h 44"/>
                  <a:gd name="T4" fmla="*/ 13 w 24"/>
                  <a:gd name="T5" fmla="*/ 11 h 44"/>
                  <a:gd name="T6" fmla="*/ 21 w 24"/>
                  <a:gd name="T7" fmla="*/ 13 h 44"/>
                  <a:gd name="T8" fmla="*/ 23 w 24"/>
                  <a:gd name="T9" fmla="*/ 6 h 44"/>
                  <a:gd name="T10" fmla="*/ 15 w 24"/>
                  <a:gd name="T11" fmla="*/ 5 h 44"/>
                  <a:gd name="T12" fmla="*/ 15 w 24"/>
                  <a:gd name="T13" fmla="*/ 0 h 44"/>
                  <a:gd name="T14" fmla="*/ 9 w 24"/>
                  <a:gd name="T15" fmla="*/ 0 h 44"/>
                  <a:gd name="T16" fmla="*/ 9 w 24"/>
                  <a:gd name="T17" fmla="*/ 5 h 44"/>
                  <a:gd name="T18" fmla="*/ 0 w 24"/>
                  <a:gd name="T19" fmla="*/ 15 h 44"/>
                  <a:gd name="T20" fmla="*/ 10 w 24"/>
                  <a:gd name="T21" fmla="*/ 25 h 44"/>
                  <a:gd name="T22" fmla="*/ 16 w 24"/>
                  <a:gd name="T23" fmla="*/ 29 h 44"/>
                  <a:gd name="T24" fmla="*/ 11 w 24"/>
                  <a:gd name="T25" fmla="*/ 33 h 44"/>
                  <a:gd name="T26" fmla="*/ 2 w 24"/>
                  <a:gd name="T27" fmla="*/ 30 h 44"/>
                  <a:gd name="T28" fmla="*/ 0 w 24"/>
                  <a:gd name="T29" fmla="*/ 37 h 44"/>
                  <a:gd name="T30" fmla="*/ 9 w 24"/>
                  <a:gd name="T31" fmla="*/ 39 h 44"/>
                  <a:gd name="T32" fmla="*/ 9 w 24"/>
                  <a:gd name="T33" fmla="*/ 44 h 44"/>
                  <a:gd name="T34" fmla="*/ 15 w 24"/>
                  <a:gd name="T35" fmla="*/ 44 h 44"/>
                  <a:gd name="T36" fmla="*/ 15 w 24"/>
                  <a:gd name="T37" fmla="*/ 38 h 44"/>
                  <a:gd name="T38" fmla="*/ 24 w 24"/>
                  <a:gd name="T39" fmla="*/ 29 h 44"/>
                  <a:gd name="T40" fmla="*/ 15 w 24"/>
                  <a:gd name="T41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4">
                    <a:moveTo>
                      <a:pt x="15" y="18"/>
                    </a:moveTo>
                    <a:cubicBezTo>
                      <a:pt x="10" y="17"/>
                      <a:pt x="9" y="15"/>
                      <a:pt x="9" y="14"/>
                    </a:cubicBezTo>
                    <a:cubicBezTo>
                      <a:pt x="9" y="12"/>
                      <a:pt x="10" y="11"/>
                      <a:pt x="13" y="11"/>
                    </a:cubicBezTo>
                    <a:cubicBezTo>
                      <a:pt x="17" y="11"/>
                      <a:pt x="20" y="12"/>
                      <a:pt x="21" y="1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6"/>
                      <a:pt x="18" y="5"/>
                      <a:pt x="15" y="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4" y="6"/>
                      <a:pt x="0" y="10"/>
                      <a:pt x="0" y="15"/>
                    </a:cubicBezTo>
                    <a:cubicBezTo>
                      <a:pt x="0" y="20"/>
                      <a:pt x="4" y="23"/>
                      <a:pt x="10" y="25"/>
                    </a:cubicBezTo>
                    <a:cubicBezTo>
                      <a:pt x="14" y="26"/>
                      <a:pt x="16" y="27"/>
                      <a:pt x="16" y="29"/>
                    </a:cubicBezTo>
                    <a:cubicBezTo>
                      <a:pt x="16" y="31"/>
                      <a:pt x="14" y="33"/>
                      <a:pt x="11" y="33"/>
                    </a:cubicBezTo>
                    <a:cubicBezTo>
                      <a:pt x="7" y="33"/>
                      <a:pt x="4" y="32"/>
                      <a:pt x="2" y="3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" y="38"/>
                      <a:pt x="6" y="39"/>
                      <a:pt x="9" y="39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21" y="37"/>
                      <a:pt x="24" y="33"/>
                      <a:pt x="24" y="29"/>
                    </a:cubicBezTo>
                    <a:cubicBezTo>
                      <a:pt x="24" y="24"/>
                      <a:pt x="22" y="21"/>
                      <a:pt x="15" y="18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27"/>
              <p:cNvSpPr>
                <a:spLocks noEditPoints="1"/>
              </p:cNvSpPr>
              <p:nvPr/>
            </p:nvSpPr>
            <p:spPr bwMode="auto">
              <a:xfrm>
                <a:off x="6655434" y="5758779"/>
                <a:ext cx="192027" cy="186063"/>
              </a:xfrm>
              <a:custGeom>
                <a:avLst/>
                <a:gdLst>
                  <a:gd name="T0" fmla="*/ 34 w 68"/>
                  <a:gd name="T1" fmla="*/ 0 h 66"/>
                  <a:gd name="T2" fmla="*/ 0 w 68"/>
                  <a:gd name="T3" fmla="*/ 33 h 66"/>
                  <a:gd name="T4" fmla="*/ 34 w 68"/>
                  <a:gd name="T5" fmla="*/ 66 h 66"/>
                  <a:gd name="T6" fmla="*/ 68 w 68"/>
                  <a:gd name="T7" fmla="*/ 33 h 66"/>
                  <a:gd name="T8" fmla="*/ 34 w 68"/>
                  <a:gd name="T9" fmla="*/ 0 h 66"/>
                  <a:gd name="T10" fmla="*/ 34 w 68"/>
                  <a:gd name="T11" fmla="*/ 59 h 66"/>
                  <a:gd name="T12" fmla="*/ 7 w 68"/>
                  <a:gd name="T13" fmla="*/ 33 h 66"/>
                  <a:gd name="T14" fmla="*/ 34 w 68"/>
                  <a:gd name="T15" fmla="*/ 7 h 66"/>
                  <a:gd name="T16" fmla="*/ 60 w 68"/>
                  <a:gd name="T17" fmla="*/ 33 h 66"/>
                  <a:gd name="T18" fmla="*/ 34 w 68"/>
                  <a:gd name="T1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6">
                    <a:moveTo>
                      <a:pt x="34" y="0"/>
                    </a:move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4" y="66"/>
                    </a:cubicBezTo>
                    <a:cubicBezTo>
                      <a:pt x="53" y="66"/>
                      <a:pt x="68" y="51"/>
                      <a:pt x="68" y="33"/>
                    </a:cubicBezTo>
                    <a:cubicBezTo>
                      <a:pt x="68" y="15"/>
                      <a:pt x="53" y="0"/>
                      <a:pt x="34" y="0"/>
                    </a:cubicBezTo>
                    <a:close/>
                    <a:moveTo>
                      <a:pt x="34" y="59"/>
                    </a:moveTo>
                    <a:cubicBezTo>
                      <a:pt x="19" y="59"/>
                      <a:pt x="7" y="47"/>
                      <a:pt x="7" y="33"/>
                    </a:cubicBezTo>
                    <a:cubicBezTo>
                      <a:pt x="7" y="19"/>
                      <a:pt x="19" y="7"/>
                      <a:pt x="34" y="7"/>
                    </a:cubicBezTo>
                    <a:cubicBezTo>
                      <a:pt x="49" y="7"/>
                      <a:pt x="60" y="19"/>
                      <a:pt x="60" y="33"/>
                    </a:cubicBezTo>
                    <a:cubicBezTo>
                      <a:pt x="60" y="47"/>
                      <a:pt x="49" y="59"/>
                      <a:pt x="34" y="59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28"/>
              <p:cNvSpPr>
                <a:spLocks/>
              </p:cNvSpPr>
              <p:nvPr/>
            </p:nvSpPr>
            <p:spPr bwMode="auto">
              <a:xfrm>
                <a:off x="6876085" y="5680060"/>
                <a:ext cx="53672" cy="98995"/>
              </a:xfrm>
              <a:custGeom>
                <a:avLst/>
                <a:gdLst>
                  <a:gd name="T0" fmla="*/ 8 w 19"/>
                  <a:gd name="T1" fmla="*/ 26 h 35"/>
                  <a:gd name="T2" fmla="*/ 1 w 19"/>
                  <a:gd name="T3" fmla="*/ 24 h 35"/>
                  <a:gd name="T4" fmla="*/ 0 w 19"/>
                  <a:gd name="T5" fmla="*/ 29 h 35"/>
                  <a:gd name="T6" fmla="*/ 7 w 19"/>
                  <a:gd name="T7" fmla="*/ 31 h 35"/>
                  <a:gd name="T8" fmla="*/ 7 w 19"/>
                  <a:gd name="T9" fmla="*/ 35 h 35"/>
                  <a:gd name="T10" fmla="*/ 11 w 19"/>
                  <a:gd name="T11" fmla="*/ 35 h 35"/>
                  <a:gd name="T12" fmla="*/ 11 w 19"/>
                  <a:gd name="T13" fmla="*/ 30 h 35"/>
                  <a:gd name="T14" fmla="*/ 19 w 19"/>
                  <a:gd name="T15" fmla="*/ 23 h 35"/>
                  <a:gd name="T16" fmla="*/ 12 w 19"/>
                  <a:gd name="T17" fmla="*/ 15 h 35"/>
                  <a:gd name="T18" fmla="*/ 7 w 19"/>
                  <a:gd name="T19" fmla="*/ 11 h 35"/>
                  <a:gd name="T20" fmla="*/ 10 w 19"/>
                  <a:gd name="T21" fmla="*/ 9 h 35"/>
                  <a:gd name="T22" fmla="*/ 16 w 19"/>
                  <a:gd name="T23" fmla="*/ 10 h 35"/>
                  <a:gd name="T24" fmla="*/ 18 w 19"/>
                  <a:gd name="T25" fmla="*/ 5 h 35"/>
                  <a:gd name="T26" fmla="*/ 12 w 19"/>
                  <a:gd name="T27" fmla="*/ 4 h 35"/>
                  <a:gd name="T28" fmla="*/ 12 w 19"/>
                  <a:gd name="T29" fmla="*/ 0 h 35"/>
                  <a:gd name="T30" fmla="*/ 7 w 19"/>
                  <a:gd name="T31" fmla="*/ 0 h 35"/>
                  <a:gd name="T32" fmla="*/ 7 w 19"/>
                  <a:gd name="T33" fmla="*/ 4 h 35"/>
                  <a:gd name="T34" fmla="*/ 0 w 19"/>
                  <a:gd name="T35" fmla="*/ 12 h 35"/>
                  <a:gd name="T36" fmla="*/ 8 w 19"/>
                  <a:gd name="T37" fmla="*/ 19 h 35"/>
                  <a:gd name="T38" fmla="*/ 12 w 19"/>
                  <a:gd name="T39" fmla="*/ 23 h 35"/>
                  <a:gd name="T40" fmla="*/ 8 w 19"/>
                  <a:gd name="T41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35">
                    <a:moveTo>
                      <a:pt x="8" y="26"/>
                    </a:moveTo>
                    <a:cubicBezTo>
                      <a:pt x="6" y="26"/>
                      <a:pt x="3" y="25"/>
                      <a:pt x="1" y="2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30"/>
                      <a:pt x="4" y="31"/>
                      <a:pt x="7" y="3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6" y="30"/>
                      <a:pt x="19" y="26"/>
                      <a:pt x="19" y="23"/>
                    </a:cubicBezTo>
                    <a:cubicBezTo>
                      <a:pt x="19" y="19"/>
                      <a:pt x="17" y="16"/>
                      <a:pt x="12" y="15"/>
                    </a:cubicBezTo>
                    <a:cubicBezTo>
                      <a:pt x="8" y="13"/>
                      <a:pt x="7" y="12"/>
                      <a:pt x="7" y="11"/>
                    </a:cubicBezTo>
                    <a:cubicBezTo>
                      <a:pt x="7" y="10"/>
                      <a:pt x="8" y="9"/>
                      <a:pt x="10" y="9"/>
                    </a:cubicBezTo>
                    <a:cubicBezTo>
                      <a:pt x="13" y="9"/>
                      <a:pt x="15" y="10"/>
                      <a:pt x="16" y="1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6" y="5"/>
                      <a:pt x="14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3" y="5"/>
                      <a:pt x="0" y="8"/>
                      <a:pt x="0" y="12"/>
                    </a:cubicBezTo>
                    <a:cubicBezTo>
                      <a:pt x="0" y="16"/>
                      <a:pt x="3" y="18"/>
                      <a:pt x="8" y="19"/>
                    </a:cubicBezTo>
                    <a:cubicBezTo>
                      <a:pt x="11" y="21"/>
                      <a:pt x="12" y="22"/>
                      <a:pt x="12" y="23"/>
                    </a:cubicBezTo>
                    <a:cubicBezTo>
                      <a:pt x="12" y="25"/>
                      <a:pt x="11" y="26"/>
                      <a:pt x="8" y="26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29"/>
              <p:cNvSpPr>
                <a:spLocks noEditPoints="1"/>
              </p:cNvSpPr>
              <p:nvPr/>
            </p:nvSpPr>
            <p:spPr bwMode="auto">
              <a:xfrm>
                <a:off x="6596990" y="5700336"/>
                <a:ext cx="428184" cy="357814"/>
              </a:xfrm>
              <a:custGeom>
                <a:avLst/>
                <a:gdLst>
                  <a:gd name="T0" fmla="*/ 143 w 152"/>
                  <a:gd name="T1" fmla="*/ 0 h 127"/>
                  <a:gd name="T2" fmla="*/ 136 w 152"/>
                  <a:gd name="T3" fmla="*/ 0 h 127"/>
                  <a:gd name="T4" fmla="*/ 138 w 152"/>
                  <a:gd name="T5" fmla="*/ 9 h 127"/>
                  <a:gd name="T6" fmla="*/ 143 w 152"/>
                  <a:gd name="T7" fmla="*/ 9 h 127"/>
                  <a:gd name="T8" fmla="*/ 143 w 152"/>
                  <a:gd name="T9" fmla="*/ 101 h 127"/>
                  <a:gd name="T10" fmla="*/ 9 w 152"/>
                  <a:gd name="T11" fmla="*/ 101 h 127"/>
                  <a:gd name="T12" fmla="*/ 9 w 152"/>
                  <a:gd name="T13" fmla="*/ 9 h 127"/>
                  <a:gd name="T14" fmla="*/ 79 w 152"/>
                  <a:gd name="T15" fmla="*/ 9 h 127"/>
                  <a:gd name="T16" fmla="*/ 81 w 152"/>
                  <a:gd name="T17" fmla="*/ 0 h 127"/>
                  <a:gd name="T18" fmla="*/ 9 w 152"/>
                  <a:gd name="T19" fmla="*/ 0 h 127"/>
                  <a:gd name="T20" fmla="*/ 0 w 152"/>
                  <a:gd name="T21" fmla="*/ 9 h 127"/>
                  <a:gd name="T22" fmla="*/ 0 w 152"/>
                  <a:gd name="T23" fmla="*/ 118 h 127"/>
                  <a:gd name="T24" fmla="*/ 9 w 152"/>
                  <a:gd name="T25" fmla="*/ 127 h 127"/>
                  <a:gd name="T26" fmla="*/ 143 w 152"/>
                  <a:gd name="T27" fmla="*/ 127 h 127"/>
                  <a:gd name="T28" fmla="*/ 152 w 152"/>
                  <a:gd name="T29" fmla="*/ 118 h 127"/>
                  <a:gd name="T30" fmla="*/ 152 w 152"/>
                  <a:gd name="T31" fmla="*/ 9 h 127"/>
                  <a:gd name="T32" fmla="*/ 143 w 152"/>
                  <a:gd name="T33" fmla="*/ 0 h 127"/>
                  <a:gd name="T34" fmla="*/ 76 w 152"/>
                  <a:gd name="T35" fmla="*/ 120 h 127"/>
                  <a:gd name="T36" fmla="*/ 70 w 152"/>
                  <a:gd name="T37" fmla="*/ 114 h 127"/>
                  <a:gd name="T38" fmla="*/ 76 w 152"/>
                  <a:gd name="T39" fmla="*/ 107 h 127"/>
                  <a:gd name="T40" fmla="*/ 83 w 152"/>
                  <a:gd name="T41" fmla="*/ 114 h 127"/>
                  <a:gd name="T42" fmla="*/ 76 w 152"/>
                  <a:gd name="T43" fmla="*/ 12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2" h="127">
                    <a:moveTo>
                      <a:pt x="143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137" y="3"/>
                      <a:pt x="138" y="6"/>
                      <a:pt x="138" y="9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43" y="101"/>
                      <a:pt x="143" y="101"/>
                      <a:pt x="143" y="101"/>
                    </a:cubicBezTo>
                    <a:cubicBezTo>
                      <a:pt x="9" y="101"/>
                      <a:pt x="9" y="101"/>
                      <a:pt x="9" y="10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79" y="6"/>
                      <a:pt x="80" y="3"/>
                      <a:pt x="8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23"/>
                      <a:pt x="4" y="127"/>
                      <a:pt x="9" y="127"/>
                    </a:cubicBezTo>
                    <a:cubicBezTo>
                      <a:pt x="143" y="127"/>
                      <a:pt x="143" y="127"/>
                      <a:pt x="143" y="127"/>
                    </a:cubicBezTo>
                    <a:cubicBezTo>
                      <a:pt x="148" y="127"/>
                      <a:pt x="152" y="123"/>
                      <a:pt x="152" y="118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2" y="4"/>
                      <a:pt x="148" y="0"/>
                      <a:pt x="143" y="0"/>
                    </a:cubicBezTo>
                    <a:close/>
                    <a:moveTo>
                      <a:pt x="76" y="120"/>
                    </a:moveTo>
                    <a:cubicBezTo>
                      <a:pt x="73" y="120"/>
                      <a:pt x="70" y="117"/>
                      <a:pt x="70" y="114"/>
                    </a:cubicBezTo>
                    <a:cubicBezTo>
                      <a:pt x="70" y="110"/>
                      <a:pt x="73" y="107"/>
                      <a:pt x="76" y="107"/>
                    </a:cubicBezTo>
                    <a:cubicBezTo>
                      <a:pt x="80" y="107"/>
                      <a:pt x="83" y="110"/>
                      <a:pt x="83" y="114"/>
                    </a:cubicBezTo>
                    <a:cubicBezTo>
                      <a:pt x="83" y="117"/>
                      <a:pt x="80" y="120"/>
                      <a:pt x="76" y="12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30"/>
              <p:cNvSpPr>
                <a:spLocks noEditPoints="1"/>
              </p:cNvSpPr>
              <p:nvPr/>
            </p:nvSpPr>
            <p:spPr bwMode="auto">
              <a:xfrm>
                <a:off x="6828377" y="5657399"/>
                <a:ext cx="149089" cy="144319"/>
              </a:xfrm>
              <a:custGeom>
                <a:avLst/>
                <a:gdLst>
                  <a:gd name="T0" fmla="*/ 26 w 53"/>
                  <a:gd name="T1" fmla="*/ 51 h 51"/>
                  <a:gd name="T2" fmla="*/ 53 w 53"/>
                  <a:gd name="T3" fmla="*/ 25 h 51"/>
                  <a:gd name="T4" fmla="*/ 26 w 53"/>
                  <a:gd name="T5" fmla="*/ 0 h 51"/>
                  <a:gd name="T6" fmla="*/ 0 w 53"/>
                  <a:gd name="T7" fmla="*/ 25 h 51"/>
                  <a:gd name="T8" fmla="*/ 26 w 53"/>
                  <a:gd name="T9" fmla="*/ 51 h 51"/>
                  <a:gd name="T10" fmla="*/ 26 w 53"/>
                  <a:gd name="T11" fmla="*/ 5 h 51"/>
                  <a:gd name="T12" fmla="*/ 47 w 53"/>
                  <a:gd name="T13" fmla="*/ 25 h 51"/>
                  <a:gd name="T14" fmla="*/ 26 w 53"/>
                  <a:gd name="T15" fmla="*/ 46 h 51"/>
                  <a:gd name="T16" fmla="*/ 6 w 53"/>
                  <a:gd name="T17" fmla="*/ 25 h 51"/>
                  <a:gd name="T18" fmla="*/ 26 w 53"/>
                  <a:gd name="T19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1">
                    <a:moveTo>
                      <a:pt x="26" y="51"/>
                    </a:moveTo>
                    <a:cubicBezTo>
                      <a:pt x="41" y="51"/>
                      <a:pt x="53" y="40"/>
                      <a:pt x="53" y="25"/>
                    </a:cubicBezTo>
                    <a:cubicBezTo>
                      <a:pt x="53" y="11"/>
                      <a:pt x="41" y="0"/>
                      <a:pt x="26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40"/>
                      <a:pt x="12" y="51"/>
                      <a:pt x="26" y="51"/>
                    </a:cubicBezTo>
                    <a:close/>
                    <a:moveTo>
                      <a:pt x="26" y="5"/>
                    </a:moveTo>
                    <a:cubicBezTo>
                      <a:pt x="38" y="5"/>
                      <a:pt x="47" y="14"/>
                      <a:pt x="47" y="25"/>
                    </a:cubicBezTo>
                    <a:cubicBezTo>
                      <a:pt x="47" y="37"/>
                      <a:pt x="38" y="46"/>
                      <a:pt x="26" y="46"/>
                    </a:cubicBezTo>
                    <a:cubicBezTo>
                      <a:pt x="15" y="46"/>
                      <a:pt x="6" y="37"/>
                      <a:pt x="6" y="25"/>
                    </a:cubicBezTo>
                    <a:cubicBezTo>
                      <a:pt x="6" y="14"/>
                      <a:pt x="15" y="5"/>
                      <a:pt x="26" y="5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31"/>
              <p:cNvSpPr>
                <a:spLocks/>
              </p:cNvSpPr>
              <p:nvPr/>
            </p:nvSpPr>
            <p:spPr bwMode="auto">
              <a:xfrm>
                <a:off x="6898747" y="5855389"/>
                <a:ext cx="41745" cy="78719"/>
              </a:xfrm>
              <a:custGeom>
                <a:avLst/>
                <a:gdLst>
                  <a:gd name="T0" fmla="*/ 9 w 15"/>
                  <a:gd name="T1" fmla="*/ 11 h 28"/>
                  <a:gd name="T2" fmla="*/ 5 w 15"/>
                  <a:gd name="T3" fmla="*/ 8 h 28"/>
                  <a:gd name="T4" fmla="*/ 8 w 15"/>
                  <a:gd name="T5" fmla="*/ 6 h 28"/>
                  <a:gd name="T6" fmla="*/ 13 w 15"/>
                  <a:gd name="T7" fmla="*/ 8 h 28"/>
                  <a:gd name="T8" fmla="*/ 14 w 15"/>
                  <a:gd name="T9" fmla="*/ 4 h 28"/>
                  <a:gd name="T10" fmla="*/ 9 w 15"/>
                  <a:gd name="T11" fmla="*/ 3 h 28"/>
                  <a:gd name="T12" fmla="*/ 9 w 15"/>
                  <a:gd name="T13" fmla="*/ 0 h 28"/>
                  <a:gd name="T14" fmla="*/ 6 w 15"/>
                  <a:gd name="T15" fmla="*/ 0 h 28"/>
                  <a:gd name="T16" fmla="*/ 6 w 15"/>
                  <a:gd name="T17" fmla="*/ 3 h 28"/>
                  <a:gd name="T18" fmla="*/ 0 w 15"/>
                  <a:gd name="T19" fmla="*/ 9 h 28"/>
                  <a:gd name="T20" fmla="*/ 6 w 15"/>
                  <a:gd name="T21" fmla="*/ 15 h 28"/>
                  <a:gd name="T22" fmla="*/ 10 w 15"/>
                  <a:gd name="T23" fmla="*/ 18 h 28"/>
                  <a:gd name="T24" fmla="*/ 7 w 15"/>
                  <a:gd name="T25" fmla="*/ 20 h 28"/>
                  <a:gd name="T26" fmla="*/ 1 w 15"/>
                  <a:gd name="T27" fmla="*/ 19 h 28"/>
                  <a:gd name="T28" fmla="*/ 0 w 15"/>
                  <a:gd name="T29" fmla="*/ 23 h 28"/>
                  <a:gd name="T30" fmla="*/ 6 w 15"/>
                  <a:gd name="T31" fmla="*/ 24 h 28"/>
                  <a:gd name="T32" fmla="*/ 6 w 15"/>
                  <a:gd name="T33" fmla="*/ 28 h 28"/>
                  <a:gd name="T34" fmla="*/ 9 w 15"/>
                  <a:gd name="T35" fmla="*/ 28 h 28"/>
                  <a:gd name="T36" fmla="*/ 9 w 15"/>
                  <a:gd name="T37" fmla="*/ 24 h 28"/>
                  <a:gd name="T38" fmla="*/ 15 w 15"/>
                  <a:gd name="T39" fmla="*/ 18 h 28"/>
                  <a:gd name="T40" fmla="*/ 9 w 15"/>
                  <a:gd name="T41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28">
                    <a:moveTo>
                      <a:pt x="9" y="11"/>
                    </a:moveTo>
                    <a:cubicBezTo>
                      <a:pt x="6" y="10"/>
                      <a:pt x="5" y="10"/>
                      <a:pt x="5" y="8"/>
                    </a:cubicBezTo>
                    <a:cubicBezTo>
                      <a:pt x="5" y="7"/>
                      <a:pt x="6" y="6"/>
                      <a:pt x="8" y="6"/>
                    </a:cubicBezTo>
                    <a:cubicBezTo>
                      <a:pt x="11" y="6"/>
                      <a:pt x="12" y="7"/>
                      <a:pt x="13" y="8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2" y="4"/>
                      <a:pt x="0" y="6"/>
                      <a:pt x="0" y="9"/>
                    </a:cubicBezTo>
                    <a:cubicBezTo>
                      <a:pt x="0" y="12"/>
                      <a:pt x="3" y="14"/>
                      <a:pt x="6" y="15"/>
                    </a:cubicBezTo>
                    <a:cubicBezTo>
                      <a:pt x="9" y="16"/>
                      <a:pt x="10" y="17"/>
                      <a:pt x="10" y="18"/>
                    </a:cubicBezTo>
                    <a:cubicBezTo>
                      <a:pt x="10" y="20"/>
                      <a:pt x="9" y="20"/>
                      <a:pt x="7" y="20"/>
                    </a:cubicBezTo>
                    <a:cubicBezTo>
                      <a:pt x="4" y="20"/>
                      <a:pt x="2" y="20"/>
                      <a:pt x="1" y="1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4"/>
                      <a:pt x="6" y="24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3" y="23"/>
                      <a:pt x="15" y="21"/>
                      <a:pt x="15" y="18"/>
                    </a:cubicBezTo>
                    <a:cubicBezTo>
                      <a:pt x="15" y="15"/>
                      <a:pt x="13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32"/>
              <p:cNvSpPr>
                <a:spLocks noEditPoints="1"/>
              </p:cNvSpPr>
              <p:nvPr/>
            </p:nvSpPr>
            <p:spPr bwMode="auto">
              <a:xfrm>
                <a:off x="6859387" y="5835112"/>
                <a:ext cx="121657" cy="118079"/>
              </a:xfrm>
              <a:custGeom>
                <a:avLst/>
                <a:gdLst>
                  <a:gd name="T0" fmla="*/ 21 w 43"/>
                  <a:gd name="T1" fmla="*/ 0 h 42"/>
                  <a:gd name="T2" fmla="*/ 0 w 43"/>
                  <a:gd name="T3" fmla="*/ 21 h 42"/>
                  <a:gd name="T4" fmla="*/ 21 w 43"/>
                  <a:gd name="T5" fmla="*/ 42 h 42"/>
                  <a:gd name="T6" fmla="*/ 43 w 43"/>
                  <a:gd name="T7" fmla="*/ 21 h 42"/>
                  <a:gd name="T8" fmla="*/ 21 w 43"/>
                  <a:gd name="T9" fmla="*/ 0 h 42"/>
                  <a:gd name="T10" fmla="*/ 21 w 43"/>
                  <a:gd name="T11" fmla="*/ 37 h 42"/>
                  <a:gd name="T12" fmla="*/ 5 w 43"/>
                  <a:gd name="T13" fmla="*/ 21 h 42"/>
                  <a:gd name="T14" fmla="*/ 21 w 43"/>
                  <a:gd name="T15" fmla="*/ 4 h 42"/>
                  <a:gd name="T16" fmla="*/ 38 w 43"/>
                  <a:gd name="T17" fmla="*/ 21 h 42"/>
                  <a:gd name="T18" fmla="*/ 21 w 43"/>
                  <a:gd name="T19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2">
                    <a:moveTo>
                      <a:pt x="21" y="0"/>
                    </a:moveTo>
                    <a:cubicBezTo>
                      <a:pt x="10" y="0"/>
                      <a:pt x="0" y="9"/>
                      <a:pt x="0" y="21"/>
                    </a:cubicBezTo>
                    <a:cubicBezTo>
                      <a:pt x="0" y="32"/>
                      <a:pt x="10" y="42"/>
                      <a:pt x="21" y="42"/>
                    </a:cubicBezTo>
                    <a:cubicBezTo>
                      <a:pt x="33" y="42"/>
                      <a:pt x="43" y="32"/>
                      <a:pt x="43" y="21"/>
                    </a:cubicBezTo>
                    <a:cubicBezTo>
                      <a:pt x="43" y="9"/>
                      <a:pt x="33" y="0"/>
                      <a:pt x="21" y="0"/>
                    </a:cubicBezTo>
                    <a:close/>
                    <a:moveTo>
                      <a:pt x="21" y="37"/>
                    </a:moveTo>
                    <a:cubicBezTo>
                      <a:pt x="12" y="37"/>
                      <a:pt x="5" y="30"/>
                      <a:pt x="5" y="21"/>
                    </a:cubicBezTo>
                    <a:cubicBezTo>
                      <a:pt x="5" y="12"/>
                      <a:pt x="12" y="4"/>
                      <a:pt x="21" y="4"/>
                    </a:cubicBezTo>
                    <a:cubicBezTo>
                      <a:pt x="31" y="4"/>
                      <a:pt x="38" y="12"/>
                      <a:pt x="38" y="21"/>
                    </a:cubicBezTo>
                    <a:cubicBezTo>
                      <a:pt x="38" y="30"/>
                      <a:pt x="31" y="37"/>
                      <a:pt x="21" y="37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565300" y="4647214"/>
            <a:ext cx="982465" cy="982465"/>
            <a:chOff x="6224892" y="4353111"/>
            <a:chExt cx="931637" cy="931637"/>
          </a:xfrm>
          <a:solidFill>
            <a:schemeClr val="accent2"/>
          </a:solidFill>
        </p:grpSpPr>
        <p:sp>
          <p:nvSpPr>
            <p:cNvPr id="51" name="椭圆 50"/>
            <p:cNvSpPr/>
            <p:nvPr/>
          </p:nvSpPr>
          <p:spPr>
            <a:xfrm>
              <a:off x="6224892" y="4353111"/>
              <a:ext cx="931637" cy="931637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6309150" y="4437369"/>
              <a:ext cx="763118" cy="763118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6560055" y="4656435"/>
              <a:ext cx="280881" cy="344039"/>
              <a:chOff x="6605340" y="4486155"/>
              <a:chExt cx="403136" cy="493783"/>
            </a:xfrm>
            <a:grpFill/>
          </p:grpSpPr>
          <p:sp>
            <p:nvSpPr>
              <p:cNvPr id="54" name="Freeform 115"/>
              <p:cNvSpPr>
                <a:spLocks/>
              </p:cNvSpPr>
              <p:nvPr/>
            </p:nvSpPr>
            <p:spPr bwMode="auto">
              <a:xfrm>
                <a:off x="6743694" y="4903605"/>
                <a:ext cx="47708" cy="48902"/>
              </a:xfrm>
              <a:custGeom>
                <a:avLst/>
                <a:gdLst>
                  <a:gd name="T0" fmla="*/ 12 w 17"/>
                  <a:gd name="T1" fmla="*/ 0 h 17"/>
                  <a:gd name="T2" fmla="*/ 12 w 17"/>
                  <a:gd name="T3" fmla="*/ 4 h 17"/>
                  <a:gd name="T4" fmla="*/ 15 w 17"/>
                  <a:gd name="T5" fmla="*/ 9 h 17"/>
                  <a:gd name="T6" fmla="*/ 8 w 17"/>
                  <a:gd name="T7" fmla="*/ 14 h 17"/>
                  <a:gd name="T8" fmla="*/ 3 w 17"/>
                  <a:gd name="T9" fmla="*/ 7 h 17"/>
                  <a:gd name="T10" fmla="*/ 5 w 17"/>
                  <a:gd name="T11" fmla="*/ 4 h 17"/>
                  <a:gd name="T12" fmla="*/ 5 w 17"/>
                  <a:gd name="T13" fmla="*/ 1 h 17"/>
                  <a:gd name="T14" fmla="*/ 0 w 17"/>
                  <a:gd name="T15" fmla="*/ 8 h 17"/>
                  <a:gd name="T16" fmla="*/ 9 w 17"/>
                  <a:gd name="T17" fmla="*/ 17 h 17"/>
                  <a:gd name="T18" fmla="*/ 17 w 17"/>
                  <a:gd name="T19" fmla="*/ 8 h 17"/>
                  <a:gd name="T20" fmla="*/ 12 w 17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4" y="5"/>
                      <a:pt x="15" y="7"/>
                      <a:pt x="15" y="9"/>
                    </a:cubicBezTo>
                    <a:cubicBezTo>
                      <a:pt x="14" y="12"/>
                      <a:pt x="11" y="14"/>
                      <a:pt x="8" y="14"/>
                    </a:cubicBezTo>
                    <a:cubicBezTo>
                      <a:pt x="5" y="14"/>
                      <a:pt x="3" y="11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4" y="17"/>
                      <a:pt x="17" y="13"/>
                      <a:pt x="17" y="8"/>
                    </a:cubicBezTo>
                    <a:cubicBezTo>
                      <a:pt x="17" y="5"/>
                      <a:pt x="15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Rectangle 116"/>
              <p:cNvSpPr>
                <a:spLocks noChangeArrowheads="1"/>
              </p:cNvSpPr>
              <p:nvPr/>
            </p:nvSpPr>
            <p:spPr bwMode="auto">
              <a:xfrm>
                <a:off x="6762778" y="4895255"/>
                <a:ext cx="8349" cy="34589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117"/>
              <p:cNvSpPr>
                <a:spLocks/>
              </p:cNvSpPr>
              <p:nvPr/>
            </p:nvSpPr>
            <p:spPr bwMode="auto">
              <a:xfrm>
                <a:off x="6754428" y="4684146"/>
                <a:ext cx="51287" cy="134777"/>
              </a:xfrm>
              <a:custGeom>
                <a:avLst/>
                <a:gdLst>
                  <a:gd name="T0" fmla="*/ 22 w 43"/>
                  <a:gd name="T1" fmla="*/ 0 h 113"/>
                  <a:gd name="T2" fmla="*/ 0 w 43"/>
                  <a:gd name="T3" fmla="*/ 16 h 113"/>
                  <a:gd name="T4" fmla="*/ 0 w 43"/>
                  <a:gd name="T5" fmla="*/ 113 h 113"/>
                  <a:gd name="T6" fmla="*/ 43 w 43"/>
                  <a:gd name="T7" fmla="*/ 113 h 113"/>
                  <a:gd name="T8" fmla="*/ 43 w 43"/>
                  <a:gd name="T9" fmla="*/ 19 h 113"/>
                  <a:gd name="T10" fmla="*/ 22 w 43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13">
                    <a:moveTo>
                      <a:pt x="22" y="0"/>
                    </a:moveTo>
                    <a:lnTo>
                      <a:pt x="0" y="16"/>
                    </a:lnTo>
                    <a:lnTo>
                      <a:pt x="0" y="113"/>
                    </a:lnTo>
                    <a:lnTo>
                      <a:pt x="43" y="113"/>
                    </a:lnTo>
                    <a:lnTo>
                      <a:pt x="43" y="19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18"/>
              <p:cNvSpPr>
                <a:spLocks/>
              </p:cNvSpPr>
              <p:nvPr/>
            </p:nvSpPr>
            <p:spPr bwMode="auto">
              <a:xfrm>
                <a:off x="6839111" y="4709192"/>
                <a:ext cx="51287" cy="109730"/>
              </a:xfrm>
              <a:custGeom>
                <a:avLst/>
                <a:gdLst>
                  <a:gd name="T0" fmla="*/ 10 w 43"/>
                  <a:gd name="T1" fmla="*/ 29 h 92"/>
                  <a:gd name="T2" fmla="*/ 0 w 43"/>
                  <a:gd name="T3" fmla="*/ 21 h 92"/>
                  <a:gd name="T4" fmla="*/ 0 w 43"/>
                  <a:gd name="T5" fmla="*/ 92 h 92"/>
                  <a:gd name="T6" fmla="*/ 43 w 43"/>
                  <a:gd name="T7" fmla="*/ 92 h 92"/>
                  <a:gd name="T8" fmla="*/ 43 w 43"/>
                  <a:gd name="T9" fmla="*/ 0 h 92"/>
                  <a:gd name="T10" fmla="*/ 10 w 43"/>
                  <a:gd name="T11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10" y="29"/>
                    </a:moveTo>
                    <a:lnTo>
                      <a:pt x="0" y="21"/>
                    </a:lnTo>
                    <a:lnTo>
                      <a:pt x="0" y="92"/>
                    </a:lnTo>
                    <a:lnTo>
                      <a:pt x="43" y="92"/>
                    </a:lnTo>
                    <a:lnTo>
                      <a:pt x="43" y="0"/>
                    </a:lnTo>
                    <a:lnTo>
                      <a:pt x="10" y="2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19"/>
              <p:cNvSpPr>
                <a:spLocks/>
              </p:cNvSpPr>
              <p:nvPr/>
            </p:nvSpPr>
            <p:spPr bwMode="auto">
              <a:xfrm>
                <a:off x="6669746" y="4731854"/>
                <a:ext cx="51287" cy="87068"/>
              </a:xfrm>
              <a:custGeom>
                <a:avLst/>
                <a:gdLst>
                  <a:gd name="T0" fmla="*/ 0 w 43"/>
                  <a:gd name="T1" fmla="*/ 36 h 73"/>
                  <a:gd name="T2" fmla="*/ 0 w 43"/>
                  <a:gd name="T3" fmla="*/ 73 h 73"/>
                  <a:gd name="T4" fmla="*/ 43 w 43"/>
                  <a:gd name="T5" fmla="*/ 73 h 73"/>
                  <a:gd name="T6" fmla="*/ 43 w 43"/>
                  <a:gd name="T7" fmla="*/ 0 h 73"/>
                  <a:gd name="T8" fmla="*/ 0 w 43"/>
                  <a:gd name="T9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73">
                    <a:moveTo>
                      <a:pt x="0" y="36"/>
                    </a:moveTo>
                    <a:lnTo>
                      <a:pt x="0" y="73"/>
                    </a:lnTo>
                    <a:lnTo>
                      <a:pt x="43" y="73"/>
                    </a:lnTo>
                    <a:lnTo>
                      <a:pt x="43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20"/>
              <p:cNvSpPr>
                <a:spLocks/>
              </p:cNvSpPr>
              <p:nvPr/>
            </p:nvSpPr>
            <p:spPr bwMode="auto">
              <a:xfrm>
                <a:off x="6927372" y="4636437"/>
                <a:ext cx="50094" cy="182485"/>
              </a:xfrm>
              <a:custGeom>
                <a:avLst/>
                <a:gdLst>
                  <a:gd name="T0" fmla="*/ 0 w 42"/>
                  <a:gd name="T1" fmla="*/ 153 h 153"/>
                  <a:gd name="T2" fmla="*/ 42 w 42"/>
                  <a:gd name="T3" fmla="*/ 153 h 153"/>
                  <a:gd name="T4" fmla="*/ 42 w 42"/>
                  <a:gd name="T5" fmla="*/ 0 h 153"/>
                  <a:gd name="T6" fmla="*/ 0 w 42"/>
                  <a:gd name="T7" fmla="*/ 35 h 153"/>
                  <a:gd name="T8" fmla="*/ 0 w 42"/>
                  <a:gd name="T9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53">
                    <a:moveTo>
                      <a:pt x="0" y="153"/>
                    </a:moveTo>
                    <a:lnTo>
                      <a:pt x="42" y="153"/>
                    </a:lnTo>
                    <a:lnTo>
                      <a:pt x="42" y="0"/>
                    </a:lnTo>
                    <a:lnTo>
                      <a:pt x="0" y="35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21"/>
              <p:cNvSpPr>
                <a:spLocks/>
              </p:cNvSpPr>
              <p:nvPr/>
            </p:nvSpPr>
            <p:spPr bwMode="auto">
              <a:xfrm>
                <a:off x="6904710" y="4556525"/>
                <a:ext cx="25047" cy="51287"/>
              </a:xfrm>
              <a:custGeom>
                <a:avLst/>
                <a:gdLst>
                  <a:gd name="T0" fmla="*/ 21 w 21"/>
                  <a:gd name="T1" fmla="*/ 22 h 43"/>
                  <a:gd name="T2" fmla="*/ 0 w 21"/>
                  <a:gd name="T3" fmla="*/ 0 h 43"/>
                  <a:gd name="T4" fmla="*/ 0 w 21"/>
                  <a:gd name="T5" fmla="*/ 43 h 43"/>
                  <a:gd name="T6" fmla="*/ 21 w 21"/>
                  <a:gd name="T7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3">
                    <a:moveTo>
                      <a:pt x="21" y="22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21" y="2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22"/>
              <p:cNvSpPr>
                <a:spLocks noEditPoints="1"/>
              </p:cNvSpPr>
              <p:nvPr/>
            </p:nvSpPr>
            <p:spPr bwMode="auto">
              <a:xfrm>
                <a:off x="6605340" y="4486155"/>
                <a:ext cx="332767" cy="493783"/>
              </a:xfrm>
              <a:custGeom>
                <a:avLst/>
                <a:gdLst>
                  <a:gd name="T0" fmla="*/ 108 w 118"/>
                  <a:gd name="T1" fmla="*/ 69 h 175"/>
                  <a:gd name="T2" fmla="*/ 107 w 118"/>
                  <a:gd name="T3" fmla="*/ 70 h 175"/>
                  <a:gd name="T4" fmla="*/ 107 w 118"/>
                  <a:gd name="T5" fmla="*/ 123 h 175"/>
                  <a:gd name="T6" fmla="*/ 106 w 118"/>
                  <a:gd name="T7" fmla="*/ 123 h 175"/>
                  <a:gd name="T8" fmla="*/ 106 w 118"/>
                  <a:gd name="T9" fmla="*/ 136 h 175"/>
                  <a:gd name="T10" fmla="*/ 12 w 118"/>
                  <a:gd name="T11" fmla="*/ 136 h 175"/>
                  <a:gd name="T12" fmla="*/ 12 w 118"/>
                  <a:gd name="T13" fmla="*/ 12 h 175"/>
                  <a:gd name="T14" fmla="*/ 106 w 118"/>
                  <a:gd name="T15" fmla="*/ 12 h 175"/>
                  <a:gd name="T16" fmla="*/ 106 w 118"/>
                  <a:gd name="T17" fmla="*/ 15 h 175"/>
                  <a:gd name="T18" fmla="*/ 118 w 118"/>
                  <a:gd name="T19" fmla="*/ 15 h 175"/>
                  <a:gd name="T20" fmla="*/ 118 w 118"/>
                  <a:gd name="T21" fmla="*/ 10 h 175"/>
                  <a:gd name="T22" fmla="*/ 108 w 118"/>
                  <a:gd name="T23" fmla="*/ 0 h 175"/>
                  <a:gd name="T24" fmla="*/ 9 w 118"/>
                  <a:gd name="T25" fmla="*/ 0 h 175"/>
                  <a:gd name="T26" fmla="*/ 0 w 118"/>
                  <a:gd name="T27" fmla="*/ 10 h 175"/>
                  <a:gd name="T28" fmla="*/ 0 w 118"/>
                  <a:gd name="T29" fmla="*/ 165 h 175"/>
                  <a:gd name="T30" fmla="*/ 9 w 118"/>
                  <a:gd name="T31" fmla="*/ 175 h 175"/>
                  <a:gd name="T32" fmla="*/ 108 w 118"/>
                  <a:gd name="T33" fmla="*/ 175 h 175"/>
                  <a:gd name="T34" fmla="*/ 118 w 118"/>
                  <a:gd name="T35" fmla="*/ 165 h 175"/>
                  <a:gd name="T36" fmla="*/ 118 w 118"/>
                  <a:gd name="T37" fmla="*/ 123 h 175"/>
                  <a:gd name="T38" fmla="*/ 108 w 118"/>
                  <a:gd name="T39" fmla="*/ 123 h 175"/>
                  <a:gd name="T40" fmla="*/ 108 w 118"/>
                  <a:gd name="T41" fmla="*/ 69 h 175"/>
                  <a:gd name="T42" fmla="*/ 58 w 118"/>
                  <a:gd name="T43" fmla="*/ 170 h 175"/>
                  <a:gd name="T44" fmla="*/ 43 w 118"/>
                  <a:gd name="T45" fmla="*/ 155 h 175"/>
                  <a:gd name="T46" fmla="*/ 58 w 118"/>
                  <a:gd name="T47" fmla="*/ 140 h 175"/>
                  <a:gd name="T48" fmla="*/ 73 w 118"/>
                  <a:gd name="T49" fmla="*/ 155 h 175"/>
                  <a:gd name="T50" fmla="*/ 58 w 118"/>
                  <a:gd name="T51" fmla="*/ 17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75">
                    <a:moveTo>
                      <a:pt x="108" y="69"/>
                    </a:moveTo>
                    <a:cubicBezTo>
                      <a:pt x="107" y="70"/>
                      <a:pt x="107" y="70"/>
                      <a:pt x="107" y="70"/>
                    </a:cubicBezTo>
                    <a:cubicBezTo>
                      <a:pt x="107" y="123"/>
                      <a:pt x="107" y="123"/>
                      <a:pt x="107" y="123"/>
                    </a:cubicBezTo>
                    <a:cubicBezTo>
                      <a:pt x="106" y="123"/>
                      <a:pt x="106" y="123"/>
                      <a:pt x="106" y="123"/>
                    </a:cubicBezTo>
                    <a:cubicBezTo>
                      <a:pt x="106" y="136"/>
                      <a:pt x="106" y="136"/>
                      <a:pt x="106" y="136"/>
                    </a:cubicBezTo>
                    <a:cubicBezTo>
                      <a:pt x="12" y="136"/>
                      <a:pt x="12" y="136"/>
                      <a:pt x="12" y="136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8" y="10"/>
                      <a:pt x="118" y="10"/>
                      <a:pt x="118" y="10"/>
                    </a:cubicBezTo>
                    <a:cubicBezTo>
                      <a:pt x="118" y="4"/>
                      <a:pt x="114" y="0"/>
                      <a:pt x="10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71"/>
                      <a:pt x="4" y="175"/>
                      <a:pt x="9" y="175"/>
                    </a:cubicBezTo>
                    <a:cubicBezTo>
                      <a:pt x="108" y="175"/>
                      <a:pt x="108" y="175"/>
                      <a:pt x="108" y="175"/>
                    </a:cubicBezTo>
                    <a:cubicBezTo>
                      <a:pt x="114" y="175"/>
                      <a:pt x="118" y="171"/>
                      <a:pt x="118" y="165"/>
                    </a:cubicBezTo>
                    <a:cubicBezTo>
                      <a:pt x="118" y="123"/>
                      <a:pt x="118" y="123"/>
                      <a:pt x="118" y="123"/>
                    </a:cubicBezTo>
                    <a:cubicBezTo>
                      <a:pt x="108" y="123"/>
                      <a:pt x="108" y="123"/>
                      <a:pt x="108" y="123"/>
                    </a:cubicBezTo>
                    <a:lnTo>
                      <a:pt x="108" y="69"/>
                    </a:lnTo>
                    <a:close/>
                    <a:moveTo>
                      <a:pt x="58" y="170"/>
                    </a:moveTo>
                    <a:cubicBezTo>
                      <a:pt x="50" y="170"/>
                      <a:pt x="43" y="163"/>
                      <a:pt x="43" y="155"/>
                    </a:cubicBezTo>
                    <a:cubicBezTo>
                      <a:pt x="43" y="147"/>
                      <a:pt x="50" y="140"/>
                      <a:pt x="58" y="140"/>
                    </a:cubicBezTo>
                    <a:cubicBezTo>
                      <a:pt x="66" y="140"/>
                      <a:pt x="73" y="147"/>
                      <a:pt x="73" y="155"/>
                    </a:cubicBezTo>
                    <a:cubicBezTo>
                      <a:pt x="73" y="163"/>
                      <a:pt x="66" y="170"/>
                      <a:pt x="58" y="17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23"/>
              <p:cNvSpPr>
                <a:spLocks/>
              </p:cNvSpPr>
              <p:nvPr/>
            </p:nvSpPr>
            <p:spPr bwMode="auto">
              <a:xfrm>
                <a:off x="6669746" y="4543406"/>
                <a:ext cx="338730" cy="200376"/>
              </a:xfrm>
              <a:custGeom>
                <a:avLst/>
                <a:gdLst>
                  <a:gd name="T0" fmla="*/ 204 w 284"/>
                  <a:gd name="T1" fmla="*/ 0 h 168"/>
                  <a:gd name="T2" fmla="*/ 239 w 284"/>
                  <a:gd name="T3" fmla="*/ 35 h 168"/>
                  <a:gd name="T4" fmla="*/ 152 w 284"/>
                  <a:gd name="T5" fmla="*/ 108 h 168"/>
                  <a:gd name="T6" fmla="*/ 93 w 284"/>
                  <a:gd name="T7" fmla="*/ 59 h 168"/>
                  <a:gd name="T8" fmla="*/ 0 w 284"/>
                  <a:gd name="T9" fmla="*/ 134 h 168"/>
                  <a:gd name="T10" fmla="*/ 0 w 284"/>
                  <a:gd name="T11" fmla="*/ 168 h 168"/>
                  <a:gd name="T12" fmla="*/ 93 w 284"/>
                  <a:gd name="T13" fmla="*/ 92 h 168"/>
                  <a:gd name="T14" fmla="*/ 152 w 284"/>
                  <a:gd name="T15" fmla="*/ 142 h 168"/>
                  <a:gd name="T16" fmla="*/ 256 w 284"/>
                  <a:gd name="T17" fmla="*/ 52 h 168"/>
                  <a:gd name="T18" fmla="*/ 284 w 284"/>
                  <a:gd name="T19" fmla="*/ 80 h 168"/>
                  <a:gd name="T20" fmla="*/ 284 w 284"/>
                  <a:gd name="T21" fmla="*/ 0 h 168"/>
                  <a:gd name="T22" fmla="*/ 204 w 284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68">
                    <a:moveTo>
                      <a:pt x="204" y="0"/>
                    </a:moveTo>
                    <a:lnTo>
                      <a:pt x="239" y="35"/>
                    </a:lnTo>
                    <a:lnTo>
                      <a:pt x="152" y="108"/>
                    </a:lnTo>
                    <a:lnTo>
                      <a:pt x="93" y="59"/>
                    </a:lnTo>
                    <a:lnTo>
                      <a:pt x="0" y="134"/>
                    </a:lnTo>
                    <a:lnTo>
                      <a:pt x="0" y="168"/>
                    </a:lnTo>
                    <a:lnTo>
                      <a:pt x="93" y="92"/>
                    </a:lnTo>
                    <a:lnTo>
                      <a:pt x="152" y="142"/>
                    </a:lnTo>
                    <a:lnTo>
                      <a:pt x="256" y="52"/>
                    </a:lnTo>
                    <a:lnTo>
                      <a:pt x="284" y="80"/>
                    </a:lnTo>
                    <a:lnTo>
                      <a:pt x="284" y="0"/>
                    </a:lnTo>
                    <a:lnTo>
                      <a:pt x="204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7936047" y="3300798"/>
            <a:ext cx="982465" cy="982465"/>
            <a:chOff x="7524723" y="3076352"/>
            <a:chExt cx="931637" cy="931637"/>
          </a:xfrm>
          <a:solidFill>
            <a:schemeClr val="accent2"/>
          </a:solidFill>
        </p:grpSpPr>
        <p:sp>
          <p:nvSpPr>
            <p:cNvPr id="64" name="椭圆 63"/>
            <p:cNvSpPr/>
            <p:nvPr/>
          </p:nvSpPr>
          <p:spPr>
            <a:xfrm>
              <a:off x="7524723" y="3076352"/>
              <a:ext cx="931637" cy="931637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7608981" y="3160610"/>
              <a:ext cx="763118" cy="763118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7845514" y="3367127"/>
              <a:ext cx="364366" cy="342888"/>
              <a:chOff x="5067933" y="4413400"/>
              <a:chExt cx="586815" cy="552226"/>
            </a:xfrm>
            <a:grpFill/>
          </p:grpSpPr>
          <p:sp>
            <p:nvSpPr>
              <p:cNvPr id="67" name="Freeform 124"/>
              <p:cNvSpPr>
                <a:spLocks noEditPoints="1"/>
              </p:cNvSpPr>
              <p:nvPr/>
            </p:nvSpPr>
            <p:spPr bwMode="auto">
              <a:xfrm>
                <a:off x="5121606" y="4413400"/>
                <a:ext cx="242121" cy="304142"/>
              </a:xfrm>
              <a:custGeom>
                <a:avLst/>
                <a:gdLst>
                  <a:gd name="T0" fmla="*/ 6 w 86"/>
                  <a:gd name="T1" fmla="*/ 68 h 108"/>
                  <a:gd name="T2" fmla="*/ 14 w 86"/>
                  <a:gd name="T3" fmla="*/ 77 h 108"/>
                  <a:gd name="T4" fmla="*/ 45 w 86"/>
                  <a:gd name="T5" fmla="*/ 108 h 108"/>
                  <a:gd name="T6" fmla="*/ 76 w 86"/>
                  <a:gd name="T7" fmla="*/ 77 h 108"/>
                  <a:gd name="T8" fmla="*/ 76 w 86"/>
                  <a:gd name="T9" fmla="*/ 77 h 108"/>
                  <a:gd name="T10" fmla="*/ 84 w 86"/>
                  <a:gd name="T11" fmla="*/ 68 h 108"/>
                  <a:gd name="T12" fmla="*/ 78 w 86"/>
                  <a:gd name="T13" fmla="*/ 59 h 108"/>
                  <a:gd name="T14" fmla="*/ 78 w 86"/>
                  <a:gd name="T15" fmla="*/ 59 h 108"/>
                  <a:gd name="T16" fmla="*/ 68 w 86"/>
                  <a:gd name="T17" fmla="*/ 24 h 108"/>
                  <a:gd name="T18" fmla="*/ 22 w 86"/>
                  <a:gd name="T19" fmla="*/ 19 h 108"/>
                  <a:gd name="T20" fmla="*/ 11 w 86"/>
                  <a:gd name="T21" fmla="*/ 59 h 108"/>
                  <a:gd name="T22" fmla="*/ 11 w 86"/>
                  <a:gd name="T23" fmla="*/ 59 h 108"/>
                  <a:gd name="T24" fmla="*/ 6 w 86"/>
                  <a:gd name="T25" fmla="*/ 68 h 108"/>
                  <a:gd name="T26" fmla="*/ 14 w 86"/>
                  <a:gd name="T27" fmla="*/ 60 h 108"/>
                  <a:gd name="T28" fmla="*/ 14 w 86"/>
                  <a:gd name="T29" fmla="*/ 60 h 108"/>
                  <a:gd name="T30" fmla="*/ 15 w 86"/>
                  <a:gd name="T31" fmla="*/ 60 h 108"/>
                  <a:gd name="T32" fmla="*/ 15 w 86"/>
                  <a:gd name="T33" fmla="*/ 58 h 108"/>
                  <a:gd name="T34" fmla="*/ 17 w 86"/>
                  <a:gd name="T35" fmla="*/ 46 h 108"/>
                  <a:gd name="T36" fmla="*/ 20 w 86"/>
                  <a:gd name="T37" fmla="*/ 42 h 108"/>
                  <a:gd name="T38" fmla="*/ 56 w 86"/>
                  <a:gd name="T39" fmla="*/ 34 h 108"/>
                  <a:gd name="T40" fmla="*/ 73 w 86"/>
                  <a:gd name="T41" fmla="*/ 61 h 108"/>
                  <a:gd name="T42" fmla="*/ 74 w 86"/>
                  <a:gd name="T43" fmla="*/ 61 h 108"/>
                  <a:gd name="T44" fmla="*/ 75 w 86"/>
                  <a:gd name="T45" fmla="*/ 61 h 108"/>
                  <a:gd name="T46" fmla="*/ 76 w 86"/>
                  <a:gd name="T47" fmla="*/ 60 h 108"/>
                  <a:gd name="T48" fmla="*/ 80 w 86"/>
                  <a:gd name="T49" fmla="*/ 62 h 108"/>
                  <a:gd name="T50" fmla="*/ 82 w 86"/>
                  <a:gd name="T51" fmla="*/ 68 h 108"/>
                  <a:gd name="T52" fmla="*/ 80 w 86"/>
                  <a:gd name="T53" fmla="*/ 73 h 108"/>
                  <a:gd name="T54" fmla="*/ 76 w 86"/>
                  <a:gd name="T55" fmla="*/ 75 h 108"/>
                  <a:gd name="T56" fmla="*/ 76 w 86"/>
                  <a:gd name="T57" fmla="*/ 75 h 108"/>
                  <a:gd name="T58" fmla="*/ 74 w 86"/>
                  <a:gd name="T59" fmla="*/ 75 h 108"/>
                  <a:gd name="T60" fmla="*/ 74 w 86"/>
                  <a:gd name="T61" fmla="*/ 77 h 108"/>
                  <a:gd name="T62" fmla="*/ 63 w 86"/>
                  <a:gd name="T63" fmla="*/ 98 h 108"/>
                  <a:gd name="T64" fmla="*/ 55 w 86"/>
                  <a:gd name="T65" fmla="*/ 104 h 108"/>
                  <a:gd name="T66" fmla="*/ 45 w 86"/>
                  <a:gd name="T67" fmla="*/ 106 h 108"/>
                  <a:gd name="T68" fmla="*/ 35 w 86"/>
                  <a:gd name="T69" fmla="*/ 104 h 108"/>
                  <a:gd name="T70" fmla="*/ 26 w 86"/>
                  <a:gd name="T71" fmla="*/ 98 h 108"/>
                  <a:gd name="T72" fmla="*/ 16 w 86"/>
                  <a:gd name="T73" fmla="*/ 77 h 108"/>
                  <a:gd name="T74" fmla="*/ 15 w 86"/>
                  <a:gd name="T75" fmla="*/ 75 h 108"/>
                  <a:gd name="T76" fmla="*/ 14 w 86"/>
                  <a:gd name="T77" fmla="*/ 75 h 108"/>
                  <a:gd name="T78" fmla="*/ 8 w 86"/>
                  <a:gd name="T79" fmla="*/ 68 h 108"/>
                  <a:gd name="T80" fmla="*/ 10 w 86"/>
                  <a:gd name="T81" fmla="*/ 62 h 108"/>
                  <a:gd name="T82" fmla="*/ 14 w 86"/>
                  <a:gd name="T83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" h="108">
                    <a:moveTo>
                      <a:pt x="6" y="68"/>
                    </a:moveTo>
                    <a:cubicBezTo>
                      <a:pt x="6" y="73"/>
                      <a:pt x="9" y="77"/>
                      <a:pt x="14" y="77"/>
                    </a:cubicBezTo>
                    <a:cubicBezTo>
                      <a:pt x="17" y="95"/>
                      <a:pt x="29" y="108"/>
                      <a:pt x="45" y="108"/>
                    </a:cubicBezTo>
                    <a:cubicBezTo>
                      <a:pt x="60" y="108"/>
                      <a:pt x="73" y="95"/>
                      <a:pt x="76" y="77"/>
                    </a:cubicBezTo>
                    <a:cubicBezTo>
                      <a:pt x="76" y="77"/>
                      <a:pt x="76" y="77"/>
                      <a:pt x="76" y="77"/>
                    </a:cubicBezTo>
                    <a:cubicBezTo>
                      <a:pt x="81" y="77"/>
                      <a:pt x="84" y="73"/>
                      <a:pt x="84" y="68"/>
                    </a:cubicBezTo>
                    <a:cubicBezTo>
                      <a:pt x="84" y="63"/>
                      <a:pt x="81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86" y="31"/>
                      <a:pt x="68" y="24"/>
                    </a:cubicBezTo>
                    <a:cubicBezTo>
                      <a:pt x="66" y="0"/>
                      <a:pt x="22" y="19"/>
                      <a:pt x="22" y="19"/>
                    </a:cubicBezTo>
                    <a:cubicBezTo>
                      <a:pt x="0" y="30"/>
                      <a:pt x="11" y="59"/>
                      <a:pt x="11" y="59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61"/>
                      <a:pt x="6" y="64"/>
                      <a:pt x="6" y="68"/>
                    </a:cubicBezTo>
                    <a:close/>
                    <a:moveTo>
                      <a:pt x="14" y="60"/>
                    </a:moveTo>
                    <a:cubicBezTo>
                      <a:pt x="14" y="60"/>
                      <a:pt x="14" y="60"/>
                      <a:pt x="14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9" y="44"/>
                      <a:pt x="20" y="42"/>
                      <a:pt x="20" y="42"/>
                    </a:cubicBezTo>
                    <a:cubicBezTo>
                      <a:pt x="40" y="43"/>
                      <a:pt x="56" y="34"/>
                      <a:pt x="56" y="34"/>
                    </a:cubicBezTo>
                    <a:cubicBezTo>
                      <a:pt x="69" y="24"/>
                      <a:pt x="73" y="61"/>
                      <a:pt x="73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5" y="61"/>
                      <a:pt x="75" y="61"/>
                      <a:pt x="75" y="61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60"/>
                      <a:pt x="79" y="61"/>
                      <a:pt x="80" y="62"/>
                    </a:cubicBezTo>
                    <a:cubicBezTo>
                      <a:pt x="81" y="64"/>
                      <a:pt x="82" y="66"/>
                      <a:pt x="82" y="68"/>
                    </a:cubicBezTo>
                    <a:cubicBezTo>
                      <a:pt x="82" y="70"/>
                      <a:pt x="81" y="72"/>
                      <a:pt x="80" y="73"/>
                    </a:cubicBezTo>
                    <a:cubicBezTo>
                      <a:pt x="79" y="75"/>
                      <a:pt x="78" y="75"/>
                      <a:pt x="76" y="75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4" y="75"/>
                      <a:pt x="74" y="75"/>
                      <a:pt x="74" y="75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2" y="85"/>
                      <a:pt x="69" y="92"/>
                      <a:pt x="63" y="98"/>
                    </a:cubicBezTo>
                    <a:cubicBezTo>
                      <a:pt x="61" y="100"/>
                      <a:pt x="58" y="102"/>
                      <a:pt x="55" y="104"/>
                    </a:cubicBezTo>
                    <a:cubicBezTo>
                      <a:pt x="51" y="105"/>
                      <a:pt x="48" y="106"/>
                      <a:pt x="45" y="106"/>
                    </a:cubicBezTo>
                    <a:cubicBezTo>
                      <a:pt x="41" y="106"/>
                      <a:pt x="38" y="105"/>
                      <a:pt x="35" y="104"/>
                    </a:cubicBezTo>
                    <a:cubicBezTo>
                      <a:pt x="32" y="102"/>
                      <a:pt x="29" y="100"/>
                      <a:pt x="26" y="98"/>
                    </a:cubicBezTo>
                    <a:cubicBezTo>
                      <a:pt x="21" y="93"/>
                      <a:pt x="17" y="85"/>
                      <a:pt x="16" y="77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1" y="75"/>
                      <a:pt x="8" y="72"/>
                      <a:pt x="8" y="68"/>
                    </a:cubicBezTo>
                    <a:cubicBezTo>
                      <a:pt x="8" y="66"/>
                      <a:pt x="9" y="64"/>
                      <a:pt x="10" y="62"/>
                    </a:cubicBezTo>
                    <a:cubicBezTo>
                      <a:pt x="11" y="61"/>
                      <a:pt x="13" y="60"/>
                      <a:pt x="14" y="6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125"/>
              <p:cNvSpPr>
                <a:spLocks/>
              </p:cNvSpPr>
              <p:nvPr/>
            </p:nvSpPr>
            <p:spPr bwMode="auto">
              <a:xfrm>
                <a:off x="5067933" y="4717542"/>
                <a:ext cx="361392" cy="248084"/>
              </a:xfrm>
              <a:custGeom>
                <a:avLst/>
                <a:gdLst>
                  <a:gd name="T0" fmla="*/ 126 w 128"/>
                  <a:gd name="T1" fmla="*/ 61 h 88"/>
                  <a:gd name="T2" fmla="*/ 113 w 128"/>
                  <a:gd name="T3" fmla="*/ 64 h 88"/>
                  <a:gd name="T4" fmla="*/ 99 w 128"/>
                  <a:gd name="T5" fmla="*/ 70 h 88"/>
                  <a:gd name="T6" fmla="*/ 83 w 128"/>
                  <a:gd name="T7" fmla="*/ 33 h 88"/>
                  <a:gd name="T8" fmla="*/ 94 w 128"/>
                  <a:gd name="T9" fmla="*/ 28 h 88"/>
                  <a:gd name="T10" fmla="*/ 119 w 128"/>
                  <a:gd name="T11" fmla="*/ 12 h 88"/>
                  <a:gd name="T12" fmla="*/ 99 w 128"/>
                  <a:gd name="T13" fmla="*/ 0 h 88"/>
                  <a:gd name="T14" fmla="*/ 72 w 128"/>
                  <a:gd name="T15" fmla="*/ 43 h 88"/>
                  <a:gd name="T16" fmla="*/ 68 w 128"/>
                  <a:gd name="T17" fmla="*/ 23 h 88"/>
                  <a:gd name="T18" fmla="*/ 72 w 128"/>
                  <a:gd name="T19" fmla="*/ 17 h 88"/>
                  <a:gd name="T20" fmla="*/ 64 w 128"/>
                  <a:gd name="T21" fmla="*/ 10 h 88"/>
                  <a:gd name="T22" fmla="*/ 56 w 128"/>
                  <a:gd name="T23" fmla="*/ 17 h 88"/>
                  <a:gd name="T24" fmla="*/ 60 w 128"/>
                  <a:gd name="T25" fmla="*/ 23 h 88"/>
                  <a:gd name="T26" fmla="*/ 57 w 128"/>
                  <a:gd name="T27" fmla="*/ 43 h 88"/>
                  <a:gd name="T28" fmla="*/ 29 w 128"/>
                  <a:gd name="T29" fmla="*/ 0 h 88"/>
                  <a:gd name="T30" fmla="*/ 0 w 128"/>
                  <a:gd name="T31" fmla="*/ 28 h 88"/>
                  <a:gd name="T32" fmla="*/ 0 w 128"/>
                  <a:gd name="T33" fmla="*/ 82 h 88"/>
                  <a:gd name="T34" fmla="*/ 64 w 128"/>
                  <a:gd name="T35" fmla="*/ 88 h 88"/>
                  <a:gd name="T36" fmla="*/ 128 w 128"/>
                  <a:gd name="T37" fmla="*/ 82 h 88"/>
                  <a:gd name="T38" fmla="*/ 128 w 128"/>
                  <a:gd name="T39" fmla="*/ 65 h 88"/>
                  <a:gd name="T40" fmla="*/ 126 w 128"/>
                  <a:gd name="T41" fmla="*/ 6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88">
                    <a:moveTo>
                      <a:pt x="126" y="61"/>
                    </a:moveTo>
                    <a:cubicBezTo>
                      <a:pt x="113" y="64"/>
                      <a:pt x="113" y="64"/>
                      <a:pt x="113" y="64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4" y="7"/>
                      <a:pt x="107" y="3"/>
                      <a:pt x="99" y="0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70" y="22"/>
                      <a:pt x="72" y="20"/>
                      <a:pt x="72" y="17"/>
                    </a:cubicBezTo>
                    <a:cubicBezTo>
                      <a:pt x="72" y="13"/>
                      <a:pt x="68" y="10"/>
                      <a:pt x="64" y="10"/>
                    </a:cubicBezTo>
                    <a:cubicBezTo>
                      <a:pt x="60" y="10"/>
                      <a:pt x="56" y="13"/>
                      <a:pt x="56" y="17"/>
                    </a:cubicBezTo>
                    <a:cubicBezTo>
                      <a:pt x="56" y="20"/>
                      <a:pt x="58" y="22"/>
                      <a:pt x="60" y="2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4" y="6"/>
                      <a:pt x="3" y="16"/>
                      <a:pt x="0" y="28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33" y="88"/>
                      <a:pt x="64" y="88"/>
                    </a:cubicBezTo>
                    <a:cubicBezTo>
                      <a:pt x="95" y="88"/>
                      <a:pt x="128" y="82"/>
                      <a:pt x="128" y="82"/>
                    </a:cubicBezTo>
                    <a:cubicBezTo>
                      <a:pt x="128" y="65"/>
                      <a:pt x="128" y="65"/>
                      <a:pt x="128" y="65"/>
                    </a:cubicBezTo>
                    <a:cubicBezTo>
                      <a:pt x="127" y="64"/>
                      <a:pt x="126" y="62"/>
                      <a:pt x="126" y="61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126"/>
              <p:cNvSpPr>
                <a:spLocks noEditPoints="1"/>
              </p:cNvSpPr>
              <p:nvPr/>
            </p:nvSpPr>
            <p:spPr bwMode="auto">
              <a:xfrm>
                <a:off x="5321981" y="4644786"/>
                <a:ext cx="332767" cy="273131"/>
              </a:xfrm>
              <a:custGeom>
                <a:avLst/>
                <a:gdLst>
                  <a:gd name="T0" fmla="*/ 117 w 118"/>
                  <a:gd name="T1" fmla="*/ 60 h 97"/>
                  <a:gd name="T2" fmla="*/ 93 w 118"/>
                  <a:gd name="T3" fmla="*/ 4 h 97"/>
                  <a:gd name="T4" fmla="*/ 87 w 118"/>
                  <a:gd name="T5" fmla="*/ 1 h 97"/>
                  <a:gd name="T6" fmla="*/ 84 w 118"/>
                  <a:gd name="T7" fmla="*/ 7 h 97"/>
                  <a:gd name="T8" fmla="*/ 6 w 118"/>
                  <a:gd name="T9" fmla="*/ 59 h 97"/>
                  <a:gd name="T10" fmla="*/ 0 w 118"/>
                  <a:gd name="T11" fmla="*/ 61 h 97"/>
                  <a:gd name="T12" fmla="*/ 11 w 118"/>
                  <a:gd name="T13" fmla="*/ 89 h 97"/>
                  <a:gd name="T14" fmla="*/ 17 w 118"/>
                  <a:gd name="T15" fmla="*/ 86 h 97"/>
                  <a:gd name="T16" fmla="*/ 13 w 118"/>
                  <a:gd name="T17" fmla="*/ 76 h 97"/>
                  <a:gd name="T18" fmla="*/ 15 w 118"/>
                  <a:gd name="T19" fmla="*/ 75 h 97"/>
                  <a:gd name="T20" fmla="*/ 19 w 118"/>
                  <a:gd name="T21" fmla="*/ 85 h 97"/>
                  <a:gd name="T22" fmla="*/ 39 w 118"/>
                  <a:gd name="T23" fmla="*/ 81 h 97"/>
                  <a:gd name="T24" fmla="*/ 40 w 118"/>
                  <a:gd name="T25" fmla="*/ 84 h 97"/>
                  <a:gd name="T26" fmla="*/ 62 w 118"/>
                  <a:gd name="T27" fmla="*/ 94 h 97"/>
                  <a:gd name="T28" fmla="*/ 71 w 118"/>
                  <a:gd name="T29" fmla="*/ 74 h 97"/>
                  <a:gd name="T30" fmla="*/ 108 w 118"/>
                  <a:gd name="T31" fmla="*/ 65 h 97"/>
                  <a:gd name="T32" fmla="*/ 89 w 118"/>
                  <a:gd name="T33" fmla="*/ 23 h 97"/>
                  <a:gd name="T34" fmla="*/ 91 w 118"/>
                  <a:gd name="T35" fmla="*/ 22 h 97"/>
                  <a:gd name="T36" fmla="*/ 110 w 118"/>
                  <a:gd name="T37" fmla="*/ 66 h 97"/>
                  <a:gd name="T38" fmla="*/ 114 w 118"/>
                  <a:gd name="T39" fmla="*/ 66 h 97"/>
                  <a:gd name="T40" fmla="*/ 117 w 118"/>
                  <a:gd name="T41" fmla="*/ 60 h 97"/>
                  <a:gd name="T42" fmla="*/ 59 w 118"/>
                  <a:gd name="T43" fmla="*/ 87 h 97"/>
                  <a:gd name="T44" fmla="*/ 46 w 118"/>
                  <a:gd name="T45" fmla="*/ 82 h 97"/>
                  <a:gd name="T46" fmla="*/ 46 w 118"/>
                  <a:gd name="T47" fmla="*/ 79 h 97"/>
                  <a:gd name="T48" fmla="*/ 64 w 118"/>
                  <a:gd name="T49" fmla="*/ 75 h 97"/>
                  <a:gd name="T50" fmla="*/ 59 w 118"/>
                  <a:gd name="T51" fmla="*/ 87 h 97"/>
                  <a:gd name="T52" fmla="*/ 79 w 118"/>
                  <a:gd name="T53" fmla="*/ 23 h 97"/>
                  <a:gd name="T54" fmla="*/ 18 w 118"/>
                  <a:gd name="T55" fmla="*/ 64 h 97"/>
                  <a:gd name="T56" fmla="*/ 13 w 118"/>
                  <a:gd name="T57" fmla="*/ 63 h 97"/>
                  <a:gd name="T58" fmla="*/ 14 w 118"/>
                  <a:gd name="T59" fmla="*/ 58 h 97"/>
                  <a:gd name="T60" fmla="*/ 75 w 118"/>
                  <a:gd name="T61" fmla="*/ 17 h 97"/>
                  <a:gd name="T62" fmla="*/ 80 w 118"/>
                  <a:gd name="T63" fmla="*/ 18 h 97"/>
                  <a:gd name="T64" fmla="*/ 79 w 118"/>
                  <a:gd name="T65" fmla="*/ 2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8" h="97">
                    <a:moveTo>
                      <a:pt x="117" y="60"/>
                    </a:moveTo>
                    <a:cubicBezTo>
                      <a:pt x="93" y="4"/>
                      <a:pt x="93" y="4"/>
                      <a:pt x="93" y="4"/>
                    </a:cubicBezTo>
                    <a:cubicBezTo>
                      <a:pt x="92" y="1"/>
                      <a:pt x="89" y="0"/>
                      <a:pt x="87" y="1"/>
                    </a:cubicBezTo>
                    <a:cubicBezTo>
                      <a:pt x="85" y="2"/>
                      <a:pt x="83" y="5"/>
                      <a:pt x="84" y="7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39" y="82"/>
                      <a:pt x="40" y="83"/>
                      <a:pt x="40" y="84"/>
                    </a:cubicBezTo>
                    <a:cubicBezTo>
                      <a:pt x="44" y="93"/>
                      <a:pt x="54" y="97"/>
                      <a:pt x="62" y="94"/>
                    </a:cubicBezTo>
                    <a:cubicBezTo>
                      <a:pt x="69" y="90"/>
                      <a:pt x="73" y="82"/>
                      <a:pt x="71" y="74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110" y="66"/>
                      <a:pt x="110" y="66"/>
                      <a:pt x="110" y="66"/>
                    </a:cubicBezTo>
                    <a:cubicBezTo>
                      <a:pt x="111" y="67"/>
                      <a:pt x="113" y="67"/>
                      <a:pt x="114" y="66"/>
                    </a:cubicBezTo>
                    <a:cubicBezTo>
                      <a:pt x="117" y="65"/>
                      <a:pt x="118" y="63"/>
                      <a:pt x="117" y="60"/>
                    </a:cubicBezTo>
                    <a:close/>
                    <a:moveTo>
                      <a:pt x="59" y="87"/>
                    </a:moveTo>
                    <a:cubicBezTo>
                      <a:pt x="54" y="89"/>
                      <a:pt x="48" y="87"/>
                      <a:pt x="46" y="82"/>
                    </a:cubicBezTo>
                    <a:cubicBezTo>
                      <a:pt x="46" y="81"/>
                      <a:pt x="46" y="80"/>
                      <a:pt x="46" y="79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5" y="80"/>
                      <a:pt x="63" y="85"/>
                      <a:pt x="59" y="87"/>
                    </a:cubicBezTo>
                    <a:close/>
                    <a:moveTo>
                      <a:pt x="79" y="23"/>
                    </a:moveTo>
                    <a:cubicBezTo>
                      <a:pt x="18" y="64"/>
                      <a:pt x="18" y="64"/>
                      <a:pt x="18" y="64"/>
                    </a:cubicBezTo>
                    <a:cubicBezTo>
                      <a:pt x="17" y="66"/>
                      <a:pt x="14" y="65"/>
                      <a:pt x="13" y="63"/>
                    </a:cubicBezTo>
                    <a:cubicBezTo>
                      <a:pt x="12" y="62"/>
                      <a:pt x="12" y="59"/>
                      <a:pt x="14" y="58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7" y="15"/>
                      <a:pt x="79" y="16"/>
                      <a:pt x="80" y="18"/>
                    </a:cubicBezTo>
                    <a:cubicBezTo>
                      <a:pt x="81" y="19"/>
                      <a:pt x="81" y="22"/>
                      <a:pt x="79" y="23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6132792" y="1483053"/>
            <a:ext cx="982465" cy="982465"/>
            <a:chOff x="5814759" y="1352647"/>
            <a:chExt cx="931637" cy="931637"/>
          </a:xfrm>
          <a:solidFill>
            <a:schemeClr val="accent2"/>
          </a:solidFill>
        </p:grpSpPr>
        <p:sp>
          <p:nvSpPr>
            <p:cNvPr id="71" name="椭圆 70"/>
            <p:cNvSpPr/>
            <p:nvPr/>
          </p:nvSpPr>
          <p:spPr>
            <a:xfrm>
              <a:off x="5814759" y="1352647"/>
              <a:ext cx="931637" cy="931637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5899017" y="1436905"/>
              <a:ext cx="763118" cy="763118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6113964" y="1661043"/>
              <a:ext cx="352516" cy="331040"/>
              <a:chOff x="3411256" y="4486155"/>
              <a:chExt cx="567731" cy="533142"/>
            </a:xfrm>
            <a:grpFill/>
          </p:grpSpPr>
          <p:sp>
            <p:nvSpPr>
              <p:cNvPr id="74" name="Freeform 156"/>
              <p:cNvSpPr>
                <a:spLocks/>
              </p:cNvSpPr>
              <p:nvPr/>
            </p:nvSpPr>
            <p:spPr bwMode="auto">
              <a:xfrm>
                <a:off x="3411256" y="4486155"/>
                <a:ext cx="363778" cy="435340"/>
              </a:xfrm>
              <a:custGeom>
                <a:avLst/>
                <a:gdLst>
                  <a:gd name="T0" fmla="*/ 11 w 129"/>
                  <a:gd name="T1" fmla="*/ 12 h 154"/>
                  <a:gd name="T2" fmla="*/ 118 w 129"/>
                  <a:gd name="T3" fmla="*/ 12 h 154"/>
                  <a:gd name="T4" fmla="*/ 118 w 129"/>
                  <a:gd name="T5" fmla="*/ 31 h 154"/>
                  <a:gd name="T6" fmla="*/ 129 w 129"/>
                  <a:gd name="T7" fmla="*/ 31 h 154"/>
                  <a:gd name="T8" fmla="*/ 129 w 129"/>
                  <a:gd name="T9" fmla="*/ 10 h 154"/>
                  <a:gd name="T10" fmla="*/ 120 w 129"/>
                  <a:gd name="T11" fmla="*/ 0 h 154"/>
                  <a:gd name="T12" fmla="*/ 10 w 129"/>
                  <a:gd name="T13" fmla="*/ 0 h 154"/>
                  <a:gd name="T14" fmla="*/ 0 w 129"/>
                  <a:gd name="T15" fmla="*/ 10 h 154"/>
                  <a:gd name="T16" fmla="*/ 0 w 129"/>
                  <a:gd name="T17" fmla="*/ 144 h 154"/>
                  <a:gd name="T18" fmla="*/ 10 w 129"/>
                  <a:gd name="T19" fmla="*/ 154 h 154"/>
                  <a:gd name="T20" fmla="*/ 69 w 129"/>
                  <a:gd name="T21" fmla="*/ 154 h 154"/>
                  <a:gd name="T22" fmla="*/ 69 w 129"/>
                  <a:gd name="T23" fmla="*/ 143 h 154"/>
                  <a:gd name="T24" fmla="*/ 11 w 129"/>
                  <a:gd name="T25" fmla="*/ 143 h 154"/>
                  <a:gd name="T26" fmla="*/ 11 w 129"/>
                  <a:gd name="T27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9" h="154">
                    <a:moveTo>
                      <a:pt x="11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9" y="5"/>
                      <a:pt x="125" y="0"/>
                      <a:pt x="12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0"/>
                      <a:pt x="5" y="154"/>
                      <a:pt x="10" y="154"/>
                    </a:cubicBezTo>
                    <a:cubicBezTo>
                      <a:pt x="69" y="154"/>
                      <a:pt x="69" y="154"/>
                      <a:pt x="69" y="154"/>
                    </a:cubicBezTo>
                    <a:cubicBezTo>
                      <a:pt x="69" y="143"/>
                      <a:pt x="69" y="143"/>
                      <a:pt x="69" y="143"/>
                    </a:cubicBezTo>
                    <a:cubicBezTo>
                      <a:pt x="11" y="143"/>
                      <a:pt x="11" y="143"/>
                      <a:pt x="11" y="143"/>
                    </a:cubicBezTo>
                    <a:lnTo>
                      <a:pt x="11" y="1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157"/>
              <p:cNvSpPr>
                <a:spLocks noEditPoints="1"/>
              </p:cNvSpPr>
              <p:nvPr/>
            </p:nvSpPr>
            <p:spPr bwMode="auto">
              <a:xfrm>
                <a:off x="3617595" y="4585150"/>
                <a:ext cx="361392" cy="434147"/>
              </a:xfrm>
              <a:custGeom>
                <a:avLst/>
                <a:gdLst>
                  <a:gd name="T0" fmla="*/ 119 w 128"/>
                  <a:gd name="T1" fmla="*/ 0 h 154"/>
                  <a:gd name="T2" fmla="*/ 9 w 128"/>
                  <a:gd name="T3" fmla="*/ 0 h 154"/>
                  <a:gd name="T4" fmla="*/ 0 w 128"/>
                  <a:gd name="T5" fmla="*/ 10 h 154"/>
                  <a:gd name="T6" fmla="*/ 0 w 128"/>
                  <a:gd name="T7" fmla="*/ 144 h 154"/>
                  <a:gd name="T8" fmla="*/ 9 w 128"/>
                  <a:gd name="T9" fmla="*/ 154 h 154"/>
                  <a:gd name="T10" fmla="*/ 119 w 128"/>
                  <a:gd name="T11" fmla="*/ 154 h 154"/>
                  <a:gd name="T12" fmla="*/ 128 w 128"/>
                  <a:gd name="T13" fmla="*/ 144 h 154"/>
                  <a:gd name="T14" fmla="*/ 128 w 128"/>
                  <a:gd name="T15" fmla="*/ 10 h 154"/>
                  <a:gd name="T16" fmla="*/ 119 w 128"/>
                  <a:gd name="T17" fmla="*/ 0 h 154"/>
                  <a:gd name="T18" fmla="*/ 117 w 128"/>
                  <a:gd name="T19" fmla="*/ 142 h 154"/>
                  <a:gd name="T20" fmla="*/ 10 w 128"/>
                  <a:gd name="T21" fmla="*/ 142 h 154"/>
                  <a:gd name="T22" fmla="*/ 10 w 128"/>
                  <a:gd name="T23" fmla="*/ 12 h 154"/>
                  <a:gd name="T24" fmla="*/ 117 w 128"/>
                  <a:gd name="T25" fmla="*/ 12 h 154"/>
                  <a:gd name="T26" fmla="*/ 117 w 128"/>
                  <a:gd name="T27" fmla="*/ 14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154">
                    <a:moveTo>
                      <a:pt x="11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0"/>
                      <a:pt x="4" y="154"/>
                      <a:pt x="9" y="154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24" y="154"/>
                      <a:pt x="128" y="150"/>
                      <a:pt x="128" y="144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5"/>
                      <a:pt x="124" y="0"/>
                      <a:pt x="119" y="0"/>
                    </a:cubicBezTo>
                    <a:close/>
                    <a:moveTo>
                      <a:pt x="117" y="142"/>
                    </a:moveTo>
                    <a:cubicBezTo>
                      <a:pt x="10" y="142"/>
                      <a:pt x="10" y="142"/>
                      <a:pt x="10" y="14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7" y="12"/>
                      <a:pt x="117" y="12"/>
                      <a:pt x="117" y="12"/>
                    </a:cubicBezTo>
                    <a:lnTo>
                      <a:pt x="117" y="14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Rectangle 158"/>
              <p:cNvSpPr>
                <a:spLocks noChangeArrowheads="1"/>
              </p:cNvSpPr>
              <p:nvPr/>
            </p:nvSpPr>
            <p:spPr bwMode="auto">
              <a:xfrm>
                <a:off x="3671267" y="4692494"/>
                <a:ext cx="256434" cy="25047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Rectangle 159"/>
              <p:cNvSpPr>
                <a:spLocks noChangeArrowheads="1"/>
              </p:cNvSpPr>
              <p:nvPr/>
            </p:nvSpPr>
            <p:spPr bwMode="auto">
              <a:xfrm>
                <a:off x="3671267" y="4760479"/>
                <a:ext cx="256434" cy="25047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Rectangle 160"/>
              <p:cNvSpPr>
                <a:spLocks noChangeArrowheads="1"/>
              </p:cNvSpPr>
              <p:nvPr/>
            </p:nvSpPr>
            <p:spPr bwMode="auto">
              <a:xfrm>
                <a:off x="3671267" y="4828463"/>
                <a:ext cx="256434" cy="21469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Rectangle 161"/>
              <p:cNvSpPr>
                <a:spLocks noChangeArrowheads="1"/>
              </p:cNvSpPr>
              <p:nvPr/>
            </p:nvSpPr>
            <p:spPr bwMode="auto">
              <a:xfrm>
                <a:off x="3671267" y="4895255"/>
                <a:ext cx="256434" cy="2266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162"/>
              <p:cNvSpPr>
                <a:spLocks/>
              </p:cNvSpPr>
              <p:nvPr/>
            </p:nvSpPr>
            <p:spPr bwMode="auto">
              <a:xfrm>
                <a:off x="3468506" y="4597077"/>
                <a:ext cx="132391" cy="273131"/>
              </a:xfrm>
              <a:custGeom>
                <a:avLst/>
                <a:gdLst>
                  <a:gd name="T0" fmla="*/ 47 w 47"/>
                  <a:gd name="T1" fmla="*/ 97 h 97"/>
                  <a:gd name="T2" fmla="*/ 47 w 47"/>
                  <a:gd name="T3" fmla="*/ 78 h 97"/>
                  <a:gd name="T4" fmla="*/ 47 w 47"/>
                  <a:gd name="T5" fmla="*/ 78 h 97"/>
                  <a:gd name="T6" fmla="*/ 17 w 47"/>
                  <a:gd name="T7" fmla="*/ 48 h 97"/>
                  <a:gd name="T8" fmla="*/ 47 w 47"/>
                  <a:gd name="T9" fmla="*/ 19 h 97"/>
                  <a:gd name="T10" fmla="*/ 47 w 47"/>
                  <a:gd name="T11" fmla="*/ 19 h 97"/>
                  <a:gd name="T12" fmla="*/ 47 w 47"/>
                  <a:gd name="T13" fmla="*/ 0 h 97"/>
                  <a:gd name="T14" fmla="*/ 38 w 47"/>
                  <a:gd name="T15" fmla="*/ 0 h 97"/>
                  <a:gd name="T16" fmla="*/ 38 w 47"/>
                  <a:gd name="T17" fmla="*/ 8 h 97"/>
                  <a:gd name="T18" fmla="*/ 24 w 47"/>
                  <a:gd name="T19" fmla="*/ 14 h 97"/>
                  <a:gd name="T20" fmla="*/ 19 w 47"/>
                  <a:gd name="T21" fmla="*/ 8 h 97"/>
                  <a:gd name="T22" fmla="*/ 6 w 47"/>
                  <a:gd name="T23" fmla="*/ 20 h 97"/>
                  <a:gd name="T24" fmla="*/ 12 w 47"/>
                  <a:gd name="T25" fmla="*/ 26 h 97"/>
                  <a:gd name="T26" fmla="*/ 6 w 47"/>
                  <a:gd name="T27" fmla="*/ 40 h 97"/>
                  <a:gd name="T28" fmla="*/ 0 w 47"/>
                  <a:gd name="T29" fmla="*/ 40 h 97"/>
                  <a:gd name="T30" fmla="*/ 0 w 47"/>
                  <a:gd name="T31" fmla="*/ 57 h 97"/>
                  <a:gd name="T32" fmla="*/ 6 w 47"/>
                  <a:gd name="T33" fmla="*/ 57 h 97"/>
                  <a:gd name="T34" fmla="*/ 12 w 47"/>
                  <a:gd name="T35" fmla="*/ 71 h 97"/>
                  <a:gd name="T36" fmla="*/ 6 w 47"/>
                  <a:gd name="T37" fmla="*/ 77 h 97"/>
                  <a:gd name="T38" fmla="*/ 18 w 47"/>
                  <a:gd name="T39" fmla="*/ 89 h 97"/>
                  <a:gd name="T40" fmla="*/ 24 w 47"/>
                  <a:gd name="T41" fmla="*/ 83 h 97"/>
                  <a:gd name="T42" fmla="*/ 38 w 47"/>
                  <a:gd name="T43" fmla="*/ 89 h 97"/>
                  <a:gd name="T44" fmla="*/ 38 w 47"/>
                  <a:gd name="T45" fmla="*/ 97 h 97"/>
                  <a:gd name="T46" fmla="*/ 47 w 47"/>
                  <a:gd name="T4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97">
                    <a:moveTo>
                      <a:pt x="47" y="97"/>
                    </a:moveTo>
                    <a:cubicBezTo>
                      <a:pt x="47" y="78"/>
                      <a:pt x="47" y="78"/>
                      <a:pt x="47" y="78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30" y="78"/>
                      <a:pt x="17" y="64"/>
                      <a:pt x="17" y="48"/>
                    </a:cubicBezTo>
                    <a:cubicBezTo>
                      <a:pt x="17" y="32"/>
                      <a:pt x="30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3" y="9"/>
                      <a:pt x="28" y="11"/>
                      <a:pt x="24" y="14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9" y="30"/>
                      <a:pt x="7" y="35"/>
                      <a:pt x="6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7" y="62"/>
                      <a:pt x="9" y="67"/>
                      <a:pt x="12" y="71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8" y="86"/>
                      <a:pt x="33" y="88"/>
                      <a:pt x="38" y="89"/>
                    </a:cubicBezTo>
                    <a:cubicBezTo>
                      <a:pt x="38" y="97"/>
                      <a:pt x="38" y="97"/>
                      <a:pt x="38" y="97"/>
                    </a:cubicBezTo>
                    <a:lnTo>
                      <a:pt x="47" y="9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163"/>
              <p:cNvSpPr>
                <a:spLocks/>
              </p:cNvSpPr>
              <p:nvPr/>
            </p:nvSpPr>
            <p:spPr bwMode="auto">
              <a:xfrm>
                <a:off x="3538876" y="4669833"/>
                <a:ext cx="62021" cy="127621"/>
              </a:xfrm>
              <a:custGeom>
                <a:avLst/>
                <a:gdLst>
                  <a:gd name="T0" fmla="*/ 22 w 22"/>
                  <a:gd name="T1" fmla="*/ 7 h 45"/>
                  <a:gd name="T2" fmla="*/ 22 w 22"/>
                  <a:gd name="T3" fmla="*/ 0 h 45"/>
                  <a:gd name="T4" fmla="*/ 22 w 22"/>
                  <a:gd name="T5" fmla="*/ 0 h 45"/>
                  <a:gd name="T6" fmla="*/ 0 w 22"/>
                  <a:gd name="T7" fmla="*/ 22 h 45"/>
                  <a:gd name="T8" fmla="*/ 22 w 22"/>
                  <a:gd name="T9" fmla="*/ 45 h 45"/>
                  <a:gd name="T10" fmla="*/ 22 w 22"/>
                  <a:gd name="T11" fmla="*/ 45 h 45"/>
                  <a:gd name="T12" fmla="*/ 22 w 22"/>
                  <a:gd name="T13" fmla="*/ 38 h 45"/>
                  <a:gd name="T14" fmla="*/ 22 w 22"/>
                  <a:gd name="T15" fmla="*/ 38 h 45"/>
                  <a:gd name="T16" fmla="*/ 7 w 22"/>
                  <a:gd name="T17" fmla="*/ 22 h 45"/>
                  <a:gd name="T18" fmla="*/ 22 w 22"/>
                  <a:gd name="T19" fmla="*/ 7 h 45"/>
                  <a:gd name="T20" fmla="*/ 22 w 22"/>
                  <a:gd name="T21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45">
                    <a:moveTo>
                      <a:pt x="22" y="7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9" y="0"/>
                      <a:pt x="0" y="10"/>
                      <a:pt x="0" y="22"/>
                    </a:cubicBezTo>
                    <a:cubicBezTo>
                      <a:pt x="0" y="35"/>
                      <a:pt x="9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3" y="38"/>
                      <a:pt x="7" y="31"/>
                      <a:pt x="7" y="22"/>
                    </a:cubicBezTo>
                    <a:cubicBezTo>
                      <a:pt x="7" y="14"/>
                      <a:pt x="13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164"/>
              <p:cNvSpPr>
                <a:spLocks/>
              </p:cNvSpPr>
              <p:nvPr/>
            </p:nvSpPr>
            <p:spPr bwMode="auto">
              <a:xfrm>
                <a:off x="3578236" y="4709192"/>
                <a:ext cx="22662" cy="45323"/>
              </a:xfrm>
              <a:custGeom>
                <a:avLst/>
                <a:gdLst>
                  <a:gd name="T0" fmla="*/ 8 w 8"/>
                  <a:gd name="T1" fmla="*/ 16 h 16"/>
                  <a:gd name="T2" fmla="*/ 8 w 8"/>
                  <a:gd name="T3" fmla="*/ 0 h 16"/>
                  <a:gd name="T4" fmla="*/ 0 w 8"/>
                  <a:gd name="T5" fmla="*/ 8 h 16"/>
                  <a:gd name="T6" fmla="*/ 8 w 8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 rot="16200000" flipH="1">
            <a:off x="5429457" y="1469228"/>
            <a:ext cx="1267581" cy="970181"/>
            <a:chOff x="911201" y="1622002"/>
            <a:chExt cx="2283025" cy="1747386"/>
          </a:xfrm>
          <a:solidFill>
            <a:schemeClr val="accent4"/>
          </a:solidFill>
        </p:grpSpPr>
        <p:sp>
          <p:nvSpPr>
            <p:cNvPr id="84" name="矩形 83"/>
            <p:cNvSpPr/>
            <p:nvPr/>
          </p:nvSpPr>
          <p:spPr>
            <a:xfrm>
              <a:off x="2026099" y="1679379"/>
              <a:ext cx="60759" cy="489621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任意多边形 84"/>
            <p:cNvSpPr/>
            <p:nvPr/>
          </p:nvSpPr>
          <p:spPr>
            <a:xfrm rot="-2700000" flipV="1">
              <a:off x="1283460" y="1824478"/>
              <a:ext cx="1547880" cy="1544910"/>
            </a:xfrm>
            <a:custGeom>
              <a:avLst/>
              <a:gdLst>
                <a:gd name="connsiteX0" fmla="*/ 871669 w 901730"/>
                <a:gd name="connsiteY0" fmla="*/ 0 h 900000"/>
                <a:gd name="connsiteX1" fmla="*/ 901730 w 901730"/>
                <a:gd name="connsiteY1" fmla="*/ 0 h 900000"/>
                <a:gd name="connsiteX2" fmla="*/ 1730 w 901730"/>
                <a:gd name="connsiteY2" fmla="*/ 900000 h 900000"/>
                <a:gd name="connsiteX3" fmla="*/ 0 w 901730"/>
                <a:gd name="connsiteY3" fmla="*/ 899913 h 900000"/>
                <a:gd name="connsiteX4" fmla="*/ 0 w 901730"/>
                <a:gd name="connsiteY4" fmla="*/ 869852 h 900000"/>
                <a:gd name="connsiteX5" fmla="*/ 1731 w 901730"/>
                <a:gd name="connsiteY5" fmla="*/ 869939 h 900000"/>
                <a:gd name="connsiteX6" fmla="*/ 871669 w 901730"/>
                <a:gd name="connsiteY6" fmla="*/ 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1730" h="900000">
                  <a:moveTo>
                    <a:pt x="871669" y="0"/>
                  </a:moveTo>
                  <a:lnTo>
                    <a:pt x="901730" y="0"/>
                  </a:lnTo>
                  <a:cubicBezTo>
                    <a:pt x="901730" y="497056"/>
                    <a:pt x="498786" y="900000"/>
                    <a:pt x="1730" y="900000"/>
                  </a:cubicBezTo>
                  <a:lnTo>
                    <a:pt x="0" y="899913"/>
                  </a:lnTo>
                  <a:lnTo>
                    <a:pt x="0" y="869852"/>
                  </a:lnTo>
                  <a:lnTo>
                    <a:pt x="1731" y="869939"/>
                  </a:lnTo>
                  <a:cubicBezTo>
                    <a:pt x="482184" y="869939"/>
                    <a:pt x="871669" y="480454"/>
                    <a:pt x="871669" y="1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911201" y="2587444"/>
              <a:ext cx="98933" cy="9893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3095293" y="2587444"/>
              <a:ext cx="98933" cy="9893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1952570" y="2048530"/>
              <a:ext cx="209661" cy="209661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2007933" y="2106832"/>
              <a:ext cx="98933" cy="9893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2007011" y="1622002"/>
              <a:ext cx="98933" cy="9893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1" name="文本框 49"/>
          <p:cNvSpPr txBox="1"/>
          <p:nvPr/>
        </p:nvSpPr>
        <p:spPr>
          <a:xfrm>
            <a:off x="3606623" y="1717348"/>
            <a:ext cx="202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003678" y="1663658"/>
            <a:ext cx="2719277" cy="7225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3" name="文本框 49"/>
          <p:cNvSpPr txBox="1"/>
          <p:nvPr/>
        </p:nvSpPr>
        <p:spPr>
          <a:xfrm>
            <a:off x="5450833" y="3540968"/>
            <a:ext cx="202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2847888" y="3469986"/>
            <a:ext cx="2719277" cy="7225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5" name="文本框 49"/>
          <p:cNvSpPr txBox="1"/>
          <p:nvPr/>
        </p:nvSpPr>
        <p:spPr>
          <a:xfrm>
            <a:off x="4064249" y="4905064"/>
            <a:ext cx="202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461304" y="4872606"/>
            <a:ext cx="2719277" cy="7225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7" name="文本框 49"/>
          <p:cNvSpPr txBox="1"/>
          <p:nvPr/>
        </p:nvSpPr>
        <p:spPr>
          <a:xfrm>
            <a:off x="7865722" y="5888460"/>
            <a:ext cx="202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262777" y="5856003"/>
            <a:ext cx="2719277" cy="7225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100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61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050906" y="4819369"/>
            <a:ext cx="8756941" cy="37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6"/>
          <p:cNvSpPr>
            <a:spLocks/>
          </p:cNvSpPr>
          <p:nvPr/>
        </p:nvSpPr>
        <p:spPr bwMode="auto">
          <a:xfrm>
            <a:off x="2228680" y="4733946"/>
            <a:ext cx="700116" cy="85425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ko-KR" altLang="en-US" sz="8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6"/>
          <p:cNvSpPr>
            <a:spLocks/>
          </p:cNvSpPr>
          <p:nvPr/>
        </p:nvSpPr>
        <p:spPr bwMode="auto">
          <a:xfrm>
            <a:off x="2928796" y="4608911"/>
            <a:ext cx="700116" cy="210460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ko-KR" altLang="en-US" sz="8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6"/>
          <p:cNvSpPr>
            <a:spLocks/>
          </p:cNvSpPr>
          <p:nvPr/>
        </p:nvSpPr>
        <p:spPr bwMode="auto">
          <a:xfrm>
            <a:off x="3628912" y="4520651"/>
            <a:ext cx="700116" cy="298719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ko-KR" altLang="en-US" sz="8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Freeform 6"/>
          <p:cNvSpPr>
            <a:spLocks/>
          </p:cNvSpPr>
          <p:nvPr/>
        </p:nvSpPr>
        <p:spPr bwMode="auto">
          <a:xfrm>
            <a:off x="4329028" y="4366196"/>
            <a:ext cx="700116" cy="453173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ko-KR" altLang="en-US" sz="8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Freeform 6"/>
          <p:cNvSpPr>
            <a:spLocks/>
          </p:cNvSpPr>
          <p:nvPr/>
        </p:nvSpPr>
        <p:spPr bwMode="auto">
          <a:xfrm>
            <a:off x="5029144" y="4233805"/>
            <a:ext cx="700116" cy="585564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ko-KR" altLang="en-US" sz="8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Freeform 6"/>
          <p:cNvSpPr>
            <a:spLocks/>
          </p:cNvSpPr>
          <p:nvPr/>
        </p:nvSpPr>
        <p:spPr bwMode="auto">
          <a:xfrm>
            <a:off x="5729260" y="4086705"/>
            <a:ext cx="700116" cy="732664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ko-KR" altLang="en-US" sz="8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6"/>
          <p:cNvSpPr>
            <a:spLocks/>
          </p:cNvSpPr>
          <p:nvPr/>
        </p:nvSpPr>
        <p:spPr bwMode="auto">
          <a:xfrm>
            <a:off x="6429376" y="3983734"/>
            <a:ext cx="700116" cy="835634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ko-KR" altLang="en-US" sz="8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6"/>
          <p:cNvSpPr>
            <a:spLocks/>
          </p:cNvSpPr>
          <p:nvPr/>
        </p:nvSpPr>
        <p:spPr bwMode="auto">
          <a:xfrm>
            <a:off x="7129492" y="3748376"/>
            <a:ext cx="700116" cy="1070994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ko-KR" altLang="en-US" sz="8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6"/>
          <p:cNvSpPr>
            <a:spLocks/>
          </p:cNvSpPr>
          <p:nvPr/>
        </p:nvSpPr>
        <p:spPr bwMode="auto">
          <a:xfrm>
            <a:off x="7829608" y="3515178"/>
            <a:ext cx="700116" cy="1304190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ko-KR" altLang="en-US" sz="8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6"/>
          <p:cNvSpPr>
            <a:spLocks/>
          </p:cNvSpPr>
          <p:nvPr/>
        </p:nvSpPr>
        <p:spPr bwMode="auto">
          <a:xfrm>
            <a:off x="8529725" y="3204106"/>
            <a:ext cx="700116" cy="1615264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ko-KR" altLang="en-US" sz="8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Freeform 6"/>
          <p:cNvSpPr>
            <a:spLocks/>
          </p:cNvSpPr>
          <p:nvPr/>
        </p:nvSpPr>
        <p:spPr bwMode="auto">
          <a:xfrm>
            <a:off x="9229841" y="2880486"/>
            <a:ext cx="700116" cy="1938885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ko-KR" altLang="en-US" sz="8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Freeform 6"/>
          <p:cNvSpPr>
            <a:spLocks/>
          </p:cNvSpPr>
          <p:nvPr/>
        </p:nvSpPr>
        <p:spPr bwMode="auto">
          <a:xfrm>
            <a:off x="9929957" y="2571575"/>
            <a:ext cx="700116" cy="2247795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ko-KR" altLang="en-US" sz="8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368800" y="4045387"/>
            <a:ext cx="419871" cy="419872"/>
            <a:chOff x="1513298" y="2362415"/>
            <a:chExt cx="648000" cy="648000"/>
          </a:xfrm>
          <a:solidFill>
            <a:schemeClr val="accent1"/>
          </a:solidFill>
        </p:grpSpPr>
        <p:sp>
          <p:nvSpPr>
            <p:cNvPr id="105" name="Teardrop 104"/>
            <p:cNvSpPr/>
            <p:nvPr/>
          </p:nvSpPr>
          <p:spPr>
            <a:xfrm rot="8100000">
              <a:off x="1513298" y="2362415"/>
              <a:ext cx="648000" cy="6480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20000"/>
                </a:lnSpc>
              </a:pPr>
              <a:endPara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660404" y="2511065"/>
              <a:ext cx="353778" cy="399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1K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3" name="Teardrop 102"/>
          <p:cNvSpPr/>
          <p:nvPr/>
        </p:nvSpPr>
        <p:spPr>
          <a:xfrm rot="8100000">
            <a:off x="10070079" y="1864036"/>
            <a:ext cx="419871" cy="419872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0073064" y="1935871"/>
            <a:ext cx="413896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AU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9K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Text Placeholder 32"/>
          <p:cNvSpPr txBox="1">
            <a:spLocks/>
          </p:cNvSpPr>
          <p:nvPr/>
        </p:nvSpPr>
        <p:spPr>
          <a:xfrm>
            <a:off x="2621734" y="5347085"/>
            <a:ext cx="688200" cy="338554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2064365" y="5256076"/>
            <a:ext cx="460723" cy="4607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Text Placeholder 32"/>
          <p:cNvSpPr txBox="1">
            <a:spLocks/>
          </p:cNvSpPr>
          <p:nvPr/>
        </p:nvSpPr>
        <p:spPr>
          <a:xfrm>
            <a:off x="4118625" y="5347085"/>
            <a:ext cx="688200" cy="338554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3561255" y="5256076"/>
            <a:ext cx="460723" cy="4607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Text Placeholder 32"/>
          <p:cNvSpPr txBox="1">
            <a:spLocks/>
          </p:cNvSpPr>
          <p:nvPr/>
        </p:nvSpPr>
        <p:spPr>
          <a:xfrm>
            <a:off x="5615516" y="5347085"/>
            <a:ext cx="688200" cy="338554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5058145" y="5256076"/>
            <a:ext cx="460723" cy="4607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Text Placeholder 32"/>
          <p:cNvSpPr txBox="1">
            <a:spLocks/>
          </p:cNvSpPr>
          <p:nvPr/>
        </p:nvSpPr>
        <p:spPr>
          <a:xfrm>
            <a:off x="7112406" y="5347085"/>
            <a:ext cx="688200" cy="338554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6555037" y="5256076"/>
            <a:ext cx="460723" cy="4607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2"/>
          <p:cNvSpPr txBox="1">
            <a:spLocks/>
          </p:cNvSpPr>
          <p:nvPr/>
        </p:nvSpPr>
        <p:spPr>
          <a:xfrm>
            <a:off x="8609298" y="5347085"/>
            <a:ext cx="688200" cy="338554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8051929" y="5256076"/>
            <a:ext cx="460723" cy="4607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 Placeholder 32"/>
          <p:cNvSpPr txBox="1">
            <a:spLocks/>
          </p:cNvSpPr>
          <p:nvPr/>
        </p:nvSpPr>
        <p:spPr>
          <a:xfrm>
            <a:off x="10106190" y="5347085"/>
            <a:ext cx="688200" cy="338554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9548819" y="5256076"/>
            <a:ext cx="460723" cy="4607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 Placeholder 32"/>
          <p:cNvSpPr txBox="1">
            <a:spLocks/>
          </p:cNvSpPr>
          <p:nvPr/>
        </p:nvSpPr>
        <p:spPr>
          <a:xfrm>
            <a:off x="2347033" y="3161407"/>
            <a:ext cx="39045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 Placeholder 33"/>
          <p:cNvSpPr txBox="1">
            <a:spLocks/>
          </p:cNvSpPr>
          <p:nvPr/>
        </p:nvSpPr>
        <p:spPr>
          <a:xfrm>
            <a:off x="2347035" y="2370554"/>
            <a:ext cx="390456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281841" y="1970160"/>
            <a:ext cx="1256754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36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633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103" grpId="0" animBg="1"/>
      <p:bldP spid="104" grpId="0"/>
      <p:bldP spid="101" grpId="0"/>
      <p:bldP spid="102" grpId="0" animBg="1"/>
      <p:bldP spid="99" grpId="0"/>
      <p:bldP spid="100" grpId="0" animBg="1"/>
      <p:bldP spid="97" grpId="0"/>
      <p:bldP spid="98" grpId="0" animBg="1"/>
      <p:bldP spid="95" grpId="0"/>
      <p:bldP spid="96" grpId="0" animBg="1"/>
      <p:bldP spid="87" grpId="0"/>
      <p:bldP spid="91" grpId="0" animBg="1"/>
      <p:bldP spid="79" grpId="0"/>
      <p:bldP spid="83" grpId="0" animBg="1"/>
      <p:bldP spid="67" grpId="0"/>
      <p:bldP spid="6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05839" y="3620733"/>
            <a:ext cx="876637" cy="2048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05839" y="5231380"/>
            <a:ext cx="876637" cy="87663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74372" y="2326653"/>
            <a:ext cx="876637" cy="33430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374372" y="5231380"/>
            <a:ext cx="876637" cy="87663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42907" y="2841503"/>
            <a:ext cx="876637" cy="28281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42907" y="5231380"/>
            <a:ext cx="876637" cy="87663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11442" y="4191244"/>
            <a:ext cx="876637" cy="14784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11442" y="5231380"/>
            <a:ext cx="876637" cy="87663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9976" y="3620733"/>
            <a:ext cx="876637" cy="204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79976" y="5231380"/>
            <a:ext cx="876637" cy="87663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821572" y="5442929"/>
            <a:ext cx="445168" cy="44592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AutoShape 8"/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AutoShape 9"/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AutoShape 10"/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AutoShape 11"/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12"/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AutoShape 13"/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4"/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AutoShape 15"/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604184" y="5438850"/>
            <a:ext cx="417011" cy="445168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>
              <a:spLocks/>
            </p:cNvSpPr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AutoShape 79"/>
            <p:cNvSpPr>
              <a:spLocks/>
            </p:cNvSpPr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AutoShape 80"/>
            <p:cNvSpPr>
              <a:spLocks/>
            </p:cNvSpPr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57119" y="5482119"/>
            <a:ext cx="445929" cy="375158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AutoShape 121"/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AutoShape 122"/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26794" y="5447112"/>
            <a:ext cx="445168" cy="445168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>
              <a:spLocks/>
            </p:cNvSpPr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137"/>
            <p:cNvSpPr>
              <a:spLocks/>
            </p:cNvSpPr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AutoShape 138"/>
            <p:cNvSpPr>
              <a:spLocks/>
            </p:cNvSpPr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95709" y="5509406"/>
            <a:ext cx="445168" cy="347763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AutoShape 141"/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142"/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AutoShape 143"/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44"/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45"/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146"/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666885" y="6198082"/>
            <a:ext cx="902811" cy="227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97974" y="6198081"/>
            <a:ext cx="902811" cy="227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35525" y="6198081"/>
            <a:ext cx="902811" cy="227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92366" y="6193999"/>
            <a:ext cx="902811" cy="227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61281" y="6194492"/>
            <a:ext cx="902811" cy="227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67267" y="1852738"/>
            <a:ext cx="490840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96%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72871" y="3150741"/>
            <a:ext cx="490840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02964" y="3764362"/>
            <a:ext cx="490840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796274" y="3216542"/>
            <a:ext cx="490840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46%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10311" y="2430014"/>
            <a:ext cx="490840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82%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85880" y="3384320"/>
            <a:ext cx="1261884" cy="294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85758" y="4238171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80823" y="3582850"/>
            <a:ext cx="404217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86344" y="4299726"/>
            <a:ext cx="1950744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80822" y="4529652"/>
            <a:ext cx="404217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67066" y="5082797"/>
            <a:ext cx="39432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1453624" y="5615491"/>
            <a:ext cx="489685" cy="489685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61" name="AutoShape 126"/>
            <p:cNvSpPr>
              <a:spLocks/>
            </p:cNvSpPr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AutoShape 127"/>
            <p:cNvSpPr>
              <a:spLocks/>
            </p:cNvSpPr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067910" y="5585859"/>
            <a:ext cx="338191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292101" y="6058441"/>
            <a:ext cx="429150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66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94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736180"/>
            <a:chOff x="8451509" y="2034687"/>
            <a:chExt cx="3254568" cy="698081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367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736180"/>
            <a:chOff x="8508022" y="2034687"/>
            <a:chExt cx="3198055" cy="698081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367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4"/>
            <a:ext cx="2496909" cy="736179"/>
            <a:chOff x="8508022" y="2034687"/>
            <a:chExt cx="3198055" cy="698082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736180"/>
            <a:chOff x="8475665" y="2034687"/>
            <a:chExt cx="3230412" cy="698081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367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33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87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08641" y="3015156"/>
            <a:ext cx="9241468" cy="1987501"/>
            <a:chOff x="1050566" y="2772576"/>
            <a:chExt cx="10090868" cy="2170176"/>
          </a:xfrm>
        </p:grpSpPr>
        <p:sp>
          <p:nvSpPr>
            <p:cNvPr id="50" name="Block Arc 49"/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Block Arc 53"/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88779" y="3445156"/>
            <a:ext cx="1114619" cy="1114619"/>
            <a:chOff x="7471157" y="3242097"/>
            <a:chExt cx="1217066" cy="1217066"/>
          </a:xfrm>
        </p:grpSpPr>
        <p:sp>
          <p:nvSpPr>
            <p:cNvPr id="59" name="Oval 58"/>
            <p:cNvSpPr/>
            <p:nvPr/>
          </p:nvSpPr>
          <p:spPr>
            <a:xfrm>
              <a:off x="7471157" y="3242097"/>
              <a:ext cx="1217066" cy="12170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7885731" y="3639946"/>
              <a:ext cx="387918" cy="438717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505493" y="3445156"/>
            <a:ext cx="1114619" cy="1114619"/>
            <a:chOff x="9454847" y="3242097"/>
            <a:chExt cx="1217066" cy="1217066"/>
          </a:xfrm>
        </p:grpSpPr>
        <p:sp>
          <p:nvSpPr>
            <p:cNvPr id="60" name="Oval 59"/>
            <p:cNvSpPr/>
            <p:nvPr/>
          </p:nvSpPr>
          <p:spPr>
            <a:xfrm>
              <a:off x="9454847" y="3242097"/>
              <a:ext cx="1217066" cy="12170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9854412" y="3611644"/>
              <a:ext cx="417935" cy="477972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55355" y="3445156"/>
            <a:ext cx="1114619" cy="1114619"/>
            <a:chOff x="3503777" y="3242097"/>
            <a:chExt cx="1217066" cy="1217066"/>
          </a:xfrm>
        </p:grpSpPr>
        <p:sp>
          <p:nvSpPr>
            <p:cNvPr id="57" name="Oval 56"/>
            <p:cNvSpPr/>
            <p:nvPr/>
          </p:nvSpPr>
          <p:spPr>
            <a:xfrm>
              <a:off x="3503777" y="3242097"/>
              <a:ext cx="1217066" cy="12170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3944905" y="3598612"/>
              <a:ext cx="334809" cy="52877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72067" y="3445156"/>
            <a:ext cx="1114619" cy="1114619"/>
            <a:chOff x="5487467" y="3242097"/>
            <a:chExt cx="1217066" cy="1217066"/>
          </a:xfrm>
        </p:grpSpPr>
        <p:sp>
          <p:nvSpPr>
            <p:cNvPr id="58" name="Oval 57"/>
            <p:cNvSpPr/>
            <p:nvPr/>
          </p:nvSpPr>
          <p:spPr>
            <a:xfrm>
              <a:off x="5487467" y="3242097"/>
              <a:ext cx="1217066" cy="12170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862422" y="3626092"/>
              <a:ext cx="468733" cy="46642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38642" y="3445156"/>
            <a:ext cx="1114619" cy="1114619"/>
            <a:chOff x="1520087" y="3242097"/>
            <a:chExt cx="1217066" cy="1217066"/>
          </a:xfrm>
        </p:grpSpPr>
        <p:sp>
          <p:nvSpPr>
            <p:cNvPr id="56" name="Oval 55"/>
            <p:cNvSpPr/>
            <p:nvPr/>
          </p:nvSpPr>
          <p:spPr>
            <a:xfrm>
              <a:off x="1520087" y="3242097"/>
              <a:ext cx="1217066" cy="12170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92065" y="3591229"/>
              <a:ext cx="460437" cy="536153"/>
            </a:xfrm>
            <a:custGeom>
              <a:avLst/>
              <a:gdLst>
                <a:gd name="T0" fmla="*/ 233 w 233"/>
                <a:gd name="T1" fmla="*/ 118 h 271"/>
                <a:gd name="T2" fmla="*/ 205 w 233"/>
                <a:gd name="T3" fmla="*/ 262 h 271"/>
                <a:gd name="T4" fmla="*/ 200 w 233"/>
                <a:gd name="T5" fmla="*/ 271 h 271"/>
                <a:gd name="T6" fmla="*/ 175 w 233"/>
                <a:gd name="T7" fmla="*/ 262 h 271"/>
                <a:gd name="T8" fmla="*/ 57 w 233"/>
                <a:gd name="T9" fmla="*/ 271 h 271"/>
                <a:gd name="T10" fmla="*/ 32 w 233"/>
                <a:gd name="T11" fmla="*/ 262 h 271"/>
                <a:gd name="T12" fmla="*/ 0 w 233"/>
                <a:gd name="T13" fmla="*/ 234 h 271"/>
                <a:gd name="T14" fmla="*/ 28 w 233"/>
                <a:gd name="T15" fmla="*/ 90 h 271"/>
                <a:gd name="T16" fmla="*/ 56 w 233"/>
                <a:gd name="T17" fmla="*/ 20 h 271"/>
                <a:gd name="T18" fmla="*/ 122 w 233"/>
                <a:gd name="T19" fmla="*/ 0 h 271"/>
                <a:gd name="T20" fmla="*/ 103 w 233"/>
                <a:gd name="T21" fmla="*/ 65 h 271"/>
                <a:gd name="T22" fmla="*/ 61 w 233"/>
                <a:gd name="T23" fmla="*/ 84 h 271"/>
                <a:gd name="T24" fmla="*/ 43 w 233"/>
                <a:gd name="T25" fmla="*/ 31 h 271"/>
                <a:gd name="T26" fmla="*/ 80 w 233"/>
                <a:gd name="T27" fmla="*/ 137 h 271"/>
                <a:gd name="T28" fmla="*/ 55 w 233"/>
                <a:gd name="T29" fmla="*/ 181 h 271"/>
                <a:gd name="T30" fmla="*/ 80 w 233"/>
                <a:gd name="T31" fmla="*/ 137 h 271"/>
                <a:gd name="T32" fmla="*/ 180 w 233"/>
                <a:gd name="T33" fmla="*/ 126 h 271"/>
                <a:gd name="T34" fmla="*/ 214 w 233"/>
                <a:gd name="T35" fmla="*/ 119 h 271"/>
                <a:gd name="T36" fmla="*/ 196 w 233"/>
                <a:gd name="T37" fmla="*/ 205 h 271"/>
                <a:gd name="T38" fmla="*/ 196 w 233"/>
                <a:gd name="T39" fmla="*/ 225 h 271"/>
                <a:gd name="T40" fmla="*/ 196 w 233"/>
                <a:gd name="T41" fmla="*/ 205 h 271"/>
                <a:gd name="T42" fmla="*/ 187 w 233"/>
                <a:gd name="T43" fmla="*/ 185 h 271"/>
                <a:gd name="T44" fmla="*/ 206 w 233"/>
                <a:gd name="T45" fmla="*/ 185 h 271"/>
                <a:gd name="T46" fmla="*/ 180 w 233"/>
                <a:gd name="T47" fmla="*/ 151 h 271"/>
                <a:gd name="T48" fmla="*/ 214 w 233"/>
                <a:gd name="T49" fmla="*/ 158 h 271"/>
                <a:gd name="T50" fmla="*/ 180 w 233"/>
                <a:gd name="T51" fmla="*/ 151 h 271"/>
                <a:gd name="T52" fmla="*/ 180 w 233"/>
                <a:gd name="T53" fmla="*/ 147 h 271"/>
                <a:gd name="T54" fmla="*/ 214 w 233"/>
                <a:gd name="T55" fmla="*/ 141 h 271"/>
                <a:gd name="T56" fmla="*/ 180 w 233"/>
                <a:gd name="T57" fmla="*/ 130 h 271"/>
                <a:gd name="T58" fmla="*/ 214 w 233"/>
                <a:gd name="T59" fmla="*/ 136 h 271"/>
                <a:gd name="T60" fmla="*/ 180 w 233"/>
                <a:gd name="T61" fmla="*/ 130 h 271"/>
                <a:gd name="T62" fmla="*/ 34 w 233"/>
                <a:gd name="T63" fmla="*/ 159 h 271"/>
                <a:gd name="T64" fmla="*/ 71 w 233"/>
                <a:gd name="T65" fmla="*/ 226 h 271"/>
                <a:gd name="T66" fmla="*/ 170 w 233"/>
                <a:gd name="T67" fmla="*/ 189 h 271"/>
                <a:gd name="T68" fmla="*/ 133 w 233"/>
                <a:gd name="T69" fmla="*/ 12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71">
                  <a:moveTo>
                    <a:pt x="205" y="90"/>
                  </a:moveTo>
                  <a:cubicBezTo>
                    <a:pt x="221" y="90"/>
                    <a:pt x="233" y="103"/>
                    <a:pt x="233" y="118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50"/>
                    <a:pt x="221" y="262"/>
                    <a:pt x="205" y="262"/>
                  </a:cubicBezTo>
                  <a:cubicBezTo>
                    <a:pt x="200" y="262"/>
                    <a:pt x="200" y="262"/>
                    <a:pt x="200" y="262"/>
                  </a:cubicBezTo>
                  <a:cubicBezTo>
                    <a:pt x="200" y="271"/>
                    <a:pt x="200" y="271"/>
                    <a:pt x="200" y="271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62"/>
                    <a:pt x="175" y="262"/>
                    <a:pt x="175" y="262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13" y="262"/>
                    <a:pt x="0" y="250"/>
                    <a:pt x="0" y="2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03"/>
                    <a:pt x="13" y="90"/>
                    <a:pt x="28" y="90"/>
                  </a:cubicBezTo>
                  <a:cubicBezTo>
                    <a:pt x="91" y="90"/>
                    <a:pt x="155" y="90"/>
                    <a:pt x="205" y="90"/>
                  </a:cubicBezTo>
                  <a:close/>
                  <a:moveTo>
                    <a:pt x="56" y="20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10" y="69"/>
                    <a:pt x="114" y="76"/>
                    <a:pt x="116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77"/>
                    <a:pt x="66" y="70"/>
                    <a:pt x="72" y="6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80" y="137"/>
                  </a:moveTo>
                  <a:cubicBezTo>
                    <a:pt x="71" y="132"/>
                    <a:pt x="58" y="137"/>
                    <a:pt x="51" y="149"/>
                  </a:cubicBezTo>
                  <a:cubicBezTo>
                    <a:pt x="44" y="161"/>
                    <a:pt x="46" y="175"/>
                    <a:pt x="55" y="181"/>
                  </a:cubicBezTo>
                  <a:cubicBezTo>
                    <a:pt x="64" y="186"/>
                    <a:pt x="69" y="175"/>
                    <a:pt x="76" y="163"/>
                  </a:cubicBezTo>
                  <a:cubicBezTo>
                    <a:pt x="83" y="151"/>
                    <a:pt x="89" y="142"/>
                    <a:pt x="80" y="137"/>
                  </a:cubicBezTo>
                  <a:close/>
                  <a:moveTo>
                    <a:pt x="180" y="119"/>
                  </a:moveTo>
                  <a:cubicBezTo>
                    <a:pt x="180" y="126"/>
                    <a:pt x="180" y="126"/>
                    <a:pt x="180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180" y="119"/>
                    <a:pt x="180" y="119"/>
                    <a:pt x="180" y="119"/>
                  </a:cubicBezTo>
                  <a:close/>
                  <a:moveTo>
                    <a:pt x="196" y="205"/>
                  </a:moveTo>
                  <a:cubicBezTo>
                    <a:pt x="191" y="205"/>
                    <a:pt x="187" y="210"/>
                    <a:pt x="187" y="215"/>
                  </a:cubicBezTo>
                  <a:cubicBezTo>
                    <a:pt x="187" y="220"/>
                    <a:pt x="191" y="225"/>
                    <a:pt x="196" y="225"/>
                  </a:cubicBezTo>
                  <a:cubicBezTo>
                    <a:pt x="202" y="225"/>
                    <a:pt x="206" y="220"/>
                    <a:pt x="206" y="215"/>
                  </a:cubicBezTo>
                  <a:cubicBezTo>
                    <a:pt x="206" y="210"/>
                    <a:pt x="202" y="205"/>
                    <a:pt x="196" y="205"/>
                  </a:cubicBezTo>
                  <a:close/>
                  <a:moveTo>
                    <a:pt x="196" y="176"/>
                  </a:moveTo>
                  <a:cubicBezTo>
                    <a:pt x="191" y="176"/>
                    <a:pt x="187" y="180"/>
                    <a:pt x="187" y="185"/>
                  </a:cubicBezTo>
                  <a:cubicBezTo>
                    <a:pt x="187" y="191"/>
                    <a:pt x="191" y="195"/>
                    <a:pt x="196" y="195"/>
                  </a:cubicBezTo>
                  <a:cubicBezTo>
                    <a:pt x="202" y="195"/>
                    <a:pt x="206" y="191"/>
                    <a:pt x="206" y="185"/>
                  </a:cubicBezTo>
                  <a:cubicBezTo>
                    <a:pt x="206" y="180"/>
                    <a:pt x="202" y="176"/>
                    <a:pt x="196" y="176"/>
                  </a:cubicBezTo>
                  <a:close/>
                  <a:moveTo>
                    <a:pt x="180" y="151"/>
                  </a:moveTo>
                  <a:cubicBezTo>
                    <a:pt x="180" y="158"/>
                    <a:pt x="180" y="158"/>
                    <a:pt x="180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180" y="151"/>
                    <a:pt x="180" y="151"/>
                    <a:pt x="180" y="151"/>
                  </a:cubicBezTo>
                  <a:close/>
                  <a:moveTo>
                    <a:pt x="180" y="141"/>
                  </a:moveTo>
                  <a:cubicBezTo>
                    <a:pt x="180" y="147"/>
                    <a:pt x="180" y="147"/>
                    <a:pt x="180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180" y="141"/>
                    <a:pt x="180" y="141"/>
                    <a:pt x="180" y="141"/>
                  </a:cubicBezTo>
                  <a:close/>
                  <a:moveTo>
                    <a:pt x="180" y="130"/>
                  </a:moveTo>
                  <a:cubicBezTo>
                    <a:pt x="180" y="136"/>
                    <a:pt x="180" y="136"/>
                    <a:pt x="180" y="136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180" y="130"/>
                    <a:pt x="180" y="130"/>
                    <a:pt x="180" y="130"/>
                  </a:cubicBezTo>
                  <a:close/>
                  <a:moveTo>
                    <a:pt x="71" y="122"/>
                  </a:moveTo>
                  <a:cubicBezTo>
                    <a:pt x="51" y="122"/>
                    <a:pt x="34" y="139"/>
                    <a:pt x="34" y="159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210"/>
                    <a:pt x="51" y="226"/>
                    <a:pt x="71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53" y="226"/>
                    <a:pt x="170" y="210"/>
                    <a:pt x="170" y="18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39"/>
                    <a:pt x="153" y="122"/>
                    <a:pt x="133" y="122"/>
                  </a:cubicBezTo>
                  <a:lnTo>
                    <a:pt x="71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21683" y="467337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66" name="Oval 65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360912" y="467337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71" name="Oval 70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994336" y="467337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44198" y="285034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79" name="Oval 78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177625" y="285034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83" name="Oval 82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1948516" y="5309518"/>
            <a:ext cx="1683263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221169" y="5309518"/>
            <a:ext cx="1683263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587745" y="5309518"/>
            <a:ext cx="1683263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390216" y="2025631"/>
            <a:ext cx="1711746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751737" y="2025631"/>
            <a:ext cx="1711746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49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11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>
            <a:spLocks/>
          </p:cNvSpPr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  <a:ex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chemeClr val="accent2"/>
          </a:solidFill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8564" tIns="64282" rIns="128564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8564" tIns="64282" rIns="128564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chemeClr val="accent4"/>
          </a:solidFill>
        </p:grpSpPr>
        <p:sp>
          <p:nvSpPr>
            <p:cNvPr id="21" name="Freeform 9"/>
            <p:cNvSpPr>
              <a:spLocks/>
            </p:cNvSpPr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chemeClr val="accent2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8564" tIns="64282" rIns="128564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chemeClr val="accent4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chemeClr val="accent2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8564" tIns="64282" rIns="128564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chemeClr val="accent4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35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98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9385" y="2570020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zh-CN" altLang="en-US" sz="5062" b="1" spc="422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315639" y="1759990"/>
            <a:ext cx="0" cy="371267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9"/>
          <p:cNvSpPr txBox="1"/>
          <p:nvPr/>
        </p:nvSpPr>
        <p:spPr>
          <a:xfrm>
            <a:off x="5767399" y="3765046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076" lvl="1" indent="-241076">
              <a:buFont typeface="Wingdings" pitchFamily="2" charset="2"/>
              <a:buChar char="l"/>
            </a:pPr>
            <a:r>
              <a: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9" name="文本框 9"/>
          <p:cNvSpPr txBox="1"/>
          <p:nvPr/>
        </p:nvSpPr>
        <p:spPr>
          <a:xfrm>
            <a:off x="5767399" y="4222639"/>
            <a:ext cx="2102136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076" lvl="1" indent="-241076">
              <a:buFont typeface="Wingdings" pitchFamily="2" charset="2"/>
              <a:buChar char="l"/>
            </a:pPr>
            <a:r>
              <a: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2" name="文本框 9"/>
          <p:cNvSpPr txBox="1"/>
          <p:nvPr/>
        </p:nvSpPr>
        <p:spPr>
          <a:xfrm>
            <a:off x="8162251" y="3769627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076" lvl="1" indent="-241076">
              <a:buFont typeface="Wingdings" pitchFamily="2" charset="2"/>
              <a:buChar char="l"/>
            </a:pPr>
            <a:r>
              <a: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3" name="文本框 9"/>
          <p:cNvSpPr txBox="1"/>
          <p:nvPr/>
        </p:nvSpPr>
        <p:spPr>
          <a:xfrm>
            <a:off x="8162254" y="4227853"/>
            <a:ext cx="1939528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076" lvl="1" indent="-241076">
              <a:buFont typeface="Wingdings" pitchFamily="2" charset="2"/>
              <a:buChar char="l"/>
            </a:pPr>
            <a:r>
              <a: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工作存在不足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2430" y="4541726"/>
            <a:ext cx="1269470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01</a:t>
            </a:r>
            <a:endParaRPr lang="zh-CN" altLang="en-US" sz="22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182438" y="2553129"/>
            <a:ext cx="1829454" cy="1829454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KSO_Shape"/>
            <p:cNvSpPr>
              <a:spLocks/>
            </p:cNvSpPr>
            <p:nvPr/>
          </p:nvSpPr>
          <p:spPr bwMode="auto">
            <a:xfrm>
              <a:off x="2523120" y="1821416"/>
              <a:ext cx="836342" cy="57428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Freeform 6"/>
          <p:cNvSpPr>
            <a:spLocks/>
          </p:cNvSpPr>
          <p:nvPr/>
        </p:nvSpPr>
        <p:spPr bwMode="auto">
          <a:xfrm>
            <a:off x="-10808" y="5773488"/>
            <a:ext cx="12880367" cy="1459162"/>
          </a:xfrm>
          <a:custGeom>
            <a:avLst/>
            <a:gdLst>
              <a:gd name="T0" fmla="*/ 0 w 5734"/>
              <a:gd name="T1" fmla="*/ 0 h 931"/>
              <a:gd name="T2" fmla="*/ 167 w 5734"/>
              <a:gd name="T3" fmla="*/ 73 h 931"/>
              <a:gd name="T4" fmla="*/ 340 w 5734"/>
              <a:gd name="T5" fmla="*/ 143 h 931"/>
              <a:gd name="T6" fmla="*/ 522 w 5734"/>
              <a:gd name="T7" fmla="*/ 206 h 931"/>
              <a:gd name="T8" fmla="*/ 711 w 5734"/>
              <a:gd name="T9" fmla="*/ 266 h 931"/>
              <a:gd name="T10" fmla="*/ 907 w 5734"/>
              <a:gd name="T11" fmla="*/ 320 h 931"/>
              <a:gd name="T12" fmla="*/ 1109 w 5734"/>
              <a:gd name="T13" fmla="*/ 369 h 931"/>
              <a:gd name="T14" fmla="*/ 1315 w 5734"/>
              <a:gd name="T15" fmla="*/ 415 h 931"/>
              <a:gd name="T16" fmla="*/ 1529 w 5734"/>
              <a:gd name="T17" fmla="*/ 455 h 931"/>
              <a:gd name="T18" fmla="*/ 1746 w 5734"/>
              <a:gd name="T19" fmla="*/ 490 h 931"/>
              <a:gd name="T20" fmla="*/ 1966 w 5734"/>
              <a:gd name="T21" fmla="*/ 520 h 931"/>
              <a:gd name="T22" fmla="*/ 2189 w 5734"/>
              <a:gd name="T23" fmla="*/ 544 h 931"/>
              <a:gd name="T24" fmla="*/ 2416 w 5734"/>
              <a:gd name="T25" fmla="*/ 563 h 931"/>
              <a:gd name="T26" fmla="*/ 2644 w 5734"/>
              <a:gd name="T27" fmla="*/ 579 h 931"/>
              <a:gd name="T28" fmla="*/ 2873 w 5734"/>
              <a:gd name="T29" fmla="*/ 588 h 931"/>
              <a:gd name="T30" fmla="*/ 3104 w 5734"/>
              <a:gd name="T31" fmla="*/ 593 h 931"/>
              <a:gd name="T32" fmla="*/ 3336 w 5734"/>
              <a:gd name="T33" fmla="*/ 591 h 931"/>
              <a:gd name="T34" fmla="*/ 3567 w 5734"/>
              <a:gd name="T35" fmla="*/ 586 h 931"/>
              <a:gd name="T36" fmla="*/ 3798 w 5734"/>
              <a:gd name="T37" fmla="*/ 576 h 931"/>
              <a:gd name="T38" fmla="*/ 4025 w 5734"/>
              <a:gd name="T39" fmla="*/ 560 h 931"/>
              <a:gd name="T40" fmla="*/ 4253 w 5734"/>
              <a:gd name="T41" fmla="*/ 539 h 931"/>
              <a:gd name="T42" fmla="*/ 4477 w 5734"/>
              <a:gd name="T43" fmla="*/ 511 h 931"/>
              <a:gd name="T44" fmla="*/ 4698 w 5734"/>
              <a:gd name="T45" fmla="*/ 479 h 931"/>
              <a:gd name="T46" fmla="*/ 4915 w 5734"/>
              <a:gd name="T47" fmla="*/ 443 h 931"/>
              <a:gd name="T48" fmla="*/ 5127 w 5734"/>
              <a:gd name="T49" fmla="*/ 401 h 931"/>
              <a:gd name="T50" fmla="*/ 5335 w 5734"/>
              <a:gd name="T51" fmla="*/ 352 h 931"/>
              <a:gd name="T52" fmla="*/ 5538 w 5734"/>
              <a:gd name="T53" fmla="*/ 299 h 931"/>
              <a:gd name="T54" fmla="*/ 5734 w 5734"/>
              <a:gd name="T55" fmla="*/ 240 h 931"/>
              <a:gd name="T56" fmla="*/ 5734 w 5734"/>
              <a:gd name="T57" fmla="*/ 931 h 931"/>
              <a:gd name="T58" fmla="*/ 0 w 5734"/>
              <a:gd name="T59" fmla="*/ 931 h 931"/>
              <a:gd name="T60" fmla="*/ 0 w 5734"/>
              <a:gd name="T6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34" h="931">
                <a:moveTo>
                  <a:pt x="0" y="0"/>
                </a:moveTo>
                <a:lnTo>
                  <a:pt x="167" y="73"/>
                </a:lnTo>
                <a:lnTo>
                  <a:pt x="340" y="143"/>
                </a:lnTo>
                <a:lnTo>
                  <a:pt x="522" y="206"/>
                </a:lnTo>
                <a:lnTo>
                  <a:pt x="711" y="266"/>
                </a:lnTo>
                <a:lnTo>
                  <a:pt x="907" y="320"/>
                </a:lnTo>
                <a:lnTo>
                  <a:pt x="1109" y="369"/>
                </a:lnTo>
                <a:lnTo>
                  <a:pt x="1315" y="415"/>
                </a:lnTo>
                <a:lnTo>
                  <a:pt x="1529" y="455"/>
                </a:lnTo>
                <a:lnTo>
                  <a:pt x="1746" y="490"/>
                </a:lnTo>
                <a:lnTo>
                  <a:pt x="1966" y="520"/>
                </a:lnTo>
                <a:lnTo>
                  <a:pt x="2189" y="544"/>
                </a:lnTo>
                <a:lnTo>
                  <a:pt x="2416" y="563"/>
                </a:lnTo>
                <a:lnTo>
                  <a:pt x="2644" y="579"/>
                </a:lnTo>
                <a:lnTo>
                  <a:pt x="2873" y="588"/>
                </a:lnTo>
                <a:lnTo>
                  <a:pt x="3104" y="593"/>
                </a:lnTo>
                <a:lnTo>
                  <a:pt x="3336" y="591"/>
                </a:lnTo>
                <a:lnTo>
                  <a:pt x="3567" y="586"/>
                </a:lnTo>
                <a:lnTo>
                  <a:pt x="3798" y="576"/>
                </a:lnTo>
                <a:lnTo>
                  <a:pt x="4025" y="560"/>
                </a:lnTo>
                <a:lnTo>
                  <a:pt x="4253" y="539"/>
                </a:lnTo>
                <a:lnTo>
                  <a:pt x="4477" y="511"/>
                </a:lnTo>
                <a:lnTo>
                  <a:pt x="4698" y="479"/>
                </a:lnTo>
                <a:lnTo>
                  <a:pt x="4915" y="443"/>
                </a:lnTo>
                <a:lnTo>
                  <a:pt x="5127" y="401"/>
                </a:lnTo>
                <a:lnTo>
                  <a:pt x="5335" y="352"/>
                </a:lnTo>
                <a:lnTo>
                  <a:pt x="5538" y="299"/>
                </a:lnTo>
                <a:lnTo>
                  <a:pt x="5734" y="240"/>
                </a:lnTo>
                <a:lnTo>
                  <a:pt x="5734" y="931"/>
                </a:lnTo>
                <a:lnTo>
                  <a:pt x="0" y="9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-10808" y="6105756"/>
            <a:ext cx="12880367" cy="1126893"/>
          </a:xfrm>
          <a:custGeom>
            <a:avLst/>
            <a:gdLst>
              <a:gd name="T0" fmla="*/ 5734 w 5734"/>
              <a:gd name="T1" fmla="*/ 0 h 719"/>
              <a:gd name="T2" fmla="*/ 5734 w 5734"/>
              <a:gd name="T3" fmla="*/ 719 h 719"/>
              <a:gd name="T4" fmla="*/ 0 w 5734"/>
              <a:gd name="T5" fmla="*/ 719 h 719"/>
              <a:gd name="T6" fmla="*/ 0 w 5734"/>
              <a:gd name="T7" fmla="*/ 71 h 719"/>
              <a:gd name="T8" fmla="*/ 230 w 5734"/>
              <a:gd name="T9" fmla="*/ 131 h 719"/>
              <a:gd name="T10" fmla="*/ 459 w 5734"/>
              <a:gd name="T11" fmla="*/ 185 h 719"/>
              <a:gd name="T12" fmla="*/ 690 w 5734"/>
              <a:gd name="T13" fmla="*/ 236 h 719"/>
              <a:gd name="T14" fmla="*/ 921 w 5734"/>
              <a:gd name="T15" fmla="*/ 281 h 719"/>
              <a:gd name="T16" fmla="*/ 1154 w 5734"/>
              <a:gd name="T17" fmla="*/ 323 h 719"/>
              <a:gd name="T18" fmla="*/ 1389 w 5734"/>
              <a:gd name="T19" fmla="*/ 358 h 719"/>
              <a:gd name="T20" fmla="*/ 1627 w 5734"/>
              <a:gd name="T21" fmla="*/ 390 h 719"/>
              <a:gd name="T22" fmla="*/ 1865 w 5734"/>
              <a:gd name="T23" fmla="*/ 416 h 719"/>
              <a:gd name="T24" fmla="*/ 2105 w 5734"/>
              <a:gd name="T25" fmla="*/ 435 h 719"/>
              <a:gd name="T26" fmla="*/ 2348 w 5734"/>
              <a:gd name="T27" fmla="*/ 449 h 719"/>
              <a:gd name="T28" fmla="*/ 2593 w 5734"/>
              <a:gd name="T29" fmla="*/ 456 h 719"/>
              <a:gd name="T30" fmla="*/ 2842 w 5734"/>
              <a:gd name="T31" fmla="*/ 456 h 719"/>
              <a:gd name="T32" fmla="*/ 3094 w 5734"/>
              <a:gd name="T33" fmla="*/ 451 h 719"/>
              <a:gd name="T34" fmla="*/ 3348 w 5734"/>
              <a:gd name="T35" fmla="*/ 439 h 719"/>
              <a:gd name="T36" fmla="*/ 3605 w 5734"/>
              <a:gd name="T37" fmla="*/ 420 h 719"/>
              <a:gd name="T38" fmla="*/ 3868 w 5734"/>
              <a:gd name="T39" fmla="*/ 393 h 719"/>
              <a:gd name="T40" fmla="*/ 4132 w 5734"/>
              <a:gd name="T41" fmla="*/ 358 h 719"/>
              <a:gd name="T42" fmla="*/ 4402 w 5734"/>
              <a:gd name="T43" fmla="*/ 316 h 719"/>
              <a:gd name="T44" fmla="*/ 4675 w 5734"/>
              <a:gd name="T45" fmla="*/ 266 h 719"/>
              <a:gd name="T46" fmla="*/ 4953 w 5734"/>
              <a:gd name="T47" fmla="*/ 208 h 719"/>
              <a:gd name="T48" fmla="*/ 5235 w 5734"/>
              <a:gd name="T49" fmla="*/ 141 h 719"/>
              <a:gd name="T50" fmla="*/ 5349 w 5734"/>
              <a:gd name="T51" fmla="*/ 113 h 719"/>
              <a:gd name="T52" fmla="*/ 5456 w 5734"/>
              <a:gd name="T53" fmla="*/ 85 h 719"/>
              <a:gd name="T54" fmla="*/ 5556 w 5734"/>
              <a:gd name="T55" fmla="*/ 57 h 719"/>
              <a:gd name="T56" fmla="*/ 5648 w 5734"/>
              <a:gd name="T57" fmla="*/ 29 h 719"/>
              <a:gd name="T58" fmla="*/ 5734 w 5734"/>
              <a:gd name="T59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34" h="719">
                <a:moveTo>
                  <a:pt x="5734" y="0"/>
                </a:moveTo>
                <a:lnTo>
                  <a:pt x="5734" y="719"/>
                </a:lnTo>
                <a:lnTo>
                  <a:pt x="0" y="719"/>
                </a:lnTo>
                <a:lnTo>
                  <a:pt x="0" y="71"/>
                </a:lnTo>
                <a:lnTo>
                  <a:pt x="230" y="131"/>
                </a:lnTo>
                <a:lnTo>
                  <a:pt x="459" y="185"/>
                </a:lnTo>
                <a:lnTo>
                  <a:pt x="690" y="236"/>
                </a:lnTo>
                <a:lnTo>
                  <a:pt x="921" y="281"/>
                </a:lnTo>
                <a:lnTo>
                  <a:pt x="1154" y="323"/>
                </a:lnTo>
                <a:lnTo>
                  <a:pt x="1389" y="358"/>
                </a:lnTo>
                <a:lnTo>
                  <a:pt x="1627" y="390"/>
                </a:lnTo>
                <a:lnTo>
                  <a:pt x="1865" y="416"/>
                </a:lnTo>
                <a:lnTo>
                  <a:pt x="2105" y="435"/>
                </a:lnTo>
                <a:lnTo>
                  <a:pt x="2348" y="449"/>
                </a:lnTo>
                <a:lnTo>
                  <a:pt x="2593" y="456"/>
                </a:lnTo>
                <a:lnTo>
                  <a:pt x="2842" y="456"/>
                </a:lnTo>
                <a:lnTo>
                  <a:pt x="3094" y="451"/>
                </a:lnTo>
                <a:lnTo>
                  <a:pt x="3348" y="439"/>
                </a:lnTo>
                <a:lnTo>
                  <a:pt x="3605" y="420"/>
                </a:lnTo>
                <a:lnTo>
                  <a:pt x="3868" y="393"/>
                </a:lnTo>
                <a:lnTo>
                  <a:pt x="4132" y="358"/>
                </a:lnTo>
                <a:lnTo>
                  <a:pt x="4402" y="316"/>
                </a:lnTo>
                <a:lnTo>
                  <a:pt x="4675" y="266"/>
                </a:lnTo>
                <a:lnTo>
                  <a:pt x="4953" y="208"/>
                </a:lnTo>
                <a:lnTo>
                  <a:pt x="5235" y="141"/>
                </a:lnTo>
                <a:lnTo>
                  <a:pt x="5349" y="113"/>
                </a:lnTo>
                <a:lnTo>
                  <a:pt x="5456" y="85"/>
                </a:lnTo>
                <a:lnTo>
                  <a:pt x="5556" y="57"/>
                </a:lnTo>
                <a:lnTo>
                  <a:pt x="5648" y="29"/>
                </a:lnTo>
                <a:lnTo>
                  <a:pt x="5734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806570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3" grpId="0"/>
      <p:bldP spid="3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Chart 6"/>
          <p:cNvGraphicFramePr/>
          <p:nvPr>
            <p:extLst>
              <p:ext uri="{D42A27DB-BD31-4B8C-83A1-F6EECF244321}">
                <p14:modId xmlns:p14="http://schemas.microsoft.com/office/powerpoint/2010/main" val="3230953153"/>
              </p:ext>
            </p:extLst>
          </p:nvPr>
        </p:nvGraphicFramePr>
        <p:xfrm>
          <a:off x="1169918" y="877477"/>
          <a:ext cx="10669564" cy="305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6" name="Rektangel 76"/>
          <p:cNvSpPr>
            <a:spLocks noChangeArrowheads="1"/>
          </p:cNvSpPr>
          <p:nvPr/>
        </p:nvSpPr>
        <p:spPr bwMode="auto">
          <a:xfrm>
            <a:off x="5277888" y="3931664"/>
            <a:ext cx="1365838" cy="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8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</a:rPr>
              <a:t>输入标题</a:t>
            </a:r>
            <a:endParaRPr lang="en-US" altLang="zh-CN" sz="4639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7" name="Oval 175"/>
          <p:cNvSpPr>
            <a:spLocks noChangeArrowheads="1"/>
          </p:cNvSpPr>
          <p:nvPr/>
        </p:nvSpPr>
        <p:spPr bwMode="auto">
          <a:xfrm>
            <a:off x="5062704" y="3995012"/>
            <a:ext cx="215184" cy="215184"/>
          </a:xfrm>
          <a:prstGeom prst="ellipse">
            <a:avLst/>
          </a:prstGeom>
          <a:solidFill>
            <a:srgbClr val="2F5EB0"/>
          </a:solidFill>
          <a:ln w="9525">
            <a:solidFill>
              <a:srgbClr val="FFFFFF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64143" eaLnBrk="1" hangingPunct="1"/>
            <a:endParaRPr lang="nb-NO" altLang="id-ID" sz="1687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8" name="Rektangel 76"/>
          <p:cNvSpPr>
            <a:spLocks noChangeArrowheads="1"/>
          </p:cNvSpPr>
          <p:nvPr/>
        </p:nvSpPr>
        <p:spPr bwMode="auto">
          <a:xfrm>
            <a:off x="6678443" y="3931664"/>
            <a:ext cx="1365838" cy="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8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</a:rPr>
              <a:t>输入标题</a:t>
            </a:r>
            <a:endParaRPr lang="en-US" altLang="zh-CN" sz="4639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9" name="Oval 175"/>
          <p:cNvSpPr>
            <a:spLocks noChangeArrowheads="1"/>
          </p:cNvSpPr>
          <p:nvPr/>
        </p:nvSpPr>
        <p:spPr bwMode="auto">
          <a:xfrm>
            <a:off x="6491890" y="3995012"/>
            <a:ext cx="207283" cy="207283"/>
          </a:xfrm>
          <a:prstGeom prst="ellipse">
            <a:avLst/>
          </a:prstGeom>
          <a:solidFill>
            <a:schemeClr val="bg1">
              <a:lumMod val="65000"/>
              <a:alpha val="67059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64143" eaLnBrk="1" hangingPunct="1"/>
            <a:endParaRPr lang="nb-NO" altLang="id-ID" sz="1687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101583" y="5289760"/>
            <a:ext cx="8617620" cy="681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76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358907" y="4831144"/>
            <a:ext cx="2171398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109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</a:rPr>
              <a:t>点击输入标题文本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10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31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5" grpId="0">
        <p:bldAsOne/>
      </p:bldGraphic>
      <p:bldP spid="146" grpId="0"/>
      <p:bldP spid="147" grpId="0" animBg="1"/>
      <p:bldP spid="148" grpId="0"/>
      <p:bldP spid="149" grpId="0" animBg="1"/>
      <p:bldP spid="167" grpId="0"/>
      <p:bldP spid="1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3493514" y="1489047"/>
            <a:ext cx="1769715" cy="3794592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115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1645732" y="3047789"/>
            <a:ext cx="329929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/>
          <p:cNvSpPr/>
          <p:nvPr>
            <p:custDataLst>
              <p:tags r:id="rId3"/>
            </p:custDataLst>
          </p:nvPr>
        </p:nvSpPr>
        <p:spPr>
          <a:xfrm>
            <a:off x="5710332" y="2023589"/>
            <a:ext cx="379667" cy="37966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09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Entry_1"/>
          <p:cNvSpPr/>
          <p:nvPr>
            <p:custDataLst>
              <p:tags r:id="rId4"/>
            </p:custDataLst>
          </p:nvPr>
        </p:nvSpPr>
        <p:spPr>
          <a:xfrm>
            <a:off x="6241157" y="1936169"/>
            <a:ext cx="3331046" cy="5062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5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22" name="MH_Number_2"/>
          <p:cNvSpPr/>
          <p:nvPr>
            <p:custDataLst>
              <p:tags r:id="rId5"/>
            </p:custDataLst>
          </p:nvPr>
        </p:nvSpPr>
        <p:spPr>
          <a:xfrm>
            <a:off x="5710332" y="2893105"/>
            <a:ext cx="379667" cy="379667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09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6"/>
            </p:custDataLst>
          </p:nvPr>
        </p:nvSpPr>
        <p:spPr>
          <a:xfrm>
            <a:off x="6241157" y="2805686"/>
            <a:ext cx="3525386" cy="5062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24" name="MH_Number_3"/>
          <p:cNvSpPr/>
          <p:nvPr>
            <p:custDataLst>
              <p:tags r:id="rId7"/>
            </p:custDataLst>
          </p:nvPr>
        </p:nvSpPr>
        <p:spPr>
          <a:xfrm>
            <a:off x="5710332" y="3762621"/>
            <a:ext cx="379667" cy="37966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09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MH_Entry_3"/>
          <p:cNvSpPr/>
          <p:nvPr>
            <p:custDataLst>
              <p:tags r:id="rId8"/>
            </p:custDataLst>
          </p:nvPr>
        </p:nvSpPr>
        <p:spPr>
          <a:xfrm>
            <a:off x="6241157" y="3700176"/>
            <a:ext cx="3525386" cy="4563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53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MH_Number_4"/>
          <p:cNvSpPr/>
          <p:nvPr>
            <p:custDataLst>
              <p:tags r:id="rId9"/>
            </p:custDataLst>
          </p:nvPr>
        </p:nvSpPr>
        <p:spPr>
          <a:xfrm>
            <a:off x="5710332" y="4632137"/>
            <a:ext cx="379667" cy="379667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09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/>
          <p:nvPr>
            <p:custDataLst>
              <p:tags r:id="rId10"/>
            </p:custDataLst>
          </p:nvPr>
        </p:nvSpPr>
        <p:spPr>
          <a:xfrm>
            <a:off x="6241157" y="4544717"/>
            <a:ext cx="3525386" cy="5062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-10808" y="5773488"/>
            <a:ext cx="12880367" cy="1459162"/>
          </a:xfrm>
          <a:custGeom>
            <a:avLst/>
            <a:gdLst>
              <a:gd name="T0" fmla="*/ 0 w 5734"/>
              <a:gd name="T1" fmla="*/ 0 h 931"/>
              <a:gd name="T2" fmla="*/ 167 w 5734"/>
              <a:gd name="T3" fmla="*/ 73 h 931"/>
              <a:gd name="T4" fmla="*/ 340 w 5734"/>
              <a:gd name="T5" fmla="*/ 143 h 931"/>
              <a:gd name="T6" fmla="*/ 522 w 5734"/>
              <a:gd name="T7" fmla="*/ 206 h 931"/>
              <a:gd name="T8" fmla="*/ 711 w 5734"/>
              <a:gd name="T9" fmla="*/ 266 h 931"/>
              <a:gd name="T10" fmla="*/ 907 w 5734"/>
              <a:gd name="T11" fmla="*/ 320 h 931"/>
              <a:gd name="T12" fmla="*/ 1109 w 5734"/>
              <a:gd name="T13" fmla="*/ 369 h 931"/>
              <a:gd name="T14" fmla="*/ 1315 w 5734"/>
              <a:gd name="T15" fmla="*/ 415 h 931"/>
              <a:gd name="T16" fmla="*/ 1529 w 5734"/>
              <a:gd name="T17" fmla="*/ 455 h 931"/>
              <a:gd name="T18" fmla="*/ 1746 w 5734"/>
              <a:gd name="T19" fmla="*/ 490 h 931"/>
              <a:gd name="T20" fmla="*/ 1966 w 5734"/>
              <a:gd name="T21" fmla="*/ 520 h 931"/>
              <a:gd name="T22" fmla="*/ 2189 w 5734"/>
              <a:gd name="T23" fmla="*/ 544 h 931"/>
              <a:gd name="T24" fmla="*/ 2416 w 5734"/>
              <a:gd name="T25" fmla="*/ 563 h 931"/>
              <a:gd name="T26" fmla="*/ 2644 w 5734"/>
              <a:gd name="T27" fmla="*/ 579 h 931"/>
              <a:gd name="T28" fmla="*/ 2873 w 5734"/>
              <a:gd name="T29" fmla="*/ 588 h 931"/>
              <a:gd name="T30" fmla="*/ 3104 w 5734"/>
              <a:gd name="T31" fmla="*/ 593 h 931"/>
              <a:gd name="T32" fmla="*/ 3336 w 5734"/>
              <a:gd name="T33" fmla="*/ 591 h 931"/>
              <a:gd name="T34" fmla="*/ 3567 w 5734"/>
              <a:gd name="T35" fmla="*/ 586 h 931"/>
              <a:gd name="T36" fmla="*/ 3798 w 5734"/>
              <a:gd name="T37" fmla="*/ 576 h 931"/>
              <a:gd name="T38" fmla="*/ 4025 w 5734"/>
              <a:gd name="T39" fmla="*/ 560 h 931"/>
              <a:gd name="T40" fmla="*/ 4253 w 5734"/>
              <a:gd name="T41" fmla="*/ 539 h 931"/>
              <a:gd name="T42" fmla="*/ 4477 w 5734"/>
              <a:gd name="T43" fmla="*/ 511 h 931"/>
              <a:gd name="T44" fmla="*/ 4698 w 5734"/>
              <a:gd name="T45" fmla="*/ 479 h 931"/>
              <a:gd name="T46" fmla="*/ 4915 w 5734"/>
              <a:gd name="T47" fmla="*/ 443 h 931"/>
              <a:gd name="T48" fmla="*/ 5127 w 5734"/>
              <a:gd name="T49" fmla="*/ 401 h 931"/>
              <a:gd name="T50" fmla="*/ 5335 w 5734"/>
              <a:gd name="T51" fmla="*/ 352 h 931"/>
              <a:gd name="T52" fmla="*/ 5538 w 5734"/>
              <a:gd name="T53" fmla="*/ 299 h 931"/>
              <a:gd name="T54" fmla="*/ 5734 w 5734"/>
              <a:gd name="T55" fmla="*/ 240 h 931"/>
              <a:gd name="T56" fmla="*/ 5734 w 5734"/>
              <a:gd name="T57" fmla="*/ 931 h 931"/>
              <a:gd name="T58" fmla="*/ 0 w 5734"/>
              <a:gd name="T59" fmla="*/ 931 h 931"/>
              <a:gd name="T60" fmla="*/ 0 w 5734"/>
              <a:gd name="T6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34" h="931">
                <a:moveTo>
                  <a:pt x="0" y="0"/>
                </a:moveTo>
                <a:lnTo>
                  <a:pt x="167" y="73"/>
                </a:lnTo>
                <a:lnTo>
                  <a:pt x="340" y="143"/>
                </a:lnTo>
                <a:lnTo>
                  <a:pt x="522" y="206"/>
                </a:lnTo>
                <a:lnTo>
                  <a:pt x="711" y="266"/>
                </a:lnTo>
                <a:lnTo>
                  <a:pt x="907" y="320"/>
                </a:lnTo>
                <a:lnTo>
                  <a:pt x="1109" y="369"/>
                </a:lnTo>
                <a:lnTo>
                  <a:pt x="1315" y="415"/>
                </a:lnTo>
                <a:lnTo>
                  <a:pt x="1529" y="455"/>
                </a:lnTo>
                <a:lnTo>
                  <a:pt x="1746" y="490"/>
                </a:lnTo>
                <a:lnTo>
                  <a:pt x="1966" y="520"/>
                </a:lnTo>
                <a:lnTo>
                  <a:pt x="2189" y="544"/>
                </a:lnTo>
                <a:lnTo>
                  <a:pt x="2416" y="563"/>
                </a:lnTo>
                <a:lnTo>
                  <a:pt x="2644" y="579"/>
                </a:lnTo>
                <a:lnTo>
                  <a:pt x="2873" y="588"/>
                </a:lnTo>
                <a:lnTo>
                  <a:pt x="3104" y="593"/>
                </a:lnTo>
                <a:lnTo>
                  <a:pt x="3336" y="591"/>
                </a:lnTo>
                <a:lnTo>
                  <a:pt x="3567" y="586"/>
                </a:lnTo>
                <a:lnTo>
                  <a:pt x="3798" y="576"/>
                </a:lnTo>
                <a:lnTo>
                  <a:pt x="4025" y="560"/>
                </a:lnTo>
                <a:lnTo>
                  <a:pt x="4253" y="539"/>
                </a:lnTo>
                <a:lnTo>
                  <a:pt x="4477" y="511"/>
                </a:lnTo>
                <a:lnTo>
                  <a:pt x="4698" y="479"/>
                </a:lnTo>
                <a:lnTo>
                  <a:pt x="4915" y="443"/>
                </a:lnTo>
                <a:lnTo>
                  <a:pt x="5127" y="401"/>
                </a:lnTo>
                <a:lnTo>
                  <a:pt x="5335" y="352"/>
                </a:lnTo>
                <a:lnTo>
                  <a:pt x="5538" y="299"/>
                </a:lnTo>
                <a:lnTo>
                  <a:pt x="5734" y="240"/>
                </a:lnTo>
                <a:lnTo>
                  <a:pt x="5734" y="931"/>
                </a:lnTo>
                <a:lnTo>
                  <a:pt x="0" y="9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-10808" y="6105756"/>
            <a:ext cx="12880367" cy="1126893"/>
          </a:xfrm>
          <a:custGeom>
            <a:avLst/>
            <a:gdLst>
              <a:gd name="T0" fmla="*/ 5734 w 5734"/>
              <a:gd name="T1" fmla="*/ 0 h 719"/>
              <a:gd name="T2" fmla="*/ 5734 w 5734"/>
              <a:gd name="T3" fmla="*/ 719 h 719"/>
              <a:gd name="T4" fmla="*/ 0 w 5734"/>
              <a:gd name="T5" fmla="*/ 719 h 719"/>
              <a:gd name="T6" fmla="*/ 0 w 5734"/>
              <a:gd name="T7" fmla="*/ 71 h 719"/>
              <a:gd name="T8" fmla="*/ 230 w 5734"/>
              <a:gd name="T9" fmla="*/ 131 h 719"/>
              <a:gd name="T10" fmla="*/ 459 w 5734"/>
              <a:gd name="T11" fmla="*/ 185 h 719"/>
              <a:gd name="T12" fmla="*/ 690 w 5734"/>
              <a:gd name="T13" fmla="*/ 236 h 719"/>
              <a:gd name="T14" fmla="*/ 921 w 5734"/>
              <a:gd name="T15" fmla="*/ 281 h 719"/>
              <a:gd name="T16" fmla="*/ 1154 w 5734"/>
              <a:gd name="T17" fmla="*/ 323 h 719"/>
              <a:gd name="T18" fmla="*/ 1389 w 5734"/>
              <a:gd name="T19" fmla="*/ 358 h 719"/>
              <a:gd name="T20" fmla="*/ 1627 w 5734"/>
              <a:gd name="T21" fmla="*/ 390 h 719"/>
              <a:gd name="T22" fmla="*/ 1865 w 5734"/>
              <a:gd name="T23" fmla="*/ 416 h 719"/>
              <a:gd name="T24" fmla="*/ 2105 w 5734"/>
              <a:gd name="T25" fmla="*/ 435 h 719"/>
              <a:gd name="T26" fmla="*/ 2348 w 5734"/>
              <a:gd name="T27" fmla="*/ 449 h 719"/>
              <a:gd name="T28" fmla="*/ 2593 w 5734"/>
              <a:gd name="T29" fmla="*/ 456 h 719"/>
              <a:gd name="T30" fmla="*/ 2842 w 5734"/>
              <a:gd name="T31" fmla="*/ 456 h 719"/>
              <a:gd name="T32" fmla="*/ 3094 w 5734"/>
              <a:gd name="T33" fmla="*/ 451 h 719"/>
              <a:gd name="T34" fmla="*/ 3348 w 5734"/>
              <a:gd name="T35" fmla="*/ 439 h 719"/>
              <a:gd name="T36" fmla="*/ 3605 w 5734"/>
              <a:gd name="T37" fmla="*/ 420 h 719"/>
              <a:gd name="T38" fmla="*/ 3868 w 5734"/>
              <a:gd name="T39" fmla="*/ 393 h 719"/>
              <a:gd name="T40" fmla="*/ 4132 w 5734"/>
              <a:gd name="T41" fmla="*/ 358 h 719"/>
              <a:gd name="T42" fmla="*/ 4402 w 5734"/>
              <a:gd name="T43" fmla="*/ 316 h 719"/>
              <a:gd name="T44" fmla="*/ 4675 w 5734"/>
              <a:gd name="T45" fmla="*/ 266 h 719"/>
              <a:gd name="T46" fmla="*/ 4953 w 5734"/>
              <a:gd name="T47" fmla="*/ 208 h 719"/>
              <a:gd name="T48" fmla="*/ 5235 w 5734"/>
              <a:gd name="T49" fmla="*/ 141 h 719"/>
              <a:gd name="T50" fmla="*/ 5349 w 5734"/>
              <a:gd name="T51" fmla="*/ 113 h 719"/>
              <a:gd name="T52" fmla="*/ 5456 w 5734"/>
              <a:gd name="T53" fmla="*/ 85 h 719"/>
              <a:gd name="T54" fmla="*/ 5556 w 5734"/>
              <a:gd name="T55" fmla="*/ 57 h 719"/>
              <a:gd name="T56" fmla="*/ 5648 w 5734"/>
              <a:gd name="T57" fmla="*/ 29 h 719"/>
              <a:gd name="T58" fmla="*/ 5734 w 5734"/>
              <a:gd name="T59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34" h="719">
                <a:moveTo>
                  <a:pt x="5734" y="0"/>
                </a:moveTo>
                <a:lnTo>
                  <a:pt x="5734" y="719"/>
                </a:lnTo>
                <a:lnTo>
                  <a:pt x="0" y="719"/>
                </a:lnTo>
                <a:lnTo>
                  <a:pt x="0" y="71"/>
                </a:lnTo>
                <a:lnTo>
                  <a:pt x="230" y="131"/>
                </a:lnTo>
                <a:lnTo>
                  <a:pt x="459" y="185"/>
                </a:lnTo>
                <a:lnTo>
                  <a:pt x="690" y="236"/>
                </a:lnTo>
                <a:lnTo>
                  <a:pt x="921" y="281"/>
                </a:lnTo>
                <a:lnTo>
                  <a:pt x="1154" y="323"/>
                </a:lnTo>
                <a:lnTo>
                  <a:pt x="1389" y="358"/>
                </a:lnTo>
                <a:lnTo>
                  <a:pt x="1627" y="390"/>
                </a:lnTo>
                <a:lnTo>
                  <a:pt x="1865" y="416"/>
                </a:lnTo>
                <a:lnTo>
                  <a:pt x="2105" y="435"/>
                </a:lnTo>
                <a:lnTo>
                  <a:pt x="2348" y="449"/>
                </a:lnTo>
                <a:lnTo>
                  <a:pt x="2593" y="456"/>
                </a:lnTo>
                <a:lnTo>
                  <a:pt x="2842" y="456"/>
                </a:lnTo>
                <a:lnTo>
                  <a:pt x="3094" y="451"/>
                </a:lnTo>
                <a:lnTo>
                  <a:pt x="3348" y="439"/>
                </a:lnTo>
                <a:lnTo>
                  <a:pt x="3605" y="420"/>
                </a:lnTo>
                <a:lnTo>
                  <a:pt x="3868" y="393"/>
                </a:lnTo>
                <a:lnTo>
                  <a:pt x="4132" y="358"/>
                </a:lnTo>
                <a:lnTo>
                  <a:pt x="4402" y="316"/>
                </a:lnTo>
                <a:lnTo>
                  <a:pt x="4675" y="266"/>
                </a:lnTo>
                <a:lnTo>
                  <a:pt x="4953" y="208"/>
                </a:lnTo>
                <a:lnTo>
                  <a:pt x="5235" y="141"/>
                </a:lnTo>
                <a:lnTo>
                  <a:pt x="5349" y="113"/>
                </a:lnTo>
                <a:lnTo>
                  <a:pt x="5456" y="85"/>
                </a:lnTo>
                <a:lnTo>
                  <a:pt x="5556" y="57"/>
                </a:lnTo>
                <a:lnTo>
                  <a:pt x="5648" y="29"/>
                </a:lnTo>
                <a:lnTo>
                  <a:pt x="5734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8476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2220375" y="2032509"/>
            <a:ext cx="8454834" cy="3157587"/>
            <a:chOff x="1001486" y="2422329"/>
            <a:chExt cx="6844048" cy="2556478"/>
          </a:xfrm>
        </p:grpSpPr>
        <p:sp>
          <p:nvSpPr>
            <p:cNvPr id="4" name="Freeform 3"/>
            <p:cNvSpPr/>
            <p:nvPr/>
          </p:nvSpPr>
          <p:spPr>
            <a:xfrm>
              <a:off x="1959653" y="4012334"/>
              <a:ext cx="1115376" cy="955629"/>
            </a:xfrm>
            <a:custGeom>
              <a:avLst/>
              <a:gdLst>
                <a:gd name="connsiteX0" fmla="*/ 0 w 1114119"/>
                <a:gd name="connsiteY0" fmla="*/ 478339 h 956677"/>
                <a:gd name="connsiteX1" fmla="*/ 239169 w 1114119"/>
                <a:gd name="connsiteY1" fmla="*/ 0 h 956677"/>
                <a:gd name="connsiteX2" fmla="*/ 874950 w 1114119"/>
                <a:gd name="connsiteY2" fmla="*/ 0 h 956677"/>
                <a:gd name="connsiteX3" fmla="*/ 1114119 w 1114119"/>
                <a:gd name="connsiteY3" fmla="*/ 478339 h 956677"/>
                <a:gd name="connsiteX4" fmla="*/ 874950 w 1114119"/>
                <a:gd name="connsiteY4" fmla="*/ 956677 h 956677"/>
                <a:gd name="connsiteX5" fmla="*/ 239169 w 1114119"/>
                <a:gd name="connsiteY5" fmla="*/ 956677 h 956677"/>
                <a:gd name="connsiteX6" fmla="*/ 0 w 1114119"/>
                <a:gd name="connsiteY6" fmla="*/ 478339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119" h="956677">
                  <a:moveTo>
                    <a:pt x="0" y="478339"/>
                  </a:moveTo>
                  <a:lnTo>
                    <a:pt x="239169" y="0"/>
                  </a:lnTo>
                  <a:lnTo>
                    <a:pt x="874950" y="0"/>
                  </a:lnTo>
                  <a:lnTo>
                    <a:pt x="1114119" y="478339"/>
                  </a:lnTo>
                  <a:lnTo>
                    <a:pt x="874950" y="956677"/>
                  </a:lnTo>
                  <a:lnTo>
                    <a:pt x="239169" y="956677"/>
                  </a:lnTo>
                  <a:lnTo>
                    <a:pt x="0" y="478339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993" tIns="191099" rIns="181993" bIns="191099" spcCol="1270" anchor="ctr"/>
            <a:lstStyle/>
            <a:p>
              <a:pPr algn="ctr" defTabSz="121880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Hexagon 7"/>
            <p:cNvSpPr/>
            <p:nvPr/>
          </p:nvSpPr>
          <p:spPr>
            <a:xfrm>
              <a:off x="1001486" y="3482332"/>
              <a:ext cx="1114021" cy="956985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2225">
              <a:solidFill>
                <a:schemeClr val="accent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919175" y="3479621"/>
              <a:ext cx="1114021" cy="956985"/>
            </a:xfrm>
            <a:custGeom>
              <a:avLst/>
              <a:gdLst>
                <a:gd name="connsiteX0" fmla="*/ 0 w 1114119"/>
                <a:gd name="connsiteY0" fmla="*/ 478339 h 956677"/>
                <a:gd name="connsiteX1" fmla="*/ 239169 w 1114119"/>
                <a:gd name="connsiteY1" fmla="*/ 0 h 956677"/>
                <a:gd name="connsiteX2" fmla="*/ 874950 w 1114119"/>
                <a:gd name="connsiteY2" fmla="*/ 0 h 956677"/>
                <a:gd name="connsiteX3" fmla="*/ 1114119 w 1114119"/>
                <a:gd name="connsiteY3" fmla="*/ 478339 h 956677"/>
                <a:gd name="connsiteX4" fmla="*/ 874950 w 1114119"/>
                <a:gd name="connsiteY4" fmla="*/ 956677 h 956677"/>
                <a:gd name="connsiteX5" fmla="*/ 239169 w 1114119"/>
                <a:gd name="connsiteY5" fmla="*/ 956677 h 956677"/>
                <a:gd name="connsiteX6" fmla="*/ 0 w 1114119"/>
                <a:gd name="connsiteY6" fmla="*/ 478339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119" h="956677">
                  <a:moveTo>
                    <a:pt x="0" y="478339"/>
                  </a:moveTo>
                  <a:lnTo>
                    <a:pt x="239169" y="0"/>
                  </a:lnTo>
                  <a:lnTo>
                    <a:pt x="874950" y="0"/>
                  </a:lnTo>
                  <a:lnTo>
                    <a:pt x="1114119" y="478339"/>
                  </a:lnTo>
                  <a:lnTo>
                    <a:pt x="874950" y="956677"/>
                  </a:lnTo>
                  <a:lnTo>
                    <a:pt x="239169" y="956677"/>
                  </a:lnTo>
                  <a:lnTo>
                    <a:pt x="0" y="478339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2225">
              <a:solidFill>
                <a:schemeClr val="accent3"/>
              </a:solidFill>
            </a:ln>
          </p:spPr>
          <p:style>
            <a:lnRef idx="2">
              <a:schemeClr val="accent5">
                <a:hueOff val="3432332"/>
                <a:satOff val="-6875"/>
                <a:lumOff val="-4353"/>
                <a:alphaOff val="0"/>
              </a:schemeClr>
            </a:lnRef>
            <a:fillRef idx="1">
              <a:schemeClr val="accent5">
                <a:hueOff val="3432332"/>
                <a:satOff val="-6875"/>
                <a:lumOff val="-4353"/>
                <a:alphaOff val="0"/>
              </a:schemeClr>
            </a:fillRef>
            <a:effectRef idx="0">
              <a:schemeClr val="accent5">
                <a:hueOff val="3432332"/>
                <a:satOff val="-6875"/>
                <a:lumOff val="-4353"/>
                <a:alphaOff val="0"/>
              </a:schemeClr>
            </a:effectRef>
            <a:fontRef idx="minor">
              <a:schemeClr val="lt1"/>
            </a:fontRef>
          </p:style>
          <p:txBody>
            <a:bodyPr lIns="181993" tIns="191099" rIns="181993" bIns="191099" spcCol="1270" anchor="ctr"/>
            <a:lstStyle/>
            <a:p>
              <a:pPr algn="ctr" defTabSz="121880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>
              <a:off x="3877341" y="4009623"/>
              <a:ext cx="1114021" cy="95698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5">
                <a:hueOff val="3432332"/>
                <a:satOff val="-6875"/>
                <a:lumOff val="-4353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59653" y="2953686"/>
              <a:ext cx="1115376" cy="956985"/>
            </a:xfrm>
            <a:custGeom>
              <a:avLst/>
              <a:gdLst>
                <a:gd name="connsiteX0" fmla="*/ 0 w 1114119"/>
                <a:gd name="connsiteY0" fmla="*/ 478339 h 956677"/>
                <a:gd name="connsiteX1" fmla="*/ 239169 w 1114119"/>
                <a:gd name="connsiteY1" fmla="*/ 0 h 956677"/>
                <a:gd name="connsiteX2" fmla="*/ 874950 w 1114119"/>
                <a:gd name="connsiteY2" fmla="*/ 0 h 956677"/>
                <a:gd name="connsiteX3" fmla="*/ 1114119 w 1114119"/>
                <a:gd name="connsiteY3" fmla="*/ 478339 h 956677"/>
                <a:gd name="connsiteX4" fmla="*/ 874950 w 1114119"/>
                <a:gd name="connsiteY4" fmla="*/ 956677 h 956677"/>
                <a:gd name="connsiteX5" fmla="*/ 239169 w 1114119"/>
                <a:gd name="connsiteY5" fmla="*/ 956677 h 956677"/>
                <a:gd name="connsiteX6" fmla="*/ 0 w 1114119"/>
                <a:gd name="connsiteY6" fmla="*/ 478339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119" h="956677">
                  <a:moveTo>
                    <a:pt x="0" y="478339"/>
                  </a:moveTo>
                  <a:lnTo>
                    <a:pt x="239169" y="0"/>
                  </a:lnTo>
                  <a:lnTo>
                    <a:pt x="874950" y="0"/>
                  </a:lnTo>
                  <a:lnTo>
                    <a:pt x="1114119" y="478339"/>
                  </a:lnTo>
                  <a:lnTo>
                    <a:pt x="874950" y="956677"/>
                  </a:lnTo>
                  <a:lnTo>
                    <a:pt x="239169" y="956677"/>
                  </a:lnTo>
                  <a:lnTo>
                    <a:pt x="0" y="478339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2225">
              <a:solidFill>
                <a:schemeClr val="accent2"/>
              </a:solidFill>
            </a:ln>
          </p:spPr>
          <p:style>
            <a:lnRef idx="2">
              <a:schemeClr val="accent5">
                <a:hueOff val="6864664"/>
                <a:satOff val="-13750"/>
                <a:lumOff val="-8706"/>
                <a:alphaOff val="0"/>
              </a:schemeClr>
            </a:lnRef>
            <a:fillRef idx="1">
              <a:schemeClr val="accent5">
                <a:hueOff val="6864664"/>
                <a:satOff val="-13750"/>
                <a:lumOff val="-8706"/>
                <a:alphaOff val="0"/>
              </a:schemeClr>
            </a:fillRef>
            <a:effectRef idx="0">
              <a:schemeClr val="accent5">
                <a:hueOff val="6864664"/>
                <a:satOff val="-13750"/>
                <a:lumOff val="-8706"/>
                <a:alphaOff val="0"/>
              </a:schemeClr>
            </a:effectRef>
            <a:fontRef idx="minor">
              <a:schemeClr val="lt1"/>
            </a:fontRef>
          </p:style>
          <p:txBody>
            <a:bodyPr lIns="181993" tIns="191099" rIns="181993" bIns="191099" spcCol="1270" anchor="ctr"/>
            <a:lstStyle/>
            <a:p>
              <a:pPr algn="ctr" defTabSz="121880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>
              <a:off x="2919175" y="2422329"/>
              <a:ext cx="1114021" cy="95698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hueOff val="6864664"/>
                <a:satOff val="-13750"/>
                <a:lumOff val="-8706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877341" y="2952331"/>
              <a:ext cx="1114021" cy="956985"/>
            </a:xfrm>
            <a:custGeom>
              <a:avLst/>
              <a:gdLst>
                <a:gd name="connsiteX0" fmla="*/ 0 w 1114119"/>
                <a:gd name="connsiteY0" fmla="*/ 478339 h 956677"/>
                <a:gd name="connsiteX1" fmla="*/ 239169 w 1114119"/>
                <a:gd name="connsiteY1" fmla="*/ 0 h 956677"/>
                <a:gd name="connsiteX2" fmla="*/ 874950 w 1114119"/>
                <a:gd name="connsiteY2" fmla="*/ 0 h 956677"/>
                <a:gd name="connsiteX3" fmla="*/ 1114119 w 1114119"/>
                <a:gd name="connsiteY3" fmla="*/ 478339 h 956677"/>
                <a:gd name="connsiteX4" fmla="*/ 874950 w 1114119"/>
                <a:gd name="connsiteY4" fmla="*/ 956677 h 956677"/>
                <a:gd name="connsiteX5" fmla="*/ 239169 w 1114119"/>
                <a:gd name="connsiteY5" fmla="*/ 956677 h 956677"/>
                <a:gd name="connsiteX6" fmla="*/ 0 w 1114119"/>
                <a:gd name="connsiteY6" fmla="*/ 478339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119" h="956677">
                  <a:moveTo>
                    <a:pt x="0" y="478339"/>
                  </a:moveTo>
                  <a:lnTo>
                    <a:pt x="239169" y="0"/>
                  </a:lnTo>
                  <a:lnTo>
                    <a:pt x="874950" y="0"/>
                  </a:lnTo>
                  <a:lnTo>
                    <a:pt x="1114119" y="478339"/>
                  </a:lnTo>
                  <a:lnTo>
                    <a:pt x="874950" y="956677"/>
                  </a:lnTo>
                  <a:lnTo>
                    <a:pt x="239169" y="956677"/>
                  </a:lnTo>
                  <a:lnTo>
                    <a:pt x="0" y="478339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2225">
              <a:solidFill>
                <a:schemeClr val="accent4"/>
              </a:solidFill>
            </a:ln>
          </p:spPr>
          <p:style>
            <a:lnRef idx="2">
              <a:schemeClr val="accent5">
                <a:hueOff val="10296996"/>
                <a:satOff val="-20624"/>
                <a:lumOff val="-13059"/>
                <a:alphaOff val="0"/>
              </a:schemeClr>
            </a:lnRef>
            <a:fillRef idx="1">
              <a:schemeClr val="accent5">
                <a:hueOff val="10296996"/>
                <a:satOff val="-20624"/>
                <a:lumOff val="-13059"/>
                <a:alphaOff val="0"/>
              </a:schemeClr>
            </a:fillRef>
            <a:effectRef idx="0">
              <a:schemeClr val="accent5">
                <a:hueOff val="10296996"/>
                <a:satOff val="-20624"/>
                <a:lumOff val="-13059"/>
                <a:alphaOff val="0"/>
              </a:schemeClr>
            </a:effectRef>
            <a:fontRef idx="minor">
              <a:schemeClr val="lt1"/>
            </a:fontRef>
          </p:style>
          <p:txBody>
            <a:bodyPr lIns="181993" tIns="209850" rIns="181993" bIns="209850" spcCol="1270" anchor="ctr"/>
            <a:lstStyle/>
            <a:p>
              <a:pPr algn="ctr" defTabSz="1875079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>
              <a:off x="4835509" y="3490465"/>
              <a:ext cx="1114021" cy="955630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2225">
              <a:solidFill>
                <a:schemeClr val="accent5"/>
              </a:solidFill>
            </a:ln>
          </p:spPr>
          <p:style>
            <a:lnRef idx="2">
              <a:schemeClr val="accent5">
                <a:hueOff val="10296996"/>
                <a:satOff val="-20624"/>
                <a:lumOff val="-13059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835509" y="2431818"/>
              <a:ext cx="1114021" cy="956985"/>
            </a:xfrm>
            <a:custGeom>
              <a:avLst/>
              <a:gdLst>
                <a:gd name="connsiteX0" fmla="*/ 0 w 1114119"/>
                <a:gd name="connsiteY0" fmla="*/ 478339 h 956677"/>
                <a:gd name="connsiteX1" fmla="*/ 239169 w 1114119"/>
                <a:gd name="connsiteY1" fmla="*/ 0 h 956677"/>
                <a:gd name="connsiteX2" fmla="*/ 874950 w 1114119"/>
                <a:gd name="connsiteY2" fmla="*/ 0 h 956677"/>
                <a:gd name="connsiteX3" fmla="*/ 1114119 w 1114119"/>
                <a:gd name="connsiteY3" fmla="*/ 478339 h 956677"/>
                <a:gd name="connsiteX4" fmla="*/ 874950 w 1114119"/>
                <a:gd name="connsiteY4" fmla="*/ 956677 h 956677"/>
                <a:gd name="connsiteX5" fmla="*/ 239169 w 1114119"/>
                <a:gd name="connsiteY5" fmla="*/ 956677 h 956677"/>
                <a:gd name="connsiteX6" fmla="*/ 0 w 1114119"/>
                <a:gd name="connsiteY6" fmla="*/ 478339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119" h="956677">
                  <a:moveTo>
                    <a:pt x="0" y="478339"/>
                  </a:moveTo>
                  <a:lnTo>
                    <a:pt x="239169" y="0"/>
                  </a:lnTo>
                  <a:lnTo>
                    <a:pt x="874950" y="0"/>
                  </a:lnTo>
                  <a:lnTo>
                    <a:pt x="1114119" y="478339"/>
                  </a:lnTo>
                  <a:lnTo>
                    <a:pt x="874950" y="956677"/>
                  </a:lnTo>
                  <a:lnTo>
                    <a:pt x="239169" y="956677"/>
                  </a:lnTo>
                  <a:lnTo>
                    <a:pt x="0" y="478339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5">
                <a:hueOff val="13729329"/>
                <a:satOff val="-27499"/>
                <a:lumOff val="-17412"/>
                <a:alphaOff val="0"/>
              </a:schemeClr>
            </a:lnRef>
            <a:fillRef idx="1">
              <a:schemeClr val="accent5">
                <a:hueOff val="13729329"/>
                <a:satOff val="-27499"/>
                <a:lumOff val="-17412"/>
                <a:alphaOff val="0"/>
              </a:schemeClr>
            </a:fillRef>
            <a:effectRef idx="0">
              <a:schemeClr val="accent5">
                <a:hueOff val="13729329"/>
                <a:satOff val="-27499"/>
                <a:lumOff val="-17412"/>
                <a:alphaOff val="0"/>
              </a:schemeClr>
            </a:effectRef>
            <a:fontRef idx="minor">
              <a:schemeClr val="lt1"/>
            </a:fontRef>
          </p:style>
          <p:txBody>
            <a:bodyPr lIns="181993" tIns="209850" rIns="181993" bIns="209850" spcCol="1270" anchor="ctr"/>
            <a:lstStyle/>
            <a:p>
              <a:pPr algn="ctr" defTabSz="1875079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Hexagon 26"/>
            <p:cNvSpPr/>
            <p:nvPr/>
          </p:nvSpPr>
          <p:spPr>
            <a:xfrm>
              <a:off x="5795031" y="2965886"/>
              <a:ext cx="1114021" cy="956985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2225">
              <a:solidFill>
                <a:schemeClr val="accent6"/>
              </a:solidFill>
            </a:ln>
          </p:spPr>
          <p:style>
            <a:lnRef idx="2">
              <a:schemeClr val="accent5">
                <a:hueOff val="13729329"/>
                <a:satOff val="-27499"/>
                <a:lumOff val="-17412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795031" y="4021822"/>
              <a:ext cx="1114021" cy="956985"/>
            </a:xfrm>
            <a:custGeom>
              <a:avLst/>
              <a:gdLst>
                <a:gd name="connsiteX0" fmla="*/ 0 w 1114119"/>
                <a:gd name="connsiteY0" fmla="*/ 478339 h 956677"/>
                <a:gd name="connsiteX1" fmla="*/ 239169 w 1114119"/>
                <a:gd name="connsiteY1" fmla="*/ 0 h 956677"/>
                <a:gd name="connsiteX2" fmla="*/ 874950 w 1114119"/>
                <a:gd name="connsiteY2" fmla="*/ 0 h 956677"/>
                <a:gd name="connsiteX3" fmla="*/ 1114119 w 1114119"/>
                <a:gd name="connsiteY3" fmla="*/ 478339 h 956677"/>
                <a:gd name="connsiteX4" fmla="*/ 874950 w 1114119"/>
                <a:gd name="connsiteY4" fmla="*/ 956677 h 956677"/>
                <a:gd name="connsiteX5" fmla="*/ 239169 w 1114119"/>
                <a:gd name="connsiteY5" fmla="*/ 956677 h 956677"/>
                <a:gd name="connsiteX6" fmla="*/ 0 w 1114119"/>
                <a:gd name="connsiteY6" fmla="*/ 478339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119" h="956677">
                  <a:moveTo>
                    <a:pt x="0" y="478339"/>
                  </a:moveTo>
                  <a:lnTo>
                    <a:pt x="239169" y="0"/>
                  </a:lnTo>
                  <a:lnTo>
                    <a:pt x="874950" y="0"/>
                  </a:lnTo>
                  <a:lnTo>
                    <a:pt x="1114119" y="478339"/>
                  </a:lnTo>
                  <a:lnTo>
                    <a:pt x="874950" y="956677"/>
                  </a:lnTo>
                  <a:lnTo>
                    <a:pt x="239169" y="956677"/>
                  </a:lnTo>
                  <a:lnTo>
                    <a:pt x="0" y="478339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hueOff val="17161661"/>
                <a:satOff val="-34374"/>
                <a:lumOff val="-21765"/>
                <a:alphaOff val="0"/>
              </a:schemeClr>
            </a:lnRef>
            <a:fillRef idx="1">
              <a:schemeClr val="accent5">
                <a:hueOff val="17161661"/>
                <a:satOff val="-34374"/>
                <a:lumOff val="-21765"/>
                <a:alphaOff val="0"/>
              </a:schemeClr>
            </a:fillRef>
            <a:effectRef idx="0">
              <a:schemeClr val="accent5">
                <a:hueOff val="17161661"/>
                <a:satOff val="-34374"/>
                <a:lumOff val="-21765"/>
                <a:alphaOff val="0"/>
              </a:schemeClr>
            </a:effectRef>
            <a:fontRef idx="minor">
              <a:schemeClr val="lt1"/>
            </a:fontRef>
          </p:style>
          <p:txBody>
            <a:bodyPr lIns="181993" tIns="209850" rIns="181993" bIns="209850" spcCol="1270" anchor="ctr"/>
            <a:lstStyle/>
            <a:p>
              <a:pPr algn="ctr" defTabSz="1875079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Hexagon 30"/>
            <p:cNvSpPr/>
            <p:nvPr/>
          </p:nvSpPr>
          <p:spPr>
            <a:xfrm>
              <a:off x="6731513" y="3499954"/>
              <a:ext cx="1114021" cy="95698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5">
                <a:hueOff val="17161661"/>
                <a:satOff val="-34374"/>
                <a:lumOff val="-21765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Freeform 7"/>
          <p:cNvSpPr>
            <a:spLocks noChangeAspect="1" noEditPoints="1"/>
          </p:cNvSpPr>
          <p:nvPr/>
        </p:nvSpPr>
        <p:spPr bwMode="auto">
          <a:xfrm>
            <a:off x="3852745" y="4212349"/>
            <a:ext cx="478828" cy="480503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12"/>
          <p:cNvSpPr>
            <a:spLocks noChangeAspect="1" noEditPoints="1"/>
          </p:cNvSpPr>
          <p:nvPr/>
        </p:nvSpPr>
        <p:spPr bwMode="auto">
          <a:xfrm>
            <a:off x="9674023" y="3646461"/>
            <a:ext cx="626160" cy="381723"/>
          </a:xfrm>
          <a:custGeom>
            <a:avLst/>
            <a:gdLst>
              <a:gd name="T0" fmla="*/ 152 w 400"/>
              <a:gd name="T1" fmla="*/ 7 h 244"/>
              <a:gd name="T2" fmla="*/ 127 w 400"/>
              <a:gd name="T3" fmla="*/ 7 h 244"/>
              <a:gd name="T4" fmla="*/ 0 w 400"/>
              <a:gd name="T5" fmla="*/ 122 h 244"/>
              <a:gd name="T6" fmla="*/ 127 w 400"/>
              <a:gd name="T7" fmla="*/ 237 h 244"/>
              <a:gd name="T8" fmla="*/ 152 w 400"/>
              <a:gd name="T9" fmla="*/ 237 h 244"/>
              <a:gd name="T10" fmla="*/ 152 w 400"/>
              <a:gd name="T11" fmla="*/ 212 h 244"/>
              <a:gd name="T12" fmla="*/ 53 w 400"/>
              <a:gd name="T13" fmla="*/ 122 h 244"/>
              <a:gd name="T14" fmla="*/ 152 w 400"/>
              <a:gd name="T15" fmla="*/ 32 h 244"/>
              <a:gd name="T16" fmla="*/ 152 w 400"/>
              <a:gd name="T17" fmla="*/ 7 h 244"/>
              <a:gd name="T18" fmla="*/ 272 w 400"/>
              <a:gd name="T19" fmla="*/ 7 h 244"/>
              <a:gd name="T20" fmla="*/ 248 w 400"/>
              <a:gd name="T21" fmla="*/ 7 h 244"/>
              <a:gd name="T22" fmla="*/ 248 w 400"/>
              <a:gd name="T23" fmla="*/ 32 h 244"/>
              <a:gd name="T24" fmla="*/ 347 w 400"/>
              <a:gd name="T25" fmla="*/ 122 h 244"/>
              <a:gd name="T26" fmla="*/ 248 w 400"/>
              <a:gd name="T27" fmla="*/ 212 h 244"/>
              <a:gd name="T28" fmla="*/ 248 w 400"/>
              <a:gd name="T29" fmla="*/ 237 h 244"/>
              <a:gd name="T30" fmla="*/ 272 w 400"/>
              <a:gd name="T31" fmla="*/ 237 h 244"/>
              <a:gd name="T32" fmla="*/ 400 w 400"/>
              <a:gd name="T33" fmla="*/ 122 h 244"/>
              <a:gd name="T34" fmla="*/ 272 w 400"/>
              <a:gd name="T35" fmla="*/ 7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17"/>
          <p:cNvSpPr>
            <a:spLocks noChangeAspect="1" noEditPoints="1"/>
          </p:cNvSpPr>
          <p:nvPr/>
        </p:nvSpPr>
        <p:spPr bwMode="auto">
          <a:xfrm>
            <a:off x="5014656" y="2315454"/>
            <a:ext cx="525707" cy="418556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22"/>
          <p:cNvSpPr>
            <a:spLocks noChangeAspect="1" noEditPoints="1"/>
          </p:cNvSpPr>
          <p:nvPr/>
        </p:nvSpPr>
        <p:spPr bwMode="auto">
          <a:xfrm>
            <a:off x="8610891" y="4297735"/>
            <a:ext cx="436972" cy="436972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27"/>
          <p:cNvSpPr>
            <a:spLocks noChangeAspect="1" noEditPoints="1"/>
          </p:cNvSpPr>
          <p:nvPr/>
        </p:nvSpPr>
        <p:spPr bwMode="auto">
          <a:xfrm>
            <a:off x="7392055" y="2335544"/>
            <a:ext cx="505616" cy="361633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6"/>
          <p:cNvSpPr>
            <a:spLocks noChangeAspect="1" noEditPoints="1"/>
          </p:cNvSpPr>
          <p:nvPr/>
        </p:nvSpPr>
        <p:spPr bwMode="auto">
          <a:xfrm>
            <a:off x="6205029" y="4224069"/>
            <a:ext cx="572585" cy="584304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3551384" y="4739730"/>
            <a:ext cx="1063132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9453025" y="4203979"/>
            <a:ext cx="1063133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4773568" y="2795956"/>
            <a:ext cx="1054761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5932132" y="4803351"/>
            <a:ext cx="1054761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8339666" y="4788283"/>
            <a:ext cx="1004535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7149291" y="2862924"/>
            <a:ext cx="1004535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783891" y="8349358"/>
            <a:ext cx="1111517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84238" y="5575719"/>
            <a:ext cx="11165510" cy="443198"/>
          </a:xfrm>
          <a:prstGeom prst="rect">
            <a:avLst/>
          </a:prstGeom>
          <a:noFill/>
        </p:spPr>
        <p:txBody>
          <a:bodyPr wrap="square" lIns="0" tIns="0" rIns="0" bIns="0" spcCol="360000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32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04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3104415" y="2062236"/>
          <a:ext cx="6699371" cy="386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/>
          <p:cNvSpPr>
            <a:spLocks noChangeAspect="1"/>
          </p:cNvSpPr>
          <p:nvPr/>
        </p:nvSpPr>
        <p:spPr>
          <a:xfrm>
            <a:off x="8538899" y="2990166"/>
            <a:ext cx="266202" cy="2662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hueOff val="552171"/>
              <a:satOff val="28263"/>
              <a:lumOff val="11872"/>
              <a:alphaOff val="0"/>
            </a:schemeClr>
          </a:lnRef>
          <a:fillRef idx="1">
            <a:schemeClr val="accent3">
              <a:hueOff val="552171"/>
              <a:satOff val="28263"/>
              <a:lumOff val="11872"/>
              <a:alphaOff val="0"/>
            </a:schemeClr>
          </a:fillRef>
          <a:effectRef idx="0">
            <a:schemeClr val="accent3">
              <a:hueOff val="552171"/>
              <a:satOff val="28263"/>
              <a:lumOff val="1187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538899" y="4615838"/>
            <a:ext cx="266202" cy="2662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hueOff val="552171"/>
              <a:satOff val="28263"/>
              <a:lumOff val="11872"/>
              <a:alphaOff val="0"/>
            </a:schemeClr>
          </a:lnRef>
          <a:fillRef idx="1">
            <a:schemeClr val="accent3">
              <a:hueOff val="552171"/>
              <a:satOff val="28263"/>
              <a:lumOff val="11872"/>
              <a:alphaOff val="0"/>
            </a:schemeClr>
          </a:fillRef>
          <a:effectRef idx="0">
            <a:schemeClr val="accent3">
              <a:hueOff val="552171"/>
              <a:satOff val="28263"/>
              <a:lumOff val="1187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8538899" y="3818907"/>
            <a:ext cx="266202" cy="2645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hueOff val="552171"/>
              <a:satOff val="28263"/>
              <a:lumOff val="11872"/>
              <a:alphaOff val="0"/>
            </a:schemeClr>
          </a:lnRef>
          <a:fillRef idx="1">
            <a:schemeClr val="accent3">
              <a:hueOff val="552171"/>
              <a:satOff val="28263"/>
              <a:lumOff val="11872"/>
              <a:alphaOff val="0"/>
            </a:schemeClr>
          </a:fillRef>
          <a:effectRef idx="0">
            <a:schemeClr val="accent3">
              <a:hueOff val="552171"/>
              <a:satOff val="28263"/>
              <a:lumOff val="1187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9066363" y="2627085"/>
            <a:ext cx="2383125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608B"/>
              </a:buClr>
              <a:buSzPct val="145000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9067012" y="3768793"/>
            <a:ext cx="2381826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608B"/>
              </a:buClr>
              <a:buSzPct val="145000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9067012" y="4910502"/>
            <a:ext cx="2381826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608B"/>
              </a:buClr>
              <a:buSzPct val="145000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966592" y="3005234"/>
            <a:ext cx="264527" cy="2662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hueOff val="552171"/>
              <a:satOff val="28263"/>
              <a:lumOff val="11872"/>
              <a:alphaOff val="0"/>
            </a:schemeClr>
          </a:lnRef>
          <a:fillRef idx="1">
            <a:schemeClr val="accent3">
              <a:hueOff val="552171"/>
              <a:satOff val="28263"/>
              <a:lumOff val="11872"/>
              <a:alphaOff val="0"/>
            </a:schemeClr>
          </a:fillRef>
          <a:effectRef idx="0">
            <a:schemeClr val="accent3">
              <a:hueOff val="552171"/>
              <a:satOff val="28263"/>
              <a:lumOff val="1187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966592" y="4630906"/>
            <a:ext cx="264527" cy="2662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hueOff val="552171"/>
              <a:satOff val="28263"/>
              <a:lumOff val="11872"/>
              <a:alphaOff val="0"/>
            </a:schemeClr>
          </a:lnRef>
          <a:fillRef idx="1">
            <a:schemeClr val="accent3">
              <a:hueOff val="552171"/>
              <a:satOff val="28263"/>
              <a:lumOff val="11872"/>
              <a:alphaOff val="0"/>
            </a:schemeClr>
          </a:fillRef>
          <a:effectRef idx="0">
            <a:schemeClr val="accent3">
              <a:hueOff val="552171"/>
              <a:satOff val="28263"/>
              <a:lumOff val="1187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966592" y="3833975"/>
            <a:ext cx="264527" cy="2645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hueOff val="552171"/>
              <a:satOff val="28263"/>
              <a:lumOff val="11872"/>
              <a:alphaOff val="0"/>
            </a:schemeClr>
          </a:lnRef>
          <a:fillRef idx="1">
            <a:schemeClr val="accent3">
              <a:hueOff val="552171"/>
              <a:satOff val="28263"/>
              <a:lumOff val="11872"/>
              <a:alphaOff val="0"/>
            </a:schemeClr>
          </a:fillRef>
          <a:effectRef idx="0">
            <a:schemeClr val="accent3">
              <a:hueOff val="552171"/>
              <a:satOff val="28263"/>
              <a:lumOff val="1187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1296004" y="2599376"/>
            <a:ext cx="243192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608B"/>
              </a:buClr>
              <a:buSzPct val="145000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文字内容，也可以直接复制你的内容到此。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279262" y="3740707"/>
            <a:ext cx="243192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608B"/>
              </a:buClr>
              <a:buSzPct val="145000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1279262" y="4882039"/>
            <a:ext cx="243192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608B"/>
              </a:buClr>
              <a:buSzPct val="145000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17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4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8" grpId="0"/>
      <p:bldP spid="29" grpId="0"/>
      <p:bldP spid="30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" fmla="*/ 0 w 10000"/>
                <a:gd name="connsiteY0" fmla="*/ 5342 h 6013"/>
                <a:gd name="connsiteX1" fmla="*/ 0 w 10000"/>
                <a:gd name="connsiteY1" fmla="*/ 5342 h 6013"/>
                <a:gd name="connsiteX2" fmla="*/ 5000 w 10000"/>
                <a:gd name="connsiteY2" fmla="*/ 6013 h 6013"/>
                <a:gd name="connsiteX3" fmla="*/ 5000 w 10000"/>
                <a:gd name="connsiteY3" fmla="*/ 6013 h 6013"/>
                <a:gd name="connsiteX4" fmla="*/ 10000 w 10000"/>
                <a:gd name="connsiteY4" fmla="*/ 5342 h 6013"/>
                <a:gd name="connsiteX5" fmla="*/ 10000 w 10000"/>
                <a:gd name="connsiteY5" fmla="*/ 5342 h 6013"/>
                <a:gd name="connsiteX6" fmla="*/ 10000 w 10000"/>
                <a:gd name="connsiteY6" fmla="*/ 0 h 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>
            <a:spLocks/>
          </p:cNvSpPr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此。请替换文字内容，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此。请替换文字内容，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此。请替换文字内容，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此。请替换文字内容，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38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603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>
            <a:spLocks/>
          </p:cNvSpPr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18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5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9385" y="2570020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zh-CN" altLang="en-US" sz="5062" b="1" spc="422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315639" y="1759990"/>
            <a:ext cx="0" cy="371267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9"/>
          <p:cNvSpPr txBox="1"/>
          <p:nvPr/>
        </p:nvSpPr>
        <p:spPr>
          <a:xfrm>
            <a:off x="5767399" y="3765046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076" lvl="1" indent="-241076">
              <a:buFont typeface="Wingdings" pitchFamily="2" charset="2"/>
              <a:buChar char="l"/>
            </a:pPr>
            <a:r>
              <a: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9" name="文本框 9"/>
          <p:cNvSpPr txBox="1"/>
          <p:nvPr/>
        </p:nvSpPr>
        <p:spPr>
          <a:xfrm>
            <a:off x="5767399" y="4222639"/>
            <a:ext cx="2102136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076" lvl="1" indent="-241076">
              <a:buFont typeface="Wingdings" pitchFamily="2" charset="2"/>
              <a:buChar char="l"/>
            </a:pPr>
            <a:r>
              <a: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2" name="文本框 9"/>
          <p:cNvSpPr txBox="1"/>
          <p:nvPr/>
        </p:nvSpPr>
        <p:spPr>
          <a:xfrm>
            <a:off x="8162251" y="3769627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076" lvl="1" indent="-241076">
              <a:buFont typeface="Wingdings" pitchFamily="2" charset="2"/>
              <a:buChar char="l"/>
            </a:pPr>
            <a:r>
              <a: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3" name="文本框 9"/>
          <p:cNvSpPr txBox="1"/>
          <p:nvPr/>
        </p:nvSpPr>
        <p:spPr>
          <a:xfrm>
            <a:off x="8162254" y="4227853"/>
            <a:ext cx="1939528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076" lvl="1" indent="-241076">
              <a:buFont typeface="Wingdings" pitchFamily="2" charset="2"/>
              <a:buChar char="l"/>
            </a:pPr>
            <a:r>
              <a: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工作存在不足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2430" y="4541726"/>
            <a:ext cx="1269470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01</a:t>
            </a:r>
            <a:endParaRPr lang="zh-CN" altLang="en-US" sz="22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182438" y="2553129"/>
            <a:ext cx="1829454" cy="1829454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KSO_Shape"/>
            <p:cNvSpPr>
              <a:spLocks/>
            </p:cNvSpPr>
            <p:nvPr/>
          </p:nvSpPr>
          <p:spPr bwMode="auto">
            <a:xfrm>
              <a:off x="2523120" y="1821416"/>
              <a:ext cx="836342" cy="57428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Freeform 6"/>
          <p:cNvSpPr>
            <a:spLocks/>
          </p:cNvSpPr>
          <p:nvPr/>
        </p:nvSpPr>
        <p:spPr bwMode="auto">
          <a:xfrm>
            <a:off x="-10808" y="5773488"/>
            <a:ext cx="12880367" cy="1459162"/>
          </a:xfrm>
          <a:custGeom>
            <a:avLst/>
            <a:gdLst>
              <a:gd name="T0" fmla="*/ 0 w 5734"/>
              <a:gd name="T1" fmla="*/ 0 h 931"/>
              <a:gd name="T2" fmla="*/ 167 w 5734"/>
              <a:gd name="T3" fmla="*/ 73 h 931"/>
              <a:gd name="T4" fmla="*/ 340 w 5734"/>
              <a:gd name="T5" fmla="*/ 143 h 931"/>
              <a:gd name="T6" fmla="*/ 522 w 5734"/>
              <a:gd name="T7" fmla="*/ 206 h 931"/>
              <a:gd name="T8" fmla="*/ 711 w 5734"/>
              <a:gd name="T9" fmla="*/ 266 h 931"/>
              <a:gd name="T10" fmla="*/ 907 w 5734"/>
              <a:gd name="T11" fmla="*/ 320 h 931"/>
              <a:gd name="T12" fmla="*/ 1109 w 5734"/>
              <a:gd name="T13" fmla="*/ 369 h 931"/>
              <a:gd name="T14" fmla="*/ 1315 w 5734"/>
              <a:gd name="T15" fmla="*/ 415 h 931"/>
              <a:gd name="T16" fmla="*/ 1529 w 5734"/>
              <a:gd name="T17" fmla="*/ 455 h 931"/>
              <a:gd name="T18" fmla="*/ 1746 w 5734"/>
              <a:gd name="T19" fmla="*/ 490 h 931"/>
              <a:gd name="T20" fmla="*/ 1966 w 5734"/>
              <a:gd name="T21" fmla="*/ 520 h 931"/>
              <a:gd name="T22" fmla="*/ 2189 w 5734"/>
              <a:gd name="T23" fmla="*/ 544 h 931"/>
              <a:gd name="T24" fmla="*/ 2416 w 5734"/>
              <a:gd name="T25" fmla="*/ 563 h 931"/>
              <a:gd name="T26" fmla="*/ 2644 w 5734"/>
              <a:gd name="T27" fmla="*/ 579 h 931"/>
              <a:gd name="T28" fmla="*/ 2873 w 5734"/>
              <a:gd name="T29" fmla="*/ 588 h 931"/>
              <a:gd name="T30" fmla="*/ 3104 w 5734"/>
              <a:gd name="T31" fmla="*/ 593 h 931"/>
              <a:gd name="T32" fmla="*/ 3336 w 5734"/>
              <a:gd name="T33" fmla="*/ 591 h 931"/>
              <a:gd name="T34" fmla="*/ 3567 w 5734"/>
              <a:gd name="T35" fmla="*/ 586 h 931"/>
              <a:gd name="T36" fmla="*/ 3798 w 5734"/>
              <a:gd name="T37" fmla="*/ 576 h 931"/>
              <a:gd name="T38" fmla="*/ 4025 w 5734"/>
              <a:gd name="T39" fmla="*/ 560 h 931"/>
              <a:gd name="T40" fmla="*/ 4253 w 5734"/>
              <a:gd name="T41" fmla="*/ 539 h 931"/>
              <a:gd name="T42" fmla="*/ 4477 w 5734"/>
              <a:gd name="T43" fmla="*/ 511 h 931"/>
              <a:gd name="T44" fmla="*/ 4698 w 5734"/>
              <a:gd name="T45" fmla="*/ 479 h 931"/>
              <a:gd name="T46" fmla="*/ 4915 w 5734"/>
              <a:gd name="T47" fmla="*/ 443 h 931"/>
              <a:gd name="T48" fmla="*/ 5127 w 5734"/>
              <a:gd name="T49" fmla="*/ 401 h 931"/>
              <a:gd name="T50" fmla="*/ 5335 w 5734"/>
              <a:gd name="T51" fmla="*/ 352 h 931"/>
              <a:gd name="T52" fmla="*/ 5538 w 5734"/>
              <a:gd name="T53" fmla="*/ 299 h 931"/>
              <a:gd name="T54" fmla="*/ 5734 w 5734"/>
              <a:gd name="T55" fmla="*/ 240 h 931"/>
              <a:gd name="T56" fmla="*/ 5734 w 5734"/>
              <a:gd name="T57" fmla="*/ 931 h 931"/>
              <a:gd name="T58" fmla="*/ 0 w 5734"/>
              <a:gd name="T59" fmla="*/ 931 h 931"/>
              <a:gd name="T60" fmla="*/ 0 w 5734"/>
              <a:gd name="T6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34" h="931">
                <a:moveTo>
                  <a:pt x="0" y="0"/>
                </a:moveTo>
                <a:lnTo>
                  <a:pt x="167" y="73"/>
                </a:lnTo>
                <a:lnTo>
                  <a:pt x="340" y="143"/>
                </a:lnTo>
                <a:lnTo>
                  <a:pt x="522" y="206"/>
                </a:lnTo>
                <a:lnTo>
                  <a:pt x="711" y="266"/>
                </a:lnTo>
                <a:lnTo>
                  <a:pt x="907" y="320"/>
                </a:lnTo>
                <a:lnTo>
                  <a:pt x="1109" y="369"/>
                </a:lnTo>
                <a:lnTo>
                  <a:pt x="1315" y="415"/>
                </a:lnTo>
                <a:lnTo>
                  <a:pt x="1529" y="455"/>
                </a:lnTo>
                <a:lnTo>
                  <a:pt x="1746" y="490"/>
                </a:lnTo>
                <a:lnTo>
                  <a:pt x="1966" y="520"/>
                </a:lnTo>
                <a:lnTo>
                  <a:pt x="2189" y="544"/>
                </a:lnTo>
                <a:lnTo>
                  <a:pt x="2416" y="563"/>
                </a:lnTo>
                <a:lnTo>
                  <a:pt x="2644" y="579"/>
                </a:lnTo>
                <a:lnTo>
                  <a:pt x="2873" y="588"/>
                </a:lnTo>
                <a:lnTo>
                  <a:pt x="3104" y="593"/>
                </a:lnTo>
                <a:lnTo>
                  <a:pt x="3336" y="591"/>
                </a:lnTo>
                <a:lnTo>
                  <a:pt x="3567" y="586"/>
                </a:lnTo>
                <a:lnTo>
                  <a:pt x="3798" y="576"/>
                </a:lnTo>
                <a:lnTo>
                  <a:pt x="4025" y="560"/>
                </a:lnTo>
                <a:lnTo>
                  <a:pt x="4253" y="539"/>
                </a:lnTo>
                <a:lnTo>
                  <a:pt x="4477" y="511"/>
                </a:lnTo>
                <a:lnTo>
                  <a:pt x="4698" y="479"/>
                </a:lnTo>
                <a:lnTo>
                  <a:pt x="4915" y="443"/>
                </a:lnTo>
                <a:lnTo>
                  <a:pt x="5127" y="401"/>
                </a:lnTo>
                <a:lnTo>
                  <a:pt x="5335" y="352"/>
                </a:lnTo>
                <a:lnTo>
                  <a:pt x="5538" y="299"/>
                </a:lnTo>
                <a:lnTo>
                  <a:pt x="5734" y="240"/>
                </a:lnTo>
                <a:lnTo>
                  <a:pt x="5734" y="931"/>
                </a:lnTo>
                <a:lnTo>
                  <a:pt x="0" y="9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-10808" y="6105756"/>
            <a:ext cx="12880367" cy="1126893"/>
          </a:xfrm>
          <a:custGeom>
            <a:avLst/>
            <a:gdLst>
              <a:gd name="T0" fmla="*/ 5734 w 5734"/>
              <a:gd name="T1" fmla="*/ 0 h 719"/>
              <a:gd name="T2" fmla="*/ 5734 w 5734"/>
              <a:gd name="T3" fmla="*/ 719 h 719"/>
              <a:gd name="T4" fmla="*/ 0 w 5734"/>
              <a:gd name="T5" fmla="*/ 719 h 719"/>
              <a:gd name="T6" fmla="*/ 0 w 5734"/>
              <a:gd name="T7" fmla="*/ 71 h 719"/>
              <a:gd name="T8" fmla="*/ 230 w 5734"/>
              <a:gd name="T9" fmla="*/ 131 h 719"/>
              <a:gd name="T10" fmla="*/ 459 w 5734"/>
              <a:gd name="T11" fmla="*/ 185 h 719"/>
              <a:gd name="T12" fmla="*/ 690 w 5734"/>
              <a:gd name="T13" fmla="*/ 236 h 719"/>
              <a:gd name="T14" fmla="*/ 921 w 5734"/>
              <a:gd name="T15" fmla="*/ 281 h 719"/>
              <a:gd name="T16" fmla="*/ 1154 w 5734"/>
              <a:gd name="T17" fmla="*/ 323 h 719"/>
              <a:gd name="T18" fmla="*/ 1389 w 5734"/>
              <a:gd name="T19" fmla="*/ 358 h 719"/>
              <a:gd name="T20" fmla="*/ 1627 w 5734"/>
              <a:gd name="T21" fmla="*/ 390 h 719"/>
              <a:gd name="T22" fmla="*/ 1865 w 5734"/>
              <a:gd name="T23" fmla="*/ 416 h 719"/>
              <a:gd name="T24" fmla="*/ 2105 w 5734"/>
              <a:gd name="T25" fmla="*/ 435 h 719"/>
              <a:gd name="T26" fmla="*/ 2348 w 5734"/>
              <a:gd name="T27" fmla="*/ 449 h 719"/>
              <a:gd name="T28" fmla="*/ 2593 w 5734"/>
              <a:gd name="T29" fmla="*/ 456 h 719"/>
              <a:gd name="T30" fmla="*/ 2842 w 5734"/>
              <a:gd name="T31" fmla="*/ 456 h 719"/>
              <a:gd name="T32" fmla="*/ 3094 w 5734"/>
              <a:gd name="T33" fmla="*/ 451 h 719"/>
              <a:gd name="T34" fmla="*/ 3348 w 5734"/>
              <a:gd name="T35" fmla="*/ 439 h 719"/>
              <a:gd name="T36" fmla="*/ 3605 w 5734"/>
              <a:gd name="T37" fmla="*/ 420 h 719"/>
              <a:gd name="T38" fmla="*/ 3868 w 5734"/>
              <a:gd name="T39" fmla="*/ 393 h 719"/>
              <a:gd name="T40" fmla="*/ 4132 w 5734"/>
              <a:gd name="T41" fmla="*/ 358 h 719"/>
              <a:gd name="T42" fmla="*/ 4402 w 5734"/>
              <a:gd name="T43" fmla="*/ 316 h 719"/>
              <a:gd name="T44" fmla="*/ 4675 w 5734"/>
              <a:gd name="T45" fmla="*/ 266 h 719"/>
              <a:gd name="T46" fmla="*/ 4953 w 5734"/>
              <a:gd name="T47" fmla="*/ 208 h 719"/>
              <a:gd name="T48" fmla="*/ 5235 w 5734"/>
              <a:gd name="T49" fmla="*/ 141 h 719"/>
              <a:gd name="T50" fmla="*/ 5349 w 5734"/>
              <a:gd name="T51" fmla="*/ 113 h 719"/>
              <a:gd name="T52" fmla="*/ 5456 w 5734"/>
              <a:gd name="T53" fmla="*/ 85 h 719"/>
              <a:gd name="T54" fmla="*/ 5556 w 5734"/>
              <a:gd name="T55" fmla="*/ 57 h 719"/>
              <a:gd name="T56" fmla="*/ 5648 w 5734"/>
              <a:gd name="T57" fmla="*/ 29 h 719"/>
              <a:gd name="T58" fmla="*/ 5734 w 5734"/>
              <a:gd name="T59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34" h="719">
                <a:moveTo>
                  <a:pt x="5734" y="0"/>
                </a:moveTo>
                <a:lnTo>
                  <a:pt x="5734" y="719"/>
                </a:lnTo>
                <a:lnTo>
                  <a:pt x="0" y="719"/>
                </a:lnTo>
                <a:lnTo>
                  <a:pt x="0" y="71"/>
                </a:lnTo>
                <a:lnTo>
                  <a:pt x="230" y="131"/>
                </a:lnTo>
                <a:lnTo>
                  <a:pt x="459" y="185"/>
                </a:lnTo>
                <a:lnTo>
                  <a:pt x="690" y="236"/>
                </a:lnTo>
                <a:lnTo>
                  <a:pt x="921" y="281"/>
                </a:lnTo>
                <a:lnTo>
                  <a:pt x="1154" y="323"/>
                </a:lnTo>
                <a:lnTo>
                  <a:pt x="1389" y="358"/>
                </a:lnTo>
                <a:lnTo>
                  <a:pt x="1627" y="390"/>
                </a:lnTo>
                <a:lnTo>
                  <a:pt x="1865" y="416"/>
                </a:lnTo>
                <a:lnTo>
                  <a:pt x="2105" y="435"/>
                </a:lnTo>
                <a:lnTo>
                  <a:pt x="2348" y="449"/>
                </a:lnTo>
                <a:lnTo>
                  <a:pt x="2593" y="456"/>
                </a:lnTo>
                <a:lnTo>
                  <a:pt x="2842" y="456"/>
                </a:lnTo>
                <a:lnTo>
                  <a:pt x="3094" y="451"/>
                </a:lnTo>
                <a:lnTo>
                  <a:pt x="3348" y="439"/>
                </a:lnTo>
                <a:lnTo>
                  <a:pt x="3605" y="420"/>
                </a:lnTo>
                <a:lnTo>
                  <a:pt x="3868" y="393"/>
                </a:lnTo>
                <a:lnTo>
                  <a:pt x="4132" y="358"/>
                </a:lnTo>
                <a:lnTo>
                  <a:pt x="4402" y="316"/>
                </a:lnTo>
                <a:lnTo>
                  <a:pt x="4675" y="266"/>
                </a:lnTo>
                <a:lnTo>
                  <a:pt x="4953" y="208"/>
                </a:lnTo>
                <a:lnTo>
                  <a:pt x="5235" y="141"/>
                </a:lnTo>
                <a:lnTo>
                  <a:pt x="5349" y="113"/>
                </a:lnTo>
                <a:lnTo>
                  <a:pt x="5456" y="85"/>
                </a:lnTo>
                <a:lnTo>
                  <a:pt x="5556" y="57"/>
                </a:lnTo>
                <a:lnTo>
                  <a:pt x="5648" y="29"/>
                </a:lnTo>
                <a:lnTo>
                  <a:pt x="5734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14384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3" grpId="0"/>
      <p:bldP spid="3" grpId="0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此。请替换文字内容，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点击添加相关标题文字，修改文字内容，也可以直接复制你的内容到此。，点击添加相关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66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51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4" name="Group 1954"/>
          <p:cNvGrpSpPr/>
          <p:nvPr/>
        </p:nvGrpSpPr>
        <p:grpSpPr>
          <a:xfrm>
            <a:off x="5693165" y="2208918"/>
            <a:ext cx="1472421" cy="3834639"/>
            <a:chOff x="-15232" y="2"/>
            <a:chExt cx="2792299" cy="7272008"/>
          </a:xfrm>
          <a:effectLst/>
        </p:grpSpPr>
        <p:sp>
          <p:nvSpPr>
            <p:cNvPr id="1939" name="Shape 1939"/>
            <p:cNvSpPr/>
            <p:nvPr/>
          </p:nvSpPr>
          <p:spPr>
            <a:xfrm>
              <a:off x="-15232" y="4931767"/>
              <a:ext cx="2792299" cy="241108"/>
            </a:xfrm>
            <a:custGeom>
              <a:avLst/>
              <a:gdLst>
                <a:gd name="connsiteX0" fmla="*/ 0 w 21600"/>
                <a:gd name="connsiteY0" fmla="*/ 19914 h 28790"/>
                <a:gd name="connsiteX1" fmla="*/ 3498 w 21600"/>
                <a:gd name="connsiteY1" fmla="*/ 0 h 28790"/>
                <a:gd name="connsiteX2" fmla="*/ 21600 w 21600"/>
                <a:gd name="connsiteY2" fmla="*/ 0 h 28790"/>
                <a:gd name="connsiteX3" fmla="*/ 16483 w 21600"/>
                <a:gd name="connsiteY3" fmla="*/ 28790 h 28790"/>
                <a:gd name="connsiteX4" fmla="*/ 0 w 21600"/>
                <a:gd name="connsiteY4" fmla="*/ 19914 h 28790"/>
                <a:gd name="connsiteX0" fmla="*/ 0 w 21976"/>
                <a:gd name="connsiteY0" fmla="*/ 21352 h 28790"/>
                <a:gd name="connsiteX1" fmla="*/ 3874 w 21976"/>
                <a:gd name="connsiteY1" fmla="*/ 0 h 28790"/>
                <a:gd name="connsiteX2" fmla="*/ 21976 w 21976"/>
                <a:gd name="connsiteY2" fmla="*/ 0 h 28790"/>
                <a:gd name="connsiteX3" fmla="*/ 16859 w 21976"/>
                <a:gd name="connsiteY3" fmla="*/ 28790 h 28790"/>
                <a:gd name="connsiteX4" fmla="*/ 0 w 21976"/>
                <a:gd name="connsiteY4" fmla="*/ 21352 h 28790"/>
                <a:gd name="connsiteX0" fmla="*/ 0 w 21788"/>
                <a:gd name="connsiteY0" fmla="*/ 21352 h 28790"/>
                <a:gd name="connsiteX1" fmla="*/ 3686 w 21788"/>
                <a:gd name="connsiteY1" fmla="*/ 0 h 28790"/>
                <a:gd name="connsiteX2" fmla="*/ 21788 w 21788"/>
                <a:gd name="connsiteY2" fmla="*/ 0 h 28790"/>
                <a:gd name="connsiteX3" fmla="*/ 16671 w 21788"/>
                <a:gd name="connsiteY3" fmla="*/ 28790 h 28790"/>
                <a:gd name="connsiteX4" fmla="*/ 0 w 21788"/>
                <a:gd name="connsiteY4" fmla="*/ 21352 h 2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88" h="28790" extrusionOk="0">
                  <a:moveTo>
                    <a:pt x="0" y="21352"/>
                  </a:moveTo>
                  <a:lnTo>
                    <a:pt x="3686" y="0"/>
                  </a:lnTo>
                  <a:lnTo>
                    <a:pt x="21788" y="0"/>
                  </a:lnTo>
                  <a:lnTo>
                    <a:pt x="16671" y="28790"/>
                  </a:lnTo>
                  <a:lnTo>
                    <a:pt x="0" y="21352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0" name="Shape 1940"/>
            <p:cNvSpPr/>
            <p:nvPr/>
          </p:nvSpPr>
          <p:spPr>
            <a:xfrm>
              <a:off x="2065600" y="4939639"/>
              <a:ext cx="711467" cy="233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4"/>
                  </a:moveTo>
                  <a:lnTo>
                    <a:pt x="0" y="21600"/>
                  </a:lnTo>
                  <a:lnTo>
                    <a:pt x="21600" y="20126"/>
                  </a:lnTo>
                  <a:lnTo>
                    <a:pt x="20821" y="0"/>
                  </a:lnTo>
                  <a:lnTo>
                    <a:pt x="0" y="2074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1" name="Shape 1941"/>
            <p:cNvSpPr/>
            <p:nvPr/>
          </p:nvSpPr>
          <p:spPr>
            <a:xfrm>
              <a:off x="8864" y="5112663"/>
              <a:ext cx="2054675" cy="215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endParaRPr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2" name="Shape 1942"/>
            <p:cNvSpPr/>
            <p:nvPr/>
          </p:nvSpPr>
          <p:spPr>
            <a:xfrm>
              <a:off x="202234" y="3131733"/>
              <a:ext cx="2306485" cy="669103"/>
            </a:xfrm>
            <a:custGeom>
              <a:avLst/>
              <a:gdLst>
                <a:gd name="connsiteX0" fmla="*/ 0 w 21826"/>
                <a:gd name="connsiteY0" fmla="*/ 16789 h 21600"/>
                <a:gd name="connsiteX1" fmla="*/ 10166 w 21826"/>
                <a:gd name="connsiteY1" fmla="*/ 0 h 21600"/>
                <a:gd name="connsiteX2" fmla="*/ 21826 w 21826"/>
                <a:gd name="connsiteY2" fmla="*/ 10320 h 21600"/>
                <a:gd name="connsiteX3" fmla="*/ 13044 w 21826"/>
                <a:gd name="connsiteY3" fmla="*/ 21600 h 21600"/>
                <a:gd name="connsiteX4" fmla="*/ 0 w 21826"/>
                <a:gd name="connsiteY4" fmla="*/ 16789 h 21600"/>
                <a:gd name="connsiteX0" fmla="*/ 0 w 20924"/>
                <a:gd name="connsiteY0" fmla="*/ 16789 h 21600"/>
                <a:gd name="connsiteX1" fmla="*/ 10166 w 20924"/>
                <a:gd name="connsiteY1" fmla="*/ 0 h 21600"/>
                <a:gd name="connsiteX2" fmla="*/ 20924 w 20924"/>
                <a:gd name="connsiteY2" fmla="*/ 9973 h 21600"/>
                <a:gd name="connsiteX3" fmla="*/ 13044 w 20924"/>
                <a:gd name="connsiteY3" fmla="*/ 21600 h 21600"/>
                <a:gd name="connsiteX4" fmla="*/ 0 w 20924"/>
                <a:gd name="connsiteY4" fmla="*/ 16789 h 21600"/>
                <a:gd name="connsiteX0" fmla="*/ 0 w 21037"/>
                <a:gd name="connsiteY0" fmla="*/ 16789 h 21600"/>
                <a:gd name="connsiteX1" fmla="*/ 10166 w 21037"/>
                <a:gd name="connsiteY1" fmla="*/ 0 h 21600"/>
                <a:gd name="connsiteX2" fmla="*/ 21037 w 21037"/>
                <a:gd name="connsiteY2" fmla="*/ 11707 h 21600"/>
                <a:gd name="connsiteX3" fmla="*/ 13044 w 21037"/>
                <a:gd name="connsiteY3" fmla="*/ 21600 h 21600"/>
                <a:gd name="connsiteX4" fmla="*/ 0 w 21037"/>
                <a:gd name="connsiteY4" fmla="*/ 16789 h 21600"/>
                <a:gd name="connsiteX0" fmla="*/ 0 w 21037"/>
                <a:gd name="connsiteY0" fmla="*/ 15054 h 21600"/>
                <a:gd name="connsiteX1" fmla="*/ 10166 w 21037"/>
                <a:gd name="connsiteY1" fmla="*/ 0 h 21600"/>
                <a:gd name="connsiteX2" fmla="*/ 21037 w 21037"/>
                <a:gd name="connsiteY2" fmla="*/ 11707 h 21600"/>
                <a:gd name="connsiteX3" fmla="*/ 13044 w 21037"/>
                <a:gd name="connsiteY3" fmla="*/ 21600 h 21600"/>
                <a:gd name="connsiteX4" fmla="*/ 0 w 21037"/>
                <a:gd name="connsiteY4" fmla="*/ 15054 h 21600"/>
                <a:gd name="connsiteX0" fmla="*/ 0 w 21037"/>
                <a:gd name="connsiteY0" fmla="*/ 15748 h 21600"/>
                <a:gd name="connsiteX1" fmla="*/ 10166 w 21037"/>
                <a:gd name="connsiteY1" fmla="*/ 0 h 21600"/>
                <a:gd name="connsiteX2" fmla="*/ 21037 w 21037"/>
                <a:gd name="connsiteY2" fmla="*/ 11707 h 21600"/>
                <a:gd name="connsiteX3" fmla="*/ 13044 w 21037"/>
                <a:gd name="connsiteY3" fmla="*/ 21600 h 21600"/>
                <a:gd name="connsiteX4" fmla="*/ 0 w 21037"/>
                <a:gd name="connsiteY4" fmla="*/ 15748 h 21600"/>
                <a:gd name="connsiteX0" fmla="*/ 0 w 20924"/>
                <a:gd name="connsiteY0" fmla="*/ 15748 h 21600"/>
                <a:gd name="connsiteX1" fmla="*/ 10166 w 20924"/>
                <a:gd name="connsiteY1" fmla="*/ 0 h 21600"/>
                <a:gd name="connsiteX2" fmla="*/ 20924 w 20924"/>
                <a:gd name="connsiteY2" fmla="*/ 11360 h 21600"/>
                <a:gd name="connsiteX3" fmla="*/ 13044 w 20924"/>
                <a:gd name="connsiteY3" fmla="*/ 21600 h 21600"/>
                <a:gd name="connsiteX4" fmla="*/ 0 w 20924"/>
                <a:gd name="connsiteY4" fmla="*/ 15748 h 21600"/>
                <a:gd name="connsiteX0" fmla="*/ 0 w 21601"/>
                <a:gd name="connsiteY0" fmla="*/ 15748 h 21600"/>
                <a:gd name="connsiteX1" fmla="*/ 10166 w 21601"/>
                <a:gd name="connsiteY1" fmla="*/ 0 h 21600"/>
                <a:gd name="connsiteX2" fmla="*/ 21601 w 21601"/>
                <a:gd name="connsiteY2" fmla="*/ 9805 h 21600"/>
                <a:gd name="connsiteX3" fmla="*/ 13044 w 21601"/>
                <a:gd name="connsiteY3" fmla="*/ 21600 h 21600"/>
                <a:gd name="connsiteX4" fmla="*/ 0 w 21601"/>
                <a:gd name="connsiteY4" fmla="*/ 15748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1" h="21600" extrusionOk="0">
                  <a:moveTo>
                    <a:pt x="0" y="15748"/>
                  </a:moveTo>
                  <a:lnTo>
                    <a:pt x="10166" y="0"/>
                  </a:lnTo>
                  <a:lnTo>
                    <a:pt x="21601" y="9805"/>
                  </a:lnTo>
                  <a:lnTo>
                    <a:pt x="13044" y="21600"/>
                  </a:lnTo>
                  <a:lnTo>
                    <a:pt x="0" y="15748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3" name="Shape 1943"/>
            <p:cNvSpPr/>
            <p:nvPr/>
          </p:nvSpPr>
          <p:spPr>
            <a:xfrm>
              <a:off x="1608071" y="3438591"/>
              <a:ext cx="924588" cy="17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61"/>
                  </a:moveTo>
                  <a:lnTo>
                    <a:pt x="21013" y="0"/>
                  </a:lnTo>
                  <a:lnTo>
                    <a:pt x="21600" y="16852"/>
                  </a:lnTo>
                  <a:lnTo>
                    <a:pt x="755" y="21600"/>
                  </a:lnTo>
                  <a:lnTo>
                    <a:pt x="0" y="4361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4" name="Shape 1944"/>
            <p:cNvSpPr/>
            <p:nvPr/>
          </p:nvSpPr>
          <p:spPr>
            <a:xfrm>
              <a:off x="147373" y="1329332"/>
              <a:ext cx="2255745" cy="49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189"/>
                  </a:moveTo>
                  <a:lnTo>
                    <a:pt x="13958" y="0"/>
                  </a:lnTo>
                  <a:lnTo>
                    <a:pt x="21600" y="15053"/>
                  </a:lnTo>
                  <a:lnTo>
                    <a:pt x="6771" y="21600"/>
                  </a:lnTo>
                  <a:lnTo>
                    <a:pt x="0" y="10189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5" name="Shape 1945"/>
            <p:cNvSpPr/>
            <p:nvPr/>
          </p:nvSpPr>
          <p:spPr>
            <a:xfrm>
              <a:off x="89271" y="1559189"/>
              <a:ext cx="762093" cy="182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9" y="0"/>
                  </a:moveTo>
                  <a:lnTo>
                    <a:pt x="21474" y="3120"/>
                  </a:lnTo>
                  <a:lnTo>
                    <a:pt x="21600" y="21600"/>
                  </a:lnTo>
                  <a:lnTo>
                    <a:pt x="0" y="19552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" name="Shape 1946"/>
            <p:cNvSpPr/>
            <p:nvPr/>
          </p:nvSpPr>
          <p:spPr>
            <a:xfrm>
              <a:off x="847262" y="1669653"/>
              <a:ext cx="1574602" cy="172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4" y="0"/>
                  </a:moveTo>
                  <a:lnTo>
                    <a:pt x="0" y="1984"/>
                  </a:lnTo>
                  <a:lnTo>
                    <a:pt x="0" y="21600"/>
                  </a:lnTo>
                  <a:lnTo>
                    <a:pt x="21600" y="20291"/>
                  </a:lnTo>
                  <a:lnTo>
                    <a:pt x="2137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" name="Shape 1947"/>
            <p:cNvSpPr/>
            <p:nvPr/>
          </p:nvSpPr>
          <p:spPr>
            <a:xfrm>
              <a:off x="594121" y="132"/>
              <a:ext cx="1431021" cy="1616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62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" name="Shape 1948"/>
            <p:cNvSpPr/>
            <p:nvPr/>
          </p:nvSpPr>
          <p:spPr>
            <a:xfrm>
              <a:off x="1993238" y="2"/>
              <a:ext cx="516204" cy="160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48"/>
                  </a:lnTo>
                  <a:lnTo>
                    <a:pt x="21600" y="19119"/>
                  </a:lnTo>
                  <a:lnTo>
                    <a:pt x="74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" name="Shape 1949"/>
            <p:cNvSpPr/>
            <p:nvPr/>
          </p:nvSpPr>
          <p:spPr>
            <a:xfrm>
              <a:off x="226351" y="3620161"/>
              <a:ext cx="1415257" cy="162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036"/>
                  </a:lnTo>
                  <a:lnTo>
                    <a:pt x="21600" y="21600"/>
                  </a:lnTo>
                  <a:lnTo>
                    <a:pt x="21408" y="2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" name="Shape 1950"/>
            <p:cNvSpPr/>
            <p:nvPr/>
          </p:nvSpPr>
          <p:spPr>
            <a:xfrm>
              <a:off x="867976" y="472983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0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1" name="Shape 1951"/>
            <p:cNvSpPr/>
            <p:nvPr/>
          </p:nvSpPr>
          <p:spPr>
            <a:xfrm>
              <a:off x="1140210" y="2198047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0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2" name="Shape 1952"/>
            <p:cNvSpPr/>
            <p:nvPr/>
          </p:nvSpPr>
          <p:spPr>
            <a:xfrm>
              <a:off x="432582" y="4122815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0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3" name="Shape 1953"/>
            <p:cNvSpPr/>
            <p:nvPr/>
          </p:nvSpPr>
          <p:spPr>
            <a:xfrm>
              <a:off x="534804" y="5862498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0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</p:grpSp>
      <p:sp>
        <p:nvSpPr>
          <p:cNvPr id="35" name="Rectangle 50"/>
          <p:cNvSpPr/>
          <p:nvPr/>
        </p:nvSpPr>
        <p:spPr>
          <a:xfrm>
            <a:off x="7302835" y="2573632"/>
            <a:ext cx="2366899" cy="318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51"/>
          <p:cNvSpPr txBox="1"/>
          <p:nvPr/>
        </p:nvSpPr>
        <p:spPr>
          <a:xfrm>
            <a:off x="7302836" y="2213676"/>
            <a:ext cx="1646819" cy="270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50"/>
          <p:cNvSpPr/>
          <p:nvPr/>
        </p:nvSpPr>
        <p:spPr>
          <a:xfrm>
            <a:off x="2972991" y="3546089"/>
            <a:ext cx="2545460" cy="318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51"/>
          <p:cNvSpPr txBox="1"/>
          <p:nvPr/>
        </p:nvSpPr>
        <p:spPr>
          <a:xfrm>
            <a:off x="3837088" y="3147005"/>
            <a:ext cx="1681364" cy="270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50"/>
          <p:cNvSpPr/>
          <p:nvPr/>
        </p:nvSpPr>
        <p:spPr>
          <a:xfrm>
            <a:off x="7302835" y="4431461"/>
            <a:ext cx="2366899" cy="318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51"/>
          <p:cNvSpPr txBox="1"/>
          <p:nvPr/>
        </p:nvSpPr>
        <p:spPr>
          <a:xfrm>
            <a:off x="7302836" y="4071505"/>
            <a:ext cx="1646819" cy="270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Rectangle 50"/>
          <p:cNvSpPr/>
          <p:nvPr/>
        </p:nvSpPr>
        <p:spPr>
          <a:xfrm>
            <a:off x="2972991" y="5403918"/>
            <a:ext cx="2545460" cy="318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51"/>
          <p:cNvSpPr txBox="1"/>
          <p:nvPr/>
        </p:nvSpPr>
        <p:spPr>
          <a:xfrm>
            <a:off x="3837088" y="5004834"/>
            <a:ext cx="1681364" cy="270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27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85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" grpId="0" advAuto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ound Same Side Corner Rectangle 112"/>
          <p:cNvSpPr/>
          <p:nvPr/>
        </p:nvSpPr>
        <p:spPr>
          <a:xfrm rot="16200000">
            <a:off x="6417920" y="-2835463"/>
            <a:ext cx="2032481" cy="108284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5" name="Round Same Side Corner Rectangle 114"/>
          <p:cNvSpPr/>
          <p:nvPr/>
        </p:nvSpPr>
        <p:spPr>
          <a:xfrm rot="10800000">
            <a:off x="3513744" y="1575967"/>
            <a:ext cx="1146051" cy="987974"/>
          </a:xfrm>
          <a:prstGeom prst="round2Same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Round Same Side Corner Rectangle 115"/>
          <p:cNvSpPr/>
          <p:nvPr/>
        </p:nvSpPr>
        <p:spPr>
          <a:xfrm rot="10800000">
            <a:off x="7255378" y="1575969"/>
            <a:ext cx="1146051" cy="1241552"/>
          </a:xfrm>
          <a:prstGeom prst="round2Same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Round Same Side Corner Rectangle 116"/>
          <p:cNvSpPr/>
          <p:nvPr/>
        </p:nvSpPr>
        <p:spPr>
          <a:xfrm rot="10800000">
            <a:off x="5383917" y="1575966"/>
            <a:ext cx="1146051" cy="1528068"/>
          </a:xfrm>
          <a:prstGeom prst="round2SameRect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8" name="Round Same Side Corner Rectangle 117"/>
          <p:cNvSpPr/>
          <p:nvPr/>
        </p:nvSpPr>
        <p:spPr>
          <a:xfrm rot="10800000">
            <a:off x="9033919" y="1575966"/>
            <a:ext cx="1146051" cy="1528069"/>
          </a:xfrm>
          <a:prstGeom prst="round2SameRect">
            <a:avLst/>
          </a:pr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9" name="Round Same Side Corner Rectangle 118"/>
          <p:cNvSpPr/>
          <p:nvPr/>
        </p:nvSpPr>
        <p:spPr>
          <a:xfrm rot="10800000">
            <a:off x="10784932" y="1575967"/>
            <a:ext cx="1146051" cy="987974"/>
          </a:xfrm>
          <a:prstGeom prst="round2SameRect">
            <a:avLst/>
          </a:pr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Freeform 103"/>
          <p:cNvSpPr>
            <a:spLocks noEditPoints="1"/>
          </p:cNvSpPr>
          <p:nvPr/>
        </p:nvSpPr>
        <p:spPr bwMode="auto">
          <a:xfrm>
            <a:off x="3885877" y="1774135"/>
            <a:ext cx="401785" cy="591640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endParaRPr lang="en-US" sz="16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Freeform 178"/>
          <p:cNvSpPr>
            <a:spLocks noEditPoints="1"/>
          </p:cNvSpPr>
          <p:nvPr/>
        </p:nvSpPr>
        <p:spPr bwMode="auto">
          <a:xfrm>
            <a:off x="5681986" y="2132914"/>
            <a:ext cx="549914" cy="414173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Freeform 83"/>
          <p:cNvSpPr>
            <a:spLocks noEditPoints="1"/>
          </p:cNvSpPr>
          <p:nvPr/>
        </p:nvSpPr>
        <p:spPr bwMode="auto">
          <a:xfrm>
            <a:off x="7637093" y="1909772"/>
            <a:ext cx="382623" cy="573941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" name="Freeform 62"/>
          <p:cNvSpPr>
            <a:spLocks noEditPoints="1"/>
          </p:cNvSpPr>
          <p:nvPr/>
        </p:nvSpPr>
        <p:spPr bwMode="auto">
          <a:xfrm>
            <a:off x="9335993" y="2066881"/>
            <a:ext cx="541905" cy="546237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4" name="Freeform 228"/>
          <p:cNvSpPr>
            <a:spLocks/>
          </p:cNvSpPr>
          <p:nvPr/>
        </p:nvSpPr>
        <p:spPr bwMode="auto">
          <a:xfrm>
            <a:off x="11121076" y="1793561"/>
            <a:ext cx="473766" cy="476987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151"/>
          <p:cNvGrpSpPr/>
          <p:nvPr/>
        </p:nvGrpSpPr>
        <p:grpSpPr>
          <a:xfrm>
            <a:off x="3961321" y="2626515"/>
            <a:ext cx="250897" cy="1642703"/>
            <a:chOff x="4067062" y="2800350"/>
            <a:chExt cx="200183" cy="1310663"/>
          </a:xfrm>
        </p:grpSpPr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7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55"/>
          <p:cNvGrpSpPr/>
          <p:nvPr/>
        </p:nvGrpSpPr>
        <p:grpSpPr>
          <a:xfrm>
            <a:off x="5825160" y="3142238"/>
            <a:ext cx="250897" cy="1642703"/>
            <a:chOff x="4067062" y="2800350"/>
            <a:chExt cx="200183" cy="1310663"/>
          </a:xfrm>
        </p:grpSpPr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7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59"/>
          <p:cNvGrpSpPr/>
          <p:nvPr/>
        </p:nvGrpSpPr>
        <p:grpSpPr>
          <a:xfrm>
            <a:off x="7743260" y="2865274"/>
            <a:ext cx="250897" cy="1642703"/>
            <a:chOff x="4067062" y="2800350"/>
            <a:chExt cx="200183" cy="1310663"/>
          </a:xfrm>
        </p:grpSpPr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7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63"/>
          <p:cNvGrpSpPr/>
          <p:nvPr/>
        </p:nvGrpSpPr>
        <p:grpSpPr>
          <a:xfrm>
            <a:off x="9481496" y="3142238"/>
            <a:ext cx="250897" cy="1642703"/>
            <a:chOff x="4067062" y="2800350"/>
            <a:chExt cx="200183" cy="1310663"/>
          </a:xfrm>
        </p:grpSpPr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7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67" name="Straight Connector 166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67"/>
          <p:cNvGrpSpPr/>
          <p:nvPr/>
        </p:nvGrpSpPr>
        <p:grpSpPr>
          <a:xfrm>
            <a:off x="11232509" y="2638452"/>
            <a:ext cx="250897" cy="1642703"/>
            <a:chOff x="4067062" y="2800350"/>
            <a:chExt cx="200183" cy="131066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7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56"/>
          <p:cNvGrpSpPr/>
          <p:nvPr/>
        </p:nvGrpSpPr>
        <p:grpSpPr>
          <a:xfrm>
            <a:off x="3458166" y="4350141"/>
            <a:ext cx="1428914" cy="1135253"/>
            <a:chOff x="1315495" y="1261743"/>
            <a:chExt cx="3432321" cy="573988"/>
          </a:xfrm>
        </p:grpSpPr>
        <p:sp>
          <p:nvSpPr>
            <p:cNvPr id="45" name="Text Placeholder 3"/>
            <p:cNvSpPr txBox="1">
              <a:spLocks/>
            </p:cNvSpPr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 Placeholder 3"/>
            <p:cNvSpPr txBox="1">
              <a:spLocks/>
            </p:cNvSpPr>
            <p:nvPr/>
          </p:nvSpPr>
          <p:spPr>
            <a:xfrm>
              <a:off x="1315497" y="1387565"/>
              <a:ext cx="3432319" cy="44816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56"/>
          <p:cNvGrpSpPr/>
          <p:nvPr/>
        </p:nvGrpSpPr>
        <p:grpSpPr>
          <a:xfrm>
            <a:off x="5312988" y="4782051"/>
            <a:ext cx="1428914" cy="1135253"/>
            <a:chOff x="1315495" y="1261743"/>
            <a:chExt cx="3432321" cy="573988"/>
          </a:xfrm>
        </p:grpSpPr>
        <p:sp>
          <p:nvSpPr>
            <p:cNvPr id="48" name="Text Placeholder 3"/>
            <p:cNvSpPr txBox="1">
              <a:spLocks/>
            </p:cNvSpPr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 Placeholder 3"/>
            <p:cNvSpPr txBox="1">
              <a:spLocks/>
            </p:cNvSpPr>
            <p:nvPr/>
          </p:nvSpPr>
          <p:spPr>
            <a:xfrm>
              <a:off x="1315497" y="1387565"/>
              <a:ext cx="3432319" cy="44816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56"/>
          <p:cNvGrpSpPr/>
          <p:nvPr/>
        </p:nvGrpSpPr>
        <p:grpSpPr>
          <a:xfrm>
            <a:off x="7167813" y="4350141"/>
            <a:ext cx="1428914" cy="1135253"/>
            <a:chOff x="1315495" y="1261743"/>
            <a:chExt cx="3432321" cy="573988"/>
          </a:xfrm>
        </p:grpSpPr>
        <p:sp>
          <p:nvSpPr>
            <p:cNvPr id="51" name="Text Placeholder 3"/>
            <p:cNvSpPr txBox="1">
              <a:spLocks/>
            </p:cNvSpPr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 Placeholder 3"/>
            <p:cNvSpPr txBox="1">
              <a:spLocks/>
            </p:cNvSpPr>
            <p:nvPr/>
          </p:nvSpPr>
          <p:spPr>
            <a:xfrm>
              <a:off x="1315497" y="1387565"/>
              <a:ext cx="3432319" cy="44816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56"/>
          <p:cNvGrpSpPr/>
          <p:nvPr/>
        </p:nvGrpSpPr>
        <p:grpSpPr>
          <a:xfrm>
            <a:off x="8927899" y="4782051"/>
            <a:ext cx="1428914" cy="1135253"/>
            <a:chOff x="1315495" y="1261743"/>
            <a:chExt cx="3432321" cy="573988"/>
          </a:xfrm>
        </p:grpSpPr>
        <p:sp>
          <p:nvSpPr>
            <p:cNvPr id="54" name="Text Placeholder 3"/>
            <p:cNvSpPr txBox="1">
              <a:spLocks/>
            </p:cNvSpPr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 Placeholder 3"/>
            <p:cNvSpPr txBox="1">
              <a:spLocks/>
            </p:cNvSpPr>
            <p:nvPr/>
          </p:nvSpPr>
          <p:spPr>
            <a:xfrm>
              <a:off x="1315497" y="1387565"/>
              <a:ext cx="3432319" cy="44816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0636162" y="4350141"/>
            <a:ext cx="1428914" cy="1135253"/>
            <a:chOff x="1315495" y="1261743"/>
            <a:chExt cx="3432321" cy="573988"/>
          </a:xfrm>
        </p:grpSpPr>
        <p:sp>
          <p:nvSpPr>
            <p:cNvPr id="57" name="Text Placeholder 3"/>
            <p:cNvSpPr txBox="1">
              <a:spLocks/>
            </p:cNvSpPr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 Placeholder 3"/>
            <p:cNvSpPr txBox="1">
              <a:spLocks/>
            </p:cNvSpPr>
            <p:nvPr/>
          </p:nvSpPr>
          <p:spPr>
            <a:xfrm>
              <a:off x="1315497" y="1387565"/>
              <a:ext cx="3432319" cy="44816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60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713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93"/>
              <p:cNvSpPr>
                <a:spLocks/>
              </p:cNvSpPr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94"/>
              <p:cNvSpPr>
                <a:spLocks/>
              </p:cNvSpPr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95"/>
              <p:cNvSpPr>
                <a:spLocks/>
              </p:cNvSpPr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96"/>
              <p:cNvSpPr>
                <a:spLocks/>
              </p:cNvSpPr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97"/>
              <p:cNvSpPr>
                <a:spLocks/>
              </p:cNvSpPr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98"/>
              <p:cNvSpPr>
                <a:spLocks/>
              </p:cNvSpPr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>
              <a:spLocks/>
            </p:cNvSpPr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>
              <a:spLocks/>
            </p:cNvSpPr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207"/>
              <p:cNvSpPr>
                <a:spLocks/>
              </p:cNvSpPr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>
              <a:spLocks/>
            </p:cNvSpPr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</p:grpSpPr>
        <p:sp>
          <p:nvSpPr>
            <p:cNvPr id="51" name="Freeform 82"/>
            <p:cNvSpPr>
              <a:spLocks/>
            </p:cNvSpPr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211"/>
              <p:cNvSpPr>
                <a:spLocks/>
              </p:cNvSpPr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212"/>
              <p:cNvSpPr>
                <a:spLocks/>
              </p:cNvSpPr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>
            <a:spLocks/>
          </p:cNvSpPr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>
            <a:spLocks/>
          </p:cNvSpPr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>
            <a:spLocks/>
          </p:cNvSpPr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>
            <a:spLocks/>
          </p:cNvSpPr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>
            <a:spLocks/>
          </p:cNvSpPr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Text Placeholder 2"/>
          <p:cNvSpPr txBox="1">
            <a:spLocks/>
          </p:cNvSpPr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>
            <a:spLocks/>
          </p:cNvSpPr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>
            <a:spLocks/>
          </p:cNvSpPr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7" name="Text Placeholder 2"/>
          <p:cNvSpPr txBox="1">
            <a:spLocks/>
          </p:cNvSpPr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69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70" name="直接连接符 69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921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8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6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4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8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2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4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6200000" flipH="1">
            <a:off x="4018475" y="4118596"/>
            <a:ext cx="4821803" cy="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730738" y="2310421"/>
            <a:ext cx="4721346" cy="4219075"/>
            <a:chOff x="4786314" y="1643056"/>
            <a:chExt cx="3357586" cy="3000396"/>
          </a:xfrm>
        </p:grpSpPr>
        <p:sp>
          <p:nvSpPr>
            <p:cNvPr id="16" name="Rectangle 15"/>
            <p:cNvSpPr/>
            <p:nvPr/>
          </p:nvSpPr>
          <p:spPr>
            <a:xfrm>
              <a:off x="4857752" y="2928940"/>
              <a:ext cx="3286148" cy="171451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6"/>
            <p:cNvGrpSpPr/>
            <p:nvPr/>
          </p:nvGrpSpPr>
          <p:grpSpPr>
            <a:xfrm>
              <a:off x="4786314" y="1643056"/>
              <a:ext cx="3357586" cy="669908"/>
              <a:chOff x="4786314" y="1643056"/>
              <a:chExt cx="3357586" cy="66990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786314" y="2000246"/>
                <a:ext cx="3357586" cy="312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786314" y="1643056"/>
                <a:ext cx="1280421" cy="268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306212" y="1707696"/>
            <a:ext cx="4721346" cy="3553814"/>
            <a:chOff x="928662" y="1214428"/>
            <a:chExt cx="3357586" cy="2527296"/>
          </a:xfrm>
        </p:grpSpPr>
        <p:sp>
          <p:nvSpPr>
            <p:cNvPr id="15" name="Rectangle 14"/>
            <p:cNvSpPr/>
            <p:nvPr/>
          </p:nvSpPr>
          <p:spPr>
            <a:xfrm>
              <a:off x="1000100" y="1214428"/>
              <a:ext cx="3284113" cy="17145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7"/>
            <p:cNvGrpSpPr/>
            <p:nvPr/>
          </p:nvGrpSpPr>
          <p:grpSpPr>
            <a:xfrm>
              <a:off x="928662" y="3071816"/>
              <a:ext cx="3357586" cy="669908"/>
              <a:chOff x="928662" y="3071816"/>
              <a:chExt cx="3357586" cy="66990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928662" y="3429006"/>
                <a:ext cx="3357586" cy="312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28662" y="3071816"/>
                <a:ext cx="1280421" cy="268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19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9385" y="2570020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zh-CN" altLang="en-US" sz="5062" b="1" spc="422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315639" y="1759990"/>
            <a:ext cx="0" cy="371267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9"/>
          <p:cNvSpPr txBox="1"/>
          <p:nvPr/>
        </p:nvSpPr>
        <p:spPr>
          <a:xfrm>
            <a:off x="5767399" y="3765046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076" lvl="1" indent="-241076">
              <a:buFont typeface="Wingdings" pitchFamily="2" charset="2"/>
              <a:buChar char="l"/>
            </a:pPr>
            <a:r>
              <a: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9" name="文本框 9"/>
          <p:cNvSpPr txBox="1"/>
          <p:nvPr/>
        </p:nvSpPr>
        <p:spPr>
          <a:xfrm>
            <a:off x="5767399" y="4222639"/>
            <a:ext cx="2102136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076" lvl="1" indent="-241076">
              <a:buFont typeface="Wingdings" pitchFamily="2" charset="2"/>
              <a:buChar char="l"/>
            </a:pPr>
            <a:r>
              <a: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2" name="文本框 9"/>
          <p:cNvSpPr txBox="1"/>
          <p:nvPr/>
        </p:nvSpPr>
        <p:spPr>
          <a:xfrm>
            <a:off x="8162251" y="3769627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076" lvl="1" indent="-241076">
              <a:buFont typeface="Wingdings" pitchFamily="2" charset="2"/>
              <a:buChar char="l"/>
            </a:pPr>
            <a:r>
              <a: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3" name="文本框 9"/>
          <p:cNvSpPr txBox="1"/>
          <p:nvPr/>
        </p:nvSpPr>
        <p:spPr>
          <a:xfrm>
            <a:off x="8162254" y="4227853"/>
            <a:ext cx="1939528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076" lvl="1" indent="-241076">
              <a:buFont typeface="Wingdings" pitchFamily="2" charset="2"/>
              <a:buChar char="l"/>
            </a:pPr>
            <a:r>
              <a: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工作存在不足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2430" y="4541726"/>
            <a:ext cx="1269470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01</a:t>
            </a:r>
            <a:endParaRPr lang="zh-CN" altLang="en-US" sz="22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182438" y="2553129"/>
            <a:ext cx="1829454" cy="1829454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KSO_Shape"/>
            <p:cNvSpPr>
              <a:spLocks/>
            </p:cNvSpPr>
            <p:nvPr/>
          </p:nvSpPr>
          <p:spPr bwMode="auto">
            <a:xfrm>
              <a:off x="2523120" y="1821416"/>
              <a:ext cx="836342" cy="57428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Freeform 6"/>
          <p:cNvSpPr>
            <a:spLocks/>
          </p:cNvSpPr>
          <p:nvPr/>
        </p:nvSpPr>
        <p:spPr bwMode="auto">
          <a:xfrm>
            <a:off x="-10808" y="5773488"/>
            <a:ext cx="12880367" cy="1459162"/>
          </a:xfrm>
          <a:custGeom>
            <a:avLst/>
            <a:gdLst>
              <a:gd name="T0" fmla="*/ 0 w 5734"/>
              <a:gd name="T1" fmla="*/ 0 h 931"/>
              <a:gd name="T2" fmla="*/ 167 w 5734"/>
              <a:gd name="T3" fmla="*/ 73 h 931"/>
              <a:gd name="T4" fmla="*/ 340 w 5734"/>
              <a:gd name="T5" fmla="*/ 143 h 931"/>
              <a:gd name="T6" fmla="*/ 522 w 5734"/>
              <a:gd name="T7" fmla="*/ 206 h 931"/>
              <a:gd name="T8" fmla="*/ 711 w 5734"/>
              <a:gd name="T9" fmla="*/ 266 h 931"/>
              <a:gd name="T10" fmla="*/ 907 w 5734"/>
              <a:gd name="T11" fmla="*/ 320 h 931"/>
              <a:gd name="T12" fmla="*/ 1109 w 5734"/>
              <a:gd name="T13" fmla="*/ 369 h 931"/>
              <a:gd name="T14" fmla="*/ 1315 w 5734"/>
              <a:gd name="T15" fmla="*/ 415 h 931"/>
              <a:gd name="T16" fmla="*/ 1529 w 5734"/>
              <a:gd name="T17" fmla="*/ 455 h 931"/>
              <a:gd name="T18" fmla="*/ 1746 w 5734"/>
              <a:gd name="T19" fmla="*/ 490 h 931"/>
              <a:gd name="T20" fmla="*/ 1966 w 5734"/>
              <a:gd name="T21" fmla="*/ 520 h 931"/>
              <a:gd name="T22" fmla="*/ 2189 w 5734"/>
              <a:gd name="T23" fmla="*/ 544 h 931"/>
              <a:gd name="T24" fmla="*/ 2416 w 5734"/>
              <a:gd name="T25" fmla="*/ 563 h 931"/>
              <a:gd name="T26" fmla="*/ 2644 w 5734"/>
              <a:gd name="T27" fmla="*/ 579 h 931"/>
              <a:gd name="T28" fmla="*/ 2873 w 5734"/>
              <a:gd name="T29" fmla="*/ 588 h 931"/>
              <a:gd name="T30" fmla="*/ 3104 w 5734"/>
              <a:gd name="T31" fmla="*/ 593 h 931"/>
              <a:gd name="T32" fmla="*/ 3336 w 5734"/>
              <a:gd name="T33" fmla="*/ 591 h 931"/>
              <a:gd name="T34" fmla="*/ 3567 w 5734"/>
              <a:gd name="T35" fmla="*/ 586 h 931"/>
              <a:gd name="T36" fmla="*/ 3798 w 5734"/>
              <a:gd name="T37" fmla="*/ 576 h 931"/>
              <a:gd name="T38" fmla="*/ 4025 w 5734"/>
              <a:gd name="T39" fmla="*/ 560 h 931"/>
              <a:gd name="T40" fmla="*/ 4253 w 5734"/>
              <a:gd name="T41" fmla="*/ 539 h 931"/>
              <a:gd name="T42" fmla="*/ 4477 w 5734"/>
              <a:gd name="T43" fmla="*/ 511 h 931"/>
              <a:gd name="T44" fmla="*/ 4698 w 5734"/>
              <a:gd name="T45" fmla="*/ 479 h 931"/>
              <a:gd name="T46" fmla="*/ 4915 w 5734"/>
              <a:gd name="T47" fmla="*/ 443 h 931"/>
              <a:gd name="T48" fmla="*/ 5127 w 5734"/>
              <a:gd name="T49" fmla="*/ 401 h 931"/>
              <a:gd name="T50" fmla="*/ 5335 w 5734"/>
              <a:gd name="T51" fmla="*/ 352 h 931"/>
              <a:gd name="T52" fmla="*/ 5538 w 5734"/>
              <a:gd name="T53" fmla="*/ 299 h 931"/>
              <a:gd name="T54" fmla="*/ 5734 w 5734"/>
              <a:gd name="T55" fmla="*/ 240 h 931"/>
              <a:gd name="T56" fmla="*/ 5734 w 5734"/>
              <a:gd name="T57" fmla="*/ 931 h 931"/>
              <a:gd name="T58" fmla="*/ 0 w 5734"/>
              <a:gd name="T59" fmla="*/ 931 h 931"/>
              <a:gd name="T60" fmla="*/ 0 w 5734"/>
              <a:gd name="T6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34" h="931">
                <a:moveTo>
                  <a:pt x="0" y="0"/>
                </a:moveTo>
                <a:lnTo>
                  <a:pt x="167" y="73"/>
                </a:lnTo>
                <a:lnTo>
                  <a:pt x="340" y="143"/>
                </a:lnTo>
                <a:lnTo>
                  <a:pt x="522" y="206"/>
                </a:lnTo>
                <a:lnTo>
                  <a:pt x="711" y="266"/>
                </a:lnTo>
                <a:lnTo>
                  <a:pt x="907" y="320"/>
                </a:lnTo>
                <a:lnTo>
                  <a:pt x="1109" y="369"/>
                </a:lnTo>
                <a:lnTo>
                  <a:pt x="1315" y="415"/>
                </a:lnTo>
                <a:lnTo>
                  <a:pt x="1529" y="455"/>
                </a:lnTo>
                <a:lnTo>
                  <a:pt x="1746" y="490"/>
                </a:lnTo>
                <a:lnTo>
                  <a:pt x="1966" y="520"/>
                </a:lnTo>
                <a:lnTo>
                  <a:pt x="2189" y="544"/>
                </a:lnTo>
                <a:lnTo>
                  <a:pt x="2416" y="563"/>
                </a:lnTo>
                <a:lnTo>
                  <a:pt x="2644" y="579"/>
                </a:lnTo>
                <a:lnTo>
                  <a:pt x="2873" y="588"/>
                </a:lnTo>
                <a:lnTo>
                  <a:pt x="3104" y="593"/>
                </a:lnTo>
                <a:lnTo>
                  <a:pt x="3336" y="591"/>
                </a:lnTo>
                <a:lnTo>
                  <a:pt x="3567" y="586"/>
                </a:lnTo>
                <a:lnTo>
                  <a:pt x="3798" y="576"/>
                </a:lnTo>
                <a:lnTo>
                  <a:pt x="4025" y="560"/>
                </a:lnTo>
                <a:lnTo>
                  <a:pt x="4253" y="539"/>
                </a:lnTo>
                <a:lnTo>
                  <a:pt x="4477" y="511"/>
                </a:lnTo>
                <a:lnTo>
                  <a:pt x="4698" y="479"/>
                </a:lnTo>
                <a:lnTo>
                  <a:pt x="4915" y="443"/>
                </a:lnTo>
                <a:lnTo>
                  <a:pt x="5127" y="401"/>
                </a:lnTo>
                <a:lnTo>
                  <a:pt x="5335" y="352"/>
                </a:lnTo>
                <a:lnTo>
                  <a:pt x="5538" y="299"/>
                </a:lnTo>
                <a:lnTo>
                  <a:pt x="5734" y="240"/>
                </a:lnTo>
                <a:lnTo>
                  <a:pt x="5734" y="931"/>
                </a:lnTo>
                <a:lnTo>
                  <a:pt x="0" y="9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-10808" y="6105756"/>
            <a:ext cx="12880367" cy="1126893"/>
          </a:xfrm>
          <a:custGeom>
            <a:avLst/>
            <a:gdLst>
              <a:gd name="T0" fmla="*/ 5734 w 5734"/>
              <a:gd name="T1" fmla="*/ 0 h 719"/>
              <a:gd name="T2" fmla="*/ 5734 w 5734"/>
              <a:gd name="T3" fmla="*/ 719 h 719"/>
              <a:gd name="T4" fmla="*/ 0 w 5734"/>
              <a:gd name="T5" fmla="*/ 719 h 719"/>
              <a:gd name="T6" fmla="*/ 0 w 5734"/>
              <a:gd name="T7" fmla="*/ 71 h 719"/>
              <a:gd name="T8" fmla="*/ 230 w 5734"/>
              <a:gd name="T9" fmla="*/ 131 h 719"/>
              <a:gd name="T10" fmla="*/ 459 w 5734"/>
              <a:gd name="T11" fmla="*/ 185 h 719"/>
              <a:gd name="T12" fmla="*/ 690 w 5734"/>
              <a:gd name="T13" fmla="*/ 236 h 719"/>
              <a:gd name="T14" fmla="*/ 921 w 5734"/>
              <a:gd name="T15" fmla="*/ 281 h 719"/>
              <a:gd name="T16" fmla="*/ 1154 w 5734"/>
              <a:gd name="T17" fmla="*/ 323 h 719"/>
              <a:gd name="T18" fmla="*/ 1389 w 5734"/>
              <a:gd name="T19" fmla="*/ 358 h 719"/>
              <a:gd name="T20" fmla="*/ 1627 w 5734"/>
              <a:gd name="T21" fmla="*/ 390 h 719"/>
              <a:gd name="T22" fmla="*/ 1865 w 5734"/>
              <a:gd name="T23" fmla="*/ 416 h 719"/>
              <a:gd name="T24" fmla="*/ 2105 w 5734"/>
              <a:gd name="T25" fmla="*/ 435 h 719"/>
              <a:gd name="T26" fmla="*/ 2348 w 5734"/>
              <a:gd name="T27" fmla="*/ 449 h 719"/>
              <a:gd name="T28" fmla="*/ 2593 w 5734"/>
              <a:gd name="T29" fmla="*/ 456 h 719"/>
              <a:gd name="T30" fmla="*/ 2842 w 5734"/>
              <a:gd name="T31" fmla="*/ 456 h 719"/>
              <a:gd name="T32" fmla="*/ 3094 w 5734"/>
              <a:gd name="T33" fmla="*/ 451 h 719"/>
              <a:gd name="T34" fmla="*/ 3348 w 5734"/>
              <a:gd name="T35" fmla="*/ 439 h 719"/>
              <a:gd name="T36" fmla="*/ 3605 w 5734"/>
              <a:gd name="T37" fmla="*/ 420 h 719"/>
              <a:gd name="T38" fmla="*/ 3868 w 5734"/>
              <a:gd name="T39" fmla="*/ 393 h 719"/>
              <a:gd name="T40" fmla="*/ 4132 w 5734"/>
              <a:gd name="T41" fmla="*/ 358 h 719"/>
              <a:gd name="T42" fmla="*/ 4402 w 5734"/>
              <a:gd name="T43" fmla="*/ 316 h 719"/>
              <a:gd name="T44" fmla="*/ 4675 w 5734"/>
              <a:gd name="T45" fmla="*/ 266 h 719"/>
              <a:gd name="T46" fmla="*/ 4953 w 5734"/>
              <a:gd name="T47" fmla="*/ 208 h 719"/>
              <a:gd name="T48" fmla="*/ 5235 w 5734"/>
              <a:gd name="T49" fmla="*/ 141 h 719"/>
              <a:gd name="T50" fmla="*/ 5349 w 5734"/>
              <a:gd name="T51" fmla="*/ 113 h 719"/>
              <a:gd name="T52" fmla="*/ 5456 w 5734"/>
              <a:gd name="T53" fmla="*/ 85 h 719"/>
              <a:gd name="T54" fmla="*/ 5556 w 5734"/>
              <a:gd name="T55" fmla="*/ 57 h 719"/>
              <a:gd name="T56" fmla="*/ 5648 w 5734"/>
              <a:gd name="T57" fmla="*/ 29 h 719"/>
              <a:gd name="T58" fmla="*/ 5734 w 5734"/>
              <a:gd name="T59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34" h="719">
                <a:moveTo>
                  <a:pt x="5734" y="0"/>
                </a:moveTo>
                <a:lnTo>
                  <a:pt x="5734" y="719"/>
                </a:lnTo>
                <a:lnTo>
                  <a:pt x="0" y="719"/>
                </a:lnTo>
                <a:lnTo>
                  <a:pt x="0" y="71"/>
                </a:lnTo>
                <a:lnTo>
                  <a:pt x="230" y="131"/>
                </a:lnTo>
                <a:lnTo>
                  <a:pt x="459" y="185"/>
                </a:lnTo>
                <a:lnTo>
                  <a:pt x="690" y="236"/>
                </a:lnTo>
                <a:lnTo>
                  <a:pt x="921" y="281"/>
                </a:lnTo>
                <a:lnTo>
                  <a:pt x="1154" y="323"/>
                </a:lnTo>
                <a:lnTo>
                  <a:pt x="1389" y="358"/>
                </a:lnTo>
                <a:lnTo>
                  <a:pt x="1627" y="390"/>
                </a:lnTo>
                <a:lnTo>
                  <a:pt x="1865" y="416"/>
                </a:lnTo>
                <a:lnTo>
                  <a:pt x="2105" y="435"/>
                </a:lnTo>
                <a:lnTo>
                  <a:pt x="2348" y="449"/>
                </a:lnTo>
                <a:lnTo>
                  <a:pt x="2593" y="456"/>
                </a:lnTo>
                <a:lnTo>
                  <a:pt x="2842" y="456"/>
                </a:lnTo>
                <a:lnTo>
                  <a:pt x="3094" y="451"/>
                </a:lnTo>
                <a:lnTo>
                  <a:pt x="3348" y="439"/>
                </a:lnTo>
                <a:lnTo>
                  <a:pt x="3605" y="420"/>
                </a:lnTo>
                <a:lnTo>
                  <a:pt x="3868" y="393"/>
                </a:lnTo>
                <a:lnTo>
                  <a:pt x="4132" y="358"/>
                </a:lnTo>
                <a:lnTo>
                  <a:pt x="4402" y="316"/>
                </a:lnTo>
                <a:lnTo>
                  <a:pt x="4675" y="266"/>
                </a:lnTo>
                <a:lnTo>
                  <a:pt x="4953" y="208"/>
                </a:lnTo>
                <a:lnTo>
                  <a:pt x="5235" y="141"/>
                </a:lnTo>
                <a:lnTo>
                  <a:pt x="5349" y="113"/>
                </a:lnTo>
                <a:lnTo>
                  <a:pt x="5456" y="85"/>
                </a:lnTo>
                <a:lnTo>
                  <a:pt x="5556" y="57"/>
                </a:lnTo>
                <a:lnTo>
                  <a:pt x="5648" y="29"/>
                </a:lnTo>
                <a:lnTo>
                  <a:pt x="5734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96260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3" grpId="0"/>
      <p:bldP spid="3" grpId="0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872"/>
            <a:ext cx="12858750" cy="724452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3307812" y="3850202"/>
            <a:ext cx="62420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新年</a:t>
            </a:r>
            <a:r>
              <a:rPr lang="zh-CN" altLang="en-US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计划</a:t>
            </a:r>
            <a:r>
              <a:rPr lang="zh-CN" altLang="en-US" sz="3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总结商业</a:t>
            </a:r>
            <a:r>
              <a:rPr lang="zh-CN" altLang="en-US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计划</a:t>
            </a:r>
            <a:r>
              <a:rPr lang="zh-CN" altLang="en-US" sz="3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书</a:t>
            </a:r>
            <a:r>
              <a:rPr lang="en-US" altLang="zh-CN" sz="3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zh-CN" altLang="en-US" sz="36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3351356" y="4425564"/>
            <a:ext cx="6154962" cy="52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550" cap="all" dirty="0">
                <a:solidFill>
                  <a:schemeClr val="bg1"/>
                </a:solidFill>
                <a:cs typeface="Arial" panose="020B0604020202020204" pitchFamily="34" charset="0"/>
              </a:rPr>
              <a:t>2017 New Year plan summary of a business plan </a:t>
            </a:r>
            <a:r>
              <a:rPr lang="en-US" altLang="zh-CN" sz="155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</a:p>
          <a:p>
            <a:pPr algn="ctr">
              <a:buNone/>
            </a:pPr>
            <a:r>
              <a:rPr lang="en-US" altLang="zh-CN" sz="155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55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55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55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55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55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55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55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55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55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矩形 259"/>
          <p:cNvSpPr>
            <a:spLocks noChangeArrowheads="1"/>
          </p:cNvSpPr>
          <p:nvPr/>
        </p:nvSpPr>
        <p:spPr bwMode="auto">
          <a:xfrm>
            <a:off x="4701183" y="1816125"/>
            <a:ext cx="345530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dirty="0" smtClean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2017</a:t>
            </a:r>
            <a:endParaRPr lang="zh-CN" altLang="en-US" sz="13800" cap="all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75" y="3500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3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/>
      <p:bldP spid="21" grpId="1"/>
      <p:bldP spid="22" grpId="0"/>
      <p:bldP spid="22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917512" y="3400301"/>
            <a:ext cx="1873474" cy="1873472"/>
            <a:chOff x="5068163" y="6079077"/>
            <a:chExt cx="5199191" cy="5199189"/>
          </a:xfrm>
        </p:grpSpPr>
        <p:sp>
          <p:nvSpPr>
            <p:cNvPr id="9" name="Freeform 240"/>
            <p:cNvSpPr>
              <a:spLocks noEditPoints="1"/>
            </p:cNvSpPr>
            <p:nvPr/>
          </p:nvSpPr>
          <p:spPr bwMode="auto">
            <a:xfrm>
              <a:off x="5068163" y="6079077"/>
              <a:ext cx="5199191" cy="5199189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27119" tIns="0" rIns="27119" bIns="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247"/>
            <p:cNvSpPr>
              <a:spLocks noEditPoints="1"/>
            </p:cNvSpPr>
            <p:nvPr/>
          </p:nvSpPr>
          <p:spPr bwMode="auto">
            <a:xfrm>
              <a:off x="6521688" y="7537269"/>
              <a:ext cx="2292142" cy="2286366"/>
            </a:xfrm>
            <a:custGeom>
              <a:avLst/>
              <a:gdLst>
                <a:gd name="T0" fmla="*/ 250 w 500"/>
                <a:gd name="T1" fmla="*/ 499 h 499"/>
                <a:gd name="T2" fmla="*/ 0 w 500"/>
                <a:gd name="T3" fmla="*/ 249 h 499"/>
                <a:gd name="T4" fmla="*/ 250 w 500"/>
                <a:gd name="T5" fmla="*/ 0 h 499"/>
                <a:gd name="T6" fmla="*/ 500 w 500"/>
                <a:gd name="T7" fmla="*/ 249 h 499"/>
                <a:gd name="T8" fmla="*/ 250 w 500"/>
                <a:gd name="T9" fmla="*/ 499 h 499"/>
                <a:gd name="T10" fmla="*/ 250 w 500"/>
                <a:gd name="T11" fmla="*/ 140 h 499"/>
                <a:gd name="T12" fmla="*/ 140 w 500"/>
                <a:gd name="T13" fmla="*/ 249 h 499"/>
                <a:gd name="T14" fmla="*/ 250 w 500"/>
                <a:gd name="T15" fmla="*/ 359 h 499"/>
                <a:gd name="T16" fmla="*/ 360 w 500"/>
                <a:gd name="T17" fmla="*/ 249 h 499"/>
                <a:gd name="T18" fmla="*/ 250 w 500"/>
                <a:gd name="T19" fmla="*/ 14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499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27119" tIns="0" rIns="27119" bIns="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88287" y="2759275"/>
            <a:ext cx="2154301" cy="2154301"/>
            <a:chOff x="10036426" y="5299731"/>
            <a:chExt cx="5978535" cy="5978535"/>
          </a:xfrm>
        </p:grpSpPr>
        <p:sp>
          <p:nvSpPr>
            <p:cNvPr id="8" name="Freeform 239"/>
            <p:cNvSpPr>
              <a:spLocks noEditPoints="1"/>
            </p:cNvSpPr>
            <p:nvPr/>
          </p:nvSpPr>
          <p:spPr bwMode="auto">
            <a:xfrm>
              <a:off x="10036426" y="5299731"/>
              <a:ext cx="5978535" cy="5978535"/>
            </a:xfrm>
            <a:custGeom>
              <a:avLst/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27119" tIns="0" rIns="27119" bIns="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248"/>
            <p:cNvSpPr>
              <a:spLocks noEditPoints="1"/>
            </p:cNvSpPr>
            <p:nvPr/>
          </p:nvSpPr>
          <p:spPr bwMode="auto">
            <a:xfrm>
              <a:off x="11896328" y="7080775"/>
              <a:ext cx="2382846" cy="2393316"/>
            </a:xfrm>
            <a:custGeom>
              <a:avLst/>
              <a:gdLst>
                <a:gd name="T0" fmla="*/ 287 w 574"/>
                <a:gd name="T1" fmla="*/ 575 h 575"/>
                <a:gd name="T2" fmla="*/ 0 w 574"/>
                <a:gd name="T3" fmla="*/ 287 h 575"/>
                <a:gd name="T4" fmla="*/ 287 w 574"/>
                <a:gd name="T5" fmla="*/ 0 h 575"/>
                <a:gd name="T6" fmla="*/ 574 w 574"/>
                <a:gd name="T7" fmla="*/ 287 h 575"/>
                <a:gd name="T8" fmla="*/ 287 w 574"/>
                <a:gd name="T9" fmla="*/ 575 h 575"/>
                <a:gd name="T10" fmla="*/ 287 w 574"/>
                <a:gd name="T11" fmla="*/ 160 h 575"/>
                <a:gd name="T12" fmla="*/ 160 w 574"/>
                <a:gd name="T13" fmla="*/ 287 h 575"/>
                <a:gd name="T14" fmla="*/ 287 w 574"/>
                <a:gd name="T15" fmla="*/ 415 h 575"/>
                <a:gd name="T16" fmla="*/ 414 w 574"/>
                <a:gd name="T17" fmla="*/ 287 h 575"/>
                <a:gd name="T18" fmla="*/ 287 w 574"/>
                <a:gd name="T19" fmla="*/ 16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4" h="575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27119" tIns="0" rIns="27119" bIns="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60772" y="2505613"/>
            <a:ext cx="1359261" cy="1359261"/>
            <a:chOff x="1784916" y="4981028"/>
            <a:chExt cx="3772171" cy="3772171"/>
          </a:xfrm>
        </p:grpSpPr>
        <p:sp>
          <p:nvSpPr>
            <p:cNvPr id="10" name="Freeform 241"/>
            <p:cNvSpPr>
              <a:spLocks noEditPoints="1"/>
            </p:cNvSpPr>
            <p:nvPr/>
          </p:nvSpPr>
          <p:spPr bwMode="auto">
            <a:xfrm>
              <a:off x="1784916" y="4981028"/>
              <a:ext cx="3772171" cy="3772171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7119" tIns="0" rIns="27119" bIns="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249"/>
            <p:cNvSpPr>
              <a:spLocks noEditPoints="1"/>
            </p:cNvSpPr>
            <p:nvPr/>
          </p:nvSpPr>
          <p:spPr bwMode="auto">
            <a:xfrm>
              <a:off x="2879410" y="6079077"/>
              <a:ext cx="1590304" cy="1590304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7119" tIns="0" rIns="27119" bIns="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51476" y="4531264"/>
            <a:ext cx="1359261" cy="1359261"/>
            <a:chOff x="1784916" y="4981028"/>
            <a:chExt cx="3772171" cy="3772171"/>
          </a:xfrm>
          <a:solidFill>
            <a:schemeClr val="accent5"/>
          </a:solidFill>
        </p:grpSpPr>
        <p:sp>
          <p:nvSpPr>
            <p:cNvPr id="25" name="Freeform 241"/>
            <p:cNvSpPr>
              <a:spLocks noEditPoints="1"/>
            </p:cNvSpPr>
            <p:nvPr/>
          </p:nvSpPr>
          <p:spPr bwMode="auto">
            <a:xfrm>
              <a:off x="1784916" y="4981028"/>
              <a:ext cx="3772171" cy="3772171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7119" tIns="0" rIns="27119" bIns="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49"/>
            <p:cNvSpPr>
              <a:spLocks noEditPoints="1"/>
            </p:cNvSpPr>
            <p:nvPr/>
          </p:nvSpPr>
          <p:spPr bwMode="auto">
            <a:xfrm>
              <a:off x="2879410" y="6079077"/>
              <a:ext cx="1590304" cy="1590304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7119" tIns="0" rIns="27119" bIns="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 Placeholder 7"/>
          <p:cNvSpPr txBox="1">
            <a:spLocks/>
          </p:cNvSpPr>
          <p:nvPr/>
        </p:nvSpPr>
        <p:spPr>
          <a:xfrm>
            <a:off x="2433110" y="1671389"/>
            <a:ext cx="1925373" cy="29595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2433111" y="1965635"/>
            <a:ext cx="1795592" cy="6614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Placeholder 7"/>
          <p:cNvSpPr txBox="1">
            <a:spLocks/>
          </p:cNvSpPr>
          <p:nvPr/>
        </p:nvSpPr>
        <p:spPr>
          <a:xfrm>
            <a:off x="2694367" y="5401561"/>
            <a:ext cx="1925373" cy="29595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2694368" y="5695807"/>
            <a:ext cx="1795592" cy="6614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5974596" y="2788989"/>
            <a:ext cx="1925373" cy="29595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5974597" y="3083235"/>
            <a:ext cx="1795592" cy="6614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7"/>
          <p:cNvSpPr txBox="1">
            <a:spLocks/>
          </p:cNvSpPr>
          <p:nvPr/>
        </p:nvSpPr>
        <p:spPr>
          <a:xfrm>
            <a:off x="6642253" y="4762932"/>
            <a:ext cx="1925373" cy="29595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6642254" y="5057178"/>
            <a:ext cx="1795592" cy="6614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8922316" y="3165991"/>
            <a:ext cx="1368152" cy="308341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8922316" y="3489266"/>
            <a:ext cx="2805226" cy="25457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</a:pP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35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7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968732" y="2608213"/>
            <a:ext cx="1708316" cy="1708316"/>
            <a:chOff x="7555698" y="2759717"/>
            <a:chExt cx="1619915" cy="1619915"/>
          </a:xfrm>
        </p:grpSpPr>
        <p:sp>
          <p:nvSpPr>
            <p:cNvPr id="10" name="Oval 9"/>
            <p:cNvSpPr/>
            <p:nvPr/>
          </p:nvSpPr>
          <p:spPr>
            <a:xfrm>
              <a:off x="7555698" y="2759717"/>
              <a:ext cx="1619915" cy="16199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8121821" y="3251556"/>
              <a:ext cx="487669" cy="518147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83571" y="3714942"/>
            <a:ext cx="2324148" cy="1708316"/>
            <a:chOff x="6242216" y="3809175"/>
            <a:chExt cx="2203879" cy="1619915"/>
          </a:xfrm>
        </p:grpSpPr>
        <p:sp>
          <p:nvSpPr>
            <p:cNvPr id="9" name="Freeform 8"/>
            <p:cNvSpPr/>
            <p:nvPr/>
          </p:nvSpPr>
          <p:spPr>
            <a:xfrm rot="18900000">
              <a:off x="6242216" y="3809175"/>
              <a:ext cx="2203879" cy="1619915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896733" y="4595850"/>
              <a:ext cx="596885" cy="482589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88882" y="2511243"/>
            <a:ext cx="1708316" cy="2324148"/>
            <a:chOff x="5393825" y="2667764"/>
            <a:chExt cx="1619915" cy="2203879"/>
          </a:xfrm>
        </p:grpSpPr>
        <p:sp>
          <p:nvSpPr>
            <p:cNvPr id="8" name="Freeform 7"/>
            <p:cNvSpPr/>
            <p:nvPr/>
          </p:nvSpPr>
          <p:spPr>
            <a:xfrm rot="2700000">
              <a:off x="5101843" y="2959746"/>
              <a:ext cx="2203879" cy="1619915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33681" y="3251049"/>
              <a:ext cx="368290" cy="581647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04709" y="1653419"/>
            <a:ext cx="2684454" cy="772759"/>
            <a:chOff x="4800305" y="1673942"/>
            <a:chExt cx="2442992" cy="732769"/>
          </a:xfrm>
        </p:grpSpPr>
        <p:sp>
          <p:nvSpPr>
            <p:cNvPr id="18" name="TextBox 17"/>
            <p:cNvSpPr txBox="1"/>
            <p:nvPr/>
          </p:nvSpPr>
          <p:spPr>
            <a:xfrm>
              <a:off x="5365919" y="1673942"/>
              <a:ext cx="1311767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00305" y="1898894"/>
              <a:ext cx="2442992" cy="507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</a:t>
              </a: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。请替换文字内容，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6728" y="3071733"/>
            <a:ext cx="2277246" cy="755718"/>
            <a:chOff x="4589135" y="1690101"/>
            <a:chExt cx="2654161" cy="716613"/>
          </a:xfrm>
        </p:grpSpPr>
        <p:sp>
          <p:nvSpPr>
            <p:cNvPr id="22" name="TextBox 21"/>
            <p:cNvSpPr txBox="1"/>
            <p:nvPr/>
          </p:nvSpPr>
          <p:spPr>
            <a:xfrm>
              <a:off x="5492833" y="1690101"/>
              <a:ext cx="1679994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89135" y="1898894"/>
              <a:ext cx="2654161" cy="50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</a:t>
              </a: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。请替换文字内容，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758616" y="3072384"/>
            <a:ext cx="2215375" cy="755073"/>
            <a:chOff x="4756646" y="1690713"/>
            <a:chExt cx="2582047" cy="715999"/>
          </a:xfrm>
        </p:grpSpPr>
        <p:sp>
          <p:nvSpPr>
            <p:cNvPr id="25" name="TextBox 24"/>
            <p:cNvSpPr txBox="1"/>
            <p:nvPr/>
          </p:nvSpPr>
          <p:spPr>
            <a:xfrm>
              <a:off x="4756647" y="1690713"/>
              <a:ext cx="167999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56646" y="1898894"/>
              <a:ext cx="2582047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</a:t>
              </a: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。请替换文字内容，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64714" y="5840901"/>
            <a:ext cx="2501330" cy="768453"/>
            <a:chOff x="5045438" y="1678025"/>
            <a:chExt cx="1952724" cy="728688"/>
          </a:xfrm>
        </p:grpSpPr>
        <p:sp>
          <p:nvSpPr>
            <p:cNvPr id="28" name="TextBox 27"/>
            <p:cNvSpPr txBox="1"/>
            <p:nvPr/>
          </p:nvSpPr>
          <p:spPr>
            <a:xfrm>
              <a:off x="5459156" y="1678025"/>
              <a:ext cx="112528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45438" y="1898894"/>
              <a:ext cx="1952724" cy="50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</a:t>
              </a: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。请替换文字内容，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37872" y="5818169"/>
            <a:ext cx="2501328" cy="791185"/>
            <a:chOff x="5045438" y="1656469"/>
            <a:chExt cx="1952724" cy="750244"/>
          </a:xfrm>
        </p:grpSpPr>
        <p:sp>
          <p:nvSpPr>
            <p:cNvPr id="34" name="TextBox 33"/>
            <p:cNvSpPr txBox="1"/>
            <p:nvPr/>
          </p:nvSpPr>
          <p:spPr>
            <a:xfrm>
              <a:off x="5459157" y="1656469"/>
              <a:ext cx="112528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45438" y="1898894"/>
              <a:ext cx="1952724" cy="50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</a:t>
              </a: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。请替换文字内容，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76390" y="3714942"/>
            <a:ext cx="2324148" cy="1708316"/>
            <a:chOff x="3864776" y="3809175"/>
            <a:chExt cx="2203879" cy="1619915"/>
          </a:xfrm>
        </p:grpSpPr>
        <p:sp>
          <p:nvSpPr>
            <p:cNvPr id="7" name="Freeform 6"/>
            <p:cNvSpPr/>
            <p:nvPr/>
          </p:nvSpPr>
          <p:spPr>
            <a:xfrm rot="18900000">
              <a:off x="3864776" y="3809175"/>
              <a:ext cx="2203879" cy="1619915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4525308" y="4595850"/>
              <a:ext cx="459729" cy="525769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81702" y="2511243"/>
            <a:ext cx="1708316" cy="2324148"/>
            <a:chOff x="3016386" y="2667764"/>
            <a:chExt cx="1619915" cy="2203879"/>
          </a:xfrm>
        </p:grpSpPr>
        <p:sp>
          <p:nvSpPr>
            <p:cNvPr id="6" name="Freeform 5"/>
            <p:cNvSpPr/>
            <p:nvPr/>
          </p:nvSpPr>
          <p:spPr>
            <a:xfrm rot="2700000">
              <a:off x="2724404" y="2959746"/>
              <a:ext cx="2203879" cy="1619915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3401445" y="3381220"/>
              <a:ext cx="426710" cy="48258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36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962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253" y="3632063"/>
            <a:ext cx="5281210" cy="2200527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234" y="4096105"/>
            <a:ext cx="2940691" cy="330755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596">
              <a:lnSpc>
                <a:spcPct val="12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827" y="4451572"/>
            <a:ext cx="2942591" cy="330755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596">
              <a:lnSpc>
                <a:spcPct val="12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58" y="3288222"/>
            <a:ext cx="775566" cy="1155749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596">
              <a:lnSpc>
                <a:spcPct val="12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926" y="3280619"/>
            <a:ext cx="775566" cy="1155749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596">
              <a:lnSpc>
                <a:spcPct val="12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225" y="4635546"/>
            <a:ext cx="261706" cy="278781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077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63" y="4609931"/>
            <a:ext cx="337297" cy="337652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077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57" y="4624468"/>
            <a:ext cx="293862" cy="294789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077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666" y="4636899"/>
            <a:ext cx="280240" cy="29063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077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>
            <a:spLocks/>
          </p:cNvSpPr>
          <p:nvPr/>
        </p:nvSpPr>
        <p:spPr>
          <a:xfrm>
            <a:off x="2447095" y="3250302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1570609" y="3635127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5123473" y="2450247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4246987" y="2835072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7"/>
          <p:cNvSpPr txBox="1">
            <a:spLocks/>
          </p:cNvSpPr>
          <p:nvPr/>
        </p:nvSpPr>
        <p:spPr>
          <a:xfrm>
            <a:off x="8466565" y="2707407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7590079" y="3092233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10400034" y="4374192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9523548" y="4759016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24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041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8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665600"/>
            <a:ext cx="12877800" cy="4613853"/>
            <a:chOff x="-251" y="971550"/>
            <a:chExt cx="9158050" cy="3400836"/>
          </a:xfrm>
          <a:solidFill>
            <a:srgbClr val="108036"/>
          </a:solidFill>
        </p:grpSpPr>
        <p:grpSp>
          <p:nvGrpSpPr>
            <p:cNvPr id="7" name="Group 6"/>
            <p:cNvGrpSpPr/>
            <p:nvPr/>
          </p:nvGrpSpPr>
          <p:grpSpPr>
            <a:xfrm>
              <a:off x="7316582" y="971550"/>
              <a:ext cx="1841217" cy="850209"/>
              <a:chOff x="7316582" y="971550"/>
              <a:chExt cx="1841217" cy="850209"/>
            </a:xfrm>
            <a:grpFill/>
          </p:grpSpPr>
          <p:sp>
            <p:nvSpPr>
              <p:cNvPr id="31" name="Round Single Corner Rectangle 30"/>
              <p:cNvSpPr/>
              <p:nvPr/>
            </p:nvSpPr>
            <p:spPr>
              <a:xfrm flipH="1">
                <a:off x="7316582" y="971550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230291" y="971550"/>
                <a:ext cx="927508" cy="85020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486206" y="1821759"/>
              <a:ext cx="2744086" cy="850209"/>
              <a:chOff x="5486206" y="1821759"/>
              <a:chExt cx="2744086" cy="850209"/>
            </a:xfrm>
            <a:grpFill/>
          </p:grpSpPr>
          <p:sp>
            <p:nvSpPr>
              <p:cNvPr id="25" name="Round Single Corner Rectangle 24"/>
              <p:cNvSpPr/>
              <p:nvPr/>
            </p:nvSpPr>
            <p:spPr>
              <a:xfrm flipH="1">
                <a:off x="5486206" y="1821759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402590" y="1821759"/>
                <a:ext cx="913710" cy="85020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Round Single Corner Rectangle 26"/>
              <p:cNvSpPr/>
              <p:nvPr/>
            </p:nvSpPr>
            <p:spPr>
              <a:xfrm flipV="1">
                <a:off x="7316582" y="1821759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5400000">
                <a:off x="7273447" y="2198347"/>
                <a:ext cx="208428" cy="122723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658788" y="2671968"/>
              <a:ext cx="2741129" cy="850209"/>
              <a:chOff x="3658788" y="2671968"/>
              <a:chExt cx="2741129" cy="850209"/>
            </a:xfrm>
            <a:grpFill/>
          </p:grpSpPr>
          <p:sp>
            <p:nvSpPr>
              <p:cNvPr id="21" name="Round Single Corner Rectangle 20"/>
              <p:cNvSpPr/>
              <p:nvPr/>
            </p:nvSpPr>
            <p:spPr>
              <a:xfrm flipH="1">
                <a:off x="3658788" y="2671968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572497" y="2671968"/>
                <a:ext cx="913710" cy="85020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ound Single Corner Rectangle 22"/>
              <p:cNvSpPr/>
              <p:nvPr/>
            </p:nvSpPr>
            <p:spPr>
              <a:xfrm flipV="1">
                <a:off x="5486207" y="2671968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5400000">
                <a:off x="5443548" y="3035711"/>
                <a:ext cx="208428" cy="122723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831370" y="3522177"/>
              <a:ext cx="2741128" cy="850209"/>
              <a:chOff x="1831370" y="3522177"/>
              <a:chExt cx="2741128" cy="850209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2745079" y="3522177"/>
                <a:ext cx="913710" cy="85020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Round Single Corner Rectangle 17"/>
              <p:cNvSpPr/>
              <p:nvPr/>
            </p:nvSpPr>
            <p:spPr>
              <a:xfrm flipH="1" flipV="1">
                <a:off x="1831370" y="3522177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Round Single Corner Rectangle 18"/>
              <p:cNvSpPr/>
              <p:nvPr/>
            </p:nvSpPr>
            <p:spPr>
              <a:xfrm flipV="1">
                <a:off x="3658788" y="3522177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rot="5400000">
                <a:off x="3615935" y="3908056"/>
                <a:ext cx="208428" cy="122723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-251" y="2671968"/>
              <a:ext cx="2745331" cy="850209"/>
              <a:chOff x="-251" y="2671968"/>
              <a:chExt cx="2745331" cy="850209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917661" y="2671968"/>
                <a:ext cx="913710" cy="85020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Round Single Corner Rectangle 13"/>
              <p:cNvSpPr/>
              <p:nvPr/>
            </p:nvSpPr>
            <p:spPr>
              <a:xfrm>
                <a:off x="1831370" y="2671968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251" y="2671968"/>
                <a:ext cx="917912" cy="850209"/>
              </a:xfrm>
              <a:prstGeom prst="rect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5400000">
                <a:off x="1785948" y="3035711"/>
                <a:ext cx="208428" cy="122723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7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4" name="Freeform 6"/>
          <p:cNvSpPr>
            <a:spLocks noChangeAspect="1" noEditPoints="1"/>
          </p:cNvSpPr>
          <p:nvPr/>
        </p:nvSpPr>
        <p:spPr bwMode="auto">
          <a:xfrm>
            <a:off x="1746599" y="4175538"/>
            <a:ext cx="346472" cy="381122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1687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11"/>
          <p:cNvSpPr>
            <a:spLocks noChangeAspect="1"/>
          </p:cNvSpPr>
          <p:nvPr/>
        </p:nvSpPr>
        <p:spPr bwMode="auto">
          <a:xfrm>
            <a:off x="6870699" y="4232924"/>
            <a:ext cx="427340" cy="277816"/>
          </a:xfrm>
          <a:custGeom>
            <a:avLst/>
            <a:gdLst>
              <a:gd name="T0" fmla="*/ 304 w 400"/>
              <a:gd name="T1" fmla="*/ 73 h 260"/>
              <a:gd name="T2" fmla="*/ 288 w 400"/>
              <a:gd name="T3" fmla="*/ 74 h 260"/>
              <a:gd name="T4" fmla="*/ 186 w 400"/>
              <a:gd name="T5" fmla="*/ 0 h 260"/>
              <a:gd name="T6" fmla="*/ 80 w 400"/>
              <a:gd name="T7" fmla="*/ 104 h 260"/>
              <a:gd name="T8" fmla="*/ 81 w 400"/>
              <a:gd name="T9" fmla="*/ 119 h 260"/>
              <a:gd name="T10" fmla="*/ 72 w 400"/>
              <a:gd name="T11" fmla="*/ 118 h 260"/>
              <a:gd name="T12" fmla="*/ 0 w 400"/>
              <a:gd name="T13" fmla="*/ 189 h 260"/>
              <a:gd name="T14" fmla="*/ 72 w 400"/>
              <a:gd name="T15" fmla="*/ 260 h 260"/>
              <a:gd name="T16" fmla="*/ 172 w 400"/>
              <a:gd name="T17" fmla="*/ 260 h 260"/>
              <a:gd name="T18" fmla="*/ 172 w 400"/>
              <a:gd name="T19" fmla="*/ 184 h 260"/>
              <a:gd name="T20" fmla="*/ 130 w 400"/>
              <a:gd name="T21" fmla="*/ 184 h 260"/>
              <a:gd name="T22" fmla="*/ 200 w 400"/>
              <a:gd name="T23" fmla="*/ 92 h 260"/>
              <a:gd name="T24" fmla="*/ 270 w 400"/>
              <a:gd name="T25" fmla="*/ 184 h 260"/>
              <a:gd name="T26" fmla="*/ 228 w 400"/>
              <a:gd name="T27" fmla="*/ 184 h 260"/>
              <a:gd name="T28" fmla="*/ 228 w 400"/>
              <a:gd name="T29" fmla="*/ 260 h 260"/>
              <a:gd name="T30" fmla="*/ 304 w 400"/>
              <a:gd name="T31" fmla="*/ 260 h 260"/>
              <a:gd name="T32" fmla="*/ 400 w 400"/>
              <a:gd name="T33" fmla="*/ 166 h 260"/>
              <a:gd name="T34" fmla="*/ 304 w 400"/>
              <a:gd name="T35" fmla="*/ 7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60">
                <a:moveTo>
                  <a:pt x="304" y="73"/>
                </a:moveTo>
                <a:cubicBezTo>
                  <a:pt x="298" y="73"/>
                  <a:pt x="293" y="73"/>
                  <a:pt x="288" y="74"/>
                </a:cubicBezTo>
                <a:cubicBezTo>
                  <a:pt x="275" y="31"/>
                  <a:pt x="234" y="0"/>
                  <a:pt x="186" y="0"/>
                </a:cubicBezTo>
                <a:cubicBezTo>
                  <a:pt x="127" y="0"/>
                  <a:pt x="80" y="46"/>
                  <a:pt x="80" y="104"/>
                </a:cubicBezTo>
                <a:cubicBezTo>
                  <a:pt x="80" y="109"/>
                  <a:pt x="80" y="114"/>
                  <a:pt x="81" y="119"/>
                </a:cubicBezTo>
                <a:cubicBezTo>
                  <a:pt x="78" y="119"/>
                  <a:pt x="75" y="118"/>
                  <a:pt x="72" y="118"/>
                </a:cubicBezTo>
                <a:cubicBezTo>
                  <a:pt x="32" y="118"/>
                  <a:pt x="0" y="150"/>
                  <a:pt x="0" y="189"/>
                </a:cubicBezTo>
                <a:cubicBezTo>
                  <a:pt x="0" y="228"/>
                  <a:pt x="32" y="260"/>
                  <a:pt x="72" y="260"/>
                </a:cubicBezTo>
                <a:cubicBezTo>
                  <a:pt x="172" y="260"/>
                  <a:pt x="172" y="260"/>
                  <a:pt x="172" y="260"/>
                </a:cubicBezTo>
                <a:cubicBezTo>
                  <a:pt x="172" y="184"/>
                  <a:pt x="172" y="184"/>
                  <a:pt x="172" y="184"/>
                </a:cubicBezTo>
                <a:cubicBezTo>
                  <a:pt x="130" y="184"/>
                  <a:pt x="130" y="184"/>
                  <a:pt x="130" y="184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70" y="184"/>
                  <a:pt x="270" y="184"/>
                  <a:pt x="270" y="184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8" y="260"/>
                  <a:pt x="228" y="260"/>
                  <a:pt x="228" y="260"/>
                </a:cubicBezTo>
                <a:cubicBezTo>
                  <a:pt x="304" y="260"/>
                  <a:pt x="304" y="260"/>
                  <a:pt x="304" y="260"/>
                </a:cubicBezTo>
                <a:cubicBezTo>
                  <a:pt x="357" y="260"/>
                  <a:pt x="400" y="218"/>
                  <a:pt x="400" y="166"/>
                </a:cubicBezTo>
                <a:cubicBezTo>
                  <a:pt x="400" y="115"/>
                  <a:pt x="357" y="73"/>
                  <a:pt x="304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1687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16"/>
          <p:cNvSpPr>
            <a:spLocks noChangeAspect="1" noEditPoints="1"/>
          </p:cNvSpPr>
          <p:nvPr/>
        </p:nvSpPr>
        <p:spPr bwMode="auto">
          <a:xfrm>
            <a:off x="4300478" y="5358567"/>
            <a:ext cx="395302" cy="394853"/>
          </a:xfrm>
          <a:custGeom>
            <a:avLst/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1687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21"/>
          <p:cNvSpPr>
            <a:spLocks noChangeAspect="1" noEditPoints="1"/>
          </p:cNvSpPr>
          <p:nvPr/>
        </p:nvSpPr>
        <p:spPr bwMode="auto">
          <a:xfrm>
            <a:off x="12019174" y="1929804"/>
            <a:ext cx="393616" cy="350391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1687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26"/>
          <p:cNvSpPr>
            <a:spLocks noChangeAspect="1" noEditPoints="1"/>
          </p:cNvSpPr>
          <p:nvPr/>
        </p:nvSpPr>
        <p:spPr bwMode="auto">
          <a:xfrm>
            <a:off x="9524005" y="3064656"/>
            <a:ext cx="289977" cy="363045"/>
          </a:xfrm>
          <a:custGeom>
            <a:avLst/>
            <a:gdLst>
              <a:gd name="T0" fmla="*/ 311 w 321"/>
              <a:gd name="T1" fmla="*/ 99 h 402"/>
              <a:gd name="T2" fmla="*/ 189 w 321"/>
              <a:gd name="T3" fmla="*/ 11 h 402"/>
              <a:gd name="T4" fmla="*/ 94 w 321"/>
              <a:gd name="T5" fmla="*/ 126 h 402"/>
              <a:gd name="T6" fmla="*/ 109 w 321"/>
              <a:gd name="T7" fmla="*/ 174 h 402"/>
              <a:gd name="T8" fmla="*/ 6 w 321"/>
              <a:gd name="T9" fmla="*/ 328 h 402"/>
              <a:gd name="T10" fmla="*/ 1 w 321"/>
              <a:gd name="T11" fmla="*/ 351 h 402"/>
              <a:gd name="T12" fmla="*/ 8 w 321"/>
              <a:gd name="T13" fmla="*/ 390 h 402"/>
              <a:gd name="T14" fmla="*/ 22 w 321"/>
              <a:gd name="T15" fmla="*/ 401 h 402"/>
              <a:gd name="T16" fmla="*/ 52 w 321"/>
              <a:gd name="T17" fmla="*/ 395 h 402"/>
              <a:gd name="T18" fmla="*/ 71 w 321"/>
              <a:gd name="T19" fmla="*/ 382 h 402"/>
              <a:gd name="T20" fmla="*/ 111 w 321"/>
              <a:gd name="T21" fmla="*/ 316 h 402"/>
              <a:gd name="T22" fmla="*/ 112 w 321"/>
              <a:gd name="T23" fmla="*/ 316 h 402"/>
              <a:gd name="T24" fmla="*/ 140 w 321"/>
              <a:gd name="T25" fmla="*/ 311 h 402"/>
              <a:gd name="T26" fmla="*/ 187 w 321"/>
              <a:gd name="T27" fmla="*/ 233 h 402"/>
              <a:gd name="T28" fmla="*/ 239 w 321"/>
              <a:gd name="T29" fmla="*/ 232 h 402"/>
              <a:gd name="T30" fmla="*/ 311 w 321"/>
              <a:gd name="T31" fmla="*/ 99 h 402"/>
              <a:gd name="T32" fmla="*/ 260 w 321"/>
              <a:gd name="T33" fmla="*/ 130 h 402"/>
              <a:gd name="T34" fmla="*/ 206 w 321"/>
              <a:gd name="T35" fmla="*/ 120 h 402"/>
              <a:gd name="T36" fmla="*/ 179 w 321"/>
              <a:gd name="T37" fmla="*/ 71 h 402"/>
              <a:gd name="T38" fmla="*/ 248 w 321"/>
              <a:gd name="T39" fmla="*/ 58 h 402"/>
              <a:gd name="T40" fmla="*/ 260 w 321"/>
              <a:gd name="T41" fmla="*/ 13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1" h="402">
                <a:moveTo>
                  <a:pt x="311" y="99"/>
                </a:moveTo>
                <a:cubicBezTo>
                  <a:pt x="301" y="40"/>
                  <a:pt x="246" y="0"/>
                  <a:pt x="189" y="11"/>
                </a:cubicBezTo>
                <a:cubicBezTo>
                  <a:pt x="132" y="21"/>
                  <a:pt x="84" y="67"/>
                  <a:pt x="94" y="126"/>
                </a:cubicBezTo>
                <a:cubicBezTo>
                  <a:pt x="96" y="139"/>
                  <a:pt x="102" y="159"/>
                  <a:pt x="109" y="174"/>
                </a:cubicBezTo>
                <a:cubicBezTo>
                  <a:pt x="6" y="328"/>
                  <a:pt x="6" y="328"/>
                  <a:pt x="6" y="328"/>
                </a:cubicBezTo>
                <a:cubicBezTo>
                  <a:pt x="2" y="334"/>
                  <a:pt x="0" y="344"/>
                  <a:pt x="1" y="351"/>
                </a:cubicBezTo>
                <a:cubicBezTo>
                  <a:pt x="8" y="390"/>
                  <a:pt x="8" y="390"/>
                  <a:pt x="8" y="390"/>
                </a:cubicBezTo>
                <a:cubicBezTo>
                  <a:pt x="9" y="397"/>
                  <a:pt x="15" y="402"/>
                  <a:pt x="22" y="401"/>
                </a:cubicBezTo>
                <a:cubicBezTo>
                  <a:pt x="52" y="395"/>
                  <a:pt x="52" y="395"/>
                  <a:pt x="52" y="395"/>
                </a:cubicBezTo>
                <a:cubicBezTo>
                  <a:pt x="59" y="394"/>
                  <a:pt x="67" y="388"/>
                  <a:pt x="71" y="382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12" y="316"/>
                  <a:pt x="112" y="316"/>
                  <a:pt x="112" y="316"/>
                </a:cubicBezTo>
                <a:cubicBezTo>
                  <a:pt x="140" y="311"/>
                  <a:pt x="140" y="311"/>
                  <a:pt x="140" y="311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203" y="236"/>
                  <a:pt x="226" y="235"/>
                  <a:pt x="239" y="232"/>
                </a:cubicBezTo>
                <a:cubicBezTo>
                  <a:pt x="296" y="222"/>
                  <a:pt x="321" y="159"/>
                  <a:pt x="311" y="99"/>
                </a:cubicBezTo>
                <a:close/>
                <a:moveTo>
                  <a:pt x="260" y="130"/>
                </a:moveTo>
                <a:cubicBezTo>
                  <a:pt x="244" y="153"/>
                  <a:pt x="228" y="137"/>
                  <a:pt x="206" y="120"/>
                </a:cubicBezTo>
                <a:cubicBezTo>
                  <a:pt x="184" y="104"/>
                  <a:pt x="163" y="94"/>
                  <a:pt x="179" y="71"/>
                </a:cubicBezTo>
                <a:cubicBezTo>
                  <a:pt x="195" y="47"/>
                  <a:pt x="226" y="42"/>
                  <a:pt x="248" y="58"/>
                </a:cubicBezTo>
                <a:cubicBezTo>
                  <a:pt x="270" y="74"/>
                  <a:pt x="276" y="107"/>
                  <a:pt x="260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1687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itle 13"/>
          <p:cNvSpPr txBox="1">
            <a:spLocks/>
          </p:cNvSpPr>
          <p:nvPr/>
        </p:nvSpPr>
        <p:spPr>
          <a:xfrm>
            <a:off x="1234404" y="4577761"/>
            <a:ext cx="1370860" cy="492084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68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687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itle 13"/>
          <p:cNvSpPr txBox="1">
            <a:spLocks/>
          </p:cNvSpPr>
          <p:nvPr/>
        </p:nvSpPr>
        <p:spPr>
          <a:xfrm>
            <a:off x="3812698" y="5707301"/>
            <a:ext cx="1370860" cy="492084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68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687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itle 13"/>
          <p:cNvSpPr txBox="1">
            <a:spLocks/>
          </p:cNvSpPr>
          <p:nvPr/>
        </p:nvSpPr>
        <p:spPr>
          <a:xfrm>
            <a:off x="6384115" y="4526697"/>
            <a:ext cx="1370860" cy="492084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68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687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itle 13"/>
          <p:cNvSpPr txBox="1">
            <a:spLocks/>
          </p:cNvSpPr>
          <p:nvPr/>
        </p:nvSpPr>
        <p:spPr>
          <a:xfrm>
            <a:off x="8983564" y="3403180"/>
            <a:ext cx="1370860" cy="492084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68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687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itle 13"/>
          <p:cNvSpPr txBox="1">
            <a:spLocks/>
          </p:cNvSpPr>
          <p:nvPr/>
        </p:nvSpPr>
        <p:spPr>
          <a:xfrm>
            <a:off x="11524696" y="2280195"/>
            <a:ext cx="1370860" cy="492084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68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687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638176" y="3048543"/>
            <a:ext cx="2694855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38177" y="2602991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</a:endParaRPr>
          </a:p>
        </p:txBody>
      </p:sp>
      <p:sp>
        <p:nvSpPr>
          <p:cNvPr id="61" name="文本框 60"/>
          <p:cNvSpPr txBox="1">
            <a:spLocks noChangeArrowheads="1"/>
          </p:cNvSpPr>
          <p:nvPr/>
        </p:nvSpPr>
        <p:spPr bwMode="auto">
          <a:xfrm>
            <a:off x="6537530" y="5659008"/>
            <a:ext cx="2694855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537531" y="5213456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</a:endParaRPr>
          </a:p>
        </p:txBody>
      </p:sp>
      <p:sp>
        <p:nvSpPr>
          <p:cNvPr id="63" name="文本框 62"/>
          <p:cNvSpPr txBox="1">
            <a:spLocks noChangeArrowheads="1"/>
          </p:cNvSpPr>
          <p:nvPr/>
        </p:nvSpPr>
        <p:spPr bwMode="auto">
          <a:xfrm>
            <a:off x="4988949" y="3078040"/>
            <a:ext cx="2694855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988950" y="2632488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</a:endParaRPr>
          </a:p>
        </p:txBody>
      </p:sp>
      <p:sp>
        <p:nvSpPr>
          <p:cNvPr id="65" name="文本框 64"/>
          <p:cNvSpPr txBox="1">
            <a:spLocks noChangeArrowheads="1"/>
          </p:cNvSpPr>
          <p:nvPr/>
        </p:nvSpPr>
        <p:spPr bwMode="auto">
          <a:xfrm>
            <a:off x="7628911" y="2045653"/>
            <a:ext cx="2694855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628912" y="1600101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</a:endParaRPr>
          </a:p>
        </p:txBody>
      </p:sp>
      <p:sp>
        <p:nvSpPr>
          <p:cNvPr id="67" name="文本框 66"/>
          <p:cNvSpPr txBox="1">
            <a:spLocks noChangeArrowheads="1"/>
          </p:cNvSpPr>
          <p:nvPr/>
        </p:nvSpPr>
        <p:spPr bwMode="auto">
          <a:xfrm>
            <a:off x="9192240" y="4523382"/>
            <a:ext cx="2694855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9192241" y="4077830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47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65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75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75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2382217" y="2009070"/>
            <a:ext cx="732194" cy="732194"/>
            <a:chOff x="0" y="0"/>
            <a:chExt cx="520701" cy="520701"/>
          </a:xfrm>
        </p:grpSpPr>
        <p:sp>
          <p:nvSpPr>
            <p:cNvPr id="20486" name="AutoShape 6"/>
            <p:cNvSpPr>
              <a:spLocks/>
            </p:cNvSpPr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87" name="AutoShape 7"/>
            <p:cNvSpPr>
              <a:spLocks/>
            </p:cNvSpPr>
            <p:nvPr/>
          </p:nvSpPr>
          <p:spPr bwMode="auto">
            <a:xfrm>
              <a:off x="109537" y="125413"/>
              <a:ext cx="406401" cy="395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05" y="2541"/>
                  </a:moveTo>
                  <a:cubicBezTo>
                    <a:pt x="13321" y="4495"/>
                    <a:pt x="13321" y="4495"/>
                    <a:pt x="13321" y="4495"/>
                  </a:cubicBezTo>
                  <a:cubicBezTo>
                    <a:pt x="12274" y="3225"/>
                    <a:pt x="12274" y="3225"/>
                    <a:pt x="12274" y="3225"/>
                  </a:cubicBezTo>
                  <a:cubicBezTo>
                    <a:pt x="10086" y="586"/>
                    <a:pt x="10086" y="586"/>
                    <a:pt x="10086" y="586"/>
                  </a:cubicBezTo>
                  <a:cubicBezTo>
                    <a:pt x="9896" y="781"/>
                    <a:pt x="9896" y="781"/>
                    <a:pt x="9896" y="781"/>
                  </a:cubicBezTo>
                  <a:cubicBezTo>
                    <a:pt x="9610" y="390"/>
                    <a:pt x="9610" y="390"/>
                    <a:pt x="9610" y="390"/>
                  </a:cubicBezTo>
                  <a:cubicBezTo>
                    <a:pt x="6470" y="0"/>
                    <a:pt x="6470" y="0"/>
                    <a:pt x="6470" y="0"/>
                  </a:cubicBezTo>
                  <a:cubicBezTo>
                    <a:pt x="4662" y="3029"/>
                    <a:pt x="4662" y="3029"/>
                    <a:pt x="4662" y="3029"/>
                  </a:cubicBezTo>
                  <a:cubicBezTo>
                    <a:pt x="0" y="5571"/>
                    <a:pt x="0" y="5571"/>
                    <a:pt x="0" y="5571"/>
                  </a:cubicBezTo>
                  <a:cubicBezTo>
                    <a:pt x="1998" y="8307"/>
                    <a:pt x="1998" y="8307"/>
                    <a:pt x="1998" y="8307"/>
                  </a:cubicBezTo>
                  <a:cubicBezTo>
                    <a:pt x="3520" y="10262"/>
                    <a:pt x="3520" y="10262"/>
                    <a:pt x="3520" y="10262"/>
                  </a:cubicBezTo>
                  <a:cubicBezTo>
                    <a:pt x="190" y="13292"/>
                    <a:pt x="190" y="13292"/>
                    <a:pt x="190" y="13292"/>
                  </a:cubicBezTo>
                  <a:cubicBezTo>
                    <a:pt x="7231" y="21502"/>
                    <a:pt x="7231" y="21502"/>
                    <a:pt x="7231" y="21502"/>
                  </a:cubicBezTo>
                  <a:cubicBezTo>
                    <a:pt x="7422" y="21600"/>
                    <a:pt x="7707" y="21600"/>
                    <a:pt x="7992" y="21600"/>
                  </a:cubicBezTo>
                  <a:cubicBezTo>
                    <a:pt x="14844" y="21600"/>
                    <a:pt x="20553" y="16419"/>
                    <a:pt x="21600" y="9676"/>
                  </a:cubicBezTo>
                  <a:lnTo>
                    <a:pt x="15605" y="25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88" name="AutoShape 8"/>
            <p:cNvSpPr>
              <a:spLocks/>
            </p:cNvSpPr>
            <p:nvPr/>
          </p:nvSpPr>
          <p:spPr bwMode="auto">
            <a:xfrm>
              <a:off x="107950" y="117475"/>
              <a:ext cx="303213" cy="149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63" y="21599"/>
                  </a:moveTo>
                  <a:cubicBezTo>
                    <a:pt x="15209" y="21599"/>
                    <a:pt x="19043" y="19518"/>
                    <a:pt x="21599" y="16134"/>
                  </a:cubicBezTo>
                  <a:cubicBezTo>
                    <a:pt x="21472" y="10149"/>
                    <a:pt x="21472" y="10149"/>
                    <a:pt x="21472" y="10149"/>
                  </a:cubicBezTo>
                  <a:cubicBezTo>
                    <a:pt x="21472" y="8327"/>
                    <a:pt x="20833" y="6766"/>
                    <a:pt x="19810" y="6766"/>
                  </a:cubicBezTo>
                  <a:cubicBezTo>
                    <a:pt x="14698" y="6766"/>
                    <a:pt x="14698" y="6766"/>
                    <a:pt x="14698" y="6766"/>
                  </a:cubicBezTo>
                  <a:cubicBezTo>
                    <a:pt x="14442" y="2862"/>
                    <a:pt x="12781" y="0"/>
                    <a:pt x="10863" y="0"/>
                  </a:cubicBezTo>
                  <a:cubicBezTo>
                    <a:pt x="8818" y="0"/>
                    <a:pt x="7157" y="2862"/>
                    <a:pt x="6901" y="7026"/>
                  </a:cubicBezTo>
                  <a:cubicBezTo>
                    <a:pt x="1661" y="7026"/>
                    <a:pt x="1661" y="7026"/>
                    <a:pt x="1661" y="7026"/>
                  </a:cubicBezTo>
                  <a:cubicBezTo>
                    <a:pt x="766" y="7026"/>
                    <a:pt x="0" y="8587"/>
                    <a:pt x="0" y="10409"/>
                  </a:cubicBezTo>
                  <a:cubicBezTo>
                    <a:pt x="127" y="15874"/>
                    <a:pt x="127" y="15874"/>
                    <a:pt x="127" y="15874"/>
                  </a:cubicBezTo>
                  <a:cubicBezTo>
                    <a:pt x="2556" y="19518"/>
                    <a:pt x="6518" y="21599"/>
                    <a:pt x="10863" y="21599"/>
                  </a:cubicBezTo>
                  <a:close/>
                  <a:moveTo>
                    <a:pt x="10863" y="20038"/>
                  </a:moveTo>
                  <a:cubicBezTo>
                    <a:pt x="10097" y="20038"/>
                    <a:pt x="9457" y="19257"/>
                    <a:pt x="9457" y="18737"/>
                  </a:cubicBezTo>
                  <a:cubicBezTo>
                    <a:pt x="9457" y="17956"/>
                    <a:pt x="10097" y="17436"/>
                    <a:pt x="10863" y="17436"/>
                  </a:cubicBezTo>
                  <a:cubicBezTo>
                    <a:pt x="11502" y="17436"/>
                    <a:pt x="12142" y="17956"/>
                    <a:pt x="12142" y="18737"/>
                  </a:cubicBezTo>
                  <a:cubicBezTo>
                    <a:pt x="12142" y="19257"/>
                    <a:pt x="11502" y="20038"/>
                    <a:pt x="10863" y="20038"/>
                  </a:cubicBezTo>
                  <a:close/>
                  <a:moveTo>
                    <a:pt x="10863" y="1821"/>
                  </a:moveTo>
                  <a:cubicBezTo>
                    <a:pt x="12397" y="1821"/>
                    <a:pt x="13803" y="3903"/>
                    <a:pt x="14314" y="6766"/>
                  </a:cubicBezTo>
                  <a:cubicBezTo>
                    <a:pt x="7285" y="7026"/>
                    <a:pt x="7285" y="7026"/>
                    <a:pt x="7285" y="7026"/>
                  </a:cubicBezTo>
                  <a:cubicBezTo>
                    <a:pt x="7668" y="3903"/>
                    <a:pt x="9074" y="1821"/>
                    <a:pt x="10863" y="182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89" name="AutoShape 9"/>
            <p:cNvSpPr>
              <a:spLocks/>
            </p:cNvSpPr>
            <p:nvPr/>
          </p:nvSpPr>
          <p:spPr bwMode="auto">
            <a:xfrm>
              <a:off x="107950" y="238125"/>
              <a:ext cx="303213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472" y="0"/>
                  </a:moveTo>
                  <a:cubicBezTo>
                    <a:pt x="18915" y="3646"/>
                    <a:pt x="15081" y="5890"/>
                    <a:pt x="10736" y="5890"/>
                  </a:cubicBezTo>
                  <a:cubicBezTo>
                    <a:pt x="6518" y="5890"/>
                    <a:pt x="2684" y="3646"/>
                    <a:pt x="0" y="0"/>
                  </a:cubicBezTo>
                  <a:cubicBezTo>
                    <a:pt x="127" y="17953"/>
                    <a:pt x="127" y="17953"/>
                    <a:pt x="127" y="17953"/>
                  </a:cubicBezTo>
                  <a:cubicBezTo>
                    <a:pt x="127" y="20197"/>
                    <a:pt x="894" y="21599"/>
                    <a:pt x="1789" y="21599"/>
                  </a:cubicBezTo>
                  <a:cubicBezTo>
                    <a:pt x="19938" y="21319"/>
                    <a:pt x="19938" y="21319"/>
                    <a:pt x="19938" y="21319"/>
                  </a:cubicBezTo>
                  <a:cubicBezTo>
                    <a:pt x="20833" y="21319"/>
                    <a:pt x="21599" y="19636"/>
                    <a:pt x="21599" y="17672"/>
                  </a:cubicBezTo>
                  <a:lnTo>
                    <a:pt x="2147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</p:grp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2366590" y="4259227"/>
            <a:ext cx="734427" cy="732194"/>
            <a:chOff x="-1" y="0"/>
            <a:chExt cx="522289" cy="520701"/>
          </a:xfrm>
        </p:grpSpPr>
        <p:sp>
          <p:nvSpPr>
            <p:cNvPr id="2" name="AutoShape 11"/>
            <p:cNvSpPr>
              <a:spLocks/>
            </p:cNvSpPr>
            <p:nvPr/>
          </p:nvSpPr>
          <p:spPr bwMode="auto">
            <a:xfrm>
              <a:off x="-1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92" name="AutoShape 12"/>
            <p:cNvSpPr>
              <a:spLocks/>
            </p:cNvSpPr>
            <p:nvPr/>
          </p:nvSpPr>
          <p:spPr bwMode="auto">
            <a:xfrm>
              <a:off x="63499" y="187325"/>
              <a:ext cx="458789" cy="320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119"/>
                  </a:moveTo>
                  <a:cubicBezTo>
                    <a:pt x="18140" y="1930"/>
                    <a:pt x="18140" y="1930"/>
                    <a:pt x="18140" y="1930"/>
                  </a:cubicBezTo>
                  <a:cubicBezTo>
                    <a:pt x="9787" y="0"/>
                    <a:pt x="9787" y="0"/>
                    <a:pt x="9787" y="0"/>
                  </a:cubicBezTo>
                  <a:cubicBezTo>
                    <a:pt x="3037" y="724"/>
                    <a:pt x="3037" y="724"/>
                    <a:pt x="3037" y="724"/>
                  </a:cubicBezTo>
                  <a:cubicBezTo>
                    <a:pt x="0" y="1930"/>
                    <a:pt x="0" y="1930"/>
                    <a:pt x="0" y="1930"/>
                  </a:cubicBezTo>
                  <a:cubicBezTo>
                    <a:pt x="5062" y="9653"/>
                    <a:pt x="5062" y="9653"/>
                    <a:pt x="5062" y="9653"/>
                  </a:cubicBezTo>
                  <a:cubicBezTo>
                    <a:pt x="12824" y="21600"/>
                    <a:pt x="12824" y="21600"/>
                    <a:pt x="12824" y="21600"/>
                  </a:cubicBezTo>
                  <a:cubicBezTo>
                    <a:pt x="17465" y="19789"/>
                    <a:pt x="21009" y="14118"/>
                    <a:pt x="21599" y="711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93" name="AutoShape 13"/>
            <p:cNvSpPr>
              <a:spLocks/>
            </p:cNvSpPr>
            <p:nvPr/>
          </p:nvSpPr>
          <p:spPr bwMode="auto">
            <a:xfrm>
              <a:off x="163512" y="258763"/>
              <a:ext cx="187325" cy="968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423" y="8799"/>
                  </a:moveTo>
                  <a:cubicBezTo>
                    <a:pt x="11215" y="8399"/>
                    <a:pt x="11215" y="8399"/>
                    <a:pt x="11215" y="83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00"/>
                    <a:pt x="0" y="12400"/>
                    <a:pt x="0" y="12400"/>
                  </a:cubicBezTo>
                  <a:cubicBezTo>
                    <a:pt x="0" y="17599"/>
                    <a:pt x="4776" y="21599"/>
                    <a:pt x="10800" y="21599"/>
                  </a:cubicBezTo>
                  <a:cubicBezTo>
                    <a:pt x="16823" y="21599"/>
                    <a:pt x="21599" y="17599"/>
                    <a:pt x="21599" y="12400"/>
                  </a:cubicBezTo>
                  <a:cubicBezTo>
                    <a:pt x="21599" y="800"/>
                    <a:pt x="21599" y="800"/>
                    <a:pt x="21599" y="800"/>
                  </a:cubicBezTo>
                  <a:lnTo>
                    <a:pt x="11423" y="8799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94" name="AutoShape 14"/>
            <p:cNvSpPr>
              <a:spLocks/>
            </p:cNvSpPr>
            <p:nvPr/>
          </p:nvSpPr>
          <p:spPr bwMode="auto">
            <a:xfrm>
              <a:off x="63499" y="131763"/>
              <a:ext cx="403226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236"/>
                  </a:moveTo>
                  <a:cubicBezTo>
                    <a:pt x="20735" y="16699"/>
                    <a:pt x="20735" y="16699"/>
                    <a:pt x="20735" y="16699"/>
                  </a:cubicBezTo>
                  <a:cubicBezTo>
                    <a:pt x="20735" y="16517"/>
                    <a:pt x="20735" y="16154"/>
                    <a:pt x="20735" y="15973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531"/>
                    <a:pt x="20735" y="8531"/>
                    <a:pt x="20735" y="8531"/>
                  </a:cubicBezTo>
                  <a:cubicBezTo>
                    <a:pt x="20639" y="8531"/>
                    <a:pt x="20639" y="8531"/>
                    <a:pt x="20639" y="8531"/>
                  </a:cubicBezTo>
                  <a:cubicBezTo>
                    <a:pt x="10367" y="0"/>
                    <a:pt x="10367" y="0"/>
                    <a:pt x="10367" y="0"/>
                  </a:cubicBezTo>
                  <a:cubicBezTo>
                    <a:pt x="0" y="8531"/>
                    <a:pt x="0" y="8531"/>
                    <a:pt x="0" y="8531"/>
                  </a:cubicBezTo>
                  <a:cubicBezTo>
                    <a:pt x="10655" y="16336"/>
                    <a:pt x="10655" y="16336"/>
                    <a:pt x="10655" y="16336"/>
                  </a:cubicBezTo>
                  <a:cubicBezTo>
                    <a:pt x="20063" y="9075"/>
                    <a:pt x="20063" y="9075"/>
                    <a:pt x="20063" y="9075"/>
                  </a:cubicBezTo>
                  <a:cubicBezTo>
                    <a:pt x="20063" y="16699"/>
                    <a:pt x="20063" y="16699"/>
                    <a:pt x="20063" y="16699"/>
                  </a:cubicBezTo>
                  <a:cubicBezTo>
                    <a:pt x="19295" y="21236"/>
                    <a:pt x="19295" y="21236"/>
                    <a:pt x="19295" y="21236"/>
                  </a:cubicBezTo>
                  <a:cubicBezTo>
                    <a:pt x="19871" y="21600"/>
                    <a:pt x="19871" y="21600"/>
                    <a:pt x="19871" y="21600"/>
                  </a:cubicBezTo>
                  <a:cubicBezTo>
                    <a:pt x="20159" y="20329"/>
                    <a:pt x="20159" y="20329"/>
                    <a:pt x="20159" y="20329"/>
                  </a:cubicBezTo>
                  <a:cubicBezTo>
                    <a:pt x="20159" y="21600"/>
                    <a:pt x="20159" y="21600"/>
                    <a:pt x="20159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20735" y="20329"/>
                    <a:pt x="20735" y="20329"/>
                    <a:pt x="20735" y="20329"/>
                  </a:cubicBezTo>
                  <a:cubicBezTo>
                    <a:pt x="21023" y="21600"/>
                    <a:pt x="21023" y="21600"/>
                    <a:pt x="21023" y="21600"/>
                  </a:cubicBezTo>
                  <a:lnTo>
                    <a:pt x="21599" y="2123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</p:grpSp>
      <p:grpSp>
        <p:nvGrpSpPr>
          <p:cNvPr id="20495" name="Group 15"/>
          <p:cNvGrpSpPr>
            <a:grpSpLocks/>
          </p:cNvGrpSpPr>
          <p:nvPr/>
        </p:nvGrpSpPr>
        <p:grpSpPr bwMode="auto">
          <a:xfrm>
            <a:off x="9429585" y="2009070"/>
            <a:ext cx="732194" cy="732194"/>
            <a:chOff x="0" y="0"/>
            <a:chExt cx="520701" cy="520701"/>
          </a:xfrm>
        </p:grpSpPr>
        <p:sp>
          <p:nvSpPr>
            <p:cNvPr id="20496" name="AutoShape 16"/>
            <p:cNvSpPr>
              <a:spLocks/>
            </p:cNvSpPr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97" name="AutoShape 17"/>
            <p:cNvSpPr>
              <a:spLocks/>
            </p:cNvSpPr>
            <p:nvPr/>
          </p:nvSpPr>
          <p:spPr bwMode="auto">
            <a:xfrm>
              <a:off x="144463" y="95250"/>
              <a:ext cx="333376" cy="425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5610"/>
                  </a:moveTo>
                  <a:cubicBezTo>
                    <a:pt x="3367" y="0"/>
                    <a:pt x="3367" y="0"/>
                    <a:pt x="3367" y="0"/>
                  </a:cubicBezTo>
                  <a:cubicBezTo>
                    <a:pt x="1393" y="1361"/>
                    <a:pt x="1393" y="1361"/>
                    <a:pt x="1393" y="1361"/>
                  </a:cubicBezTo>
                  <a:cubicBezTo>
                    <a:pt x="3251" y="3357"/>
                    <a:pt x="3251" y="3357"/>
                    <a:pt x="3251" y="3357"/>
                  </a:cubicBezTo>
                  <a:cubicBezTo>
                    <a:pt x="0" y="7986"/>
                    <a:pt x="0" y="7986"/>
                    <a:pt x="0" y="7986"/>
                  </a:cubicBezTo>
                  <a:cubicBezTo>
                    <a:pt x="2090" y="9983"/>
                    <a:pt x="2090" y="9983"/>
                    <a:pt x="2090" y="9983"/>
                  </a:cubicBezTo>
                  <a:cubicBezTo>
                    <a:pt x="1161" y="10618"/>
                    <a:pt x="1161" y="10618"/>
                    <a:pt x="1161" y="10618"/>
                  </a:cubicBezTo>
                  <a:cubicBezTo>
                    <a:pt x="7200" y="15882"/>
                    <a:pt x="7200" y="15882"/>
                    <a:pt x="7200" y="15882"/>
                  </a:cubicBezTo>
                  <a:cubicBezTo>
                    <a:pt x="3832" y="17243"/>
                    <a:pt x="3832" y="17243"/>
                    <a:pt x="3832" y="17243"/>
                  </a:cubicBezTo>
                  <a:cubicBezTo>
                    <a:pt x="8709" y="21600"/>
                    <a:pt x="8709" y="21600"/>
                    <a:pt x="8709" y="21600"/>
                  </a:cubicBezTo>
                  <a:cubicBezTo>
                    <a:pt x="14051" y="21236"/>
                    <a:pt x="18812" y="18968"/>
                    <a:pt x="21599" y="1561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98" name="AutoShape 18"/>
            <p:cNvSpPr>
              <a:spLocks/>
            </p:cNvSpPr>
            <p:nvPr/>
          </p:nvSpPr>
          <p:spPr bwMode="auto">
            <a:xfrm>
              <a:off x="165100" y="93663"/>
              <a:ext cx="3651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3600"/>
                  </a:moveTo>
                  <a:lnTo>
                    <a:pt x="19721" y="0"/>
                  </a:lnTo>
                  <a:lnTo>
                    <a:pt x="0" y="18000"/>
                  </a:lnTo>
                  <a:lnTo>
                    <a:pt x="1878" y="21600"/>
                  </a:lnTo>
                  <a:lnTo>
                    <a:pt x="21600" y="360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99" name="AutoShape 19"/>
            <p:cNvSpPr>
              <a:spLocks/>
            </p:cNvSpPr>
            <p:nvPr/>
          </p:nvSpPr>
          <p:spPr bwMode="auto">
            <a:xfrm>
              <a:off x="273051" y="258763"/>
              <a:ext cx="65088" cy="49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7" y="21599"/>
                  </a:moveTo>
                  <a:lnTo>
                    <a:pt x="21599" y="3483"/>
                  </a:lnTo>
                  <a:lnTo>
                    <a:pt x="18965" y="0"/>
                  </a:lnTo>
                  <a:lnTo>
                    <a:pt x="0" y="18116"/>
                  </a:lnTo>
                  <a:lnTo>
                    <a:pt x="2107" y="21599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500" name="AutoShape 20"/>
            <p:cNvSpPr>
              <a:spLocks/>
            </p:cNvSpPr>
            <p:nvPr/>
          </p:nvSpPr>
          <p:spPr bwMode="auto">
            <a:xfrm>
              <a:off x="144463" y="104775"/>
              <a:ext cx="231775" cy="338139"/>
            </a:xfrm>
            <a:custGeom>
              <a:avLst/>
              <a:gdLst>
                <a:gd name="T0" fmla="+- 0 11314 1028"/>
                <a:gd name="T1" fmla="*/ T0 w 20572"/>
                <a:gd name="T2" fmla="*/ 10800 h 21600"/>
                <a:gd name="T3" fmla="+- 0 11314 1028"/>
                <a:gd name="T4" fmla="*/ T3 w 20572"/>
                <a:gd name="T5" fmla="*/ 10800 h 21600"/>
                <a:gd name="T6" fmla="+- 0 11314 1028"/>
                <a:gd name="T7" fmla="*/ T6 w 20572"/>
                <a:gd name="T8" fmla="*/ 10800 h 21600"/>
                <a:gd name="T9" fmla="+- 0 11314 1028"/>
                <a:gd name="T10" fmla="*/ T9 w 2057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572" h="21600">
                  <a:moveTo>
                    <a:pt x="16892" y="18742"/>
                  </a:moveTo>
                  <a:cubicBezTo>
                    <a:pt x="13852" y="18742"/>
                    <a:pt x="13852" y="18742"/>
                    <a:pt x="13852" y="18742"/>
                  </a:cubicBezTo>
                  <a:cubicBezTo>
                    <a:pt x="13852" y="18171"/>
                    <a:pt x="13852" y="18171"/>
                    <a:pt x="13852" y="18171"/>
                  </a:cubicBezTo>
                  <a:cubicBezTo>
                    <a:pt x="13852" y="18057"/>
                    <a:pt x="14012" y="18057"/>
                    <a:pt x="14012" y="17942"/>
                  </a:cubicBezTo>
                  <a:cubicBezTo>
                    <a:pt x="14012" y="17257"/>
                    <a:pt x="13371" y="16685"/>
                    <a:pt x="12412" y="16457"/>
                  </a:cubicBezTo>
                  <a:cubicBezTo>
                    <a:pt x="12412" y="15885"/>
                    <a:pt x="12412" y="15885"/>
                    <a:pt x="12412" y="15885"/>
                  </a:cubicBezTo>
                  <a:cubicBezTo>
                    <a:pt x="12891" y="15771"/>
                    <a:pt x="13212" y="15657"/>
                    <a:pt x="13532" y="15542"/>
                  </a:cubicBezTo>
                  <a:cubicBezTo>
                    <a:pt x="13691" y="15542"/>
                    <a:pt x="13691" y="15542"/>
                    <a:pt x="13691" y="15542"/>
                  </a:cubicBezTo>
                  <a:cubicBezTo>
                    <a:pt x="20572" y="12228"/>
                    <a:pt x="20572" y="12228"/>
                    <a:pt x="20572" y="12228"/>
                  </a:cubicBezTo>
                  <a:cubicBezTo>
                    <a:pt x="19772" y="11428"/>
                    <a:pt x="19772" y="11428"/>
                    <a:pt x="19772" y="11428"/>
                  </a:cubicBezTo>
                  <a:cubicBezTo>
                    <a:pt x="12732" y="14742"/>
                    <a:pt x="12732" y="14742"/>
                    <a:pt x="12732" y="14742"/>
                  </a:cubicBezTo>
                  <a:cubicBezTo>
                    <a:pt x="12891" y="14742"/>
                    <a:pt x="12891" y="14742"/>
                    <a:pt x="12891" y="14742"/>
                  </a:cubicBezTo>
                  <a:cubicBezTo>
                    <a:pt x="8572" y="15199"/>
                    <a:pt x="4411" y="13942"/>
                    <a:pt x="2651" y="11314"/>
                  </a:cubicBezTo>
                  <a:cubicBezTo>
                    <a:pt x="1051" y="8914"/>
                    <a:pt x="2012" y="6057"/>
                    <a:pt x="4732" y="4000"/>
                  </a:cubicBezTo>
                  <a:cubicBezTo>
                    <a:pt x="12252" y="11885"/>
                    <a:pt x="12252" y="11885"/>
                    <a:pt x="12252" y="11885"/>
                  </a:cubicBezTo>
                  <a:cubicBezTo>
                    <a:pt x="15611" y="10171"/>
                    <a:pt x="15611" y="10171"/>
                    <a:pt x="15611" y="10171"/>
                  </a:cubicBezTo>
                  <a:cubicBezTo>
                    <a:pt x="6011" y="800"/>
                    <a:pt x="6011" y="800"/>
                    <a:pt x="6011" y="800"/>
                  </a:cubicBezTo>
                  <a:cubicBezTo>
                    <a:pt x="5532" y="1028"/>
                    <a:pt x="5532" y="1028"/>
                    <a:pt x="5532" y="1028"/>
                  </a:cubicBezTo>
                  <a:cubicBezTo>
                    <a:pt x="4411" y="0"/>
                    <a:pt x="4411" y="0"/>
                    <a:pt x="4411" y="0"/>
                  </a:cubicBezTo>
                  <a:cubicBezTo>
                    <a:pt x="2651" y="914"/>
                    <a:pt x="2651" y="914"/>
                    <a:pt x="2651" y="914"/>
                  </a:cubicBezTo>
                  <a:cubicBezTo>
                    <a:pt x="3612" y="1942"/>
                    <a:pt x="3612" y="1942"/>
                    <a:pt x="3612" y="1942"/>
                  </a:cubicBezTo>
                  <a:cubicBezTo>
                    <a:pt x="3132" y="2171"/>
                    <a:pt x="3132" y="2171"/>
                    <a:pt x="3132" y="2171"/>
                  </a:cubicBezTo>
                  <a:cubicBezTo>
                    <a:pt x="3771" y="2971"/>
                    <a:pt x="3771" y="2971"/>
                    <a:pt x="3771" y="2971"/>
                  </a:cubicBezTo>
                  <a:cubicBezTo>
                    <a:pt x="251" y="5257"/>
                    <a:pt x="-1028" y="8800"/>
                    <a:pt x="891" y="11885"/>
                  </a:cubicBezTo>
                  <a:cubicBezTo>
                    <a:pt x="2651" y="14514"/>
                    <a:pt x="7772" y="16114"/>
                    <a:pt x="11451" y="15885"/>
                  </a:cubicBezTo>
                  <a:cubicBezTo>
                    <a:pt x="11451" y="16457"/>
                    <a:pt x="11451" y="16457"/>
                    <a:pt x="11451" y="16457"/>
                  </a:cubicBezTo>
                  <a:cubicBezTo>
                    <a:pt x="10492" y="16685"/>
                    <a:pt x="9852" y="17257"/>
                    <a:pt x="9852" y="17942"/>
                  </a:cubicBezTo>
                  <a:cubicBezTo>
                    <a:pt x="9852" y="18742"/>
                    <a:pt x="9852" y="18742"/>
                    <a:pt x="9852" y="18742"/>
                  </a:cubicBezTo>
                  <a:cubicBezTo>
                    <a:pt x="6971" y="18742"/>
                    <a:pt x="6971" y="18742"/>
                    <a:pt x="6971" y="18742"/>
                  </a:cubicBezTo>
                  <a:cubicBezTo>
                    <a:pt x="5851" y="18742"/>
                    <a:pt x="5051" y="19428"/>
                    <a:pt x="5051" y="20228"/>
                  </a:cubicBezTo>
                  <a:cubicBezTo>
                    <a:pt x="5051" y="20914"/>
                    <a:pt x="5851" y="21599"/>
                    <a:pt x="6971" y="21599"/>
                  </a:cubicBezTo>
                  <a:cubicBezTo>
                    <a:pt x="16892" y="21599"/>
                    <a:pt x="16892" y="21599"/>
                    <a:pt x="16892" y="21599"/>
                  </a:cubicBezTo>
                  <a:cubicBezTo>
                    <a:pt x="18012" y="21599"/>
                    <a:pt x="18812" y="20914"/>
                    <a:pt x="18812" y="20228"/>
                  </a:cubicBezTo>
                  <a:cubicBezTo>
                    <a:pt x="18812" y="19428"/>
                    <a:pt x="18012" y="18742"/>
                    <a:pt x="16892" y="18742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</p:grpSp>
      <p:grpSp>
        <p:nvGrpSpPr>
          <p:cNvPr id="20501" name="Group 21"/>
          <p:cNvGrpSpPr>
            <a:grpSpLocks/>
          </p:cNvGrpSpPr>
          <p:nvPr/>
        </p:nvGrpSpPr>
        <p:grpSpPr bwMode="auto">
          <a:xfrm>
            <a:off x="9427354" y="4256995"/>
            <a:ext cx="747820" cy="747820"/>
            <a:chOff x="-1" y="-1"/>
            <a:chExt cx="530228" cy="530228"/>
          </a:xfrm>
        </p:grpSpPr>
        <p:sp>
          <p:nvSpPr>
            <p:cNvPr id="3" name="AutoShape 22"/>
            <p:cNvSpPr>
              <a:spLocks/>
            </p:cNvSpPr>
            <p:nvPr/>
          </p:nvSpPr>
          <p:spPr bwMode="auto">
            <a:xfrm>
              <a:off x="-1" y="-1"/>
              <a:ext cx="530228" cy="53022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503" name="AutoShape 23"/>
            <p:cNvSpPr>
              <a:spLocks/>
            </p:cNvSpPr>
            <p:nvPr/>
          </p:nvSpPr>
          <p:spPr bwMode="auto">
            <a:xfrm>
              <a:off x="147196" y="125037"/>
              <a:ext cx="379865" cy="405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079"/>
                  </a:moveTo>
                  <a:cubicBezTo>
                    <a:pt x="12735" y="0"/>
                    <a:pt x="12735" y="0"/>
                    <a:pt x="12735" y="0"/>
                  </a:cubicBezTo>
                  <a:cubicBezTo>
                    <a:pt x="8049" y="286"/>
                    <a:pt x="8049" y="286"/>
                    <a:pt x="8049" y="286"/>
                  </a:cubicBezTo>
                  <a:cubicBezTo>
                    <a:pt x="203" y="286"/>
                    <a:pt x="203" y="286"/>
                    <a:pt x="203" y="286"/>
                  </a:cubicBezTo>
                  <a:cubicBezTo>
                    <a:pt x="407" y="8123"/>
                    <a:pt x="407" y="8123"/>
                    <a:pt x="407" y="8123"/>
                  </a:cubicBezTo>
                  <a:cubicBezTo>
                    <a:pt x="0" y="14623"/>
                    <a:pt x="0" y="14623"/>
                    <a:pt x="0" y="14623"/>
                  </a:cubicBezTo>
                  <a:cubicBezTo>
                    <a:pt x="6724" y="21599"/>
                    <a:pt x="6724" y="21599"/>
                    <a:pt x="6724" y="21599"/>
                  </a:cubicBezTo>
                  <a:cubicBezTo>
                    <a:pt x="14366" y="21504"/>
                    <a:pt x="20683" y="16056"/>
                    <a:pt x="21600" y="907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504" name="AutoShape 24"/>
            <p:cNvSpPr>
              <a:spLocks/>
            </p:cNvSpPr>
            <p:nvPr/>
          </p:nvSpPr>
          <p:spPr bwMode="auto">
            <a:xfrm>
              <a:off x="147196" y="125037"/>
              <a:ext cx="234250" cy="2817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04" y="0"/>
                  </a:moveTo>
                  <a:cubicBezTo>
                    <a:pt x="1163" y="275"/>
                    <a:pt x="1163" y="275"/>
                    <a:pt x="1163" y="275"/>
                  </a:cubicBezTo>
                  <a:cubicBezTo>
                    <a:pt x="498" y="275"/>
                    <a:pt x="0" y="687"/>
                    <a:pt x="0" y="1238"/>
                  </a:cubicBezTo>
                  <a:cubicBezTo>
                    <a:pt x="166" y="20499"/>
                    <a:pt x="166" y="20499"/>
                    <a:pt x="166" y="20499"/>
                  </a:cubicBezTo>
                  <a:cubicBezTo>
                    <a:pt x="166" y="21049"/>
                    <a:pt x="830" y="21599"/>
                    <a:pt x="1495" y="21599"/>
                  </a:cubicBezTo>
                  <a:cubicBezTo>
                    <a:pt x="20270" y="21324"/>
                    <a:pt x="20270" y="21324"/>
                    <a:pt x="20270" y="21324"/>
                  </a:cubicBezTo>
                  <a:cubicBezTo>
                    <a:pt x="21101" y="21324"/>
                    <a:pt x="21600" y="20912"/>
                    <a:pt x="21600" y="20361"/>
                  </a:cubicBezTo>
                  <a:cubicBezTo>
                    <a:pt x="21267" y="1100"/>
                    <a:pt x="21267" y="1100"/>
                    <a:pt x="21267" y="1100"/>
                  </a:cubicBezTo>
                  <a:cubicBezTo>
                    <a:pt x="21267" y="550"/>
                    <a:pt x="20769" y="0"/>
                    <a:pt x="20104" y="0"/>
                  </a:cubicBezTo>
                  <a:close/>
                  <a:moveTo>
                    <a:pt x="4486" y="18298"/>
                  </a:moveTo>
                  <a:cubicBezTo>
                    <a:pt x="3655" y="18298"/>
                    <a:pt x="2990" y="17885"/>
                    <a:pt x="2990" y="17197"/>
                  </a:cubicBezTo>
                  <a:cubicBezTo>
                    <a:pt x="2990" y="16509"/>
                    <a:pt x="3655" y="16096"/>
                    <a:pt x="4319" y="16096"/>
                  </a:cubicBezTo>
                  <a:cubicBezTo>
                    <a:pt x="5150" y="16096"/>
                    <a:pt x="5815" y="16509"/>
                    <a:pt x="5815" y="17197"/>
                  </a:cubicBezTo>
                  <a:cubicBezTo>
                    <a:pt x="5815" y="17747"/>
                    <a:pt x="5150" y="18298"/>
                    <a:pt x="4486" y="18298"/>
                  </a:cubicBezTo>
                  <a:close/>
                  <a:moveTo>
                    <a:pt x="4319" y="14721"/>
                  </a:moveTo>
                  <a:cubicBezTo>
                    <a:pt x="3655" y="14721"/>
                    <a:pt x="2990" y="14308"/>
                    <a:pt x="2990" y="13620"/>
                  </a:cubicBezTo>
                  <a:cubicBezTo>
                    <a:pt x="2990" y="13070"/>
                    <a:pt x="3489" y="12519"/>
                    <a:pt x="4319" y="12519"/>
                  </a:cubicBezTo>
                  <a:cubicBezTo>
                    <a:pt x="5150" y="12519"/>
                    <a:pt x="5649" y="12932"/>
                    <a:pt x="5649" y="13620"/>
                  </a:cubicBezTo>
                  <a:cubicBezTo>
                    <a:pt x="5649" y="14308"/>
                    <a:pt x="5150" y="14721"/>
                    <a:pt x="4319" y="14721"/>
                  </a:cubicBezTo>
                  <a:close/>
                  <a:moveTo>
                    <a:pt x="4319" y="11281"/>
                  </a:moveTo>
                  <a:cubicBezTo>
                    <a:pt x="3489" y="11281"/>
                    <a:pt x="2990" y="10731"/>
                    <a:pt x="2990" y="10043"/>
                  </a:cubicBezTo>
                  <a:cubicBezTo>
                    <a:pt x="2824" y="9492"/>
                    <a:pt x="3489" y="8942"/>
                    <a:pt x="4319" y="8942"/>
                  </a:cubicBezTo>
                  <a:cubicBezTo>
                    <a:pt x="4984" y="8942"/>
                    <a:pt x="5649" y="9492"/>
                    <a:pt x="5649" y="10043"/>
                  </a:cubicBezTo>
                  <a:cubicBezTo>
                    <a:pt x="5649" y="10731"/>
                    <a:pt x="4984" y="11281"/>
                    <a:pt x="4319" y="11281"/>
                  </a:cubicBezTo>
                  <a:close/>
                  <a:moveTo>
                    <a:pt x="8640" y="18298"/>
                  </a:moveTo>
                  <a:cubicBezTo>
                    <a:pt x="7975" y="18298"/>
                    <a:pt x="7310" y="17747"/>
                    <a:pt x="7310" y="17197"/>
                  </a:cubicBezTo>
                  <a:cubicBezTo>
                    <a:pt x="7310" y="16509"/>
                    <a:pt x="7975" y="15959"/>
                    <a:pt x="8640" y="15959"/>
                  </a:cubicBezTo>
                  <a:cubicBezTo>
                    <a:pt x="9470" y="15959"/>
                    <a:pt x="9969" y="16509"/>
                    <a:pt x="9969" y="17197"/>
                  </a:cubicBezTo>
                  <a:cubicBezTo>
                    <a:pt x="10135" y="17747"/>
                    <a:pt x="9470" y="18298"/>
                    <a:pt x="8640" y="18298"/>
                  </a:cubicBezTo>
                  <a:close/>
                  <a:moveTo>
                    <a:pt x="8640" y="14721"/>
                  </a:moveTo>
                  <a:cubicBezTo>
                    <a:pt x="7809" y="14721"/>
                    <a:pt x="7310" y="14170"/>
                    <a:pt x="7310" y="13620"/>
                  </a:cubicBezTo>
                  <a:cubicBezTo>
                    <a:pt x="7310" y="12932"/>
                    <a:pt x="7809" y="12519"/>
                    <a:pt x="8640" y="12519"/>
                  </a:cubicBezTo>
                  <a:cubicBezTo>
                    <a:pt x="9304" y="12519"/>
                    <a:pt x="9969" y="12932"/>
                    <a:pt x="9969" y="13620"/>
                  </a:cubicBezTo>
                  <a:cubicBezTo>
                    <a:pt x="9969" y="14170"/>
                    <a:pt x="9470" y="14721"/>
                    <a:pt x="8640" y="14721"/>
                  </a:cubicBezTo>
                  <a:close/>
                  <a:moveTo>
                    <a:pt x="8640" y="11143"/>
                  </a:moveTo>
                  <a:cubicBezTo>
                    <a:pt x="7809" y="11143"/>
                    <a:pt x="7144" y="10731"/>
                    <a:pt x="7144" y="10043"/>
                  </a:cubicBezTo>
                  <a:cubicBezTo>
                    <a:pt x="7144" y="9492"/>
                    <a:pt x="7809" y="8942"/>
                    <a:pt x="8640" y="8942"/>
                  </a:cubicBezTo>
                  <a:cubicBezTo>
                    <a:pt x="9304" y="8942"/>
                    <a:pt x="9969" y="9355"/>
                    <a:pt x="9969" y="10043"/>
                  </a:cubicBezTo>
                  <a:cubicBezTo>
                    <a:pt x="9969" y="10593"/>
                    <a:pt x="9304" y="11143"/>
                    <a:pt x="8640" y="11143"/>
                  </a:cubicBezTo>
                  <a:close/>
                  <a:moveTo>
                    <a:pt x="12960" y="18298"/>
                  </a:moveTo>
                  <a:cubicBezTo>
                    <a:pt x="12295" y="18298"/>
                    <a:pt x="11630" y="17747"/>
                    <a:pt x="11630" y="17059"/>
                  </a:cubicBezTo>
                  <a:cubicBezTo>
                    <a:pt x="11630" y="16509"/>
                    <a:pt x="12129" y="15959"/>
                    <a:pt x="12960" y="15959"/>
                  </a:cubicBezTo>
                  <a:cubicBezTo>
                    <a:pt x="13790" y="15959"/>
                    <a:pt x="14289" y="16509"/>
                    <a:pt x="14289" y="17059"/>
                  </a:cubicBezTo>
                  <a:cubicBezTo>
                    <a:pt x="14289" y="17747"/>
                    <a:pt x="13790" y="18298"/>
                    <a:pt x="12960" y="18298"/>
                  </a:cubicBezTo>
                  <a:close/>
                  <a:moveTo>
                    <a:pt x="12960" y="14721"/>
                  </a:moveTo>
                  <a:cubicBezTo>
                    <a:pt x="12129" y="14721"/>
                    <a:pt x="11630" y="14170"/>
                    <a:pt x="11464" y="13620"/>
                  </a:cubicBezTo>
                  <a:cubicBezTo>
                    <a:pt x="11464" y="12932"/>
                    <a:pt x="12129" y="12382"/>
                    <a:pt x="12960" y="12382"/>
                  </a:cubicBezTo>
                  <a:cubicBezTo>
                    <a:pt x="13624" y="12382"/>
                    <a:pt x="14289" y="12932"/>
                    <a:pt x="14289" y="13482"/>
                  </a:cubicBezTo>
                  <a:cubicBezTo>
                    <a:pt x="14289" y="14170"/>
                    <a:pt x="13624" y="14721"/>
                    <a:pt x="12960" y="14721"/>
                  </a:cubicBezTo>
                  <a:close/>
                  <a:moveTo>
                    <a:pt x="12960" y="11143"/>
                  </a:moveTo>
                  <a:cubicBezTo>
                    <a:pt x="12129" y="11143"/>
                    <a:pt x="11464" y="10593"/>
                    <a:pt x="11464" y="10043"/>
                  </a:cubicBezTo>
                  <a:cubicBezTo>
                    <a:pt x="11464" y="9355"/>
                    <a:pt x="12129" y="8942"/>
                    <a:pt x="12793" y="8805"/>
                  </a:cubicBezTo>
                  <a:cubicBezTo>
                    <a:pt x="13624" y="8805"/>
                    <a:pt x="14289" y="9355"/>
                    <a:pt x="14289" y="10043"/>
                  </a:cubicBezTo>
                  <a:cubicBezTo>
                    <a:pt x="14289" y="10593"/>
                    <a:pt x="13624" y="11143"/>
                    <a:pt x="12960" y="11143"/>
                  </a:cubicBezTo>
                  <a:close/>
                  <a:moveTo>
                    <a:pt x="18775" y="17059"/>
                  </a:moveTo>
                  <a:cubicBezTo>
                    <a:pt x="18775" y="17747"/>
                    <a:pt x="18110" y="18298"/>
                    <a:pt x="17280" y="18298"/>
                  </a:cubicBezTo>
                  <a:cubicBezTo>
                    <a:pt x="16449" y="18298"/>
                    <a:pt x="15784" y="17747"/>
                    <a:pt x="15784" y="17059"/>
                  </a:cubicBezTo>
                  <a:cubicBezTo>
                    <a:pt x="15784" y="13620"/>
                    <a:pt x="15784" y="13620"/>
                    <a:pt x="15784" y="13620"/>
                  </a:cubicBezTo>
                  <a:cubicBezTo>
                    <a:pt x="15784" y="12932"/>
                    <a:pt x="16449" y="12382"/>
                    <a:pt x="17113" y="12382"/>
                  </a:cubicBezTo>
                  <a:cubicBezTo>
                    <a:pt x="17944" y="12382"/>
                    <a:pt x="18609" y="12932"/>
                    <a:pt x="18609" y="13620"/>
                  </a:cubicBezTo>
                  <a:lnTo>
                    <a:pt x="18775" y="17059"/>
                  </a:lnTo>
                  <a:close/>
                  <a:moveTo>
                    <a:pt x="15784" y="10043"/>
                  </a:moveTo>
                  <a:cubicBezTo>
                    <a:pt x="15784" y="9355"/>
                    <a:pt x="16449" y="8805"/>
                    <a:pt x="17113" y="8805"/>
                  </a:cubicBezTo>
                  <a:cubicBezTo>
                    <a:pt x="17944" y="8805"/>
                    <a:pt x="18609" y="9355"/>
                    <a:pt x="18609" y="9905"/>
                  </a:cubicBezTo>
                  <a:cubicBezTo>
                    <a:pt x="18609" y="10593"/>
                    <a:pt x="17944" y="11143"/>
                    <a:pt x="17113" y="11143"/>
                  </a:cubicBezTo>
                  <a:cubicBezTo>
                    <a:pt x="16449" y="11143"/>
                    <a:pt x="15784" y="10593"/>
                    <a:pt x="15784" y="10043"/>
                  </a:cubicBezTo>
                  <a:close/>
                  <a:moveTo>
                    <a:pt x="16615" y="6053"/>
                  </a:moveTo>
                  <a:cubicBezTo>
                    <a:pt x="4818" y="6191"/>
                    <a:pt x="4818" y="6191"/>
                    <a:pt x="4818" y="6191"/>
                  </a:cubicBezTo>
                  <a:cubicBezTo>
                    <a:pt x="3323" y="6191"/>
                    <a:pt x="2326" y="5228"/>
                    <a:pt x="2326" y="4127"/>
                  </a:cubicBezTo>
                  <a:cubicBezTo>
                    <a:pt x="2326" y="3026"/>
                    <a:pt x="3323" y="2201"/>
                    <a:pt x="4652" y="2201"/>
                  </a:cubicBezTo>
                  <a:cubicBezTo>
                    <a:pt x="16615" y="2063"/>
                    <a:pt x="16615" y="2063"/>
                    <a:pt x="16615" y="2063"/>
                  </a:cubicBezTo>
                  <a:cubicBezTo>
                    <a:pt x="17944" y="2063"/>
                    <a:pt x="19107" y="2889"/>
                    <a:pt x="19107" y="3989"/>
                  </a:cubicBezTo>
                  <a:cubicBezTo>
                    <a:pt x="19107" y="5090"/>
                    <a:pt x="17944" y="6053"/>
                    <a:pt x="16615" y="605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</p:grpSp>
      <p:grpSp>
        <p:nvGrpSpPr>
          <p:cNvPr id="20505" name="Group 25"/>
          <p:cNvGrpSpPr>
            <a:grpSpLocks/>
          </p:cNvGrpSpPr>
          <p:nvPr/>
        </p:nvGrpSpPr>
        <p:grpSpPr bwMode="auto">
          <a:xfrm>
            <a:off x="4514063" y="1732264"/>
            <a:ext cx="3515872" cy="4562820"/>
            <a:chOff x="-1" y="0"/>
            <a:chExt cx="2500315" cy="3244407"/>
          </a:xfrm>
        </p:grpSpPr>
        <p:grpSp>
          <p:nvGrpSpPr>
            <p:cNvPr id="20502" name="Group 27"/>
            <p:cNvGrpSpPr>
              <a:grpSpLocks/>
            </p:cNvGrpSpPr>
            <p:nvPr/>
          </p:nvGrpSpPr>
          <p:grpSpPr bwMode="auto">
            <a:xfrm>
              <a:off x="-1" y="0"/>
              <a:ext cx="2500315" cy="3244407"/>
              <a:chOff x="-1" y="0"/>
              <a:chExt cx="2500315" cy="3244407"/>
            </a:xfrm>
          </p:grpSpPr>
          <p:sp>
            <p:nvSpPr>
              <p:cNvPr id="20508" name="AutoShape 28"/>
              <p:cNvSpPr>
                <a:spLocks/>
              </p:cNvSpPr>
              <p:nvPr/>
            </p:nvSpPr>
            <p:spPr bwMode="auto">
              <a:xfrm>
                <a:off x="-1" y="0"/>
                <a:ext cx="2500315" cy="32444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92" y="0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494" y="0"/>
                      <a:pt x="0" y="380"/>
                      <a:pt x="0" y="852"/>
                    </a:cubicBezTo>
                    <a:cubicBezTo>
                      <a:pt x="0" y="20747"/>
                      <a:pt x="0" y="20747"/>
                      <a:pt x="0" y="20747"/>
                    </a:cubicBezTo>
                    <a:cubicBezTo>
                      <a:pt x="0" y="21219"/>
                      <a:pt x="494" y="21600"/>
                      <a:pt x="1107" y="21600"/>
                    </a:cubicBezTo>
                    <a:cubicBezTo>
                      <a:pt x="20492" y="21600"/>
                      <a:pt x="20492" y="21600"/>
                      <a:pt x="20492" y="21600"/>
                    </a:cubicBezTo>
                    <a:cubicBezTo>
                      <a:pt x="21105" y="21600"/>
                      <a:pt x="21599" y="21219"/>
                      <a:pt x="21599" y="20747"/>
                    </a:cubicBezTo>
                    <a:cubicBezTo>
                      <a:pt x="21599" y="852"/>
                      <a:pt x="21599" y="852"/>
                      <a:pt x="21599" y="852"/>
                    </a:cubicBezTo>
                    <a:cubicBezTo>
                      <a:pt x="21599" y="380"/>
                      <a:pt x="21105" y="0"/>
                      <a:pt x="20492" y="0"/>
                    </a:cubicBezTo>
                    <a:close/>
                    <a:moveTo>
                      <a:pt x="19521" y="19697"/>
                    </a:moveTo>
                    <a:cubicBezTo>
                      <a:pt x="2129" y="19697"/>
                      <a:pt x="2129" y="19697"/>
                      <a:pt x="2129" y="19697"/>
                    </a:cubicBezTo>
                    <a:cubicBezTo>
                      <a:pt x="2129" y="1837"/>
                      <a:pt x="2129" y="1837"/>
                      <a:pt x="2129" y="1837"/>
                    </a:cubicBezTo>
                    <a:cubicBezTo>
                      <a:pt x="19521" y="1837"/>
                      <a:pt x="19521" y="1837"/>
                      <a:pt x="19521" y="1837"/>
                    </a:cubicBezTo>
                    <a:lnTo>
                      <a:pt x="19521" y="196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s-ES" sz="2669">
                  <a:cs typeface="Calibri" charset="0"/>
                </a:endParaRPr>
              </a:p>
            </p:txBody>
          </p:sp>
          <p:sp>
            <p:nvSpPr>
              <p:cNvPr id="20509" name="AutoShape 29"/>
              <p:cNvSpPr>
                <a:spLocks/>
              </p:cNvSpPr>
              <p:nvPr/>
            </p:nvSpPr>
            <p:spPr bwMode="auto">
              <a:xfrm>
                <a:off x="1174750" y="3017426"/>
                <a:ext cx="177800" cy="1761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s-ES" sz="2669">
                  <a:cs typeface="Calibri" charset="0"/>
                </a:endParaRPr>
              </a:p>
            </p:txBody>
          </p:sp>
          <p:sp>
            <p:nvSpPr>
              <p:cNvPr id="20510" name="AutoShape 30"/>
              <p:cNvSpPr>
                <a:spLocks/>
              </p:cNvSpPr>
              <p:nvPr/>
            </p:nvSpPr>
            <p:spPr bwMode="auto">
              <a:xfrm>
                <a:off x="1228725" y="109523"/>
                <a:ext cx="49213" cy="49205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s-ES" sz="2669">
                  <a:cs typeface="Calibri" charset="0"/>
                </a:endParaRPr>
              </a:p>
            </p:txBody>
          </p:sp>
        </p:grpSp>
        <p:sp>
          <p:nvSpPr>
            <p:cNvPr id="20511" name="AutoShape 31"/>
            <p:cNvSpPr>
              <a:spLocks/>
            </p:cNvSpPr>
            <p:nvPr/>
          </p:nvSpPr>
          <p:spPr bwMode="auto">
            <a:xfrm rot="10800000">
              <a:off x="1049338" y="11111"/>
              <a:ext cx="1435101" cy="2315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69">
                <a:solidFill>
                  <a:srgbClr val="FFFFFF"/>
                </a:solidFill>
                <a:cs typeface="Calibri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845199" y="2140776"/>
            <a:ext cx="2880320" cy="37636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512" name="Group 32"/>
          <p:cNvGrpSpPr>
            <a:grpSpLocks/>
          </p:cNvGrpSpPr>
          <p:nvPr/>
        </p:nvGrpSpPr>
        <p:grpSpPr bwMode="auto">
          <a:xfrm>
            <a:off x="5043119" y="5116430"/>
            <a:ext cx="1073735" cy="2116220"/>
            <a:chOff x="0" y="0"/>
            <a:chExt cx="762745" cy="1504951"/>
          </a:xfrm>
        </p:grpSpPr>
        <p:sp>
          <p:nvSpPr>
            <p:cNvPr id="20513" name="AutoShape 33"/>
            <p:cNvSpPr>
              <a:spLocks/>
            </p:cNvSpPr>
            <p:nvPr/>
          </p:nvSpPr>
          <p:spPr bwMode="auto">
            <a:xfrm>
              <a:off x="0" y="0"/>
              <a:ext cx="762745" cy="1504951"/>
            </a:xfrm>
            <a:custGeom>
              <a:avLst/>
              <a:gdLst>
                <a:gd name="T0" fmla="+- 0 10879 158"/>
                <a:gd name="T1" fmla="*/ T0 w 21442"/>
                <a:gd name="T2" fmla="*/ 10800 h 21600"/>
                <a:gd name="T3" fmla="+- 0 10879 158"/>
                <a:gd name="T4" fmla="*/ T3 w 21442"/>
                <a:gd name="T5" fmla="*/ 10800 h 21600"/>
                <a:gd name="T6" fmla="+- 0 10879 158"/>
                <a:gd name="T7" fmla="*/ T6 w 21442"/>
                <a:gd name="T8" fmla="*/ 10800 h 21600"/>
                <a:gd name="T9" fmla="+- 0 10879 158"/>
                <a:gd name="T10" fmla="*/ T9 w 214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42" h="21600">
                  <a:moveTo>
                    <a:pt x="1659" y="11288"/>
                  </a:moveTo>
                  <a:cubicBezTo>
                    <a:pt x="1659" y="11288"/>
                    <a:pt x="1659" y="11288"/>
                    <a:pt x="1659" y="11288"/>
                  </a:cubicBezTo>
                  <a:cubicBezTo>
                    <a:pt x="2729" y="13025"/>
                    <a:pt x="2729" y="13025"/>
                    <a:pt x="2729" y="13025"/>
                  </a:cubicBezTo>
                  <a:cubicBezTo>
                    <a:pt x="4226" y="15250"/>
                    <a:pt x="6792" y="15901"/>
                    <a:pt x="8289" y="16118"/>
                  </a:cubicBezTo>
                  <a:cubicBezTo>
                    <a:pt x="7647" y="21600"/>
                    <a:pt x="7647" y="21600"/>
                    <a:pt x="7647" y="21600"/>
                  </a:cubicBezTo>
                  <a:cubicBezTo>
                    <a:pt x="18768" y="21600"/>
                    <a:pt x="18768" y="21600"/>
                    <a:pt x="18768" y="21600"/>
                  </a:cubicBezTo>
                  <a:cubicBezTo>
                    <a:pt x="17913" y="15901"/>
                    <a:pt x="17913" y="15901"/>
                    <a:pt x="17913" y="15901"/>
                  </a:cubicBezTo>
                  <a:cubicBezTo>
                    <a:pt x="19838" y="15413"/>
                    <a:pt x="21441" y="14110"/>
                    <a:pt x="21441" y="11234"/>
                  </a:cubicBezTo>
                  <a:cubicBezTo>
                    <a:pt x="21441" y="8194"/>
                    <a:pt x="21441" y="8194"/>
                    <a:pt x="21441" y="8194"/>
                  </a:cubicBezTo>
                  <a:cubicBezTo>
                    <a:pt x="21441" y="7597"/>
                    <a:pt x="20479" y="7109"/>
                    <a:pt x="19303" y="7109"/>
                  </a:cubicBezTo>
                  <a:cubicBezTo>
                    <a:pt x="19089" y="7109"/>
                    <a:pt x="19089" y="7109"/>
                    <a:pt x="19089" y="7109"/>
                  </a:cubicBezTo>
                  <a:cubicBezTo>
                    <a:pt x="18768" y="7109"/>
                    <a:pt x="18447" y="7218"/>
                    <a:pt x="18234" y="7380"/>
                  </a:cubicBezTo>
                  <a:cubicBezTo>
                    <a:pt x="18127" y="6892"/>
                    <a:pt x="17378" y="6566"/>
                    <a:pt x="16523" y="6566"/>
                  </a:cubicBezTo>
                  <a:cubicBezTo>
                    <a:pt x="15026" y="6566"/>
                    <a:pt x="15026" y="6566"/>
                    <a:pt x="15026" y="6566"/>
                  </a:cubicBezTo>
                  <a:cubicBezTo>
                    <a:pt x="14598" y="6566"/>
                    <a:pt x="14277" y="6675"/>
                    <a:pt x="14063" y="6838"/>
                  </a:cubicBezTo>
                  <a:cubicBezTo>
                    <a:pt x="13956" y="6512"/>
                    <a:pt x="13422" y="6241"/>
                    <a:pt x="12673" y="6241"/>
                  </a:cubicBezTo>
                  <a:cubicBezTo>
                    <a:pt x="10855" y="6241"/>
                    <a:pt x="10855" y="6241"/>
                    <a:pt x="10855" y="6241"/>
                  </a:cubicBezTo>
                  <a:cubicBezTo>
                    <a:pt x="10321" y="6241"/>
                    <a:pt x="10000" y="6404"/>
                    <a:pt x="9893" y="6621"/>
                  </a:cubicBezTo>
                  <a:cubicBezTo>
                    <a:pt x="9679" y="922"/>
                    <a:pt x="9679" y="922"/>
                    <a:pt x="9679" y="922"/>
                  </a:cubicBezTo>
                  <a:cubicBezTo>
                    <a:pt x="9679" y="434"/>
                    <a:pt x="9144" y="0"/>
                    <a:pt x="8075" y="0"/>
                  </a:cubicBezTo>
                  <a:cubicBezTo>
                    <a:pt x="7541" y="0"/>
                    <a:pt x="7541" y="0"/>
                    <a:pt x="7541" y="0"/>
                  </a:cubicBezTo>
                  <a:cubicBezTo>
                    <a:pt x="6578" y="0"/>
                    <a:pt x="5937" y="434"/>
                    <a:pt x="5937" y="922"/>
                  </a:cubicBezTo>
                  <a:cubicBezTo>
                    <a:pt x="5723" y="9877"/>
                    <a:pt x="5723" y="9877"/>
                    <a:pt x="5723" y="9877"/>
                  </a:cubicBezTo>
                  <a:cubicBezTo>
                    <a:pt x="5723" y="10800"/>
                    <a:pt x="5723" y="10800"/>
                    <a:pt x="5723" y="10800"/>
                  </a:cubicBezTo>
                  <a:cubicBezTo>
                    <a:pt x="4974" y="9660"/>
                    <a:pt x="4974" y="9660"/>
                    <a:pt x="4974" y="9660"/>
                  </a:cubicBezTo>
                  <a:cubicBezTo>
                    <a:pt x="4440" y="8846"/>
                    <a:pt x="2836" y="8249"/>
                    <a:pt x="1125" y="8249"/>
                  </a:cubicBezTo>
                  <a:cubicBezTo>
                    <a:pt x="804" y="8249"/>
                    <a:pt x="804" y="8249"/>
                    <a:pt x="804" y="8249"/>
                  </a:cubicBezTo>
                  <a:cubicBezTo>
                    <a:pt x="269" y="8249"/>
                    <a:pt x="-158" y="8520"/>
                    <a:pt x="55" y="8791"/>
                  </a:cubicBezTo>
                  <a:lnTo>
                    <a:pt x="1659" y="11288"/>
                  </a:lnTo>
                  <a:close/>
                </a:path>
              </a:pathLst>
            </a:custGeom>
            <a:solidFill>
              <a:srgbClr val="8DC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514" name="AutoShape 34"/>
            <p:cNvSpPr>
              <a:spLocks/>
            </p:cNvSpPr>
            <p:nvPr/>
          </p:nvSpPr>
          <p:spPr bwMode="auto">
            <a:xfrm>
              <a:off x="237862" y="19050"/>
              <a:ext cx="84044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9503"/>
                    <a:pt x="21600" y="9503"/>
                    <a:pt x="21600" y="9503"/>
                  </a:cubicBezTo>
                  <a:cubicBezTo>
                    <a:pt x="21600" y="4320"/>
                    <a:pt x="17672" y="0"/>
                    <a:pt x="11781" y="0"/>
                  </a:cubicBezTo>
                  <a:cubicBezTo>
                    <a:pt x="8836" y="0"/>
                    <a:pt x="8836" y="0"/>
                    <a:pt x="8836" y="0"/>
                  </a:cubicBezTo>
                  <a:cubicBezTo>
                    <a:pt x="2945" y="0"/>
                    <a:pt x="0" y="4320"/>
                    <a:pt x="0" y="9503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1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</p:grpSp>
      <p:sp>
        <p:nvSpPr>
          <p:cNvPr id="45" name="TextBox 15"/>
          <p:cNvSpPr txBox="1"/>
          <p:nvPr/>
        </p:nvSpPr>
        <p:spPr>
          <a:xfrm>
            <a:off x="1058098" y="32033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1951825" y="28825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5"/>
          <p:cNvSpPr txBox="1"/>
          <p:nvPr/>
        </p:nvSpPr>
        <p:spPr>
          <a:xfrm>
            <a:off x="9124845" y="32033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8" name="TextBox 16"/>
          <p:cNvSpPr txBox="1"/>
          <p:nvPr/>
        </p:nvSpPr>
        <p:spPr>
          <a:xfrm>
            <a:off x="9124845" y="28825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5"/>
          <p:cNvSpPr txBox="1"/>
          <p:nvPr/>
        </p:nvSpPr>
        <p:spPr>
          <a:xfrm>
            <a:off x="1058098" y="55655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50" name="TextBox 16"/>
          <p:cNvSpPr txBox="1"/>
          <p:nvPr/>
        </p:nvSpPr>
        <p:spPr>
          <a:xfrm>
            <a:off x="1951825" y="52447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5"/>
          <p:cNvSpPr txBox="1"/>
          <p:nvPr/>
        </p:nvSpPr>
        <p:spPr>
          <a:xfrm>
            <a:off x="9124845" y="55655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52" name="TextBox 16"/>
          <p:cNvSpPr txBox="1"/>
          <p:nvPr/>
        </p:nvSpPr>
        <p:spPr>
          <a:xfrm>
            <a:off x="9124845" y="52447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41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24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8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35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85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9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椭圆 261"/>
          <p:cNvSpPr/>
          <p:nvPr/>
        </p:nvSpPr>
        <p:spPr bwMode="auto">
          <a:xfrm>
            <a:off x="1515511" y="2383805"/>
            <a:ext cx="1971462" cy="19714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18" dirty="0">
                <a:noFill/>
                <a:latin typeface="+mj-lt"/>
                <a:ea typeface="方正超粗黑简体" panose="03000509000000000000" pitchFamily="65" charset="-122"/>
              </a:rPr>
              <a:t>100</a:t>
            </a:r>
            <a:r>
              <a:rPr lang="en-US" altLang="zh-CN" sz="2531" dirty="0">
                <a:noFill/>
                <a:latin typeface="+mj-lt"/>
                <a:ea typeface="方正超粗黑简体" panose="03000509000000000000" pitchFamily="65" charset="-122"/>
              </a:rPr>
              <a:t>%</a:t>
            </a:r>
            <a:endParaRPr lang="zh-CN" altLang="en-US" sz="4218" dirty="0">
              <a:noFill/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63" name="饼形 262"/>
          <p:cNvSpPr/>
          <p:nvPr/>
        </p:nvSpPr>
        <p:spPr>
          <a:xfrm>
            <a:off x="1518543" y="2383805"/>
            <a:ext cx="1973148" cy="1973148"/>
          </a:xfrm>
          <a:prstGeom prst="pie">
            <a:avLst>
              <a:gd name="adj1" fmla="val 8605866"/>
              <a:gd name="adj2" fmla="val 1620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9" name="椭圆 258"/>
          <p:cNvSpPr/>
          <p:nvPr/>
        </p:nvSpPr>
        <p:spPr bwMode="auto">
          <a:xfrm>
            <a:off x="1796648" y="2664939"/>
            <a:ext cx="1409190" cy="1409190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0" name="椭圆 259"/>
          <p:cNvSpPr/>
          <p:nvPr/>
        </p:nvSpPr>
        <p:spPr bwMode="auto">
          <a:xfrm>
            <a:off x="1777761" y="2646053"/>
            <a:ext cx="1446962" cy="1446962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218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61" name="矩形 260"/>
          <p:cNvSpPr/>
          <p:nvPr/>
        </p:nvSpPr>
        <p:spPr bwMode="auto">
          <a:xfrm>
            <a:off x="1942066" y="3000435"/>
            <a:ext cx="1188147" cy="676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797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n-ea"/>
              </a:rPr>
              <a:t>38%</a:t>
            </a:r>
            <a:endParaRPr lang="zh-CN" altLang="en-US" sz="3797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n-ea"/>
            </a:endParaRPr>
          </a:p>
        </p:txBody>
      </p:sp>
      <p:sp>
        <p:nvSpPr>
          <p:cNvPr id="265" name="椭圆 264"/>
          <p:cNvSpPr/>
          <p:nvPr/>
        </p:nvSpPr>
        <p:spPr bwMode="auto">
          <a:xfrm>
            <a:off x="4152696" y="2383805"/>
            <a:ext cx="1971462" cy="19714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18" dirty="0">
                <a:noFill/>
                <a:latin typeface="+mj-lt"/>
                <a:ea typeface="方正超粗黑简体" panose="03000509000000000000" pitchFamily="65" charset="-122"/>
              </a:rPr>
              <a:t>100</a:t>
            </a:r>
            <a:r>
              <a:rPr lang="en-US" altLang="zh-CN" sz="2531" dirty="0">
                <a:noFill/>
                <a:latin typeface="+mj-lt"/>
                <a:ea typeface="方正超粗黑简体" panose="03000509000000000000" pitchFamily="65" charset="-122"/>
              </a:rPr>
              <a:t>%</a:t>
            </a:r>
            <a:endParaRPr lang="zh-CN" altLang="en-US" sz="4218" dirty="0">
              <a:noFill/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66" name="饼形 265"/>
          <p:cNvSpPr/>
          <p:nvPr/>
        </p:nvSpPr>
        <p:spPr>
          <a:xfrm>
            <a:off x="4155729" y="2383805"/>
            <a:ext cx="1973148" cy="1973148"/>
          </a:xfrm>
          <a:prstGeom prst="pie">
            <a:avLst>
              <a:gd name="adj1" fmla="val 5814593"/>
              <a:gd name="adj2" fmla="val 1620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7" name="椭圆 266"/>
          <p:cNvSpPr/>
          <p:nvPr/>
        </p:nvSpPr>
        <p:spPr bwMode="auto">
          <a:xfrm>
            <a:off x="4433833" y="2664939"/>
            <a:ext cx="1409190" cy="1409190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8" name="椭圆 267"/>
          <p:cNvSpPr/>
          <p:nvPr/>
        </p:nvSpPr>
        <p:spPr bwMode="auto">
          <a:xfrm>
            <a:off x="4414946" y="2646053"/>
            <a:ext cx="1446962" cy="1446962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218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69" name="矩形 268"/>
          <p:cNvSpPr/>
          <p:nvPr/>
        </p:nvSpPr>
        <p:spPr bwMode="auto">
          <a:xfrm>
            <a:off x="4579252" y="2991297"/>
            <a:ext cx="1188147" cy="676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797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n-ea"/>
              </a:rPr>
              <a:t>47%</a:t>
            </a:r>
            <a:endParaRPr lang="zh-CN" altLang="en-US" sz="3797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n-ea"/>
            </a:endParaRPr>
          </a:p>
        </p:txBody>
      </p:sp>
      <p:sp>
        <p:nvSpPr>
          <p:cNvPr id="271" name="椭圆 270"/>
          <p:cNvSpPr/>
          <p:nvPr/>
        </p:nvSpPr>
        <p:spPr bwMode="auto">
          <a:xfrm>
            <a:off x="6715733" y="2383805"/>
            <a:ext cx="1971462" cy="19714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18" dirty="0">
                <a:noFill/>
                <a:latin typeface="+mj-lt"/>
                <a:ea typeface="方正超粗黑简体" panose="03000509000000000000" pitchFamily="65" charset="-122"/>
              </a:rPr>
              <a:t>100</a:t>
            </a:r>
            <a:r>
              <a:rPr lang="en-US" altLang="zh-CN" sz="2531" dirty="0">
                <a:noFill/>
                <a:latin typeface="+mj-lt"/>
                <a:ea typeface="方正超粗黑简体" panose="03000509000000000000" pitchFamily="65" charset="-122"/>
              </a:rPr>
              <a:t>%</a:t>
            </a:r>
            <a:endParaRPr lang="zh-CN" altLang="en-US" sz="4218" dirty="0">
              <a:noFill/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72" name="饼形 271"/>
          <p:cNvSpPr/>
          <p:nvPr/>
        </p:nvSpPr>
        <p:spPr>
          <a:xfrm>
            <a:off x="6718766" y="2383805"/>
            <a:ext cx="1973148" cy="1973148"/>
          </a:xfrm>
          <a:prstGeom prst="pie">
            <a:avLst>
              <a:gd name="adj1" fmla="val 1738076"/>
              <a:gd name="adj2" fmla="val 1620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3" name="椭圆 272"/>
          <p:cNvSpPr/>
          <p:nvPr/>
        </p:nvSpPr>
        <p:spPr bwMode="auto">
          <a:xfrm>
            <a:off x="6996870" y="2664939"/>
            <a:ext cx="1409190" cy="1409190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4" name="椭圆 273"/>
          <p:cNvSpPr/>
          <p:nvPr/>
        </p:nvSpPr>
        <p:spPr bwMode="auto">
          <a:xfrm>
            <a:off x="6977983" y="2646053"/>
            <a:ext cx="1446962" cy="1446962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218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75" name="矩形 274"/>
          <p:cNvSpPr/>
          <p:nvPr/>
        </p:nvSpPr>
        <p:spPr bwMode="auto">
          <a:xfrm>
            <a:off x="7142289" y="2991297"/>
            <a:ext cx="1188147" cy="676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797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n-ea"/>
              </a:rPr>
              <a:t>65%</a:t>
            </a:r>
            <a:endParaRPr lang="zh-CN" altLang="en-US" sz="3797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n-ea"/>
            </a:endParaRPr>
          </a:p>
        </p:txBody>
      </p:sp>
      <p:sp>
        <p:nvSpPr>
          <p:cNvPr id="277" name="椭圆 276"/>
          <p:cNvSpPr/>
          <p:nvPr/>
        </p:nvSpPr>
        <p:spPr bwMode="auto">
          <a:xfrm>
            <a:off x="9389071" y="2383805"/>
            <a:ext cx="1971462" cy="19714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18" dirty="0">
                <a:noFill/>
                <a:latin typeface="+mj-lt"/>
                <a:ea typeface="方正超粗黑简体" panose="03000509000000000000" pitchFamily="65" charset="-122"/>
              </a:rPr>
              <a:t>100</a:t>
            </a:r>
            <a:r>
              <a:rPr lang="en-US" altLang="zh-CN" sz="2531" dirty="0">
                <a:noFill/>
                <a:latin typeface="+mj-lt"/>
                <a:ea typeface="方正超粗黑简体" panose="03000509000000000000" pitchFamily="65" charset="-122"/>
              </a:rPr>
              <a:t>%</a:t>
            </a:r>
            <a:endParaRPr lang="zh-CN" altLang="en-US" sz="4218" dirty="0">
              <a:noFill/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78" name="饼形 277"/>
          <p:cNvSpPr/>
          <p:nvPr/>
        </p:nvSpPr>
        <p:spPr>
          <a:xfrm>
            <a:off x="9392103" y="2383805"/>
            <a:ext cx="1973148" cy="1973148"/>
          </a:xfrm>
          <a:prstGeom prst="pie">
            <a:avLst>
              <a:gd name="adj1" fmla="val 18168774"/>
              <a:gd name="adj2" fmla="val 1620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9" name="椭圆 278"/>
          <p:cNvSpPr/>
          <p:nvPr/>
        </p:nvSpPr>
        <p:spPr bwMode="auto">
          <a:xfrm>
            <a:off x="9670208" y="2664939"/>
            <a:ext cx="1409190" cy="1409190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0" name="椭圆 279"/>
          <p:cNvSpPr/>
          <p:nvPr/>
        </p:nvSpPr>
        <p:spPr bwMode="auto">
          <a:xfrm>
            <a:off x="9651321" y="2646053"/>
            <a:ext cx="1446962" cy="1446962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218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81" name="矩形 280"/>
          <p:cNvSpPr/>
          <p:nvPr/>
        </p:nvSpPr>
        <p:spPr bwMode="auto">
          <a:xfrm>
            <a:off x="9815626" y="2991297"/>
            <a:ext cx="1188147" cy="676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797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n-ea"/>
              </a:rPr>
              <a:t>90%</a:t>
            </a:r>
            <a:endParaRPr lang="zh-CN" altLang="en-US" sz="3797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n-ea"/>
            </a:endParaRPr>
          </a:p>
        </p:txBody>
      </p:sp>
      <p:sp>
        <p:nvSpPr>
          <p:cNvPr id="282" name="文本框 49"/>
          <p:cNvSpPr txBox="1"/>
          <p:nvPr/>
        </p:nvSpPr>
        <p:spPr>
          <a:xfrm>
            <a:off x="1397182" y="4824738"/>
            <a:ext cx="199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3" name="矩形 282"/>
          <p:cNvSpPr/>
          <p:nvPr/>
        </p:nvSpPr>
        <p:spPr>
          <a:xfrm>
            <a:off x="1417562" y="5420066"/>
            <a:ext cx="2108824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645372" y="5268192"/>
            <a:ext cx="1607476" cy="0"/>
          </a:xfrm>
          <a:prstGeom prst="line">
            <a:avLst/>
          </a:prstGeom>
          <a:ln w="635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文本框 49"/>
          <p:cNvSpPr txBox="1"/>
          <p:nvPr/>
        </p:nvSpPr>
        <p:spPr>
          <a:xfrm>
            <a:off x="3983475" y="4824738"/>
            <a:ext cx="199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5" name="矩形 284"/>
          <p:cNvSpPr/>
          <p:nvPr/>
        </p:nvSpPr>
        <p:spPr>
          <a:xfrm>
            <a:off x="3999405" y="5420066"/>
            <a:ext cx="2125022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86" name="直接连接符 285"/>
          <p:cNvCxnSpPr/>
          <p:nvPr/>
        </p:nvCxnSpPr>
        <p:spPr>
          <a:xfrm>
            <a:off x="4231665" y="5268192"/>
            <a:ext cx="1607476" cy="0"/>
          </a:xfrm>
          <a:prstGeom prst="line">
            <a:avLst/>
          </a:prstGeom>
          <a:ln w="635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文本框 49"/>
          <p:cNvSpPr txBox="1"/>
          <p:nvPr/>
        </p:nvSpPr>
        <p:spPr>
          <a:xfrm>
            <a:off x="6598836" y="4824738"/>
            <a:ext cx="199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8" name="矩形 287"/>
          <p:cNvSpPr/>
          <p:nvPr/>
        </p:nvSpPr>
        <p:spPr>
          <a:xfrm>
            <a:off x="6614766" y="5420066"/>
            <a:ext cx="2125022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89" name="直接连接符 288"/>
          <p:cNvCxnSpPr/>
          <p:nvPr/>
        </p:nvCxnSpPr>
        <p:spPr>
          <a:xfrm>
            <a:off x="6847026" y="5268192"/>
            <a:ext cx="1607476" cy="0"/>
          </a:xfrm>
          <a:prstGeom prst="line">
            <a:avLst/>
          </a:prstGeom>
          <a:ln w="635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文本框 49"/>
          <p:cNvSpPr txBox="1"/>
          <p:nvPr/>
        </p:nvSpPr>
        <p:spPr>
          <a:xfrm>
            <a:off x="9326749" y="4824738"/>
            <a:ext cx="199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1" name="矩形 290"/>
          <p:cNvSpPr/>
          <p:nvPr/>
        </p:nvSpPr>
        <p:spPr>
          <a:xfrm>
            <a:off x="9342679" y="5420066"/>
            <a:ext cx="2125022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92" name="直接连接符 291"/>
          <p:cNvCxnSpPr/>
          <p:nvPr/>
        </p:nvCxnSpPr>
        <p:spPr>
          <a:xfrm>
            <a:off x="9574939" y="5268192"/>
            <a:ext cx="1607476" cy="0"/>
          </a:xfrm>
          <a:prstGeom prst="line">
            <a:avLst/>
          </a:prstGeom>
          <a:ln w="635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0" y="225072"/>
            <a:ext cx="12719535" cy="661848"/>
            <a:chOff x="0" y="363516"/>
            <a:chExt cx="12719535" cy="661848"/>
          </a:xfrm>
        </p:grpSpPr>
        <p:sp>
          <p:nvSpPr>
            <p:cNvPr id="35" name="TextBox 4"/>
            <p:cNvSpPr txBox="1"/>
            <p:nvPr/>
          </p:nvSpPr>
          <p:spPr>
            <a:xfrm>
              <a:off x="3826666" y="363516"/>
              <a:ext cx="5066203" cy="661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0" y="809992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229575" y="808013"/>
              <a:ext cx="4489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37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3" grpId="0" animBg="1"/>
      <p:bldP spid="259" grpId="0" animBg="1"/>
      <p:bldP spid="261" grpId="0"/>
      <p:bldP spid="265" grpId="0" animBg="1"/>
      <p:bldP spid="266" grpId="0" animBg="1"/>
      <p:bldP spid="267" grpId="0" animBg="1"/>
      <p:bldP spid="269" grpId="0"/>
      <p:bldP spid="271" grpId="0" animBg="1"/>
      <p:bldP spid="272" grpId="0" animBg="1"/>
      <p:bldP spid="273" grpId="0" animBg="1"/>
      <p:bldP spid="275" grpId="0"/>
      <p:bldP spid="277" grpId="0" animBg="1"/>
      <p:bldP spid="278" grpId="0" animBg="1"/>
      <p:bldP spid="279" grpId="0" animBg="1"/>
      <p:bldP spid="281" grpId="0"/>
      <p:bldP spid="282" grpId="0"/>
      <p:bldP spid="283" grpId="0"/>
      <p:bldP spid="284" grpId="0"/>
      <p:bldP spid="285" grpId="0"/>
      <p:bldP spid="287" grpId="0"/>
      <p:bldP spid="288" grpId="0"/>
      <p:bldP spid="290" grpId="0"/>
      <p:bldP spid="2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36"/>
  <p:tag name="ISPRING_RESOURCE_PATHS_HASH_PRESENTER" val="aca3dea48360795a2bc5dd7c84dbb710cfa96769"/>
  <p:tag name="ISPRING_ULTRA_SCORM_COURSE_ID" val="A38B09D1-F4E3-43BD-A421-34E7944806E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OUTPUT_FOLDER" val="C:\Users\Administrator\Deskto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heme/theme1.xml><?xml version="1.0" encoding="utf-8"?>
<a:theme xmlns:a="http://schemas.openxmlformats.org/drawingml/2006/main" name="1_自定义设计方案">
  <a:themeElements>
    <a:clrScheme name="自定义 2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000000"/>
      </a:accent3>
      <a:accent4>
        <a:srgbClr val="FFBD47"/>
      </a:accent4>
      <a:accent5>
        <a:srgbClr val="000000"/>
      </a:accent5>
      <a:accent6>
        <a:srgbClr val="FFBD47"/>
      </a:accent6>
      <a:hlink>
        <a:srgbClr val="000000"/>
      </a:hlink>
      <a:folHlink>
        <a:srgbClr val="FFBD4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4416</Words>
  <Application>Microsoft Office PowerPoint</Application>
  <PresentationFormat>自定义</PresentationFormat>
  <Paragraphs>359</Paragraphs>
  <Slides>30</Slides>
  <Notes>30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036</dc:title>
  <dc:creator/>
  <cp:lastModifiedBy/>
  <cp:revision>1</cp:revision>
  <dcterms:created xsi:type="dcterms:W3CDTF">2016-09-13T15:23:47Z</dcterms:created>
  <dcterms:modified xsi:type="dcterms:W3CDTF">2017-07-30T08:16:43Z</dcterms:modified>
</cp:coreProperties>
</file>