
<file path=[Content_Types].xml><?xml version="1.0" encoding="utf-8"?>
<Types xmlns="http://schemas.openxmlformats.org/package/2006/content-types">
  <Default Extension="mp3"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63" r:id="rId5"/>
    <p:sldId id="264" r:id="rId6"/>
    <p:sldId id="265" r:id="rId7"/>
    <p:sldId id="266" r:id="rId8"/>
    <p:sldId id="259" r:id="rId9"/>
    <p:sldId id="267" r:id="rId10"/>
    <p:sldId id="268" r:id="rId11"/>
    <p:sldId id="269" r:id="rId12"/>
    <p:sldId id="260" r:id="rId13"/>
    <p:sldId id="271" r:id="rId14"/>
    <p:sldId id="272" r:id="rId15"/>
    <p:sldId id="273" r:id="rId16"/>
    <p:sldId id="274" r:id="rId17"/>
    <p:sldId id="261" r:id="rId18"/>
    <p:sldId id="275" r:id="rId19"/>
    <p:sldId id="276" r:id="rId20"/>
    <p:sldId id="277" r:id="rId21"/>
    <p:sldId id="262" r:id="rId22"/>
    <p:sldId id="278" r:id="rId23"/>
    <p:sldId id="279" r:id="rId24"/>
    <p:sldId id="280" r:id="rId25"/>
    <p:sldId id="281" r:id="rId26"/>
  </p:sldIdLst>
  <p:sldSz cx="9144000" cy="5143500" type="screen16x9"/>
  <p:notesSz cx="6858000" cy="9144000"/>
  <p:custDataLst>
    <p:tags r:id="rId2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A9B"/>
    <a:srgbClr val="FFF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67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73194C-5879-4779-84D0-4F2D4B35DE37}" type="datetimeFigureOut">
              <a:rPr lang="zh-CN" altLang="en-US" smtClean="0"/>
              <a:t>2017/8/12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5984D-EC71-41E8-B27F-D0B0017305E7}" type="slidenum">
              <a:rPr lang="zh-CN" altLang="en-US" smtClean="0"/>
              <a:t>‹#›</a:t>
            </a:fld>
            <a:endParaRPr lang="zh-CN" altLang="en-US"/>
          </a:p>
        </p:txBody>
      </p:sp>
    </p:spTree>
    <p:extLst>
      <p:ext uri="{BB962C8B-B14F-4D97-AF65-F5344CB8AC3E}">
        <p14:creationId xmlns:p14="http://schemas.microsoft.com/office/powerpoint/2010/main" val="377966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1</a:t>
            </a:fld>
            <a:endParaRPr lang="zh-CN" altLang="en-US"/>
          </a:p>
        </p:txBody>
      </p:sp>
    </p:spTree>
    <p:extLst>
      <p:ext uri="{BB962C8B-B14F-4D97-AF65-F5344CB8AC3E}">
        <p14:creationId xmlns:p14="http://schemas.microsoft.com/office/powerpoint/2010/main" val="3754618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10</a:t>
            </a:fld>
            <a:endParaRPr lang="zh-CN" altLang="en-US"/>
          </a:p>
        </p:txBody>
      </p:sp>
    </p:spTree>
    <p:extLst>
      <p:ext uri="{BB962C8B-B14F-4D97-AF65-F5344CB8AC3E}">
        <p14:creationId xmlns:p14="http://schemas.microsoft.com/office/powerpoint/2010/main" val="1952572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11</a:t>
            </a:fld>
            <a:endParaRPr lang="zh-CN" altLang="en-US"/>
          </a:p>
        </p:txBody>
      </p:sp>
    </p:spTree>
    <p:extLst>
      <p:ext uri="{BB962C8B-B14F-4D97-AF65-F5344CB8AC3E}">
        <p14:creationId xmlns:p14="http://schemas.microsoft.com/office/powerpoint/2010/main" val="56660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12</a:t>
            </a:fld>
            <a:endParaRPr lang="zh-CN" altLang="en-US"/>
          </a:p>
        </p:txBody>
      </p:sp>
    </p:spTree>
    <p:extLst>
      <p:ext uri="{BB962C8B-B14F-4D97-AF65-F5344CB8AC3E}">
        <p14:creationId xmlns:p14="http://schemas.microsoft.com/office/powerpoint/2010/main" val="6338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13</a:t>
            </a:fld>
            <a:endParaRPr lang="zh-CN" altLang="en-US"/>
          </a:p>
        </p:txBody>
      </p:sp>
    </p:spTree>
    <p:extLst>
      <p:ext uri="{BB962C8B-B14F-4D97-AF65-F5344CB8AC3E}">
        <p14:creationId xmlns:p14="http://schemas.microsoft.com/office/powerpoint/2010/main" val="49036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14</a:t>
            </a:fld>
            <a:endParaRPr lang="zh-CN" altLang="en-US"/>
          </a:p>
        </p:txBody>
      </p:sp>
    </p:spTree>
    <p:extLst>
      <p:ext uri="{BB962C8B-B14F-4D97-AF65-F5344CB8AC3E}">
        <p14:creationId xmlns:p14="http://schemas.microsoft.com/office/powerpoint/2010/main" val="4278875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15</a:t>
            </a:fld>
            <a:endParaRPr lang="zh-CN" altLang="en-US"/>
          </a:p>
        </p:txBody>
      </p:sp>
    </p:spTree>
    <p:extLst>
      <p:ext uri="{BB962C8B-B14F-4D97-AF65-F5344CB8AC3E}">
        <p14:creationId xmlns:p14="http://schemas.microsoft.com/office/powerpoint/2010/main" val="3809528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16</a:t>
            </a:fld>
            <a:endParaRPr lang="zh-CN" altLang="en-US"/>
          </a:p>
        </p:txBody>
      </p:sp>
    </p:spTree>
    <p:extLst>
      <p:ext uri="{BB962C8B-B14F-4D97-AF65-F5344CB8AC3E}">
        <p14:creationId xmlns:p14="http://schemas.microsoft.com/office/powerpoint/2010/main" val="2458783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17</a:t>
            </a:fld>
            <a:endParaRPr lang="zh-CN" altLang="en-US"/>
          </a:p>
        </p:txBody>
      </p:sp>
    </p:spTree>
    <p:extLst>
      <p:ext uri="{BB962C8B-B14F-4D97-AF65-F5344CB8AC3E}">
        <p14:creationId xmlns:p14="http://schemas.microsoft.com/office/powerpoint/2010/main" val="3189223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18</a:t>
            </a:fld>
            <a:endParaRPr lang="zh-CN" altLang="en-US"/>
          </a:p>
        </p:txBody>
      </p:sp>
    </p:spTree>
    <p:extLst>
      <p:ext uri="{BB962C8B-B14F-4D97-AF65-F5344CB8AC3E}">
        <p14:creationId xmlns:p14="http://schemas.microsoft.com/office/powerpoint/2010/main" val="1553039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19</a:t>
            </a:fld>
            <a:endParaRPr lang="zh-CN" altLang="en-US"/>
          </a:p>
        </p:txBody>
      </p:sp>
    </p:spTree>
    <p:extLst>
      <p:ext uri="{BB962C8B-B14F-4D97-AF65-F5344CB8AC3E}">
        <p14:creationId xmlns:p14="http://schemas.microsoft.com/office/powerpoint/2010/main" val="5309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2</a:t>
            </a:fld>
            <a:endParaRPr lang="zh-CN" altLang="en-US"/>
          </a:p>
        </p:txBody>
      </p:sp>
    </p:spTree>
    <p:extLst>
      <p:ext uri="{BB962C8B-B14F-4D97-AF65-F5344CB8AC3E}">
        <p14:creationId xmlns:p14="http://schemas.microsoft.com/office/powerpoint/2010/main" val="1128494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20</a:t>
            </a:fld>
            <a:endParaRPr lang="zh-CN" altLang="en-US"/>
          </a:p>
        </p:txBody>
      </p:sp>
    </p:spTree>
    <p:extLst>
      <p:ext uri="{BB962C8B-B14F-4D97-AF65-F5344CB8AC3E}">
        <p14:creationId xmlns:p14="http://schemas.microsoft.com/office/powerpoint/2010/main" val="772353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21</a:t>
            </a:fld>
            <a:endParaRPr lang="zh-CN" altLang="en-US"/>
          </a:p>
        </p:txBody>
      </p:sp>
    </p:spTree>
    <p:extLst>
      <p:ext uri="{BB962C8B-B14F-4D97-AF65-F5344CB8AC3E}">
        <p14:creationId xmlns:p14="http://schemas.microsoft.com/office/powerpoint/2010/main" val="3379478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22</a:t>
            </a:fld>
            <a:endParaRPr lang="zh-CN" altLang="en-US"/>
          </a:p>
        </p:txBody>
      </p:sp>
    </p:spTree>
    <p:extLst>
      <p:ext uri="{BB962C8B-B14F-4D97-AF65-F5344CB8AC3E}">
        <p14:creationId xmlns:p14="http://schemas.microsoft.com/office/powerpoint/2010/main" val="1529297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23</a:t>
            </a:fld>
            <a:endParaRPr lang="zh-CN" altLang="en-US"/>
          </a:p>
        </p:txBody>
      </p:sp>
    </p:spTree>
    <p:extLst>
      <p:ext uri="{BB962C8B-B14F-4D97-AF65-F5344CB8AC3E}">
        <p14:creationId xmlns:p14="http://schemas.microsoft.com/office/powerpoint/2010/main" val="3953979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24</a:t>
            </a:fld>
            <a:endParaRPr lang="zh-CN" altLang="en-US"/>
          </a:p>
        </p:txBody>
      </p:sp>
    </p:spTree>
    <p:extLst>
      <p:ext uri="{BB962C8B-B14F-4D97-AF65-F5344CB8AC3E}">
        <p14:creationId xmlns:p14="http://schemas.microsoft.com/office/powerpoint/2010/main" val="1147503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25</a:t>
            </a:fld>
            <a:endParaRPr lang="zh-CN" altLang="en-US"/>
          </a:p>
        </p:txBody>
      </p:sp>
    </p:spTree>
    <p:extLst>
      <p:ext uri="{BB962C8B-B14F-4D97-AF65-F5344CB8AC3E}">
        <p14:creationId xmlns:p14="http://schemas.microsoft.com/office/powerpoint/2010/main" val="19881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3</a:t>
            </a:fld>
            <a:endParaRPr lang="zh-CN" altLang="en-US"/>
          </a:p>
        </p:txBody>
      </p:sp>
    </p:spTree>
    <p:extLst>
      <p:ext uri="{BB962C8B-B14F-4D97-AF65-F5344CB8AC3E}">
        <p14:creationId xmlns:p14="http://schemas.microsoft.com/office/powerpoint/2010/main" val="192599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4</a:t>
            </a:fld>
            <a:endParaRPr lang="zh-CN" altLang="en-US"/>
          </a:p>
        </p:txBody>
      </p:sp>
    </p:spTree>
    <p:extLst>
      <p:ext uri="{BB962C8B-B14F-4D97-AF65-F5344CB8AC3E}">
        <p14:creationId xmlns:p14="http://schemas.microsoft.com/office/powerpoint/2010/main" val="270022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5</a:t>
            </a:fld>
            <a:endParaRPr lang="zh-CN" altLang="en-US"/>
          </a:p>
        </p:txBody>
      </p:sp>
    </p:spTree>
    <p:extLst>
      <p:ext uri="{BB962C8B-B14F-4D97-AF65-F5344CB8AC3E}">
        <p14:creationId xmlns:p14="http://schemas.microsoft.com/office/powerpoint/2010/main" val="138304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6</a:t>
            </a:fld>
            <a:endParaRPr lang="zh-CN" altLang="en-US"/>
          </a:p>
        </p:txBody>
      </p:sp>
    </p:spTree>
    <p:extLst>
      <p:ext uri="{BB962C8B-B14F-4D97-AF65-F5344CB8AC3E}">
        <p14:creationId xmlns:p14="http://schemas.microsoft.com/office/powerpoint/2010/main" val="122525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7</a:t>
            </a:fld>
            <a:endParaRPr lang="zh-CN" altLang="en-US"/>
          </a:p>
        </p:txBody>
      </p:sp>
    </p:spTree>
    <p:extLst>
      <p:ext uri="{BB962C8B-B14F-4D97-AF65-F5344CB8AC3E}">
        <p14:creationId xmlns:p14="http://schemas.microsoft.com/office/powerpoint/2010/main" val="151533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8</a:t>
            </a:fld>
            <a:endParaRPr lang="zh-CN" altLang="en-US"/>
          </a:p>
        </p:txBody>
      </p:sp>
    </p:spTree>
    <p:extLst>
      <p:ext uri="{BB962C8B-B14F-4D97-AF65-F5344CB8AC3E}">
        <p14:creationId xmlns:p14="http://schemas.microsoft.com/office/powerpoint/2010/main" val="316965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B5984D-EC71-41E8-B27F-D0B0017305E7}" type="slidenum">
              <a:rPr lang="zh-CN" altLang="en-US" smtClean="0"/>
              <a:t>9</a:t>
            </a:fld>
            <a:endParaRPr lang="zh-CN" altLang="en-US"/>
          </a:p>
        </p:txBody>
      </p:sp>
    </p:spTree>
    <p:extLst>
      <p:ext uri="{BB962C8B-B14F-4D97-AF65-F5344CB8AC3E}">
        <p14:creationId xmlns:p14="http://schemas.microsoft.com/office/powerpoint/2010/main" val="166260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B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B29FB74-3759-4292-9872-6F93BC6B3DF2}" type="datetimeFigureOut">
              <a:rPr lang="zh-CN" altLang="en-US" smtClean="0"/>
              <a:t>2017/8/12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B4DCDC-7F56-47B5-B7A4-C33F422A8603}" type="slidenum">
              <a:rPr lang="zh-CN" altLang="en-US" smtClean="0"/>
              <a:t>‹#›</a:t>
            </a:fld>
            <a:endParaRPr lang="zh-CN" altLang="en-US"/>
          </a:p>
        </p:txBody>
      </p:sp>
    </p:spTree>
    <p:extLst>
      <p:ext uri="{BB962C8B-B14F-4D97-AF65-F5344CB8AC3E}">
        <p14:creationId xmlns:p14="http://schemas.microsoft.com/office/powerpoint/2010/main" val="34019737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B29FB74-3759-4292-9872-6F93BC6B3DF2}" type="datetimeFigureOut">
              <a:rPr lang="zh-CN" altLang="en-US" smtClean="0"/>
              <a:t>2017/8/12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B4DCDC-7F56-47B5-B7A4-C33F422A8603}" type="slidenum">
              <a:rPr lang="zh-CN" altLang="en-US" smtClean="0"/>
              <a:t>‹#›</a:t>
            </a:fld>
            <a:endParaRPr lang="zh-CN" altLang="en-US"/>
          </a:p>
        </p:txBody>
      </p:sp>
    </p:spTree>
    <p:extLst>
      <p:ext uri="{BB962C8B-B14F-4D97-AF65-F5344CB8AC3E}">
        <p14:creationId xmlns:p14="http://schemas.microsoft.com/office/powerpoint/2010/main" val="145412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B29FB74-3759-4292-9872-6F93BC6B3DF2}" type="datetimeFigureOut">
              <a:rPr lang="zh-CN" altLang="en-US" smtClean="0"/>
              <a:t>2017/8/12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B4DCDC-7F56-47B5-B7A4-C33F422A8603}" type="slidenum">
              <a:rPr lang="zh-CN" altLang="en-US" smtClean="0"/>
              <a:t>‹#›</a:t>
            </a:fld>
            <a:endParaRPr lang="zh-CN" altLang="en-US"/>
          </a:p>
        </p:txBody>
      </p:sp>
    </p:spTree>
    <p:extLst>
      <p:ext uri="{BB962C8B-B14F-4D97-AF65-F5344CB8AC3E}">
        <p14:creationId xmlns:p14="http://schemas.microsoft.com/office/powerpoint/2010/main" val="244731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B29FB74-3759-4292-9872-6F93BC6B3DF2}" type="datetimeFigureOut">
              <a:rPr lang="zh-CN" altLang="en-US" smtClean="0"/>
              <a:t>2017/8/12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B4DCDC-7F56-47B5-B7A4-C33F422A8603}" type="slidenum">
              <a:rPr lang="zh-CN" altLang="en-US" smtClean="0"/>
              <a:t>‹#›</a:t>
            </a:fld>
            <a:endParaRPr lang="zh-CN" altLang="en-US"/>
          </a:p>
        </p:txBody>
      </p:sp>
    </p:spTree>
    <p:extLst>
      <p:ext uri="{BB962C8B-B14F-4D97-AF65-F5344CB8AC3E}">
        <p14:creationId xmlns:p14="http://schemas.microsoft.com/office/powerpoint/2010/main" val="149119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B29FB74-3759-4292-9872-6F93BC6B3DF2}" type="datetimeFigureOut">
              <a:rPr lang="zh-CN" altLang="en-US" smtClean="0"/>
              <a:t>2017/8/12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B4DCDC-7F56-47B5-B7A4-C33F422A8603}" type="slidenum">
              <a:rPr lang="zh-CN" altLang="en-US" smtClean="0"/>
              <a:t>‹#›</a:t>
            </a:fld>
            <a:endParaRPr lang="zh-CN" altLang="en-US"/>
          </a:p>
        </p:txBody>
      </p:sp>
    </p:spTree>
    <p:extLst>
      <p:ext uri="{BB962C8B-B14F-4D97-AF65-F5344CB8AC3E}">
        <p14:creationId xmlns:p14="http://schemas.microsoft.com/office/powerpoint/2010/main" val="276532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B29FB74-3759-4292-9872-6F93BC6B3DF2}" type="datetimeFigureOut">
              <a:rPr lang="zh-CN" altLang="en-US" smtClean="0"/>
              <a:t>2017/8/12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B4DCDC-7F56-47B5-B7A4-C33F422A8603}" type="slidenum">
              <a:rPr lang="zh-CN" altLang="en-US" smtClean="0"/>
              <a:t>‹#›</a:t>
            </a:fld>
            <a:endParaRPr lang="zh-CN" altLang="en-US"/>
          </a:p>
        </p:txBody>
      </p:sp>
    </p:spTree>
    <p:extLst>
      <p:ext uri="{BB962C8B-B14F-4D97-AF65-F5344CB8AC3E}">
        <p14:creationId xmlns:p14="http://schemas.microsoft.com/office/powerpoint/2010/main" val="398913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B29FB74-3759-4292-9872-6F93BC6B3DF2}" type="datetimeFigureOut">
              <a:rPr lang="zh-CN" altLang="en-US" smtClean="0"/>
              <a:t>2017/8/12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9B4DCDC-7F56-47B5-B7A4-C33F422A8603}" type="slidenum">
              <a:rPr lang="zh-CN" altLang="en-US" smtClean="0"/>
              <a:t>‹#›</a:t>
            </a:fld>
            <a:endParaRPr lang="zh-CN" altLang="en-US"/>
          </a:p>
        </p:txBody>
      </p:sp>
    </p:spTree>
    <p:extLst>
      <p:ext uri="{BB962C8B-B14F-4D97-AF65-F5344CB8AC3E}">
        <p14:creationId xmlns:p14="http://schemas.microsoft.com/office/powerpoint/2010/main" val="397832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B29FB74-3759-4292-9872-6F93BC6B3DF2}" type="datetimeFigureOut">
              <a:rPr lang="zh-CN" altLang="en-US" smtClean="0"/>
              <a:t>2017/8/12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9B4DCDC-7F56-47B5-B7A4-C33F422A8603}" type="slidenum">
              <a:rPr lang="zh-CN" altLang="en-US" smtClean="0"/>
              <a:t>‹#›</a:t>
            </a:fld>
            <a:endParaRPr lang="zh-CN" altLang="en-US"/>
          </a:p>
        </p:txBody>
      </p:sp>
    </p:spTree>
    <p:extLst>
      <p:ext uri="{BB962C8B-B14F-4D97-AF65-F5344CB8AC3E}">
        <p14:creationId xmlns:p14="http://schemas.microsoft.com/office/powerpoint/2010/main" val="20901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9FB74-3759-4292-9872-6F93BC6B3DF2}" type="datetimeFigureOut">
              <a:rPr lang="zh-CN" altLang="en-US" smtClean="0"/>
              <a:t>2017/8/12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9B4DCDC-7F56-47B5-B7A4-C33F422A8603}" type="slidenum">
              <a:rPr lang="zh-CN" altLang="en-US" smtClean="0"/>
              <a:t>‹#›</a:t>
            </a:fld>
            <a:endParaRPr lang="zh-CN" altLang="en-US"/>
          </a:p>
        </p:txBody>
      </p:sp>
    </p:spTree>
    <p:extLst>
      <p:ext uri="{BB962C8B-B14F-4D97-AF65-F5344CB8AC3E}">
        <p14:creationId xmlns:p14="http://schemas.microsoft.com/office/powerpoint/2010/main" val="424919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B29FB74-3759-4292-9872-6F93BC6B3DF2}" type="datetimeFigureOut">
              <a:rPr lang="zh-CN" altLang="en-US" smtClean="0"/>
              <a:t>2017/8/12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B4DCDC-7F56-47B5-B7A4-C33F422A8603}" type="slidenum">
              <a:rPr lang="zh-CN" altLang="en-US" smtClean="0"/>
              <a:t>‹#›</a:t>
            </a:fld>
            <a:endParaRPr lang="zh-CN" altLang="en-US"/>
          </a:p>
        </p:txBody>
      </p:sp>
    </p:spTree>
    <p:extLst>
      <p:ext uri="{BB962C8B-B14F-4D97-AF65-F5344CB8AC3E}">
        <p14:creationId xmlns:p14="http://schemas.microsoft.com/office/powerpoint/2010/main" val="225154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B29FB74-3759-4292-9872-6F93BC6B3DF2}" type="datetimeFigureOut">
              <a:rPr lang="zh-CN" altLang="en-US" smtClean="0"/>
              <a:t>2017/8/12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B4DCDC-7F56-47B5-B7A4-C33F422A8603}" type="slidenum">
              <a:rPr lang="zh-CN" altLang="en-US" smtClean="0"/>
              <a:t>‹#›</a:t>
            </a:fld>
            <a:endParaRPr lang="zh-CN" altLang="en-US"/>
          </a:p>
        </p:txBody>
      </p:sp>
    </p:spTree>
    <p:extLst>
      <p:ext uri="{BB962C8B-B14F-4D97-AF65-F5344CB8AC3E}">
        <p14:creationId xmlns:p14="http://schemas.microsoft.com/office/powerpoint/2010/main" val="425941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B29FB74-3759-4292-9872-6F93BC6B3DF2}" type="datetimeFigureOut">
              <a:rPr lang="zh-CN" altLang="en-US" smtClean="0"/>
              <a:t>2017/8/12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9B4DCDC-7F56-47B5-B7A4-C33F422A8603}" type="slidenum">
              <a:rPr lang="zh-CN" altLang="en-US" smtClean="0"/>
              <a:t>‹#›</a:t>
            </a:fld>
            <a:endParaRPr lang="zh-CN" altLang="en-US"/>
          </a:p>
        </p:txBody>
      </p:sp>
    </p:spTree>
    <p:extLst>
      <p:ext uri="{BB962C8B-B14F-4D97-AF65-F5344CB8AC3E}">
        <p14:creationId xmlns:p14="http://schemas.microsoft.com/office/powerpoint/2010/main" val="1515029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emf"/><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文本框 6"/>
          <p:cNvSpPr txBox="1">
            <a:spLocks noChangeArrowheads="1"/>
          </p:cNvSpPr>
          <p:nvPr/>
        </p:nvSpPr>
        <p:spPr bwMode="auto">
          <a:xfrm>
            <a:off x="3942160" y="3901679"/>
            <a:ext cx="1511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sz="1800" b="1" dirty="0">
                <a:solidFill>
                  <a:srgbClr val="595959"/>
                </a:solidFill>
                <a:latin typeface="微软雅黑" panose="020B0503020204020204" pitchFamily="34" charset="-122"/>
              </a:rPr>
              <a:t>答辩人：</a:t>
            </a:r>
            <a:r>
              <a:rPr lang="en-US" altLang="zh-CN" sz="1800" b="1" dirty="0">
                <a:solidFill>
                  <a:srgbClr val="595959"/>
                </a:solidFill>
                <a:latin typeface="微软雅黑" panose="020B0503020204020204" pitchFamily="34" charset="-122"/>
              </a:rPr>
              <a:t>xxx</a:t>
            </a:r>
            <a:endParaRPr lang="zh-CN" altLang="en-US" sz="1800" b="1" dirty="0">
              <a:solidFill>
                <a:srgbClr val="595959"/>
              </a:solidFill>
              <a:latin typeface="微软雅黑" panose="020B0503020204020204" pitchFamily="34" charset="-122"/>
            </a:endParaRPr>
          </a:p>
        </p:txBody>
      </p:sp>
      <p:sp>
        <p:nvSpPr>
          <p:cNvPr id="5" name="文本框 8"/>
          <p:cNvSpPr txBox="1">
            <a:spLocks noChangeArrowheads="1"/>
          </p:cNvSpPr>
          <p:nvPr/>
        </p:nvSpPr>
        <p:spPr bwMode="auto">
          <a:xfrm>
            <a:off x="5745957" y="3901679"/>
            <a:ext cx="1742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sz="1800" b="1">
                <a:solidFill>
                  <a:srgbClr val="595959"/>
                </a:solidFill>
                <a:latin typeface="微软雅黑" panose="020B0503020204020204" pitchFamily="34" charset="-122"/>
              </a:rPr>
              <a:t>指导老师：</a:t>
            </a:r>
            <a:r>
              <a:rPr lang="en-US" altLang="zh-CN" sz="1800" b="1">
                <a:solidFill>
                  <a:srgbClr val="595959"/>
                </a:solidFill>
                <a:latin typeface="微软雅黑" panose="020B0503020204020204" pitchFamily="34" charset="-122"/>
              </a:rPr>
              <a:t>xxx</a:t>
            </a:r>
            <a:endParaRPr lang="zh-CN" altLang="en-US" sz="1800" b="1">
              <a:solidFill>
                <a:srgbClr val="595959"/>
              </a:solidFill>
              <a:latin typeface="微软雅黑" panose="020B0503020204020204" pitchFamily="34" charset="-122"/>
            </a:endParaRPr>
          </a:p>
        </p:txBody>
      </p:sp>
      <p:sp>
        <p:nvSpPr>
          <p:cNvPr id="6" name="矩形 9"/>
          <p:cNvSpPr>
            <a:spLocks noChangeArrowheads="1"/>
          </p:cNvSpPr>
          <p:nvPr/>
        </p:nvSpPr>
        <p:spPr bwMode="auto">
          <a:xfrm>
            <a:off x="0" y="2341960"/>
            <a:ext cx="9144000" cy="1354931"/>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350">
              <a:solidFill>
                <a:srgbClr val="FFFFFF"/>
              </a:solidFill>
            </a:endParaRPr>
          </a:p>
        </p:txBody>
      </p:sp>
      <p:sp>
        <p:nvSpPr>
          <p:cNvPr id="7" name="文本框 5"/>
          <p:cNvSpPr txBox="1">
            <a:spLocks noChangeArrowheads="1"/>
          </p:cNvSpPr>
          <p:nvPr/>
        </p:nvSpPr>
        <p:spPr bwMode="auto">
          <a:xfrm>
            <a:off x="3267075" y="2681287"/>
            <a:ext cx="56957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sz="3600" b="1" dirty="0">
                <a:latin typeface="微软雅黑" panose="020B0503020204020204" pitchFamily="34" charset="-122"/>
              </a:rPr>
              <a:t>论文</a:t>
            </a:r>
            <a:r>
              <a:rPr lang="zh-CN" altLang="en-US" sz="3600" b="1" dirty="0" smtClean="0">
                <a:latin typeface="微软雅黑" panose="020B0503020204020204" pitchFamily="34" charset="-122"/>
              </a:rPr>
              <a:t>答辩开题报告</a:t>
            </a:r>
            <a:r>
              <a:rPr lang="en-US" altLang="zh-CN" sz="3600" b="1" dirty="0" smtClean="0">
                <a:latin typeface="微软雅黑" panose="020B0503020204020204" pitchFamily="34" charset="-122"/>
              </a:rPr>
              <a:t>PPT</a:t>
            </a:r>
            <a:r>
              <a:rPr lang="zh-CN" altLang="en-US" sz="3600" b="1" dirty="0">
                <a:latin typeface="微软雅黑" panose="020B0503020204020204" pitchFamily="34" charset="-122"/>
              </a:rPr>
              <a:t>模板</a:t>
            </a:r>
          </a:p>
        </p:txBody>
      </p:sp>
      <p:pic>
        <p:nvPicPr>
          <p:cNvPr id="8"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2876"/>
            <a:ext cx="3509963" cy="350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9782" y="2571751"/>
            <a:ext cx="1051322" cy="105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Time Will T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34781" y="0"/>
            <a:ext cx="336542" cy="336420"/>
          </a:xfrm>
          <a:prstGeom prst="rect">
            <a:avLst/>
          </a:prstGeom>
        </p:spPr>
      </p:pic>
    </p:spTree>
    <p:extLst>
      <p:ext uri="{BB962C8B-B14F-4D97-AF65-F5344CB8AC3E}">
        <p14:creationId xmlns:p14="http://schemas.microsoft.com/office/powerpoint/2010/main" val="2264052603"/>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7"/>
                                        </p:tgtEl>
                                        <p:attrNameLst>
                                          <p:attrName>style.visibility</p:attrName>
                                        </p:attrNameLst>
                                      </p:cBhvr>
                                      <p:to>
                                        <p:strVal val="visible"/>
                                      </p:to>
                                    </p:set>
                                    <p:set>
                                      <p:cBhvr>
                                        <p:cTn id="27" dur="455" fill="hold">
                                          <p:stCondLst>
                                            <p:cond delay="0"/>
                                          </p:stCondLst>
                                        </p:cTn>
                                        <p:tgtEl>
                                          <p:spTgt spid="7"/>
                                        </p:tgtEl>
                                        <p:attrNameLst>
                                          <p:attrName>style.rotation</p:attrName>
                                        </p:attrNameLst>
                                      </p:cBhvr>
                                      <p:to>
                                        <p:strVal val="-45.0"/>
                                      </p:to>
                                    </p:set>
                                    <p:anim calcmode="lin" valueType="num">
                                      <p:cBhvr>
                                        <p:cTn id="2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4" repeatCount="indefinite" fill="remove" display="0">
                  <p:stCondLst>
                    <p:cond delay="indefinite"/>
                  </p:stCondLst>
                  <p:endCondLst>
                    <p:cond evt="onStopAudio" delay="0">
                      <p:tgtEl>
                        <p:sldTgt/>
                      </p:tgtEl>
                    </p:cond>
                  </p:endCondLst>
                </p:cTn>
                <p:tgtEl>
                  <p:spTgt spid="10"/>
                </p:tgtEl>
              </p:cMediaNode>
            </p:audio>
          </p:childTnLst>
        </p:cTn>
      </p:par>
    </p:tnLst>
    <p:bldLst>
      <p:bldP spid="4" grpId="0"/>
      <p:bldP spid="5" grpId="0"/>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sp>
        <p:nvSpPr>
          <p:cNvPr id="4" name="Shape 1624"/>
          <p:cNvSpPr/>
          <p:nvPr/>
        </p:nvSpPr>
        <p:spPr>
          <a:xfrm>
            <a:off x="1999738" y="1647825"/>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rgbClr val="005DA2"/>
          </a:solidFill>
          <a:ln w="12700">
            <a:miter lim="400000"/>
          </a:ln>
        </p:spPr>
        <p:txBody>
          <a:bodyPr lIns="0" tIns="0" rIns="0" bIns="0"/>
          <a:lstStyle/>
          <a:p>
            <a:pPr lvl="0"/>
            <a:endParaRPr sz="1300"/>
          </a:p>
        </p:txBody>
      </p:sp>
      <p:sp>
        <p:nvSpPr>
          <p:cNvPr id="5" name="Text Placeholder 3"/>
          <p:cNvSpPr txBox="1">
            <a:spLocks/>
          </p:cNvSpPr>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8" name="Text Placeholder 4"/>
          <p:cNvSpPr txBox="1">
            <a:spLocks/>
          </p:cNvSpPr>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10"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11"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12"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13" name="Shape 1630"/>
          <p:cNvSpPr/>
          <p:nvPr/>
        </p:nvSpPr>
        <p:spPr>
          <a:xfrm>
            <a:off x="2228247" y="295471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DA2"/>
          </a:solidFill>
          <a:ln w="12700" cap="flat">
            <a:noFill/>
            <a:miter lim="400000"/>
          </a:ln>
          <a:effectLst/>
        </p:spPr>
        <p:txBody>
          <a:bodyPr wrap="square" lIns="14288" tIns="14288" rIns="14288" bIns="14288" numCol="1" anchor="ctr">
            <a:noAutofit/>
          </a:bodyPr>
          <a:lstStyle/>
          <a:p>
            <a:pPr lvl="0"/>
            <a:endParaRPr sz="1300"/>
          </a:p>
        </p:txBody>
      </p:sp>
      <p:sp>
        <p:nvSpPr>
          <p:cNvPr id="14" name="Shape 1636"/>
          <p:cNvSpPr/>
          <p:nvPr/>
        </p:nvSpPr>
        <p:spPr>
          <a:xfrm>
            <a:off x="3221931" y="1802836"/>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DA2"/>
          </a:solidFill>
          <a:ln w="12700" cap="flat">
            <a:noFill/>
            <a:miter lim="400000"/>
          </a:ln>
          <a:effectLst/>
        </p:spPr>
        <p:txBody>
          <a:bodyPr wrap="square" lIns="14288" tIns="14288" rIns="14288" bIns="14288" numCol="1" anchor="ctr">
            <a:noAutofit/>
          </a:bodyPr>
          <a:lstStyle/>
          <a:p>
            <a:pPr lvl="0"/>
            <a:endParaRPr sz="1300"/>
          </a:p>
        </p:txBody>
      </p:sp>
      <p:sp>
        <p:nvSpPr>
          <p:cNvPr id="15" name="Shape 1642"/>
          <p:cNvSpPr/>
          <p:nvPr/>
        </p:nvSpPr>
        <p:spPr>
          <a:xfrm>
            <a:off x="4187009" y="117457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DA2"/>
          </a:solidFill>
          <a:ln w="12700" cap="flat">
            <a:noFill/>
            <a:miter lim="400000"/>
          </a:ln>
          <a:effectLst/>
        </p:spPr>
        <p:txBody>
          <a:bodyPr wrap="square" lIns="14288" tIns="14288" rIns="14288" bIns="14288" numCol="1" anchor="ctr">
            <a:noAutofit/>
          </a:bodyPr>
          <a:lstStyle/>
          <a:p>
            <a:pPr lvl="0"/>
            <a:endParaRPr sz="1300"/>
          </a:p>
        </p:txBody>
      </p:sp>
      <p:sp>
        <p:nvSpPr>
          <p:cNvPr id="16" name="Shape 1648"/>
          <p:cNvSpPr/>
          <p:nvPr/>
        </p:nvSpPr>
        <p:spPr>
          <a:xfrm>
            <a:off x="5529248" y="3484845"/>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DA2"/>
          </a:solidFill>
          <a:ln w="12700" cap="flat">
            <a:noFill/>
            <a:miter lim="400000"/>
          </a:ln>
          <a:effectLst/>
        </p:spPr>
        <p:txBody>
          <a:bodyPr wrap="square" lIns="14288" tIns="14288" rIns="14288" bIns="14288" numCol="1" anchor="ctr">
            <a:noAutofit/>
          </a:bodyPr>
          <a:lstStyle/>
          <a:p>
            <a:pPr lvl="0"/>
            <a:endParaRPr sz="1300"/>
          </a:p>
        </p:txBody>
      </p:sp>
      <p:sp>
        <p:nvSpPr>
          <p:cNvPr id="17" name="Shape 1653"/>
          <p:cNvSpPr/>
          <p:nvPr/>
        </p:nvSpPr>
        <p:spPr>
          <a:xfrm>
            <a:off x="2343445" y="4114971"/>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Shape 1654"/>
          <p:cNvSpPr/>
          <p:nvPr/>
        </p:nvSpPr>
        <p:spPr>
          <a:xfrm>
            <a:off x="3315555" y="3387638"/>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9" name="Shape 1655"/>
          <p:cNvSpPr/>
          <p:nvPr/>
        </p:nvSpPr>
        <p:spPr>
          <a:xfrm>
            <a:off x="4256766" y="292580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20" name="Shape 1656"/>
          <p:cNvSpPr/>
          <p:nvPr/>
        </p:nvSpPr>
        <p:spPr>
          <a:xfrm>
            <a:off x="5579617" y="2487379"/>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21" name="Text Placeholder 3"/>
          <p:cNvSpPr txBox="1">
            <a:spLocks/>
          </p:cNvSpPr>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2" name="Text Placeholder 4"/>
          <p:cNvSpPr txBox="1">
            <a:spLocks/>
          </p:cNvSpPr>
          <p:nvPr/>
        </p:nvSpPr>
        <p:spPr>
          <a:xfrm>
            <a:off x="1337990" y="2114409"/>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3" name="Text Placeholder 3"/>
          <p:cNvSpPr txBox="1">
            <a:spLocks/>
          </p:cNvSpPr>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4" name="Text Placeholder 4"/>
          <p:cNvSpPr txBox="1">
            <a:spLocks/>
          </p:cNvSpPr>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5" name="Text Placeholder 3"/>
          <p:cNvSpPr txBox="1">
            <a:spLocks/>
          </p:cNvSpPr>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6" name="Text Placeholder 4"/>
          <p:cNvSpPr txBox="1">
            <a:spLocks/>
          </p:cNvSpPr>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7" name="Text Placeholder 4"/>
          <p:cNvSpPr txBox="1">
            <a:spLocks/>
          </p:cNvSpPr>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p>
        </p:txBody>
      </p:sp>
      <p:sp>
        <p:nvSpPr>
          <p:cNvPr id="28" name="Text Placeholder 4"/>
          <p:cNvSpPr txBox="1">
            <a:spLocks/>
          </p:cNvSpPr>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p>
        </p:txBody>
      </p:sp>
      <p:sp>
        <p:nvSpPr>
          <p:cNvPr id="29" name="Text Placeholder 4"/>
          <p:cNvSpPr txBox="1">
            <a:spLocks/>
          </p:cNvSpPr>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p>
        </p:txBody>
      </p:sp>
      <p:sp>
        <p:nvSpPr>
          <p:cNvPr id="30" name="Text Placeholder 4"/>
          <p:cNvSpPr txBox="1">
            <a:spLocks/>
          </p:cNvSpPr>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p>
        </p:txBody>
      </p:sp>
      <p:sp>
        <p:nvSpPr>
          <p:cNvPr id="31" name="Shape 1625"/>
          <p:cNvSpPr/>
          <p:nvPr/>
        </p:nvSpPr>
        <p:spPr>
          <a:xfrm>
            <a:off x="7276200" y="1603542"/>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DA2"/>
          </a:solidFill>
          <a:ln w="12700">
            <a:miter lim="400000"/>
          </a:ln>
        </p:spPr>
        <p:txBody>
          <a:bodyPr lIns="0" tIns="0" rIns="0" bIns="0"/>
          <a:lstStyle/>
          <a:p>
            <a:pPr lvl="0"/>
            <a:endParaRPr sz="1300"/>
          </a:p>
        </p:txBody>
      </p:sp>
      <p:sp>
        <p:nvSpPr>
          <p:cNvPr id="32" name="Shape 1657"/>
          <p:cNvSpPr/>
          <p:nvPr/>
        </p:nvSpPr>
        <p:spPr>
          <a:xfrm>
            <a:off x="7641329" y="174356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3" name="Text Placeholder 3"/>
          <p:cNvSpPr txBox="1">
            <a:spLocks/>
          </p:cNvSpPr>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6290098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strips(downLeft)">
                                      <p:cBhvr>
                                        <p:cTn id="30" dur="500"/>
                                        <p:tgtEl>
                                          <p:spTgt spid="5">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strips(downLeft)">
                                      <p:cBhvr>
                                        <p:cTn id="33" dur="500"/>
                                        <p:tgtEl>
                                          <p:spTgt spid="8">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strips(downLeft)">
                                      <p:cBhvr>
                                        <p:cTn id="56" dur="500"/>
                                        <p:tgtEl>
                                          <p:spTgt spid="21"/>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strips(downLeft)">
                                      <p:cBhvr>
                                        <p:cTn id="59" dur="500"/>
                                        <p:tgtEl>
                                          <p:spTgt spid="22"/>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strips(downRight)">
                                      <p:cBhvr>
                                        <p:cTn id="82" dur="500"/>
                                        <p:tgtEl>
                                          <p:spTgt spid="23"/>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strips(downRight)">
                                      <p:cBhvr>
                                        <p:cTn id="85" dur="500"/>
                                        <p:tgtEl>
                                          <p:spTgt spid="24"/>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up)">
                                      <p:cBhvr>
                                        <p:cTn id="93" dur="500"/>
                                        <p:tgtEl>
                                          <p:spTgt spid="12"/>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strips(downRight)">
                                      <p:cBhvr>
                                        <p:cTn id="108" dur="500"/>
                                        <p:tgtEl>
                                          <p:spTgt spid="25"/>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strips(downRight)">
                                      <p:cBhvr>
                                        <p:cTn id="111" dur="500"/>
                                        <p:tgtEl>
                                          <p:spTgt spid="26"/>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31"/>
                                        </p:tgtEl>
                                        <p:attrNameLst>
                                          <p:attrName>style.color</p:attrName>
                                        </p:attrNameLst>
                                      </p:cBhvr>
                                      <p:to>
                                        <a:schemeClr val="bg1"/>
                                      </p:to>
                                    </p:animClr>
                                    <p:animClr clrSpc="rgb" dir="cw">
                                      <p:cBhvr>
                                        <p:cTn id="117" dur="250" autoRev="1" fill="remove"/>
                                        <p:tgtEl>
                                          <p:spTgt spid="31"/>
                                        </p:tgtEl>
                                        <p:attrNameLst>
                                          <p:attrName>fillcolor</p:attrName>
                                        </p:attrNameLst>
                                      </p:cBhvr>
                                      <p:to>
                                        <a:schemeClr val="bg1"/>
                                      </p:to>
                                    </p:animClr>
                                    <p:set>
                                      <p:cBhvr>
                                        <p:cTn id="118" dur="250" autoRev="1" fill="remove"/>
                                        <p:tgtEl>
                                          <p:spTgt spid="31"/>
                                        </p:tgtEl>
                                        <p:attrNameLst>
                                          <p:attrName>fill.type</p:attrName>
                                        </p:attrNameLst>
                                      </p:cBhvr>
                                      <p:to>
                                        <p:strVal val="solid"/>
                                      </p:to>
                                    </p:set>
                                    <p:set>
                                      <p:cBhvr>
                                        <p:cTn id="119" dur="250" autoRev="1" fill="remove"/>
                                        <p:tgtEl>
                                          <p:spTgt spid="31"/>
                                        </p:tgtEl>
                                        <p:attrNameLst>
                                          <p:attrName>fill.on</p:attrName>
                                        </p:attrNameLst>
                                      </p:cBhvr>
                                      <p:to>
                                        <p:strVal val="true"/>
                                      </p:to>
                                    </p:set>
                                  </p:childTnLst>
                                </p:cTn>
                              </p:par>
                            </p:childTnLst>
                          </p:cTn>
                        </p:par>
                        <p:par>
                          <p:cTn id="120" fill="hold">
                            <p:stCondLst>
                              <p:cond delay="9000"/>
                            </p:stCondLst>
                            <p:childTnLst>
                              <p:par>
                                <p:cTn id="121" presetID="10" presetClass="entr" presetSubtype="0" fill="hold" grpId="0" nodeType="after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500"/>
                                        <p:tgtEl>
                                          <p:spTgt spid="3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8" grpId="0" build="p"/>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p:bldP spid="30" grpId="0"/>
      <p:bldP spid="31" grpId="0" animBg="1"/>
      <p:bldP spid="31" grpId="1" animBg="1"/>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sp>
        <p:nvSpPr>
          <p:cNvPr id="4"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rgbClr val="005DA2"/>
          </a:solidFill>
          <a:ln>
            <a:noFill/>
          </a:ln>
        </p:spPr>
        <p:txBody>
          <a:bodyPr/>
          <a:lstStyle/>
          <a:p>
            <a:endParaRPr lang="zh-CN" altLang="zh-CN">
              <a:solidFill>
                <a:srgbClr val="000000"/>
              </a:solidFill>
              <a:latin typeface="Calibri" pitchFamily="34" charset="0"/>
              <a:sym typeface="宋体" pitchFamily="2" charset="-122"/>
            </a:endParaRPr>
          </a:p>
        </p:txBody>
      </p:sp>
      <p:sp>
        <p:nvSpPr>
          <p:cNvPr id="5"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rgbClr val="005DA2"/>
          </a:solidFill>
          <a:ln>
            <a:noFill/>
          </a:ln>
        </p:spPr>
        <p:txBody>
          <a:bodyPr/>
          <a:lstStyle/>
          <a:p>
            <a:endParaRPr lang="zh-CN" altLang="zh-CN">
              <a:solidFill>
                <a:srgbClr val="000000"/>
              </a:solidFill>
              <a:latin typeface="Calibri" pitchFamily="34" charset="0"/>
              <a:sym typeface="宋体" pitchFamily="2" charset="-122"/>
            </a:endParaRPr>
          </a:p>
        </p:txBody>
      </p:sp>
      <p:sp>
        <p:nvSpPr>
          <p:cNvPr id="8"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rgbClr val="005DA2"/>
          </a:solidFill>
          <a:ln>
            <a:noFill/>
          </a:ln>
        </p:spPr>
        <p:txBody>
          <a:bodyPr/>
          <a:lstStyle/>
          <a:p>
            <a:endParaRPr lang="zh-CN" altLang="zh-CN">
              <a:solidFill>
                <a:srgbClr val="000000"/>
              </a:solidFill>
              <a:latin typeface="Calibri" pitchFamily="34" charset="0"/>
              <a:sym typeface="宋体" pitchFamily="2" charset="-122"/>
            </a:endParaRPr>
          </a:p>
        </p:txBody>
      </p:sp>
      <p:sp>
        <p:nvSpPr>
          <p:cNvPr id="9"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rgbClr val="005DA2"/>
          </a:solidFill>
          <a:ln>
            <a:noFill/>
          </a:ln>
        </p:spPr>
        <p:txBody>
          <a:bodyPr/>
          <a:lstStyle/>
          <a:p>
            <a:endParaRPr lang="zh-CN" altLang="zh-CN">
              <a:solidFill>
                <a:srgbClr val="000000"/>
              </a:solidFill>
              <a:latin typeface="Calibri" pitchFamily="34" charset="0"/>
              <a:sym typeface="宋体" pitchFamily="2" charset="-122"/>
            </a:endParaRPr>
          </a:p>
        </p:txBody>
      </p:sp>
      <p:sp>
        <p:nvSpPr>
          <p:cNvPr id="10"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rgbClr val="005DA2"/>
          </a:solidFill>
          <a:ln>
            <a:noFill/>
          </a:ln>
        </p:spPr>
        <p:txBody>
          <a:bodyPr/>
          <a:lstStyle/>
          <a:p>
            <a:endParaRPr lang="zh-CN" altLang="zh-CN">
              <a:solidFill>
                <a:srgbClr val="000000"/>
              </a:solidFill>
              <a:latin typeface="Calibri" pitchFamily="34" charset="0"/>
              <a:sym typeface="宋体" pitchFamily="2" charset="-122"/>
            </a:endParaRPr>
          </a:p>
        </p:txBody>
      </p:sp>
      <p:sp>
        <p:nvSpPr>
          <p:cNvPr id="11"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12"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13"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14"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15"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16"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17"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18"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19"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itchFamily="34" charset="-122"/>
                <a:ea typeface="微软雅黑" pitchFamily="34" charset="-122"/>
              </a:rPr>
              <a:t>详写内容</a:t>
            </a:r>
            <a:r>
              <a:rPr lang="en-US" altLang="zh-CN" sz="1000" dirty="0">
                <a:solidFill>
                  <a:srgbClr val="595959"/>
                </a:solidFill>
                <a:latin typeface="微软雅黑" pitchFamily="34" charset="-122"/>
                <a:ea typeface="微软雅黑" pitchFamily="34" charset="-122"/>
              </a:rPr>
              <a:t>……</a:t>
            </a:r>
            <a:r>
              <a:rPr lang="zh-CN" altLang="en-US" sz="1000" dirty="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rgbClr val="595959"/>
              </a:solidFill>
              <a:latin typeface="微软雅黑" pitchFamily="34" charset="-122"/>
              <a:ea typeface="微软雅黑" pitchFamily="34" charset="-122"/>
            </a:endParaRPr>
          </a:p>
        </p:txBody>
      </p:sp>
      <p:sp>
        <p:nvSpPr>
          <p:cNvPr id="20"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itchFamily="34" charset="-122"/>
                <a:ea typeface="微软雅黑" pitchFamily="34" charset="-122"/>
              </a:rPr>
              <a:t>详写内容</a:t>
            </a:r>
            <a:r>
              <a:rPr lang="en-US" altLang="zh-CN" sz="1000" dirty="0">
                <a:solidFill>
                  <a:srgbClr val="595959"/>
                </a:solidFill>
                <a:latin typeface="微软雅黑" pitchFamily="34" charset="-122"/>
                <a:ea typeface="微软雅黑" pitchFamily="34" charset="-122"/>
              </a:rPr>
              <a:t>……</a:t>
            </a:r>
            <a:r>
              <a:rPr lang="zh-CN" altLang="en-US" sz="1000" dirty="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rgbClr val="595959"/>
              </a:solidFill>
              <a:latin typeface="微软雅黑" pitchFamily="34" charset="-122"/>
              <a:ea typeface="微软雅黑" pitchFamily="34" charset="-122"/>
            </a:endParaRPr>
          </a:p>
        </p:txBody>
      </p:sp>
      <p:sp>
        <p:nvSpPr>
          <p:cNvPr id="21"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2"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3"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4"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5"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6" name="TextBox 22"/>
          <p:cNvSpPr>
            <a:spLocks noChangeArrowheads="1"/>
          </p:cNvSpPr>
          <p:nvPr/>
        </p:nvSpPr>
        <p:spPr bwMode="auto">
          <a:xfrm>
            <a:off x="3995936" y="2737832"/>
            <a:ext cx="9913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rgbClr val="005DA2"/>
                </a:solidFill>
                <a:latin typeface="微软雅黑" panose="020B0503020204020204" pitchFamily="34" charset="-122"/>
                <a:ea typeface="微软雅黑" panose="020B0503020204020204" pitchFamily="34" charset="-122"/>
              </a:rPr>
              <a:t>点击添加标题内容</a:t>
            </a:r>
          </a:p>
        </p:txBody>
      </p:sp>
    </p:spTree>
    <p:extLst>
      <p:ext uri="{BB962C8B-B14F-4D97-AF65-F5344CB8AC3E}">
        <p14:creationId xmlns:p14="http://schemas.microsoft.com/office/powerpoint/2010/main" val="233656722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ppt_x</p:attrName>
                                        </p:attrNameLst>
                                      </p:cBhvr>
                                      <p:tavLst>
                                        <p:tav tm="0">
                                          <p:val>
                                            <p:fltVal val="0.5"/>
                                          </p:val>
                                        </p:tav>
                                        <p:tav tm="100000">
                                          <p:val>
                                            <p:strVal val="#ppt_x"/>
                                          </p:val>
                                        </p:tav>
                                      </p:tavLst>
                                    </p:anim>
                                    <p:anim calcmode="lin" valueType="num">
                                      <p:cBhvr>
                                        <p:cTn id="22" dur="500" fill="hold"/>
                                        <p:tgtEl>
                                          <p:spTgt spid="8"/>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ppt_x</p:attrName>
                                        </p:attrNameLst>
                                      </p:cBhvr>
                                      <p:tavLst>
                                        <p:tav tm="0">
                                          <p:val>
                                            <p:fltVal val="0.5"/>
                                          </p:val>
                                        </p:tav>
                                        <p:tav tm="100000">
                                          <p:val>
                                            <p:strVal val="#ppt_x"/>
                                          </p:val>
                                        </p:tav>
                                      </p:tavLst>
                                    </p:anim>
                                    <p:anim calcmode="lin" valueType="num">
                                      <p:cBhvr>
                                        <p:cTn id="28" dur="5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ppt_x</p:attrName>
                                        </p:attrNameLst>
                                      </p:cBhvr>
                                      <p:tavLst>
                                        <p:tav tm="0">
                                          <p:val>
                                            <p:fltVal val="0.5"/>
                                          </p:val>
                                        </p:tav>
                                        <p:tav tm="100000">
                                          <p:val>
                                            <p:strVal val="#ppt_x"/>
                                          </p:val>
                                        </p:tav>
                                      </p:tavLst>
                                    </p:anim>
                                    <p:anim calcmode="lin" valueType="num">
                                      <p:cBhvr>
                                        <p:cTn id="34" dur="500" fill="hold"/>
                                        <p:tgtEl>
                                          <p:spTgt spid="10"/>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ppt_x</p:attrName>
                                        </p:attrNameLst>
                                      </p:cBhvr>
                                      <p:tavLst>
                                        <p:tav tm="0">
                                          <p:val>
                                            <p:fltVal val="0.5"/>
                                          </p:val>
                                        </p:tav>
                                        <p:tav tm="100000">
                                          <p:val>
                                            <p:strVal val="#ppt_x"/>
                                          </p:val>
                                        </p:tav>
                                      </p:tavLst>
                                    </p:anim>
                                    <p:anim calcmode="lin" valueType="num">
                                      <p:cBhvr>
                                        <p:cTn id="52" dur="500" fill="hold"/>
                                        <p:tgtEl>
                                          <p:spTgt spid="13"/>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ppt_x</p:attrName>
                                        </p:attrNameLst>
                                      </p:cBhvr>
                                      <p:tavLst>
                                        <p:tav tm="0">
                                          <p:val>
                                            <p:fltVal val="0.5"/>
                                          </p:val>
                                        </p:tav>
                                        <p:tav tm="100000">
                                          <p:val>
                                            <p:strVal val="#ppt_x"/>
                                          </p:val>
                                        </p:tav>
                                      </p:tavLst>
                                    </p:anim>
                                    <p:anim calcmode="lin" valueType="num">
                                      <p:cBhvr>
                                        <p:cTn id="58" dur="500" fill="hold"/>
                                        <p:tgtEl>
                                          <p:spTgt spid="14"/>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 calcmode="lin" valueType="num">
                                      <p:cBhvr>
                                        <p:cTn id="63" dur="500" fill="hold"/>
                                        <p:tgtEl>
                                          <p:spTgt spid="15"/>
                                        </p:tgtEl>
                                        <p:attrNameLst>
                                          <p:attrName>ppt_x</p:attrName>
                                        </p:attrNameLst>
                                      </p:cBhvr>
                                      <p:tavLst>
                                        <p:tav tm="0">
                                          <p:val>
                                            <p:fltVal val="0.5"/>
                                          </p:val>
                                        </p:tav>
                                        <p:tav tm="100000">
                                          <p:val>
                                            <p:strVal val="#ppt_x"/>
                                          </p:val>
                                        </p:tav>
                                      </p:tavLst>
                                    </p:anim>
                                    <p:anim calcmode="lin" valueType="num">
                                      <p:cBhvr>
                                        <p:cTn id="64" dur="500" fill="hold"/>
                                        <p:tgtEl>
                                          <p:spTgt spid="15"/>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p:cBhvr>
                                        <p:cTn id="70" dur="500"/>
                                        <p:tgtEl>
                                          <p:spTgt spid="26"/>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p:cBhvr>
                                        <p:cTn id="74" dur="500"/>
                                        <p:tgtEl>
                                          <p:spTgt spid="21"/>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p:cBhvr>
                                        <p:cTn id="84" dur="500"/>
                                        <p:tgtEl>
                                          <p:spTgt spid="22"/>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p:cBhvr>
                                        <p:cTn id="94" dur="500"/>
                                        <p:tgtEl>
                                          <p:spTgt spid="23"/>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18"/>
                                        </p:tgtEl>
                                        <p:attrNameLst>
                                          <p:attrName>style.visibility</p:attrName>
                                        </p:attrNameLst>
                                      </p:cBhvr>
                                      <p:to>
                                        <p:strVal val="visible"/>
                                      </p:to>
                                    </p:set>
                                    <p:animEffect>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p:cBhvr>
                                        <p:cTn id="104" dur="500"/>
                                        <p:tgtEl>
                                          <p:spTgt spid="24"/>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Effect>
                                      <p:cBhvr>
                                        <p:cTn id="114" dur="500"/>
                                        <p:tgtEl>
                                          <p:spTgt spid="25"/>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p:cBhvr>
                                        <p:cTn id="118" dur="1000"/>
                                        <p:tgtEl>
                                          <p:spTgt spid="20"/>
                                        </p:tgtEl>
                                      </p:cBhvr>
                                    </p:animEffect>
                                    <p:anim calcmode="lin" valueType="num">
                                      <p:cBhvr>
                                        <p:cTn id="119" dur="1000" fill="hold"/>
                                        <p:tgtEl>
                                          <p:spTgt spid="20"/>
                                        </p:tgtEl>
                                        <p:attrNameLst>
                                          <p:attrName>ppt_x</p:attrName>
                                        </p:attrNameLst>
                                      </p:cBhvr>
                                      <p:tavLst>
                                        <p:tav tm="0">
                                          <p:val>
                                            <p:strVal val="#ppt_x"/>
                                          </p:val>
                                        </p:tav>
                                        <p:tav tm="100000">
                                          <p:val>
                                            <p:strVal val="#ppt_x"/>
                                          </p:val>
                                        </p:tav>
                                      </p:tavLst>
                                    </p:anim>
                                    <p:anim calcmode="lin" valueType="num">
                                      <p:cBhvr>
                                        <p:cTn id="1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5" grpId="0" bldLvl="0" animBg="1" autoUpdateAnimBg="0"/>
      <p:bldP spid="8" grpId="0" bldLvl="0" animBg="1" autoUpdateAnimBg="0"/>
      <p:bldP spid="9" grpId="0" bldLvl="0" animBg="1" autoUpdateAnimBg="0"/>
      <p:bldP spid="10" grpId="0" bldLvl="0" animBg="1" autoUpdateAnimBg="0"/>
      <p:bldP spid="11" grpId="0" bldLvl="0" autoUpdateAnimBg="0"/>
      <p:bldP spid="12" grpId="0" bldLvl="0"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p:cNvGrpSpPr>
          <p:nvPr/>
        </p:nvGrpSpPr>
        <p:grpSpPr bwMode="auto">
          <a:xfrm>
            <a:off x="3005127" y="1957388"/>
            <a:ext cx="1128713" cy="1128712"/>
            <a:chOff x="2558424" y="1401428"/>
            <a:chExt cx="1318727" cy="1318727"/>
          </a:xfrm>
        </p:grpSpPr>
        <p:sp>
          <p:nvSpPr>
            <p:cNvPr id="7" name="椭圆 6"/>
            <p:cNvSpPr/>
            <p:nvPr/>
          </p:nvSpPr>
          <p:spPr>
            <a:xfrm>
              <a:off x="2558424" y="1401428"/>
              <a:ext cx="1318727" cy="1318727"/>
            </a:xfrm>
            <a:prstGeom prst="ellipse">
              <a:avLst/>
            </a:prstGeom>
            <a:noFill/>
            <a:ln>
              <a:solidFill>
                <a:srgbClr val="306A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306A9B"/>
                </a:solidFill>
                <a:ea typeface="微软雅黑" panose="020B0503020204020204" pitchFamily="34" charset="-122"/>
              </a:endParaRPr>
            </a:p>
          </p:txBody>
        </p:sp>
        <p:sp>
          <p:nvSpPr>
            <p:cNvPr id="8" name="Freeform 11"/>
            <p:cNvSpPr>
              <a:spLocks/>
            </p:cNvSpPr>
            <p:nvPr/>
          </p:nvSpPr>
          <p:spPr bwMode="auto">
            <a:xfrm>
              <a:off x="2675274" y="1815037"/>
              <a:ext cx="1085027" cy="597230"/>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rgbClr val="306A9B"/>
            </a:solidFill>
            <a:ln>
              <a:noFill/>
            </a:ln>
          </p:spPr>
          <p:txBody>
            <a:bodyPr/>
            <a:lstStyle/>
            <a:p>
              <a:pPr eaLnBrk="1" fontAlgn="auto" hangingPunct="1">
                <a:spcBef>
                  <a:spcPts val="0"/>
                </a:spcBef>
                <a:spcAft>
                  <a:spcPts val="0"/>
                </a:spcAft>
                <a:defRPr/>
              </a:pPr>
              <a:endParaRPr lang="zh-CN" altLang="en-US" sz="1350" dirty="0">
                <a:solidFill>
                  <a:srgbClr val="306A9B"/>
                </a:solidFill>
                <a:latin typeface="+mn-lt"/>
                <a:ea typeface="微软雅黑" panose="020B0503020204020204" pitchFamily="34" charset="-122"/>
              </a:endParaRPr>
            </a:p>
          </p:txBody>
        </p:sp>
      </p:grpSp>
      <p:grpSp>
        <p:nvGrpSpPr>
          <p:cNvPr id="9" name="组合 8"/>
          <p:cNvGrpSpPr>
            <a:grpSpLocks/>
          </p:cNvGrpSpPr>
          <p:nvPr/>
        </p:nvGrpSpPr>
        <p:grpSpPr bwMode="auto">
          <a:xfrm>
            <a:off x="3920527" y="2053659"/>
            <a:ext cx="2991826" cy="936169"/>
            <a:chOff x="4172501" y="2264210"/>
            <a:chExt cx="2994190" cy="936374"/>
          </a:xfrm>
        </p:grpSpPr>
        <p:sp>
          <p:nvSpPr>
            <p:cNvPr id="10" name="文本框 37"/>
            <p:cNvSpPr txBox="1">
              <a:spLocks noChangeArrowheads="1"/>
            </p:cNvSpPr>
            <p:nvPr/>
          </p:nvSpPr>
          <p:spPr bwMode="auto">
            <a:xfrm>
              <a:off x="4172501" y="2492543"/>
              <a:ext cx="2994190" cy="70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zh-CN" altLang="en-US" sz="4000" dirty="0" smtClean="0">
                  <a:solidFill>
                    <a:srgbClr val="306A9B"/>
                  </a:solidFill>
                  <a:ea typeface="微软雅黑" pitchFamily="34" charset="-122"/>
                </a:rPr>
                <a:t>添加标题</a:t>
              </a:r>
              <a:endParaRPr lang="zh-CN" altLang="en-US" sz="4000" dirty="0">
                <a:solidFill>
                  <a:srgbClr val="306A9B"/>
                </a:solidFill>
                <a:ea typeface="微软雅黑" pitchFamily="34" charset="-122"/>
              </a:endParaRPr>
            </a:p>
          </p:txBody>
        </p:sp>
        <p:sp>
          <p:nvSpPr>
            <p:cNvPr id="11" name="文本框 38"/>
            <p:cNvSpPr txBox="1">
              <a:spLocks noChangeArrowheads="1"/>
            </p:cNvSpPr>
            <p:nvPr/>
          </p:nvSpPr>
          <p:spPr bwMode="auto">
            <a:xfrm>
              <a:off x="4470298" y="2264210"/>
              <a:ext cx="1286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eaLnBrk="1" hangingPunct="1"/>
              <a:r>
                <a:rPr lang="en-US" altLang="zh-CN" sz="1400" dirty="0">
                  <a:solidFill>
                    <a:srgbClr val="306A9B"/>
                  </a:solidFill>
                  <a:latin typeface="微软雅黑" pitchFamily="34" charset="-122"/>
                  <a:ea typeface="微软雅黑" pitchFamily="34" charset="-122"/>
                </a:rPr>
                <a:t>PART </a:t>
              </a:r>
              <a:r>
                <a:rPr lang="en-US" altLang="zh-CN" sz="1400" dirty="0" smtClean="0">
                  <a:solidFill>
                    <a:srgbClr val="306A9B"/>
                  </a:solidFill>
                  <a:latin typeface="微软雅黑" pitchFamily="34" charset="-122"/>
                  <a:ea typeface="微软雅黑" pitchFamily="34" charset="-122"/>
                </a:rPr>
                <a:t>THREE</a:t>
              </a:r>
              <a:endParaRPr lang="zh-CN" altLang="en-US" sz="1400" dirty="0">
                <a:solidFill>
                  <a:srgbClr val="306A9B"/>
                </a:solidFill>
                <a:latin typeface="微软雅黑" pitchFamily="34" charset="-122"/>
                <a:ea typeface="微软雅黑" pitchFamily="34" charset="-122"/>
              </a:endParaRPr>
            </a:p>
          </p:txBody>
        </p:sp>
      </p:grpSp>
    </p:spTree>
    <p:extLst>
      <p:ext uri="{BB962C8B-B14F-4D97-AF65-F5344CB8AC3E}">
        <p14:creationId xmlns:p14="http://schemas.microsoft.com/office/powerpoint/2010/main" val="1033150401"/>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par>
                                <p:cTn id="10" presetID="6" presetClass="emph" presetSubtype="0" decel="100000" fill="hold" nodeType="withEffect">
                                  <p:stCondLst>
                                    <p:cond delay="200"/>
                                  </p:stCondLst>
                                  <p:childTnLst>
                                    <p:animScale>
                                      <p:cBhvr>
                                        <p:cTn id="11" dur="250" fill="hold"/>
                                        <p:tgtEl>
                                          <p:spTgt spid="6"/>
                                        </p:tgtEl>
                                      </p:cBhvr>
                                      <p:by x="110000" y="110000"/>
                                    </p:animScale>
                                  </p:childTnLst>
                                </p:cTn>
                              </p:par>
                              <p:par>
                                <p:cTn id="12" presetID="6" presetClass="emph" presetSubtype="0" decel="100000" fill="hold" nodeType="withEffect">
                                  <p:stCondLst>
                                    <p:cond delay="400"/>
                                  </p:stCondLst>
                                  <p:childTnLst>
                                    <p:animScale>
                                      <p:cBhvr>
                                        <p:cTn id="13" dur="250" fill="hold"/>
                                        <p:tgtEl>
                                          <p:spTgt spid="6"/>
                                        </p:tgtEl>
                                      </p:cBhvr>
                                      <p:by x="91000" y="91000"/>
                                    </p:animScale>
                                  </p:childTnLst>
                                </p:cTn>
                              </p:par>
                            </p:childTnLst>
                          </p:cTn>
                        </p:par>
                        <p:par>
                          <p:cTn id="14" fill="hold">
                            <p:stCondLst>
                              <p:cond delay="650"/>
                            </p:stCondLst>
                            <p:childTnLst>
                              <p:par>
                                <p:cTn id="15" presetID="2" presetClass="entr" presetSubtype="2" decel="10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cxnSp>
        <p:nvCxnSpPr>
          <p:cNvPr id="4" name="直接箭头连接符 3"/>
          <p:cNvCxnSpPr/>
          <p:nvPr/>
        </p:nvCxnSpPr>
        <p:spPr>
          <a:xfrm>
            <a:off x="2679153" y="2874169"/>
            <a:ext cx="390474"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799386" y="2863454"/>
            <a:ext cx="390474"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2539868" y="2044304"/>
            <a:ext cx="404760" cy="28455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366061" y="3589736"/>
            <a:ext cx="401188" cy="31075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35"/>
          <p:cNvSpPr txBox="1">
            <a:spLocks noChangeArrowheads="1"/>
          </p:cNvSpPr>
          <p:nvPr/>
        </p:nvSpPr>
        <p:spPr bwMode="auto">
          <a:xfrm>
            <a:off x="4754143" y="1268016"/>
            <a:ext cx="2673796"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sz="900" dirty="0"/>
              <a:t>文字内容需概括精炼，建议与标题相关并符合整体语言风格，语言描述尽量简洁生动。单击此处添加文本内容，语言描述尽量简洁生动</a:t>
            </a:r>
            <a:endParaRPr lang="zh-CN" altLang="zh-CN" sz="900" dirty="0"/>
          </a:p>
        </p:txBody>
      </p:sp>
      <p:sp>
        <p:nvSpPr>
          <p:cNvPr id="11" name="TextBox 35"/>
          <p:cNvSpPr txBox="1">
            <a:spLocks noChangeArrowheads="1"/>
          </p:cNvSpPr>
          <p:nvPr/>
        </p:nvSpPr>
        <p:spPr bwMode="auto">
          <a:xfrm>
            <a:off x="5096998" y="2631282"/>
            <a:ext cx="3413078"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sz="900" dirty="0"/>
              <a:t>文字内容需概括精炼，建议与标题相关并符合整体语言风格，语言描述尽量简洁生动。单击此处添加文本内容，语言描述尽量简洁生动</a:t>
            </a:r>
            <a:endParaRPr lang="zh-CN" altLang="zh-CN" sz="900" dirty="0"/>
          </a:p>
        </p:txBody>
      </p:sp>
      <p:sp>
        <p:nvSpPr>
          <p:cNvPr id="12" name="TextBox 35"/>
          <p:cNvSpPr txBox="1">
            <a:spLocks noChangeArrowheads="1"/>
          </p:cNvSpPr>
          <p:nvPr/>
        </p:nvSpPr>
        <p:spPr bwMode="auto">
          <a:xfrm>
            <a:off x="4262479" y="3969544"/>
            <a:ext cx="2673796"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sz="900" dirty="0"/>
              <a:t>文字内容需概括精炼，建议与标题相关并符合整体语言风格，语言描述尽量简洁生动。单击此处添加文本内容，语言描述尽量简洁生动</a:t>
            </a:r>
            <a:endParaRPr lang="zh-CN" altLang="zh-CN" sz="900" dirty="0"/>
          </a:p>
        </p:txBody>
      </p:sp>
      <p:grpSp>
        <p:nvGrpSpPr>
          <p:cNvPr id="13" name="组合 12"/>
          <p:cNvGrpSpPr>
            <a:grpSpLocks/>
          </p:cNvGrpSpPr>
          <p:nvPr/>
        </p:nvGrpSpPr>
        <p:grpSpPr bwMode="auto">
          <a:xfrm>
            <a:off x="4189860" y="2499123"/>
            <a:ext cx="730949" cy="729853"/>
            <a:chOff x="5450577" y="2812773"/>
            <a:chExt cx="974035" cy="974035"/>
          </a:xfrm>
          <a:solidFill>
            <a:srgbClr val="306A9B"/>
          </a:solidFill>
        </p:grpSpPr>
        <p:sp>
          <p:nvSpPr>
            <p:cNvPr id="14" name="椭圆 13"/>
            <p:cNvSpPr/>
            <p:nvPr/>
          </p:nvSpPr>
          <p:spPr>
            <a:xfrm>
              <a:off x="5450577" y="2812773"/>
              <a:ext cx="974035" cy="9740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cs typeface="+mn-ea"/>
              </a:endParaRPr>
            </a:p>
          </p:txBody>
        </p:sp>
        <p:pic>
          <p:nvPicPr>
            <p:cNvPr id="15"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2456" y="3048817"/>
              <a:ext cx="555912" cy="555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6" name="组合 15"/>
          <p:cNvGrpSpPr>
            <a:grpSpLocks/>
          </p:cNvGrpSpPr>
          <p:nvPr/>
        </p:nvGrpSpPr>
        <p:grpSpPr bwMode="auto">
          <a:xfrm>
            <a:off x="3069628" y="2499123"/>
            <a:ext cx="729758" cy="729853"/>
            <a:chOff x="3955773" y="2812773"/>
            <a:chExt cx="974035" cy="974035"/>
          </a:xfrm>
          <a:solidFill>
            <a:srgbClr val="306A9B"/>
          </a:solidFill>
        </p:grpSpPr>
        <p:sp>
          <p:nvSpPr>
            <p:cNvPr id="17" name="椭圆 16"/>
            <p:cNvSpPr/>
            <p:nvPr/>
          </p:nvSpPr>
          <p:spPr>
            <a:xfrm>
              <a:off x="3955773" y="2812773"/>
              <a:ext cx="974035" cy="9740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cs typeface="+mn-ea"/>
              </a:endParaRPr>
            </a:p>
          </p:txBody>
        </p:sp>
        <p:pic>
          <p:nvPicPr>
            <p:cNvPr id="18" name="图片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7388" y="3012276"/>
              <a:ext cx="632594" cy="623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9" name="组合 18"/>
          <p:cNvGrpSpPr>
            <a:grpSpLocks/>
          </p:cNvGrpSpPr>
          <p:nvPr/>
        </p:nvGrpSpPr>
        <p:grpSpPr bwMode="auto">
          <a:xfrm>
            <a:off x="1000591" y="2024064"/>
            <a:ext cx="1678563" cy="2066410"/>
            <a:chOff x="1196321" y="2179981"/>
            <a:chExt cx="2239617" cy="2754788"/>
          </a:xfrm>
        </p:grpSpPr>
        <p:sp>
          <p:nvSpPr>
            <p:cNvPr id="20" name="椭圆 19"/>
            <p:cNvSpPr/>
            <p:nvPr/>
          </p:nvSpPr>
          <p:spPr>
            <a:xfrm>
              <a:off x="1196321" y="2179981"/>
              <a:ext cx="2239617" cy="2239617"/>
            </a:xfrm>
            <a:prstGeom prst="ellipse">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cs typeface="+mn-ea"/>
              </a:endParaRPr>
            </a:p>
          </p:txBody>
        </p:sp>
        <p:pic>
          <p:nvPicPr>
            <p:cNvPr id="21" name="图片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0716" y="2369609"/>
              <a:ext cx="930180" cy="93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18"/>
            <p:cNvSpPr txBox="1">
              <a:spLocks noChangeArrowheads="1"/>
            </p:cNvSpPr>
            <p:nvPr/>
          </p:nvSpPr>
          <p:spPr bwMode="auto">
            <a:xfrm>
              <a:off x="1589648" y="3334577"/>
              <a:ext cx="1439125" cy="16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200">
                  <a:solidFill>
                    <a:schemeClr val="bg1"/>
                  </a:solidFill>
                  <a:latin typeface="+mn-ea"/>
                  <a:ea typeface="+mn-ea"/>
                  <a:cs typeface="+mn-ea"/>
                </a:rPr>
                <a:t>添加你的文字</a:t>
              </a:r>
              <a:endParaRPr lang="en-US" altLang="zh-CN" sz="1200">
                <a:solidFill>
                  <a:schemeClr val="bg1"/>
                </a:solidFill>
                <a:latin typeface="+mn-ea"/>
                <a:ea typeface="+mn-ea"/>
                <a:cs typeface="+mn-ea"/>
              </a:endParaRPr>
            </a:p>
            <a:p>
              <a:pPr eaLnBrk="1" hangingPunct="1"/>
              <a:r>
                <a:rPr lang="zh-CN" altLang="en-US" sz="1200">
                  <a:solidFill>
                    <a:schemeClr val="bg1"/>
                  </a:solidFill>
                  <a:latin typeface="+mn-ea"/>
                  <a:ea typeface="+mn-ea"/>
                  <a:cs typeface="+mn-ea"/>
                </a:rPr>
                <a:t>添加你的文字</a:t>
              </a:r>
              <a:endParaRPr lang="en-US" altLang="zh-CN" sz="1200">
                <a:solidFill>
                  <a:schemeClr val="bg1"/>
                </a:solidFill>
                <a:latin typeface="+mn-ea"/>
                <a:ea typeface="+mn-ea"/>
                <a:cs typeface="+mn-ea"/>
              </a:endParaRPr>
            </a:p>
            <a:p>
              <a:pPr eaLnBrk="1" hangingPunct="1"/>
              <a:r>
                <a:rPr lang="zh-CN" altLang="en-US" sz="1200">
                  <a:solidFill>
                    <a:schemeClr val="bg1"/>
                  </a:solidFill>
                  <a:latin typeface="+mn-ea"/>
                  <a:ea typeface="+mn-ea"/>
                  <a:cs typeface="+mn-ea"/>
                </a:rPr>
                <a:t>添加你的文字</a:t>
              </a:r>
              <a:endParaRPr lang="en-US" altLang="zh-CN" sz="1200">
                <a:solidFill>
                  <a:schemeClr val="bg1"/>
                </a:solidFill>
                <a:latin typeface="+mn-ea"/>
                <a:ea typeface="+mn-ea"/>
                <a:cs typeface="+mn-ea"/>
              </a:endParaRPr>
            </a:p>
          </p:txBody>
        </p:sp>
      </p:grpSp>
      <p:grpSp>
        <p:nvGrpSpPr>
          <p:cNvPr id="23" name="组合 22"/>
          <p:cNvGrpSpPr>
            <a:grpSpLocks/>
          </p:cNvGrpSpPr>
          <p:nvPr/>
        </p:nvGrpSpPr>
        <p:grpSpPr bwMode="auto">
          <a:xfrm>
            <a:off x="2855343" y="1000125"/>
            <a:ext cx="1158328" cy="1158479"/>
            <a:chOff x="3670852" y="815009"/>
            <a:chExt cx="1543878" cy="1543878"/>
          </a:xfrm>
        </p:grpSpPr>
        <p:sp>
          <p:nvSpPr>
            <p:cNvPr id="24" name="椭圆 23"/>
            <p:cNvSpPr/>
            <p:nvPr/>
          </p:nvSpPr>
          <p:spPr>
            <a:xfrm>
              <a:off x="3670852" y="815009"/>
              <a:ext cx="1543878" cy="1543878"/>
            </a:xfrm>
            <a:prstGeom prst="ellipse">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cs typeface="+mn-ea"/>
              </a:endParaRPr>
            </a:p>
          </p:txBody>
        </p:sp>
        <p:pic>
          <p:nvPicPr>
            <p:cNvPr id="25" name="图片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47526" y="1038077"/>
              <a:ext cx="593208" cy="59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3"/>
            <p:cNvSpPr>
              <a:spLocks noChangeArrowheads="1"/>
            </p:cNvSpPr>
            <p:nvPr/>
          </p:nvSpPr>
          <p:spPr bwMode="auto">
            <a:xfrm>
              <a:off x="3895826" y="1569021"/>
              <a:ext cx="938379" cy="53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013">
                  <a:solidFill>
                    <a:schemeClr val="bg1"/>
                  </a:solidFill>
                  <a:latin typeface="+mn-ea"/>
                  <a:ea typeface="+mn-ea"/>
                  <a:cs typeface="+mn-ea"/>
                </a:rPr>
                <a:t>添加文字</a:t>
              </a:r>
              <a:endParaRPr lang="en-US" altLang="zh-CN" sz="1013">
                <a:solidFill>
                  <a:schemeClr val="bg1"/>
                </a:solidFill>
                <a:latin typeface="+mn-ea"/>
                <a:ea typeface="+mn-ea"/>
                <a:cs typeface="+mn-ea"/>
              </a:endParaRPr>
            </a:p>
            <a:p>
              <a:pPr eaLnBrk="1" hangingPunct="1"/>
              <a:r>
                <a:rPr lang="zh-CN" altLang="en-US" sz="1013">
                  <a:solidFill>
                    <a:schemeClr val="bg1"/>
                  </a:solidFill>
                  <a:latin typeface="+mn-ea"/>
                  <a:ea typeface="+mn-ea"/>
                  <a:cs typeface="+mn-ea"/>
                </a:rPr>
                <a:t>添加文字</a:t>
              </a:r>
              <a:endParaRPr lang="en-US" altLang="zh-CN" sz="1013">
                <a:solidFill>
                  <a:schemeClr val="bg1"/>
                </a:solidFill>
                <a:latin typeface="+mn-ea"/>
                <a:ea typeface="+mn-ea"/>
                <a:cs typeface="+mn-ea"/>
              </a:endParaRPr>
            </a:p>
          </p:txBody>
        </p:sp>
      </p:grpSp>
      <p:grpSp>
        <p:nvGrpSpPr>
          <p:cNvPr id="27" name="组合 26"/>
          <p:cNvGrpSpPr>
            <a:grpSpLocks/>
          </p:cNvGrpSpPr>
          <p:nvPr/>
        </p:nvGrpSpPr>
        <p:grpSpPr bwMode="auto">
          <a:xfrm>
            <a:off x="2855343" y="3569494"/>
            <a:ext cx="1158328" cy="1158479"/>
            <a:chOff x="3670852" y="4240696"/>
            <a:chExt cx="1543878" cy="1543878"/>
          </a:xfrm>
          <a:solidFill>
            <a:srgbClr val="306A9B"/>
          </a:solidFill>
        </p:grpSpPr>
        <p:sp>
          <p:nvSpPr>
            <p:cNvPr id="28" name="椭圆 27"/>
            <p:cNvSpPr/>
            <p:nvPr/>
          </p:nvSpPr>
          <p:spPr>
            <a:xfrm>
              <a:off x="3670852" y="4240696"/>
              <a:ext cx="1543878" cy="1543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cs typeface="+mn-ea"/>
              </a:endParaRPr>
            </a:p>
          </p:txBody>
        </p:sp>
        <p:pic>
          <p:nvPicPr>
            <p:cNvPr id="29" name="图片 2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47526" y="4443967"/>
              <a:ext cx="511529" cy="5115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 name="矩形 27"/>
            <p:cNvSpPr>
              <a:spLocks noChangeArrowheads="1"/>
            </p:cNvSpPr>
            <p:nvPr/>
          </p:nvSpPr>
          <p:spPr bwMode="auto">
            <a:xfrm>
              <a:off x="3895826" y="4958808"/>
              <a:ext cx="938379" cy="5385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013">
                  <a:solidFill>
                    <a:schemeClr val="bg1"/>
                  </a:solidFill>
                  <a:latin typeface="+mn-ea"/>
                  <a:ea typeface="+mn-ea"/>
                  <a:cs typeface="+mn-ea"/>
                </a:rPr>
                <a:t>添加文字</a:t>
              </a:r>
              <a:endParaRPr lang="en-US" altLang="zh-CN" sz="1013">
                <a:solidFill>
                  <a:schemeClr val="bg1"/>
                </a:solidFill>
                <a:latin typeface="+mn-ea"/>
                <a:ea typeface="+mn-ea"/>
                <a:cs typeface="+mn-ea"/>
              </a:endParaRPr>
            </a:p>
            <a:p>
              <a:pPr eaLnBrk="1" hangingPunct="1"/>
              <a:r>
                <a:rPr lang="zh-CN" altLang="en-US" sz="1013">
                  <a:solidFill>
                    <a:schemeClr val="bg1"/>
                  </a:solidFill>
                  <a:latin typeface="+mn-ea"/>
                  <a:ea typeface="+mn-ea"/>
                  <a:cs typeface="+mn-ea"/>
                </a:rPr>
                <a:t>添加文字</a:t>
              </a:r>
              <a:endParaRPr lang="en-US" altLang="zh-CN" sz="1013">
                <a:solidFill>
                  <a:schemeClr val="bg1"/>
                </a:solidFill>
                <a:latin typeface="+mn-ea"/>
                <a:ea typeface="+mn-ea"/>
                <a:cs typeface="+mn-ea"/>
              </a:endParaRPr>
            </a:p>
          </p:txBody>
        </p:sp>
      </p:grpSp>
    </p:spTree>
    <p:extLst>
      <p:ext uri="{BB962C8B-B14F-4D97-AF65-F5344CB8AC3E}">
        <p14:creationId xmlns:p14="http://schemas.microsoft.com/office/powerpoint/2010/main" val="121390952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heel(1)">
                                      <p:cBhvr>
                                        <p:cTn id="21" dur="1000"/>
                                        <p:tgtEl>
                                          <p:spTgt spid="23"/>
                                        </p:tgtEl>
                                      </p:cBhvr>
                                    </p:animEffect>
                                  </p:childTnLst>
                                </p:cTn>
                              </p:par>
                              <p:par>
                                <p:cTn id="22" presetID="21" presetClass="entr" presetSubtype="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1000"/>
                                        <p:tgtEl>
                                          <p:spTgt spid="16"/>
                                        </p:tgtEl>
                                      </p:cBhvr>
                                    </p:animEffect>
                                  </p:childTnLst>
                                </p:cTn>
                              </p:par>
                              <p:par>
                                <p:cTn id="25" presetID="21" presetClass="entr" presetSubtype="1"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heel(1)">
                                      <p:cBhvr>
                                        <p:cTn id="27" dur="1000"/>
                                        <p:tgtEl>
                                          <p:spTgt spid="27"/>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000"/>
                            </p:stCondLst>
                            <p:childTnLst>
                              <p:par>
                                <p:cTn id="33" presetID="21" presetClass="entr" presetSubtype="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1000"/>
                                        <p:tgtEl>
                                          <p:spTgt spid="13"/>
                                        </p:tgtEl>
                                      </p:cBhvr>
                                    </p:animEffect>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2"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 presetClass="entr" presetSubtype="2"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sp>
        <p:nvSpPr>
          <p:cNvPr id="4" name="椭圆 3"/>
          <p:cNvSpPr/>
          <p:nvPr/>
        </p:nvSpPr>
        <p:spPr>
          <a:xfrm>
            <a:off x="6399790" y="2456455"/>
            <a:ext cx="775292" cy="723240"/>
          </a:xfrm>
          <a:prstGeom prst="ellipse">
            <a:avLst/>
          </a:prstGeom>
          <a:solidFill>
            <a:srgbClr val="005DA2"/>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dirty="0">
                <a:solidFill>
                  <a:schemeClr val="bg1"/>
                </a:solidFill>
                <a:latin typeface="Arial"/>
                <a:ea typeface="微软雅黑" pitchFamily="34" charset="-122"/>
              </a:rPr>
              <a:t>05</a:t>
            </a:r>
            <a:endParaRPr lang="zh-CN" altLang="en-US" sz="2400" b="1" kern="0" dirty="0">
              <a:solidFill>
                <a:schemeClr val="bg1"/>
              </a:solidFill>
              <a:latin typeface="Arial"/>
              <a:ea typeface="微软雅黑" pitchFamily="34" charset="-122"/>
            </a:endParaRPr>
          </a:p>
        </p:txBody>
      </p:sp>
      <p:sp>
        <p:nvSpPr>
          <p:cNvPr id="5" name="椭圆 4"/>
          <p:cNvSpPr/>
          <p:nvPr/>
        </p:nvSpPr>
        <p:spPr>
          <a:xfrm>
            <a:off x="5296997" y="2528518"/>
            <a:ext cx="775292" cy="723240"/>
          </a:xfrm>
          <a:prstGeom prst="ellipse">
            <a:avLst/>
          </a:prstGeom>
          <a:solidFill>
            <a:srgbClr val="005DA2"/>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dirty="0">
                <a:solidFill>
                  <a:schemeClr val="bg1"/>
                </a:solidFill>
                <a:latin typeface="Arial"/>
                <a:ea typeface="微软雅黑" pitchFamily="34" charset="-122"/>
              </a:rPr>
              <a:t>04</a:t>
            </a:r>
            <a:endParaRPr lang="zh-CN" altLang="en-US" sz="2400" b="1" kern="0" dirty="0">
              <a:solidFill>
                <a:schemeClr val="bg1"/>
              </a:solidFill>
              <a:latin typeface="Arial"/>
              <a:ea typeface="微软雅黑" pitchFamily="34" charset="-122"/>
            </a:endParaRPr>
          </a:p>
        </p:txBody>
      </p:sp>
      <p:sp>
        <p:nvSpPr>
          <p:cNvPr id="8" name="椭圆 7"/>
          <p:cNvSpPr/>
          <p:nvPr/>
        </p:nvSpPr>
        <p:spPr>
          <a:xfrm>
            <a:off x="4194524" y="2456455"/>
            <a:ext cx="775292" cy="723240"/>
          </a:xfrm>
          <a:prstGeom prst="ellipse">
            <a:avLst/>
          </a:prstGeom>
          <a:solidFill>
            <a:srgbClr val="005DA2"/>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dirty="0">
                <a:solidFill>
                  <a:schemeClr val="bg1"/>
                </a:solidFill>
                <a:latin typeface="Arial"/>
                <a:ea typeface="微软雅黑" pitchFamily="34" charset="-122"/>
              </a:rPr>
              <a:t>03</a:t>
            </a:r>
            <a:endParaRPr lang="zh-CN" altLang="en-US" sz="2400" b="1" kern="0" dirty="0">
              <a:solidFill>
                <a:schemeClr val="bg1"/>
              </a:solidFill>
              <a:latin typeface="Arial"/>
              <a:ea typeface="微软雅黑" pitchFamily="34" charset="-122"/>
            </a:endParaRPr>
          </a:p>
        </p:txBody>
      </p:sp>
      <p:sp>
        <p:nvSpPr>
          <p:cNvPr id="9" name="椭圆 8"/>
          <p:cNvSpPr/>
          <p:nvPr/>
        </p:nvSpPr>
        <p:spPr>
          <a:xfrm>
            <a:off x="3077111" y="2528518"/>
            <a:ext cx="775292" cy="723240"/>
          </a:xfrm>
          <a:prstGeom prst="ellipse">
            <a:avLst/>
          </a:prstGeom>
          <a:solidFill>
            <a:srgbClr val="005DA2"/>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dirty="0">
                <a:solidFill>
                  <a:schemeClr val="bg1"/>
                </a:solidFill>
                <a:latin typeface="Arial"/>
                <a:ea typeface="微软雅黑" pitchFamily="34" charset="-122"/>
              </a:rPr>
              <a:t>02</a:t>
            </a:r>
            <a:endParaRPr lang="zh-CN" altLang="en-US" sz="2400" b="1" kern="0" dirty="0">
              <a:solidFill>
                <a:schemeClr val="bg1"/>
              </a:solidFill>
              <a:latin typeface="Arial"/>
              <a:ea typeface="微软雅黑" pitchFamily="34" charset="-122"/>
            </a:endParaRPr>
          </a:p>
        </p:txBody>
      </p:sp>
      <p:sp>
        <p:nvSpPr>
          <p:cNvPr id="10" name="椭圆 9"/>
          <p:cNvSpPr/>
          <p:nvPr/>
        </p:nvSpPr>
        <p:spPr>
          <a:xfrm>
            <a:off x="1965288" y="2456455"/>
            <a:ext cx="775292" cy="723240"/>
          </a:xfrm>
          <a:prstGeom prst="ellipse">
            <a:avLst/>
          </a:prstGeom>
          <a:solidFill>
            <a:srgbClr val="005DA2"/>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dirty="0">
                <a:solidFill>
                  <a:schemeClr val="bg1"/>
                </a:solidFill>
                <a:latin typeface="Arial"/>
                <a:ea typeface="微软雅黑" pitchFamily="34" charset="-122"/>
              </a:rPr>
              <a:t>01</a:t>
            </a:r>
            <a:endParaRPr lang="zh-CN" altLang="en-US" sz="2700" b="1" kern="0" dirty="0">
              <a:solidFill>
                <a:schemeClr val="bg1"/>
              </a:solidFill>
              <a:latin typeface="Arial"/>
              <a:ea typeface="微软雅黑" pitchFamily="34" charset="-122"/>
            </a:endParaRPr>
          </a:p>
        </p:txBody>
      </p:sp>
      <p:grpSp>
        <p:nvGrpSpPr>
          <p:cNvPr id="11" name="组合 10"/>
          <p:cNvGrpSpPr/>
          <p:nvPr/>
        </p:nvGrpSpPr>
        <p:grpSpPr>
          <a:xfrm>
            <a:off x="810488" y="2267460"/>
            <a:ext cx="7499533" cy="1169274"/>
            <a:chOff x="816883" y="2006375"/>
            <a:chExt cx="7499533" cy="1169274"/>
          </a:xfrm>
          <a:solidFill>
            <a:srgbClr val="C4C7CB"/>
          </a:solidFill>
        </p:grpSpPr>
        <p:sp>
          <p:nvSpPr>
            <p:cNvPr id="12" name="燕尾形 11"/>
            <p:cNvSpPr/>
            <p:nvPr/>
          </p:nvSpPr>
          <p:spPr>
            <a:xfrm>
              <a:off x="1170998" y="2011281"/>
              <a:ext cx="171799"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dirty="0">
                <a:solidFill>
                  <a:sysClr val="windowText" lastClr="000000"/>
                </a:solidFill>
                <a:latin typeface="Calibri"/>
                <a:ea typeface="微软雅黑" panose="020B0503020204020204" pitchFamily="34" charset="-122"/>
              </a:endParaRPr>
            </a:p>
          </p:txBody>
        </p:sp>
        <p:sp>
          <p:nvSpPr>
            <p:cNvPr id="13" name="燕尾形 12"/>
            <p:cNvSpPr/>
            <p:nvPr/>
          </p:nvSpPr>
          <p:spPr>
            <a:xfrm>
              <a:off x="999200" y="2011281"/>
              <a:ext cx="171799"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dirty="0">
                <a:solidFill>
                  <a:sysClr val="windowText" lastClr="000000"/>
                </a:solidFill>
                <a:latin typeface="Calibri"/>
                <a:ea typeface="微软雅黑" panose="020B0503020204020204" pitchFamily="34" charset="-122"/>
              </a:endParaRPr>
            </a:p>
          </p:txBody>
        </p:sp>
        <p:sp>
          <p:nvSpPr>
            <p:cNvPr id="14" name="燕尾形 13"/>
            <p:cNvSpPr/>
            <p:nvPr/>
          </p:nvSpPr>
          <p:spPr>
            <a:xfrm>
              <a:off x="816883" y="2011281"/>
              <a:ext cx="171799"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dirty="0">
                <a:solidFill>
                  <a:sysClr val="windowText" lastClr="000000"/>
                </a:solidFill>
                <a:latin typeface="Calibri"/>
                <a:ea typeface="微软雅黑" panose="020B0503020204020204" pitchFamily="34" charset="-122"/>
              </a:endParaRPr>
            </a:p>
          </p:txBody>
        </p:sp>
        <p:sp>
          <p:nvSpPr>
            <p:cNvPr id="15" name="椭圆 1"/>
            <p:cNvSpPr/>
            <p:nvPr/>
          </p:nvSpPr>
          <p:spPr>
            <a:xfrm flipV="1">
              <a:off x="1341043" y="2008011"/>
              <a:ext cx="6489778" cy="1167638"/>
            </a:xfrm>
            <a:custGeom>
              <a:avLst/>
              <a:gdLst/>
              <a:ahLst/>
              <a:cxnLst/>
              <a:rect l="l" t="t" r="r" b="b"/>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dirty="0">
                <a:solidFill>
                  <a:sysClr val="window" lastClr="FFFFFF"/>
                </a:solidFill>
                <a:latin typeface="Calibri"/>
                <a:ea typeface="微软雅黑" panose="020B0503020204020204" pitchFamily="34" charset="-122"/>
              </a:endParaRPr>
            </a:p>
          </p:txBody>
        </p:sp>
        <p:sp>
          <p:nvSpPr>
            <p:cNvPr id="16" name="燕尾形 15"/>
            <p:cNvSpPr/>
            <p:nvPr/>
          </p:nvSpPr>
          <p:spPr>
            <a:xfrm flipH="1">
              <a:off x="7822056" y="2006375"/>
              <a:ext cx="173551"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dirty="0">
                <a:solidFill>
                  <a:sysClr val="windowText" lastClr="000000"/>
                </a:solidFill>
                <a:latin typeface="Calibri"/>
                <a:ea typeface="微软雅黑" panose="020B0503020204020204" pitchFamily="34" charset="-122"/>
              </a:endParaRPr>
            </a:p>
          </p:txBody>
        </p:sp>
        <p:sp>
          <p:nvSpPr>
            <p:cNvPr id="17" name="燕尾形 16"/>
            <p:cNvSpPr/>
            <p:nvPr/>
          </p:nvSpPr>
          <p:spPr>
            <a:xfrm flipH="1">
              <a:off x="7979830" y="2006375"/>
              <a:ext cx="173551"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dirty="0">
                <a:solidFill>
                  <a:sysClr val="windowText" lastClr="000000"/>
                </a:solidFill>
                <a:latin typeface="Calibri"/>
                <a:ea typeface="微软雅黑" panose="020B0503020204020204" pitchFamily="34" charset="-122"/>
              </a:endParaRPr>
            </a:p>
          </p:txBody>
        </p:sp>
        <p:sp>
          <p:nvSpPr>
            <p:cNvPr id="18" name="燕尾形 17"/>
            <p:cNvSpPr/>
            <p:nvPr/>
          </p:nvSpPr>
          <p:spPr>
            <a:xfrm flipH="1">
              <a:off x="8144617" y="2006375"/>
              <a:ext cx="171799"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dirty="0">
                <a:solidFill>
                  <a:sysClr val="windowText" lastClr="000000"/>
                </a:solidFill>
                <a:latin typeface="Calibri"/>
                <a:ea typeface="微软雅黑" panose="020B0503020204020204" pitchFamily="34" charset="-122"/>
              </a:endParaRPr>
            </a:p>
          </p:txBody>
        </p:sp>
      </p:grpSp>
      <p:sp>
        <p:nvSpPr>
          <p:cNvPr id="19" name="文本框 1"/>
          <p:cNvSpPr txBox="1"/>
          <p:nvPr/>
        </p:nvSpPr>
        <p:spPr>
          <a:xfrm>
            <a:off x="1795140" y="3708268"/>
            <a:ext cx="1087437" cy="625171"/>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dirty="0">
                <a:latin typeface="微软雅黑" pitchFamily="34" charset="-122"/>
                <a:ea typeface="微软雅黑" pitchFamily="34" charset="-122"/>
              </a:rPr>
              <a:t>请在此处输入您的文本</a:t>
            </a:r>
          </a:p>
        </p:txBody>
      </p:sp>
      <p:sp>
        <p:nvSpPr>
          <p:cNvPr id="20" name="文本框 33"/>
          <p:cNvSpPr txBox="1"/>
          <p:nvPr/>
        </p:nvSpPr>
        <p:spPr>
          <a:xfrm>
            <a:off x="3025947" y="1372391"/>
            <a:ext cx="1087437" cy="625171"/>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dirty="0">
                <a:latin typeface="微软雅黑" pitchFamily="34" charset="-122"/>
                <a:ea typeface="微软雅黑" pitchFamily="34" charset="-122"/>
              </a:rPr>
              <a:t>请在此处输入您的文本</a:t>
            </a:r>
          </a:p>
        </p:txBody>
      </p:sp>
      <p:sp>
        <p:nvSpPr>
          <p:cNvPr id="21" name="文本框 34"/>
          <p:cNvSpPr txBox="1"/>
          <p:nvPr/>
        </p:nvSpPr>
        <p:spPr>
          <a:xfrm>
            <a:off x="4046722" y="3922198"/>
            <a:ext cx="1090636" cy="625171"/>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dirty="0">
                <a:latin typeface="微软雅黑" pitchFamily="34" charset="-122"/>
                <a:ea typeface="微软雅黑" pitchFamily="34" charset="-122"/>
              </a:rPr>
              <a:t>请在此处输入您的文本</a:t>
            </a:r>
          </a:p>
        </p:txBody>
      </p:sp>
      <p:sp>
        <p:nvSpPr>
          <p:cNvPr id="22" name="文本框 35"/>
          <p:cNvSpPr txBox="1"/>
          <p:nvPr/>
        </p:nvSpPr>
        <p:spPr>
          <a:xfrm>
            <a:off x="5385981" y="1386886"/>
            <a:ext cx="1087437" cy="625171"/>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dirty="0">
                <a:latin typeface="微软雅黑" pitchFamily="34" charset="-122"/>
                <a:ea typeface="微软雅黑" pitchFamily="34" charset="-122"/>
              </a:rPr>
              <a:t>请在此处输入您的文本</a:t>
            </a:r>
          </a:p>
        </p:txBody>
      </p:sp>
      <p:sp>
        <p:nvSpPr>
          <p:cNvPr id="23" name="文本框 36"/>
          <p:cNvSpPr txBox="1"/>
          <p:nvPr/>
        </p:nvSpPr>
        <p:spPr>
          <a:xfrm>
            <a:off x="6252055" y="3922198"/>
            <a:ext cx="1090636" cy="625171"/>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dirty="0">
                <a:latin typeface="微软雅黑" pitchFamily="34" charset="-122"/>
                <a:ea typeface="微软雅黑" pitchFamily="34" charset="-122"/>
              </a:rPr>
              <a:t>请在此处输入您的文本</a:t>
            </a:r>
          </a:p>
        </p:txBody>
      </p:sp>
    </p:spTree>
    <p:extLst>
      <p:ext uri="{BB962C8B-B14F-4D97-AF65-F5344CB8AC3E}">
        <p14:creationId xmlns:p14="http://schemas.microsoft.com/office/powerpoint/2010/main" val="46838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childTnLst>
                          </p:cTn>
                        </p:par>
                        <p:par>
                          <p:cTn id="8" fill="hold">
                            <p:stCondLst>
                              <p:cond delay="12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par>
                          <p:cTn id="50" fill="hold">
                            <p:stCondLst>
                              <p:cond delay="47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5250"/>
                            </p:stCondLst>
                            <p:childTnLst>
                              <p:par>
                                <p:cTn id="57" presetID="53" presetClass="entr" presetSubtype="16"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par>
                          <p:cTn id="62" fill="hold">
                            <p:stCondLst>
                              <p:cond delay="5750"/>
                            </p:stCondLst>
                            <p:childTnLst>
                              <p:par>
                                <p:cTn id="63" presetID="53" presetClass="entr" presetSubtype="16"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sp>
        <p:nvSpPr>
          <p:cNvPr id="4" name="矩形 14"/>
          <p:cNvSpPr/>
          <p:nvPr/>
        </p:nvSpPr>
        <p:spPr>
          <a:xfrm flipV="1">
            <a:off x="0" y="2777776"/>
            <a:ext cx="3082967" cy="184291"/>
          </a:xfrm>
          <a:custGeom>
            <a:avLst/>
            <a:gdLst/>
            <a:ahLst/>
            <a:cxnLst/>
            <a:rect l="l" t="t" r="r" b="b"/>
            <a:pathLst>
              <a:path w="4571707" h="242218">
                <a:moveTo>
                  <a:pt x="0" y="242218"/>
                </a:moveTo>
                <a:lnTo>
                  <a:pt x="4571707" y="242218"/>
                </a:lnTo>
                <a:lnTo>
                  <a:pt x="4571707" y="0"/>
                </a:lnTo>
                <a:lnTo>
                  <a:pt x="0" y="0"/>
                </a:lnTo>
                <a:close/>
              </a:path>
            </a:pathLst>
          </a:custGeom>
          <a:solidFill>
            <a:srgbClr val="005DA2"/>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endParaRPr lang="en-US">
              <a:solidFill>
                <a:schemeClr val="lt1"/>
              </a:solidFill>
            </a:endParaRPr>
          </a:p>
        </p:txBody>
      </p:sp>
      <p:grpSp>
        <p:nvGrpSpPr>
          <p:cNvPr id="5" name="组合 4"/>
          <p:cNvGrpSpPr/>
          <p:nvPr/>
        </p:nvGrpSpPr>
        <p:grpSpPr>
          <a:xfrm>
            <a:off x="2419544" y="2766059"/>
            <a:ext cx="1320812" cy="1311464"/>
            <a:chOff x="3225639" y="4535038"/>
            <a:chExt cx="1760853" cy="1748619"/>
          </a:xfrm>
        </p:grpSpPr>
        <p:sp>
          <p:nvSpPr>
            <p:cNvPr id="8" name="椭圆 7"/>
            <p:cNvSpPr/>
            <p:nvPr/>
          </p:nvSpPr>
          <p:spPr>
            <a:xfrm flipV="1">
              <a:off x="3225639" y="4543565"/>
              <a:ext cx="1735762" cy="1734334"/>
            </a:xfrm>
            <a:prstGeom prst="ellipse">
              <a:avLst/>
            </a:prstGeom>
            <a:solidFill>
              <a:srgbClr val="C4C7C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lumMod val="85000"/>
                    <a:lumOff val="15000"/>
                  </a:schemeClr>
                </a:solidFill>
              </a:endParaRPr>
            </a:p>
          </p:txBody>
        </p:sp>
        <p:sp>
          <p:nvSpPr>
            <p:cNvPr id="9" name="椭圆 8"/>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3000" b="1" kern="0" dirty="0">
                  <a:solidFill>
                    <a:schemeClr val="tx1">
                      <a:lumMod val="85000"/>
                      <a:lumOff val="15000"/>
                    </a:schemeClr>
                  </a:solidFill>
                  <a:latin typeface="Bebas" pitchFamily="2" charset="0"/>
                  <a:ea typeface="微软雅黑" pitchFamily="34" charset="-122"/>
                </a:rPr>
                <a:t>02</a:t>
              </a:r>
              <a:endParaRPr lang="zh-CN" altLang="en-US" sz="3000" b="1" kern="0" dirty="0">
                <a:solidFill>
                  <a:schemeClr val="tx1">
                    <a:lumMod val="85000"/>
                    <a:lumOff val="15000"/>
                  </a:schemeClr>
                </a:solidFill>
                <a:latin typeface="Bebas" pitchFamily="2" charset="0"/>
                <a:ea typeface="微软雅黑" pitchFamily="34" charset="-122"/>
              </a:endParaRPr>
            </a:p>
          </p:txBody>
        </p:sp>
        <p:sp>
          <p:nvSpPr>
            <p:cNvPr id="10" name="椭圆 7"/>
            <p:cNvSpPr/>
            <p:nvPr/>
          </p:nvSpPr>
          <p:spPr>
            <a:xfrm flipV="1">
              <a:off x="3234163" y="4535038"/>
              <a:ext cx="1752329" cy="1748619"/>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005DA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11" name="矩形 14"/>
          <p:cNvSpPr/>
          <p:nvPr/>
        </p:nvSpPr>
        <p:spPr>
          <a:xfrm>
            <a:off x="0" y="2368578"/>
            <a:ext cx="5328182" cy="184291"/>
          </a:xfrm>
          <a:custGeom>
            <a:avLst/>
            <a:gdLst/>
            <a:ahLst/>
            <a:cxnLst/>
            <a:rect l="l" t="t" r="r" b="b"/>
            <a:pathLst>
              <a:path w="4571707" h="242218">
                <a:moveTo>
                  <a:pt x="0" y="0"/>
                </a:moveTo>
                <a:lnTo>
                  <a:pt x="4571707" y="0"/>
                </a:lnTo>
                <a:lnTo>
                  <a:pt x="4571707" y="242218"/>
                </a:lnTo>
                <a:lnTo>
                  <a:pt x="0" y="242218"/>
                </a:lnTo>
                <a:close/>
              </a:path>
            </a:pathLst>
          </a:custGeom>
          <a:solidFill>
            <a:srgbClr val="005DA2"/>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en-US">
              <a:solidFill>
                <a:schemeClr val="lt1"/>
              </a:solidFill>
            </a:endParaRPr>
          </a:p>
        </p:txBody>
      </p:sp>
      <p:grpSp>
        <p:nvGrpSpPr>
          <p:cNvPr id="12" name="组合 11"/>
          <p:cNvGrpSpPr/>
          <p:nvPr/>
        </p:nvGrpSpPr>
        <p:grpSpPr>
          <a:xfrm>
            <a:off x="4598862" y="1260690"/>
            <a:ext cx="1308385" cy="1303965"/>
            <a:chOff x="6131016" y="674750"/>
            <a:chExt cx="1744286" cy="1738620"/>
          </a:xfrm>
        </p:grpSpPr>
        <p:sp>
          <p:nvSpPr>
            <p:cNvPr id="13" name="椭圆 12"/>
            <p:cNvSpPr/>
            <p:nvPr/>
          </p:nvSpPr>
          <p:spPr>
            <a:xfrm>
              <a:off x="6131016" y="674750"/>
              <a:ext cx="1735762" cy="1735763"/>
            </a:xfrm>
            <a:prstGeom prst="ellipse">
              <a:avLst/>
            </a:prstGeom>
            <a:solidFill>
              <a:srgbClr val="C4C7C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lumMod val="85000"/>
                    <a:lumOff val="15000"/>
                  </a:schemeClr>
                </a:solidFill>
              </a:endParaRPr>
            </a:p>
          </p:txBody>
        </p:sp>
        <p:sp>
          <p:nvSpPr>
            <p:cNvPr id="14" name="椭圆 13"/>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dirty="0">
                  <a:solidFill>
                    <a:schemeClr val="tx1">
                      <a:lumMod val="85000"/>
                      <a:lumOff val="15000"/>
                    </a:schemeClr>
                  </a:solidFill>
                  <a:latin typeface="Bebas" pitchFamily="2" charset="0"/>
                  <a:ea typeface="微软雅黑" pitchFamily="34" charset="-122"/>
                </a:rPr>
                <a:t>01</a:t>
              </a:r>
              <a:endParaRPr lang="zh-CN" altLang="en-US" sz="3000" b="1" kern="0" dirty="0">
                <a:solidFill>
                  <a:schemeClr val="tx1">
                    <a:lumMod val="85000"/>
                    <a:lumOff val="15000"/>
                  </a:schemeClr>
                </a:solidFill>
                <a:latin typeface="Bebas" pitchFamily="2" charset="0"/>
                <a:ea typeface="微软雅黑" pitchFamily="34" charset="-122"/>
              </a:endParaRPr>
            </a:p>
          </p:txBody>
        </p:sp>
        <p:sp>
          <p:nvSpPr>
            <p:cNvPr id="15" name="椭圆 7"/>
            <p:cNvSpPr/>
            <p:nvPr/>
          </p:nvSpPr>
          <p:spPr>
            <a:xfrm>
              <a:off x="6139540" y="677607"/>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005DA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16" name="矩形 14"/>
          <p:cNvSpPr/>
          <p:nvPr/>
        </p:nvSpPr>
        <p:spPr>
          <a:xfrm flipV="1">
            <a:off x="4572001" y="2777776"/>
            <a:ext cx="4573315" cy="184291"/>
          </a:xfrm>
          <a:custGeom>
            <a:avLst/>
            <a:gdLst/>
            <a:ahLst/>
            <a:cxnLst/>
            <a:rect l="l" t="t" r="r" b="b"/>
            <a:pathLst>
              <a:path w="4571707" h="242218">
                <a:moveTo>
                  <a:pt x="0" y="242218"/>
                </a:moveTo>
                <a:lnTo>
                  <a:pt x="4571707" y="242218"/>
                </a:lnTo>
                <a:lnTo>
                  <a:pt x="4571707" y="0"/>
                </a:lnTo>
                <a:lnTo>
                  <a:pt x="0" y="0"/>
                </a:lnTo>
                <a:close/>
              </a:path>
            </a:pathLst>
          </a:custGeom>
          <a:solidFill>
            <a:srgbClr val="005DA2"/>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solidFill>
                <a:schemeClr val="lt1"/>
              </a:solidFill>
            </a:endParaRPr>
          </a:p>
        </p:txBody>
      </p:sp>
      <p:grpSp>
        <p:nvGrpSpPr>
          <p:cNvPr id="17" name="组合 16"/>
          <p:cNvGrpSpPr/>
          <p:nvPr/>
        </p:nvGrpSpPr>
        <p:grpSpPr>
          <a:xfrm>
            <a:off x="3921005" y="2771383"/>
            <a:ext cx="1301992" cy="1301822"/>
            <a:chOff x="5227324" y="4542136"/>
            <a:chExt cx="1735763" cy="1735763"/>
          </a:xfrm>
        </p:grpSpPr>
        <p:sp>
          <p:nvSpPr>
            <p:cNvPr id="18" name="椭圆 17"/>
            <p:cNvSpPr/>
            <p:nvPr/>
          </p:nvSpPr>
          <p:spPr>
            <a:xfrm flipV="1">
              <a:off x="5227325" y="4543565"/>
              <a:ext cx="1735762" cy="1734334"/>
            </a:xfrm>
            <a:prstGeom prst="ellipse">
              <a:avLst/>
            </a:prstGeom>
            <a:solidFill>
              <a:srgbClr val="C4C7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9" name="椭圆 18"/>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a:solidFill>
                    <a:schemeClr val="tx1">
                      <a:lumMod val="85000"/>
                      <a:lumOff val="15000"/>
                    </a:schemeClr>
                  </a:solidFill>
                  <a:latin typeface="Bebas" pitchFamily="2" charset="0"/>
                  <a:ea typeface="微软雅黑" pitchFamily="34" charset="-122"/>
                </a:rPr>
                <a:t>03</a:t>
              </a:r>
              <a:endParaRPr lang="zh-CN" altLang="en-US" sz="3000" b="1" kern="0">
                <a:solidFill>
                  <a:schemeClr val="tx1">
                    <a:lumMod val="85000"/>
                    <a:lumOff val="15000"/>
                  </a:schemeClr>
                </a:solidFill>
                <a:latin typeface="Bebas" pitchFamily="2" charset="0"/>
                <a:ea typeface="微软雅黑" pitchFamily="34" charset="-122"/>
              </a:endParaRPr>
            </a:p>
          </p:txBody>
        </p:sp>
        <p:sp>
          <p:nvSpPr>
            <p:cNvPr id="20" name="椭圆 7"/>
            <p:cNvSpPr/>
            <p:nvPr/>
          </p:nvSpPr>
          <p:spPr>
            <a:xfrm flipV="1">
              <a:off x="5227324" y="4542136"/>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005DA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21" name="TextBox 18"/>
          <p:cNvSpPr txBox="1"/>
          <p:nvPr/>
        </p:nvSpPr>
        <p:spPr>
          <a:xfrm>
            <a:off x="1433642" y="1571314"/>
            <a:ext cx="2895306" cy="487954"/>
          </a:xfrm>
          <a:prstGeom prst="rect">
            <a:avLst/>
          </a:prstGeom>
          <a:noFill/>
        </p:spPr>
        <p:txBody>
          <a:bodyPr wrap="square" lIns="68580" tIns="34290" rIns="68580" bIns="34290" rtlCol="0">
            <a:spAutoFit/>
          </a:bodyPr>
          <a:lstStyle/>
          <a:p>
            <a:pPr>
              <a:lnSpc>
                <a:spcPct val="130000"/>
              </a:lnSpc>
            </a:pPr>
            <a:r>
              <a:rPr lang="zh-CN" altLang="en-US" sz="11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85000"/>
                    <a:lumOff val="15000"/>
                  </a:schemeClr>
                </a:solidFill>
                <a:latin typeface="微软雅黑" pitchFamily="34" charset="-122"/>
                <a:ea typeface="微软雅黑" pitchFamily="34" charset="-122"/>
              </a:rPr>
              <a:t>选择粘贴，并选择只保留文字。</a:t>
            </a:r>
          </a:p>
        </p:txBody>
      </p:sp>
      <p:sp>
        <p:nvSpPr>
          <p:cNvPr id="22" name="TextBox 19"/>
          <p:cNvSpPr txBox="1"/>
          <p:nvPr/>
        </p:nvSpPr>
        <p:spPr>
          <a:xfrm>
            <a:off x="1439244" y="1271230"/>
            <a:ext cx="908059" cy="300083"/>
          </a:xfrm>
          <a:prstGeom prst="rect">
            <a:avLst/>
          </a:prstGeom>
          <a:noFill/>
        </p:spPr>
        <p:txBody>
          <a:bodyPr wrap="none" lIns="68580" tIns="34290" rIns="68580" bIns="34290" rtlCol="0">
            <a:spAutoFit/>
          </a:bodyPr>
          <a:lstStyle/>
          <a:p>
            <a:r>
              <a:rPr lang="zh-CN" altLang="en-US" sz="1500">
                <a:solidFill>
                  <a:schemeClr val="tx1">
                    <a:lumMod val="85000"/>
                    <a:lumOff val="15000"/>
                  </a:schemeClr>
                </a:solidFill>
                <a:latin typeface="微软雅黑" pitchFamily="34" charset="-122"/>
                <a:ea typeface="微软雅黑" pitchFamily="34" charset="-122"/>
              </a:rPr>
              <a:t>添加标题</a:t>
            </a:r>
          </a:p>
        </p:txBody>
      </p:sp>
      <p:sp>
        <p:nvSpPr>
          <p:cNvPr id="23" name="TextBox 20"/>
          <p:cNvSpPr txBox="1"/>
          <p:nvPr/>
        </p:nvSpPr>
        <p:spPr>
          <a:xfrm>
            <a:off x="445621" y="3449202"/>
            <a:ext cx="1901683" cy="487954"/>
          </a:xfrm>
          <a:prstGeom prst="rect">
            <a:avLst/>
          </a:prstGeom>
          <a:noFill/>
        </p:spPr>
        <p:txBody>
          <a:bodyPr wrap="square" lIns="68580" tIns="34290" rIns="68580" bIns="34290" rtlCol="0">
            <a:spAutoFit/>
          </a:bodyPr>
          <a:lstStyle/>
          <a:p>
            <a:pPr>
              <a:lnSpc>
                <a:spcPct val="130000"/>
              </a:lnSpc>
            </a:pPr>
            <a:r>
              <a:rPr lang="zh-CN" altLang="en-US" sz="1100" dirty="0">
                <a:solidFill>
                  <a:schemeClr val="tx1">
                    <a:lumMod val="85000"/>
                    <a:lumOff val="15000"/>
                  </a:schemeClr>
                </a:solidFill>
                <a:latin typeface="微软雅黑" pitchFamily="34" charset="-122"/>
                <a:ea typeface="微软雅黑" pitchFamily="34" charset="-122"/>
              </a:rPr>
              <a:t>您的内容打在这里，或者通过复制您的文本后，在此</a:t>
            </a:r>
            <a:r>
              <a:rPr lang="zh-CN" altLang="en-US" sz="1100" dirty="0" smtClean="0">
                <a:solidFill>
                  <a:schemeClr val="tx1">
                    <a:lumMod val="85000"/>
                    <a:lumOff val="15000"/>
                  </a:schemeClr>
                </a:solidFill>
                <a:latin typeface="微软雅黑" pitchFamily="34" charset="-122"/>
                <a:ea typeface="微软雅黑" pitchFamily="34" charset="-122"/>
              </a:rPr>
              <a:t>框</a:t>
            </a:r>
            <a:endParaRPr lang="zh-CN" altLang="en-US" sz="1100" dirty="0">
              <a:solidFill>
                <a:schemeClr val="tx1">
                  <a:lumMod val="85000"/>
                  <a:lumOff val="15000"/>
                </a:schemeClr>
              </a:solidFill>
              <a:latin typeface="微软雅黑" pitchFamily="34" charset="-122"/>
              <a:ea typeface="微软雅黑" pitchFamily="34" charset="-122"/>
            </a:endParaRPr>
          </a:p>
        </p:txBody>
      </p:sp>
      <p:sp>
        <p:nvSpPr>
          <p:cNvPr id="24" name="TextBox 21"/>
          <p:cNvSpPr txBox="1"/>
          <p:nvPr/>
        </p:nvSpPr>
        <p:spPr>
          <a:xfrm>
            <a:off x="451222" y="3149119"/>
            <a:ext cx="908059" cy="300083"/>
          </a:xfrm>
          <a:prstGeom prst="rect">
            <a:avLst/>
          </a:prstGeom>
          <a:noFill/>
        </p:spPr>
        <p:txBody>
          <a:bodyPr wrap="none" lIns="68580" tIns="34290" rIns="68580" bIns="34290" rtlCol="0">
            <a:spAutoFit/>
          </a:bodyPr>
          <a:lstStyle/>
          <a:p>
            <a:r>
              <a:rPr lang="zh-CN" altLang="en-US" sz="1500">
                <a:solidFill>
                  <a:schemeClr val="tx1">
                    <a:lumMod val="85000"/>
                    <a:lumOff val="15000"/>
                  </a:schemeClr>
                </a:solidFill>
                <a:latin typeface="微软雅黑" pitchFamily="34" charset="-122"/>
                <a:ea typeface="微软雅黑" pitchFamily="34" charset="-122"/>
              </a:rPr>
              <a:t>添加标题</a:t>
            </a:r>
          </a:p>
        </p:txBody>
      </p:sp>
      <p:sp>
        <p:nvSpPr>
          <p:cNvPr id="25" name="TextBox 22"/>
          <p:cNvSpPr txBox="1"/>
          <p:nvPr/>
        </p:nvSpPr>
        <p:spPr>
          <a:xfrm>
            <a:off x="5411005" y="3457402"/>
            <a:ext cx="2895306" cy="487954"/>
          </a:xfrm>
          <a:prstGeom prst="rect">
            <a:avLst/>
          </a:prstGeom>
          <a:noFill/>
        </p:spPr>
        <p:txBody>
          <a:bodyPr wrap="square" lIns="68580" tIns="34290" rIns="68580" bIns="34290" rtlCol="0">
            <a:spAutoFit/>
          </a:bodyPr>
          <a:lstStyle/>
          <a:p>
            <a:pPr>
              <a:lnSpc>
                <a:spcPct val="130000"/>
              </a:lnSpc>
            </a:pPr>
            <a:r>
              <a:rPr lang="zh-CN" altLang="en-US" sz="11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85000"/>
                    <a:lumOff val="15000"/>
                  </a:schemeClr>
                </a:solidFill>
                <a:latin typeface="微软雅黑" pitchFamily="34" charset="-122"/>
                <a:ea typeface="微软雅黑" pitchFamily="34" charset="-122"/>
              </a:rPr>
              <a:t>选择粘贴，并选择只保留文字。</a:t>
            </a:r>
          </a:p>
        </p:txBody>
      </p:sp>
      <p:sp>
        <p:nvSpPr>
          <p:cNvPr id="26" name="TextBox 23"/>
          <p:cNvSpPr txBox="1"/>
          <p:nvPr/>
        </p:nvSpPr>
        <p:spPr>
          <a:xfrm>
            <a:off x="5416607" y="3157318"/>
            <a:ext cx="908059" cy="300083"/>
          </a:xfrm>
          <a:prstGeom prst="rect">
            <a:avLst/>
          </a:prstGeom>
          <a:noFill/>
        </p:spPr>
        <p:txBody>
          <a:bodyPr wrap="none" lIns="68580" tIns="34290" rIns="68580" bIns="34290" rtlCol="0">
            <a:spAutoFit/>
          </a:bodyPr>
          <a:lstStyle/>
          <a:p>
            <a:r>
              <a:rPr lang="zh-CN" altLang="en-US" sz="1500">
                <a:solidFill>
                  <a:schemeClr val="tx1">
                    <a:lumMod val="85000"/>
                    <a:lumOff val="15000"/>
                  </a:schemeClr>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val="134233222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3000"/>
                            </p:stCondLst>
                            <p:childTnLst>
                              <p:par>
                                <p:cTn id="29" presetID="17" presetClass="entr" presetSubtype="1" fill="hold" grpId="0" nodeType="afterEffect">
                                  <p:stCondLst>
                                    <p:cond delay="0"/>
                                  </p:stCondLst>
                                  <p:iterate type="lt">
                                    <p:tmPct val="40000"/>
                                  </p:iterate>
                                  <p:childTnLst>
                                    <p:set>
                                      <p:cBhvr>
                                        <p:cTn id="30" dur="1" fill="hold">
                                          <p:stCondLst>
                                            <p:cond delay="0"/>
                                          </p:stCondLst>
                                        </p:cTn>
                                        <p:tgtEl>
                                          <p:spTgt spid="22"/>
                                        </p:tgtEl>
                                        <p:attrNameLst>
                                          <p:attrName>style.visibility</p:attrName>
                                        </p:attrNameLst>
                                      </p:cBhvr>
                                      <p:to>
                                        <p:strVal val="visible"/>
                                      </p:to>
                                    </p:set>
                                    <p:anim calcmode="lin" valueType="num">
                                      <p:cBhvr>
                                        <p:cTn id="31" dur="250" fill="hold"/>
                                        <p:tgtEl>
                                          <p:spTgt spid="22"/>
                                        </p:tgtEl>
                                        <p:attrNameLst>
                                          <p:attrName>ppt_x</p:attrName>
                                        </p:attrNameLst>
                                      </p:cBhvr>
                                      <p:tavLst>
                                        <p:tav tm="0">
                                          <p:val>
                                            <p:strVal val="#ppt_x"/>
                                          </p:val>
                                        </p:tav>
                                        <p:tav tm="100000">
                                          <p:val>
                                            <p:strVal val="#ppt_x"/>
                                          </p:val>
                                        </p:tav>
                                      </p:tavLst>
                                    </p:anim>
                                    <p:anim calcmode="lin" valueType="num">
                                      <p:cBhvr>
                                        <p:cTn id="32" dur="250" fill="hold"/>
                                        <p:tgtEl>
                                          <p:spTgt spid="22"/>
                                        </p:tgtEl>
                                        <p:attrNameLst>
                                          <p:attrName>ppt_y</p:attrName>
                                        </p:attrNameLst>
                                      </p:cBhvr>
                                      <p:tavLst>
                                        <p:tav tm="0">
                                          <p:val>
                                            <p:strVal val="#ppt_y-#ppt_h/2"/>
                                          </p:val>
                                        </p:tav>
                                        <p:tav tm="100000">
                                          <p:val>
                                            <p:strVal val="#ppt_y"/>
                                          </p:val>
                                        </p:tav>
                                      </p:tavLst>
                                    </p:anim>
                                    <p:anim calcmode="lin" valueType="num">
                                      <p:cBhvr>
                                        <p:cTn id="33" dur="250" fill="hold"/>
                                        <p:tgtEl>
                                          <p:spTgt spid="22"/>
                                        </p:tgtEl>
                                        <p:attrNameLst>
                                          <p:attrName>ppt_w</p:attrName>
                                        </p:attrNameLst>
                                      </p:cBhvr>
                                      <p:tavLst>
                                        <p:tav tm="0">
                                          <p:val>
                                            <p:strVal val="#ppt_w"/>
                                          </p:val>
                                        </p:tav>
                                        <p:tav tm="100000">
                                          <p:val>
                                            <p:strVal val="#ppt_w"/>
                                          </p:val>
                                        </p:tav>
                                      </p:tavLst>
                                    </p:anim>
                                    <p:anim calcmode="lin" valueType="num">
                                      <p:cBhvr>
                                        <p:cTn id="34" dur="250" fill="hold"/>
                                        <p:tgtEl>
                                          <p:spTgt spid="22"/>
                                        </p:tgtEl>
                                        <p:attrNameLst>
                                          <p:attrName>ppt_h</p:attrName>
                                        </p:attrNameLst>
                                      </p:cBhvr>
                                      <p:tavLst>
                                        <p:tav tm="0">
                                          <p:val>
                                            <p:fltVal val="0"/>
                                          </p:val>
                                        </p:tav>
                                        <p:tav tm="100000">
                                          <p:val>
                                            <p:strVal val="#ppt_h"/>
                                          </p:val>
                                        </p:tav>
                                      </p:tavLst>
                                    </p:anim>
                                  </p:childTnLst>
                                </p:cTn>
                              </p:par>
                            </p:childTnLst>
                          </p:cTn>
                        </p:par>
                        <p:par>
                          <p:cTn id="35" fill="hold">
                            <p:stCondLst>
                              <p:cond delay="355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405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24"/>
                                        </p:tgtEl>
                                        <p:attrNameLst>
                                          <p:attrName>style.visibility</p:attrName>
                                        </p:attrNameLst>
                                      </p:cBhvr>
                                      <p:to>
                                        <p:strVal val="visible"/>
                                      </p:to>
                                    </p:set>
                                    <p:anim calcmode="lin" valueType="num">
                                      <p:cBhvr>
                                        <p:cTn id="42" dur="250" fill="hold"/>
                                        <p:tgtEl>
                                          <p:spTgt spid="24"/>
                                        </p:tgtEl>
                                        <p:attrNameLst>
                                          <p:attrName>ppt_x</p:attrName>
                                        </p:attrNameLst>
                                      </p:cBhvr>
                                      <p:tavLst>
                                        <p:tav tm="0">
                                          <p:val>
                                            <p:strVal val="#ppt_x"/>
                                          </p:val>
                                        </p:tav>
                                        <p:tav tm="100000">
                                          <p:val>
                                            <p:strVal val="#ppt_x"/>
                                          </p:val>
                                        </p:tav>
                                      </p:tavLst>
                                    </p:anim>
                                    <p:anim calcmode="lin" valueType="num">
                                      <p:cBhvr>
                                        <p:cTn id="43" dur="250" fill="hold"/>
                                        <p:tgtEl>
                                          <p:spTgt spid="24"/>
                                        </p:tgtEl>
                                        <p:attrNameLst>
                                          <p:attrName>ppt_y</p:attrName>
                                        </p:attrNameLst>
                                      </p:cBhvr>
                                      <p:tavLst>
                                        <p:tav tm="0">
                                          <p:val>
                                            <p:strVal val="#ppt_y-#ppt_h/2"/>
                                          </p:val>
                                        </p:tav>
                                        <p:tav tm="100000">
                                          <p:val>
                                            <p:strVal val="#ppt_y"/>
                                          </p:val>
                                        </p:tav>
                                      </p:tavLst>
                                    </p:anim>
                                    <p:anim calcmode="lin" valueType="num">
                                      <p:cBhvr>
                                        <p:cTn id="44" dur="250" fill="hold"/>
                                        <p:tgtEl>
                                          <p:spTgt spid="24"/>
                                        </p:tgtEl>
                                        <p:attrNameLst>
                                          <p:attrName>ppt_w</p:attrName>
                                        </p:attrNameLst>
                                      </p:cBhvr>
                                      <p:tavLst>
                                        <p:tav tm="0">
                                          <p:val>
                                            <p:strVal val="#ppt_w"/>
                                          </p:val>
                                        </p:tav>
                                        <p:tav tm="100000">
                                          <p:val>
                                            <p:strVal val="#ppt_w"/>
                                          </p:val>
                                        </p:tav>
                                      </p:tavLst>
                                    </p:anim>
                                    <p:anim calcmode="lin" valueType="num">
                                      <p:cBhvr>
                                        <p:cTn id="45" dur="250" fill="hold"/>
                                        <p:tgtEl>
                                          <p:spTgt spid="24"/>
                                        </p:tgtEl>
                                        <p:attrNameLst>
                                          <p:attrName>ppt_h</p:attrName>
                                        </p:attrNameLst>
                                      </p:cBhvr>
                                      <p:tavLst>
                                        <p:tav tm="0">
                                          <p:val>
                                            <p:fltVal val="0"/>
                                          </p:val>
                                        </p:tav>
                                        <p:tav tm="100000">
                                          <p:val>
                                            <p:strVal val="#ppt_h"/>
                                          </p:val>
                                        </p:tav>
                                      </p:tavLst>
                                    </p:anim>
                                  </p:childTnLst>
                                </p:cTn>
                              </p:par>
                            </p:childTnLst>
                          </p:cTn>
                        </p:par>
                        <p:par>
                          <p:cTn id="46" fill="hold">
                            <p:stCondLst>
                              <p:cond delay="46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1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26"/>
                                        </p:tgtEl>
                                        <p:attrNameLst>
                                          <p:attrName>style.visibility</p:attrName>
                                        </p:attrNameLst>
                                      </p:cBhvr>
                                      <p:to>
                                        <p:strVal val="visible"/>
                                      </p:to>
                                    </p:set>
                                    <p:anim calcmode="lin" valueType="num">
                                      <p:cBhvr>
                                        <p:cTn id="53" dur="250" fill="hold"/>
                                        <p:tgtEl>
                                          <p:spTgt spid="26"/>
                                        </p:tgtEl>
                                        <p:attrNameLst>
                                          <p:attrName>ppt_x</p:attrName>
                                        </p:attrNameLst>
                                      </p:cBhvr>
                                      <p:tavLst>
                                        <p:tav tm="0">
                                          <p:val>
                                            <p:strVal val="#ppt_x"/>
                                          </p:val>
                                        </p:tav>
                                        <p:tav tm="100000">
                                          <p:val>
                                            <p:strVal val="#ppt_x"/>
                                          </p:val>
                                        </p:tav>
                                      </p:tavLst>
                                    </p:anim>
                                    <p:anim calcmode="lin" valueType="num">
                                      <p:cBhvr>
                                        <p:cTn id="54" dur="250" fill="hold"/>
                                        <p:tgtEl>
                                          <p:spTgt spid="26"/>
                                        </p:tgtEl>
                                        <p:attrNameLst>
                                          <p:attrName>ppt_y</p:attrName>
                                        </p:attrNameLst>
                                      </p:cBhvr>
                                      <p:tavLst>
                                        <p:tav tm="0">
                                          <p:val>
                                            <p:strVal val="#ppt_y-#ppt_h/2"/>
                                          </p:val>
                                        </p:tav>
                                        <p:tav tm="100000">
                                          <p:val>
                                            <p:strVal val="#ppt_y"/>
                                          </p:val>
                                        </p:tav>
                                      </p:tavLst>
                                    </p:anim>
                                    <p:anim calcmode="lin" valueType="num">
                                      <p:cBhvr>
                                        <p:cTn id="55" dur="250" fill="hold"/>
                                        <p:tgtEl>
                                          <p:spTgt spid="26"/>
                                        </p:tgtEl>
                                        <p:attrNameLst>
                                          <p:attrName>ppt_w</p:attrName>
                                        </p:attrNameLst>
                                      </p:cBhvr>
                                      <p:tavLst>
                                        <p:tav tm="0">
                                          <p:val>
                                            <p:strVal val="#ppt_w"/>
                                          </p:val>
                                        </p:tav>
                                        <p:tav tm="100000">
                                          <p:val>
                                            <p:strVal val="#ppt_w"/>
                                          </p:val>
                                        </p:tav>
                                      </p:tavLst>
                                    </p:anim>
                                    <p:anim calcmode="lin" valueType="num">
                                      <p:cBhvr>
                                        <p:cTn id="56" dur="250" fill="hold"/>
                                        <p:tgtEl>
                                          <p:spTgt spid="26"/>
                                        </p:tgtEl>
                                        <p:attrNameLst>
                                          <p:attrName>ppt_h</p:attrName>
                                        </p:attrNameLst>
                                      </p:cBhvr>
                                      <p:tavLst>
                                        <p:tav tm="0">
                                          <p:val>
                                            <p:fltVal val="0"/>
                                          </p:val>
                                        </p:tav>
                                        <p:tav tm="100000">
                                          <p:val>
                                            <p:strVal val="#ppt_h"/>
                                          </p:val>
                                        </p:tav>
                                      </p:tavLst>
                                    </p:anim>
                                  </p:childTnLst>
                                </p:cTn>
                              </p:par>
                            </p:childTnLst>
                          </p:cTn>
                        </p:par>
                        <p:par>
                          <p:cTn id="57" fill="hold">
                            <p:stCondLst>
                              <p:cond delay="5650"/>
                            </p:stCondLst>
                            <p:childTnLst>
                              <p:par>
                                <p:cTn id="58" presetID="22" presetClass="entr" presetSubtype="8"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6" grpId="0" animBg="1"/>
      <p:bldP spid="21" grpId="0"/>
      <p:bldP spid="22" grpId="0"/>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sp>
        <p:nvSpPr>
          <p:cNvPr id="4" name="平行四边形 3"/>
          <p:cNvSpPr/>
          <p:nvPr/>
        </p:nvSpPr>
        <p:spPr>
          <a:xfrm rot="20362696" flipV="1">
            <a:off x="3737482" y="2428372"/>
            <a:ext cx="1817847" cy="814388"/>
          </a:xfrm>
          <a:prstGeom prst="parallelogram">
            <a:avLst>
              <a:gd name="adj" fmla="val 68951"/>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cs typeface="+mn-ea"/>
            </a:endParaRPr>
          </a:p>
        </p:txBody>
      </p:sp>
      <p:sp>
        <p:nvSpPr>
          <p:cNvPr id="5" name="平行四边形 4"/>
          <p:cNvSpPr/>
          <p:nvPr/>
        </p:nvSpPr>
        <p:spPr>
          <a:xfrm rot="5400000">
            <a:off x="3243339" y="3109467"/>
            <a:ext cx="1506140" cy="872615"/>
          </a:xfrm>
          <a:prstGeom prst="parallelogram">
            <a:avLst>
              <a:gd name="adj" fmla="val 68951"/>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cs typeface="+mn-ea"/>
            </a:endParaRPr>
          </a:p>
        </p:txBody>
      </p:sp>
      <p:sp>
        <p:nvSpPr>
          <p:cNvPr id="8" name="平行四边形 7"/>
          <p:cNvSpPr/>
          <p:nvPr/>
        </p:nvSpPr>
        <p:spPr>
          <a:xfrm rot="5400000" flipH="1">
            <a:off x="4408223" y="3067214"/>
            <a:ext cx="1343025" cy="1120233"/>
          </a:xfrm>
          <a:prstGeom prst="parallelogram">
            <a:avLst>
              <a:gd name="adj" fmla="val 38323"/>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cs typeface="+mn-ea"/>
            </a:endParaRPr>
          </a:p>
        </p:txBody>
      </p:sp>
      <p:cxnSp>
        <p:nvCxnSpPr>
          <p:cNvPr id="9" name="直接连接符 8"/>
          <p:cNvCxnSpPr/>
          <p:nvPr/>
        </p:nvCxnSpPr>
        <p:spPr>
          <a:xfrm flipV="1">
            <a:off x="4674381" y="1952123"/>
            <a:ext cx="0" cy="8405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080332" y="3546368"/>
            <a:ext cx="840472" cy="4726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293437" y="3546368"/>
            <a:ext cx="703568" cy="395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a:grpSpLocks/>
          </p:cNvGrpSpPr>
          <p:nvPr/>
        </p:nvGrpSpPr>
        <p:grpSpPr bwMode="auto">
          <a:xfrm>
            <a:off x="4380335" y="1362763"/>
            <a:ext cx="589283" cy="589360"/>
            <a:chOff x="5570112" y="1017431"/>
            <a:chExt cx="785611" cy="785611"/>
          </a:xfrm>
          <a:solidFill>
            <a:srgbClr val="306A9B"/>
          </a:solidFill>
        </p:grpSpPr>
        <p:sp>
          <p:nvSpPr>
            <p:cNvPr id="13" name="椭圆 12"/>
            <p:cNvSpPr/>
            <p:nvPr/>
          </p:nvSpPr>
          <p:spPr>
            <a:xfrm>
              <a:off x="5570112" y="1017431"/>
              <a:ext cx="785611" cy="785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cs typeface="+mn-ea"/>
              </a:endParaRPr>
            </a:p>
          </p:txBody>
        </p:sp>
        <p:pic>
          <p:nvPicPr>
            <p:cNvPr id="14"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0415" y="1198382"/>
              <a:ext cx="415933" cy="415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5" name="组合 14"/>
          <p:cNvGrpSpPr>
            <a:grpSpLocks/>
          </p:cNvGrpSpPr>
          <p:nvPr/>
        </p:nvGrpSpPr>
        <p:grpSpPr bwMode="auto">
          <a:xfrm>
            <a:off x="2748202" y="3761872"/>
            <a:ext cx="588092" cy="589359"/>
            <a:chOff x="3393346" y="4216942"/>
            <a:chExt cx="785611" cy="785611"/>
          </a:xfrm>
          <a:solidFill>
            <a:srgbClr val="306A9B"/>
          </a:solidFill>
        </p:grpSpPr>
        <p:sp>
          <p:nvSpPr>
            <p:cNvPr id="16" name="椭圆 15"/>
            <p:cNvSpPr/>
            <p:nvPr/>
          </p:nvSpPr>
          <p:spPr>
            <a:xfrm>
              <a:off x="3393346" y="4216942"/>
              <a:ext cx="785611" cy="785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cs typeface="+mn-ea"/>
              </a:endParaRPr>
            </a:p>
          </p:txBody>
        </p:sp>
        <p:pic>
          <p:nvPicPr>
            <p:cNvPr id="17" name="图片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0453" y="4354302"/>
              <a:ext cx="510890" cy="5108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组合 17"/>
          <p:cNvGrpSpPr>
            <a:grpSpLocks/>
          </p:cNvGrpSpPr>
          <p:nvPr/>
        </p:nvGrpSpPr>
        <p:grpSpPr bwMode="auto">
          <a:xfrm>
            <a:off x="5891042" y="3872601"/>
            <a:ext cx="589283" cy="589360"/>
            <a:chOff x="7585422" y="4364663"/>
            <a:chExt cx="785611" cy="785611"/>
          </a:xfrm>
          <a:solidFill>
            <a:srgbClr val="306A9B"/>
          </a:solidFill>
        </p:grpSpPr>
        <p:sp>
          <p:nvSpPr>
            <p:cNvPr id="19" name="椭圆 18"/>
            <p:cNvSpPr/>
            <p:nvPr/>
          </p:nvSpPr>
          <p:spPr>
            <a:xfrm>
              <a:off x="7585422" y="4364663"/>
              <a:ext cx="785611" cy="785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cs typeface="+mn-ea"/>
              </a:endParaRPr>
            </a:p>
          </p:txBody>
        </p:sp>
        <p:pic>
          <p:nvPicPr>
            <p:cNvPr id="20" name="图片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8594" y="4546242"/>
              <a:ext cx="433087" cy="433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1" name="文本框 20"/>
          <p:cNvSpPr txBox="1">
            <a:spLocks noChangeArrowheads="1"/>
          </p:cNvSpPr>
          <p:nvPr/>
        </p:nvSpPr>
        <p:spPr bwMode="auto">
          <a:xfrm>
            <a:off x="4981522" y="1197267"/>
            <a:ext cx="966662"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013" b="1">
                <a:solidFill>
                  <a:schemeClr val="tx1">
                    <a:lumMod val="50000"/>
                    <a:lumOff val="50000"/>
                  </a:schemeClr>
                </a:solidFill>
                <a:latin typeface="+mn-ea"/>
                <a:ea typeface="+mn-ea"/>
                <a:cs typeface="+mn-ea"/>
              </a:rPr>
              <a:t>您的文字</a:t>
            </a:r>
          </a:p>
        </p:txBody>
      </p:sp>
      <p:sp>
        <p:nvSpPr>
          <p:cNvPr id="22" name="TextBox 35"/>
          <p:cNvSpPr txBox="1">
            <a:spLocks noChangeArrowheads="1"/>
          </p:cNvSpPr>
          <p:nvPr/>
        </p:nvSpPr>
        <p:spPr bwMode="auto">
          <a:xfrm>
            <a:off x="4995808" y="1484207"/>
            <a:ext cx="2715463"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sz="900" dirty="0"/>
              <a:t>文字内容需概括精炼，建议与标题相关并符合整体语言风格，语言描述尽量简洁生动。单击此处添加文本内容，语言描述尽量简洁生动</a:t>
            </a:r>
            <a:endParaRPr lang="zh-CN" altLang="zh-CN" sz="900" dirty="0"/>
          </a:p>
        </p:txBody>
      </p:sp>
      <p:sp>
        <p:nvSpPr>
          <p:cNvPr id="23" name="文本框 22"/>
          <p:cNvSpPr txBox="1">
            <a:spLocks noChangeArrowheads="1"/>
          </p:cNvSpPr>
          <p:nvPr/>
        </p:nvSpPr>
        <p:spPr bwMode="auto">
          <a:xfrm>
            <a:off x="6118421" y="2784369"/>
            <a:ext cx="966662"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013" b="1">
                <a:solidFill>
                  <a:schemeClr val="tx1">
                    <a:lumMod val="50000"/>
                    <a:lumOff val="50000"/>
                  </a:schemeClr>
                </a:solidFill>
                <a:latin typeface="+mn-ea"/>
                <a:ea typeface="+mn-ea"/>
                <a:cs typeface="+mn-ea"/>
              </a:rPr>
              <a:t>您的文字</a:t>
            </a:r>
          </a:p>
        </p:txBody>
      </p:sp>
      <p:sp>
        <p:nvSpPr>
          <p:cNvPr id="24" name="TextBox 35"/>
          <p:cNvSpPr txBox="1">
            <a:spLocks noChangeArrowheads="1"/>
          </p:cNvSpPr>
          <p:nvPr/>
        </p:nvSpPr>
        <p:spPr bwMode="auto">
          <a:xfrm>
            <a:off x="6118422" y="3091550"/>
            <a:ext cx="2104751"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sz="900" dirty="0"/>
              <a:t>文字内容需概括精炼，建议与标题相关并符合整体语言风格，语言描述尽量简洁生动。单击此处添加文本内容，语言描述尽量简洁生动</a:t>
            </a:r>
            <a:endParaRPr lang="zh-CN" altLang="zh-CN" sz="900" dirty="0"/>
          </a:p>
        </p:txBody>
      </p:sp>
      <p:sp>
        <p:nvSpPr>
          <p:cNvPr id="25" name="文本框 24"/>
          <p:cNvSpPr txBox="1">
            <a:spLocks noChangeArrowheads="1"/>
          </p:cNvSpPr>
          <p:nvPr/>
        </p:nvSpPr>
        <p:spPr bwMode="auto">
          <a:xfrm>
            <a:off x="2260109" y="2612919"/>
            <a:ext cx="965471"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013" b="1" dirty="0">
                <a:solidFill>
                  <a:schemeClr val="tx1">
                    <a:lumMod val="50000"/>
                    <a:lumOff val="50000"/>
                  </a:schemeClr>
                </a:solidFill>
                <a:latin typeface="+mn-ea"/>
                <a:ea typeface="+mn-ea"/>
                <a:cs typeface="+mn-ea"/>
              </a:rPr>
              <a:t>您的文字</a:t>
            </a:r>
          </a:p>
        </p:txBody>
      </p:sp>
      <p:sp>
        <p:nvSpPr>
          <p:cNvPr id="26" name="TextBox 35"/>
          <p:cNvSpPr txBox="1">
            <a:spLocks noChangeArrowheads="1"/>
          </p:cNvSpPr>
          <p:nvPr/>
        </p:nvSpPr>
        <p:spPr bwMode="auto">
          <a:xfrm>
            <a:off x="1047020" y="2945103"/>
            <a:ext cx="20833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sz="900" dirty="0"/>
              <a:t>文字内容需概括精炼，建议与标题相关并符合整体语言风格，语言描述尽量简洁生动。单击此处添加文本内容，语言描述尽量简洁生动</a:t>
            </a:r>
            <a:endParaRPr lang="zh-CN" altLang="zh-CN" sz="900" dirty="0"/>
          </a:p>
        </p:txBody>
      </p:sp>
    </p:spTree>
    <p:extLst>
      <p:ext uri="{BB962C8B-B14F-4D97-AF65-F5344CB8AC3E}">
        <p14:creationId xmlns:p14="http://schemas.microsoft.com/office/powerpoint/2010/main" val="357415178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1000"/>
                            </p:stCondLst>
                            <p:childTnLst>
                              <p:par>
                                <p:cTn id="28" presetID="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2000"/>
                            </p:stCondLst>
                            <p:childTnLst>
                              <p:par>
                                <p:cTn id="51" presetID="2" presetClass="entr" presetSubtype="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1+#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2" presetClass="entr" presetSubtype="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0-#ppt_w/2"/>
                                          </p:val>
                                        </p:tav>
                                        <p:tav tm="100000">
                                          <p:val>
                                            <p:strVal val="#ppt_x"/>
                                          </p:val>
                                        </p:tav>
                                      </p:tavLst>
                                    </p:anim>
                                    <p:anim calcmode="lin" valueType="num">
                                      <p:cBhvr additive="base">
                                        <p:cTn id="59" dur="500" fill="hold"/>
                                        <p:tgtEl>
                                          <p:spTgt spid="26"/>
                                        </p:tgtEl>
                                        <p:attrNameLst>
                                          <p:attrName>ppt_y</p:attrName>
                                        </p:attrNameLst>
                                      </p:cBhvr>
                                      <p:tavLst>
                                        <p:tav tm="0">
                                          <p:val>
                                            <p:strVal val="#ppt_y"/>
                                          </p:val>
                                        </p:tav>
                                        <p:tav tm="100000">
                                          <p:val>
                                            <p:strVal val="#ppt_y"/>
                                          </p:val>
                                        </p:tav>
                                      </p:tavLst>
                                    </p:anim>
                                  </p:childTnLst>
                                </p:cTn>
                              </p:par>
                            </p:childTnLst>
                          </p:cTn>
                        </p:par>
                        <p:par>
                          <p:cTn id="60" fill="hold">
                            <p:stCondLst>
                              <p:cond delay="3000"/>
                            </p:stCondLst>
                            <p:childTnLst>
                              <p:par>
                                <p:cTn id="61" presetID="2" presetClass="entr" presetSubtype="2"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1+#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21"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p:cNvGrpSpPr>
          <p:nvPr/>
        </p:nvGrpSpPr>
        <p:grpSpPr bwMode="auto">
          <a:xfrm>
            <a:off x="3005127" y="1957388"/>
            <a:ext cx="1128713" cy="1128712"/>
            <a:chOff x="2558424" y="1401428"/>
            <a:chExt cx="1318727" cy="1318727"/>
          </a:xfrm>
        </p:grpSpPr>
        <p:sp>
          <p:nvSpPr>
            <p:cNvPr id="7" name="椭圆 6"/>
            <p:cNvSpPr/>
            <p:nvPr/>
          </p:nvSpPr>
          <p:spPr>
            <a:xfrm>
              <a:off x="2558424" y="1401428"/>
              <a:ext cx="1318727" cy="1318727"/>
            </a:xfrm>
            <a:prstGeom prst="ellipse">
              <a:avLst/>
            </a:prstGeom>
            <a:noFill/>
            <a:ln>
              <a:solidFill>
                <a:srgbClr val="306A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306A9B"/>
                </a:solidFill>
                <a:ea typeface="微软雅黑" panose="020B0503020204020204" pitchFamily="34" charset="-122"/>
              </a:endParaRPr>
            </a:p>
          </p:txBody>
        </p:sp>
        <p:sp>
          <p:nvSpPr>
            <p:cNvPr id="8" name="Freeform 11"/>
            <p:cNvSpPr>
              <a:spLocks/>
            </p:cNvSpPr>
            <p:nvPr/>
          </p:nvSpPr>
          <p:spPr bwMode="auto">
            <a:xfrm>
              <a:off x="2675274" y="1815037"/>
              <a:ext cx="1085027" cy="597230"/>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rgbClr val="306A9B"/>
            </a:solidFill>
            <a:ln>
              <a:noFill/>
            </a:ln>
          </p:spPr>
          <p:txBody>
            <a:bodyPr/>
            <a:lstStyle/>
            <a:p>
              <a:pPr eaLnBrk="1" fontAlgn="auto" hangingPunct="1">
                <a:spcBef>
                  <a:spcPts val="0"/>
                </a:spcBef>
                <a:spcAft>
                  <a:spcPts val="0"/>
                </a:spcAft>
                <a:defRPr/>
              </a:pPr>
              <a:endParaRPr lang="zh-CN" altLang="en-US" sz="1350" dirty="0">
                <a:solidFill>
                  <a:srgbClr val="306A9B"/>
                </a:solidFill>
                <a:latin typeface="+mn-lt"/>
                <a:ea typeface="微软雅黑" panose="020B0503020204020204" pitchFamily="34" charset="-122"/>
              </a:endParaRPr>
            </a:p>
          </p:txBody>
        </p:sp>
      </p:grpSp>
      <p:grpSp>
        <p:nvGrpSpPr>
          <p:cNvPr id="9" name="组合 8"/>
          <p:cNvGrpSpPr>
            <a:grpSpLocks/>
          </p:cNvGrpSpPr>
          <p:nvPr/>
        </p:nvGrpSpPr>
        <p:grpSpPr bwMode="auto">
          <a:xfrm>
            <a:off x="3920527" y="2053659"/>
            <a:ext cx="2991826" cy="936169"/>
            <a:chOff x="4172501" y="2264210"/>
            <a:chExt cx="2994190" cy="936374"/>
          </a:xfrm>
        </p:grpSpPr>
        <p:sp>
          <p:nvSpPr>
            <p:cNvPr id="10" name="文本框 37"/>
            <p:cNvSpPr txBox="1">
              <a:spLocks noChangeArrowheads="1"/>
            </p:cNvSpPr>
            <p:nvPr/>
          </p:nvSpPr>
          <p:spPr bwMode="auto">
            <a:xfrm>
              <a:off x="4172501" y="2492543"/>
              <a:ext cx="2994190" cy="70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zh-CN" altLang="en-US" sz="4000" dirty="0" smtClean="0">
                  <a:solidFill>
                    <a:srgbClr val="306A9B"/>
                  </a:solidFill>
                  <a:ea typeface="微软雅黑" pitchFamily="34" charset="-122"/>
                </a:rPr>
                <a:t>添加标题</a:t>
              </a:r>
              <a:endParaRPr lang="zh-CN" altLang="en-US" sz="4000" dirty="0">
                <a:solidFill>
                  <a:srgbClr val="306A9B"/>
                </a:solidFill>
                <a:ea typeface="微软雅黑" pitchFamily="34" charset="-122"/>
              </a:endParaRPr>
            </a:p>
          </p:txBody>
        </p:sp>
        <p:sp>
          <p:nvSpPr>
            <p:cNvPr id="11" name="文本框 38"/>
            <p:cNvSpPr txBox="1">
              <a:spLocks noChangeArrowheads="1"/>
            </p:cNvSpPr>
            <p:nvPr/>
          </p:nvSpPr>
          <p:spPr bwMode="auto">
            <a:xfrm>
              <a:off x="4470298" y="2264210"/>
              <a:ext cx="1286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eaLnBrk="1" hangingPunct="1"/>
              <a:r>
                <a:rPr lang="en-US" altLang="zh-CN" sz="1400" dirty="0">
                  <a:solidFill>
                    <a:srgbClr val="306A9B"/>
                  </a:solidFill>
                  <a:latin typeface="微软雅黑" pitchFamily="34" charset="-122"/>
                  <a:ea typeface="微软雅黑" pitchFamily="34" charset="-122"/>
                </a:rPr>
                <a:t>PART </a:t>
              </a:r>
              <a:r>
                <a:rPr lang="en-US" altLang="zh-CN" sz="1400" dirty="0" smtClean="0">
                  <a:solidFill>
                    <a:srgbClr val="306A9B"/>
                  </a:solidFill>
                  <a:latin typeface="微软雅黑" pitchFamily="34" charset="-122"/>
                  <a:ea typeface="微软雅黑" pitchFamily="34" charset="-122"/>
                </a:rPr>
                <a:t>FOUR</a:t>
              </a:r>
              <a:endParaRPr lang="zh-CN" altLang="en-US" sz="1400" dirty="0">
                <a:solidFill>
                  <a:srgbClr val="306A9B"/>
                </a:solidFill>
                <a:latin typeface="微软雅黑" pitchFamily="34" charset="-122"/>
                <a:ea typeface="微软雅黑" pitchFamily="34" charset="-122"/>
              </a:endParaRPr>
            </a:p>
          </p:txBody>
        </p:sp>
      </p:grpSp>
    </p:spTree>
    <p:extLst>
      <p:ext uri="{BB962C8B-B14F-4D97-AF65-F5344CB8AC3E}">
        <p14:creationId xmlns:p14="http://schemas.microsoft.com/office/powerpoint/2010/main" val="113132944"/>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par>
                                <p:cTn id="10" presetID="6" presetClass="emph" presetSubtype="0" decel="100000" fill="hold" nodeType="withEffect">
                                  <p:stCondLst>
                                    <p:cond delay="200"/>
                                  </p:stCondLst>
                                  <p:childTnLst>
                                    <p:animScale>
                                      <p:cBhvr>
                                        <p:cTn id="11" dur="250" fill="hold"/>
                                        <p:tgtEl>
                                          <p:spTgt spid="6"/>
                                        </p:tgtEl>
                                      </p:cBhvr>
                                      <p:by x="110000" y="110000"/>
                                    </p:animScale>
                                  </p:childTnLst>
                                </p:cTn>
                              </p:par>
                              <p:par>
                                <p:cTn id="12" presetID="6" presetClass="emph" presetSubtype="0" decel="100000" fill="hold" nodeType="withEffect">
                                  <p:stCondLst>
                                    <p:cond delay="400"/>
                                  </p:stCondLst>
                                  <p:childTnLst>
                                    <p:animScale>
                                      <p:cBhvr>
                                        <p:cTn id="13" dur="250" fill="hold"/>
                                        <p:tgtEl>
                                          <p:spTgt spid="6"/>
                                        </p:tgtEl>
                                      </p:cBhvr>
                                      <p:by x="91000" y="91000"/>
                                    </p:animScale>
                                  </p:childTnLst>
                                </p:cTn>
                              </p:par>
                            </p:childTnLst>
                          </p:cTn>
                        </p:par>
                        <p:par>
                          <p:cTn id="14" fill="hold">
                            <p:stCondLst>
                              <p:cond delay="650"/>
                            </p:stCondLst>
                            <p:childTnLst>
                              <p:par>
                                <p:cTn id="15" presetID="2" presetClass="entr" presetSubtype="2" decel="10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grpSp>
        <p:nvGrpSpPr>
          <p:cNvPr id="4" name="Group 3"/>
          <p:cNvGrpSpPr/>
          <p:nvPr/>
        </p:nvGrpSpPr>
        <p:grpSpPr>
          <a:xfrm>
            <a:off x="4559213" y="1525796"/>
            <a:ext cx="657143" cy="850359"/>
            <a:chOff x="6078950" y="2211813"/>
            <a:chExt cx="876190" cy="1133812"/>
          </a:xfrm>
        </p:grpSpPr>
        <p:sp>
          <p:nvSpPr>
            <p:cNvPr id="5"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rgbClr val="005DA2"/>
            </a:solidFill>
            <a:ln w="12700">
              <a:solidFill>
                <a:srgbClr val="005DA2"/>
              </a:solidFill>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8"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rgbClr val="005DA2"/>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9" name="Group 4"/>
          <p:cNvGrpSpPr/>
          <p:nvPr/>
        </p:nvGrpSpPr>
        <p:grpSpPr>
          <a:xfrm>
            <a:off x="4923407" y="2083236"/>
            <a:ext cx="886571" cy="657146"/>
            <a:chOff x="6564542" y="2955067"/>
            <a:chExt cx="1182094" cy="876194"/>
          </a:xfrm>
        </p:grpSpPr>
        <p:sp>
          <p:nvSpPr>
            <p:cNvPr id="10"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rgbClr val="005DA2"/>
            </a:solidFill>
            <a:ln w="12700">
              <a:solidFill>
                <a:srgbClr val="005DA2"/>
              </a:solidFill>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1"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rgbClr val="005DA2"/>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2" name="Group 6"/>
          <p:cNvGrpSpPr/>
          <p:nvPr/>
        </p:nvGrpSpPr>
        <p:grpSpPr>
          <a:xfrm>
            <a:off x="4923408" y="2737300"/>
            <a:ext cx="863367" cy="657146"/>
            <a:chOff x="6564542" y="3827152"/>
            <a:chExt cx="1151156" cy="876194"/>
          </a:xfrm>
        </p:grpSpPr>
        <p:sp>
          <p:nvSpPr>
            <p:cNvPr id="13"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rgbClr val="005DA2"/>
            </a:solidFill>
            <a:ln w="12700">
              <a:solidFill>
                <a:srgbClr val="005DA2"/>
              </a:solidFill>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4"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rgbClr val="005DA2"/>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5" name="Group 7"/>
          <p:cNvGrpSpPr/>
          <p:nvPr/>
        </p:nvGrpSpPr>
        <p:grpSpPr>
          <a:xfrm>
            <a:off x="4559213" y="3101494"/>
            <a:ext cx="657143" cy="886571"/>
            <a:chOff x="6078950" y="4312744"/>
            <a:chExt cx="876190" cy="1182094"/>
          </a:xfrm>
        </p:grpSpPr>
        <p:sp>
          <p:nvSpPr>
            <p:cNvPr id="16"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rgbClr val="005DA2"/>
            </a:solidFill>
            <a:ln w="12700">
              <a:solidFill>
                <a:srgbClr val="005DA2"/>
              </a:solidFill>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7"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rgbClr val="005DA2"/>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8" name="Group 8"/>
          <p:cNvGrpSpPr/>
          <p:nvPr/>
        </p:nvGrpSpPr>
        <p:grpSpPr>
          <a:xfrm>
            <a:off x="3905150" y="3101494"/>
            <a:ext cx="657146" cy="886571"/>
            <a:chOff x="5206865" y="4312744"/>
            <a:chExt cx="876194" cy="1182094"/>
          </a:xfrm>
        </p:grpSpPr>
        <p:sp>
          <p:nvSpPr>
            <p:cNvPr id="19"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rgbClr val="005DA2"/>
            </a:solidFill>
            <a:ln w="12700">
              <a:solidFill>
                <a:srgbClr val="005DA2"/>
              </a:solidFill>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0"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rgbClr val="005DA2"/>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1" name="Group 9"/>
          <p:cNvGrpSpPr/>
          <p:nvPr/>
        </p:nvGrpSpPr>
        <p:grpSpPr>
          <a:xfrm>
            <a:off x="3332845" y="2737300"/>
            <a:ext cx="865225" cy="657146"/>
            <a:chOff x="4443791" y="3827152"/>
            <a:chExt cx="1153633" cy="876194"/>
          </a:xfrm>
        </p:grpSpPr>
        <p:sp>
          <p:nvSpPr>
            <p:cNvPr id="22"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rgbClr val="005DA2"/>
            </a:solidFill>
            <a:ln w="12700">
              <a:solidFill>
                <a:srgbClr val="005DA2"/>
              </a:solidFill>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3"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rgbClr val="005DA2"/>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4" name="Group 10"/>
          <p:cNvGrpSpPr/>
          <p:nvPr/>
        </p:nvGrpSpPr>
        <p:grpSpPr>
          <a:xfrm>
            <a:off x="3303115" y="2083236"/>
            <a:ext cx="894947" cy="657146"/>
            <a:chOff x="4404151" y="2955067"/>
            <a:chExt cx="1193263" cy="876194"/>
          </a:xfrm>
        </p:grpSpPr>
        <p:sp>
          <p:nvSpPr>
            <p:cNvPr id="25"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rgbClr val="005DA2"/>
            </a:solidFill>
            <a:ln w="12700">
              <a:solidFill>
                <a:srgbClr val="005DA2"/>
              </a:solidFill>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6"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rgbClr val="005DA2"/>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7" name="Group 2"/>
          <p:cNvGrpSpPr/>
          <p:nvPr/>
        </p:nvGrpSpPr>
        <p:grpSpPr>
          <a:xfrm>
            <a:off x="3905149" y="1525796"/>
            <a:ext cx="657146" cy="850357"/>
            <a:chOff x="5206865" y="2211813"/>
            <a:chExt cx="876194" cy="1133810"/>
          </a:xfrm>
        </p:grpSpPr>
        <p:sp>
          <p:nvSpPr>
            <p:cNvPr id="28"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rgbClr val="005DA2"/>
            </a:solidFill>
            <a:ln w="12700">
              <a:solidFill>
                <a:srgbClr val="005DA2"/>
              </a:solidFill>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9"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rgbClr val="005DA2"/>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30" name="Group 11"/>
          <p:cNvGrpSpPr/>
          <p:nvPr/>
        </p:nvGrpSpPr>
        <p:grpSpPr>
          <a:xfrm>
            <a:off x="4369491" y="2476347"/>
            <a:ext cx="374112" cy="561168"/>
            <a:chOff x="5825986" y="3479214"/>
            <a:chExt cx="498816" cy="748224"/>
          </a:xfrm>
          <a:solidFill>
            <a:srgbClr val="005DA2"/>
          </a:solidFill>
        </p:grpSpPr>
        <p:sp>
          <p:nvSpPr>
            <p:cNvPr id="31"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32"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33" name="Text Placeholder 4"/>
          <p:cNvSpPr txBox="1">
            <a:spLocks/>
          </p:cNvSpPr>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4" name="Text Placeholder 4"/>
          <p:cNvSpPr txBox="1">
            <a:spLocks/>
          </p:cNvSpPr>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5" name="Text Placeholder 4"/>
          <p:cNvSpPr txBox="1">
            <a:spLocks/>
          </p:cNvSpPr>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6" name="Text Placeholder 4"/>
          <p:cNvSpPr txBox="1">
            <a:spLocks/>
          </p:cNvSpPr>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7" name="Text Placeholder 4"/>
          <p:cNvSpPr txBox="1">
            <a:spLocks/>
          </p:cNvSpPr>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8" name="Text Placeholder 4"/>
          <p:cNvSpPr txBox="1">
            <a:spLocks/>
          </p:cNvSpPr>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9" name="Text Placeholder 4"/>
          <p:cNvSpPr txBox="1">
            <a:spLocks/>
          </p:cNvSpPr>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0" name="Text Placeholder 4"/>
          <p:cNvSpPr txBox="1">
            <a:spLocks/>
          </p:cNvSpPr>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1" name="Text Placeholder 4"/>
          <p:cNvSpPr txBox="1">
            <a:spLocks/>
          </p:cNvSpPr>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a:spLocks/>
          </p:cNvSpPr>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a:spLocks/>
          </p:cNvSpPr>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a:spLocks/>
          </p:cNvSpPr>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 Placeholder 4"/>
          <p:cNvSpPr txBox="1">
            <a:spLocks/>
          </p:cNvSpPr>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 Placeholder 4"/>
          <p:cNvSpPr txBox="1">
            <a:spLocks/>
          </p:cNvSpPr>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 Placeholder 4"/>
          <p:cNvSpPr txBox="1">
            <a:spLocks/>
          </p:cNvSpPr>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 Placeholder 4"/>
          <p:cNvSpPr txBox="1">
            <a:spLocks/>
          </p:cNvSpPr>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dirty="0">
                <a:solidFill>
                  <a:schemeClr val="tx1">
                    <a:lumMod val="75000"/>
                    <a:lumOff val="25000"/>
                  </a:schemeClr>
                </a:solidFill>
                <a:latin typeface="微软雅黑" panose="020B0503020204020204" pitchFamily="34" charset="-122"/>
                <a:ea typeface="微软雅黑" panose="020B0503020204020204" pitchFamily="34" charset="-122"/>
              </a:rPr>
              <a:t>8</a:t>
            </a:r>
          </a:p>
        </p:txBody>
      </p:sp>
    </p:spTree>
    <p:extLst>
      <p:ext uri="{BB962C8B-B14F-4D97-AF65-F5344CB8AC3E}">
        <p14:creationId xmlns:p14="http://schemas.microsoft.com/office/powerpoint/2010/main" val="132084146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
                                            <p:txEl>
                                              <p:pRg st="0" end="0"/>
                                            </p:txEl>
                                          </p:spTgt>
                                        </p:tgtEl>
                                        <p:attrNameLst>
                                          <p:attrName>style.visibility</p:attrName>
                                        </p:attrNameLst>
                                      </p:cBhvr>
                                      <p:to>
                                        <p:strVal val="visible"/>
                                      </p:to>
                                    </p:set>
                                    <p:animEffect transition="in" filter="fade">
                                      <p:cBhvr>
                                        <p:cTn id="14" dur="500"/>
                                        <p:tgtEl>
                                          <p:spTgt spid="4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fade">
                                      <p:cBhvr>
                                        <p:cTn id="18" dur="500"/>
                                        <p:tgtEl>
                                          <p:spTgt spid="33">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3">
                                            <p:txEl>
                                              <p:pRg st="1" end="1"/>
                                            </p:txEl>
                                          </p:spTgt>
                                        </p:tgtEl>
                                        <p:attrNameLst>
                                          <p:attrName>style.visibility</p:attrName>
                                        </p:attrNameLst>
                                      </p:cBhvr>
                                      <p:to>
                                        <p:strVal val="visible"/>
                                      </p:to>
                                    </p:set>
                                    <p:animEffect transition="in" filter="fade">
                                      <p:cBhvr>
                                        <p:cTn id="22" dur="500"/>
                                        <p:tgtEl>
                                          <p:spTgt spid="33">
                                            <p:txEl>
                                              <p:pRg st="1" end="1"/>
                                            </p:txEl>
                                          </p:spTgt>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xEl>
                                              <p:pRg st="0" end="0"/>
                                            </p:txEl>
                                          </p:spTgt>
                                        </p:tgtEl>
                                        <p:attrNameLst>
                                          <p:attrName>style.visibility</p:attrName>
                                        </p:attrNameLst>
                                      </p:cBhvr>
                                      <p:to>
                                        <p:strVal val="visible"/>
                                      </p:to>
                                    </p:set>
                                    <p:animEffect transition="in" filter="fade">
                                      <p:cBhvr>
                                        <p:cTn id="29" dur="500"/>
                                        <p:tgtEl>
                                          <p:spTgt spid="42">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fade">
                                      <p:cBhvr>
                                        <p:cTn id="33" dur="500"/>
                                        <p:tgtEl>
                                          <p:spTgt spid="34">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4">
                                            <p:txEl>
                                              <p:pRg st="1" end="1"/>
                                            </p:txEl>
                                          </p:spTgt>
                                        </p:tgtEl>
                                        <p:attrNameLst>
                                          <p:attrName>style.visibility</p:attrName>
                                        </p:attrNameLst>
                                      </p:cBhvr>
                                      <p:to>
                                        <p:strVal val="visible"/>
                                      </p:to>
                                    </p:set>
                                    <p:animEffect transition="in" filter="fade">
                                      <p:cBhvr>
                                        <p:cTn id="37" dur="500"/>
                                        <p:tgtEl>
                                          <p:spTgt spid="34">
                                            <p:txEl>
                                              <p:pRg st="1" end="1"/>
                                            </p:txEl>
                                          </p:spTgt>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Effect transition="in" filter="fade">
                                      <p:cBhvr>
                                        <p:cTn id="44" dur="500"/>
                                        <p:tgtEl>
                                          <p:spTgt spid="43">
                                            <p:txEl>
                                              <p:pRg st="0" end="0"/>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5">
                                            <p:txEl>
                                              <p:pRg st="0" end="0"/>
                                            </p:txEl>
                                          </p:spTgt>
                                        </p:tgtEl>
                                        <p:attrNameLst>
                                          <p:attrName>style.visibility</p:attrName>
                                        </p:attrNameLst>
                                      </p:cBhvr>
                                      <p:to>
                                        <p:strVal val="visible"/>
                                      </p:to>
                                    </p:set>
                                    <p:animEffect transition="in" filter="fade">
                                      <p:cBhvr>
                                        <p:cTn id="48" dur="500"/>
                                        <p:tgtEl>
                                          <p:spTgt spid="35">
                                            <p:txEl>
                                              <p:pRg st="0" end="0"/>
                                            </p:txEl>
                                          </p:spTgt>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5">
                                            <p:txEl>
                                              <p:pRg st="1" end="1"/>
                                            </p:txEl>
                                          </p:spTgt>
                                        </p:tgtEl>
                                        <p:attrNameLst>
                                          <p:attrName>style.visibility</p:attrName>
                                        </p:attrNameLst>
                                      </p:cBhvr>
                                      <p:to>
                                        <p:strVal val="visible"/>
                                      </p:to>
                                    </p:set>
                                    <p:animEffect transition="in" filter="fade">
                                      <p:cBhvr>
                                        <p:cTn id="52" dur="500"/>
                                        <p:tgtEl>
                                          <p:spTgt spid="35">
                                            <p:txEl>
                                              <p:pRg st="1" end="1"/>
                                            </p:txEl>
                                          </p:spTgt>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ssolv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xEl>
                                              <p:pRg st="0" end="0"/>
                                            </p:txEl>
                                          </p:spTgt>
                                        </p:tgtEl>
                                        <p:attrNameLst>
                                          <p:attrName>style.visibility</p:attrName>
                                        </p:attrNameLst>
                                      </p:cBhvr>
                                      <p:to>
                                        <p:strVal val="visible"/>
                                      </p:to>
                                    </p:set>
                                    <p:animEffect transition="in" filter="fade">
                                      <p:cBhvr>
                                        <p:cTn id="59" dur="500"/>
                                        <p:tgtEl>
                                          <p:spTgt spid="44">
                                            <p:txEl>
                                              <p:pRg st="0" end="0"/>
                                            </p:txEl>
                                          </p:spTgt>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6">
                                            <p:txEl>
                                              <p:pRg st="1" end="1"/>
                                            </p:txEl>
                                          </p:spTgt>
                                        </p:tgtEl>
                                        <p:attrNameLst>
                                          <p:attrName>style.visibility</p:attrName>
                                        </p:attrNameLst>
                                      </p:cBhvr>
                                      <p:to>
                                        <p:strVal val="visible"/>
                                      </p:to>
                                    </p:set>
                                    <p:animEffect transition="in" filter="fade">
                                      <p:cBhvr>
                                        <p:cTn id="67" dur="500"/>
                                        <p:tgtEl>
                                          <p:spTgt spid="36">
                                            <p:txEl>
                                              <p:pRg st="1" end="1"/>
                                            </p:txEl>
                                          </p:spTgt>
                                        </p:tgtEl>
                                      </p:cBhvr>
                                    </p:animEffect>
                                  </p:childTnLst>
                                </p:cTn>
                              </p:par>
                            </p:childTnLst>
                          </p:cTn>
                        </p:par>
                        <p:par>
                          <p:cTn id="68" fill="hold">
                            <p:stCondLst>
                              <p:cond delay="6500"/>
                            </p:stCondLst>
                            <p:childTnLst>
                              <p:par>
                                <p:cTn id="69" presetID="9" presetClass="entr" presetSubtype="0"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5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5">
                                            <p:txEl>
                                              <p:pRg st="0" end="0"/>
                                            </p:txEl>
                                          </p:spTgt>
                                        </p:tgtEl>
                                        <p:attrNameLst>
                                          <p:attrName>style.visibility</p:attrName>
                                        </p:attrNameLst>
                                      </p:cBhvr>
                                      <p:to>
                                        <p:strVal val="visible"/>
                                      </p:to>
                                    </p:set>
                                    <p:animEffect transition="in" filter="fade">
                                      <p:cBhvr>
                                        <p:cTn id="74" dur="500"/>
                                        <p:tgtEl>
                                          <p:spTgt spid="45">
                                            <p:txEl>
                                              <p:pRg st="0" end="0"/>
                                            </p:txEl>
                                          </p:spTgt>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40">
                                            <p:txEl>
                                              <p:pRg st="0" end="0"/>
                                            </p:txEl>
                                          </p:spTgt>
                                        </p:tgtEl>
                                        <p:attrNameLst>
                                          <p:attrName>style.visibility</p:attrName>
                                        </p:attrNameLst>
                                      </p:cBhvr>
                                      <p:to>
                                        <p:strVal val="visible"/>
                                      </p:to>
                                    </p:set>
                                    <p:animEffect transition="in" filter="fade">
                                      <p:cBhvr>
                                        <p:cTn id="78" dur="500"/>
                                        <p:tgtEl>
                                          <p:spTgt spid="40">
                                            <p:txEl>
                                              <p:pRg st="0" end="0"/>
                                            </p:txEl>
                                          </p:spTgt>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40">
                                            <p:txEl>
                                              <p:pRg st="1" end="1"/>
                                            </p:txEl>
                                          </p:spTgt>
                                        </p:tgtEl>
                                        <p:attrNameLst>
                                          <p:attrName>style.visibility</p:attrName>
                                        </p:attrNameLst>
                                      </p:cBhvr>
                                      <p:to>
                                        <p:strVal val="visible"/>
                                      </p:to>
                                    </p:set>
                                    <p:animEffect transition="in" filter="fade">
                                      <p:cBhvr>
                                        <p:cTn id="82" dur="500"/>
                                        <p:tgtEl>
                                          <p:spTgt spid="40">
                                            <p:txEl>
                                              <p:pRg st="1" end="1"/>
                                            </p:txEl>
                                          </p:spTgt>
                                        </p:tgtEl>
                                      </p:cBhvr>
                                    </p:animEffect>
                                  </p:childTnLst>
                                </p:cTn>
                              </p:par>
                            </p:childTnLst>
                          </p:cTn>
                        </p:par>
                        <p:par>
                          <p:cTn id="83" fill="hold">
                            <p:stCondLst>
                              <p:cond delay="8000"/>
                            </p:stCondLst>
                            <p:childTnLst>
                              <p:par>
                                <p:cTn id="84" presetID="9" presetClass="entr" presetSubtype="0"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dissolve">
                                      <p:cBhvr>
                                        <p:cTn id="86" dur="500"/>
                                        <p:tgtEl>
                                          <p:spTgt spid="2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6">
                                            <p:txEl>
                                              <p:pRg st="0" end="0"/>
                                            </p:txEl>
                                          </p:spTgt>
                                        </p:tgtEl>
                                        <p:attrNameLst>
                                          <p:attrName>style.visibility</p:attrName>
                                        </p:attrNameLst>
                                      </p:cBhvr>
                                      <p:to>
                                        <p:strVal val="visible"/>
                                      </p:to>
                                    </p:set>
                                    <p:animEffect transition="in" filter="fade">
                                      <p:cBhvr>
                                        <p:cTn id="89" dur="500"/>
                                        <p:tgtEl>
                                          <p:spTgt spid="46">
                                            <p:txEl>
                                              <p:pRg st="0" end="0"/>
                                            </p:txEl>
                                          </p:spTgt>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39">
                                            <p:txEl>
                                              <p:pRg st="0" end="0"/>
                                            </p:txEl>
                                          </p:spTgt>
                                        </p:tgtEl>
                                        <p:attrNameLst>
                                          <p:attrName>style.visibility</p:attrName>
                                        </p:attrNameLst>
                                      </p:cBhvr>
                                      <p:to>
                                        <p:strVal val="visible"/>
                                      </p:to>
                                    </p:set>
                                    <p:animEffect transition="in" filter="fade">
                                      <p:cBhvr>
                                        <p:cTn id="93" dur="500"/>
                                        <p:tgtEl>
                                          <p:spTgt spid="39">
                                            <p:txEl>
                                              <p:pRg st="0" end="0"/>
                                            </p:txEl>
                                          </p:spTgt>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39">
                                            <p:txEl>
                                              <p:pRg st="1" end="1"/>
                                            </p:txEl>
                                          </p:spTgt>
                                        </p:tgtEl>
                                        <p:attrNameLst>
                                          <p:attrName>style.visibility</p:attrName>
                                        </p:attrNameLst>
                                      </p:cBhvr>
                                      <p:to>
                                        <p:strVal val="visible"/>
                                      </p:to>
                                    </p:set>
                                    <p:animEffect transition="in" filter="fade">
                                      <p:cBhvr>
                                        <p:cTn id="97" dur="500"/>
                                        <p:tgtEl>
                                          <p:spTgt spid="39">
                                            <p:txEl>
                                              <p:pRg st="1" end="1"/>
                                            </p:txEl>
                                          </p:spTgt>
                                        </p:tgtEl>
                                      </p:cBhvr>
                                    </p:animEffect>
                                  </p:childTnLst>
                                </p:cTn>
                              </p:par>
                            </p:childTnLst>
                          </p:cTn>
                        </p:par>
                        <p:par>
                          <p:cTn id="98" fill="hold">
                            <p:stCondLst>
                              <p:cond delay="9500"/>
                            </p:stCondLst>
                            <p:childTnLst>
                              <p:par>
                                <p:cTn id="99" presetID="9" presetClass="entr" presetSubtype="0" fill="hold"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dissolve">
                                      <p:cBhvr>
                                        <p:cTn id="101" dur="500"/>
                                        <p:tgtEl>
                                          <p:spTgt spid="2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7">
                                            <p:txEl>
                                              <p:pRg st="0" end="0"/>
                                            </p:txEl>
                                          </p:spTgt>
                                        </p:tgtEl>
                                        <p:attrNameLst>
                                          <p:attrName>style.visibility</p:attrName>
                                        </p:attrNameLst>
                                      </p:cBhvr>
                                      <p:to>
                                        <p:strVal val="visible"/>
                                      </p:to>
                                    </p:set>
                                    <p:animEffect transition="in" filter="fade">
                                      <p:cBhvr>
                                        <p:cTn id="104" dur="500"/>
                                        <p:tgtEl>
                                          <p:spTgt spid="47">
                                            <p:txEl>
                                              <p:pRg st="0" end="0"/>
                                            </p:txEl>
                                          </p:spTgt>
                                        </p:tgtEl>
                                      </p:cBhvr>
                                    </p:animEffect>
                                  </p:childTnLst>
                                </p:cTn>
                              </p:par>
                            </p:childTnLst>
                          </p:cTn>
                        </p:par>
                        <p:par>
                          <p:cTn id="105" fill="hold">
                            <p:stCondLst>
                              <p:cond delay="10000"/>
                            </p:stCondLst>
                            <p:childTnLst>
                              <p:par>
                                <p:cTn id="106" presetID="10" presetClass="entr" presetSubtype="0" fill="hold" grpId="0" nodeType="afterEffect">
                                  <p:stCondLst>
                                    <p:cond delay="0"/>
                                  </p:stCondLst>
                                  <p:childTnLst>
                                    <p:set>
                                      <p:cBhvr>
                                        <p:cTn id="107" dur="1" fill="hold">
                                          <p:stCondLst>
                                            <p:cond delay="0"/>
                                          </p:stCondLst>
                                        </p:cTn>
                                        <p:tgtEl>
                                          <p:spTgt spid="38">
                                            <p:txEl>
                                              <p:pRg st="0" end="0"/>
                                            </p:txEl>
                                          </p:spTgt>
                                        </p:tgtEl>
                                        <p:attrNameLst>
                                          <p:attrName>style.visibility</p:attrName>
                                        </p:attrNameLst>
                                      </p:cBhvr>
                                      <p:to>
                                        <p:strVal val="visible"/>
                                      </p:to>
                                    </p:set>
                                    <p:animEffect transition="in" filter="fade">
                                      <p:cBhvr>
                                        <p:cTn id="108" dur="500"/>
                                        <p:tgtEl>
                                          <p:spTgt spid="38">
                                            <p:txEl>
                                              <p:pRg st="0" end="0"/>
                                            </p:txEl>
                                          </p:spTgt>
                                        </p:tgtEl>
                                      </p:cBhvr>
                                    </p:animEffect>
                                  </p:childTnLst>
                                </p:cTn>
                              </p:par>
                            </p:childTnLst>
                          </p:cTn>
                        </p:par>
                        <p:par>
                          <p:cTn id="109" fill="hold">
                            <p:stCondLst>
                              <p:cond delay="10500"/>
                            </p:stCondLst>
                            <p:childTnLst>
                              <p:par>
                                <p:cTn id="110" presetID="10" presetClass="entr" presetSubtype="0" fill="hold" grpId="0" nodeType="afterEffect">
                                  <p:stCondLst>
                                    <p:cond delay="0"/>
                                  </p:stCondLst>
                                  <p:childTnLst>
                                    <p:set>
                                      <p:cBhvr>
                                        <p:cTn id="111" dur="1" fill="hold">
                                          <p:stCondLst>
                                            <p:cond delay="0"/>
                                          </p:stCondLst>
                                        </p:cTn>
                                        <p:tgtEl>
                                          <p:spTgt spid="38">
                                            <p:txEl>
                                              <p:pRg st="1" end="1"/>
                                            </p:txEl>
                                          </p:spTgt>
                                        </p:tgtEl>
                                        <p:attrNameLst>
                                          <p:attrName>style.visibility</p:attrName>
                                        </p:attrNameLst>
                                      </p:cBhvr>
                                      <p:to>
                                        <p:strVal val="visible"/>
                                      </p:to>
                                    </p:set>
                                    <p:animEffect transition="in" filter="fade">
                                      <p:cBhvr>
                                        <p:cTn id="112" dur="500"/>
                                        <p:tgtEl>
                                          <p:spTgt spid="38">
                                            <p:txEl>
                                              <p:pRg st="1" end="1"/>
                                            </p:txEl>
                                          </p:spTgt>
                                        </p:tgtEl>
                                      </p:cBhvr>
                                    </p:animEffect>
                                  </p:childTnLst>
                                </p:cTn>
                              </p:par>
                            </p:childTnLst>
                          </p:cTn>
                        </p:par>
                        <p:par>
                          <p:cTn id="113" fill="hold">
                            <p:stCondLst>
                              <p:cond delay="11000"/>
                            </p:stCondLst>
                            <p:childTnLst>
                              <p:par>
                                <p:cTn id="114" presetID="9" presetClass="entr" presetSubtype="0" fill="hold" nodeType="after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dissolve">
                                      <p:cBhvr>
                                        <p:cTn id="116" dur="500"/>
                                        <p:tgtEl>
                                          <p:spTgt spid="2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8">
                                            <p:txEl>
                                              <p:pRg st="0" end="0"/>
                                            </p:txEl>
                                          </p:spTgt>
                                        </p:tgtEl>
                                        <p:attrNameLst>
                                          <p:attrName>style.visibility</p:attrName>
                                        </p:attrNameLst>
                                      </p:cBhvr>
                                      <p:to>
                                        <p:strVal val="visible"/>
                                      </p:to>
                                    </p:set>
                                    <p:animEffect transition="in" filter="fade">
                                      <p:cBhvr>
                                        <p:cTn id="119" dur="500"/>
                                        <p:tgtEl>
                                          <p:spTgt spid="48">
                                            <p:txEl>
                                              <p:pRg st="0" end="0"/>
                                            </p:txEl>
                                          </p:spTgt>
                                        </p:tgtEl>
                                      </p:cBhvr>
                                    </p:animEffect>
                                  </p:childTnLst>
                                </p:cTn>
                              </p:par>
                            </p:childTnLst>
                          </p:cTn>
                        </p:par>
                        <p:par>
                          <p:cTn id="120" fill="hold">
                            <p:stCondLst>
                              <p:cond delay="11500"/>
                            </p:stCondLst>
                            <p:childTnLst>
                              <p:par>
                                <p:cTn id="121" presetID="10" presetClass="entr" presetSubtype="0" fill="hold" grpId="0" nodeType="afterEffect">
                                  <p:stCondLst>
                                    <p:cond delay="0"/>
                                  </p:stCondLst>
                                  <p:childTnLst>
                                    <p:set>
                                      <p:cBhvr>
                                        <p:cTn id="122" dur="1" fill="hold">
                                          <p:stCondLst>
                                            <p:cond delay="0"/>
                                          </p:stCondLst>
                                        </p:cTn>
                                        <p:tgtEl>
                                          <p:spTgt spid="37">
                                            <p:txEl>
                                              <p:pRg st="0" end="0"/>
                                            </p:txEl>
                                          </p:spTgt>
                                        </p:tgtEl>
                                        <p:attrNameLst>
                                          <p:attrName>style.visibility</p:attrName>
                                        </p:attrNameLst>
                                      </p:cBhvr>
                                      <p:to>
                                        <p:strVal val="visible"/>
                                      </p:to>
                                    </p:set>
                                    <p:animEffect transition="in" filter="fade">
                                      <p:cBhvr>
                                        <p:cTn id="123" dur="500"/>
                                        <p:tgtEl>
                                          <p:spTgt spid="37">
                                            <p:txEl>
                                              <p:pRg st="0" end="0"/>
                                            </p:txEl>
                                          </p:spTgt>
                                        </p:tgtEl>
                                      </p:cBhvr>
                                    </p:animEffect>
                                  </p:childTnLst>
                                </p:cTn>
                              </p:par>
                            </p:childTnLst>
                          </p:cTn>
                        </p:par>
                        <p:par>
                          <p:cTn id="124" fill="hold">
                            <p:stCondLst>
                              <p:cond delay="12000"/>
                            </p:stCondLst>
                            <p:childTnLst>
                              <p:par>
                                <p:cTn id="125" presetID="10" presetClass="entr" presetSubtype="0" fill="hold" grpId="0" nodeType="afterEffect">
                                  <p:stCondLst>
                                    <p:cond delay="0"/>
                                  </p:stCondLst>
                                  <p:childTnLst>
                                    <p:set>
                                      <p:cBhvr>
                                        <p:cTn id="126" dur="1" fill="hold">
                                          <p:stCondLst>
                                            <p:cond delay="0"/>
                                          </p:stCondLst>
                                        </p:cTn>
                                        <p:tgtEl>
                                          <p:spTgt spid="37">
                                            <p:txEl>
                                              <p:pRg st="1" end="1"/>
                                            </p:txEl>
                                          </p:spTgt>
                                        </p:tgtEl>
                                        <p:attrNameLst>
                                          <p:attrName>style.visibility</p:attrName>
                                        </p:attrNameLst>
                                      </p:cBhvr>
                                      <p:to>
                                        <p:strVal val="visible"/>
                                      </p:to>
                                    </p:set>
                                    <p:animEffect transition="in" filter="fade">
                                      <p:cBhvr>
                                        <p:cTn id="127"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P spid="45" grpId="0" build="p"/>
      <p:bldP spid="46" grpId="0" build="p"/>
      <p:bldP spid="47" grpId="0" build="p"/>
      <p:bldP spid="4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sp>
        <p:nvSpPr>
          <p:cNvPr id="4" name="矩形 13"/>
          <p:cNvSpPr>
            <a:spLocks noChangeArrowheads="1"/>
          </p:cNvSpPr>
          <p:nvPr/>
        </p:nvSpPr>
        <p:spPr bwMode="auto">
          <a:xfrm>
            <a:off x="636986" y="1504554"/>
            <a:ext cx="2112169" cy="2688431"/>
          </a:xfrm>
          <a:prstGeom prst="rect">
            <a:avLst/>
          </a:prstGeom>
          <a:solidFill>
            <a:srgbClr val="306A9B"/>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 name="矩形 16"/>
          <p:cNvSpPr>
            <a:spLocks noChangeArrowheads="1"/>
          </p:cNvSpPr>
          <p:nvPr/>
        </p:nvSpPr>
        <p:spPr bwMode="auto">
          <a:xfrm>
            <a:off x="3451623" y="1504554"/>
            <a:ext cx="2112169" cy="2688431"/>
          </a:xfrm>
          <a:prstGeom prst="rect">
            <a:avLst/>
          </a:prstGeom>
          <a:solidFill>
            <a:srgbClr val="306A9B"/>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矩形 17"/>
          <p:cNvSpPr>
            <a:spLocks noChangeArrowheads="1"/>
          </p:cNvSpPr>
          <p:nvPr/>
        </p:nvSpPr>
        <p:spPr bwMode="auto">
          <a:xfrm>
            <a:off x="6267452" y="1504554"/>
            <a:ext cx="2112169" cy="2688431"/>
          </a:xfrm>
          <a:prstGeom prst="rect">
            <a:avLst/>
          </a:prstGeom>
          <a:solidFill>
            <a:srgbClr val="306A9B"/>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文本框 19"/>
          <p:cNvSpPr txBox="1">
            <a:spLocks noChangeArrowheads="1"/>
          </p:cNvSpPr>
          <p:nvPr/>
        </p:nvSpPr>
        <p:spPr bwMode="auto">
          <a:xfrm>
            <a:off x="1406129" y="1752203"/>
            <a:ext cx="9596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3000">
                <a:solidFill>
                  <a:schemeClr val="bg1"/>
                </a:solidFill>
              </a:rPr>
              <a:t>1200</a:t>
            </a:r>
            <a:endParaRPr lang="zh-CN" altLang="en-US" sz="3000">
              <a:solidFill>
                <a:schemeClr val="bg1"/>
              </a:solidFill>
            </a:endParaRPr>
          </a:p>
        </p:txBody>
      </p:sp>
      <p:sp>
        <p:nvSpPr>
          <p:cNvPr id="10" name="文本框 20"/>
          <p:cNvSpPr txBox="1">
            <a:spLocks noChangeArrowheads="1"/>
          </p:cNvSpPr>
          <p:nvPr/>
        </p:nvSpPr>
        <p:spPr bwMode="auto">
          <a:xfrm>
            <a:off x="4349354" y="1717675"/>
            <a:ext cx="9608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3000">
                <a:solidFill>
                  <a:schemeClr val="bg1"/>
                </a:solidFill>
              </a:rPr>
              <a:t>80%</a:t>
            </a:r>
            <a:endParaRPr lang="zh-CN" altLang="en-US" sz="3000">
              <a:solidFill>
                <a:schemeClr val="bg1"/>
              </a:solidFill>
            </a:endParaRPr>
          </a:p>
        </p:txBody>
      </p:sp>
      <p:sp>
        <p:nvSpPr>
          <p:cNvPr id="11" name="文本框 21"/>
          <p:cNvSpPr txBox="1">
            <a:spLocks noChangeArrowheads="1"/>
          </p:cNvSpPr>
          <p:nvPr/>
        </p:nvSpPr>
        <p:spPr bwMode="auto">
          <a:xfrm>
            <a:off x="6996114" y="1752203"/>
            <a:ext cx="9608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3000">
                <a:solidFill>
                  <a:schemeClr val="bg1"/>
                </a:solidFill>
              </a:rPr>
              <a:t>100+</a:t>
            </a:r>
            <a:endParaRPr lang="zh-CN" altLang="en-US" sz="3000">
              <a:solidFill>
                <a:schemeClr val="bg1"/>
              </a:solidFill>
            </a:endParaRPr>
          </a:p>
        </p:txBody>
      </p:sp>
      <p:sp>
        <p:nvSpPr>
          <p:cNvPr id="12" name="文本框 22"/>
          <p:cNvSpPr txBox="1">
            <a:spLocks noChangeArrowheads="1"/>
          </p:cNvSpPr>
          <p:nvPr/>
        </p:nvSpPr>
        <p:spPr bwMode="auto">
          <a:xfrm>
            <a:off x="937023" y="2491582"/>
            <a:ext cx="15120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050">
                <a:solidFill>
                  <a:schemeClr val="bg1"/>
                </a:solidFill>
                <a:latin typeface="方正正黑简体" pitchFamily="2" charset="-122"/>
                <a:ea typeface="方正正黑简体" pitchFamily="2" charset="-122"/>
              </a:rPr>
              <a:t>内容描述内容描述内容描述内容描述</a:t>
            </a:r>
          </a:p>
          <a:p>
            <a:pPr algn="just" eaLnBrk="1" hangingPunct="1">
              <a:buFont typeface="Arial" panose="020B0604020202020204" pitchFamily="34" charset="0"/>
              <a:buNone/>
            </a:pPr>
            <a:r>
              <a:rPr lang="zh-CN" altLang="en-US" sz="1050">
                <a:solidFill>
                  <a:schemeClr val="bg1"/>
                </a:solidFill>
                <a:latin typeface="方正正黑简体" pitchFamily="2" charset="-122"/>
                <a:ea typeface="方正正黑简体" pitchFamily="2" charset="-122"/>
              </a:rPr>
              <a:t>内容描述内容描述内容描述内容描述</a:t>
            </a:r>
          </a:p>
          <a:p>
            <a:pPr algn="just" eaLnBrk="1" hangingPunct="1">
              <a:buFont typeface="Arial" panose="020B0604020202020204" pitchFamily="34" charset="0"/>
              <a:buNone/>
            </a:pPr>
            <a:r>
              <a:rPr lang="zh-CN" altLang="en-US" sz="1050">
                <a:solidFill>
                  <a:schemeClr val="bg1"/>
                </a:solidFill>
                <a:latin typeface="方正正黑简体" pitchFamily="2" charset="-122"/>
                <a:ea typeface="方正正黑简体" pitchFamily="2" charset="-122"/>
              </a:rPr>
              <a:t>内容描述内容描述内容描述内容描述</a:t>
            </a:r>
          </a:p>
        </p:txBody>
      </p:sp>
      <p:sp>
        <p:nvSpPr>
          <p:cNvPr id="13" name="文本框 23"/>
          <p:cNvSpPr txBox="1">
            <a:spLocks noChangeArrowheads="1"/>
          </p:cNvSpPr>
          <p:nvPr/>
        </p:nvSpPr>
        <p:spPr bwMode="auto">
          <a:xfrm>
            <a:off x="3821908" y="2491582"/>
            <a:ext cx="15120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050">
                <a:solidFill>
                  <a:schemeClr val="bg1"/>
                </a:solidFill>
                <a:latin typeface="方正正黑简体" pitchFamily="2" charset="-122"/>
                <a:ea typeface="方正正黑简体" pitchFamily="2" charset="-122"/>
              </a:rPr>
              <a:t>内容描述内容描述内容描述内容描述</a:t>
            </a:r>
          </a:p>
          <a:p>
            <a:pPr algn="just" eaLnBrk="1" hangingPunct="1">
              <a:buFont typeface="Arial" panose="020B0604020202020204" pitchFamily="34" charset="0"/>
              <a:buNone/>
            </a:pPr>
            <a:r>
              <a:rPr lang="zh-CN" altLang="en-US" sz="1050">
                <a:solidFill>
                  <a:schemeClr val="bg1"/>
                </a:solidFill>
                <a:latin typeface="方正正黑简体" pitchFamily="2" charset="-122"/>
                <a:ea typeface="方正正黑简体" pitchFamily="2" charset="-122"/>
              </a:rPr>
              <a:t>内容描述内容描述内容描述内容描述</a:t>
            </a:r>
          </a:p>
          <a:p>
            <a:pPr algn="just" eaLnBrk="1" hangingPunct="1">
              <a:buFont typeface="Arial" panose="020B0604020202020204" pitchFamily="34" charset="0"/>
              <a:buNone/>
            </a:pPr>
            <a:r>
              <a:rPr lang="zh-CN" altLang="en-US" sz="1050">
                <a:solidFill>
                  <a:schemeClr val="bg1"/>
                </a:solidFill>
                <a:latin typeface="方正正黑简体" pitchFamily="2" charset="-122"/>
                <a:ea typeface="方正正黑简体" pitchFamily="2" charset="-122"/>
              </a:rPr>
              <a:t>内容描述内容描述内容描述内容描述</a:t>
            </a:r>
          </a:p>
        </p:txBody>
      </p:sp>
      <p:sp>
        <p:nvSpPr>
          <p:cNvPr id="14" name="文本框 26"/>
          <p:cNvSpPr txBox="1">
            <a:spLocks noChangeArrowheads="1"/>
          </p:cNvSpPr>
          <p:nvPr/>
        </p:nvSpPr>
        <p:spPr bwMode="auto">
          <a:xfrm>
            <a:off x="6566298" y="2491582"/>
            <a:ext cx="151328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050">
                <a:solidFill>
                  <a:schemeClr val="bg1"/>
                </a:solidFill>
                <a:latin typeface="方正正黑简体" pitchFamily="2" charset="-122"/>
                <a:ea typeface="方正正黑简体" pitchFamily="2" charset="-122"/>
              </a:rPr>
              <a:t>内容描述内容描述内容描述内容描述</a:t>
            </a:r>
          </a:p>
          <a:p>
            <a:pPr algn="just" eaLnBrk="1" hangingPunct="1">
              <a:buFont typeface="Arial" panose="020B0604020202020204" pitchFamily="34" charset="0"/>
              <a:buNone/>
            </a:pPr>
            <a:r>
              <a:rPr lang="zh-CN" altLang="en-US" sz="1050">
                <a:solidFill>
                  <a:schemeClr val="bg1"/>
                </a:solidFill>
                <a:latin typeface="方正正黑简体" pitchFamily="2" charset="-122"/>
                <a:ea typeface="方正正黑简体" pitchFamily="2" charset="-122"/>
              </a:rPr>
              <a:t>内容描述内容描述内容描述内容描述</a:t>
            </a:r>
          </a:p>
          <a:p>
            <a:pPr algn="just" eaLnBrk="1" hangingPunct="1">
              <a:buFont typeface="Arial" panose="020B0604020202020204" pitchFamily="34" charset="0"/>
              <a:buNone/>
            </a:pPr>
            <a:r>
              <a:rPr lang="zh-CN" altLang="en-US" sz="1050">
                <a:solidFill>
                  <a:schemeClr val="bg1"/>
                </a:solidFill>
                <a:latin typeface="方正正黑简体" pitchFamily="2" charset="-122"/>
                <a:ea typeface="方正正黑简体" pitchFamily="2" charset="-122"/>
              </a:rPr>
              <a:t>内容描述内容描述内容描述内容描述</a:t>
            </a:r>
          </a:p>
        </p:txBody>
      </p:sp>
      <p:pic>
        <p:nvPicPr>
          <p:cNvPr id="15" name="Group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508" y="1852216"/>
            <a:ext cx="3524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燕尾形 32"/>
          <p:cNvSpPr>
            <a:spLocks noChangeArrowheads="1"/>
          </p:cNvSpPr>
          <p:nvPr/>
        </p:nvSpPr>
        <p:spPr bwMode="auto">
          <a:xfrm>
            <a:off x="2934891" y="2653506"/>
            <a:ext cx="357188" cy="357188"/>
          </a:xfrm>
          <a:prstGeom prst="chevron">
            <a:avLst>
              <a:gd name="adj" fmla="val 50000"/>
            </a:avLst>
          </a:prstGeom>
          <a:solidFill>
            <a:srgbClr val="1570C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17" name="燕尾形 33"/>
          <p:cNvSpPr>
            <a:spLocks noChangeArrowheads="1"/>
          </p:cNvSpPr>
          <p:nvPr/>
        </p:nvSpPr>
        <p:spPr bwMode="auto">
          <a:xfrm>
            <a:off x="5755482" y="2670175"/>
            <a:ext cx="357188" cy="357188"/>
          </a:xfrm>
          <a:prstGeom prst="chevron">
            <a:avLst>
              <a:gd name="adj" fmla="val 50000"/>
            </a:avLst>
          </a:prstGeom>
          <a:solidFill>
            <a:srgbClr val="C4C7CB"/>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pic>
        <p:nvPicPr>
          <p:cNvPr id="18" name="Group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1686" y="1834357"/>
            <a:ext cx="388144"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15"/>
          <p:cNvSpPr>
            <a:spLocks noEditPoints="1"/>
          </p:cNvSpPr>
          <p:nvPr/>
        </p:nvSpPr>
        <p:spPr bwMode="auto">
          <a:xfrm>
            <a:off x="6594873" y="1876029"/>
            <a:ext cx="401241" cy="401240"/>
          </a:xfrm>
          <a:custGeom>
            <a:avLst/>
            <a:gdLst>
              <a:gd name="T0" fmla="*/ 2147483647 w 287"/>
              <a:gd name="T1" fmla="*/ 2147483647 h 286"/>
              <a:gd name="T2" fmla="*/ 2147483647 w 287"/>
              <a:gd name="T3" fmla="*/ 2147483647 h 286"/>
              <a:gd name="T4" fmla="*/ 2147483647 w 287"/>
              <a:gd name="T5" fmla="*/ 2147483647 h 286"/>
              <a:gd name="T6" fmla="*/ 2147483647 w 287"/>
              <a:gd name="T7" fmla="*/ 2147483647 h 286"/>
              <a:gd name="T8" fmla="*/ 2147483647 w 287"/>
              <a:gd name="T9" fmla="*/ 2147483647 h 286"/>
              <a:gd name="T10" fmla="*/ 2147483647 w 287"/>
              <a:gd name="T11" fmla="*/ 2147483647 h 286"/>
              <a:gd name="T12" fmla="*/ 2147483647 w 287"/>
              <a:gd name="T13" fmla="*/ 2147483647 h 286"/>
              <a:gd name="T14" fmla="*/ 2147483647 w 287"/>
              <a:gd name="T15" fmla="*/ 2147483647 h 286"/>
              <a:gd name="T16" fmla="*/ 2147483647 w 287"/>
              <a:gd name="T17" fmla="*/ 2147483647 h 286"/>
              <a:gd name="T18" fmla="*/ 2147483647 w 287"/>
              <a:gd name="T19" fmla="*/ 2147483647 h 286"/>
              <a:gd name="T20" fmla="*/ 2147483647 w 287"/>
              <a:gd name="T21" fmla="*/ 2147483647 h 286"/>
              <a:gd name="T22" fmla="*/ 2147483647 w 287"/>
              <a:gd name="T23" fmla="*/ 2147483647 h 286"/>
              <a:gd name="T24" fmla="*/ 2147483647 w 287"/>
              <a:gd name="T25" fmla="*/ 2147483647 h 286"/>
              <a:gd name="T26" fmla="*/ 2147483647 w 287"/>
              <a:gd name="T27" fmla="*/ 2147483647 h 286"/>
              <a:gd name="T28" fmla="*/ 2147483647 w 287"/>
              <a:gd name="T29" fmla="*/ 2147483647 h 286"/>
              <a:gd name="T30" fmla="*/ 2147483647 w 287"/>
              <a:gd name="T31" fmla="*/ 2147483647 h 286"/>
              <a:gd name="T32" fmla="*/ 2147483647 w 287"/>
              <a:gd name="T33" fmla="*/ 2147483647 h 286"/>
              <a:gd name="T34" fmla="*/ 2147483647 w 287"/>
              <a:gd name="T35" fmla="*/ 2147483647 h 286"/>
              <a:gd name="T36" fmla="*/ 2147483647 w 287"/>
              <a:gd name="T37" fmla="*/ 2147483647 h 286"/>
              <a:gd name="T38" fmla="*/ 2147483647 w 287"/>
              <a:gd name="T39" fmla="*/ 2147483647 h 286"/>
              <a:gd name="T40" fmla="*/ 2147483647 w 287"/>
              <a:gd name="T41" fmla="*/ 2147483647 h 286"/>
              <a:gd name="T42" fmla="*/ 2147483647 w 287"/>
              <a:gd name="T43" fmla="*/ 2147483647 h 286"/>
              <a:gd name="T44" fmla="*/ 2147483647 w 287"/>
              <a:gd name="T45" fmla="*/ 2147483647 h 286"/>
              <a:gd name="T46" fmla="*/ 2147483647 w 287"/>
              <a:gd name="T47" fmla="*/ 2147483647 h 286"/>
              <a:gd name="T48" fmla="*/ 2147483647 w 287"/>
              <a:gd name="T49" fmla="*/ 2147483647 h 286"/>
              <a:gd name="T50" fmla="*/ 2147483647 w 287"/>
              <a:gd name="T51" fmla="*/ 2147483647 h 286"/>
              <a:gd name="T52" fmla="*/ 2147483647 w 287"/>
              <a:gd name="T53" fmla="*/ 2147483647 h 286"/>
              <a:gd name="T54" fmla="*/ 2147483647 w 287"/>
              <a:gd name="T55" fmla="*/ 2147483647 h 286"/>
              <a:gd name="T56" fmla="*/ 2147483647 w 287"/>
              <a:gd name="T57" fmla="*/ 2147483647 h 286"/>
              <a:gd name="T58" fmla="*/ 2147483647 w 287"/>
              <a:gd name="T59" fmla="*/ 2147483647 h 286"/>
              <a:gd name="T60" fmla="*/ 2147483647 w 287"/>
              <a:gd name="T61" fmla="*/ 2147483647 h 286"/>
              <a:gd name="T62" fmla="*/ 2147483647 w 287"/>
              <a:gd name="T63" fmla="*/ 2147483647 h 286"/>
              <a:gd name="T64" fmla="*/ 2147483647 w 287"/>
              <a:gd name="T65" fmla="*/ 2147483647 h 286"/>
              <a:gd name="T66" fmla="*/ 2147483647 w 287"/>
              <a:gd name="T67" fmla="*/ 2147483647 h 286"/>
              <a:gd name="T68" fmla="*/ 2147483647 w 287"/>
              <a:gd name="T69" fmla="*/ 2147483647 h 286"/>
              <a:gd name="T70" fmla="*/ 2147483647 w 287"/>
              <a:gd name="T71" fmla="*/ 2147483647 h 286"/>
              <a:gd name="T72" fmla="*/ 2147483647 w 287"/>
              <a:gd name="T73" fmla="*/ 2147483647 h 286"/>
              <a:gd name="T74" fmla="*/ 2147483647 w 287"/>
              <a:gd name="T75" fmla="*/ 2147483647 h 286"/>
              <a:gd name="T76" fmla="*/ 2147483647 w 287"/>
              <a:gd name="T77" fmla="*/ 2147483647 h 286"/>
              <a:gd name="T78" fmla="*/ 2147483647 w 287"/>
              <a:gd name="T79" fmla="*/ 2147483647 h 286"/>
              <a:gd name="T80" fmla="*/ 2147483647 w 287"/>
              <a:gd name="T81" fmla="*/ 2147483647 h 286"/>
              <a:gd name="T82" fmla="*/ 2147483647 w 287"/>
              <a:gd name="T83" fmla="*/ 2147483647 h 286"/>
              <a:gd name="T84" fmla="*/ 2147483647 w 287"/>
              <a:gd name="T85" fmla="*/ 2147483647 h 2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7" h="286">
                <a:moveTo>
                  <a:pt x="186" y="33"/>
                </a:moveTo>
                <a:cubicBezTo>
                  <a:pt x="182" y="29"/>
                  <a:pt x="176" y="27"/>
                  <a:pt x="170" y="27"/>
                </a:cubicBezTo>
                <a:cubicBezTo>
                  <a:pt x="164" y="27"/>
                  <a:pt x="158" y="29"/>
                  <a:pt x="154" y="33"/>
                </a:cubicBezTo>
                <a:cubicBezTo>
                  <a:pt x="142" y="46"/>
                  <a:pt x="142" y="46"/>
                  <a:pt x="142" y="46"/>
                </a:cubicBezTo>
                <a:cubicBezTo>
                  <a:pt x="137" y="50"/>
                  <a:pt x="135" y="56"/>
                  <a:pt x="135" y="62"/>
                </a:cubicBezTo>
                <a:cubicBezTo>
                  <a:pt x="135" y="66"/>
                  <a:pt x="136" y="70"/>
                  <a:pt x="138" y="74"/>
                </a:cubicBezTo>
                <a:cubicBezTo>
                  <a:pt x="17" y="122"/>
                  <a:pt x="17" y="122"/>
                  <a:pt x="17" y="122"/>
                </a:cubicBezTo>
                <a:cubicBezTo>
                  <a:pt x="9" y="126"/>
                  <a:pt x="3" y="133"/>
                  <a:pt x="1" y="142"/>
                </a:cubicBezTo>
                <a:cubicBezTo>
                  <a:pt x="0" y="150"/>
                  <a:pt x="3" y="159"/>
                  <a:pt x="9" y="166"/>
                </a:cubicBezTo>
                <a:cubicBezTo>
                  <a:pt x="123" y="278"/>
                  <a:pt x="123" y="278"/>
                  <a:pt x="123" y="278"/>
                </a:cubicBezTo>
                <a:cubicBezTo>
                  <a:pt x="128" y="283"/>
                  <a:pt x="134" y="286"/>
                  <a:pt x="141" y="286"/>
                </a:cubicBezTo>
                <a:cubicBezTo>
                  <a:pt x="141" y="286"/>
                  <a:pt x="141" y="286"/>
                  <a:pt x="142" y="286"/>
                </a:cubicBezTo>
                <a:cubicBezTo>
                  <a:pt x="143" y="286"/>
                  <a:pt x="145" y="286"/>
                  <a:pt x="147" y="285"/>
                </a:cubicBezTo>
                <a:cubicBezTo>
                  <a:pt x="156" y="284"/>
                  <a:pt x="163" y="277"/>
                  <a:pt x="166" y="269"/>
                </a:cubicBezTo>
                <a:cubicBezTo>
                  <a:pt x="214" y="150"/>
                  <a:pt x="214" y="150"/>
                  <a:pt x="214" y="150"/>
                </a:cubicBezTo>
                <a:cubicBezTo>
                  <a:pt x="218" y="152"/>
                  <a:pt x="222" y="153"/>
                  <a:pt x="226" y="153"/>
                </a:cubicBezTo>
                <a:cubicBezTo>
                  <a:pt x="232" y="153"/>
                  <a:pt x="238" y="151"/>
                  <a:pt x="242" y="147"/>
                </a:cubicBezTo>
                <a:cubicBezTo>
                  <a:pt x="255" y="134"/>
                  <a:pt x="255" y="134"/>
                  <a:pt x="255" y="134"/>
                </a:cubicBezTo>
                <a:cubicBezTo>
                  <a:pt x="259" y="130"/>
                  <a:pt x="261" y="124"/>
                  <a:pt x="261" y="118"/>
                </a:cubicBezTo>
                <a:cubicBezTo>
                  <a:pt x="261" y="112"/>
                  <a:pt x="259" y="107"/>
                  <a:pt x="255" y="102"/>
                </a:cubicBezTo>
                <a:lnTo>
                  <a:pt x="186" y="33"/>
                </a:lnTo>
                <a:close/>
                <a:moveTo>
                  <a:pt x="150" y="262"/>
                </a:moveTo>
                <a:cubicBezTo>
                  <a:pt x="149" y="265"/>
                  <a:pt x="146" y="267"/>
                  <a:pt x="143" y="268"/>
                </a:cubicBezTo>
                <a:cubicBezTo>
                  <a:pt x="143" y="268"/>
                  <a:pt x="142" y="268"/>
                  <a:pt x="141" y="268"/>
                </a:cubicBezTo>
                <a:cubicBezTo>
                  <a:pt x="139" y="268"/>
                  <a:pt x="137" y="267"/>
                  <a:pt x="135" y="266"/>
                </a:cubicBezTo>
                <a:cubicBezTo>
                  <a:pt x="21" y="153"/>
                  <a:pt x="21" y="153"/>
                  <a:pt x="21" y="153"/>
                </a:cubicBezTo>
                <a:cubicBezTo>
                  <a:pt x="19" y="151"/>
                  <a:pt x="18" y="148"/>
                  <a:pt x="19" y="145"/>
                </a:cubicBezTo>
                <a:cubicBezTo>
                  <a:pt x="20" y="142"/>
                  <a:pt x="22" y="140"/>
                  <a:pt x="24" y="139"/>
                </a:cubicBezTo>
                <a:cubicBezTo>
                  <a:pt x="80" y="116"/>
                  <a:pt x="80" y="116"/>
                  <a:pt x="80" y="116"/>
                </a:cubicBezTo>
                <a:cubicBezTo>
                  <a:pt x="117" y="129"/>
                  <a:pt x="155" y="117"/>
                  <a:pt x="192" y="157"/>
                </a:cubicBezTo>
                <a:lnTo>
                  <a:pt x="150" y="262"/>
                </a:lnTo>
                <a:close/>
                <a:moveTo>
                  <a:pt x="242" y="121"/>
                </a:moveTo>
                <a:cubicBezTo>
                  <a:pt x="230" y="134"/>
                  <a:pt x="230" y="134"/>
                  <a:pt x="230" y="134"/>
                </a:cubicBezTo>
                <a:cubicBezTo>
                  <a:pt x="228" y="136"/>
                  <a:pt x="225" y="136"/>
                  <a:pt x="223" y="134"/>
                </a:cubicBezTo>
                <a:cubicBezTo>
                  <a:pt x="207" y="118"/>
                  <a:pt x="207" y="118"/>
                  <a:pt x="207" y="118"/>
                </a:cubicBezTo>
                <a:cubicBezTo>
                  <a:pt x="195" y="150"/>
                  <a:pt x="195" y="150"/>
                  <a:pt x="195" y="150"/>
                </a:cubicBezTo>
                <a:cubicBezTo>
                  <a:pt x="196" y="148"/>
                  <a:pt x="196" y="148"/>
                  <a:pt x="196" y="148"/>
                </a:cubicBezTo>
                <a:cubicBezTo>
                  <a:pt x="169" y="121"/>
                  <a:pt x="142" y="117"/>
                  <a:pt x="117" y="114"/>
                </a:cubicBezTo>
                <a:cubicBezTo>
                  <a:pt x="109" y="113"/>
                  <a:pt x="101" y="112"/>
                  <a:pt x="94" y="111"/>
                </a:cubicBezTo>
                <a:cubicBezTo>
                  <a:pt x="170" y="80"/>
                  <a:pt x="170" y="80"/>
                  <a:pt x="170" y="80"/>
                </a:cubicBezTo>
                <a:cubicBezTo>
                  <a:pt x="154" y="65"/>
                  <a:pt x="154" y="65"/>
                  <a:pt x="154" y="65"/>
                </a:cubicBezTo>
                <a:cubicBezTo>
                  <a:pt x="152" y="63"/>
                  <a:pt x="152" y="60"/>
                  <a:pt x="154" y="59"/>
                </a:cubicBezTo>
                <a:cubicBezTo>
                  <a:pt x="167" y="46"/>
                  <a:pt x="167" y="46"/>
                  <a:pt x="167" y="46"/>
                </a:cubicBezTo>
                <a:cubicBezTo>
                  <a:pt x="169" y="44"/>
                  <a:pt x="171" y="44"/>
                  <a:pt x="173" y="46"/>
                </a:cubicBezTo>
                <a:cubicBezTo>
                  <a:pt x="242" y="115"/>
                  <a:pt x="242" y="115"/>
                  <a:pt x="242" y="115"/>
                </a:cubicBezTo>
                <a:cubicBezTo>
                  <a:pt x="244" y="117"/>
                  <a:pt x="244" y="120"/>
                  <a:pt x="242" y="121"/>
                </a:cubicBezTo>
                <a:close/>
                <a:moveTo>
                  <a:pt x="148" y="188"/>
                </a:moveTo>
                <a:cubicBezTo>
                  <a:pt x="161" y="188"/>
                  <a:pt x="171" y="178"/>
                  <a:pt x="171" y="165"/>
                </a:cubicBezTo>
                <a:cubicBezTo>
                  <a:pt x="171" y="153"/>
                  <a:pt x="161" y="143"/>
                  <a:pt x="148" y="143"/>
                </a:cubicBezTo>
                <a:cubicBezTo>
                  <a:pt x="136" y="143"/>
                  <a:pt x="126" y="153"/>
                  <a:pt x="126" y="165"/>
                </a:cubicBezTo>
                <a:cubicBezTo>
                  <a:pt x="126" y="178"/>
                  <a:pt x="136" y="188"/>
                  <a:pt x="148" y="188"/>
                </a:cubicBezTo>
                <a:close/>
                <a:moveTo>
                  <a:pt x="148" y="152"/>
                </a:moveTo>
                <a:cubicBezTo>
                  <a:pt x="156" y="152"/>
                  <a:pt x="162" y="158"/>
                  <a:pt x="162" y="165"/>
                </a:cubicBezTo>
                <a:cubicBezTo>
                  <a:pt x="162" y="173"/>
                  <a:pt x="156" y="179"/>
                  <a:pt x="148" y="179"/>
                </a:cubicBezTo>
                <a:cubicBezTo>
                  <a:pt x="141" y="179"/>
                  <a:pt x="135" y="173"/>
                  <a:pt x="135" y="165"/>
                </a:cubicBezTo>
                <a:cubicBezTo>
                  <a:pt x="135" y="158"/>
                  <a:pt x="141" y="152"/>
                  <a:pt x="148" y="152"/>
                </a:cubicBezTo>
                <a:close/>
                <a:moveTo>
                  <a:pt x="265" y="0"/>
                </a:moveTo>
                <a:cubicBezTo>
                  <a:pt x="252" y="0"/>
                  <a:pt x="242" y="10"/>
                  <a:pt x="242" y="22"/>
                </a:cubicBezTo>
                <a:cubicBezTo>
                  <a:pt x="242" y="35"/>
                  <a:pt x="252" y="45"/>
                  <a:pt x="265" y="45"/>
                </a:cubicBezTo>
                <a:cubicBezTo>
                  <a:pt x="277" y="45"/>
                  <a:pt x="287" y="35"/>
                  <a:pt x="287" y="22"/>
                </a:cubicBezTo>
                <a:cubicBezTo>
                  <a:pt x="287" y="10"/>
                  <a:pt x="277" y="0"/>
                  <a:pt x="265" y="0"/>
                </a:cubicBezTo>
                <a:close/>
                <a:moveTo>
                  <a:pt x="265" y="36"/>
                </a:moveTo>
                <a:cubicBezTo>
                  <a:pt x="257" y="36"/>
                  <a:pt x="251" y="30"/>
                  <a:pt x="251" y="22"/>
                </a:cubicBezTo>
                <a:cubicBezTo>
                  <a:pt x="251" y="15"/>
                  <a:pt x="257" y="9"/>
                  <a:pt x="265" y="9"/>
                </a:cubicBezTo>
                <a:cubicBezTo>
                  <a:pt x="272" y="9"/>
                  <a:pt x="278" y="15"/>
                  <a:pt x="278" y="22"/>
                </a:cubicBezTo>
                <a:cubicBezTo>
                  <a:pt x="278" y="30"/>
                  <a:pt x="272" y="36"/>
                  <a:pt x="265" y="36"/>
                </a:cubicBezTo>
                <a:close/>
                <a:moveTo>
                  <a:pt x="73" y="152"/>
                </a:moveTo>
                <a:cubicBezTo>
                  <a:pt x="73" y="162"/>
                  <a:pt x="81" y="170"/>
                  <a:pt x="90" y="170"/>
                </a:cubicBezTo>
                <a:cubicBezTo>
                  <a:pt x="100" y="170"/>
                  <a:pt x="108" y="162"/>
                  <a:pt x="108" y="152"/>
                </a:cubicBezTo>
                <a:cubicBezTo>
                  <a:pt x="108" y="142"/>
                  <a:pt x="100" y="134"/>
                  <a:pt x="90" y="134"/>
                </a:cubicBezTo>
                <a:cubicBezTo>
                  <a:pt x="81" y="134"/>
                  <a:pt x="73" y="142"/>
                  <a:pt x="73" y="152"/>
                </a:cubicBezTo>
                <a:close/>
                <a:moveTo>
                  <a:pt x="90" y="143"/>
                </a:moveTo>
                <a:cubicBezTo>
                  <a:pt x="95" y="143"/>
                  <a:pt x="99" y="147"/>
                  <a:pt x="99" y="152"/>
                </a:cubicBezTo>
                <a:cubicBezTo>
                  <a:pt x="99" y="157"/>
                  <a:pt x="95" y="161"/>
                  <a:pt x="90" y="161"/>
                </a:cubicBezTo>
                <a:cubicBezTo>
                  <a:pt x="85" y="161"/>
                  <a:pt x="81" y="157"/>
                  <a:pt x="81" y="152"/>
                </a:cubicBezTo>
                <a:cubicBezTo>
                  <a:pt x="81" y="147"/>
                  <a:pt x="85" y="143"/>
                  <a:pt x="90" y="143"/>
                </a:cubicBezTo>
                <a:close/>
                <a:moveTo>
                  <a:pt x="108" y="206"/>
                </a:moveTo>
                <a:cubicBezTo>
                  <a:pt x="108" y="201"/>
                  <a:pt x="112" y="197"/>
                  <a:pt x="117" y="197"/>
                </a:cubicBezTo>
                <a:cubicBezTo>
                  <a:pt x="122" y="197"/>
                  <a:pt x="126" y="201"/>
                  <a:pt x="126" y="206"/>
                </a:cubicBezTo>
                <a:cubicBezTo>
                  <a:pt x="126" y="210"/>
                  <a:pt x="122" y="214"/>
                  <a:pt x="117" y="214"/>
                </a:cubicBezTo>
                <a:cubicBezTo>
                  <a:pt x="112" y="214"/>
                  <a:pt x="108" y="210"/>
                  <a:pt x="108" y="206"/>
                </a:cubicBezTo>
                <a:close/>
                <a:moveTo>
                  <a:pt x="251" y="71"/>
                </a:moveTo>
                <a:cubicBezTo>
                  <a:pt x="251" y="67"/>
                  <a:pt x="255" y="63"/>
                  <a:pt x="260" y="63"/>
                </a:cubicBezTo>
                <a:cubicBezTo>
                  <a:pt x="265" y="63"/>
                  <a:pt x="269" y="67"/>
                  <a:pt x="269" y="71"/>
                </a:cubicBezTo>
                <a:cubicBezTo>
                  <a:pt x="269" y="76"/>
                  <a:pt x="265" y="80"/>
                  <a:pt x="260" y="80"/>
                </a:cubicBezTo>
                <a:cubicBezTo>
                  <a:pt x="255" y="80"/>
                  <a:pt x="251" y="76"/>
                  <a:pt x="251"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val="191154633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Horizontal)">
                                      <p:cBhvr>
                                        <p:cTn id="10" dur="500"/>
                                        <p:tgtEl>
                                          <p:spTgt spid="9"/>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par>
                                <p:cTn id="14" presetID="16" presetClass="entr" presetSubtype="2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Horizontal)">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outVertical)">
                                      <p:cBhvr>
                                        <p:cTn id="41" dur="500"/>
                                        <p:tgtEl>
                                          <p:spTgt spid="8"/>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outVertical)">
                                      <p:cBhvr>
                                        <p:cTn id="44" dur="500"/>
                                        <p:tgtEl>
                                          <p:spTgt spid="11"/>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outVertical)">
                                      <p:cBhvr>
                                        <p:cTn id="47" dur="500"/>
                                        <p:tgtEl>
                                          <p:spTgt spid="14"/>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out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8" grpId="0" animBg="1" autoUpdateAnimBg="0"/>
      <p:bldP spid="9" grpId="0" autoUpdateAnimBg="0"/>
      <p:bldP spid="10" grpId="0" autoUpdateAnimBg="0"/>
      <p:bldP spid="11" grpId="0" autoUpdateAnimBg="0"/>
      <p:bldP spid="12" grpId="0" autoUpdateAnimBg="0"/>
      <p:bldP spid="13" grpId="0" autoUpdateAnimBg="0"/>
      <p:bldP spid="14" grpId="0" autoUpdateAnimBg="0"/>
      <p:bldP spid="16" grpId="0" animBg="1" autoUpdateAnimBg="0"/>
      <p:bldP spid="17" grpId="0" animBg="1" autoUpdateAnimBg="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4" name="五边形 8"/>
          <p:cNvSpPr>
            <a:spLocks noChangeArrowheads="1"/>
          </p:cNvSpPr>
          <p:nvPr/>
        </p:nvSpPr>
        <p:spPr bwMode="auto">
          <a:xfrm>
            <a:off x="0" y="376238"/>
            <a:ext cx="4311254" cy="496491"/>
          </a:xfrm>
          <a:prstGeom prst="homePlate">
            <a:avLst>
              <a:gd name="adj" fmla="val 45226"/>
            </a:avLst>
          </a:prstGeom>
          <a:solidFill>
            <a:srgbClr val="306A9B"/>
          </a:solidFill>
          <a:ln w="12700" cmpd="sng">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smtClean="0">
              <a:solidFill>
                <a:srgbClr val="FFFFFF"/>
              </a:solidFill>
            </a:endParaRPr>
          </a:p>
        </p:txBody>
      </p:sp>
      <p:sp>
        <p:nvSpPr>
          <p:cNvPr id="65" name="燕尾形 9"/>
          <p:cNvSpPr>
            <a:spLocks noChangeArrowheads="1"/>
          </p:cNvSpPr>
          <p:nvPr/>
        </p:nvSpPr>
        <p:spPr bwMode="auto">
          <a:xfrm>
            <a:off x="140494" y="479823"/>
            <a:ext cx="234554" cy="288131"/>
          </a:xfrm>
          <a:prstGeom prst="chevron">
            <a:avLst>
              <a:gd name="adj" fmla="val 50000"/>
            </a:avLst>
          </a:prstGeom>
          <a:solidFill>
            <a:srgbClr val="A9C3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smtClean="0"/>
          </a:p>
        </p:txBody>
      </p:sp>
      <p:sp>
        <p:nvSpPr>
          <p:cNvPr id="66" name="燕尾形 10"/>
          <p:cNvSpPr>
            <a:spLocks noChangeArrowheads="1"/>
          </p:cNvSpPr>
          <p:nvPr/>
        </p:nvSpPr>
        <p:spPr bwMode="auto">
          <a:xfrm>
            <a:off x="346473" y="479823"/>
            <a:ext cx="234553" cy="288131"/>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smtClean="0"/>
          </a:p>
        </p:txBody>
      </p:sp>
      <p:grpSp>
        <p:nvGrpSpPr>
          <p:cNvPr id="67" name="组合 33"/>
          <p:cNvGrpSpPr>
            <a:grpSpLocks/>
          </p:cNvGrpSpPr>
          <p:nvPr/>
        </p:nvGrpSpPr>
        <p:grpSpPr bwMode="auto">
          <a:xfrm>
            <a:off x="2180035" y="3433290"/>
            <a:ext cx="4719638" cy="672335"/>
            <a:chOff x="0" y="-631"/>
            <a:chExt cx="6292850" cy="895977"/>
          </a:xfrm>
        </p:grpSpPr>
        <p:sp>
          <p:nvSpPr>
            <p:cNvPr id="68" name="五边形 13"/>
            <p:cNvSpPr>
              <a:spLocks noChangeArrowheads="1"/>
            </p:cNvSpPr>
            <p:nvPr/>
          </p:nvSpPr>
          <p:spPr bwMode="auto">
            <a:xfrm>
              <a:off x="0" y="74160"/>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350">
                <a:solidFill>
                  <a:srgbClr val="306A9B"/>
                </a:solidFill>
              </a:endParaRPr>
            </a:p>
          </p:txBody>
        </p:sp>
        <p:cxnSp>
          <p:nvCxnSpPr>
            <p:cNvPr id="69" name="直接连接符 14"/>
            <p:cNvCxnSpPr>
              <a:cxnSpLocks noChangeShapeType="1"/>
            </p:cNvCxnSpPr>
            <p:nvPr/>
          </p:nvCxnSpPr>
          <p:spPr bwMode="auto">
            <a:xfrm>
              <a:off x="987425" y="6742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70" name="TextBox 34"/>
            <p:cNvSpPr txBox="1">
              <a:spLocks noChangeArrowheads="1"/>
            </p:cNvSpPr>
            <p:nvPr/>
          </p:nvSpPr>
          <p:spPr bwMode="auto">
            <a:xfrm>
              <a:off x="1816417" y="70985"/>
              <a:ext cx="1887696" cy="61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zh-CN" sz="2400" b="1">
                  <a:solidFill>
                    <a:srgbClr val="306A9B"/>
                  </a:solidFill>
                  <a:latin typeface="微软雅黑" panose="020B0503020204020204" pitchFamily="34" charset="-122"/>
                </a:rPr>
                <a:t>研究方法</a:t>
              </a:r>
            </a:p>
          </p:txBody>
        </p:sp>
        <p:pic>
          <p:nvPicPr>
            <p:cNvPr id="71" name="TextBox 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60" y="-631"/>
              <a:ext cx="688848" cy="73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37"/>
            <p:cNvSpPr txBox="1">
              <a:spLocks noChangeArrowheads="1"/>
            </p:cNvSpPr>
            <p:nvPr/>
          </p:nvSpPr>
          <p:spPr bwMode="auto">
            <a:xfrm>
              <a:off x="5411787" y="464685"/>
              <a:ext cx="881063" cy="43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500">
                  <a:solidFill>
                    <a:srgbClr val="306A9B"/>
                  </a:solidFill>
                  <a:latin typeface="微软雅黑" panose="020B0503020204020204" pitchFamily="34" charset="-122"/>
                </a:rPr>
                <a:t>xx</a:t>
              </a:r>
              <a:endParaRPr lang="zh-CN" altLang="en-US" sz="1500">
                <a:solidFill>
                  <a:srgbClr val="306A9B"/>
                </a:solidFill>
                <a:latin typeface="微软雅黑" panose="020B0503020204020204" pitchFamily="34" charset="-122"/>
              </a:endParaRPr>
            </a:p>
          </p:txBody>
        </p:sp>
      </p:grpSp>
      <p:grpSp>
        <p:nvGrpSpPr>
          <p:cNvPr id="73" name="组合 39"/>
          <p:cNvGrpSpPr>
            <a:grpSpLocks/>
          </p:cNvGrpSpPr>
          <p:nvPr/>
        </p:nvGrpSpPr>
        <p:grpSpPr bwMode="auto">
          <a:xfrm>
            <a:off x="2180035" y="1261315"/>
            <a:ext cx="4719638" cy="714195"/>
            <a:chOff x="0" y="-2582"/>
            <a:chExt cx="6292850" cy="951490"/>
          </a:xfrm>
        </p:grpSpPr>
        <p:sp>
          <p:nvSpPr>
            <p:cNvPr id="74" name="五边形 6"/>
            <p:cNvSpPr>
              <a:spLocks noChangeArrowheads="1"/>
            </p:cNvSpPr>
            <p:nvPr/>
          </p:nvSpPr>
          <p:spPr bwMode="auto">
            <a:xfrm>
              <a:off x="0" y="91333"/>
              <a:ext cx="1023937" cy="639762"/>
            </a:xfrm>
            <a:prstGeom prst="homePlate">
              <a:avLst>
                <a:gd name="adj" fmla="val 24378"/>
              </a:avLst>
            </a:prstGeom>
            <a:solidFill>
              <a:srgbClr val="306A9B"/>
            </a:solidFill>
            <a:ln w="12700">
              <a:solidFill>
                <a:srgbClr val="41719C"/>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350">
                <a:solidFill>
                  <a:srgbClr val="FFFFFF"/>
                </a:solidFill>
              </a:endParaRPr>
            </a:p>
          </p:txBody>
        </p:sp>
        <p:sp>
          <p:nvSpPr>
            <p:cNvPr id="75" name="TextBox 18"/>
            <p:cNvSpPr txBox="1">
              <a:spLocks noChangeArrowheads="1"/>
            </p:cNvSpPr>
            <p:nvPr/>
          </p:nvSpPr>
          <p:spPr bwMode="auto">
            <a:xfrm>
              <a:off x="1816417" y="140545"/>
              <a:ext cx="1887696" cy="61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zh-CN" sz="2400" b="1" dirty="0">
                  <a:solidFill>
                    <a:srgbClr val="306A9B"/>
                  </a:solidFill>
                  <a:latin typeface="微软雅黑" panose="020B0503020204020204" pitchFamily="34" charset="-122"/>
                </a:rPr>
                <a:t>研究背景</a:t>
              </a:r>
            </a:p>
          </p:txBody>
        </p:sp>
        <p:pic>
          <p:nvPicPr>
            <p:cNvPr id="76" name="TextBox 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72" y="-2582"/>
              <a:ext cx="688848"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36"/>
            <p:cNvSpPr txBox="1">
              <a:spLocks noChangeArrowheads="1"/>
            </p:cNvSpPr>
            <p:nvPr/>
          </p:nvSpPr>
          <p:spPr bwMode="auto">
            <a:xfrm>
              <a:off x="5411787" y="518370"/>
              <a:ext cx="881063" cy="4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500">
                  <a:solidFill>
                    <a:srgbClr val="404040"/>
                  </a:solidFill>
                  <a:latin typeface="微软雅黑" panose="020B0503020204020204" pitchFamily="34" charset="-122"/>
                </a:rPr>
                <a:t>xx</a:t>
              </a:r>
              <a:endParaRPr lang="zh-CN" altLang="en-US" sz="1500">
                <a:solidFill>
                  <a:srgbClr val="404040"/>
                </a:solidFill>
                <a:latin typeface="微软雅黑" panose="020B0503020204020204" pitchFamily="34" charset="-122"/>
              </a:endParaRPr>
            </a:p>
          </p:txBody>
        </p:sp>
        <p:cxnSp>
          <p:nvCxnSpPr>
            <p:cNvPr id="78" name="直接连接符 7"/>
            <p:cNvCxnSpPr>
              <a:cxnSpLocks noChangeShapeType="1"/>
            </p:cNvCxnSpPr>
            <p:nvPr/>
          </p:nvCxnSpPr>
          <p:spPr bwMode="auto">
            <a:xfrm>
              <a:off x="987425" y="727920"/>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grpSp>
      <p:grpSp>
        <p:nvGrpSpPr>
          <p:cNvPr id="79" name="组合 38"/>
          <p:cNvGrpSpPr>
            <a:grpSpLocks/>
          </p:cNvGrpSpPr>
          <p:nvPr/>
        </p:nvGrpSpPr>
        <p:grpSpPr bwMode="auto">
          <a:xfrm>
            <a:off x="2180035" y="2016227"/>
            <a:ext cx="4719638" cy="673820"/>
            <a:chOff x="0" y="-2510"/>
            <a:chExt cx="6292850" cy="898180"/>
          </a:xfrm>
        </p:grpSpPr>
        <p:sp>
          <p:nvSpPr>
            <p:cNvPr id="80" name="五边形 11"/>
            <p:cNvSpPr>
              <a:spLocks noChangeArrowheads="1"/>
            </p:cNvSpPr>
            <p:nvPr/>
          </p:nvSpPr>
          <p:spPr bwMode="auto">
            <a:xfrm>
              <a:off x="0" y="68025"/>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350">
                <a:solidFill>
                  <a:srgbClr val="FFFFFF"/>
                </a:solidFill>
              </a:endParaRPr>
            </a:p>
          </p:txBody>
        </p:sp>
        <p:cxnSp>
          <p:nvCxnSpPr>
            <p:cNvPr id="81" name="直接连接符 18"/>
            <p:cNvCxnSpPr>
              <a:cxnSpLocks noChangeShapeType="1"/>
            </p:cNvCxnSpPr>
            <p:nvPr/>
          </p:nvCxnSpPr>
          <p:spPr bwMode="auto">
            <a:xfrm>
              <a:off x="987425" y="674450"/>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82" name="TextBox 24"/>
            <p:cNvSpPr txBox="1">
              <a:spLocks noChangeArrowheads="1"/>
            </p:cNvSpPr>
            <p:nvPr/>
          </p:nvSpPr>
          <p:spPr bwMode="auto">
            <a:xfrm>
              <a:off x="1816417" y="88662"/>
              <a:ext cx="1887696" cy="61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zh-CN" sz="2400" b="1" dirty="0">
                  <a:solidFill>
                    <a:srgbClr val="306A9B"/>
                  </a:solidFill>
                  <a:latin typeface="微软雅黑" panose="020B0503020204020204" pitchFamily="34" charset="-122"/>
                </a:rPr>
                <a:t>研究目标</a:t>
              </a:r>
            </a:p>
          </p:txBody>
        </p:sp>
        <p:pic>
          <p:nvPicPr>
            <p:cNvPr id="83" name="TextBox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60" y="-2510"/>
              <a:ext cx="688848" cy="7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Box 26"/>
            <p:cNvSpPr txBox="1">
              <a:spLocks noChangeArrowheads="1"/>
            </p:cNvSpPr>
            <p:nvPr/>
          </p:nvSpPr>
          <p:spPr bwMode="auto">
            <a:xfrm>
              <a:off x="5411787" y="464901"/>
              <a:ext cx="881063" cy="43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500">
                  <a:solidFill>
                    <a:srgbClr val="404040"/>
                  </a:solidFill>
                  <a:latin typeface="微软雅黑" panose="020B0503020204020204" pitchFamily="34" charset="-122"/>
                </a:rPr>
                <a:t>xx</a:t>
              </a:r>
              <a:endParaRPr lang="zh-CN" altLang="en-US" sz="1500">
                <a:solidFill>
                  <a:srgbClr val="404040"/>
                </a:solidFill>
                <a:latin typeface="微软雅黑" panose="020B0503020204020204" pitchFamily="34" charset="-122"/>
              </a:endParaRPr>
            </a:p>
          </p:txBody>
        </p:sp>
      </p:grpSp>
      <p:grpSp>
        <p:nvGrpSpPr>
          <p:cNvPr id="85" name="组合 35"/>
          <p:cNvGrpSpPr>
            <a:grpSpLocks/>
          </p:cNvGrpSpPr>
          <p:nvPr/>
        </p:nvGrpSpPr>
        <p:grpSpPr bwMode="auto">
          <a:xfrm>
            <a:off x="2180035" y="2734182"/>
            <a:ext cx="4719638" cy="657405"/>
            <a:chOff x="0" y="2264"/>
            <a:chExt cx="6292850" cy="877067"/>
          </a:xfrm>
        </p:grpSpPr>
        <p:sp>
          <p:nvSpPr>
            <p:cNvPr id="86" name="五边形 12"/>
            <p:cNvSpPr>
              <a:spLocks noChangeArrowheads="1"/>
            </p:cNvSpPr>
            <p:nvPr/>
          </p:nvSpPr>
          <p:spPr bwMode="auto">
            <a:xfrm>
              <a:off x="0" y="79885"/>
              <a:ext cx="1023937" cy="639762"/>
            </a:xfrm>
            <a:prstGeom prst="homePlate">
              <a:avLst>
                <a:gd name="adj" fmla="val 24378"/>
              </a:avLst>
            </a:prstGeom>
            <a:solidFill>
              <a:srgbClr val="306A9B"/>
            </a:solidFill>
            <a:ln w="12700">
              <a:solidFill>
                <a:srgbClr val="41719C"/>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350">
                <a:solidFill>
                  <a:srgbClr val="FFFFFF"/>
                </a:solidFill>
              </a:endParaRPr>
            </a:p>
          </p:txBody>
        </p:sp>
        <p:cxnSp>
          <p:nvCxnSpPr>
            <p:cNvPr id="87" name="直接连接符 22"/>
            <p:cNvCxnSpPr>
              <a:cxnSpLocks noChangeShapeType="1"/>
            </p:cNvCxnSpPr>
            <p:nvPr/>
          </p:nvCxnSpPr>
          <p:spPr bwMode="auto">
            <a:xfrm>
              <a:off x="987425" y="6577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88" name="TextBox 29"/>
            <p:cNvSpPr txBox="1">
              <a:spLocks noChangeArrowheads="1"/>
            </p:cNvSpPr>
            <p:nvPr/>
          </p:nvSpPr>
          <p:spPr bwMode="auto">
            <a:xfrm>
              <a:off x="1816417" y="70360"/>
              <a:ext cx="1887696" cy="61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zh-CN" sz="2400" b="1" dirty="0">
                  <a:solidFill>
                    <a:srgbClr val="306A9B"/>
                  </a:solidFill>
                  <a:latin typeface="微软雅黑" panose="020B0503020204020204" pitchFamily="34" charset="-122"/>
                </a:rPr>
                <a:t>研究意义</a:t>
              </a:r>
            </a:p>
          </p:txBody>
        </p:sp>
        <p:pic>
          <p:nvPicPr>
            <p:cNvPr id="89" name="TextBox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460" y="2264"/>
              <a:ext cx="688848" cy="73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Box 31"/>
            <p:cNvSpPr txBox="1">
              <a:spLocks noChangeArrowheads="1"/>
            </p:cNvSpPr>
            <p:nvPr/>
          </p:nvSpPr>
          <p:spPr bwMode="auto">
            <a:xfrm>
              <a:off x="5411787" y="448185"/>
              <a:ext cx="881063" cy="43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500">
                  <a:solidFill>
                    <a:srgbClr val="404040"/>
                  </a:solidFill>
                  <a:latin typeface="微软雅黑" panose="020B0503020204020204" pitchFamily="34" charset="-122"/>
                </a:rPr>
                <a:t>xx</a:t>
              </a:r>
              <a:endParaRPr lang="zh-CN" altLang="en-US" sz="1500">
                <a:solidFill>
                  <a:srgbClr val="404040"/>
                </a:solidFill>
                <a:latin typeface="微软雅黑" panose="020B0503020204020204" pitchFamily="34" charset="-122"/>
              </a:endParaRPr>
            </a:p>
          </p:txBody>
        </p:sp>
      </p:grpSp>
      <p:grpSp>
        <p:nvGrpSpPr>
          <p:cNvPr id="91" name="组合 32"/>
          <p:cNvGrpSpPr>
            <a:grpSpLocks/>
          </p:cNvGrpSpPr>
          <p:nvPr/>
        </p:nvGrpSpPr>
        <p:grpSpPr bwMode="auto">
          <a:xfrm>
            <a:off x="2180035" y="4146835"/>
            <a:ext cx="4719638" cy="701907"/>
            <a:chOff x="0" y="-1738"/>
            <a:chExt cx="6292850" cy="935908"/>
          </a:xfrm>
        </p:grpSpPr>
        <p:sp>
          <p:nvSpPr>
            <p:cNvPr id="92" name="五边形 27"/>
            <p:cNvSpPr>
              <a:spLocks noChangeArrowheads="1"/>
            </p:cNvSpPr>
            <p:nvPr/>
          </p:nvSpPr>
          <p:spPr bwMode="auto">
            <a:xfrm>
              <a:off x="0" y="74160"/>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350">
                <a:solidFill>
                  <a:srgbClr val="FFFFFF"/>
                </a:solidFill>
              </a:endParaRPr>
            </a:p>
          </p:txBody>
        </p:sp>
        <p:cxnSp>
          <p:nvCxnSpPr>
            <p:cNvPr id="93" name="直接连接符 28"/>
            <p:cNvCxnSpPr>
              <a:cxnSpLocks noChangeShapeType="1"/>
            </p:cNvCxnSpPr>
            <p:nvPr/>
          </p:nvCxnSpPr>
          <p:spPr bwMode="auto">
            <a:xfrm>
              <a:off x="987425" y="6742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94" name="TextBox 34"/>
            <p:cNvSpPr txBox="1">
              <a:spLocks noChangeArrowheads="1"/>
            </p:cNvSpPr>
            <p:nvPr/>
          </p:nvSpPr>
          <p:spPr bwMode="auto">
            <a:xfrm>
              <a:off x="1816417" y="70984"/>
              <a:ext cx="1887696" cy="61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zh-CN" sz="2400" b="1" dirty="0">
                  <a:solidFill>
                    <a:srgbClr val="306A9B"/>
                  </a:solidFill>
                  <a:latin typeface="微软雅黑" panose="020B0503020204020204" pitchFamily="34" charset="-122"/>
                </a:rPr>
                <a:t>论文总结</a:t>
              </a:r>
            </a:p>
          </p:txBody>
        </p:sp>
        <p:pic>
          <p:nvPicPr>
            <p:cNvPr id="95" name="TextBox 3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460" y="-1738"/>
              <a:ext cx="688848" cy="73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Box 37"/>
            <p:cNvSpPr txBox="1">
              <a:spLocks noChangeArrowheads="1"/>
            </p:cNvSpPr>
            <p:nvPr/>
          </p:nvSpPr>
          <p:spPr bwMode="auto">
            <a:xfrm>
              <a:off x="5411787" y="503269"/>
              <a:ext cx="881063" cy="43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en-US" altLang="zh-CN" sz="1500">
                  <a:solidFill>
                    <a:srgbClr val="404040"/>
                  </a:solidFill>
                  <a:latin typeface="微软雅黑" panose="020B0503020204020204" pitchFamily="34" charset="-122"/>
                </a:rPr>
                <a:t>xx</a:t>
              </a:r>
              <a:endParaRPr lang="zh-CN" altLang="en-US" sz="1500">
                <a:solidFill>
                  <a:srgbClr val="404040"/>
                </a:solidFill>
                <a:latin typeface="微软雅黑" panose="020B0503020204020204" pitchFamily="34" charset="-122"/>
              </a:endParaRPr>
            </a:p>
          </p:txBody>
        </p:sp>
      </p:grpSp>
      <p:sp>
        <p:nvSpPr>
          <p:cNvPr id="97" name="标题 49"/>
          <p:cNvSpPr txBox="1">
            <a:spLocks/>
          </p:cNvSpPr>
          <p:nvPr/>
        </p:nvSpPr>
        <p:spPr>
          <a:xfrm>
            <a:off x="517430" y="400248"/>
            <a:ext cx="3517900" cy="487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100" b="1" dirty="0" smtClean="0">
                <a:solidFill>
                  <a:schemeClr val="bg1"/>
                </a:solidFill>
                <a:latin typeface="微软雅黑" panose="020B0503020204020204" pitchFamily="34" charset="-122"/>
              </a:rPr>
              <a:t>目录 </a:t>
            </a:r>
            <a:r>
              <a:rPr lang="en-US" altLang="zh-CN" sz="2100" b="1" dirty="0" smtClean="0">
                <a:solidFill>
                  <a:schemeClr val="bg1"/>
                </a:solidFill>
                <a:latin typeface="微软雅黑" panose="020B0503020204020204" pitchFamily="34" charset="-122"/>
              </a:rPr>
              <a:t>Contents</a:t>
            </a:r>
            <a:endParaRPr lang="zh-CN" altLang="en-US" sz="2100"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3666678338"/>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500" fill="hold"/>
                                        <p:tgtEl>
                                          <p:spTgt spid="65"/>
                                        </p:tgtEl>
                                        <p:attrNameLst>
                                          <p:attrName>ppt_x</p:attrName>
                                        </p:attrNameLst>
                                      </p:cBhvr>
                                      <p:tavLst>
                                        <p:tav tm="0">
                                          <p:val>
                                            <p:strVal val="0-#ppt_w/2"/>
                                          </p:val>
                                        </p:tav>
                                        <p:tav tm="100000">
                                          <p:val>
                                            <p:strVal val="#ppt_x"/>
                                          </p:val>
                                        </p:tav>
                                      </p:tavLst>
                                    </p:anim>
                                    <p:anim calcmode="lin" valueType="num">
                                      <p:cBhvr additive="base">
                                        <p:cTn id="19"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7"/>
                                        </p:tgtEl>
                                        <p:attrNameLst>
                                          <p:attrName>ppt_y</p:attrName>
                                        </p:attrNameLst>
                                      </p:cBhvr>
                                      <p:tavLst>
                                        <p:tav tm="0">
                                          <p:val>
                                            <p:strVal val="#ppt_y"/>
                                          </p:val>
                                        </p:tav>
                                        <p:tav tm="100000">
                                          <p:val>
                                            <p:strVal val="#ppt_y"/>
                                          </p:val>
                                        </p:tav>
                                      </p:tavLst>
                                    </p:anim>
                                    <p:anim calcmode="lin" valueType="num">
                                      <p:cBhvr>
                                        <p:cTn id="26" dur="500" fill="hold"/>
                                        <p:tgtEl>
                                          <p:spTgt spid="9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additive="base">
                                        <p:cTn id="33" dur="500" fill="hold"/>
                                        <p:tgtEl>
                                          <p:spTgt spid="73"/>
                                        </p:tgtEl>
                                        <p:attrNameLst>
                                          <p:attrName>ppt_x</p:attrName>
                                        </p:attrNameLst>
                                      </p:cBhvr>
                                      <p:tavLst>
                                        <p:tav tm="0">
                                          <p:val>
                                            <p:strVal val="#ppt_x"/>
                                          </p:val>
                                        </p:tav>
                                        <p:tav tm="100000">
                                          <p:val>
                                            <p:strVal val="#ppt_x"/>
                                          </p:val>
                                        </p:tav>
                                      </p:tavLst>
                                    </p:anim>
                                    <p:anim calcmode="lin" valueType="num">
                                      <p:cBhvr additive="base">
                                        <p:cTn id="34" dur="500" fill="hold"/>
                                        <p:tgtEl>
                                          <p:spTgt spid="7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additive="base">
                                        <p:cTn id="37" dur="500" fill="hold"/>
                                        <p:tgtEl>
                                          <p:spTgt spid="79"/>
                                        </p:tgtEl>
                                        <p:attrNameLst>
                                          <p:attrName>ppt_x</p:attrName>
                                        </p:attrNameLst>
                                      </p:cBhvr>
                                      <p:tavLst>
                                        <p:tav tm="0">
                                          <p:val>
                                            <p:strVal val="#ppt_x"/>
                                          </p:val>
                                        </p:tav>
                                        <p:tav tm="100000">
                                          <p:val>
                                            <p:strVal val="#ppt_x"/>
                                          </p:val>
                                        </p:tav>
                                      </p:tavLst>
                                    </p:anim>
                                    <p:anim calcmode="lin" valueType="num">
                                      <p:cBhvr additive="base">
                                        <p:cTn id="38" dur="500" fill="hold"/>
                                        <p:tgtEl>
                                          <p:spTgt spid="7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500" fill="hold"/>
                                        <p:tgtEl>
                                          <p:spTgt spid="85"/>
                                        </p:tgtEl>
                                        <p:attrNameLst>
                                          <p:attrName>ppt_x</p:attrName>
                                        </p:attrNameLst>
                                      </p:cBhvr>
                                      <p:tavLst>
                                        <p:tav tm="0">
                                          <p:val>
                                            <p:strVal val="#ppt_x"/>
                                          </p:val>
                                        </p:tav>
                                        <p:tav tm="100000">
                                          <p:val>
                                            <p:strVal val="#ppt_x"/>
                                          </p:val>
                                        </p:tav>
                                      </p:tavLst>
                                    </p:anim>
                                    <p:anim calcmode="lin" valueType="num">
                                      <p:cBhvr additive="base">
                                        <p:cTn id="42" dur="500" fill="hold"/>
                                        <p:tgtEl>
                                          <p:spTgt spid="8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additive="base">
                                        <p:cTn id="45" dur="500" fill="hold"/>
                                        <p:tgtEl>
                                          <p:spTgt spid="67"/>
                                        </p:tgtEl>
                                        <p:attrNameLst>
                                          <p:attrName>ppt_x</p:attrName>
                                        </p:attrNameLst>
                                      </p:cBhvr>
                                      <p:tavLst>
                                        <p:tav tm="0">
                                          <p:val>
                                            <p:strVal val="#ppt_x"/>
                                          </p:val>
                                        </p:tav>
                                        <p:tav tm="100000">
                                          <p:val>
                                            <p:strVal val="#ppt_x"/>
                                          </p:val>
                                        </p:tav>
                                      </p:tavLst>
                                    </p:anim>
                                    <p:anim calcmode="lin" valueType="num">
                                      <p:cBhvr additive="base">
                                        <p:cTn id="46" dur="500" fill="hold"/>
                                        <p:tgtEl>
                                          <p:spTgt spid="6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anim calcmode="lin" valueType="num">
                                      <p:cBhvr additive="base">
                                        <p:cTn id="49" dur="500" fill="hold"/>
                                        <p:tgtEl>
                                          <p:spTgt spid="91"/>
                                        </p:tgtEl>
                                        <p:attrNameLst>
                                          <p:attrName>ppt_x</p:attrName>
                                        </p:attrNameLst>
                                      </p:cBhvr>
                                      <p:tavLst>
                                        <p:tav tm="0">
                                          <p:val>
                                            <p:strVal val="#ppt_x"/>
                                          </p:val>
                                        </p:tav>
                                        <p:tav tm="100000">
                                          <p:val>
                                            <p:strVal val="#ppt_x"/>
                                          </p:val>
                                        </p:tav>
                                      </p:tavLst>
                                    </p:anim>
                                    <p:anim calcmode="lin" valueType="num">
                                      <p:cBhvr additive="base">
                                        <p:cTn id="50"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sp>
        <p:nvSpPr>
          <p:cNvPr id="4" name="Text Box 41"/>
          <p:cNvSpPr txBox="1">
            <a:spLocks noChangeArrowheads="1"/>
          </p:cNvSpPr>
          <p:nvPr/>
        </p:nvSpPr>
        <p:spPr bwMode="auto">
          <a:xfrm>
            <a:off x="953599" y="1409449"/>
            <a:ext cx="2132489" cy="130420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1050" dirty="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在此录入上述图表的综合描述说明，在此录入上述图表的综合描述说明。在此录入上述图表的综合描述说明，在此录入上述图表的综合描述说明。</a:t>
            </a:r>
            <a:endParaRPr lang="zh-CN" altLang="en-US" sz="1050" dirty="0">
              <a:solidFill>
                <a:schemeClr val="tx1">
                  <a:lumMod val="50000"/>
                  <a:lumOff val="50000"/>
                </a:schemeClr>
              </a:solidFill>
              <a:latin typeface="+mn-ea"/>
            </a:endParaRPr>
          </a:p>
        </p:txBody>
      </p:sp>
      <p:sp>
        <p:nvSpPr>
          <p:cNvPr id="5" name="Text Box 45"/>
          <p:cNvSpPr txBox="1">
            <a:spLocks noChangeArrowheads="1"/>
          </p:cNvSpPr>
          <p:nvPr/>
        </p:nvSpPr>
        <p:spPr bwMode="auto">
          <a:xfrm>
            <a:off x="5620279" y="3230083"/>
            <a:ext cx="2807222" cy="106182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1050" dirty="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在此录入上述图表的综合描述说明，在此录入上述图表的综合描述说明。在此录入上述图表的综合描述说明，在此录入上述图表的综合描述说明。</a:t>
            </a:r>
            <a:endParaRPr lang="zh-CN" altLang="en-US" sz="1050" dirty="0">
              <a:solidFill>
                <a:schemeClr val="tx1">
                  <a:lumMod val="50000"/>
                  <a:lumOff val="50000"/>
                </a:schemeClr>
              </a:solidFill>
              <a:latin typeface="+mn-ea"/>
            </a:endParaRPr>
          </a:p>
        </p:txBody>
      </p:sp>
      <p:grpSp>
        <p:nvGrpSpPr>
          <p:cNvPr id="8" name="Group 29"/>
          <p:cNvGrpSpPr>
            <a:grpSpLocks/>
          </p:cNvGrpSpPr>
          <p:nvPr/>
        </p:nvGrpSpPr>
        <p:grpSpPr bwMode="auto">
          <a:xfrm>
            <a:off x="1607563" y="2136915"/>
            <a:ext cx="5883962" cy="2649081"/>
            <a:chOff x="1519" y="1661"/>
            <a:chExt cx="3629" cy="1633"/>
          </a:xfrm>
        </p:grpSpPr>
        <p:sp>
          <p:nvSpPr>
            <p:cNvPr id="9" name="Freeform 30"/>
            <p:cNvSpPr>
              <a:spLocks/>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solidFill>
                  <a:schemeClr val="bg1"/>
                </a:solidFill>
              </a:endParaRPr>
            </a:p>
          </p:txBody>
        </p:sp>
        <p:sp>
          <p:nvSpPr>
            <p:cNvPr id="10" name="Freeform 31"/>
            <p:cNvSpPr>
              <a:spLocks/>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solidFill>
                  <a:schemeClr val="bg1"/>
                </a:solidFill>
              </a:endParaRPr>
            </a:p>
          </p:txBody>
        </p:sp>
        <p:sp>
          <p:nvSpPr>
            <p:cNvPr id="11" name="Freeform 32"/>
            <p:cNvSpPr>
              <a:spLocks/>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solidFill>
                  <a:schemeClr val="bg1"/>
                </a:solidFill>
              </a:endParaRPr>
            </a:p>
          </p:txBody>
        </p:sp>
        <p:sp>
          <p:nvSpPr>
            <p:cNvPr id="12" name="Freeform 33"/>
            <p:cNvSpPr>
              <a:spLocks/>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solidFill>
                  <a:schemeClr val="bg1"/>
                </a:solidFill>
              </a:endParaRPr>
            </a:p>
          </p:txBody>
        </p:sp>
        <p:sp>
          <p:nvSpPr>
            <p:cNvPr id="13" name="Line 34"/>
            <p:cNvSpPr>
              <a:spLocks noChangeShapeType="1"/>
            </p:cNvSpPr>
            <p:nvPr/>
          </p:nvSpPr>
          <p:spPr bwMode="auto">
            <a:xfrm flipH="1">
              <a:off x="1519" y="3294"/>
              <a:ext cx="726" cy="0"/>
            </a:xfrm>
            <a:prstGeom prst="line">
              <a:avLst/>
            </a:prstGeom>
            <a:noFill/>
            <a:ln w="25400">
              <a:solidFill>
                <a:schemeClr val="tx1">
                  <a:lumMod val="50000"/>
                  <a:lumOff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solidFill>
                  <a:schemeClr val="bg1"/>
                </a:solidFill>
              </a:endParaRPr>
            </a:p>
          </p:txBody>
        </p:sp>
      </p:grpSp>
      <p:sp>
        <p:nvSpPr>
          <p:cNvPr id="14" name="AutoShape 42"/>
          <p:cNvSpPr>
            <a:spLocks noChangeArrowheads="1"/>
          </p:cNvSpPr>
          <p:nvPr/>
        </p:nvSpPr>
        <p:spPr bwMode="auto">
          <a:xfrm rot="17429801">
            <a:off x="3115190" y="2432408"/>
            <a:ext cx="957109" cy="956610"/>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rgbClr val="306A9B"/>
            </a:solidFill>
            <a:prstDash val="dash"/>
            <a:miter lim="800000"/>
            <a:headEnd/>
            <a:tailEnd/>
          </a:ln>
          <a:extLst/>
        </p:spPr>
        <p:txBody>
          <a:bodyPr anchor="ctr"/>
          <a:lstStyle/>
          <a:p>
            <a:pPr algn="ctr"/>
            <a:endParaRPr lang="zh-CN" altLang="en-US" sz="1013">
              <a:solidFill>
                <a:schemeClr val="bg1"/>
              </a:solidFill>
              <a:ea typeface="微软雅黑" pitchFamily="34" charset="-122"/>
            </a:endParaRPr>
          </a:p>
        </p:txBody>
      </p:sp>
      <p:sp>
        <p:nvSpPr>
          <p:cNvPr id="15" name="AutoShape 43"/>
          <p:cNvSpPr>
            <a:spLocks noChangeArrowheads="1"/>
          </p:cNvSpPr>
          <p:nvPr/>
        </p:nvSpPr>
        <p:spPr bwMode="auto">
          <a:xfrm rot="17429801">
            <a:off x="4327977" y="1770543"/>
            <a:ext cx="957109" cy="956610"/>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rgbClr val="306A9B"/>
            </a:solidFill>
            <a:prstDash val="dash"/>
            <a:miter lim="800000"/>
            <a:headEnd/>
            <a:tailEnd/>
          </a:ln>
          <a:extLst/>
        </p:spPr>
        <p:txBody>
          <a:bodyPr anchor="ctr"/>
          <a:lstStyle/>
          <a:p>
            <a:pPr algn="ctr"/>
            <a:endParaRPr lang="zh-CN" altLang="en-US" sz="1013">
              <a:solidFill>
                <a:schemeClr val="bg1"/>
              </a:solidFill>
              <a:ea typeface="微软雅黑" pitchFamily="34" charset="-122"/>
            </a:endParaRPr>
          </a:p>
        </p:txBody>
      </p:sp>
      <p:sp>
        <p:nvSpPr>
          <p:cNvPr id="16" name="AutoShape 44"/>
          <p:cNvSpPr>
            <a:spLocks noChangeArrowheads="1"/>
          </p:cNvSpPr>
          <p:nvPr/>
        </p:nvSpPr>
        <p:spPr bwMode="auto">
          <a:xfrm rot="17429801">
            <a:off x="5467803" y="1144367"/>
            <a:ext cx="957109" cy="956610"/>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rgbClr val="306A9B"/>
            </a:solidFill>
            <a:prstDash val="dash"/>
            <a:miter lim="800000"/>
            <a:headEnd/>
            <a:tailEnd/>
          </a:ln>
          <a:extLst/>
        </p:spPr>
        <p:txBody>
          <a:bodyPr anchor="ctr"/>
          <a:lstStyle/>
          <a:p>
            <a:pPr algn="ctr"/>
            <a:endParaRPr lang="zh-CN" altLang="en-US" sz="1013">
              <a:solidFill>
                <a:schemeClr val="bg1"/>
              </a:solidFill>
              <a:ea typeface="微软雅黑" pitchFamily="34" charset="-122"/>
            </a:endParaRPr>
          </a:p>
        </p:txBody>
      </p:sp>
      <p:sp>
        <p:nvSpPr>
          <p:cNvPr id="17" name="Oval 10"/>
          <p:cNvSpPr>
            <a:spLocks noChangeArrowheads="1"/>
          </p:cNvSpPr>
          <p:nvPr/>
        </p:nvSpPr>
        <p:spPr bwMode="auto">
          <a:xfrm>
            <a:off x="2857640" y="3092402"/>
            <a:ext cx="993902" cy="994420"/>
          </a:xfrm>
          <a:prstGeom prst="ellipse">
            <a:avLst/>
          </a:prstGeom>
          <a:solidFill>
            <a:srgbClr val="306A9B"/>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31" tIns="45716" rIns="91431" bIns="45716" numCol="1" anchor="t" anchorCtr="0" compatLnSpc="1">
            <a:prstTxWarp prst="textNoShape">
              <a:avLst/>
            </a:prstTxWarp>
          </a:bodyPr>
          <a:lstStyle/>
          <a:p>
            <a:endParaRPr lang="zh-CN" altLang="en-US" sz="1013">
              <a:solidFill>
                <a:schemeClr val="bg1"/>
              </a:solidFill>
            </a:endParaRPr>
          </a:p>
        </p:txBody>
      </p:sp>
      <p:sp>
        <p:nvSpPr>
          <p:cNvPr id="18" name="Text Box 46"/>
          <p:cNvSpPr txBox="1">
            <a:spLocks noChangeArrowheads="1"/>
          </p:cNvSpPr>
          <p:nvPr/>
        </p:nvSpPr>
        <p:spPr bwMode="auto">
          <a:xfrm>
            <a:off x="3120140" y="3371424"/>
            <a:ext cx="502951" cy="471761"/>
          </a:xfrm>
          <a:prstGeom prst="rect">
            <a:avLst/>
          </a:prstGeom>
          <a:noFill/>
          <a:ln w="3175" cap="flat" cmpd="sng">
            <a:noFill/>
            <a:bevel/>
            <a:headEnd/>
            <a:tailEnd/>
          </a:ln>
          <a:extLst>
            <a:ext uri="{91240B29-F687-4F45-9708-019B960494DF}">
              <a14:hiddenLine xmlns:a14="http://schemas.microsoft.com/office/drawing/2010/main" w="9525" algn="ctr">
                <a:solidFill>
                  <a:schemeClr val="tx1"/>
                </a:solidFill>
                <a:miter lim="800000"/>
                <a:headEnd/>
                <a:tailEnd/>
              </a14:hiddenLine>
            </a:ext>
          </a:extLst>
        </p:spPr>
        <p:txBody>
          <a:bodyPr anchor="ctr"/>
          <a:lstStyle>
            <a:defPPr>
              <a:defRPr lang="zh-CN"/>
            </a:defPPr>
            <a:lvl1pPr algn="ctr">
              <a:defRPr>
                <a:solidFill>
                  <a:srgbClr val="FFFFFF"/>
                </a:solidFill>
                <a:ea typeface="微软雅黑" pitchFamily="34" charset="-122"/>
              </a:defRPr>
            </a:lvl1pPr>
          </a:lstStyle>
          <a:p>
            <a:r>
              <a:rPr lang="zh-CN" altLang="en-US" sz="1013" dirty="0">
                <a:solidFill>
                  <a:srgbClr val="F8F8F8"/>
                </a:solidFill>
              </a:rPr>
              <a:t>填加</a:t>
            </a:r>
            <a:endParaRPr lang="en-US" altLang="zh-CN" sz="1013" dirty="0">
              <a:solidFill>
                <a:srgbClr val="F8F8F8"/>
              </a:solidFill>
            </a:endParaRPr>
          </a:p>
          <a:p>
            <a:r>
              <a:rPr lang="zh-CN" altLang="en-US" sz="1013" dirty="0">
                <a:solidFill>
                  <a:srgbClr val="F8F8F8"/>
                </a:solidFill>
              </a:rPr>
              <a:t>标题</a:t>
            </a:r>
            <a:endParaRPr lang="en-US" altLang="ko-KR" sz="1013" dirty="0">
              <a:solidFill>
                <a:srgbClr val="F8F8F8"/>
              </a:solidFill>
            </a:endParaRPr>
          </a:p>
        </p:txBody>
      </p:sp>
      <p:sp>
        <p:nvSpPr>
          <p:cNvPr id="19" name="Oval 5"/>
          <p:cNvSpPr>
            <a:spLocks noChangeArrowheads="1"/>
          </p:cNvSpPr>
          <p:nvPr/>
        </p:nvSpPr>
        <p:spPr bwMode="auto">
          <a:xfrm>
            <a:off x="1682146" y="3755888"/>
            <a:ext cx="993902" cy="994419"/>
          </a:xfrm>
          <a:prstGeom prst="ellipse">
            <a:avLst/>
          </a:prstGeom>
          <a:solidFill>
            <a:srgbClr val="306A9B"/>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31" tIns="45716" rIns="91431" bIns="45716" numCol="1" anchor="t" anchorCtr="0" compatLnSpc="1">
            <a:prstTxWarp prst="textNoShape">
              <a:avLst/>
            </a:prstTxWarp>
          </a:bodyPr>
          <a:lstStyle/>
          <a:p>
            <a:endParaRPr lang="zh-CN" altLang="en-US" sz="1013">
              <a:solidFill>
                <a:schemeClr val="bg1"/>
              </a:solidFill>
            </a:endParaRPr>
          </a:p>
        </p:txBody>
      </p:sp>
      <p:sp>
        <p:nvSpPr>
          <p:cNvPr id="20" name="Text Box 47"/>
          <p:cNvSpPr txBox="1">
            <a:spLocks noChangeArrowheads="1"/>
          </p:cNvSpPr>
          <p:nvPr/>
        </p:nvSpPr>
        <p:spPr bwMode="auto">
          <a:xfrm>
            <a:off x="1923568" y="4034911"/>
            <a:ext cx="502951" cy="471761"/>
          </a:xfrm>
          <a:prstGeom prst="rect">
            <a:avLst/>
          </a:prstGeom>
          <a:noFill/>
          <a:ln w="3175" cap="flat" cmpd="sng">
            <a:noFill/>
            <a:bevel/>
            <a:headEnd/>
            <a:tailEnd/>
          </a:ln>
          <a:extLst/>
        </p:spPr>
        <p:txBody>
          <a:bodyPr anchor="ctr"/>
          <a:lstStyle>
            <a:defPPr>
              <a:defRPr lang="zh-CN"/>
            </a:defPPr>
            <a:lvl1pPr algn="ctr">
              <a:defRPr>
                <a:solidFill>
                  <a:srgbClr val="FFFFFF"/>
                </a:solidFill>
                <a:ea typeface="微软雅黑" pitchFamily="34" charset="-122"/>
              </a:defRPr>
            </a:lvl1pPr>
          </a:lstStyle>
          <a:p>
            <a:r>
              <a:rPr lang="zh-CN" altLang="en-US" sz="1013" dirty="0">
                <a:solidFill>
                  <a:srgbClr val="F8F8F8"/>
                </a:solidFill>
              </a:rPr>
              <a:t>填加</a:t>
            </a:r>
            <a:endParaRPr lang="en-US" altLang="zh-CN" sz="1013" dirty="0">
              <a:solidFill>
                <a:srgbClr val="F8F8F8"/>
              </a:solidFill>
            </a:endParaRPr>
          </a:p>
          <a:p>
            <a:r>
              <a:rPr lang="zh-CN" altLang="en-US" sz="1013" dirty="0">
                <a:solidFill>
                  <a:srgbClr val="F8F8F8"/>
                </a:solidFill>
              </a:rPr>
              <a:t>标题</a:t>
            </a:r>
            <a:endParaRPr lang="en-US" altLang="ko-KR" sz="1013" dirty="0">
              <a:solidFill>
                <a:srgbClr val="F8F8F8"/>
              </a:solidFill>
            </a:endParaRPr>
          </a:p>
        </p:txBody>
      </p:sp>
      <p:sp>
        <p:nvSpPr>
          <p:cNvPr id="21" name="Oval 20"/>
          <p:cNvSpPr>
            <a:spLocks noChangeArrowheads="1"/>
          </p:cNvSpPr>
          <p:nvPr/>
        </p:nvSpPr>
        <p:spPr bwMode="auto">
          <a:xfrm>
            <a:off x="5211874" y="1770294"/>
            <a:ext cx="993902" cy="994419"/>
          </a:xfrm>
          <a:prstGeom prst="ellipse">
            <a:avLst/>
          </a:prstGeom>
          <a:solidFill>
            <a:srgbClr val="306A9B"/>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31" tIns="45716" rIns="91431" bIns="45716" numCol="1" anchor="t" anchorCtr="0" compatLnSpc="1">
            <a:prstTxWarp prst="textNoShape">
              <a:avLst/>
            </a:prstTxWarp>
          </a:bodyPr>
          <a:lstStyle/>
          <a:p>
            <a:endParaRPr lang="zh-CN" altLang="en-US" sz="1013">
              <a:solidFill>
                <a:schemeClr val="bg1"/>
              </a:solidFill>
            </a:endParaRPr>
          </a:p>
        </p:txBody>
      </p:sp>
      <p:sp>
        <p:nvSpPr>
          <p:cNvPr id="22" name="Text Box 48"/>
          <p:cNvSpPr txBox="1">
            <a:spLocks noChangeArrowheads="1"/>
          </p:cNvSpPr>
          <p:nvPr/>
        </p:nvSpPr>
        <p:spPr bwMode="auto">
          <a:xfrm>
            <a:off x="5463024" y="2047694"/>
            <a:ext cx="502951" cy="471761"/>
          </a:xfrm>
          <a:prstGeom prst="rect">
            <a:avLst/>
          </a:prstGeom>
          <a:noFill/>
          <a:ln w="3175" cap="flat" cmpd="sng">
            <a:noFill/>
            <a:bevel/>
            <a:headEnd/>
            <a:tailEnd/>
          </a:ln>
          <a:extLst>
            <a:ext uri="{91240B29-F687-4F45-9708-019B960494DF}">
              <a14:hiddenLine xmlns:a14="http://schemas.microsoft.com/office/drawing/2010/main" w="9525" algn="ctr">
                <a:solidFill>
                  <a:schemeClr val="tx1"/>
                </a:solidFill>
                <a:miter lim="800000"/>
                <a:headEnd/>
                <a:tailEnd/>
              </a14:hiddenLine>
            </a:ext>
          </a:extLst>
        </p:spPr>
        <p:txBody>
          <a:bodyPr anchor="ctr"/>
          <a:lstStyle>
            <a:defPPr>
              <a:defRPr lang="zh-CN"/>
            </a:defPPr>
            <a:lvl1pPr algn="ctr">
              <a:defRPr>
                <a:solidFill>
                  <a:srgbClr val="FFFFFF"/>
                </a:solidFill>
                <a:ea typeface="微软雅黑" pitchFamily="34" charset="-122"/>
              </a:defRPr>
            </a:lvl1pPr>
          </a:lstStyle>
          <a:p>
            <a:r>
              <a:rPr lang="zh-CN" altLang="en-US" sz="1013" dirty="0">
                <a:solidFill>
                  <a:srgbClr val="F8F8F8"/>
                </a:solidFill>
              </a:rPr>
              <a:t>填加</a:t>
            </a:r>
            <a:endParaRPr lang="en-US" altLang="zh-CN" sz="1013" dirty="0">
              <a:solidFill>
                <a:srgbClr val="F8F8F8"/>
              </a:solidFill>
            </a:endParaRPr>
          </a:p>
          <a:p>
            <a:r>
              <a:rPr lang="zh-CN" altLang="en-US" sz="1013" dirty="0">
                <a:solidFill>
                  <a:srgbClr val="F8F8F8"/>
                </a:solidFill>
              </a:rPr>
              <a:t>标题</a:t>
            </a:r>
            <a:endParaRPr lang="en-US" altLang="ko-KR" sz="1013" dirty="0">
              <a:solidFill>
                <a:srgbClr val="F8F8F8"/>
              </a:solidFill>
            </a:endParaRPr>
          </a:p>
        </p:txBody>
      </p:sp>
      <p:sp>
        <p:nvSpPr>
          <p:cNvPr id="23" name="Oval 15"/>
          <p:cNvSpPr>
            <a:spLocks noChangeArrowheads="1"/>
          </p:cNvSpPr>
          <p:nvPr/>
        </p:nvSpPr>
        <p:spPr bwMode="auto">
          <a:xfrm>
            <a:off x="4033136" y="2430537"/>
            <a:ext cx="993902" cy="994420"/>
          </a:xfrm>
          <a:prstGeom prst="ellipse">
            <a:avLst/>
          </a:prstGeom>
          <a:solidFill>
            <a:srgbClr val="306A9B"/>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31" tIns="45716" rIns="91431" bIns="45716" numCol="1" anchor="t" anchorCtr="0" compatLnSpc="1">
            <a:prstTxWarp prst="textNoShape">
              <a:avLst/>
            </a:prstTxWarp>
          </a:bodyPr>
          <a:lstStyle/>
          <a:p>
            <a:endParaRPr lang="zh-CN" altLang="en-US" sz="1013">
              <a:solidFill>
                <a:schemeClr val="bg1"/>
              </a:solidFill>
            </a:endParaRPr>
          </a:p>
        </p:txBody>
      </p:sp>
      <p:sp>
        <p:nvSpPr>
          <p:cNvPr id="24" name="Text Box 49"/>
          <p:cNvSpPr txBox="1">
            <a:spLocks noChangeArrowheads="1"/>
          </p:cNvSpPr>
          <p:nvPr/>
        </p:nvSpPr>
        <p:spPr bwMode="auto">
          <a:xfrm>
            <a:off x="4279422" y="2709559"/>
            <a:ext cx="502951" cy="471761"/>
          </a:xfrm>
          <a:prstGeom prst="rect">
            <a:avLst/>
          </a:prstGeom>
          <a:noFill/>
          <a:ln w="3175" cap="flat" cmpd="sng">
            <a:noFill/>
            <a:bevel/>
            <a:headEnd/>
            <a:tailEnd/>
          </a:ln>
          <a:extLst>
            <a:ext uri="{91240B29-F687-4F45-9708-019B960494DF}">
              <a14:hiddenLine xmlns:a14="http://schemas.microsoft.com/office/drawing/2010/main" w="9525" algn="ctr">
                <a:solidFill>
                  <a:schemeClr val="tx1"/>
                </a:solidFill>
                <a:miter lim="800000"/>
                <a:headEnd/>
                <a:tailEnd/>
              </a14:hiddenLine>
            </a:ext>
          </a:extLst>
        </p:spPr>
        <p:txBody>
          <a:bodyPr anchor="ctr"/>
          <a:lstStyle>
            <a:defPPr>
              <a:defRPr lang="zh-CN"/>
            </a:defPPr>
            <a:lvl1pPr algn="ctr">
              <a:defRPr>
                <a:solidFill>
                  <a:srgbClr val="FFFFFF"/>
                </a:solidFill>
                <a:ea typeface="微软雅黑" pitchFamily="34" charset="-122"/>
              </a:defRPr>
            </a:lvl1pPr>
          </a:lstStyle>
          <a:p>
            <a:r>
              <a:rPr lang="zh-CN" altLang="en-US" sz="1013" dirty="0">
                <a:solidFill>
                  <a:srgbClr val="F8F8F8"/>
                </a:solidFill>
              </a:rPr>
              <a:t>填加</a:t>
            </a:r>
            <a:endParaRPr lang="en-US" altLang="zh-CN" sz="1013" dirty="0">
              <a:solidFill>
                <a:srgbClr val="F8F8F8"/>
              </a:solidFill>
            </a:endParaRPr>
          </a:p>
          <a:p>
            <a:r>
              <a:rPr lang="zh-CN" altLang="en-US" sz="1013" dirty="0">
                <a:solidFill>
                  <a:srgbClr val="F8F8F8"/>
                </a:solidFill>
              </a:rPr>
              <a:t>标题</a:t>
            </a:r>
            <a:endParaRPr lang="en-US" altLang="ko-KR" sz="1013" dirty="0">
              <a:solidFill>
                <a:srgbClr val="F8F8F8"/>
              </a:solidFill>
            </a:endParaRPr>
          </a:p>
        </p:txBody>
      </p:sp>
      <p:sp>
        <p:nvSpPr>
          <p:cNvPr id="25" name="Oval 25"/>
          <p:cNvSpPr>
            <a:spLocks noChangeArrowheads="1"/>
          </p:cNvSpPr>
          <p:nvPr/>
        </p:nvSpPr>
        <p:spPr bwMode="auto">
          <a:xfrm>
            <a:off x="6387370" y="1106808"/>
            <a:ext cx="993902" cy="994420"/>
          </a:xfrm>
          <a:prstGeom prst="ellipse">
            <a:avLst/>
          </a:prstGeom>
          <a:solidFill>
            <a:srgbClr val="306A9B"/>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31" tIns="45716" rIns="91431" bIns="45716" numCol="1" anchor="t" anchorCtr="0" compatLnSpc="1">
            <a:prstTxWarp prst="textNoShape">
              <a:avLst/>
            </a:prstTxWarp>
          </a:bodyPr>
          <a:lstStyle/>
          <a:p>
            <a:endParaRPr lang="zh-CN" altLang="en-US" sz="1013">
              <a:solidFill>
                <a:schemeClr val="bg1"/>
              </a:solidFill>
            </a:endParaRPr>
          </a:p>
        </p:txBody>
      </p:sp>
      <p:sp>
        <p:nvSpPr>
          <p:cNvPr id="26" name="Text Box 50"/>
          <p:cNvSpPr txBox="1">
            <a:spLocks noChangeArrowheads="1"/>
          </p:cNvSpPr>
          <p:nvPr/>
        </p:nvSpPr>
        <p:spPr bwMode="auto">
          <a:xfrm>
            <a:off x="6625048" y="1385830"/>
            <a:ext cx="484496" cy="484748"/>
          </a:xfrm>
          <a:prstGeom prst="rect">
            <a:avLst/>
          </a:prstGeom>
          <a:noFill/>
          <a:ln w="3175" cap="flat" cmpd="sng">
            <a:noFill/>
            <a:bevel/>
            <a:headEnd/>
            <a:tailEnd/>
          </a:ln>
          <a:extLst>
            <a:ext uri="{91240B29-F687-4F45-9708-019B960494DF}">
              <a14:hiddenLine xmlns:a14="http://schemas.microsoft.com/office/drawing/2010/main" w="9525" algn="ctr">
                <a:solidFill>
                  <a:schemeClr val="tx1"/>
                </a:solidFill>
                <a:miter lim="800000"/>
                <a:headEnd/>
                <a:tailEnd/>
              </a14:hiddenLine>
            </a:ext>
          </a:extLst>
        </p:spPr>
        <p:txBody>
          <a:bodyPr anchor="ctr"/>
          <a:lstStyle>
            <a:defPPr>
              <a:defRPr lang="zh-CN"/>
            </a:defPPr>
            <a:lvl1pPr algn="ctr">
              <a:defRPr>
                <a:solidFill>
                  <a:srgbClr val="FFFFFF"/>
                </a:solidFill>
                <a:ea typeface="微软雅黑" pitchFamily="34" charset="-122"/>
              </a:defRPr>
            </a:lvl1pPr>
          </a:lstStyle>
          <a:p>
            <a:r>
              <a:rPr lang="zh-CN" altLang="en-US" sz="1013" dirty="0">
                <a:solidFill>
                  <a:srgbClr val="F8F8F8"/>
                </a:solidFill>
              </a:rPr>
              <a:t>填加</a:t>
            </a:r>
            <a:endParaRPr lang="en-US" altLang="zh-CN" sz="1013" dirty="0">
              <a:solidFill>
                <a:srgbClr val="F8F8F8"/>
              </a:solidFill>
            </a:endParaRPr>
          </a:p>
          <a:p>
            <a:r>
              <a:rPr lang="zh-CN" altLang="en-US" sz="1013" dirty="0">
                <a:solidFill>
                  <a:srgbClr val="F8F8F8"/>
                </a:solidFill>
              </a:rPr>
              <a:t>标题</a:t>
            </a:r>
            <a:endParaRPr lang="en-US" altLang="ko-KR" sz="1013" dirty="0">
              <a:solidFill>
                <a:srgbClr val="F8F8F8"/>
              </a:solidFill>
            </a:endParaRPr>
          </a:p>
        </p:txBody>
      </p:sp>
      <p:sp>
        <p:nvSpPr>
          <p:cNvPr id="27" name="AutoShape 42"/>
          <p:cNvSpPr>
            <a:spLocks noChangeArrowheads="1"/>
          </p:cNvSpPr>
          <p:nvPr/>
        </p:nvSpPr>
        <p:spPr bwMode="auto">
          <a:xfrm rot="17429801">
            <a:off x="2040990" y="3138680"/>
            <a:ext cx="957109" cy="956610"/>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rgbClr val="306A9B"/>
            </a:solidFill>
            <a:prstDash val="dash"/>
            <a:miter lim="800000"/>
            <a:headEnd/>
            <a:tailEnd/>
          </a:ln>
          <a:extLst/>
        </p:spPr>
        <p:txBody>
          <a:bodyPr anchor="ctr"/>
          <a:lstStyle/>
          <a:p>
            <a:pPr algn="ctr"/>
            <a:endParaRPr lang="zh-CN" altLang="en-US" sz="1013">
              <a:solidFill>
                <a:schemeClr val="bg1"/>
              </a:solidFill>
              <a:ea typeface="微软雅黑" pitchFamily="34" charset="-122"/>
            </a:endParaRPr>
          </a:p>
        </p:txBody>
      </p:sp>
    </p:spTree>
    <p:extLst>
      <p:ext uri="{BB962C8B-B14F-4D97-AF65-F5344CB8AC3E}">
        <p14:creationId xmlns:p14="http://schemas.microsoft.com/office/powerpoint/2010/main" val="236314154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145">
                                          <p:stCondLst>
                                            <p:cond delay="0"/>
                                          </p:stCondLst>
                                        </p:cTn>
                                        <p:tgtEl>
                                          <p:spTgt spid="19"/>
                                        </p:tgtEl>
                                      </p:cBhvr>
                                    </p:animEffect>
                                    <p:anim calcmode="lin" valueType="num">
                                      <p:cBhvr>
                                        <p:cTn id="12"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3"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4"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15"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16"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17" dur="7">
                                          <p:stCondLst>
                                            <p:cond delay="163"/>
                                          </p:stCondLst>
                                        </p:cTn>
                                        <p:tgtEl>
                                          <p:spTgt spid="19"/>
                                        </p:tgtEl>
                                      </p:cBhvr>
                                      <p:to x="100000" y="60000"/>
                                    </p:animScale>
                                    <p:animScale>
                                      <p:cBhvr>
                                        <p:cTn id="18" dur="42" decel="50000">
                                          <p:stCondLst>
                                            <p:cond delay="169"/>
                                          </p:stCondLst>
                                        </p:cTn>
                                        <p:tgtEl>
                                          <p:spTgt spid="19"/>
                                        </p:tgtEl>
                                      </p:cBhvr>
                                      <p:to x="100000" y="100000"/>
                                    </p:animScale>
                                    <p:animScale>
                                      <p:cBhvr>
                                        <p:cTn id="19" dur="7">
                                          <p:stCondLst>
                                            <p:cond delay="328"/>
                                          </p:stCondLst>
                                        </p:cTn>
                                        <p:tgtEl>
                                          <p:spTgt spid="19"/>
                                        </p:tgtEl>
                                      </p:cBhvr>
                                      <p:to x="100000" y="80000"/>
                                    </p:animScale>
                                    <p:animScale>
                                      <p:cBhvr>
                                        <p:cTn id="20" dur="42" decel="50000">
                                          <p:stCondLst>
                                            <p:cond delay="335"/>
                                          </p:stCondLst>
                                        </p:cTn>
                                        <p:tgtEl>
                                          <p:spTgt spid="19"/>
                                        </p:tgtEl>
                                      </p:cBhvr>
                                      <p:to x="100000" y="100000"/>
                                    </p:animScale>
                                    <p:animScale>
                                      <p:cBhvr>
                                        <p:cTn id="21" dur="7">
                                          <p:stCondLst>
                                            <p:cond delay="411"/>
                                          </p:stCondLst>
                                        </p:cTn>
                                        <p:tgtEl>
                                          <p:spTgt spid="19"/>
                                        </p:tgtEl>
                                      </p:cBhvr>
                                      <p:to x="100000" y="90000"/>
                                    </p:animScale>
                                    <p:animScale>
                                      <p:cBhvr>
                                        <p:cTn id="22" dur="42" decel="50000">
                                          <p:stCondLst>
                                            <p:cond delay="417"/>
                                          </p:stCondLst>
                                        </p:cTn>
                                        <p:tgtEl>
                                          <p:spTgt spid="19"/>
                                        </p:tgtEl>
                                      </p:cBhvr>
                                      <p:to x="100000" y="100000"/>
                                    </p:animScale>
                                    <p:animScale>
                                      <p:cBhvr>
                                        <p:cTn id="23" dur="7">
                                          <p:stCondLst>
                                            <p:cond delay="452"/>
                                          </p:stCondLst>
                                        </p:cTn>
                                        <p:tgtEl>
                                          <p:spTgt spid="19"/>
                                        </p:tgtEl>
                                      </p:cBhvr>
                                      <p:to x="100000" y="95000"/>
                                    </p:animScale>
                                    <p:animScale>
                                      <p:cBhvr>
                                        <p:cTn id="24" dur="42" decel="50000">
                                          <p:stCondLst>
                                            <p:cond delay="459"/>
                                          </p:stCondLst>
                                        </p:cTn>
                                        <p:tgtEl>
                                          <p:spTgt spid="19"/>
                                        </p:tgtEl>
                                      </p:cBhvr>
                                      <p:to x="100000" y="100000"/>
                                    </p:animScale>
                                  </p:childTnLst>
                                </p:cTn>
                              </p:par>
                            </p:childTnLst>
                          </p:cTn>
                        </p:par>
                        <p:par>
                          <p:cTn id="25" fill="hold">
                            <p:stCondLst>
                              <p:cond delay="1501"/>
                            </p:stCondLst>
                            <p:childTnLst>
                              <p:par>
                                <p:cTn id="26" presetID="3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 calcmode="lin" valueType="num">
                                      <p:cBhvr>
                                        <p:cTn id="30" dur="500" fill="hold"/>
                                        <p:tgtEl>
                                          <p:spTgt spid="20"/>
                                        </p:tgtEl>
                                        <p:attrNameLst>
                                          <p:attrName>style.rotation</p:attrName>
                                        </p:attrNameLst>
                                      </p:cBhvr>
                                      <p:tavLst>
                                        <p:tav tm="0">
                                          <p:val>
                                            <p:fltVal val="90"/>
                                          </p:val>
                                        </p:tav>
                                        <p:tav tm="100000">
                                          <p:val>
                                            <p:fltVal val="0"/>
                                          </p:val>
                                        </p:tav>
                                      </p:tavLst>
                                    </p:anim>
                                    <p:animEffect transition="in" filter="fade">
                                      <p:cBhvr>
                                        <p:cTn id="31" dur="500"/>
                                        <p:tgtEl>
                                          <p:spTgt spid="20"/>
                                        </p:tgtEl>
                                      </p:cBhvr>
                                    </p:animEffect>
                                  </p:childTnLst>
                                </p:cTn>
                              </p:par>
                            </p:childTnLst>
                          </p:cTn>
                        </p:par>
                        <p:par>
                          <p:cTn id="32" fill="hold">
                            <p:stCondLst>
                              <p:cond delay="2001"/>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300"/>
                                        <p:tgtEl>
                                          <p:spTgt spid="27"/>
                                        </p:tgtEl>
                                      </p:cBhvr>
                                    </p:animEffect>
                                  </p:childTnLst>
                                </p:cTn>
                              </p:par>
                            </p:childTnLst>
                          </p:cTn>
                        </p:par>
                        <p:par>
                          <p:cTn id="36" fill="hold">
                            <p:stCondLst>
                              <p:cond delay="2301"/>
                            </p:stCondLst>
                            <p:childTnLst>
                              <p:par>
                                <p:cTn id="37" presetID="26"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145">
                                          <p:stCondLst>
                                            <p:cond delay="0"/>
                                          </p:stCondLst>
                                        </p:cTn>
                                        <p:tgtEl>
                                          <p:spTgt spid="17"/>
                                        </p:tgtEl>
                                      </p:cBhvr>
                                    </p:animEffect>
                                    <p:anim calcmode="lin" valueType="num">
                                      <p:cBhvr>
                                        <p:cTn id="40"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45" dur="7">
                                          <p:stCondLst>
                                            <p:cond delay="163"/>
                                          </p:stCondLst>
                                        </p:cTn>
                                        <p:tgtEl>
                                          <p:spTgt spid="17"/>
                                        </p:tgtEl>
                                      </p:cBhvr>
                                      <p:to x="100000" y="60000"/>
                                    </p:animScale>
                                    <p:animScale>
                                      <p:cBhvr>
                                        <p:cTn id="46" dur="42" decel="50000">
                                          <p:stCondLst>
                                            <p:cond delay="169"/>
                                          </p:stCondLst>
                                        </p:cTn>
                                        <p:tgtEl>
                                          <p:spTgt spid="17"/>
                                        </p:tgtEl>
                                      </p:cBhvr>
                                      <p:to x="100000" y="100000"/>
                                    </p:animScale>
                                    <p:animScale>
                                      <p:cBhvr>
                                        <p:cTn id="47" dur="7">
                                          <p:stCondLst>
                                            <p:cond delay="328"/>
                                          </p:stCondLst>
                                        </p:cTn>
                                        <p:tgtEl>
                                          <p:spTgt spid="17"/>
                                        </p:tgtEl>
                                      </p:cBhvr>
                                      <p:to x="100000" y="80000"/>
                                    </p:animScale>
                                    <p:animScale>
                                      <p:cBhvr>
                                        <p:cTn id="48" dur="42" decel="50000">
                                          <p:stCondLst>
                                            <p:cond delay="335"/>
                                          </p:stCondLst>
                                        </p:cTn>
                                        <p:tgtEl>
                                          <p:spTgt spid="17"/>
                                        </p:tgtEl>
                                      </p:cBhvr>
                                      <p:to x="100000" y="100000"/>
                                    </p:animScale>
                                    <p:animScale>
                                      <p:cBhvr>
                                        <p:cTn id="49" dur="7">
                                          <p:stCondLst>
                                            <p:cond delay="411"/>
                                          </p:stCondLst>
                                        </p:cTn>
                                        <p:tgtEl>
                                          <p:spTgt spid="17"/>
                                        </p:tgtEl>
                                      </p:cBhvr>
                                      <p:to x="100000" y="90000"/>
                                    </p:animScale>
                                    <p:animScale>
                                      <p:cBhvr>
                                        <p:cTn id="50" dur="42" decel="50000">
                                          <p:stCondLst>
                                            <p:cond delay="417"/>
                                          </p:stCondLst>
                                        </p:cTn>
                                        <p:tgtEl>
                                          <p:spTgt spid="17"/>
                                        </p:tgtEl>
                                      </p:cBhvr>
                                      <p:to x="100000" y="100000"/>
                                    </p:animScale>
                                    <p:animScale>
                                      <p:cBhvr>
                                        <p:cTn id="51" dur="7">
                                          <p:stCondLst>
                                            <p:cond delay="452"/>
                                          </p:stCondLst>
                                        </p:cTn>
                                        <p:tgtEl>
                                          <p:spTgt spid="17"/>
                                        </p:tgtEl>
                                      </p:cBhvr>
                                      <p:to x="100000" y="95000"/>
                                    </p:animScale>
                                    <p:animScale>
                                      <p:cBhvr>
                                        <p:cTn id="52" dur="42" decel="50000">
                                          <p:stCondLst>
                                            <p:cond delay="459"/>
                                          </p:stCondLst>
                                        </p:cTn>
                                        <p:tgtEl>
                                          <p:spTgt spid="17"/>
                                        </p:tgtEl>
                                      </p:cBhvr>
                                      <p:to x="100000" y="100000"/>
                                    </p:animScale>
                                  </p:childTnLst>
                                </p:cTn>
                              </p:par>
                            </p:childTnLst>
                          </p:cTn>
                        </p:par>
                        <p:par>
                          <p:cTn id="53" fill="hold">
                            <p:stCondLst>
                              <p:cond delay="2802"/>
                            </p:stCondLst>
                            <p:childTnLst>
                              <p:par>
                                <p:cTn id="54" presetID="3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90"/>
                                          </p:val>
                                        </p:tav>
                                        <p:tav tm="100000">
                                          <p:val>
                                            <p:fltVal val="0"/>
                                          </p:val>
                                        </p:tav>
                                      </p:tavLst>
                                    </p:anim>
                                    <p:animEffect transition="in" filter="fade">
                                      <p:cBhvr>
                                        <p:cTn id="59" dur="500"/>
                                        <p:tgtEl>
                                          <p:spTgt spid="18"/>
                                        </p:tgtEl>
                                      </p:cBhvr>
                                    </p:animEffect>
                                  </p:childTnLst>
                                </p:cTn>
                              </p:par>
                            </p:childTnLst>
                          </p:cTn>
                        </p:par>
                        <p:par>
                          <p:cTn id="60" fill="hold">
                            <p:stCondLst>
                              <p:cond delay="3302"/>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300"/>
                                        <p:tgtEl>
                                          <p:spTgt spid="14"/>
                                        </p:tgtEl>
                                      </p:cBhvr>
                                    </p:animEffect>
                                  </p:childTnLst>
                                </p:cTn>
                              </p:par>
                            </p:childTnLst>
                          </p:cTn>
                        </p:par>
                        <p:par>
                          <p:cTn id="64" fill="hold">
                            <p:stCondLst>
                              <p:cond delay="3602"/>
                            </p:stCondLst>
                            <p:childTnLst>
                              <p:par>
                                <p:cTn id="65" presetID="26"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145">
                                          <p:stCondLst>
                                            <p:cond delay="0"/>
                                          </p:stCondLst>
                                        </p:cTn>
                                        <p:tgtEl>
                                          <p:spTgt spid="23"/>
                                        </p:tgtEl>
                                      </p:cBhvr>
                                    </p:animEffect>
                                    <p:anim calcmode="lin" valueType="num">
                                      <p:cBhvr>
                                        <p:cTn id="68" dur="456"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9" dur="166"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0" dur="166" tmFilter="0, 0; 0.125,0.2665; 0.25,0.4; 0.375,0.465; 0.5,0.5;  0.625,0.535; 0.75,0.6; 0.875,0.7335; 1,1">
                                          <p:stCondLst>
                                            <p:cond delay="166"/>
                                          </p:stCondLst>
                                        </p:cTn>
                                        <p:tgtEl>
                                          <p:spTgt spid="23"/>
                                        </p:tgtEl>
                                        <p:attrNameLst>
                                          <p:attrName>ppt_y</p:attrName>
                                        </p:attrNameLst>
                                      </p:cBhvr>
                                      <p:tavLst>
                                        <p:tav tm="0" fmla="#ppt_y-sin(pi*$)/9">
                                          <p:val>
                                            <p:fltVal val="0"/>
                                          </p:val>
                                        </p:tav>
                                        <p:tav tm="100000">
                                          <p:val>
                                            <p:fltVal val="1"/>
                                          </p:val>
                                        </p:tav>
                                      </p:tavLst>
                                    </p:anim>
                                    <p:anim calcmode="lin" valueType="num">
                                      <p:cBhvr>
                                        <p:cTn id="71" dur="83" tmFilter="0, 0; 0.125,0.2665; 0.25,0.4; 0.375,0.465; 0.5,0.5;  0.625,0.535; 0.75,0.6; 0.875,0.7335; 1,1">
                                          <p:stCondLst>
                                            <p:cond delay="331"/>
                                          </p:stCondLst>
                                        </p:cTn>
                                        <p:tgtEl>
                                          <p:spTgt spid="23"/>
                                        </p:tgtEl>
                                        <p:attrNameLst>
                                          <p:attrName>ppt_y</p:attrName>
                                        </p:attrNameLst>
                                      </p:cBhvr>
                                      <p:tavLst>
                                        <p:tav tm="0" fmla="#ppt_y-sin(pi*$)/27">
                                          <p:val>
                                            <p:fltVal val="0"/>
                                          </p:val>
                                        </p:tav>
                                        <p:tav tm="100000">
                                          <p:val>
                                            <p:fltVal val="1"/>
                                          </p:val>
                                        </p:tav>
                                      </p:tavLst>
                                    </p:anim>
                                    <p:anim calcmode="lin" valueType="num">
                                      <p:cBhvr>
                                        <p:cTn id="72" dur="41" tmFilter="0, 0; 0.125,0.2665; 0.25,0.4; 0.375,0.465; 0.5,0.5;  0.625,0.535; 0.75,0.6; 0.875,0.7335; 1,1">
                                          <p:stCondLst>
                                            <p:cond delay="414"/>
                                          </p:stCondLst>
                                        </p:cTn>
                                        <p:tgtEl>
                                          <p:spTgt spid="23"/>
                                        </p:tgtEl>
                                        <p:attrNameLst>
                                          <p:attrName>ppt_y</p:attrName>
                                        </p:attrNameLst>
                                      </p:cBhvr>
                                      <p:tavLst>
                                        <p:tav tm="0" fmla="#ppt_y-sin(pi*$)/81">
                                          <p:val>
                                            <p:fltVal val="0"/>
                                          </p:val>
                                        </p:tav>
                                        <p:tav tm="100000">
                                          <p:val>
                                            <p:fltVal val="1"/>
                                          </p:val>
                                        </p:tav>
                                      </p:tavLst>
                                    </p:anim>
                                    <p:animScale>
                                      <p:cBhvr>
                                        <p:cTn id="73" dur="7">
                                          <p:stCondLst>
                                            <p:cond delay="163"/>
                                          </p:stCondLst>
                                        </p:cTn>
                                        <p:tgtEl>
                                          <p:spTgt spid="23"/>
                                        </p:tgtEl>
                                      </p:cBhvr>
                                      <p:to x="100000" y="60000"/>
                                    </p:animScale>
                                    <p:animScale>
                                      <p:cBhvr>
                                        <p:cTn id="74" dur="42" decel="50000">
                                          <p:stCondLst>
                                            <p:cond delay="169"/>
                                          </p:stCondLst>
                                        </p:cTn>
                                        <p:tgtEl>
                                          <p:spTgt spid="23"/>
                                        </p:tgtEl>
                                      </p:cBhvr>
                                      <p:to x="100000" y="100000"/>
                                    </p:animScale>
                                    <p:animScale>
                                      <p:cBhvr>
                                        <p:cTn id="75" dur="7">
                                          <p:stCondLst>
                                            <p:cond delay="328"/>
                                          </p:stCondLst>
                                        </p:cTn>
                                        <p:tgtEl>
                                          <p:spTgt spid="23"/>
                                        </p:tgtEl>
                                      </p:cBhvr>
                                      <p:to x="100000" y="80000"/>
                                    </p:animScale>
                                    <p:animScale>
                                      <p:cBhvr>
                                        <p:cTn id="76" dur="42" decel="50000">
                                          <p:stCondLst>
                                            <p:cond delay="335"/>
                                          </p:stCondLst>
                                        </p:cTn>
                                        <p:tgtEl>
                                          <p:spTgt spid="23"/>
                                        </p:tgtEl>
                                      </p:cBhvr>
                                      <p:to x="100000" y="100000"/>
                                    </p:animScale>
                                    <p:animScale>
                                      <p:cBhvr>
                                        <p:cTn id="77" dur="7">
                                          <p:stCondLst>
                                            <p:cond delay="411"/>
                                          </p:stCondLst>
                                        </p:cTn>
                                        <p:tgtEl>
                                          <p:spTgt spid="23"/>
                                        </p:tgtEl>
                                      </p:cBhvr>
                                      <p:to x="100000" y="90000"/>
                                    </p:animScale>
                                    <p:animScale>
                                      <p:cBhvr>
                                        <p:cTn id="78" dur="42" decel="50000">
                                          <p:stCondLst>
                                            <p:cond delay="417"/>
                                          </p:stCondLst>
                                        </p:cTn>
                                        <p:tgtEl>
                                          <p:spTgt spid="23"/>
                                        </p:tgtEl>
                                      </p:cBhvr>
                                      <p:to x="100000" y="100000"/>
                                    </p:animScale>
                                    <p:animScale>
                                      <p:cBhvr>
                                        <p:cTn id="79" dur="7">
                                          <p:stCondLst>
                                            <p:cond delay="452"/>
                                          </p:stCondLst>
                                        </p:cTn>
                                        <p:tgtEl>
                                          <p:spTgt spid="23"/>
                                        </p:tgtEl>
                                      </p:cBhvr>
                                      <p:to x="100000" y="95000"/>
                                    </p:animScale>
                                    <p:animScale>
                                      <p:cBhvr>
                                        <p:cTn id="80" dur="42" decel="50000">
                                          <p:stCondLst>
                                            <p:cond delay="459"/>
                                          </p:stCondLst>
                                        </p:cTn>
                                        <p:tgtEl>
                                          <p:spTgt spid="23"/>
                                        </p:tgtEl>
                                      </p:cBhvr>
                                      <p:to x="100000" y="100000"/>
                                    </p:animScale>
                                  </p:childTnLst>
                                </p:cTn>
                              </p:par>
                            </p:childTnLst>
                          </p:cTn>
                        </p:par>
                        <p:par>
                          <p:cTn id="81" fill="hold">
                            <p:stCondLst>
                              <p:cond delay="4103"/>
                            </p:stCondLst>
                            <p:childTnLst>
                              <p:par>
                                <p:cTn id="82" presetID="31" presetClass="entr" presetSubtype="0"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anim calcmode="lin" valueType="num">
                                      <p:cBhvr>
                                        <p:cTn id="86" dur="500" fill="hold"/>
                                        <p:tgtEl>
                                          <p:spTgt spid="24"/>
                                        </p:tgtEl>
                                        <p:attrNameLst>
                                          <p:attrName>style.rotation</p:attrName>
                                        </p:attrNameLst>
                                      </p:cBhvr>
                                      <p:tavLst>
                                        <p:tav tm="0">
                                          <p:val>
                                            <p:fltVal val="90"/>
                                          </p:val>
                                        </p:tav>
                                        <p:tav tm="100000">
                                          <p:val>
                                            <p:fltVal val="0"/>
                                          </p:val>
                                        </p:tav>
                                      </p:tavLst>
                                    </p:anim>
                                    <p:animEffect transition="in" filter="fade">
                                      <p:cBhvr>
                                        <p:cTn id="87" dur="500"/>
                                        <p:tgtEl>
                                          <p:spTgt spid="24"/>
                                        </p:tgtEl>
                                      </p:cBhvr>
                                    </p:animEffect>
                                  </p:childTnLst>
                                </p:cTn>
                              </p:par>
                            </p:childTnLst>
                          </p:cTn>
                        </p:par>
                        <p:par>
                          <p:cTn id="88" fill="hold">
                            <p:stCondLst>
                              <p:cond delay="4603"/>
                            </p:stCondLst>
                            <p:childTnLst>
                              <p:par>
                                <p:cTn id="89" presetID="22" presetClass="entr" presetSubtype="8"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left)">
                                      <p:cBhvr>
                                        <p:cTn id="91" dur="300"/>
                                        <p:tgtEl>
                                          <p:spTgt spid="15"/>
                                        </p:tgtEl>
                                      </p:cBhvr>
                                    </p:animEffect>
                                  </p:childTnLst>
                                </p:cTn>
                              </p:par>
                            </p:childTnLst>
                          </p:cTn>
                        </p:par>
                        <p:par>
                          <p:cTn id="92" fill="hold">
                            <p:stCondLst>
                              <p:cond delay="4903"/>
                            </p:stCondLst>
                            <p:childTnLst>
                              <p:par>
                                <p:cTn id="93" presetID="26"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down)">
                                      <p:cBhvr>
                                        <p:cTn id="95" dur="145">
                                          <p:stCondLst>
                                            <p:cond delay="0"/>
                                          </p:stCondLst>
                                        </p:cTn>
                                        <p:tgtEl>
                                          <p:spTgt spid="21"/>
                                        </p:tgtEl>
                                      </p:cBhvr>
                                    </p:animEffect>
                                    <p:anim calcmode="lin" valueType="num">
                                      <p:cBhvr>
                                        <p:cTn id="96"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7"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8"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99"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100"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101" dur="7">
                                          <p:stCondLst>
                                            <p:cond delay="163"/>
                                          </p:stCondLst>
                                        </p:cTn>
                                        <p:tgtEl>
                                          <p:spTgt spid="21"/>
                                        </p:tgtEl>
                                      </p:cBhvr>
                                      <p:to x="100000" y="60000"/>
                                    </p:animScale>
                                    <p:animScale>
                                      <p:cBhvr>
                                        <p:cTn id="102" dur="42" decel="50000">
                                          <p:stCondLst>
                                            <p:cond delay="169"/>
                                          </p:stCondLst>
                                        </p:cTn>
                                        <p:tgtEl>
                                          <p:spTgt spid="21"/>
                                        </p:tgtEl>
                                      </p:cBhvr>
                                      <p:to x="100000" y="100000"/>
                                    </p:animScale>
                                    <p:animScale>
                                      <p:cBhvr>
                                        <p:cTn id="103" dur="7">
                                          <p:stCondLst>
                                            <p:cond delay="328"/>
                                          </p:stCondLst>
                                        </p:cTn>
                                        <p:tgtEl>
                                          <p:spTgt spid="21"/>
                                        </p:tgtEl>
                                      </p:cBhvr>
                                      <p:to x="100000" y="80000"/>
                                    </p:animScale>
                                    <p:animScale>
                                      <p:cBhvr>
                                        <p:cTn id="104" dur="42" decel="50000">
                                          <p:stCondLst>
                                            <p:cond delay="335"/>
                                          </p:stCondLst>
                                        </p:cTn>
                                        <p:tgtEl>
                                          <p:spTgt spid="21"/>
                                        </p:tgtEl>
                                      </p:cBhvr>
                                      <p:to x="100000" y="100000"/>
                                    </p:animScale>
                                    <p:animScale>
                                      <p:cBhvr>
                                        <p:cTn id="105" dur="7">
                                          <p:stCondLst>
                                            <p:cond delay="411"/>
                                          </p:stCondLst>
                                        </p:cTn>
                                        <p:tgtEl>
                                          <p:spTgt spid="21"/>
                                        </p:tgtEl>
                                      </p:cBhvr>
                                      <p:to x="100000" y="90000"/>
                                    </p:animScale>
                                    <p:animScale>
                                      <p:cBhvr>
                                        <p:cTn id="106" dur="42" decel="50000">
                                          <p:stCondLst>
                                            <p:cond delay="417"/>
                                          </p:stCondLst>
                                        </p:cTn>
                                        <p:tgtEl>
                                          <p:spTgt spid="21"/>
                                        </p:tgtEl>
                                      </p:cBhvr>
                                      <p:to x="100000" y="100000"/>
                                    </p:animScale>
                                    <p:animScale>
                                      <p:cBhvr>
                                        <p:cTn id="107" dur="7">
                                          <p:stCondLst>
                                            <p:cond delay="452"/>
                                          </p:stCondLst>
                                        </p:cTn>
                                        <p:tgtEl>
                                          <p:spTgt spid="21"/>
                                        </p:tgtEl>
                                      </p:cBhvr>
                                      <p:to x="100000" y="95000"/>
                                    </p:animScale>
                                    <p:animScale>
                                      <p:cBhvr>
                                        <p:cTn id="108" dur="42" decel="50000">
                                          <p:stCondLst>
                                            <p:cond delay="459"/>
                                          </p:stCondLst>
                                        </p:cTn>
                                        <p:tgtEl>
                                          <p:spTgt spid="21"/>
                                        </p:tgtEl>
                                      </p:cBhvr>
                                      <p:to x="100000" y="100000"/>
                                    </p:animScale>
                                  </p:childTnLst>
                                </p:cTn>
                              </p:par>
                            </p:childTnLst>
                          </p:cTn>
                        </p:par>
                        <p:par>
                          <p:cTn id="109" fill="hold">
                            <p:stCondLst>
                              <p:cond delay="5404"/>
                            </p:stCondLst>
                            <p:childTnLst>
                              <p:par>
                                <p:cTn id="110" presetID="31" presetClass="entr" presetSubtype="0" fill="hold" grpId="0" nodeType="after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500" fill="hold"/>
                                        <p:tgtEl>
                                          <p:spTgt spid="22"/>
                                        </p:tgtEl>
                                        <p:attrNameLst>
                                          <p:attrName>ppt_w</p:attrName>
                                        </p:attrNameLst>
                                      </p:cBhvr>
                                      <p:tavLst>
                                        <p:tav tm="0">
                                          <p:val>
                                            <p:fltVal val="0"/>
                                          </p:val>
                                        </p:tav>
                                        <p:tav tm="100000">
                                          <p:val>
                                            <p:strVal val="#ppt_w"/>
                                          </p:val>
                                        </p:tav>
                                      </p:tavLst>
                                    </p:anim>
                                    <p:anim calcmode="lin" valueType="num">
                                      <p:cBhvr>
                                        <p:cTn id="113" dur="500" fill="hold"/>
                                        <p:tgtEl>
                                          <p:spTgt spid="22"/>
                                        </p:tgtEl>
                                        <p:attrNameLst>
                                          <p:attrName>ppt_h</p:attrName>
                                        </p:attrNameLst>
                                      </p:cBhvr>
                                      <p:tavLst>
                                        <p:tav tm="0">
                                          <p:val>
                                            <p:fltVal val="0"/>
                                          </p:val>
                                        </p:tav>
                                        <p:tav tm="100000">
                                          <p:val>
                                            <p:strVal val="#ppt_h"/>
                                          </p:val>
                                        </p:tav>
                                      </p:tavLst>
                                    </p:anim>
                                    <p:anim calcmode="lin" valueType="num">
                                      <p:cBhvr>
                                        <p:cTn id="114" dur="500" fill="hold"/>
                                        <p:tgtEl>
                                          <p:spTgt spid="22"/>
                                        </p:tgtEl>
                                        <p:attrNameLst>
                                          <p:attrName>style.rotation</p:attrName>
                                        </p:attrNameLst>
                                      </p:cBhvr>
                                      <p:tavLst>
                                        <p:tav tm="0">
                                          <p:val>
                                            <p:fltVal val="90"/>
                                          </p:val>
                                        </p:tav>
                                        <p:tav tm="100000">
                                          <p:val>
                                            <p:fltVal val="0"/>
                                          </p:val>
                                        </p:tav>
                                      </p:tavLst>
                                    </p:anim>
                                    <p:animEffect transition="in" filter="fade">
                                      <p:cBhvr>
                                        <p:cTn id="115" dur="500"/>
                                        <p:tgtEl>
                                          <p:spTgt spid="22"/>
                                        </p:tgtEl>
                                      </p:cBhvr>
                                    </p:animEffect>
                                  </p:childTnLst>
                                </p:cTn>
                              </p:par>
                            </p:childTnLst>
                          </p:cTn>
                        </p:par>
                        <p:par>
                          <p:cTn id="116" fill="hold">
                            <p:stCondLst>
                              <p:cond delay="5904"/>
                            </p:stCondLst>
                            <p:childTnLst>
                              <p:par>
                                <p:cTn id="117" presetID="22" presetClass="entr" presetSubtype="8" fill="hold" grpId="0" nodeType="after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wipe(left)">
                                      <p:cBhvr>
                                        <p:cTn id="119" dur="300"/>
                                        <p:tgtEl>
                                          <p:spTgt spid="16"/>
                                        </p:tgtEl>
                                      </p:cBhvr>
                                    </p:animEffect>
                                  </p:childTnLst>
                                </p:cTn>
                              </p:par>
                            </p:childTnLst>
                          </p:cTn>
                        </p:par>
                        <p:par>
                          <p:cTn id="120" fill="hold">
                            <p:stCondLst>
                              <p:cond delay="6204"/>
                            </p:stCondLst>
                            <p:childTnLst>
                              <p:par>
                                <p:cTn id="121" presetID="26" presetClass="entr" presetSubtype="0"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down)">
                                      <p:cBhvr>
                                        <p:cTn id="123" dur="290">
                                          <p:stCondLst>
                                            <p:cond delay="0"/>
                                          </p:stCondLst>
                                        </p:cTn>
                                        <p:tgtEl>
                                          <p:spTgt spid="25"/>
                                        </p:tgtEl>
                                      </p:cBhvr>
                                    </p:animEffect>
                                    <p:anim calcmode="lin" valueType="num">
                                      <p:cBhvr>
                                        <p:cTn id="124"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129" dur="13">
                                          <p:stCondLst>
                                            <p:cond delay="325"/>
                                          </p:stCondLst>
                                        </p:cTn>
                                        <p:tgtEl>
                                          <p:spTgt spid="25"/>
                                        </p:tgtEl>
                                      </p:cBhvr>
                                      <p:to x="100000" y="60000"/>
                                    </p:animScale>
                                    <p:animScale>
                                      <p:cBhvr>
                                        <p:cTn id="130" dur="83" decel="50000">
                                          <p:stCondLst>
                                            <p:cond delay="338"/>
                                          </p:stCondLst>
                                        </p:cTn>
                                        <p:tgtEl>
                                          <p:spTgt spid="25"/>
                                        </p:tgtEl>
                                      </p:cBhvr>
                                      <p:to x="100000" y="100000"/>
                                    </p:animScale>
                                    <p:animScale>
                                      <p:cBhvr>
                                        <p:cTn id="131" dur="13">
                                          <p:stCondLst>
                                            <p:cond delay="656"/>
                                          </p:stCondLst>
                                        </p:cTn>
                                        <p:tgtEl>
                                          <p:spTgt spid="25"/>
                                        </p:tgtEl>
                                      </p:cBhvr>
                                      <p:to x="100000" y="80000"/>
                                    </p:animScale>
                                    <p:animScale>
                                      <p:cBhvr>
                                        <p:cTn id="132" dur="83" decel="50000">
                                          <p:stCondLst>
                                            <p:cond delay="669"/>
                                          </p:stCondLst>
                                        </p:cTn>
                                        <p:tgtEl>
                                          <p:spTgt spid="25"/>
                                        </p:tgtEl>
                                      </p:cBhvr>
                                      <p:to x="100000" y="100000"/>
                                    </p:animScale>
                                    <p:animScale>
                                      <p:cBhvr>
                                        <p:cTn id="133" dur="13">
                                          <p:stCondLst>
                                            <p:cond delay="821"/>
                                          </p:stCondLst>
                                        </p:cTn>
                                        <p:tgtEl>
                                          <p:spTgt spid="25"/>
                                        </p:tgtEl>
                                      </p:cBhvr>
                                      <p:to x="100000" y="90000"/>
                                    </p:animScale>
                                    <p:animScale>
                                      <p:cBhvr>
                                        <p:cTn id="134" dur="83" decel="50000">
                                          <p:stCondLst>
                                            <p:cond delay="834"/>
                                          </p:stCondLst>
                                        </p:cTn>
                                        <p:tgtEl>
                                          <p:spTgt spid="25"/>
                                        </p:tgtEl>
                                      </p:cBhvr>
                                      <p:to x="100000" y="100000"/>
                                    </p:animScale>
                                    <p:animScale>
                                      <p:cBhvr>
                                        <p:cTn id="135" dur="13">
                                          <p:stCondLst>
                                            <p:cond delay="904"/>
                                          </p:stCondLst>
                                        </p:cTn>
                                        <p:tgtEl>
                                          <p:spTgt spid="25"/>
                                        </p:tgtEl>
                                      </p:cBhvr>
                                      <p:to x="100000" y="95000"/>
                                    </p:animScale>
                                    <p:animScale>
                                      <p:cBhvr>
                                        <p:cTn id="136" dur="83" decel="50000">
                                          <p:stCondLst>
                                            <p:cond delay="917"/>
                                          </p:stCondLst>
                                        </p:cTn>
                                        <p:tgtEl>
                                          <p:spTgt spid="25"/>
                                        </p:tgtEl>
                                      </p:cBhvr>
                                      <p:to x="100000" y="100000"/>
                                    </p:animScale>
                                  </p:childTnLst>
                                </p:cTn>
                              </p:par>
                            </p:childTnLst>
                          </p:cTn>
                        </p:par>
                        <p:par>
                          <p:cTn id="137" fill="hold">
                            <p:stCondLst>
                              <p:cond delay="7204"/>
                            </p:stCondLst>
                            <p:childTnLst>
                              <p:par>
                                <p:cTn id="138" presetID="31" presetClass="entr" presetSubtype="0" fill="hold" grpId="0" nodeType="afterEffect">
                                  <p:stCondLst>
                                    <p:cond delay="0"/>
                                  </p:stCondLst>
                                  <p:childTnLst>
                                    <p:set>
                                      <p:cBhvr>
                                        <p:cTn id="139" dur="1" fill="hold">
                                          <p:stCondLst>
                                            <p:cond delay="0"/>
                                          </p:stCondLst>
                                        </p:cTn>
                                        <p:tgtEl>
                                          <p:spTgt spid="26"/>
                                        </p:tgtEl>
                                        <p:attrNameLst>
                                          <p:attrName>style.visibility</p:attrName>
                                        </p:attrNameLst>
                                      </p:cBhvr>
                                      <p:to>
                                        <p:strVal val="visible"/>
                                      </p:to>
                                    </p:set>
                                    <p:anim calcmode="lin" valueType="num">
                                      <p:cBhvr>
                                        <p:cTn id="140" dur="500" fill="hold"/>
                                        <p:tgtEl>
                                          <p:spTgt spid="26"/>
                                        </p:tgtEl>
                                        <p:attrNameLst>
                                          <p:attrName>ppt_w</p:attrName>
                                        </p:attrNameLst>
                                      </p:cBhvr>
                                      <p:tavLst>
                                        <p:tav tm="0">
                                          <p:val>
                                            <p:fltVal val="0"/>
                                          </p:val>
                                        </p:tav>
                                        <p:tav tm="100000">
                                          <p:val>
                                            <p:strVal val="#ppt_w"/>
                                          </p:val>
                                        </p:tav>
                                      </p:tavLst>
                                    </p:anim>
                                    <p:anim calcmode="lin" valueType="num">
                                      <p:cBhvr>
                                        <p:cTn id="141" dur="500" fill="hold"/>
                                        <p:tgtEl>
                                          <p:spTgt spid="26"/>
                                        </p:tgtEl>
                                        <p:attrNameLst>
                                          <p:attrName>ppt_h</p:attrName>
                                        </p:attrNameLst>
                                      </p:cBhvr>
                                      <p:tavLst>
                                        <p:tav tm="0">
                                          <p:val>
                                            <p:fltVal val="0"/>
                                          </p:val>
                                        </p:tav>
                                        <p:tav tm="100000">
                                          <p:val>
                                            <p:strVal val="#ppt_h"/>
                                          </p:val>
                                        </p:tav>
                                      </p:tavLst>
                                    </p:anim>
                                    <p:anim calcmode="lin" valueType="num">
                                      <p:cBhvr>
                                        <p:cTn id="142" dur="500" fill="hold"/>
                                        <p:tgtEl>
                                          <p:spTgt spid="26"/>
                                        </p:tgtEl>
                                        <p:attrNameLst>
                                          <p:attrName>style.rotation</p:attrName>
                                        </p:attrNameLst>
                                      </p:cBhvr>
                                      <p:tavLst>
                                        <p:tav tm="0">
                                          <p:val>
                                            <p:fltVal val="90"/>
                                          </p:val>
                                        </p:tav>
                                        <p:tav tm="100000">
                                          <p:val>
                                            <p:fltVal val="0"/>
                                          </p:val>
                                        </p:tav>
                                      </p:tavLst>
                                    </p:anim>
                                    <p:animEffect transition="in" filter="fade">
                                      <p:cBhvr>
                                        <p:cTn id="143" dur="500"/>
                                        <p:tgtEl>
                                          <p:spTgt spid="26"/>
                                        </p:tgtEl>
                                      </p:cBhvr>
                                    </p:animEffect>
                                  </p:childTnLst>
                                </p:cTn>
                              </p:par>
                            </p:childTnLst>
                          </p:cTn>
                        </p:par>
                        <p:par>
                          <p:cTn id="144" fill="hold">
                            <p:stCondLst>
                              <p:cond delay="7704"/>
                            </p:stCondLst>
                            <p:childTnLst>
                              <p:par>
                                <p:cTn id="145" presetID="22" presetClass="entr" presetSubtype="8" fill="hold" grpId="0" nodeType="afterEffect">
                                  <p:stCondLst>
                                    <p:cond delay="0"/>
                                  </p:stCondLst>
                                  <p:childTnLst>
                                    <p:set>
                                      <p:cBhvr>
                                        <p:cTn id="146" dur="1" fill="hold">
                                          <p:stCondLst>
                                            <p:cond delay="0"/>
                                          </p:stCondLst>
                                        </p:cTn>
                                        <p:tgtEl>
                                          <p:spTgt spid="4"/>
                                        </p:tgtEl>
                                        <p:attrNameLst>
                                          <p:attrName>style.visibility</p:attrName>
                                        </p:attrNameLst>
                                      </p:cBhvr>
                                      <p:to>
                                        <p:strVal val="visible"/>
                                      </p:to>
                                    </p:set>
                                    <p:animEffect transition="in" filter="wipe(left)">
                                      <p:cBhvr>
                                        <p:cTn id="147" dur="500"/>
                                        <p:tgtEl>
                                          <p:spTgt spid="4"/>
                                        </p:tgtEl>
                                      </p:cBhvr>
                                    </p:animEffect>
                                  </p:childTnLst>
                                </p:cTn>
                              </p:par>
                            </p:childTnLst>
                          </p:cTn>
                        </p:par>
                        <p:par>
                          <p:cTn id="148" fill="hold">
                            <p:stCondLst>
                              <p:cond delay="8204"/>
                            </p:stCondLst>
                            <p:childTnLst>
                              <p:par>
                                <p:cTn id="149" presetID="16" presetClass="entr" presetSubtype="21" fill="hold" grpId="0" nodeType="after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barn(inVertical)">
                                      <p:cBhvr>
                                        <p:cTn id="1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animBg="1"/>
      <p:bldP spid="15" grpId="0" animBg="1"/>
      <p:bldP spid="16" grpId="0" animBg="1"/>
      <p:bldP spid="17" grpId="0" animBg="1"/>
      <p:bldP spid="18" grpId="0"/>
      <p:bldP spid="19" grpId="0" animBg="1"/>
      <p:bldP spid="20" grpId="0"/>
      <p:bldP spid="21" grpId="0" animBg="1"/>
      <p:bldP spid="22" grpId="0"/>
      <p:bldP spid="23" grpId="0" animBg="1"/>
      <p:bldP spid="24" grpId="0"/>
      <p:bldP spid="25"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p:cNvGrpSpPr>
          <p:nvPr/>
        </p:nvGrpSpPr>
        <p:grpSpPr bwMode="auto">
          <a:xfrm>
            <a:off x="3005127" y="1957388"/>
            <a:ext cx="1128713" cy="1128712"/>
            <a:chOff x="2558424" y="1401428"/>
            <a:chExt cx="1318727" cy="1318727"/>
          </a:xfrm>
        </p:grpSpPr>
        <p:sp>
          <p:nvSpPr>
            <p:cNvPr id="7" name="椭圆 6"/>
            <p:cNvSpPr/>
            <p:nvPr/>
          </p:nvSpPr>
          <p:spPr>
            <a:xfrm>
              <a:off x="2558424" y="1401428"/>
              <a:ext cx="1318727" cy="1318727"/>
            </a:xfrm>
            <a:prstGeom prst="ellipse">
              <a:avLst/>
            </a:prstGeom>
            <a:noFill/>
            <a:ln>
              <a:solidFill>
                <a:srgbClr val="306A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306A9B"/>
                </a:solidFill>
                <a:ea typeface="微软雅黑" panose="020B0503020204020204" pitchFamily="34" charset="-122"/>
              </a:endParaRPr>
            </a:p>
          </p:txBody>
        </p:sp>
        <p:sp>
          <p:nvSpPr>
            <p:cNvPr id="8" name="Freeform 11"/>
            <p:cNvSpPr>
              <a:spLocks/>
            </p:cNvSpPr>
            <p:nvPr/>
          </p:nvSpPr>
          <p:spPr bwMode="auto">
            <a:xfrm>
              <a:off x="2675274" y="1815037"/>
              <a:ext cx="1085027" cy="597230"/>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rgbClr val="306A9B"/>
            </a:solidFill>
            <a:ln>
              <a:noFill/>
            </a:ln>
          </p:spPr>
          <p:txBody>
            <a:bodyPr/>
            <a:lstStyle/>
            <a:p>
              <a:pPr eaLnBrk="1" fontAlgn="auto" hangingPunct="1">
                <a:spcBef>
                  <a:spcPts val="0"/>
                </a:spcBef>
                <a:spcAft>
                  <a:spcPts val="0"/>
                </a:spcAft>
                <a:defRPr/>
              </a:pPr>
              <a:endParaRPr lang="zh-CN" altLang="en-US" sz="1350" dirty="0">
                <a:solidFill>
                  <a:srgbClr val="306A9B"/>
                </a:solidFill>
                <a:latin typeface="+mn-lt"/>
                <a:ea typeface="微软雅黑" panose="020B0503020204020204" pitchFamily="34" charset="-122"/>
              </a:endParaRPr>
            </a:p>
          </p:txBody>
        </p:sp>
      </p:grpSp>
      <p:grpSp>
        <p:nvGrpSpPr>
          <p:cNvPr id="9" name="组合 8"/>
          <p:cNvGrpSpPr>
            <a:grpSpLocks/>
          </p:cNvGrpSpPr>
          <p:nvPr/>
        </p:nvGrpSpPr>
        <p:grpSpPr bwMode="auto">
          <a:xfrm>
            <a:off x="3920527" y="2053659"/>
            <a:ext cx="2991826" cy="936169"/>
            <a:chOff x="4172501" y="2264210"/>
            <a:chExt cx="2994190" cy="936374"/>
          </a:xfrm>
        </p:grpSpPr>
        <p:sp>
          <p:nvSpPr>
            <p:cNvPr id="10" name="文本框 37"/>
            <p:cNvSpPr txBox="1">
              <a:spLocks noChangeArrowheads="1"/>
            </p:cNvSpPr>
            <p:nvPr/>
          </p:nvSpPr>
          <p:spPr bwMode="auto">
            <a:xfrm>
              <a:off x="4172501" y="2492543"/>
              <a:ext cx="2994190" cy="70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zh-CN" altLang="en-US" sz="4000" dirty="0" smtClean="0">
                  <a:solidFill>
                    <a:srgbClr val="306A9B"/>
                  </a:solidFill>
                  <a:ea typeface="微软雅黑" pitchFamily="34" charset="-122"/>
                </a:rPr>
                <a:t>添加标题</a:t>
              </a:r>
              <a:endParaRPr lang="zh-CN" altLang="en-US" sz="4000" dirty="0">
                <a:solidFill>
                  <a:srgbClr val="306A9B"/>
                </a:solidFill>
                <a:ea typeface="微软雅黑" pitchFamily="34" charset="-122"/>
              </a:endParaRPr>
            </a:p>
          </p:txBody>
        </p:sp>
        <p:sp>
          <p:nvSpPr>
            <p:cNvPr id="11" name="文本框 38"/>
            <p:cNvSpPr txBox="1">
              <a:spLocks noChangeArrowheads="1"/>
            </p:cNvSpPr>
            <p:nvPr/>
          </p:nvSpPr>
          <p:spPr bwMode="auto">
            <a:xfrm>
              <a:off x="4470298" y="2264210"/>
              <a:ext cx="1286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eaLnBrk="1" hangingPunct="1"/>
              <a:r>
                <a:rPr lang="en-US" altLang="zh-CN" sz="1400" dirty="0">
                  <a:solidFill>
                    <a:srgbClr val="306A9B"/>
                  </a:solidFill>
                  <a:latin typeface="微软雅黑" pitchFamily="34" charset="-122"/>
                  <a:ea typeface="微软雅黑" pitchFamily="34" charset="-122"/>
                </a:rPr>
                <a:t>PART </a:t>
              </a:r>
              <a:r>
                <a:rPr lang="en-US" altLang="zh-CN" sz="1400" dirty="0" smtClean="0">
                  <a:solidFill>
                    <a:srgbClr val="306A9B"/>
                  </a:solidFill>
                  <a:latin typeface="微软雅黑" pitchFamily="34" charset="-122"/>
                  <a:ea typeface="微软雅黑" pitchFamily="34" charset="-122"/>
                </a:rPr>
                <a:t>FIVE</a:t>
              </a:r>
              <a:endParaRPr lang="zh-CN" altLang="en-US" sz="1400" dirty="0">
                <a:solidFill>
                  <a:srgbClr val="306A9B"/>
                </a:solidFill>
                <a:latin typeface="微软雅黑" pitchFamily="34" charset="-122"/>
                <a:ea typeface="微软雅黑" pitchFamily="34" charset="-122"/>
              </a:endParaRPr>
            </a:p>
          </p:txBody>
        </p:sp>
      </p:grpSp>
    </p:spTree>
    <p:extLst>
      <p:ext uri="{BB962C8B-B14F-4D97-AF65-F5344CB8AC3E}">
        <p14:creationId xmlns:p14="http://schemas.microsoft.com/office/powerpoint/2010/main" val="733662510"/>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par>
                                <p:cTn id="10" presetID="6" presetClass="emph" presetSubtype="0" decel="100000" fill="hold" nodeType="withEffect">
                                  <p:stCondLst>
                                    <p:cond delay="200"/>
                                  </p:stCondLst>
                                  <p:childTnLst>
                                    <p:animScale>
                                      <p:cBhvr>
                                        <p:cTn id="11" dur="250" fill="hold"/>
                                        <p:tgtEl>
                                          <p:spTgt spid="6"/>
                                        </p:tgtEl>
                                      </p:cBhvr>
                                      <p:by x="110000" y="110000"/>
                                    </p:animScale>
                                  </p:childTnLst>
                                </p:cTn>
                              </p:par>
                              <p:par>
                                <p:cTn id="12" presetID="6" presetClass="emph" presetSubtype="0" decel="100000" fill="hold" nodeType="withEffect">
                                  <p:stCondLst>
                                    <p:cond delay="400"/>
                                  </p:stCondLst>
                                  <p:childTnLst>
                                    <p:animScale>
                                      <p:cBhvr>
                                        <p:cTn id="13" dur="250" fill="hold"/>
                                        <p:tgtEl>
                                          <p:spTgt spid="6"/>
                                        </p:tgtEl>
                                      </p:cBhvr>
                                      <p:by x="91000" y="91000"/>
                                    </p:animScale>
                                  </p:childTnLst>
                                </p:cTn>
                              </p:par>
                            </p:childTnLst>
                          </p:cTn>
                        </p:par>
                        <p:par>
                          <p:cTn id="14" fill="hold">
                            <p:stCondLst>
                              <p:cond delay="650"/>
                            </p:stCondLst>
                            <p:childTnLst>
                              <p:par>
                                <p:cTn id="15" presetID="2" presetClass="entr" presetSubtype="2" decel="10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sp>
        <p:nvSpPr>
          <p:cNvPr id="4" name="梯形 3"/>
          <p:cNvSpPr/>
          <p:nvPr/>
        </p:nvSpPr>
        <p:spPr>
          <a:xfrm rot="16200000">
            <a:off x="6307263" y="1616585"/>
            <a:ext cx="1185864" cy="3113506"/>
          </a:xfrm>
          <a:prstGeom prst="trapezoid">
            <a:avLst>
              <a:gd name="adj" fmla="val 15639"/>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 name="梯形 4"/>
          <p:cNvSpPr/>
          <p:nvPr/>
        </p:nvSpPr>
        <p:spPr>
          <a:xfrm rot="16200000">
            <a:off x="6307263" y="-157258"/>
            <a:ext cx="1185864" cy="3113506"/>
          </a:xfrm>
          <a:prstGeom prst="trapezoid">
            <a:avLst>
              <a:gd name="adj" fmla="val 15639"/>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梯形 7"/>
          <p:cNvSpPr/>
          <p:nvPr/>
        </p:nvSpPr>
        <p:spPr>
          <a:xfrm rot="5400000" flipH="1">
            <a:off x="1650875" y="2501577"/>
            <a:ext cx="1185864" cy="3113506"/>
          </a:xfrm>
          <a:prstGeom prst="trapezoid">
            <a:avLst>
              <a:gd name="adj" fmla="val 15639"/>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梯形 8"/>
          <p:cNvSpPr/>
          <p:nvPr/>
        </p:nvSpPr>
        <p:spPr>
          <a:xfrm rot="5400000" flipH="1">
            <a:off x="1650875" y="729021"/>
            <a:ext cx="1185864" cy="3113506"/>
          </a:xfrm>
          <a:prstGeom prst="trapezoid">
            <a:avLst>
              <a:gd name="adj" fmla="val 15639"/>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0" name="组合 9"/>
          <p:cNvGrpSpPr/>
          <p:nvPr/>
        </p:nvGrpSpPr>
        <p:grpSpPr>
          <a:xfrm>
            <a:off x="3800561" y="994496"/>
            <a:ext cx="1350000" cy="810000"/>
            <a:chOff x="5067414" y="1325994"/>
            <a:chExt cx="1800000" cy="1080000"/>
          </a:xfrm>
          <a:solidFill>
            <a:srgbClr val="306A9B"/>
          </a:solidFill>
        </p:grpSpPr>
        <p:sp>
          <p:nvSpPr>
            <p:cNvPr id="11" name="矩形 10"/>
            <p:cNvSpPr/>
            <p:nvPr/>
          </p:nvSpPr>
          <p:spPr>
            <a:xfrm flipH="1">
              <a:off x="5067414" y="1325994"/>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12" name="图片 11"/>
            <p:cNvPicPr>
              <a:picLocks noChangeAspect="1"/>
            </p:cNvPicPr>
            <p:nvPr/>
          </p:nvPicPr>
          <p:blipFill>
            <a:blip r:embed="rId4">
              <a:biLevel thresh="25000"/>
            </a:blip>
            <a:stretch>
              <a:fillRect/>
            </a:stretch>
          </p:blipFill>
          <p:spPr>
            <a:xfrm>
              <a:off x="5644794" y="1553735"/>
              <a:ext cx="844962" cy="551062"/>
            </a:xfrm>
            <a:prstGeom prst="rect">
              <a:avLst/>
            </a:prstGeom>
            <a:grpFill/>
          </p:spPr>
        </p:pic>
      </p:grpSp>
      <p:grpSp>
        <p:nvGrpSpPr>
          <p:cNvPr id="13" name="组合 12"/>
          <p:cNvGrpSpPr/>
          <p:nvPr/>
        </p:nvGrpSpPr>
        <p:grpSpPr>
          <a:xfrm>
            <a:off x="3993442" y="1880774"/>
            <a:ext cx="1350000" cy="810000"/>
            <a:chOff x="5324589" y="2507698"/>
            <a:chExt cx="1800000" cy="1080000"/>
          </a:xfrm>
          <a:solidFill>
            <a:srgbClr val="306A9B"/>
          </a:solidFill>
        </p:grpSpPr>
        <p:sp>
          <p:nvSpPr>
            <p:cNvPr id="14" name="矩形 13"/>
            <p:cNvSpPr/>
            <p:nvPr/>
          </p:nvSpPr>
          <p:spPr>
            <a:xfrm flipH="1">
              <a:off x="5324589" y="2507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15" name="图片 14"/>
            <p:cNvPicPr>
              <a:picLocks noChangeAspect="1"/>
            </p:cNvPicPr>
            <p:nvPr/>
          </p:nvPicPr>
          <p:blipFill>
            <a:blip r:embed="rId5">
              <a:biLevel thresh="25000"/>
            </a:blip>
            <a:stretch>
              <a:fillRect/>
            </a:stretch>
          </p:blipFill>
          <p:spPr>
            <a:xfrm>
              <a:off x="5793579" y="2605663"/>
              <a:ext cx="698315" cy="711327"/>
            </a:xfrm>
            <a:prstGeom prst="rect">
              <a:avLst/>
            </a:prstGeom>
            <a:grpFill/>
          </p:spPr>
        </p:pic>
      </p:grpSp>
      <p:grpSp>
        <p:nvGrpSpPr>
          <p:cNvPr id="16" name="组合 15"/>
          <p:cNvGrpSpPr/>
          <p:nvPr/>
        </p:nvGrpSpPr>
        <p:grpSpPr>
          <a:xfrm>
            <a:off x="3993442" y="3653330"/>
            <a:ext cx="1350000" cy="810000"/>
            <a:chOff x="5324589" y="4871107"/>
            <a:chExt cx="1800000" cy="1080000"/>
          </a:xfrm>
          <a:solidFill>
            <a:srgbClr val="306A9B"/>
          </a:solidFill>
        </p:grpSpPr>
        <p:sp>
          <p:nvSpPr>
            <p:cNvPr id="17" name="矩形 16"/>
            <p:cNvSpPr/>
            <p:nvPr/>
          </p:nvSpPr>
          <p:spPr>
            <a:xfrm flipH="1">
              <a:off x="5324589" y="4871107"/>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18" name="图片 17"/>
            <p:cNvPicPr>
              <a:picLocks noChangeAspect="1"/>
            </p:cNvPicPr>
            <p:nvPr/>
          </p:nvPicPr>
          <p:blipFill>
            <a:blip r:embed="rId6">
              <a:biLevel thresh="25000"/>
            </a:blip>
            <a:stretch>
              <a:fillRect/>
            </a:stretch>
          </p:blipFill>
          <p:spPr>
            <a:xfrm>
              <a:off x="5736436" y="5117683"/>
              <a:ext cx="877882" cy="586845"/>
            </a:xfrm>
            <a:prstGeom prst="rect">
              <a:avLst/>
            </a:prstGeom>
            <a:grpFill/>
          </p:spPr>
        </p:pic>
      </p:grpSp>
      <p:grpSp>
        <p:nvGrpSpPr>
          <p:cNvPr id="19" name="组合 18"/>
          <p:cNvGrpSpPr/>
          <p:nvPr/>
        </p:nvGrpSpPr>
        <p:grpSpPr>
          <a:xfrm>
            <a:off x="3800561" y="2767052"/>
            <a:ext cx="1350000" cy="810000"/>
            <a:chOff x="5067414" y="3689402"/>
            <a:chExt cx="1800000" cy="1080000"/>
          </a:xfrm>
          <a:solidFill>
            <a:srgbClr val="306A9B"/>
          </a:solidFill>
        </p:grpSpPr>
        <p:sp>
          <p:nvSpPr>
            <p:cNvPr id="20" name="矩形 19"/>
            <p:cNvSpPr/>
            <p:nvPr/>
          </p:nvSpPr>
          <p:spPr>
            <a:xfrm flipH="1">
              <a:off x="5067414" y="3689402"/>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21" name="图片 20"/>
            <p:cNvPicPr>
              <a:picLocks noChangeAspect="1"/>
            </p:cNvPicPr>
            <p:nvPr/>
          </p:nvPicPr>
          <p:blipFill>
            <a:blip r:embed="rId7">
              <a:biLevel thresh="25000"/>
            </a:blip>
            <a:stretch>
              <a:fillRect/>
            </a:stretch>
          </p:blipFill>
          <p:spPr>
            <a:xfrm>
              <a:off x="5617572" y="3836879"/>
              <a:ext cx="899408" cy="703885"/>
            </a:xfrm>
            <a:prstGeom prst="rect">
              <a:avLst/>
            </a:prstGeom>
            <a:grpFill/>
          </p:spPr>
        </p:pic>
      </p:grpSp>
      <p:grpSp>
        <p:nvGrpSpPr>
          <p:cNvPr id="22" name="组合 21"/>
          <p:cNvGrpSpPr/>
          <p:nvPr/>
        </p:nvGrpSpPr>
        <p:grpSpPr>
          <a:xfrm>
            <a:off x="6256542" y="973496"/>
            <a:ext cx="2058785" cy="891526"/>
            <a:chOff x="8342056" y="1297995"/>
            <a:chExt cx="2745046" cy="1188701"/>
          </a:xfrm>
        </p:grpSpPr>
        <p:sp>
          <p:nvSpPr>
            <p:cNvPr id="23" name="文本框 22"/>
            <p:cNvSpPr txBox="1"/>
            <p:nvPr/>
          </p:nvSpPr>
          <p:spPr>
            <a:xfrm flipH="1">
              <a:off x="8342056" y="1297995"/>
              <a:ext cx="2320903" cy="310170"/>
            </a:xfrm>
            <a:prstGeom prst="rect">
              <a:avLst/>
            </a:prstGeom>
            <a:noFill/>
          </p:spPr>
          <p:txBody>
            <a:bodyPr wrap="square" rtlCol="0">
              <a:spAutoFit/>
            </a:bodyPr>
            <a:lstStyle/>
            <a:p>
              <a:pPr>
                <a:lnSpc>
                  <a:spcPct val="90000"/>
                </a:lnSpc>
                <a:spcBef>
                  <a:spcPts val="750"/>
                </a:spcBef>
              </a:pPr>
              <a:r>
                <a:rPr lang="zh-CN" altLang="en-US" sz="1013" b="1" dirty="0">
                  <a:solidFill>
                    <a:srgbClr val="F0FAFA"/>
                  </a:solidFill>
                  <a:latin typeface="微软雅黑" panose="020B0503020204020204" pitchFamily="34" charset="-122"/>
                  <a:ea typeface="微软雅黑" panose="020B0503020204020204" pitchFamily="34" charset="-122"/>
                </a:rPr>
                <a:t>添加标题</a:t>
              </a:r>
            </a:p>
          </p:txBody>
        </p:sp>
        <p:sp>
          <p:nvSpPr>
            <p:cNvPr id="24" name="文本框 23"/>
            <p:cNvSpPr txBox="1"/>
            <p:nvPr/>
          </p:nvSpPr>
          <p:spPr>
            <a:xfrm flipH="1">
              <a:off x="8346043" y="1587989"/>
              <a:ext cx="2741059" cy="898707"/>
            </a:xfrm>
            <a:prstGeom prst="rect">
              <a:avLst/>
            </a:prstGeom>
            <a:noFill/>
          </p:spPr>
          <p:txBody>
            <a:bodyPr wrap="square" rtlCol="0">
              <a:spAutoFit/>
            </a:bodyPr>
            <a:lstStyle/>
            <a:p>
              <a:pPr>
                <a:lnSpc>
                  <a:spcPct val="120000"/>
                </a:lnSpc>
              </a:pPr>
              <a:r>
                <a:rPr lang="zh-CN" altLang="en-US" sz="105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50" dirty="0">
                <a:solidFill>
                  <a:srgbClr val="F0FAFA"/>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5462570" y="1087660"/>
            <a:ext cx="723275" cy="646331"/>
          </a:xfrm>
          <a:prstGeom prst="rect">
            <a:avLst/>
          </a:prstGeom>
          <a:noFill/>
        </p:spPr>
        <p:txBody>
          <a:bodyPr wrap="none"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01</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26" name="文本框 25"/>
          <p:cNvSpPr txBox="1"/>
          <p:nvPr/>
        </p:nvSpPr>
        <p:spPr>
          <a:xfrm>
            <a:off x="3011092" y="1974149"/>
            <a:ext cx="723275" cy="646331"/>
          </a:xfrm>
          <a:prstGeom prst="rect">
            <a:avLst/>
          </a:prstGeom>
          <a:noFill/>
        </p:spPr>
        <p:txBody>
          <a:bodyPr wrap="none"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02</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27" name="文本框 26"/>
          <p:cNvSpPr txBox="1"/>
          <p:nvPr/>
        </p:nvSpPr>
        <p:spPr>
          <a:xfrm>
            <a:off x="5459225" y="2860428"/>
            <a:ext cx="723275" cy="646331"/>
          </a:xfrm>
          <a:prstGeom prst="rect">
            <a:avLst/>
          </a:prstGeom>
          <a:noFill/>
        </p:spPr>
        <p:txBody>
          <a:bodyPr wrap="none"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03</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28" name="文本框 27"/>
          <p:cNvSpPr txBox="1"/>
          <p:nvPr/>
        </p:nvSpPr>
        <p:spPr>
          <a:xfrm>
            <a:off x="3006191" y="3746705"/>
            <a:ext cx="723275" cy="646331"/>
          </a:xfrm>
          <a:prstGeom prst="rect">
            <a:avLst/>
          </a:prstGeom>
          <a:noFill/>
        </p:spPr>
        <p:txBody>
          <a:bodyPr wrap="none"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04</a:t>
            </a:r>
            <a:endParaRPr lang="zh-CN" altLang="en-US" sz="3600" b="1" dirty="0">
              <a:solidFill>
                <a:schemeClr val="bg1"/>
              </a:solidFill>
              <a:latin typeface="Batang" panose="02030600000101010101" pitchFamily="18" charset="-127"/>
              <a:ea typeface="Batang" panose="02030600000101010101" pitchFamily="18" charset="-127"/>
            </a:endParaRPr>
          </a:p>
        </p:txBody>
      </p:sp>
      <p:grpSp>
        <p:nvGrpSpPr>
          <p:cNvPr id="29" name="组合 28"/>
          <p:cNvGrpSpPr/>
          <p:nvPr/>
        </p:nvGrpSpPr>
        <p:grpSpPr>
          <a:xfrm>
            <a:off x="6256543" y="2746052"/>
            <a:ext cx="2058784" cy="891526"/>
            <a:chOff x="7656515" y="2131419"/>
            <a:chExt cx="2830606" cy="1188701"/>
          </a:xfrm>
        </p:grpSpPr>
        <p:sp>
          <p:nvSpPr>
            <p:cNvPr id="30" name="文本框 29"/>
            <p:cNvSpPr txBox="1"/>
            <p:nvPr/>
          </p:nvSpPr>
          <p:spPr>
            <a:xfrm flipH="1">
              <a:off x="7656515" y="2131419"/>
              <a:ext cx="2393245" cy="310170"/>
            </a:xfrm>
            <a:prstGeom prst="rect">
              <a:avLst/>
            </a:prstGeom>
            <a:noFill/>
          </p:spPr>
          <p:txBody>
            <a:bodyPr wrap="square" rtlCol="0">
              <a:spAutoFit/>
            </a:bodyPr>
            <a:lstStyle/>
            <a:p>
              <a:pPr>
                <a:lnSpc>
                  <a:spcPct val="90000"/>
                </a:lnSpc>
                <a:spcBef>
                  <a:spcPts val="750"/>
                </a:spcBef>
              </a:pPr>
              <a:r>
                <a:rPr lang="zh-CN" altLang="en-US" sz="1013" b="1" dirty="0">
                  <a:solidFill>
                    <a:srgbClr val="F0FAFA"/>
                  </a:solidFill>
                  <a:latin typeface="微软雅黑" panose="020B0503020204020204" pitchFamily="34" charset="-122"/>
                  <a:ea typeface="微软雅黑" panose="020B0503020204020204" pitchFamily="34" charset="-122"/>
                </a:rPr>
                <a:t>添加标题</a:t>
              </a:r>
            </a:p>
          </p:txBody>
        </p:sp>
        <p:sp>
          <p:nvSpPr>
            <p:cNvPr id="31" name="文本框 30"/>
            <p:cNvSpPr txBox="1"/>
            <p:nvPr/>
          </p:nvSpPr>
          <p:spPr>
            <a:xfrm flipH="1">
              <a:off x="7660625" y="2421413"/>
              <a:ext cx="2826496" cy="898707"/>
            </a:xfrm>
            <a:prstGeom prst="rect">
              <a:avLst/>
            </a:prstGeom>
            <a:noFill/>
          </p:spPr>
          <p:txBody>
            <a:bodyPr wrap="square" rtlCol="0">
              <a:spAutoFit/>
            </a:bodyPr>
            <a:lstStyle/>
            <a:p>
              <a:pPr>
                <a:lnSpc>
                  <a:spcPct val="120000"/>
                </a:lnSpc>
              </a:pPr>
              <a:r>
                <a:rPr lang="zh-CN" altLang="en-US" sz="105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50" dirty="0">
                <a:solidFill>
                  <a:srgbClr val="F0FAFA"/>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75898" y="1859773"/>
            <a:ext cx="2064143" cy="891526"/>
            <a:chOff x="7649148" y="2131419"/>
            <a:chExt cx="2837973" cy="1188701"/>
          </a:xfrm>
        </p:grpSpPr>
        <p:sp>
          <p:nvSpPr>
            <p:cNvPr id="33" name="文本框 32"/>
            <p:cNvSpPr txBox="1"/>
            <p:nvPr/>
          </p:nvSpPr>
          <p:spPr>
            <a:xfrm flipH="1">
              <a:off x="7649148" y="2131419"/>
              <a:ext cx="2767213" cy="310170"/>
            </a:xfrm>
            <a:prstGeom prst="rect">
              <a:avLst/>
            </a:prstGeom>
            <a:noFill/>
          </p:spPr>
          <p:txBody>
            <a:bodyPr wrap="square" rtlCol="0">
              <a:spAutoFit/>
            </a:bodyPr>
            <a:lstStyle/>
            <a:p>
              <a:pPr algn="r">
                <a:lnSpc>
                  <a:spcPct val="90000"/>
                </a:lnSpc>
                <a:spcBef>
                  <a:spcPts val="750"/>
                </a:spcBef>
              </a:pPr>
              <a:r>
                <a:rPr lang="zh-CN" altLang="en-US" sz="1013" b="1" dirty="0">
                  <a:solidFill>
                    <a:srgbClr val="F0FAFA"/>
                  </a:solidFill>
                  <a:latin typeface="微软雅黑" panose="020B0503020204020204" pitchFamily="34" charset="-122"/>
                  <a:ea typeface="微软雅黑" panose="020B0503020204020204" pitchFamily="34" charset="-122"/>
                </a:rPr>
                <a:t>添加标题</a:t>
              </a:r>
            </a:p>
          </p:txBody>
        </p:sp>
        <p:sp>
          <p:nvSpPr>
            <p:cNvPr id="34" name="文本框 33"/>
            <p:cNvSpPr txBox="1"/>
            <p:nvPr/>
          </p:nvSpPr>
          <p:spPr>
            <a:xfrm flipH="1">
              <a:off x="7660624" y="2421413"/>
              <a:ext cx="2826497" cy="898707"/>
            </a:xfrm>
            <a:prstGeom prst="rect">
              <a:avLst/>
            </a:prstGeom>
            <a:noFill/>
          </p:spPr>
          <p:txBody>
            <a:bodyPr wrap="square" rtlCol="0">
              <a:spAutoFit/>
            </a:bodyPr>
            <a:lstStyle/>
            <a:p>
              <a:pPr>
                <a:lnSpc>
                  <a:spcPct val="120000"/>
                </a:lnSpc>
              </a:pPr>
              <a:r>
                <a:rPr lang="zh-CN" altLang="en-US" sz="105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50" dirty="0">
                <a:solidFill>
                  <a:srgbClr val="F0FAFA"/>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875898" y="3632329"/>
            <a:ext cx="2064142" cy="891526"/>
            <a:chOff x="7649149" y="2131419"/>
            <a:chExt cx="2837972" cy="1188701"/>
          </a:xfrm>
        </p:grpSpPr>
        <p:sp>
          <p:nvSpPr>
            <p:cNvPr id="36" name="文本框 35"/>
            <p:cNvSpPr txBox="1"/>
            <p:nvPr/>
          </p:nvSpPr>
          <p:spPr>
            <a:xfrm flipH="1">
              <a:off x="7649149" y="2131419"/>
              <a:ext cx="2767213" cy="310170"/>
            </a:xfrm>
            <a:prstGeom prst="rect">
              <a:avLst/>
            </a:prstGeom>
            <a:noFill/>
          </p:spPr>
          <p:txBody>
            <a:bodyPr wrap="square" rtlCol="0">
              <a:spAutoFit/>
            </a:bodyPr>
            <a:lstStyle/>
            <a:p>
              <a:pPr algn="r">
                <a:lnSpc>
                  <a:spcPct val="90000"/>
                </a:lnSpc>
                <a:spcBef>
                  <a:spcPts val="750"/>
                </a:spcBef>
              </a:pPr>
              <a:r>
                <a:rPr lang="zh-CN" altLang="en-US" sz="1013" b="1" dirty="0">
                  <a:solidFill>
                    <a:srgbClr val="F0FAFA"/>
                  </a:solidFill>
                  <a:latin typeface="微软雅黑" panose="020B0503020204020204" pitchFamily="34" charset="-122"/>
                  <a:ea typeface="微软雅黑" panose="020B0503020204020204" pitchFamily="34" charset="-122"/>
                </a:rPr>
                <a:t>添加标题</a:t>
              </a:r>
            </a:p>
          </p:txBody>
        </p:sp>
        <p:sp>
          <p:nvSpPr>
            <p:cNvPr id="37" name="文本框 36"/>
            <p:cNvSpPr txBox="1"/>
            <p:nvPr/>
          </p:nvSpPr>
          <p:spPr>
            <a:xfrm flipH="1">
              <a:off x="7660624" y="2421413"/>
              <a:ext cx="2826497" cy="898707"/>
            </a:xfrm>
            <a:prstGeom prst="rect">
              <a:avLst/>
            </a:prstGeom>
            <a:noFill/>
          </p:spPr>
          <p:txBody>
            <a:bodyPr wrap="square" rtlCol="0">
              <a:spAutoFit/>
            </a:bodyPr>
            <a:lstStyle/>
            <a:p>
              <a:pPr>
                <a:lnSpc>
                  <a:spcPct val="120000"/>
                </a:lnSpc>
              </a:pPr>
              <a:r>
                <a:rPr lang="zh-CN" altLang="en-US" sz="105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50" dirty="0">
                <a:solidFill>
                  <a:srgbClr val="F0FAF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557429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250"/>
                                        <p:tgtEl>
                                          <p:spTgt spid="5"/>
                                        </p:tgtEl>
                                      </p:cBhvr>
                                    </p:animEffect>
                                  </p:childTnLst>
                                </p:cTn>
                              </p:par>
                            </p:childTnLst>
                          </p:cTn>
                        </p:par>
                        <p:par>
                          <p:cTn id="25" fill="hold">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ppt_x</p:attrName>
                                        </p:attrNameLst>
                                      </p:cBhvr>
                                      <p:tavLst>
                                        <p:tav tm="0">
                                          <p:val>
                                            <p:strVal val="#ppt_x-#ppt_w/2"/>
                                          </p:val>
                                        </p:tav>
                                        <p:tav tm="100000">
                                          <p:val>
                                            <p:strVal val="#ppt_x"/>
                                          </p:val>
                                        </p:tav>
                                      </p:tavLst>
                                    </p:anim>
                                    <p:anim calcmode="lin" valueType="num">
                                      <p:cBhvr>
                                        <p:cTn id="29" dur="500" fill="hold"/>
                                        <p:tgtEl>
                                          <p:spTgt spid="25"/>
                                        </p:tgtEl>
                                        <p:attrNameLst>
                                          <p:attrName>ppt_y</p:attrName>
                                        </p:attrNameLst>
                                      </p:cBhvr>
                                      <p:tavLst>
                                        <p:tav tm="0">
                                          <p:val>
                                            <p:strVal val="#ppt_y"/>
                                          </p:val>
                                        </p:tav>
                                        <p:tav tm="100000">
                                          <p:val>
                                            <p:strVal val="#ppt_y"/>
                                          </p:val>
                                        </p:tav>
                                      </p:tavLst>
                                    </p:anim>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17"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ppt_w/2"/>
                                          </p:val>
                                        </p:tav>
                                        <p:tav tm="100000">
                                          <p:val>
                                            <p:strVal val="#ppt_x"/>
                                          </p:val>
                                        </p:tav>
                                      </p:tavLst>
                                    </p:anim>
                                    <p:anim calcmode="lin" valueType="num">
                                      <p:cBhvr>
                                        <p:cTn id="36" dur="500" fill="hold"/>
                                        <p:tgtEl>
                                          <p:spTgt spid="22"/>
                                        </p:tgtEl>
                                        <p:attrNameLst>
                                          <p:attrName>ppt_y</p:attrName>
                                        </p:attrNameLst>
                                      </p:cBhvr>
                                      <p:tavLst>
                                        <p:tav tm="0">
                                          <p:val>
                                            <p:strVal val="#ppt_y"/>
                                          </p:val>
                                        </p:tav>
                                        <p:tav tm="100000">
                                          <p:val>
                                            <p:strVal val="#ppt_y"/>
                                          </p:val>
                                        </p:tav>
                                      </p:tavLst>
                                    </p:anim>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250"/>
                                        <p:tgtEl>
                                          <p:spTgt spid="9"/>
                                        </p:tgtEl>
                                      </p:cBhvr>
                                    </p:animEffect>
                                  </p:childTnLst>
                                </p:cTn>
                              </p:par>
                            </p:childTnLst>
                          </p:cTn>
                        </p:par>
                        <p:par>
                          <p:cTn id="43" fill="hold">
                            <p:stCondLst>
                              <p:cond delay="2750"/>
                            </p:stCondLst>
                            <p:childTnLst>
                              <p:par>
                                <p:cTn id="44" presetID="17" presetClass="entr" presetSubtype="2"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ppt_x</p:attrName>
                                        </p:attrNameLst>
                                      </p:cBhvr>
                                      <p:tavLst>
                                        <p:tav tm="0">
                                          <p:val>
                                            <p:strVal val="#ppt_x+#ppt_w/2"/>
                                          </p:val>
                                        </p:tav>
                                        <p:tav tm="100000">
                                          <p:val>
                                            <p:strVal val="#ppt_x"/>
                                          </p:val>
                                        </p:tav>
                                      </p:tavLst>
                                    </p:anim>
                                    <p:anim calcmode="lin" valueType="num">
                                      <p:cBhvr>
                                        <p:cTn id="47" dur="500" fill="hold"/>
                                        <p:tgtEl>
                                          <p:spTgt spid="26"/>
                                        </p:tgtEl>
                                        <p:attrNameLst>
                                          <p:attrName>ppt_y</p:attrName>
                                        </p:attrNameLst>
                                      </p:cBhvr>
                                      <p:tavLst>
                                        <p:tav tm="0">
                                          <p:val>
                                            <p:strVal val="#ppt_y"/>
                                          </p:val>
                                        </p:tav>
                                        <p:tav tm="100000">
                                          <p:val>
                                            <p:strVal val="#ppt_y"/>
                                          </p:val>
                                        </p:tav>
                                      </p:tavLst>
                                    </p:anim>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strVal val="#ppt_h"/>
                                          </p:val>
                                        </p:tav>
                                        <p:tav tm="100000">
                                          <p:val>
                                            <p:strVal val="#ppt_h"/>
                                          </p:val>
                                        </p:tav>
                                      </p:tavLst>
                                    </p:anim>
                                  </p:childTnLst>
                                </p:cTn>
                              </p:par>
                            </p:childTnLst>
                          </p:cTn>
                        </p:par>
                        <p:par>
                          <p:cTn id="50" fill="hold">
                            <p:stCondLst>
                              <p:cond delay="3250"/>
                            </p:stCondLst>
                            <p:childTnLst>
                              <p:par>
                                <p:cTn id="51" presetID="17" presetClass="entr" presetSubtype="2"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ppt_x</p:attrName>
                                        </p:attrNameLst>
                                      </p:cBhvr>
                                      <p:tavLst>
                                        <p:tav tm="0">
                                          <p:val>
                                            <p:strVal val="#ppt_x+#ppt_w/2"/>
                                          </p:val>
                                        </p:tav>
                                        <p:tav tm="100000">
                                          <p:val>
                                            <p:strVal val="#ppt_x"/>
                                          </p:val>
                                        </p:tav>
                                      </p:tavLst>
                                    </p:anim>
                                    <p:anim calcmode="lin" valueType="num">
                                      <p:cBhvr>
                                        <p:cTn id="54" dur="500" fill="hold"/>
                                        <p:tgtEl>
                                          <p:spTgt spid="32"/>
                                        </p:tgtEl>
                                        <p:attrNameLst>
                                          <p:attrName>ppt_y</p:attrName>
                                        </p:attrNameLst>
                                      </p:cBhvr>
                                      <p:tavLst>
                                        <p:tav tm="0">
                                          <p:val>
                                            <p:strVal val="#ppt_y"/>
                                          </p:val>
                                        </p:tav>
                                        <p:tav tm="100000">
                                          <p:val>
                                            <p:strVal val="#ppt_y"/>
                                          </p:val>
                                        </p:tav>
                                      </p:tavLst>
                                    </p:anim>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strVal val="#ppt_h"/>
                                          </p:val>
                                        </p:tav>
                                        <p:tav tm="100000">
                                          <p:val>
                                            <p:strVal val="#ppt_h"/>
                                          </p:val>
                                        </p:tav>
                                      </p:tavLst>
                                    </p:anim>
                                  </p:childTnLst>
                                </p:cTn>
                              </p:par>
                            </p:childTnLst>
                          </p:cTn>
                        </p:par>
                        <p:par>
                          <p:cTn id="57" fill="hold">
                            <p:stCondLst>
                              <p:cond delay="3750"/>
                            </p:stCondLst>
                            <p:childTnLst>
                              <p:par>
                                <p:cTn id="58" presetID="22" presetClass="entr" presetSubtype="8"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250"/>
                                        <p:tgtEl>
                                          <p:spTgt spid="4"/>
                                        </p:tgtEl>
                                      </p:cBhvr>
                                    </p:animEffect>
                                  </p:childTnLst>
                                </p:cTn>
                              </p:par>
                            </p:childTnLst>
                          </p:cTn>
                        </p:par>
                        <p:par>
                          <p:cTn id="61" fill="hold">
                            <p:stCondLst>
                              <p:cond delay="4000"/>
                            </p:stCondLst>
                            <p:childTnLst>
                              <p:par>
                                <p:cTn id="62" presetID="17" presetClass="entr" presetSubtype="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ppt_x</p:attrName>
                                        </p:attrNameLst>
                                      </p:cBhvr>
                                      <p:tavLst>
                                        <p:tav tm="0">
                                          <p:val>
                                            <p:strVal val="#ppt_x-#ppt_w/2"/>
                                          </p:val>
                                        </p:tav>
                                        <p:tav tm="100000">
                                          <p:val>
                                            <p:strVal val="#ppt_x"/>
                                          </p:val>
                                        </p:tav>
                                      </p:tavLst>
                                    </p:anim>
                                    <p:anim calcmode="lin" valueType="num">
                                      <p:cBhvr>
                                        <p:cTn id="65" dur="500" fill="hold"/>
                                        <p:tgtEl>
                                          <p:spTgt spid="27"/>
                                        </p:tgtEl>
                                        <p:attrNameLst>
                                          <p:attrName>ppt_y</p:attrName>
                                        </p:attrNameLst>
                                      </p:cBhvr>
                                      <p:tavLst>
                                        <p:tav tm="0">
                                          <p:val>
                                            <p:strVal val="#ppt_y"/>
                                          </p:val>
                                        </p:tav>
                                        <p:tav tm="100000">
                                          <p:val>
                                            <p:strVal val="#ppt_y"/>
                                          </p:val>
                                        </p:tav>
                                      </p:tavLst>
                                    </p:anim>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ppt_x</p:attrName>
                                        </p:attrNameLst>
                                      </p:cBhvr>
                                      <p:tavLst>
                                        <p:tav tm="0">
                                          <p:val>
                                            <p:strVal val="#ppt_x-#ppt_w/2"/>
                                          </p:val>
                                        </p:tav>
                                        <p:tav tm="100000">
                                          <p:val>
                                            <p:strVal val="#ppt_x"/>
                                          </p:val>
                                        </p:tav>
                                      </p:tavLst>
                                    </p:anim>
                                    <p:anim calcmode="lin" valueType="num">
                                      <p:cBhvr>
                                        <p:cTn id="72" dur="500" fill="hold"/>
                                        <p:tgtEl>
                                          <p:spTgt spid="29"/>
                                        </p:tgtEl>
                                        <p:attrNameLst>
                                          <p:attrName>ppt_y</p:attrName>
                                        </p:attrNameLst>
                                      </p:cBhvr>
                                      <p:tavLst>
                                        <p:tav tm="0">
                                          <p:val>
                                            <p:strVal val="#ppt_y"/>
                                          </p:val>
                                        </p:tav>
                                        <p:tav tm="100000">
                                          <p:val>
                                            <p:strVal val="#ppt_y"/>
                                          </p:val>
                                        </p:tav>
                                      </p:tavLst>
                                    </p:anim>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strVal val="#ppt_h"/>
                                          </p:val>
                                        </p:tav>
                                        <p:tav tm="100000">
                                          <p:val>
                                            <p:strVal val="#ppt_h"/>
                                          </p:val>
                                        </p:tav>
                                      </p:tavLst>
                                    </p:anim>
                                  </p:childTnLst>
                                </p:cTn>
                              </p:par>
                            </p:childTnLst>
                          </p:cTn>
                        </p:par>
                        <p:par>
                          <p:cTn id="75" fill="hold">
                            <p:stCondLst>
                              <p:cond delay="5000"/>
                            </p:stCondLst>
                            <p:childTnLst>
                              <p:par>
                                <p:cTn id="76" presetID="22" presetClass="entr" presetSubtype="2"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right)">
                                      <p:cBhvr>
                                        <p:cTn id="78" dur="250"/>
                                        <p:tgtEl>
                                          <p:spTgt spid="8"/>
                                        </p:tgtEl>
                                      </p:cBhvr>
                                    </p:animEffect>
                                  </p:childTnLst>
                                </p:cTn>
                              </p:par>
                            </p:childTnLst>
                          </p:cTn>
                        </p:par>
                        <p:par>
                          <p:cTn id="79" fill="hold">
                            <p:stCondLst>
                              <p:cond delay="5250"/>
                            </p:stCondLst>
                            <p:childTnLst>
                              <p:par>
                                <p:cTn id="80" presetID="17" presetClass="entr" presetSubtype="2"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ppt_x</p:attrName>
                                        </p:attrNameLst>
                                      </p:cBhvr>
                                      <p:tavLst>
                                        <p:tav tm="0">
                                          <p:val>
                                            <p:strVal val="#ppt_x+#ppt_w/2"/>
                                          </p:val>
                                        </p:tav>
                                        <p:tav tm="100000">
                                          <p:val>
                                            <p:strVal val="#ppt_x"/>
                                          </p:val>
                                        </p:tav>
                                      </p:tavLst>
                                    </p:anim>
                                    <p:anim calcmode="lin" valueType="num">
                                      <p:cBhvr>
                                        <p:cTn id="83" dur="500" fill="hold"/>
                                        <p:tgtEl>
                                          <p:spTgt spid="28"/>
                                        </p:tgtEl>
                                        <p:attrNameLst>
                                          <p:attrName>ppt_y</p:attrName>
                                        </p:attrNameLst>
                                      </p:cBhvr>
                                      <p:tavLst>
                                        <p:tav tm="0">
                                          <p:val>
                                            <p:strVal val="#ppt_y"/>
                                          </p:val>
                                        </p:tav>
                                        <p:tav tm="100000">
                                          <p:val>
                                            <p:strVal val="#ppt_y"/>
                                          </p:val>
                                        </p:tav>
                                      </p:tavLst>
                                    </p:anim>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strVal val="#ppt_h"/>
                                          </p:val>
                                        </p:tav>
                                        <p:tav tm="100000">
                                          <p:val>
                                            <p:strVal val="#ppt_h"/>
                                          </p:val>
                                        </p:tav>
                                      </p:tavLst>
                                    </p:anim>
                                  </p:childTnLst>
                                </p:cTn>
                              </p:par>
                            </p:childTnLst>
                          </p:cTn>
                        </p:par>
                        <p:par>
                          <p:cTn id="86" fill="hold">
                            <p:stCondLst>
                              <p:cond delay="5750"/>
                            </p:stCondLst>
                            <p:childTnLst>
                              <p:par>
                                <p:cTn id="87" presetID="17" presetClass="entr" presetSubtype="2"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ppt_x</p:attrName>
                                        </p:attrNameLst>
                                      </p:cBhvr>
                                      <p:tavLst>
                                        <p:tav tm="0">
                                          <p:val>
                                            <p:strVal val="#ppt_x+#ppt_w/2"/>
                                          </p:val>
                                        </p:tav>
                                        <p:tav tm="100000">
                                          <p:val>
                                            <p:strVal val="#ppt_x"/>
                                          </p:val>
                                        </p:tav>
                                      </p:tavLst>
                                    </p:anim>
                                    <p:anim calcmode="lin" valueType="num">
                                      <p:cBhvr>
                                        <p:cTn id="90" dur="500" fill="hold"/>
                                        <p:tgtEl>
                                          <p:spTgt spid="35"/>
                                        </p:tgtEl>
                                        <p:attrNameLst>
                                          <p:attrName>ppt_y</p:attrName>
                                        </p:attrNameLst>
                                      </p:cBhvr>
                                      <p:tavLst>
                                        <p:tav tm="0">
                                          <p:val>
                                            <p:strVal val="#ppt_y"/>
                                          </p:val>
                                        </p:tav>
                                        <p:tav tm="100000">
                                          <p:val>
                                            <p:strVal val="#ppt_y"/>
                                          </p:val>
                                        </p:tav>
                                      </p:tavLst>
                                    </p:anim>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grpSp>
        <p:nvGrpSpPr>
          <p:cNvPr id="4" name="Group 14"/>
          <p:cNvGrpSpPr/>
          <p:nvPr/>
        </p:nvGrpSpPr>
        <p:grpSpPr>
          <a:xfrm>
            <a:off x="4034428" y="2296724"/>
            <a:ext cx="1060862" cy="1214343"/>
            <a:chOff x="5379142" y="2991066"/>
            <a:chExt cx="1414667" cy="1619124"/>
          </a:xfrm>
          <a:solidFill>
            <a:srgbClr val="306A9B"/>
          </a:solidFill>
        </p:grpSpPr>
        <p:sp>
          <p:nvSpPr>
            <p:cNvPr id="5" name="Shape 1723"/>
            <p:cNvSpPr/>
            <p:nvPr/>
          </p:nvSpPr>
          <p:spPr>
            <a:xfrm rot="18900000">
              <a:off x="5379143"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latin typeface="微软雅黑" panose="020B0503020204020204" pitchFamily="34" charset="-122"/>
                <a:ea typeface="微软雅黑" panose="020B0503020204020204" pitchFamily="34" charset="-122"/>
              </a:endParaRPr>
            </a:p>
          </p:txBody>
        </p:sp>
        <p:sp>
          <p:nvSpPr>
            <p:cNvPr id="8" name="Shape 1726"/>
            <p:cNvSpPr/>
            <p:nvPr/>
          </p:nvSpPr>
          <p:spPr>
            <a:xfrm rot="18900000">
              <a:off x="5379142"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latin typeface="微软雅黑" panose="020B0503020204020204" pitchFamily="34" charset="-122"/>
                <a:ea typeface="微软雅黑" panose="020B0503020204020204" pitchFamily="34" charset="-122"/>
              </a:endParaRPr>
            </a:p>
          </p:txBody>
        </p:sp>
      </p:grpSp>
      <p:grpSp>
        <p:nvGrpSpPr>
          <p:cNvPr id="9" name="Group 12"/>
          <p:cNvGrpSpPr/>
          <p:nvPr/>
        </p:nvGrpSpPr>
        <p:grpSpPr>
          <a:xfrm>
            <a:off x="2673151" y="2452982"/>
            <a:ext cx="1060862" cy="1214343"/>
            <a:chOff x="3563871" y="3199409"/>
            <a:chExt cx="1414666" cy="1619124"/>
          </a:xfrm>
          <a:solidFill>
            <a:srgbClr val="306A9B"/>
          </a:solidFill>
        </p:grpSpPr>
        <p:sp>
          <p:nvSpPr>
            <p:cNvPr id="10" name="Shape 1722"/>
            <p:cNvSpPr/>
            <p:nvPr/>
          </p:nvSpPr>
          <p:spPr>
            <a:xfrm rot="8100000">
              <a:off x="3563871" y="3403867"/>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latin typeface="微软雅黑" panose="020B0503020204020204" pitchFamily="34" charset="-122"/>
                <a:ea typeface="微软雅黑" panose="020B0503020204020204" pitchFamily="34" charset="-122"/>
              </a:endParaRPr>
            </a:p>
          </p:txBody>
        </p:sp>
        <p:sp>
          <p:nvSpPr>
            <p:cNvPr id="11" name="Shape 1729"/>
            <p:cNvSpPr/>
            <p:nvPr/>
          </p:nvSpPr>
          <p:spPr>
            <a:xfrm rot="8100000">
              <a:off x="3563871" y="3199409"/>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latin typeface="微软雅黑" panose="020B0503020204020204" pitchFamily="34" charset="-122"/>
                <a:ea typeface="微软雅黑" panose="020B0503020204020204" pitchFamily="34" charset="-122"/>
              </a:endParaRPr>
            </a:p>
          </p:txBody>
        </p:sp>
      </p:grpSp>
      <p:grpSp>
        <p:nvGrpSpPr>
          <p:cNvPr id="12" name="Group 11"/>
          <p:cNvGrpSpPr/>
          <p:nvPr/>
        </p:nvGrpSpPr>
        <p:grpSpPr>
          <a:xfrm>
            <a:off x="1260064" y="2296724"/>
            <a:ext cx="1060862" cy="1214343"/>
            <a:chOff x="1743076" y="2991066"/>
            <a:chExt cx="1414666" cy="1619124"/>
          </a:xfrm>
          <a:solidFill>
            <a:srgbClr val="306A9B"/>
          </a:solidFill>
        </p:grpSpPr>
        <p:sp>
          <p:nvSpPr>
            <p:cNvPr id="13" name="Shape 1721"/>
            <p:cNvSpPr/>
            <p:nvPr/>
          </p:nvSpPr>
          <p:spPr>
            <a:xfrm rot="18900000">
              <a:off x="1743076"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latin typeface="微软雅黑" panose="020B0503020204020204" pitchFamily="34" charset="-122"/>
                <a:ea typeface="微软雅黑" panose="020B0503020204020204" pitchFamily="34" charset="-122"/>
              </a:endParaRPr>
            </a:p>
          </p:txBody>
        </p:sp>
        <p:sp>
          <p:nvSpPr>
            <p:cNvPr id="14"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latin typeface="微软雅黑" panose="020B0503020204020204" pitchFamily="34" charset="-122"/>
                <a:ea typeface="微软雅黑" panose="020B0503020204020204" pitchFamily="34" charset="-122"/>
              </a:endParaRPr>
            </a:p>
          </p:txBody>
        </p:sp>
      </p:grpSp>
      <p:grpSp>
        <p:nvGrpSpPr>
          <p:cNvPr id="15" name="Group 15"/>
          <p:cNvGrpSpPr/>
          <p:nvPr/>
        </p:nvGrpSpPr>
        <p:grpSpPr>
          <a:xfrm>
            <a:off x="5399846" y="2452982"/>
            <a:ext cx="1060862" cy="1214344"/>
            <a:chOff x="7199937" y="3199409"/>
            <a:chExt cx="1414666" cy="1619125"/>
          </a:xfrm>
          <a:solidFill>
            <a:srgbClr val="306A9B"/>
          </a:solidFill>
        </p:grpSpPr>
        <p:sp>
          <p:nvSpPr>
            <p:cNvPr id="16" name="Shape 1724"/>
            <p:cNvSpPr/>
            <p:nvPr/>
          </p:nvSpPr>
          <p:spPr>
            <a:xfrm rot="8100000">
              <a:off x="7199937" y="3403868"/>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latin typeface="微软雅黑" panose="020B0503020204020204" pitchFamily="34" charset="-122"/>
                <a:ea typeface="微软雅黑" panose="020B0503020204020204" pitchFamily="34" charset="-122"/>
              </a:endParaRPr>
            </a:p>
          </p:txBody>
        </p:sp>
        <p:sp>
          <p:nvSpPr>
            <p:cNvPr id="17" name="Shape 1735"/>
            <p:cNvSpPr/>
            <p:nvPr/>
          </p:nvSpPr>
          <p:spPr>
            <a:xfrm rot="8100000">
              <a:off x="7199937" y="3199409"/>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latin typeface="微软雅黑" panose="020B0503020204020204" pitchFamily="34" charset="-122"/>
                <a:ea typeface="微软雅黑" panose="020B0503020204020204" pitchFamily="34" charset="-122"/>
              </a:endParaRPr>
            </a:p>
          </p:txBody>
        </p:sp>
      </p:grpSp>
      <p:grpSp>
        <p:nvGrpSpPr>
          <p:cNvPr id="18" name="Group 16"/>
          <p:cNvGrpSpPr/>
          <p:nvPr/>
        </p:nvGrpSpPr>
        <p:grpSpPr>
          <a:xfrm>
            <a:off x="6761123" y="2296724"/>
            <a:ext cx="1060862" cy="1214343"/>
            <a:chOff x="9015209" y="2991066"/>
            <a:chExt cx="1414666" cy="1619124"/>
          </a:xfrm>
          <a:solidFill>
            <a:srgbClr val="306A9B"/>
          </a:solidFill>
        </p:grpSpPr>
        <p:sp>
          <p:nvSpPr>
            <p:cNvPr id="19" name="Shape 1725"/>
            <p:cNvSpPr/>
            <p:nvPr/>
          </p:nvSpPr>
          <p:spPr>
            <a:xfrm rot="18900000">
              <a:off x="9015209"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latin typeface="微软雅黑" panose="020B0503020204020204" pitchFamily="34" charset="-122"/>
                <a:ea typeface="微软雅黑" panose="020B0503020204020204" pitchFamily="34" charset="-122"/>
              </a:endParaRPr>
            </a:p>
          </p:txBody>
        </p:sp>
        <p:sp>
          <p:nvSpPr>
            <p:cNvPr id="20" name="Shape 1738"/>
            <p:cNvSpPr/>
            <p:nvPr/>
          </p:nvSpPr>
          <p:spPr>
            <a:xfrm rot="18900000">
              <a:off x="9015209"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latin typeface="微软雅黑" panose="020B0503020204020204" pitchFamily="34" charset="-122"/>
                <a:ea typeface="微软雅黑" panose="020B0503020204020204" pitchFamily="34" charset="-122"/>
              </a:endParaRPr>
            </a:p>
          </p:txBody>
        </p:sp>
      </p:grpSp>
      <p:sp>
        <p:nvSpPr>
          <p:cNvPr id="21" name="Text Placeholder 4"/>
          <p:cNvSpPr txBox="1">
            <a:spLocks/>
          </p:cNvSpPr>
          <p:nvPr/>
        </p:nvSpPr>
        <p:spPr>
          <a:xfrm>
            <a:off x="1336497"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4"/>
          <p:cNvSpPr txBox="1">
            <a:spLocks/>
          </p:cNvSpPr>
          <p:nvPr/>
        </p:nvSpPr>
        <p:spPr>
          <a:xfrm>
            <a:off x="2747512"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4"/>
          <p:cNvSpPr txBox="1">
            <a:spLocks/>
          </p:cNvSpPr>
          <p:nvPr/>
        </p:nvSpPr>
        <p:spPr>
          <a:xfrm>
            <a:off x="4110326"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4" name="Text Placeholder 4"/>
          <p:cNvSpPr txBox="1">
            <a:spLocks/>
          </p:cNvSpPr>
          <p:nvPr/>
        </p:nvSpPr>
        <p:spPr>
          <a:xfrm>
            <a:off x="5473672"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ext Placeholder 4"/>
          <p:cNvSpPr txBox="1">
            <a:spLocks/>
          </p:cNvSpPr>
          <p:nvPr/>
        </p:nvSpPr>
        <p:spPr>
          <a:xfrm>
            <a:off x="6837556"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6" name="TextBox 62"/>
          <p:cNvSpPr txBox="1"/>
          <p:nvPr/>
        </p:nvSpPr>
        <p:spPr>
          <a:xfrm>
            <a:off x="972070"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50000"/>
                    <a:lumOff val="50000"/>
                  </a:schemeClr>
                </a:solidFill>
                <a:latin typeface="微软雅黑" pitchFamily="34" charset="-122"/>
                <a:ea typeface="微软雅黑" pitchFamily="34" charset="-122"/>
              </a:rPr>
              <a:t>详写内容</a:t>
            </a:r>
            <a:r>
              <a:rPr lang="en-US" altLang="zh-CN" sz="1050" dirty="0">
                <a:solidFill>
                  <a:schemeClr val="tx1">
                    <a:lumMod val="50000"/>
                    <a:lumOff val="50000"/>
                  </a:schemeClr>
                </a:solidFill>
                <a:latin typeface="微软雅黑" pitchFamily="34" charset="-122"/>
                <a:ea typeface="微软雅黑" pitchFamily="34" charset="-122"/>
              </a:rPr>
              <a:t>……</a:t>
            </a:r>
            <a:r>
              <a:rPr lang="zh-CN" altLang="en-US" sz="105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50000"/>
                  <a:lumOff val="50000"/>
                </a:schemeClr>
              </a:solidFill>
              <a:latin typeface="微软雅黑" pitchFamily="34" charset="-122"/>
              <a:ea typeface="微软雅黑" pitchFamily="34" charset="-122"/>
            </a:endParaRPr>
          </a:p>
        </p:txBody>
      </p:sp>
      <p:sp>
        <p:nvSpPr>
          <p:cNvPr id="27" name="TextBox 63"/>
          <p:cNvSpPr txBox="1"/>
          <p:nvPr/>
        </p:nvSpPr>
        <p:spPr>
          <a:xfrm>
            <a:off x="2340043" y="3921318"/>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50000"/>
                    <a:lumOff val="50000"/>
                  </a:schemeClr>
                </a:solidFill>
                <a:latin typeface="微软雅黑" pitchFamily="34" charset="-122"/>
                <a:ea typeface="微软雅黑" pitchFamily="34" charset="-122"/>
              </a:rPr>
              <a:t>详写内容</a:t>
            </a:r>
            <a:r>
              <a:rPr lang="en-US" altLang="zh-CN" sz="1050" dirty="0">
                <a:solidFill>
                  <a:schemeClr val="tx1">
                    <a:lumMod val="50000"/>
                    <a:lumOff val="50000"/>
                  </a:schemeClr>
                </a:solidFill>
                <a:latin typeface="微软雅黑" pitchFamily="34" charset="-122"/>
                <a:ea typeface="微软雅黑" pitchFamily="34" charset="-122"/>
              </a:rPr>
              <a:t>……</a:t>
            </a:r>
            <a:r>
              <a:rPr lang="zh-CN" altLang="en-US" sz="105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50000"/>
                  <a:lumOff val="50000"/>
                </a:schemeClr>
              </a:solidFill>
              <a:latin typeface="微软雅黑" pitchFamily="34" charset="-122"/>
              <a:ea typeface="微软雅黑" pitchFamily="34" charset="-122"/>
            </a:endParaRPr>
          </a:p>
        </p:txBody>
      </p:sp>
      <p:sp>
        <p:nvSpPr>
          <p:cNvPr id="28" name="TextBox 64"/>
          <p:cNvSpPr txBox="1"/>
          <p:nvPr/>
        </p:nvSpPr>
        <p:spPr>
          <a:xfrm>
            <a:off x="3702179"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50000"/>
                    <a:lumOff val="50000"/>
                  </a:schemeClr>
                </a:solidFill>
                <a:latin typeface="微软雅黑" pitchFamily="34" charset="-122"/>
                <a:ea typeface="微软雅黑" pitchFamily="34" charset="-122"/>
              </a:rPr>
              <a:t>详写内容</a:t>
            </a:r>
            <a:r>
              <a:rPr lang="en-US" altLang="zh-CN" sz="1050" dirty="0">
                <a:solidFill>
                  <a:schemeClr val="tx1">
                    <a:lumMod val="50000"/>
                    <a:lumOff val="50000"/>
                  </a:schemeClr>
                </a:solidFill>
                <a:latin typeface="微软雅黑" pitchFamily="34" charset="-122"/>
                <a:ea typeface="微软雅黑" pitchFamily="34" charset="-122"/>
              </a:rPr>
              <a:t>……</a:t>
            </a:r>
            <a:r>
              <a:rPr lang="zh-CN" altLang="en-US" sz="105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50000"/>
                  <a:lumOff val="50000"/>
                </a:schemeClr>
              </a:solidFill>
              <a:latin typeface="微软雅黑" pitchFamily="34" charset="-122"/>
              <a:ea typeface="微软雅黑" pitchFamily="34" charset="-122"/>
            </a:endParaRPr>
          </a:p>
        </p:txBody>
      </p:sp>
      <p:sp>
        <p:nvSpPr>
          <p:cNvPr id="29" name="TextBox 65"/>
          <p:cNvSpPr txBox="1"/>
          <p:nvPr/>
        </p:nvSpPr>
        <p:spPr>
          <a:xfrm>
            <a:off x="5065342" y="3921318"/>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50000"/>
                    <a:lumOff val="50000"/>
                  </a:schemeClr>
                </a:solidFill>
                <a:latin typeface="微软雅黑" pitchFamily="34" charset="-122"/>
                <a:ea typeface="微软雅黑" pitchFamily="34" charset="-122"/>
              </a:rPr>
              <a:t>详写内容</a:t>
            </a:r>
            <a:r>
              <a:rPr lang="en-US" altLang="zh-CN" sz="1050" dirty="0">
                <a:solidFill>
                  <a:schemeClr val="tx1">
                    <a:lumMod val="50000"/>
                    <a:lumOff val="50000"/>
                  </a:schemeClr>
                </a:solidFill>
                <a:latin typeface="微软雅黑" pitchFamily="34" charset="-122"/>
                <a:ea typeface="微软雅黑" pitchFamily="34" charset="-122"/>
              </a:rPr>
              <a:t>……</a:t>
            </a:r>
            <a:r>
              <a:rPr lang="zh-CN" altLang="en-US" sz="105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50000"/>
                  <a:lumOff val="50000"/>
                </a:schemeClr>
              </a:solidFill>
              <a:latin typeface="微软雅黑" pitchFamily="34" charset="-122"/>
              <a:ea typeface="微软雅黑" pitchFamily="34" charset="-122"/>
            </a:endParaRPr>
          </a:p>
        </p:txBody>
      </p:sp>
      <p:sp>
        <p:nvSpPr>
          <p:cNvPr id="30" name="TextBox 66"/>
          <p:cNvSpPr txBox="1"/>
          <p:nvPr/>
        </p:nvSpPr>
        <p:spPr>
          <a:xfrm>
            <a:off x="6414328"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50000"/>
                    <a:lumOff val="50000"/>
                  </a:schemeClr>
                </a:solidFill>
                <a:latin typeface="微软雅黑" pitchFamily="34" charset="-122"/>
                <a:ea typeface="微软雅黑" pitchFamily="34" charset="-122"/>
              </a:rPr>
              <a:t>详写内容</a:t>
            </a:r>
            <a:r>
              <a:rPr lang="en-US" altLang="zh-CN" sz="1050" dirty="0">
                <a:solidFill>
                  <a:schemeClr val="tx1">
                    <a:lumMod val="50000"/>
                    <a:lumOff val="50000"/>
                  </a:schemeClr>
                </a:solidFill>
                <a:latin typeface="微软雅黑" pitchFamily="34" charset="-122"/>
                <a:ea typeface="微软雅黑" pitchFamily="34" charset="-122"/>
              </a:rPr>
              <a:t>……</a:t>
            </a:r>
            <a:r>
              <a:rPr lang="zh-CN" altLang="en-US" sz="105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84782219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strips(downRight)">
                                      <p:cBhvr>
                                        <p:cTn id="14" dur="500"/>
                                        <p:tgtEl>
                                          <p:spTgt spid="26"/>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500"/>
                                        <p:tgtEl>
                                          <p:spTgt spid="22">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strips(downRight)">
                                      <p:cBhvr>
                                        <p:cTn id="25" dur="500"/>
                                        <p:tgtEl>
                                          <p:spTgt spid="27"/>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trips(downRight)">
                                      <p:cBhvr>
                                        <p:cTn id="36" dur="500"/>
                                        <p:tgtEl>
                                          <p:spTgt spid="28"/>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animEffect transition="in" filter="fade">
                                      <p:cBhvr>
                                        <p:cTn id="43" dur="500"/>
                                        <p:tgtEl>
                                          <p:spTgt spid="24">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strips(downRight)">
                                      <p:cBhvr>
                                        <p:cTn id="47" dur="500"/>
                                        <p:tgtEl>
                                          <p:spTgt spid="29"/>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xEl>
                                              <p:pRg st="0" end="0"/>
                                            </p:txEl>
                                          </p:spTgt>
                                        </p:tgtEl>
                                        <p:attrNameLst>
                                          <p:attrName>style.visibility</p:attrName>
                                        </p:attrNameLst>
                                      </p:cBhvr>
                                      <p:to>
                                        <p:strVal val="visible"/>
                                      </p:to>
                                    </p:set>
                                    <p:animEffect transition="in" filter="fade">
                                      <p:cBhvr>
                                        <p:cTn id="54" dur="500"/>
                                        <p:tgtEl>
                                          <p:spTgt spid="25">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strips(downRight)">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build="p"/>
      <p:bldP spid="23" grpId="0" build="p"/>
      <p:bldP spid="24" grpId="0" build="p"/>
      <p:bldP spid="25" grpId="0" build="p"/>
      <p:bldP spid="26" grpId="0"/>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sp>
        <p:nvSpPr>
          <p:cNvPr id="4" name="五边形 3"/>
          <p:cNvSpPr/>
          <p:nvPr/>
        </p:nvSpPr>
        <p:spPr bwMode="auto">
          <a:xfrm>
            <a:off x="2088260" y="1447848"/>
            <a:ext cx="1257872" cy="386488"/>
          </a:xfrm>
          <a:prstGeom prst="homePlate">
            <a:avLst/>
          </a:prstGeom>
          <a:solidFill>
            <a:srgbClr val="306A9B"/>
          </a:solidFill>
          <a:ln w="38100" cap="flat" cmpd="sng">
            <a:solidFill>
              <a:srgbClr val="FFFFFF"/>
            </a:solidFill>
            <a:bevel/>
            <a:headEnd/>
            <a:tailEnd/>
          </a:ln>
          <a:effectLst>
            <a:outerShdw blurRad="127000" dist="38100" dir="8100000" algn="tr" rotWithShape="0">
              <a:prstClr val="black">
                <a:alpha val="40000"/>
              </a:prstClr>
            </a:outerShdw>
          </a:effectLst>
        </p:spPr>
        <p:txBody>
          <a:bodyPr lIns="62112" tIns="31055" rIns="62112" bIns="31055" anchor="ctr"/>
          <a:lstStyle/>
          <a:p>
            <a:pPr algn="ctr"/>
            <a:endParaRPr lang="zh-CN" altLang="en-US" sz="1425" b="1" dirty="0">
              <a:solidFill>
                <a:srgbClr val="F8F8F8"/>
              </a:solidFill>
              <a:latin typeface="Arial" pitchFamily="34" charset="0"/>
              <a:ea typeface="微软雅黑" pitchFamily="34" charset="-122"/>
            </a:endParaRPr>
          </a:p>
        </p:txBody>
      </p:sp>
      <p:sp>
        <p:nvSpPr>
          <p:cNvPr id="5" name="TextBox 22"/>
          <p:cNvSpPr txBox="1">
            <a:spLocks noChangeArrowheads="1"/>
          </p:cNvSpPr>
          <p:nvPr/>
        </p:nvSpPr>
        <p:spPr bwMode="auto">
          <a:xfrm>
            <a:off x="2224563" y="1509526"/>
            <a:ext cx="1056325" cy="251094"/>
          </a:xfrm>
          <a:prstGeom prst="rect">
            <a:avLst/>
          </a:prstGeom>
          <a:noFill/>
          <a:ln w="3175" cap="flat" cmpd="sng">
            <a:noFill/>
            <a:bevel/>
            <a:headEnd/>
            <a:tailEnd/>
          </a:ln>
        </p:spPr>
        <p:txBody>
          <a:bodyPr lIns="62112" tIns="31055" rIns="62112" bIns="31055" anchor="ctr"/>
          <a:lstStyle>
            <a:defPPr>
              <a:defRPr lang="zh-CN"/>
            </a:defPPr>
            <a:lvl1pPr algn="ctr">
              <a:defRPr sz="2000" b="1">
                <a:solidFill>
                  <a:srgbClr val="F8F8F8"/>
                </a:solidFill>
                <a:ea typeface="微软雅黑" pitchFamily="34" charset="-122"/>
              </a:defRPr>
            </a:lvl1pPr>
          </a:lstStyle>
          <a:p>
            <a:pPr algn="l"/>
            <a:r>
              <a:rPr lang="zh-CN" altLang="en-US" sz="1200" dirty="0"/>
              <a:t>添加标题</a:t>
            </a:r>
          </a:p>
        </p:txBody>
      </p:sp>
      <p:sp>
        <p:nvSpPr>
          <p:cNvPr id="8" name="五边形 7"/>
          <p:cNvSpPr/>
          <p:nvPr/>
        </p:nvSpPr>
        <p:spPr bwMode="auto">
          <a:xfrm>
            <a:off x="2088259" y="2638076"/>
            <a:ext cx="1257872" cy="386488"/>
          </a:xfrm>
          <a:prstGeom prst="homePlate">
            <a:avLst/>
          </a:prstGeom>
          <a:solidFill>
            <a:srgbClr val="306A9B"/>
          </a:solidFill>
          <a:ln w="38100" cap="flat" cmpd="sng">
            <a:solidFill>
              <a:srgbClr val="FFFFFF"/>
            </a:solidFill>
            <a:bevel/>
            <a:headEnd/>
            <a:tailEnd/>
          </a:ln>
          <a:effectLst>
            <a:outerShdw blurRad="127000" dist="38100" dir="8100000" algn="tr" rotWithShape="0">
              <a:prstClr val="black">
                <a:alpha val="40000"/>
              </a:prstClr>
            </a:outerShdw>
          </a:effectLst>
        </p:spPr>
        <p:txBody>
          <a:bodyPr lIns="62112" tIns="31055" rIns="62112" bIns="31055" anchor="ctr"/>
          <a:lstStyle/>
          <a:p>
            <a:pPr algn="ctr"/>
            <a:endParaRPr lang="zh-CN" altLang="en-US" sz="1425" b="1" dirty="0">
              <a:solidFill>
                <a:srgbClr val="F8F8F8"/>
              </a:solidFill>
              <a:latin typeface="Arial" pitchFamily="34" charset="0"/>
              <a:ea typeface="微软雅黑" pitchFamily="34" charset="-122"/>
            </a:endParaRPr>
          </a:p>
        </p:txBody>
      </p:sp>
      <p:sp>
        <p:nvSpPr>
          <p:cNvPr id="9" name="TextBox 22"/>
          <p:cNvSpPr txBox="1">
            <a:spLocks noChangeArrowheads="1"/>
          </p:cNvSpPr>
          <p:nvPr/>
        </p:nvSpPr>
        <p:spPr bwMode="auto">
          <a:xfrm>
            <a:off x="2230234" y="2714277"/>
            <a:ext cx="1050653" cy="251094"/>
          </a:xfrm>
          <a:prstGeom prst="rect">
            <a:avLst/>
          </a:prstGeom>
          <a:noFill/>
          <a:ln w="3175" cap="flat" cmpd="sng">
            <a:noFill/>
            <a:bevel/>
            <a:headEnd/>
            <a:tailEnd/>
          </a:ln>
        </p:spPr>
        <p:txBody>
          <a:bodyPr lIns="62112" tIns="31055" rIns="62112" bIns="31055" anchor="ctr"/>
          <a:lstStyle>
            <a:defPPr>
              <a:defRPr lang="zh-CN"/>
            </a:defPPr>
            <a:lvl1pPr algn="ctr">
              <a:defRPr sz="2000" b="1">
                <a:solidFill>
                  <a:srgbClr val="F8F8F8"/>
                </a:solidFill>
                <a:ea typeface="微软雅黑" pitchFamily="34" charset="-122"/>
              </a:defRPr>
            </a:lvl1pPr>
          </a:lstStyle>
          <a:p>
            <a:pPr algn="l"/>
            <a:r>
              <a:rPr lang="zh-CN" altLang="en-US" sz="1200" dirty="0"/>
              <a:t>添加标题</a:t>
            </a:r>
          </a:p>
        </p:txBody>
      </p:sp>
      <p:sp>
        <p:nvSpPr>
          <p:cNvPr id="10" name="五边形 9"/>
          <p:cNvSpPr/>
          <p:nvPr/>
        </p:nvSpPr>
        <p:spPr bwMode="auto">
          <a:xfrm>
            <a:off x="2088259" y="3885006"/>
            <a:ext cx="1257872" cy="386488"/>
          </a:xfrm>
          <a:prstGeom prst="homePlate">
            <a:avLst/>
          </a:prstGeom>
          <a:solidFill>
            <a:srgbClr val="306A9B"/>
          </a:solidFill>
          <a:ln w="38100" cap="flat" cmpd="sng">
            <a:solidFill>
              <a:srgbClr val="FFFFFF"/>
            </a:solidFill>
            <a:bevel/>
            <a:headEnd/>
            <a:tailEnd/>
          </a:ln>
          <a:effectLst>
            <a:outerShdw blurRad="127000" dist="38100" dir="8100000" algn="tr" rotWithShape="0">
              <a:prstClr val="black">
                <a:alpha val="40000"/>
              </a:prstClr>
            </a:outerShdw>
          </a:effectLst>
        </p:spPr>
        <p:txBody>
          <a:bodyPr lIns="62112" tIns="31055" rIns="62112" bIns="31055" anchor="ctr"/>
          <a:lstStyle/>
          <a:p>
            <a:pPr algn="ctr"/>
            <a:endParaRPr lang="zh-CN" altLang="en-US" sz="1425" b="1" dirty="0">
              <a:solidFill>
                <a:srgbClr val="F8F8F8"/>
              </a:solidFill>
              <a:latin typeface="Arial" pitchFamily="34" charset="0"/>
              <a:ea typeface="微软雅黑" pitchFamily="34" charset="-122"/>
            </a:endParaRPr>
          </a:p>
        </p:txBody>
      </p:sp>
      <p:sp>
        <p:nvSpPr>
          <p:cNvPr id="11" name="TextBox 22"/>
          <p:cNvSpPr txBox="1">
            <a:spLocks noChangeArrowheads="1"/>
          </p:cNvSpPr>
          <p:nvPr/>
        </p:nvSpPr>
        <p:spPr bwMode="auto">
          <a:xfrm>
            <a:off x="2230234" y="3947512"/>
            <a:ext cx="1050653" cy="251094"/>
          </a:xfrm>
          <a:prstGeom prst="rect">
            <a:avLst/>
          </a:prstGeom>
          <a:noFill/>
          <a:ln w="3175" cap="flat" cmpd="sng">
            <a:noFill/>
            <a:bevel/>
            <a:headEnd/>
            <a:tailEnd/>
          </a:ln>
        </p:spPr>
        <p:txBody>
          <a:bodyPr lIns="62112" tIns="31055" rIns="62112" bIns="31055" anchor="ctr"/>
          <a:lstStyle>
            <a:defPPr>
              <a:defRPr lang="zh-CN"/>
            </a:defPPr>
            <a:lvl1pPr algn="ctr">
              <a:defRPr sz="2000" b="1">
                <a:solidFill>
                  <a:srgbClr val="F8F8F8"/>
                </a:solidFill>
                <a:ea typeface="微软雅黑" pitchFamily="34" charset="-122"/>
              </a:defRPr>
            </a:lvl1pPr>
          </a:lstStyle>
          <a:p>
            <a:pPr algn="l"/>
            <a:r>
              <a:rPr lang="zh-CN" altLang="en-US" sz="1200" dirty="0"/>
              <a:t>添加标题</a:t>
            </a:r>
          </a:p>
        </p:txBody>
      </p:sp>
      <p:sp>
        <p:nvSpPr>
          <p:cNvPr id="12" name="任意多边形 11"/>
          <p:cNvSpPr/>
          <p:nvPr/>
        </p:nvSpPr>
        <p:spPr bwMode="auto">
          <a:xfrm>
            <a:off x="1216240" y="1629212"/>
            <a:ext cx="855584"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2" tIns="31055" rIns="62112" bIns="31055" anchor="ctr">
            <a:sp3d/>
          </a:bodyPr>
          <a:lstStyle/>
          <a:p>
            <a:pPr algn="ctr" eaLnBrk="0" fontAlgn="ctr" hangingPunct="0">
              <a:buClr>
                <a:srgbClr val="FF0000"/>
              </a:buClr>
              <a:buSzPct val="70000"/>
              <a:defRPr/>
            </a:pPr>
            <a:endParaRPr lang="zh-CN" altLang="en-US" sz="1125" b="1" dirty="0">
              <a:solidFill>
                <a:schemeClr val="bg1"/>
              </a:solidFill>
              <a:latin typeface="微软雅黑" pitchFamily="34" charset="-122"/>
              <a:ea typeface="微软雅黑" pitchFamily="34" charset="-122"/>
            </a:endParaRPr>
          </a:p>
        </p:txBody>
      </p:sp>
      <p:sp>
        <p:nvSpPr>
          <p:cNvPr id="13" name="任意多边形 12"/>
          <p:cNvSpPr/>
          <p:nvPr/>
        </p:nvSpPr>
        <p:spPr bwMode="auto">
          <a:xfrm flipV="1">
            <a:off x="1216243" y="2850913"/>
            <a:ext cx="855584"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2" tIns="31055" rIns="62112" bIns="31055" anchor="ctr">
            <a:sp3d/>
          </a:bodyPr>
          <a:lstStyle/>
          <a:p>
            <a:pPr algn="ctr" eaLnBrk="0" fontAlgn="ctr" hangingPunct="0">
              <a:buClr>
                <a:srgbClr val="FF0000"/>
              </a:buClr>
              <a:buSzPct val="70000"/>
              <a:defRPr/>
            </a:pPr>
            <a:endParaRPr lang="zh-CN" altLang="en-US" sz="1125" b="1" dirty="0">
              <a:solidFill>
                <a:schemeClr val="bg1"/>
              </a:solidFill>
              <a:latin typeface="微软雅黑" pitchFamily="34" charset="-122"/>
              <a:ea typeface="微软雅黑" pitchFamily="34" charset="-122"/>
            </a:endParaRPr>
          </a:p>
        </p:txBody>
      </p:sp>
      <p:cxnSp>
        <p:nvCxnSpPr>
          <p:cNvPr id="14" name="直接连接符 13"/>
          <p:cNvCxnSpPr/>
          <p:nvPr/>
        </p:nvCxnSpPr>
        <p:spPr bwMode="auto">
          <a:xfrm>
            <a:off x="1216240" y="2850909"/>
            <a:ext cx="855584" cy="2"/>
          </a:xfrm>
          <a:prstGeom prst="line">
            <a:avLst/>
          </a:prstGeom>
          <a:ln>
            <a:solidFill>
              <a:schemeClr val="tx1">
                <a:lumMod val="65000"/>
                <a:lumOff val="35000"/>
              </a:schemeClr>
            </a:solidFill>
            <a:headEnd type="oval"/>
            <a:tailEnd type="oval"/>
          </a:ln>
          <a:extLst/>
        </p:spPr>
        <p:style>
          <a:lnRef idx="1">
            <a:schemeClr val="dk1"/>
          </a:lnRef>
          <a:fillRef idx="0">
            <a:schemeClr val="dk1"/>
          </a:fillRef>
          <a:effectRef idx="0">
            <a:schemeClr val="dk1"/>
          </a:effectRef>
          <a:fontRef idx="minor">
            <a:schemeClr val="tx1"/>
          </a:fontRef>
        </p:style>
      </p:cxnSp>
      <p:sp>
        <p:nvSpPr>
          <p:cNvPr id="15" name="椭圆 14"/>
          <p:cNvSpPr>
            <a:spLocks noChangeArrowheads="1"/>
          </p:cNvSpPr>
          <p:nvPr/>
        </p:nvSpPr>
        <p:spPr bwMode="auto">
          <a:xfrm>
            <a:off x="684075" y="2379807"/>
            <a:ext cx="942882" cy="942204"/>
          </a:xfrm>
          <a:prstGeom prst="ellipse">
            <a:avLst/>
          </a:prstGeom>
          <a:solidFill>
            <a:srgbClr val="306A9B"/>
          </a:solidFill>
          <a:ln w="76200" cap="flat" cmpd="sng">
            <a:solidFill>
              <a:srgbClr val="FFFFFF"/>
            </a:solidFill>
            <a:bevel/>
            <a:headEnd/>
            <a:tailEnd/>
          </a:ln>
          <a:effectLst>
            <a:outerShdw blurRad="127000" dist="38100" dir="8100000" algn="tr" rotWithShape="0">
              <a:prstClr val="black">
                <a:alpha val="40000"/>
              </a:prstClr>
            </a:outerShdw>
          </a:effectLst>
          <a:extLst/>
        </p:spPr>
        <p:txBody>
          <a:bodyPr lIns="62112" tIns="31055" rIns="62112" bIns="31055" anchor="ctr"/>
          <a:lstStyle/>
          <a:p>
            <a:pPr algn="ctr"/>
            <a:r>
              <a:rPr lang="zh-CN" altLang="en-US" sz="1425" b="1" dirty="0">
                <a:solidFill>
                  <a:srgbClr val="F8F8F8"/>
                </a:solidFill>
                <a:ea typeface="微软雅黑" pitchFamily="34" charset="-122"/>
              </a:rPr>
              <a:t>添加</a:t>
            </a:r>
            <a:endParaRPr lang="en-US" altLang="zh-CN" sz="1425" b="1" dirty="0">
              <a:solidFill>
                <a:srgbClr val="F8F8F8"/>
              </a:solidFill>
              <a:ea typeface="微软雅黑" pitchFamily="34" charset="-122"/>
            </a:endParaRPr>
          </a:p>
          <a:p>
            <a:pPr algn="ctr"/>
            <a:r>
              <a:rPr lang="zh-CN" altLang="en-US" sz="1425" b="1" dirty="0">
                <a:solidFill>
                  <a:srgbClr val="F8F8F8"/>
                </a:solidFill>
                <a:ea typeface="微软雅黑" pitchFamily="34" charset="-122"/>
              </a:rPr>
              <a:t>标题</a:t>
            </a:r>
          </a:p>
        </p:txBody>
      </p:sp>
      <p:sp>
        <p:nvSpPr>
          <p:cNvPr id="16" name="右弧形箭头 15"/>
          <p:cNvSpPr/>
          <p:nvPr/>
        </p:nvSpPr>
        <p:spPr>
          <a:xfrm>
            <a:off x="6465045" y="1389623"/>
            <a:ext cx="673673" cy="1408981"/>
          </a:xfrm>
          <a:prstGeom prst="curvedLeftArrow">
            <a:avLst/>
          </a:prstGeom>
          <a:solidFill>
            <a:srgbClr val="306A9B"/>
          </a:solidFill>
          <a:ln w="19050">
            <a:noFill/>
          </a:ln>
        </p:spPr>
        <p:txBody>
          <a:bodyPr vert="horz" wrap="square" lIns="55900" tIns="27950" rIns="55900" bIns="27950" numCol="1" anchor="t" anchorCtr="0" compatLnSpc="1">
            <a:prstTxWarp prst="textNoShape">
              <a:avLst/>
            </a:prstTxWarp>
          </a:bodyPr>
          <a:lstStyle/>
          <a:p>
            <a:endParaRPr lang="zh-CN" altLang="en-US" sz="1125" kern="0">
              <a:solidFill>
                <a:schemeClr val="bg2">
                  <a:lumMod val="10000"/>
                </a:schemeClr>
              </a:solidFill>
              <a:latin typeface="Calibri"/>
              <a:ea typeface="微软雅黑"/>
            </a:endParaRPr>
          </a:p>
        </p:txBody>
      </p:sp>
      <p:sp>
        <p:nvSpPr>
          <p:cNvPr id="17" name="右弧形箭头 16"/>
          <p:cNvSpPr/>
          <p:nvPr/>
        </p:nvSpPr>
        <p:spPr>
          <a:xfrm>
            <a:off x="6471879" y="2801445"/>
            <a:ext cx="666837" cy="1557403"/>
          </a:xfrm>
          <a:prstGeom prst="curvedLeftArrow">
            <a:avLst/>
          </a:prstGeom>
          <a:solidFill>
            <a:srgbClr val="306A9B"/>
          </a:solidFill>
          <a:ln w="19050">
            <a:noFill/>
          </a:ln>
        </p:spPr>
        <p:txBody>
          <a:bodyPr vert="horz" wrap="square" lIns="55900" tIns="27950" rIns="55900" bIns="27950" numCol="1" anchor="t" anchorCtr="0" compatLnSpc="1">
            <a:prstTxWarp prst="textNoShape">
              <a:avLst/>
            </a:prstTxWarp>
          </a:bodyPr>
          <a:lstStyle/>
          <a:p>
            <a:endParaRPr lang="zh-CN" altLang="en-US" sz="1125" kern="0">
              <a:solidFill>
                <a:schemeClr val="tx1">
                  <a:lumMod val="50000"/>
                  <a:lumOff val="50000"/>
                </a:schemeClr>
              </a:solidFill>
              <a:latin typeface="Calibri"/>
              <a:ea typeface="微软雅黑"/>
            </a:endParaRPr>
          </a:p>
        </p:txBody>
      </p:sp>
      <p:sp>
        <p:nvSpPr>
          <p:cNvPr id="18" name="右弧形箭头 17"/>
          <p:cNvSpPr/>
          <p:nvPr/>
        </p:nvSpPr>
        <p:spPr>
          <a:xfrm rot="10800000" flipH="1">
            <a:off x="6272705" y="1696866"/>
            <a:ext cx="770330" cy="2285921"/>
          </a:xfrm>
          <a:prstGeom prst="curvedLeftArrow">
            <a:avLst/>
          </a:prstGeom>
          <a:solidFill>
            <a:srgbClr val="306A9B"/>
          </a:solidFill>
          <a:ln w="19050">
            <a:noFill/>
          </a:ln>
        </p:spPr>
        <p:txBody>
          <a:bodyPr vert="horz" wrap="square" lIns="55900" tIns="27950" rIns="55900" bIns="27950" numCol="1" anchor="t" anchorCtr="0" compatLnSpc="1">
            <a:prstTxWarp prst="textNoShape">
              <a:avLst/>
            </a:prstTxWarp>
          </a:bodyPr>
          <a:lstStyle/>
          <a:p>
            <a:endParaRPr lang="zh-CN" altLang="en-US" sz="1125" kern="0">
              <a:solidFill>
                <a:schemeClr val="bg2">
                  <a:lumMod val="10000"/>
                </a:schemeClr>
              </a:solidFill>
              <a:latin typeface="Calibri"/>
              <a:ea typeface="微软雅黑"/>
            </a:endParaRPr>
          </a:p>
        </p:txBody>
      </p:sp>
      <p:sp>
        <p:nvSpPr>
          <p:cNvPr id="19" name="TextBox 31"/>
          <p:cNvSpPr txBox="1"/>
          <p:nvPr/>
        </p:nvSpPr>
        <p:spPr>
          <a:xfrm>
            <a:off x="7136211" y="2724739"/>
            <a:ext cx="1216210" cy="235841"/>
          </a:xfrm>
          <a:prstGeom prst="rect">
            <a:avLst/>
          </a:prstGeom>
          <a:noFill/>
        </p:spPr>
        <p:txBody>
          <a:bodyPr wrap="square" lIns="62112" tIns="31055" rIns="62112" bIns="31055" rtlCol="0">
            <a:spAutoFit/>
          </a:bodyPr>
          <a:lstStyle/>
          <a:p>
            <a:pPr algn="ctr"/>
            <a:r>
              <a:rPr lang="zh-CN" altLang="en-US" sz="1125" b="1" dirty="0">
                <a:solidFill>
                  <a:schemeClr val="tx1">
                    <a:lumMod val="50000"/>
                    <a:lumOff val="50000"/>
                  </a:schemeClr>
                </a:solidFill>
                <a:latin typeface="Broadway BT"/>
                <a:ea typeface="微软雅黑"/>
              </a:rPr>
              <a:t>补充性文字</a:t>
            </a:r>
          </a:p>
        </p:txBody>
      </p:sp>
      <p:sp>
        <p:nvSpPr>
          <p:cNvPr id="20" name="TextBox 31"/>
          <p:cNvSpPr txBox="1"/>
          <p:nvPr/>
        </p:nvSpPr>
        <p:spPr>
          <a:xfrm>
            <a:off x="7272021" y="3471894"/>
            <a:ext cx="1216210" cy="235841"/>
          </a:xfrm>
          <a:prstGeom prst="rect">
            <a:avLst/>
          </a:prstGeom>
          <a:noFill/>
        </p:spPr>
        <p:txBody>
          <a:bodyPr wrap="square" lIns="62112" tIns="31055" rIns="62112" bIns="31055" rtlCol="0">
            <a:spAutoFit/>
          </a:bodyPr>
          <a:lstStyle/>
          <a:p>
            <a:pPr algn="ctr"/>
            <a:r>
              <a:rPr lang="zh-CN" altLang="en-US" sz="1125" b="1" dirty="0">
                <a:solidFill>
                  <a:schemeClr val="tx1">
                    <a:lumMod val="50000"/>
                    <a:lumOff val="50000"/>
                  </a:schemeClr>
                </a:solidFill>
                <a:latin typeface="Broadway BT"/>
                <a:ea typeface="微软雅黑"/>
              </a:rPr>
              <a:t>补充性文字</a:t>
            </a:r>
          </a:p>
        </p:txBody>
      </p:sp>
      <p:sp>
        <p:nvSpPr>
          <p:cNvPr id="21" name="TextBox 31"/>
          <p:cNvSpPr txBox="1"/>
          <p:nvPr/>
        </p:nvSpPr>
        <p:spPr>
          <a:xfrm>
            <a:off x="7272021" y="1958570"/>
            <a:ext cx="1216210" cy="235841"/>
          </a:xfrm>
          <a:prstGeom prst="rect">
            <a:avLst/>
          </a:prstGeom>
          <a:noFill/>
        </p:spPr>
        <p:txBody>
          <a:bodyPr wrap="square" lIns="62112" tIns="31055" rIns="62112" bIns="31055" rtlCol="0">
            <a:spAutoFit/>
          </a:bodyPr>
          <a:lstStyle/>
          <a:p>
            <a:pPr algn="ctr"/>
            <a:r>
              <a:rPr lang="zh-CN" altLang="en-US" sz="1125" b="1" dirty="0">
                <a:solidFill>
                  <a:schemeClr val="tx1">
                    <a:lumMod val="50000"/>
                    <a:lumOff val="50000"/>
                  </a:schemeClr>
                </a:solidFill>
                <a:latin typeface="Broadway BT"/>
                <a:ea typeface="微软雅黑"/>
              </a:rPr>
              <a:t>补充性文字</a:t>
            </a:r>
          </a:p>
        </p:txBody>
      </p:sp>
      <p:sp>
        <p:nvSpPr>
          <p:cNvPr id="22" name="圆角矩形 21"/>
          <p:cNvSpPr/>
          <p:nvPr/>
        </p:nvSpPr>
        <p:spPr bwMode="auto">
          <a:xfrm>
            <a:off x="3132028" y="2413044"/>
            <a:ext cx="3048755"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2" tIns="31055" rIns="62112" bIns="31055" anchor="ctr"/>
          <a:lstStyle/>
          <a:p>
            <a:pPr lvl="2"/>
            <a:endParaRPr lang="zh-CN" altLang="en-US" sz="975" dirty="0">
              <a:solidFill>
                <a:schemeClr val="tx1">
                  <a:lumMod val="50000"/>
                  <a:lumOff val="50000"/>
                </a:schemeClr>
              </a:solidFill>
            </a:endParaRPr>
          </a:p>
        </p:txBody>
      </p:sp>
      <p:sp>
        <p:nvSpPr>
          <p:cNvPr id="23" name="圆角矩形 22"/>
          <p:cNvSpPr/>
          <p:nvPr/>
        </p:nvSpPr>
        <p:spPr bwMode="auto">
          <a:xfrm>
            <a:off x="3132028" y="3640228"/>
            <a:ext cx="3048755"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2" tIns="31055" rIns="62112" bIns="31055" anchor="ctr"/>
          <a:lstStyle/>
          <a:p>
            <a:pPr lvl="2"/>
            <a:endParaRPr lang="zh-CN" altLang="en-US" sz="975" dirty="0">
              <a:solidFill>
                <a:schemeClr val="tx1">
                  <a:lumMod val="50000"/>
                  <a:lumOff val="50000"/>
                </a:schemeClr>
              </a:solidFill>
              <a:latin typeface="Arial" pitchFamily="34" charset="0"/>
              <a:ea typeface="宋体" pitchFamily="2" charset="-122"/>
            </a:endParaRPr>
          </a:p>
        </p:txBody>
      </p:sp>
      <p:sp>
        <p:nvSpPr>
          <p:cNvPr id="24" name="圆角矩形 23"/>
          <p:cNvSpPr/>
          <p:nvPr/>
        </p:nvSpPr>
        <p:spPr bwMode="auto">
          <a:xfrm>
            <a:off x="3132028" y="1197915"/>
            <a:ext cx="3048755"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2" tIns="31055" rIns="62112" bIns="31055" anchor="ctr"/>
          <a:lstStyle/>
          <a:p>
            <a:pPr lvl="2"/>
            <a:endParaRPr lang="zh-CN" altLang="en-US" sz="975" dirty="0">
              <a:solidFill>
                <a:schemeClr val="tx1">
                  <a:lumMod val="50000"/>
                  <a:lumOff val="50000"/>
                </a:schemeClr>
              </a:solidFill>
              <a:latin typeface="Arial" pitchFamily="34" charset="0"/>
              <a:ea typeface="宋体" pitchFamily="2" charset="-122"/>
            </a:endParaRPr>
          </a:p>
        </p:txBody>
      </p:sp>
      <p:sp>
        <p:nvSpPr>
          <p:cNvPr id="25" name="TextBox 32"/>
          <p:cNvSpPr txBox="1">
            <a:spLocks noChangeArrowheads="1"/>
          </p:cNvSpPr>
          <p:nvPr/>
        </p:nvSpPr>
        <p:spPr bwMode="auto">
          <a:xfrm>
            <a:off x="3323660" y="3859783"/>
            <a:ext cx="2657643" cy="471122"/>
          </a:xfrm>
          <a:prstGeom prst="rect">
            <a:avLst/>
          </a:prstGeom>
          <a:noFill/>
          <a:ln w="3175" cap="flat" cmpd="sng">
            <a:noFill/>
            <a:bevel/>
            <a:headEnd/>
            <a:tailEnd/>
          </a:ln>
        </p:spPr>
        <p:txBody>
          <a:bodyPr lIns="62112" tIns="31055" rIns="62112" bIns="31055"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50000"/>
                    <a:lumOff val="50000"/>
                  </a:schemeClr>
                </a:solidFill>
              </a:rPr>
              <a:t>您的内容打在这里，或者通过复制您的文本后，在此框中选择粘贴，并选择只保留文字。</a:t>
            </a:r>
          </a:p>
        </p:txBody>
      </p:sp>
      <p:sp>
        <p:nvSpPr>
          <p:cNvPr id="26" name="TextBox 32"/>
          <p:cNvSpPr txBox="1">
            <a:spLocks noChangeArrowheads="1"/>
          </p:cNvSpPr>
          <p:nvPr/>
        </p:nvSpPr>
        <p:spPr bwMode="auto">
          <a:xfrm>
            <a:off x="3312039" y="2567155"/>
            <a:ext cx="2657643" cy="471122"/>
          </a:xfrm>
          <a:prstGeom prst="rect">
            <a:avLst/>
          </a:prstGeom>
          <a:noFill/>
          <a:ln w="3175" cap="flat" cmpd="sng">
            <a:noFill/>
            <a:bevel/>
            <a:headEnd/>
            <a:tailEnd/>
          </a:ln>
        </p:spPr>
        <p:txBody>
          <a:bodyPr lIns="62112" tIns="31055" rIns="62112" bIns="31055"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50000"/>
                    <a:lumOff val="50000"/>
                  </a:schemeClr>
                </a:solidFill>
              </a:rPr>
              <a:t>您的内容打在这里，或者通过复制您的文本后，在此框中选择粘贴，并选择只保留文字。</a:t>
            </a:r>
          </a:p>
        </p:txBody>
      </p:sp>
      <p:sp>
        <p:nvSpPr>
          <p:cNvPr id="27" name="TextBox 32"/>
          <p:cNvSpPr txBox="1">
            <a:spLocks noChangeArrowheads="1"/>
          </p:cNvSpPr>
          <p:nvPr/>
        </p:nvSpPr>
        <p:spPr bwMode="auto">
          <a:xfrm>
            <a:off x="3315986" y="1393735"/>
            <a:ext cx="2657643" cy="471122"/>
          </a:xfrm>
          <a:prstGeom prst="rect">
            <a:avLst/>
          </a:prstGeom>
          <a:noFill/>
          <a:ln w="3175" cap="flat" cmpd="sng">
            <a:noFill/>
            <a:bevel/>
            <a:headEnd/>
            <a:tailEnd/>
          </a:ln>
        </p:spPr>
        <p:txBody>
          <a:bodyPr lIns="62112" tIns="31055" rIns="62112" bIns="31055"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50000"/>
                    <a:lumOff val="50000"/>
                  </a:schemeClr>
                </a:solidFill>
              </a:rPr>
              <a:t>您的内容打在这里，或者通过复制您的文本后，在此框中选择粘贴，并选择只保留文字。</a:t>
            </a:r>
          </a:p>
        </p:txBody>
      </p:sp>
    </p:spTree>
    <p:extLst>
      <p:ext uri="{BB962C8B-B14F-4D97-AF65-F5344CB8AC3E}">
        <p14:creationId xmlns:p14="http://schemas.microsoft.com/office/powerpoint/2010/main" val="128673870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 fill="hold"/>
                                        <p:tgtEl>
                                          <p:spTgt spid="4"/>
                                        </p:tgtEl>
                                        <p:attrNameLst>
                                          <p:attrName>ppt_w</p:attrName>
                                        </p:attrNameLst>
                                      </p:cBhvr>
                                      <p:tavLst>
                                        <p:tav tm="0">
                                          <p:val>
                                            <p:fltVal val="0"/>
                                          </p:val>
                                        </p:tav>
                                        <p:tav tm="100000">
                                          <p:val>
                                            <p:strVal val="#ppt_w"/>
                                          </p:val>
                                        </p:tav>
                                      </p:tavLst>
                                    </p:anim>
                                    <p:anim calcmode="lin" valueType="num">
                                      <p:cBhvr>
                                        <p:cTn id="16" dur="300" fill="hold"/>
                                        <p:tgtEl>
                                          <p:spTgt spid="4"/>
                                        </p:tgtEl>
                                        <p:attrNameLst>
                                          <p:attrName>ppt_h</p:attrName>
                                        </p:attrNameLst>
                                      </p:cBhvr>
                                      <p:tavLst>
                                        <p:tav tm="0">
                                          <p:val>
                                            <p:fltVal val="0"/>
                                          </p:val>
                                        </p:tav>
                                        <p:tav tm="100000">
                                          <p:val>
                                            <p:strVal val="#ppt_h"/>
                                          </p:val>
                                        </p:tav>
                                      </p:tavLst>
                                    </p:anim>
                                    <p:anim calcmode="lin" valueType="num">
                                      <p:cBhvr>
                                        <p:cTn id="17" dur="300" fill="hold"/>
                                        <p:tgtEl>
                                          <p:spTgt spid="4"/>
                                        </p:tgtEl>
                                        <p:attrNameLst>
                                          <p:attrName>style.rotation</p:attrName>
                                        </p:attrNameLst>
                                      </p:cBhvr>
                                      <p:tavLst>
                                        <p:tav tm="0">
                                          <p:val>
                                            <p:fltVal val="90"/>
                                          </p:val>
                                        </p:tav>
                                        <p:tav tm="100000">
                                          <p:val>
                                            <p:fltVal val="0"/>
                                          </p:val>
                                        </p:tav>
                                      </p:tavLst>
                                    </p:anim>
                                    <p:animEffect transition="in" filter="fade">
                                      <p:cBhvr>
                                        <p:cTn id="18" dur="300"/>
                                        <p:tgtEl>
                                          <p:spTgt spid="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300" fill="hold"/>
                                        <p:tgtEl>
                                          <p:spTgt spid="5"/>
                                        </p:tgtEl>
                                        <p:attrNameLst>
                                          <p:attrName>ppt_w</p:attrName>
                                        </p:attrNameLst>
                                      </p:cBhvr>
                                      <p:tavLst>
                                        <p:tav tm="0">
                                          <p:val>
                                            <p:fltVal val="0"/>
                                          </p:val>
                                        </p:tav>
                                        <p:tav tm="100000">
                                          <p:val>
                                            <p:strVal val="#ppt_w"/>
                                          </p:val>
                                        </p:tav>
                                      </p:tavLst>
                                    </p:anim>
                                    <p:anim calcmode="lin" valueType="num">
                                      <p:cBhvr>
                                        <p:cTn id="22" dur="300" fill="hold"/>
                                        <p:tgtEl>
                                          <p:spTgt spid="5"/>
                                        </p:tgtEl>
                                        <p:attrNameLst>
                                          <p:attrName>ppt_h</p:attrName>
                                        </p:attrNameLst>
                                      </p:cBhvr>
                                      <p:tavLst>
                                        <p:tav tm="0">
                                          <p:val>
                                            <p:fltVal val="0"/>
                                          </p:val>
                                        </p:tav>
                                        <p:tav tm="100000">
                                          <p:val>
                                            <p:strVal val="#ppt_h"/>
                                          </p:val>
                                        </p:tav>
                                      </p:tavLst>
                                    </p:anim>
                                    <p:anim calcmode="lin" valueType="num">
                                      <p:cBhvr>
                                        <p:cTn id="23" dur="300" fill="hold"/>
                                        <p:tgtEl>
                                          <p:spTgt spid="5"/>
                                        </p:tgtEl>
                                        <p:attrNameLst>
                                          <p:attrName>style.rotation</p:attrName>
                                        </p:attrNameLst>
                                      </p:cBhvr>
                                      <p:tavLst>
                                        <p:tav tm="0">
                                          <p:val>
                                            <p:fltVal val="90"/>
                                          </p:val>
                                        </p:tav>
                                        <p:tav tm="100000">
                                          <p:val>
                                            <p:fltVal val="0"/>
                                          </p:val>
                                        </p:tav>
                                      </p:tavLst>
                                    </p:anim>
                                    <p:animEffect transition="in" filter="fade">
                                      <p:cBhvr>
                                        <p:cTn id="24" dur="300"/>
                                        <p:tgtEl>
                                          <p:spTgt spid="5"/>
                                        </p:tgtEl>
                                      </p:cBhvr>
                                    </p:animEffect>
                                  </p:childTnLst>
                                </p:cTn>
                              </p:par>
                            </p:childTnLst>
                          </p:cTn>
                        </p:par>
                        <p:par>
                          <p:cTn id="25" fill="hold">
                            <p:stCondLst>
                              <p:cond delay="1300"/>
                            </p:stCondLst>
                            <p:childTnLst>
                              <p:par>
                                <p:cTn id="26" presetID="22" presetClass="entr" presetSubtype="8"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18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2300"/>
                            </p:stCondLst>
                            <p:childTnLst>
                              <p:par>
                                <p:cTn id="37" presetID="31"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300" fill="hold"/>
                                        <p:tgtEl>
                                          <p:spTgt spid="8"/>
                                        </p:tgtEl>
                                        <p:attrNameLst>
                                          <p:attrName>ppt_w</p:attrName>
                                        </p:attrNameLst>
                                      </p:cBhvr>
                                      <p:tavLst>
                                        <p:tav tm="0">
                                          <p:val>
                                            <p:fltVal val="0"/>
                                          </p:val>
                                        </p:tav>
                                        <p:tav tm="100000">
                                          <p:val>
                                            <p:strVal val="#ppt_w"/>
                                          </p:val>
                                        </p:tav>
                                      </p:tavLst>
                                    </p:anim>
                                    <p:anim calcmode="lin" valueType="num">
                                      <p:cBhvr>
                                        <p:cTn id="40" dur="300" fill="hold"/>
                                        <p:tgtEl>
                                          <p:spTgt spid="8"/>
                                        </p:tgtEl>
                                        <p:attrNameLst>
                                          <p:attrName>ppt_h</p:attrName>
                                        </p:attrNameLst>
                                      </p:cBhvr>
                                      <p:tavLst>
                                        <p:tav tm="0">
                                          <p:val>
                                            <p:fltVal val="0"/>
                                          </p:val>
                                        </p:tav>
                                        <p:tav tm="100000">
                                          <p:val>
                                            <p:strVal val="#ppt_h"/>
                                          </p:val>
                                        </p:tav>
                                      </p:tavLst>
                                    </p:anim>
                                    <p:anim calcmode="lin" valueType="num">
                                      <p:cBhvr>
                                        <p:cTn id="41" dur="300" fill="hold"/>
                                        <p:tgtEl>
                                          <p:spTgt spid="8"/>
                                        </p:tgtEl>
                                        <p:attrNameLst>
                                          <p:attrName>style.rotation</p:attrName>
                                        </p:attrNameLst>
                                      </p:cBhvr>
                                      <p:tavLst>
                                        <p:tav tm="0">
                                          <p:val>
                                            <p:fltVal val="90"/>
                                          </p:val>
                                        </p:tav>
                                        <p:tav tm="100000">
                                          <p:val>
                                            <p:fltVal val="0"/>
                                          </p:val>
                                        </p:tav>
                                      </p:tavLst>
                                    </p:anim>
                                    <p:animEffect transition="in" filter="fade">
                                      <p:cBhvr>
                                        <p:cTn id="42" dur="300"/>
                                        <p:tgtEl>
                                          <p:spTgt spid="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300" fill="hold"/>
                                        <p:tgtEl>
                                          <p:spTgt spid="9"/>
                                        </p:tgtEl>
                                        <p:attrNameLst>
                                          <p:attrName>ppt_w</p:attrName>
                                        </p:attrNameLst>
                                      </p:cBhvr>
                                      <p:tavLst>
                                        <p:tav tm="0">
                                          <p:val>
                                            <p:fltVal val="0"/>
                                          </p:val>
                                        </p:tav>
                                        <p:tav tm="100000">
                                          <p:val>
                                            <p:strVal val="#ppt_w"/>
                                          </p:val>
                                        </p:tav>
                                      </p:tavLst>
                                    </p:anim>
                                    <p:anim calcmode="lin" valueType="num">
                                      <p:cBhvr>
                                        <p:cTn id="46" dur="300" fill="hold"/>
                                        <p:tgtEl>
                                          <p:spTgt spid="9"/>
                                        </p:tgtEl>
                                        <p:attrNameLst>
                                          <p:attrName>ppt_h</p:attrName>
                                        </p:attrNameLst>
                                      </p:cBhvr>
                                      <p:tavLst>
                                        <p:tav tm="0">
                                          <p:val>
                                            <p:fltVal val="0"/>
                                          </p:val>
                                        </p:tav>
                                        <p:tav tm="100000">
                                          <p:val>
                                            <p:strVal val="#ppt_h"/>
                                          </p:val>
                                        </p:tav>
                                      </p:tavLst>
                                    </p:anim>
                                    <p:anim calcmode="lin" valueType="num">
                                      <p:cBhvr>
                                        <p:cTn id="47" dur="300" fill="hold"/>
                                        <p:tgtEl>
                                          <p:spTgt spid="9"/>
                                        </p:tgtEl>
                                        <p:attrNameLst>
                                          <p:attrName>style.rotation</p:attrName>
                                        </p:attrNameLst>
                                      </p:cBhvr>
                                      <p:tavLst>
                                        <p:tav tm="0">
                                          <p:val>
                                            <p:fltVal val="90"/>
                                          </p:val>
                                        </p:tav>
                                        <p:tav tm="100000">
                                          <p:val>
                                            <p:fltVal val="0"/>
                                          </p:val>
                                        </p:tav>
                                      </p:tavLst>
                                    </p:anim>
                                    <p:animEffect transition="in" filter="fade">
                                      <p:cBhvr>
                                        <p:cTn id="48" dur="300"/>
                                        <p:tgtEl>
                                          <p:spTgt spid="9"/>
                                        </p:tgtEl>
                                      </p:cBhvr>
                                    </p:animEffect>
                                  </p:childTnLst>
                                </p:cTn>
                              </p:par>
                            </p:childTnLst>
                          </p:cTn>
                        </p:par>
                        <p:par>
                          <p:cTn id="49" fill="hold">
                            <p:stCondLst>
                              <p:cond delay="26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3100"/>
                            </p:stCondLst>
                            <p:childTnLst>
                              <p:par>
                                <p:cTn id="57" presetID="22" presetClass="entr" presetSubtype="8"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par>
                          <p:cTn id="60" fill="hold">
                            <p:stCondLst>
                              <p:cond delay="3600"/>
                            </p:stCondLst>
                            <p:childTnLst>
                              <p:par>
                                <p:cTn id="61" presetID="31"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300" fill="hold"/>
                                        <p:tgtEl>
                                          <p:spTgt spid="10"/>
                                        </p:tgtEl>
                                        <p:attrNameLst>
                                          <p:attrName>ppt_w</p:attrName>
                                        </p:attrNameLst>
                                      </p:cBhvr>
                                      <p:tavLst>
                                        <p:tav tm="0">
                                          <p:val>
                                            <p:fltVal val="0"/>
                                          </p:val>
                                        </p:tav>
                                        <p:tav tm="100000">
                                          <p:val>
                                            <p:strVal val="#ppt_w"/>
                                          </p:val>
                                        </p:tav>
                                      </p:tavLst>
                                    </p:anim>
                                    <p:anim calcmode="lin" valueType="num">
                                      <p:cBhvr>
                                        <p:cTn id="64" dur="300" fill="hold"/>
                                        <p:tgtEl>
                                          <p:spTgt spid="10"/>
                                        </p:tgtEl>
                                        <p:attrNameLst>
                                          <p:attrName>ppt_h</p:attrName>
                                        </p:attrNameLst>
                                      </p:cBhvr>
                                      <p:tavLst>
                                        <p:tav tm="0">
                                          <p:val>
                                            <p:fltVal val="0"/>
                                          </p:val>
                                        </p:tav>
                                        <p:tav tm="100000">
                                          <p:val>
                                            <p:strVal val="#ppt_h"/>
                                          </p:val>
                                        </p:tav>
                                      </p:tavLst>
                                    </p:anim>
                                    <p:anim calcmode="lin" valueType="num">
                                      <p:cBhvr>
                                        <p:cTn id="65" dur="300" fill="hold"/>
                                        <p:tgtEl>
                                          <p:spTgt spid="10"/>
                                        </p:tgtEl>
                                        <p:attrNameLst>
                                          <p:attrName>style.rotation</p:attrName>
                                        </p:attrNameLst>
                                      </p:cBhvr>
                                      <p:tavLst>
                                        <p:tav tm="0">
                                          <p:val>
                                            <p:fltVal val="90"/>
                                          </p:val>
                                        </p:tav>
                                        <p:tav tm="100000">
                                          <p:val>
                                            <p:fltVal val="0"/>
                                          </p:val>
                                        </p:tav>
                                      </p:tavLst>
                                    </p:anim>
                                    <p:animEffect transition="in" filter="fade">
                                      <p:cBhvr>
                                        <p:cTn id="66" dur="300"/>
                                        <p:tgtEl>
                                          <p:spTgt spid="1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300" fill="hold"/>
                                        <p:tgtEl>
                                          <p:spTgt spid="11"/>
                                        </p:tgtEl>
                                        <p:attrNameLst>
                                          <p:attrName>ppt_w</p:attrName>
                                        </p:attrNameLst>
                                      </p:cBhvr>
                                      <p:tavLst>
                                        <p:tav tm="0">
                                          <p:val>
                                            <p:fltVal val="0"/>
                                          </p:val>
                                        </p:tav>
                                        <p:tav tm="100000">
                                          <p:val>
                                            <p:strVal val="#ppt_w"/>
                                          </p:val>
                                        </p:tav>
                                      </p:tavLst>
                                    </p:anim>
                                    <p:anim calcmode="lin" valueType="num">
                                      <p:cBhvr>
                                        <p:cTn id="70" dur="300" fill="hold"/>
                                        <p:tgtEl>
                                          <p:spTgt spid="11"/>
                                        </p:tgtEl>
                                        <p:attrNameLst>
                                          <p:attrName>ppt_h</p:attrName>
                                        </p:attrNameLst>
                                      </p:cBhvr>
                                      <p:tavLst>
                                        <p:tav tm="0">
                                          <p:val>
                                            <p:fltVal val="0"/>
                                          </p:val>
                                        </p:tav>
                                        <p:tav tm="100000">
                                          <p:val>
                                            <p:strVal val="#ppt_h"/>
                                          </p:val>
                                        </p:tav>
                                      </p:tavLst>
                                    </p:anim>
                                    <p:anim calcmode="lin" valueType="num">
                                      <p:cBhvr>
                                        <p:cTn id="71" dur="300" fill="hold"/>
                                        <p:tgtEl>
                                          <p:spTgt spid="11"/>
                                        </p:tgtEl>
                                        <p:attrNameLst>
                                          <p:attrName>style.rotation</p:attrName>
                                        </p:attrNameLst>
                                      </p:cBhvr>
                                      <p:tavLst>
                                        <p:tav tm="0">
                                          <p:val>
                                            <p:fltVal val="90"/>
                                          </p:val>
                                        </p:tav>
                                        <p:tav tm="100000">
                                          <p:val>
                                            <p:fltVal val="0"/>
                                          </p:val>
                                        </p:tav>
                                      </p:tavLst>
                                    </p:anim>
                                    <p:animEffect transition="in" filter="fade">
                                      <p:cBhvr>
                                        <p:cTn id="72" dur="300"/>
                                        <p:tgtEl>
                                          <p:spTgt spid="11"/>
                                        </p:tgtEl>
                                      </p:cBhvr>
                                    </p:animEffect>
                                  </p:childTnLst>
                                </p:cTn>
                              </p:par>
                            </p:childTnLst>
                          </p:cTn>
                        </p:par>
                        <p:par>
                          <p:cTn id="73" fill="hold">
                            <p:stCondLst>
                              <p:cond delay="39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4400"/>
                            </p:stCondLst>
                            <p:childTnLst>
                              <p:par>
                                <p:cTn id="81" presetID="22" presetClass="entr" presetSubtype="1"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up)">
                                      <p:cBhvr>
                                        <p:cTn id="83" dur="500"/>
                                        <p:tgtEl>
                                          <p:spTgt spid="16"/>
                                        </p:tgtEl>
                                      </p:cBhvr>
                                    </p:animEffect>
                                  </p:childTnLst>
                                </p:cTn>
                              </p:par>
                            </p:childTnLst>
                          </p:cTn>
                        </p:par>
                        <p:par>
                          <p:cTn id="84" fill="hold">
                            <p:stCondLst>
                              <p:cond delay="4900"/>
                            </p:stCondLst>
                            <p:childTnLst>
                              <p:par>
                                <p:cTn id="85" presetID="16" presetClass="entr" presetSubtype="37"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arn(outVertical)">
                                      <p:cBhvr>
                                        <p:cTn id="87" dur="500"/>
                                        <p:tgtEl>
                                          <p:spTgt spid="21"/>
                                        </p:tgtEl>
                                      </p:cBhvr>
                                    </p:animEffect>
                                  </p:childTnLst>
                                </p:cTn>
                              </p:par>
                            </p:childTnLst>
                          </p:cTn>
                        </p:par>
                        <p:par>
                          <p:cTn id="88" fill="hold">
                            <p:stCondLst>
                              <p:cond delay="5400"/>
                            </p:stCondLst>
                            <p:childTnLst>
                              <p:par>
                                <p:cTn id="89" presetID="22" presetClass="entr" presetSubtype="1"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up)">
                                      <p:cBhvr>
                                        <p:cTn id="91" dur="500"/>
                                        <p:tgtEl>
                                          <p:spTgt spid="17"/>
                                        </p:tgtEl>
                                      </p:cBhvr>
                                    </p:animEffect>
                                  </p:childTnLst>
                                </p:cTn>
                              </p:par>
                            </p:childTnLst>
                          </p:cTn>
                        </p:par>
                        <p:par>
                          <p:cTn id="92" fill="hold">
                            <p:stCondLst>
                              <p:cond delay="5900"/>
                            </p:stCondLst>
                            <p:childTnLst>
                              <p:par>
                                <p:cTn id="93" presetID="16" presetClass="entr" presetSubtype="37"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barn(outVertical)">
                                      <p:cBhvr>
                                        <p:cTn id="95" dur="500"/>
                                        <p:tgtEl>
                                          <p:spTgt spid="20"/>
                                        </p:tgtEl>
                                      </p:cBhvr>
                                    </p:animEffect>
                                  </p:childTnLst>
                                </p:cTn>
                              </p:par>
                            </p:childTnLst>
                          </p:cTn>
                        </p:par>
                        <p:par>
                          <p:cTn id="96" fill="hold">
                            <p:stCondLst>
                              <p:cond delay="6400"/>
                            </p:stCondLst>
                            <p:childTnLst>
                              <p:par>
                                <p:cTn id="97" presetID="22" presetClass="entr" presetSubtype="4"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down)">
                                      <p:cBhvr>
                                        <p:cTn id="99" dur="500"/>
                                        <p:tgtEl>
                                          <p:spTgt spid="18"/>
                                        </p:tgtEl>
                                      </p:cBhvr>
                                    </p:animEffect>
                                  </p:childTnLst>
                                </p:cTn>
                              </p:par>
                            </p:childTnLst>
                          </p:cTn>
                        </p:par>
                        <p:par>
                          <p:cTn id="100" fill="hold">
                            <p:stCondLst>
                              <p:cond delay="6900"/>
                            </p:stCondLst>
                            <p:childTnLst>
                              <p:par>
                                <p:cTn id="101" presetID="16" presetClass="entr" presetSubtype="37"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barn(outVertical)">
                                      <p:cBhvr>
                                        <p:cTn id="10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P spid="10" grpId="0" animBg="1"/>
      <p:bldP spid="11" grpId="0"/>
      <p:bldP spid="12" grpId="0" animBg="1"/>
      <p:bldP spid="13" grpId="0" animBg="1"/>
      <p:bldP spid="15" grpId="0" animBg="1"/>
      <p:bldP spid="16" grpId="0" animBg="1"/>
      <p:bldP spid="17" grpId="0" animBg="1"/>
      <p:bldP spid="18" grpId="0" animBg="1"/>
      <p:bldP spid="19" grpId="0"/>
      <p:bldP spid="20" grpId="0"/>
      <p:bldP spid="21" grpId="0"/>
      <p:bldP spid="22" grpId="0" animBg="1"/>
      <p:bldP spid="23" grpId="0" animBg="1"/>
      <p:bldP spid="24" grpId="0" animBg="1"/>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文本框 6"/>
          <p:cNvSpPr txBox="1">
            <a:spLocks noChangeArrowheads="1"/>
          </p:cNvSpPr>
          <p:nvPr/>
        </p:nvSpPr>
        <p:spPr bwMode="auto">
          <a:xfrm>
            <a:off x="3942160" y="3901679"/>
            <a:ext cx="1511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sz="1800" b="1" dirty="0">
                <a:solidFill>
                  <a:srgbClr val="595959"/>
                </a:solidFill>
                <a:latin typeface="微软雅黑" panose="020B0503020204020204" pitchFamily="34" charset="-122"/>
              </a:rPr>
              <a:t>答辩人：</a:t>
            </a:r>
            <a:r>
              <a:rPr lang="en-US" altLang="zh-CN" sz="1800" b="1" dirty="0">
                <a:solidFill>
                  <a:srgbClr val="595959"/>
                </a:solidFill>
                <a:latin typeface="微软雅黑" panose="020B0503020204020204" pitchFamily="34" charset="-122"/>
              </a:rPr>
              <a:t>xxx</a:t>
            </a:r>
            <a:endParaRPr lang="zh-CN" altLang="en-US" sz="1800" b="1" dirty="0">
              <a:solidFill>
                <a:srgbClr val="595959"/>
              </a:solidFill>
              <a:latin typeface="微软雅黑" panose="020B0503020204020204" pitchFamily="34" charset="-122"/>
            </a:endParaRPr>
          </a:p>
        </p:txBody>
      </p:sp>
      <p:sp>
        <p:nvSpPr>
          <p:cNvPr id="5" name="文本框 8"/>
          <p:cNvSpPr txBox="1">
            <a:spLocks noChangeArrowheads="1"/>
          </p:cNvSpPr>
          <p:nvPr/>
        </p:nvSpPr>
        <p:spPr bwMode="auto">
          <a:xfrm>
            <a:off x="5745957" y="3901679"/>
            <a:ext cx="1742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sz="1800" b="1">
                <a:solidFill>
                  <a:srgbClr val="595959"/>
                </a:solidFill>
                <a:latin typeface="微软雅黑" panose="020B0503020204020204" pitchFamily="34" charset="-122"/>
              </a:rPr>
              <a:t>指导老师：</a:t>
            </a:r>
            <a:r>
              <a:rPr lang="en-US" altLang="zh-CN" sz="1800" b="1">
                <a:solidFill>
                  <a:srgbClr val="595959"/>
                </a:solidFill>
                <a:latin typeface="微软雅黑" panose="020B0503020204020204" pitchFamily="34" charset="-122"/>
              </a:rPr>
              <a:t>xxx</a:t>
            </a:r>
            <a:endParaRPr lang="zh-CN" altLang="en-US" sz="1800" b="1">
              <a:solidFill>
                <a:srgbClr val="595959"/>
              </a:solidFill>
              <a:latin typeface="微软雅黑" panose="020B0503020204020204" pitchFamily="34" charset="-122"/>
            </a:endParaRPr>
          </a:p>
        </p:txBody>
      </p:sp>
      <p:sp>
        <p:nvSpPr>
          <p:cNvPr id="6" name="矩形 9"/>
          <p:cNvSpPr>
            <a:spLocks noChangeArrowheads="1"/>
          </p:cNvSpPr>
          <p:nvPr/>
        </p:nvSpPr>
        <p:spPr bwMode="auto">
          <a:xfrm>
            <a:off x="0" y="2341960"/>
            <a:ext cx="9144000" cy="1354931"/>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350">
              <a:solidFill>
                <a:srgbClr val="FFFFFF"/>
              </a:solidFill>
            </a:endParaRPr>
          </a:p>
        </p:txBody>
      </p:sp>
      <p:sp>
        <p:nvSpPr>
          <p:cNvPr id="7" name="文本框 5"/>
          <p:cNvSpPr txBox="1">
            <a:spLocks noChangeArrowheads="1"/>
          </p:cNvSpPr>
          <p:nvPr/>
        </p:nvSpPr>
        <p:spPr bwMode="auto">
          <a:xfrm>
            <a:off x="4534087" y="2557760"/>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sz="5400" b="1" dirty="0" smtClean="0">
                <a:latin typeface="微软雅黑" panose="020B0503020204020204" pitchFamily="34" charset="-122"/>
              </a:rPr>
              <a:t>欢迎指导</a:t>
            </a:r>
            <a:endParaRPr lang="zh-CN" altLang="en-US" sz="5400" b="1" dirty="0">
              <a:latin typeface="微软雅黑" panose="020B0503020204020204" pitchFamily="34" charset="-122"/>
            </a:endParaRPr>
          </a:p>
        </p:txBody>
      </p:sp>
      <p:pic>
        <p:nvPicPr>
          <p:cNvPr id="8" name="图片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76"/>
            <a:ext cx="3509963" cy="350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9782" y="2571751"/>
            <a:ext cx="1051322" cy="105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099303"/>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7"/>
                                        </p:tgtEl>
                                        <p:attrNameLst>
                                          <p:attrName>style.visibility</p:attrName>
                                        </p:attrNameLst>
                                      </p:cBhvr>
                                      <p:to>
                                        <p:strVal val="visible"/>
                                      </p:to>
                                    </p:set>
                                    <p:set>
                                      <p:cBhvr>
                                        <p:cTn id="23" dur="455" fill="hold">
                                          <p:stCondLst>
                                            <p:cond delay="0"/>
                                          </p:stCondLst>
                                        </p:cTn>
                                        <p:tgtEl>
                                          <p:spTgt spid="7"/>
                                        </p:tgtEl>
                                        <p:attrNameLst>
                                          <p:attrName>style.rotation</p:attrName>
                                        </p:attrNameLst>
                                      </p:cBhvr>
                                      <p:to>
                                        <p:strVal val="-45.0"/>
                                      </p:to>
                                    </p:set>
                                    <p:anim calcmode="lin" valueType="num">
                                      <p:cBhvr>
                                        <p:cTn id="24"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p:cNvGrpSpPr>
          <p:nvPr/>
        </p:nvGrpSpPr>
        <p:grpSpPr bwMode="auto">
          <a:xfrm>
            <a:off x="3005127" y="1957388"/>
            <a:ext cx="1128713" cy="1128712"/>
            <a:chOff x="2558424" y="1401428"/>
            <a:chExt cx="1318727" cy="1318727"/>
          </a:xfrm>
        </p:grpSpPr>
        <p:sp>
          <p:nvSpPr>
            <p:cNvPr id="7" name="椭圆 6"/>
            <p:cNvSpPr/>
            <p:nvPr/>
          </p:nvSpPr>
          <p:spPr>
            <a:xfrm>
              <a:off x="2558424" y="1401428"/>
              <a:ext cx="1318727" cy="1318727"/>
            </a:xfrm>
            <a:prstGeom prst="ellipse">
              <a:avLst/>
            </a:prstGeom>
            <a:noFill/>
            <a:ln>
              <a:solidFill>
                <a:srgbClr val="306A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306A9B"/>
                </a:solidFill>
                <a:ea typeface="微软雅黑" panose="020B0503020204020204" pitchFamily="34" charset="-122"/>
              </a:endParaRPr>
            </a:p>
          </p:txBody>
        </p:sp>
        <p:sp>
          <p:nvSpPr>
            <p:cNvPr id="8" name="Freeform 11"/>
            <p:cNvSpPr>
              <a:spLocks/>
            </p:cNvSpPr>
            <p:nvPr/>
          </p:nvSpPr>
          <p:spPr bwMode="auto">
            <a:xfrm>
              <a:off x="2675274" y="1815037"/>
              <a:ext cx="1085027" cy="597230"/>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rgbClr val="306A9B"/>
            </a:solidFill>
            <a:ln>
              <a:noFill/>
            </a:ln>
          </p:spPr>
          <p:txBody>
            <a:bodyPr/>
            <a:lstStyle/>
            <a:p>
              <a:pPr eaLnBrk="1" fontAlgn="auto" hangingPunct="1">
                <a:spcBef>
                  <a:spcPts val="0"/>
                </a:spcBef>
                <a:spcAft>
                  <a:spcPts val="0"/>
                </a:spcAft>
                <a:defRPr/>
              </a:pPr>
              <a:endParaRPr lang="zh-CN" altLang="en-US" sz="1350" dirty="0">
                <a:solidFill>
                  <a:srgbClr val="306A9B"/>
                </a:solidFill>
                <a:latin typeface="+mn-lt"/>
                <a:ea typeface="微软雅黑" panose="020B0503020204020204" pitchFamily="34" charset="-122"/>
              </a:endParaRPr>
            </a:p>
          </p:txBody>
        </p:sp>
      </p:grpSp>
      <p:grpSp>
        <p:nvGrpSpPr>
          <p:cNvPr id="9" name="组合 8"/>
          <p:cNvGrpSpPr>
            <a:grpSpLocks/>
          </p:cNvGrpSpPr>
          <p:nvPr/>
        </p:nvGrpSpPr>
        <p:grpSpPr bwMode="auto">
          <a:xfrm>
            <a:off x="3920527" y="2053659"/>
            <a:ext cx="2991826" cy="936169"/>
            <a:chOff x="4172501" y="2264210"/>
            <a:chExt cx="2994190" cy="936374"/>
          </a:xfrm>
        </p:grpSpPr>
        <p:sp>
          <p:nvSpPr>
            <p:cNvPr id="10" name="文本框 37"/>
            <p:cNvSpPr txBox="1">
              <a:spLocks noChangeArrowheads="1"/>
            </p:cNvSpPr>
            <p:nvPr/>
          </p:nvSpPr>
          <p:spPr bwMode="auto">
            <a:xfrm>
              <a:off x="4172501" y="2492543"/>
              <a:ext cx="2994190" cy="70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zh-CN" altLang="en-US" sz="4000" dirty="0" smtClean="0">
                  <a:solidFill>
                    <a:srgbClr val="306A9B"/>
                  </a:solidFill>
                  <a:ea typeface="微软雅黑" pitchFamily="34" charset="-122"/>
                </a:rPr>
                <a:t>添加标题</a:t>
              </a:r>
              <a:endParaRPr lang="zh-CN" altLang="en-US" sz="4000" dirty="0">
                <a:solidFill>
                  <a:srgbClr val="306A9B"/>
                </a:solidFill>
                <a:ea typeface="微软雅黑" pitchFamily="34" charset="-122"/>
              </a:endParaRPr>
            </a:p>
          </p:txBody>
        </p:sp>
        <p:sp>
          <p:nvSpPr>
            <p:cNvPr id="11" name="文本框 38"/>
            <p:cNvSpPr txBox="1">
              <a:spLocks noChangeArrowheads="1"/>
            </p:cNvSpPr>
            <p:nvPr/>
          </p:nvSpPr>
          <p:spPr bwMode="auto">
            <a:xfrm>
              <a:off x="4470298" y="2264210"/>
              <a:ext cx="1286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eaLnBrk="1" hangingPunct="1"/>
              <a:r>
                <a:rPr lang="en-US" altLang="zh-CN" sz="1400" dirty="0">
                  <a:solidFill>
                    <a:srgbClr val="306A9B"/>
                  </a:solidFill>
                  <a:latin typeface="微软雅黑" pitchFamily="34" charset="-122"/>
                  <a:ea typeface="微软雅黑" pitchFamily="34" charset="-122"/>
                </a:rPr>
                <a:t>PART ONE</a:t>
              </a:r>
              <a:endParaRPr lang="zh-CN" altLang="en-US" sz="1400" dirty="0">
                <a:solidFill>
                  <a:srgbClr val="306A9B"/>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567752429"/>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par>
                                <p:cTn id="10" presetID="6" presetClass="emph" presetSubtype="0" decel="100000" fill="hold" nodeType="withEffect">
                                  <p:stCondLst>
                                    <p:cond delay="200"/>
                                  </p:stCondLst>
                                  <p:childTnLst>
                                    <p:animScale>
                                      <p:cBhvr>
                                        <p:cTn id="11" dur="250" fill="hold"/>
                                        <p:tgtEl>
                                          <p:spTgt spid="6"/>
                                        </p:tgtEl>
                                      </p:cBhvr>
                                      <p:by x="110000" y="110000"/>
                                    </p:animScale>
                                  </p:childTnLst>
                                </p:cTn>
                              </p:par>
                              <p:par>
                                <p:cTn id="12" presetID="6" presetClass="emph" presetSubtype="0" decel="100000" fill="hold" nodeType="withEffect">
                                  <p:stCondLst>
                                    <p:cond delay="400"/>
                                  </p:stCondLst>
                                  <p:childTnLst>
                                    <p:animScale>
                                      <p:cBhvr>
                                        <p:cTn id="13" dur="250" fill="hold"/>
                                        <p:tgtEl>
                                          <p:spTgt spid="6"/>
                                        </p:tgtEl>
                                      </p:cBhvr>
                                      <p:by x="91000" y="91000"/>
                                    </p:animScale>
                                  </p:childTnLst>
                                </p:cTn>
                              </p:par>
                            </p:childTnLst>
                          </p:cTn>
                        </p:par>
                        <p:par>
                          <p:cTn id="14" fill="hold">
                            <p:stCondLst>
                              <p:cond delay="650"/>
                            </p:stCondLst>
                            <p:childTnLst>
                              <p:par>
                                <p:cTn id="15" presetID="2" presetClass="entr" presetSubtype="2" decel="10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986768" y="2188966"/>
            <a:ext cx="3024868" cy="1110173"/>
            <a:chOff x="4229100" y="3560959"/>
            <a:chExt cx="4033157" cy="1480230"/>
          </a:xfrm>
        </p:grpSpPr>
        <p:cxnSp>
          <p:nvCxnSpPr>
            <p:cNvPr id="9" name="直接连接符 8"/>
            <p:cNvCxnSpPr/>
            <p:nvPr/>
          </p:nvCxnSpPr>
          <p:spPr>
            <a:xfrm>
              <a:off x="6087847" y="3669079"/>
              <a:ext cx="1512195" cy="1367377"/>
            </a:xfrm>
            <a:prstGeom prst="line">
              <a:avLst/>
            </a:prstGeom>
            <a:ln w="38100">
              <a:solidFill>
                <a:srgbClr val="306A9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229100" y="3902529"/>
              <a:ext cx="4033157" cy="16328"/>
            </a:xfrm>
            <a:prstGeom prst="line">
              <a:avLst/>
            </a:prstGeom>
            <a:ln w="38100">
              <a:solidFill>
                <a:srgbClr val="306A9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998873" y="3560959"/>
              <a:ext cx="1658463" cy="1480230"/>
            </a:xfrm>
            <a:prstGeom prst="line">
              <a:avLst/>
            </a:prstGeom>
            <a:ln w="38100">
              <a:solidFill>
                <a:srgbClr val="306A9B"/>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5419967" y="3192500"/>
            <a:ext cx="679811" cy="679811"/>
            <a:chOff x="5419967" y="3569479"/>
            <a:chExt cx="679811" cy="679811"/>
          </a:xfrm>
        </p:grpSpPr>
        <p:sp>
          <p:nvSpPr>
            <p:cNvPr id="13" name="椭圆 12"/>
            <p:cNvSpPr/>
            <p:nvPr/>
          </p:nvSpPr>
          <p:spPr>
            <a:xfrm>
              <a:off x="5419967" y="3569479"/>
              <a:ext cx="679811" cy="679811"/>
            </a:xfrm>
            <a:prstGeom prst="ellipse">
              <a:avLst/>
            </a:prstGeom>
            <a:solidFill>
              <a:srgbClr val="306A9B"/>
            </a:solidFill>
            <a:ln w="15875" cap="flat">
              <a:noFill/>
              <a:prstDash val="solid"/>
              <a:miter lim="800000"/>
              <a:headEnd/>
              <a:tailEnd/>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solidFill>
                  <a:schemeClr val="tx1">
                    <a:lumMod val="65000"/>
                    <a:lumOff val="35000"/>
                  </a:schemeClr>
                </a:solidFill>
                <a:latin typeface="+mn-lt"/>
                <a:ea typeface="+mn-ea"/>
              </a:endParaRPr>
            </a:p>
          </p:txBody>
        </p:sp>
        <p:grpSp>
          <p:nvGrpSpPr>
            <p:cNvPr id="14" name="组合 13"/>
            <p:cNvGrpSpPr/>
            <p:nvPr/>
          </p:nvGrpSpPr>
          <p:grpSpPr>
            <a:xfrm>
              <a:off x="5580654" y="3798217"/>
              <a:ext cx="327887" cy="242430"/>
              <a:chOff x="6483350" y="1236663"/>
              <a:chExt cx="722313" cy="446087"/>
            </a:xfrm>
          </p:grpSpPr>
          <p:sp>
            <p:nvSpPr>
              <p:cNvPr id="15" name="Freeform 18"/>
              <p:cNvSpPr>
                <a:spLocks noEditPoints="1"/>
              </p:cNvSpPr>
              <p:nvPr/>
            </p:nvSpPr>
            <p:spPr bwMode="auto">
              <a:xfrm>
                <a:off x="6483350" y="1270000"/>
                <a:ext cx="722313" cy="412750"/>
              </a:xfrm>
              <a:custGeom>
                <a:avLst/>
                <a:gdLst>
                  <a:gd name="T0" fmla="*/ 191 w 192"/>
                  <a:gd name="T1" fmla="*/ 0 h 108"/>
                  <a:gd name="T2" fmla="*/ 191 w 192"/>
                  <a:gd name="T3" fmla="*/ 0 h 108"/>
                  <a:gd name="T4" fmla="*/ 112 w 192"/>
                  <a:gd name="T5" fmla="*/ 53 h 108"/>
                  <a:gd name="T6" fmla="*/ 96 w 192"/>
                  <a:gd name="T7" fmla="*/ 58 h 108"/>
                  <a:gd name="T8" fmla="*/ 96 w 192"/>
                  <a:gd name="T9" fmla="*/ 58 h 108"/>
                  <a:gd name="T10" fmla="*/ 80 w 192"/>
                  <a:gd name="T11" fmla="*/ 53 h 108"/>
                  <a:gd name="T12" fmla="*/ 1 w 192"/>
                  <a:gd name="T13" fmla="*/ 0 h 108"/>
                  <a:gd name="T14" fmla="*/ 1 w 192"/>
                  <a:gd name="T15" fmla="*/ 0 h 108"/>
                  <a:gd name="T16" fmla="*/ 0 w 192"/>
                  <a:gd name="T17" fmla="*/ 5 h 108"/>
                  <a:gd name="T18" fmla="*/ 0 w 192"/>
                  <a:gd name="T19" fmla="*/ 91 h 108"/>
                  <a:gd name="T20" fmla="*/ 16 w 192"/>
                  <a:gd name="T21" fmla="*/ 108 h 108"/>
                  <a:gd name="T22" fmla="*/ 176 w 192"/>
                  <a:gd name="T23" fmla="*/ 108 h 108"/>
                  <a:gd name="T24" fmla="*/ 192 w 192"/>
                  <a:gd name="T25" fmla="*/ 91 h 108"/>
                  <a:gd name="T26" fmla="*/ 192 w 192"/>
                  <a:gd name="T27" fmla="*/ 5 h 108"/>
                  <a:gd name="T28" fmla="*/ 191 w 192"/>
                  <a:gd name="T29" fmla="*/ 0 h 108"/>
                  <a:gd name="T30" fmla="*/ 65 w 192"/>
                  <a:gd name="T31" fmla="*/ 61 h 108"/>
                  <a:gd name="T32" fmla="*/ 17 w 192"/>
                  <a:gd name="T33" fmla="*/ 97 h 108"/>
                  <a:gd name="T34" fmla="*/ 15 w 192"/>
                  <a:gd name="T35" fmla="*/ 98 h 108"/>
                  <a:gd name="T36" fmla="*/ 12 w 192"/>
                  <a:gd name="T37" fmla="*/ 96 h 108"/>
                  <a:gd name="T38" fmla="*/ 11 w 192"/>
                  <a:gd name="T39" fmla="*/ 94 h 108"/>
                  <a:gd name="T40" fmla="*/ 13 w 192"/>
                  <a:gd name="T41" fmla="*/ 91 h 108"/>
                  <a:gd name="T42" fmla="*/ 60 w 192"/>
                  <a:gd name="T43" fmla="*/ 56 h 108"/>
                  <a:gd name="T44" fmla="*/ 63 w 192"/>
                  <a:gd name="T45" fmla="*/ 55 h 108"/>
                  <a:gd name="T46" fmla="*/ 66 w 192"/>
                  <a:gd name="T47" fmla="*/ 56 h 108"/>
                  <a:gd name="T48" fmla="*/ 66 w 192"/>
                  <a:gd name="T49" fmla="*/ 59 h 108"/>
                  <a:gd name="T50" fmla="*/ 65 w 192"/>
                  <a:gd name="T51" fmla="*/ 61 h 108"/>
                  <a:gd name="T52" fmla="*/ 181 w 192"/>
                  <a:gd name="T53" fmla="*/ 96 h 108"/>
                  <a:gd name="T54" fmla="*/ 178 w 192"/>
                  <a:gd name="T55" fmla="*/ 98 h 108"/>
                  <a:gd name="T56" fmla="*/ 176 w 192"/>
                  <a:gd name="T57" fmla="*/ 97 h 108"/>
                  <a:gd name="T58" fmla="*/ 126 w 192"/>
                  <a:gd name="T59" fmla="*/ 61 h 108"/>
                  <a:gd name="T60" fmla="*/ 126 w 192"/>
                  <a:gd name="T61" fmla="*/ 55 h 108"/>
                  <a:gd name="T62" fmla="*/ 129 w 192"/>
                  <a:gd name="T63" fmla="*/ 54 h 108"/>
                  <a:gd name="T64" fmla="*/ 131 w 192"/>
                  <a:gd name="T65" fmla="*/ 55 h 108"/>
                  <a:gd name="T66" fmla="*/ 180 w 192"/>
                  <a:gd name="T67" fmla="*/ 91 h 108"/>
                  <a:gd name="T68" fmla="*/ 181 w 192"/>
                  <a:gd name="T69" fmla="*/ 94 h 108"/>
                  <a:gd name="T70" fmla="*/ 181 w 192"/>
                  <a:gd name="T71"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08">
                    <a:moveTo>
                      <a:pt x="191" y="0"/>
                    </a:moveTo>
                    <a:cubicBezTo>
                      <a:pt x="191" y="0"/>
                      <a:pt x="191" y="0"/>
                      <a:pt x="191" y="0"/>
                    </a:cubicBezTo>
                    <a:cubicBezTo>
                      <a:pt x="112" y="53"/>
                      <a:pt x="112" y="53"/>
                      <a:pt x="112" y="53"/>
                    </a:cubicBezTo>
                    <a:cubicBezTo>
                      <a:pt x="108" y="56"/>
                      <a:pt x="102" y="58"/>
                      <a:pt x="96" y="58"/>
                    </a:cubicBezTo>
                    <a:cubicBezTo>
                      <a:pt x="96" y="58"/>
                      <a:pt x="96" y="58"/>
                      <a:pt x="96" y="58"/>
                    </a:cubicBezTo>
                    <a:cubicBezTo>
                      <a:pt x="90" y="58"/>
                      <a:pt x="84" y="56"/>
                      <a:pt x="80" y="53"/>
                    </a:cubicBezTo>
                    <a:cubicBezTo>
                      <a:pt x="1" y="0"/>
                      <a:pt x="1" y="0"/>
                      <a:pt x="1" y="0"/>
                    </a:cubicBezTo>
                    <a:cubicBezTo>
                      <a:pt x="1" y="0"/>
                      <a:pt x="1" y="0"/>
                      <a:pt x="1" y="0"/>
                    </a:cubicBezTo>
                    <a:cubicBezTo>
                      <a:pt x="0" y="1"/>
                      <a:pt x="0" y="3"/>
                      <a:pt x="0" y="5"/>
                    </a:cubicBezTo>
                    <a:cubicBezTo>
                      <a:pt x="0" y="91"/>
                      <a:pt x="0" y="91"/>
                      <a:pt x="0" y="91"/>
                    </a:cubicBezTo>
                    <a:cubicBezTo>
                      <a:pt x="0" y="100"/>
                      <a:pt x="7" y="108"/>
                      <a:pt x="16" y="108"/>
                    </a:cubicBezTo>
                    <a:cubicBezTo>
                      <a:pt x="176" y="108"/>
                      <a:pt x="176" y="108"/>
                      <a:pt x="176" y="108"/>
                    </a:cubicBezTo>
                    <a:cubicBezTo>
                      <a:pt x="185" y="108"/>
                      <a:pt x="192" y="100"/>
                      <a:pt x="192" y="91"/>
                    </a:cubicBezTo>
                    <a:cubicBezTo>
                      <a:pt x="192" y="5"/>
                      <a:pt x="192" y="5"/>
                      <a:pt x="192" y="5"/>
                    </a:cubicBezTo>
                    <a:cubicBezTo>
                      <a:pt x="192" y="3"/>
                      <a:pt x="192" y="1"/>
                      <a:pt x="191" y="0"/>
                    </a:cubicBezTo>
                    <a:close/>
                    <a:moveTo>
                      <a:pt x="65" y="61"/>
                    </a:moveTo>
                    <a:cubicBezTo>
                      <a:pt x="17" y="97"/>
                      <a:pt x="17" y="97"/>
                      <a:pt x="17" y="97"/>
                    </a:cubicBezTo>
                    <a:cubicBezTo>
                      <a:pt x="17" y="98"/>
                      <a:pt x="16" y="98"/>
                      <a:pt x="15" y="98"/>
                    </a:cubicBezTo>
                    <a:cubicBezTo>
                      <a:pt x="14" y="98"/>
                      <a:pt x="13" y="97"/>
                      <a:pt x="12" y="96"/>
                    </a:cubicBezTo>
                    <a:cubicBezTo>
                      <a:pt x="11" y="96"/>
                      <a:pt x="11" y="95"/>
                      <a:pt x="11" y="94"/>
                    </a:cubicBezTo>
                    <a:cubicBezTo>
                      <a:pt x="11" y="93"/>
                      <a:pt x="12" y="92"/>
                      <a:pt x="13" y="91"/>
                    </a:cubicBezTo>
                    <a:cubicBezTo>
                      <a:pt x="60" y="56"/>
                      <a:pt x="60" y="56"/>
                      <a:pt x="60" y="56"/>
                    </a:cubicBezTo>
                    <a:cubicBezTo>
                      <a:pt x="61" y="55"/>
                      <a:pt x="62" y="55"/>
                      <a:pt x="63" y="55"/>
                    </a:cubicBezTo>
                    <a:cubicBezTo>
                      <a:pt x="64" y="55"/>
                      <a:pt x="65" y="55"/>
                      <a:pt x="66" y="56"/>
                    </a:cubicBezTo>
                    <a:cubicBezTo>
                      <a:pt x="66" y="57"/>
                      <a:pt x="66" y="58"/>
                      <a:pt x="66" y="59"/>
                    </a:cubicBezTo>
                    <a:cubicBezTo>
                      <a:pt x="66" y="60"/>
                      <a:pt x="66" y="61"/>
                      <a:pt x="65" y="61"/>
                    </a:cubicBezTo>
                    <a:close/>
                    <a:moveTo>
                      <a:pt x="181" y="96"/>
                    </a:moveTo>
                    <a:cubicBezTo>
                      <a:pt x="180" y="97"/>
                      <a:pt x="179" y="98"/>
                      <a:pt x="178" y="98"/>
                    </a:cubicBezTo>
                    <a:cubicBezTo>
                      <a:pt x="177" y="98"/>
                      <a:pt x="176" y="97"/>
                      <a:pt x="176" y="97"/>
                    </a:cubicBezTo>
                    <a:cubicBezTo>
                      <a:pt x="126" y="61"/>
                      <a:pt x="126" y="61"/>
                      <a:pt x="126" y="61"/>
                    </a:cubicBezTo>
                    <a:cubicBezTo>
                      <a:pt x="125" y="59"/>
                      <a:pt x="125" y="57"/>
                      <a:pt x="126" y="55"/>
                    </a:cubicBezTo>
                    <a:cubicBezTo>
                      <a:pt x="126" y="54"/>
                      <a:pt x="128" y="54"/>
                      <a:pt x="129" y="54"/>
                    </a:cubicBezTo>
                    <a:cubicBezTo>
                      <a:pt x="129" y="54"/>
                      <a:pt x="130" y="54"/>
                      <a:pt x="131" y="55"/>
                    </a:cubicBezTo>
                    <a:cubicBezTo>
                      <a:pt x="180" y="91"/>
                      <a:pt x="180" y="91"/>
                      <a:pt x="180" y="91"/>
                    </a:cubicBezTo>
                    <a:cubicBezTo>
                      <a:pt x="181" y="92"/>
                      <a:pt x="181" y="93"/>
                      <a:pt x="181" y="94"/>
                    </a:cubicBezTo>
                    <a:cubicBezTo>
                      <a:pt x="182" y="94"/>
                      <a:pt x="181" y="95"/>
                      <a:pt x="181"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schemeClr val="tx1">
                      <a:lumMod val="65000"/>
                      <a:lumOff val="35000"/>
                    </a:schemeClr>
                  </a:solidFill>
                </a:endParaRPr>
              </a:p>
            </p:txBody>
          </p:sp>
          <p:sp>
            <p:nvSpPr>
              <p:cNvPr id="16" name="Freeform 19"/>
              <p:cNvSpPr>
                <a:spLocks/>
              </p:cNvSpPr>
              <p:nvPr/>
            </p:nvSpPr>
            <p:spPr bwMode="auto">
              <a:xfrm>
                <a:off x="6505575" y="1236663"/>
                <a:ext cx="677863" cy="225425"/>
              </a:xfrm>
              <a:custGeom>
                <a:avLst/>
                <a:gdLst>
                  <a:gd name="T0" fmla="*/ 90 w 180"/>
                  <a:gd name="T1" fmla="*/ 59 h 59"/>
                  <a:gd name="T2" fmla="*/ 101 w 180"/>
                  <a:gd name="T3" fmla="*/ 56 h 59"/>
                  <a:gd name="T4" fmla="*/ 180 w 180"/>
                  <a:gd name="T5" fmla="*/ 2 h 59"/>
                  <a:gd name="T6" fmla="*/ 175 w 180"/>
                  <a:gd name="T7" fmla="*/ 0 h 59"/>
                  <a:gd name="T8" fmla="*/ 5 w 180"/>
                  <a:gd name="T9" fmla="*/ 0 h 59"/>
                  <a:gd name="T10" fmla="*/ 0 w 180"/>
                  <a:gd name="T11" fmla="*/ 2 h 59"/>
                  <a:gd name="T12" fmla="*/ 79 w 180"/>
                  <a:gd name="T13" fmla="*/ 56 h 59"/>
                  <a:gd name="T14" fmla="*/ 90 w 18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59">
                    <a:moveTo>
                      <a:pt x="90" y="59"/>
                    </a:moveTo>
                    <a:cubicBezTo>
                      <a:pt x="94" y="59"/>
                      <a:pt x="98" y="58"/>
                      <a:pt x="101" y="56"/>
                    </a:cubicBezTo>
                    <a:cubicBezTo>
                      <a:pt x="180" y="2"/>
                      <a:pt x="180" y="2"/>
                      <a:pt x="180" y="2"/>
                    </a:cubicBezTo>
                    <a:cubicBezTo>
                      <a:pt x="179" y="1"/>
                      <a:pt x="177" y="1"/>
                      <a:pt x="175" y="0"/>
                    </a:cubicBezTo>
                    <a:cubicBezTo>
                      <a:pt x="5" y="0"/>
                      <a:pt x="5" y="0"/>
                      <a:pt x="5" y="0"/>
                    </a:cubicBezTo>
                    <a:cubicBezTo>
                      <a:pt x="3" y="0"/>
                      <a:pt x="1" y="1"/>
                      <a:pt x="0" y="2"/>
                    </a:cubicBezTo>
                    <a:cubicBezTo>
                      <a:pt x="79" y="56"/>
                      <a:pt x="79" y="56"/>
                      <a:pt x="79" y="56"/>
                    </a:cubicBezTo>
                    <a:cubicBezTo>
                      <a:pt x="82" y="58"/>
                      <a:pt x="86" y="59"/>
                      <a:pt x="90" y="5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schemeClr val="tx1">
                      <a:lumMod val="65000"/>
                      <a:lumOff val="35000"/>
                    </a:schemeClr>
                  </a:solidFill>
                </a:endParaRPr>
              </a:p>
            </p:txBody>
          </p:sp>
        </p:grpSp>
      </p:grpSp>
      <p:grpSp>
        <p:nvGrpSpPr>
          <p:cNvPr id="17" name="组合 16"/>
          <p:cNvGrpSpPr>
            <a:grpSpLocks noChangeAspect="1"/>
          </p:cNvGrpSpPr>
          <p:nvPr/>
        </p:nvGrpSpPr>
        <p:grpSpPr>
          <a:xfrm>
            <a:off x="2593304" y="2099183"/>
            <a:ext cx="679811" cy="679811"/>
            <a:chOff x="8201210" y="1646701"/>
            <a:chExt cx="772513" cy="772513"/>
          </a:xfrm>
        </p:grpSpPr>
        <p:sp>
          <p:nvSpPr>
            <p:cNvPr id="18" name="椭圆 17"/>
            <p:cNvSpPr/>
            <p:nvPr/>
          </p:nvSpPr>
          <p:spPr>
            <a:xfrm>
              <a:off x="8201210" y="1646701"/>
              <a:ext cx="772513" cy="772513"/>
            </a:xfrm>
            <a:prstGeom prst="ellipse">
              <a:avLst/>
            </a:prstGeom>
            <a:solidFill>
              <a:srgbClr val="306A9B"/>
            </a:solidFill>
            <a:ln w="15875" cap="flat">
              <a:noFill/>
              <a:prstDash val="solid"/>
              <a:miter lim="800000"/>
              <a:headEnd/>
              <a:tailEnd/>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solidFill>
                  <a:schemeClr val="tx1">
                    <a:lumMod val="65000"/>
                    <a:lumOff val="35000"/>
                  </a:schemeClr>
                </a:solidFill>
                <a:latin typeface="+mn-lt"/>
                <a:ea typeface="+mn-ea"/>
              </a:endParaRPr>
            </a:p>
          </p:txBody>
        </p:sp>
        <p:grpSp>
          <p:nvGrpSpPr>
            <p:cNvPr id="19" name="组合 18"/>
            <p:cNvGrpSpPr/>
            <p:nvPr/>
          </p:nvGrpSpPr>
          <p:grpSpPr>
            <a:xfrm>
              <a:off x="8332776" y="1833021"/>
              <a:ext cx="482293" cy="441416"/>
              <a:chOff x="6387866" y="2342336"/>
              <a:chExt cx="550987" cy="504288"/>
            </a:xfrm>
            <a:solidFill>
              <a:schemeClr val="bg1"/>
            </a:solidFill>
          </p:grpSpPr>
          <p:sp>
            <p:nvSpPr>
              <p:cNvPr id="20" name="Freeform 26"/>
              <p:cNvSpPr>
                <a:spLocks noEditPoints="1" noChangeArrowheads="1"/>
              </p:cNvSpPr>
              <p:nvPr/>
            </p:nvSpPr>
            <p:spPr bwMode="auto">
              <a:xfrm>
                <a:off x="6387866" y="2342336"/>
                <a:ext cx="357759" cy="359114"/>
              </a:xfrm>
              <a:custGeom>
                <a:avLst/>
                <a:gdLst>
                  <a:gd name="T0" fmla="*/ 51 w 52"/>
                  <a:gd name="T1" fmla="*/ 27 h 52"/>
                  <a:gd name="T2" fmla="*/ 46 w 52"/>
                  <a:gd name="T3" fmla="*/ 23 h 52"/>
                  <a:gd name="T4" fmla="*/ 52 w 52"/>
                  <a:gd name="T5" fmla="*/ 20 h 52"/>
                  <a:gd name="T6" fmla="*/ 49 w 52"/>
                  <a:gd name="T7" fmla="*/ 13 h 52"/>
                  <a:gd name="T8" fmla="*/ 47 w 52"/>
                  <a:gd name="T9" fmla="*/ 12 h 52"/>
                  <a:gd name="T10" fmla="*/ 40 w 52"/>
                  <a:gd name="T11" fmla="*/ 13 h 52"/>
                  <a:gd name="T12" fmla="*/ 43 w 52"/>
                  <a:gd name="T13" fmla="*/ 7 h 52"/>
                  <a:gd name="T14" fmla="*/ 37 w 52"/>
                  <a:gd name="T15" fmla="*/ 2 h 52"/>
                  <a:gd name="T16" fmla="*/ 32 w 52"/>
                  <a:gd name="T17" fmla="*/ 7 h 52"/>
                  <a:gd name="T18" fmla="*/ 29 w 52"/>
                  <a:gd name="T19" fmla="*/ 1 h 52"/>
                  <a:gd name="T20" fmla="*/ 27 w 52"/>
                  <a:gd name="T21" fmla="*/ 0 h 52"/>
                  <a:gd name="T22" fmla="*/ 19 w 52"/>
                  <a:gd name="T23" fmla="*/ 2 h 52"/>
                  <a:gd name="T24" fmla="*/ 18 w 52"/>
                  <a:gd name="T25" fmla="*/ 9 h 52"/>
                  <a:gd name="T26" fmla="*/ 12 w 52"/>
                  <a:gd name="T27" fmla="*/ 4 h 52"/>
                  <a:gd name="T28" fmla="*/ 6 w 52"/>
                  <a:gd name="T29" fmla="*/ 10 h 52"/>
                  <a:gd name="T30" fmla="*/ 10 w 52"/>
                  <a:gd name="T31" fmla="*/ 15 h 52"/>
                  <a:gd name="T32" fmla="*/ 3 w 52"/>
                  <a:gd name="T33" fmla="*/ 16 h 52"/>
                  <a:gd name="T34" fmla="*/ 2 w 52"/>
                  <a:gd name="T35" fmla="*/ 17 h 52"/>
                  <a:gd name="T36" fmla="*/ 0 w 52"/>
                  <a:gd name="T37" fmla="*/ 25 h 52"/>
                  <a:gd name="T38" fmla="*/ 7 w 52"/>
                  <a:gd name="T39" fmla="*/ 27 h 52"/>
                  <a:gd name="T40" fmla="*/ 2 w 52"/>
                  <a:gd name="T41" fmla="*/ 31 h 52"/>
                  <a:gd name="T42" fmla="*/ 4 w 52"/>
                  <a:gd name="T43" fmla="*/ 39 h 52"/>
                  <a:gd name="T44" fmla="*/ 6 w 52"/>
                  <a:gd name="T45" fmla="*/ 40 h 52"/>
                  <a:gd name="T46" fmla="*/ 12 w 52"/>
                  <a:gd name="T47" fmla="*/ 40 h 52"/>
                  <a:gd name="T48" fmla="*/ 10 w 52"/>
                  <a:gd name="T49" fmla="*/ 47 h 52"/>
                  <a:gd name="T50" fmla="*/ 17 w 52"/>
                  <a:gd name="T51" fmla="*/ 50 h 52"/>
                  <a:gd name="T52" fmla="*/ 21 w 52"/>
                  <a:gd name="T53" fmla="*/ 45 h 52"/>
                  <a:gd name="T54" fmla="*/ 23 w 52"/>
                  <a:gd name="T55" fmla="*/ 51 h 52"/>
                  <a:gd name="T56" fmla="*/ 24 w 52"/>
                  <a:gd name="T57" fmla="*/ 52 h 52"/>
                  <a:gd name="T58" fmla="*/ 32 w 52"/>
                  <a:gd name="T59" fmla="*/ 52 h 52"/>
                  <a:gd name="T60" fmla="*/ 33 w 52"/>
                  <a:gd name="T61" fmla="*/ 50 h 52"/>
                  <a:gd name="T62" fmla="*/ 35 w 52"/>
                  <a:gd name="T63" fmla="*/ 44 h 52"/>
                  <a:gd name="T64" fmla="*/ 40 w 52"/>
                  <a:gd name="T65" fmla="*/ 48 h 52"/>
                  <a:gd name="T66" fmla="*/ 46 w 52"/>
                  <a:gd name="T67" fmla="*/ 43 h 52"/>
                  <a:gd name="T68" fmla="*/ 46 w 52"/>
                  <a:gd name="T69" fmla="*/ 41 h 52"/>
                  <a:gd name="T70" fmla="*/ 43 w 52"/>
                  <a:gd name="T71" fmla="*/ 35 h 52"/>
                  <a:gd name="T72" fmla="*/ 50 w 52"/>
                  <a:gd name="T73" fmla="*/ 36 h 52"/>
                  <a:gd name="T74" fmla="*/ 52 w 52"/>
                  <a:gd name="T75" fmla="*/ 29 h 52"/>
                  <a:gd name="T76" fmla="*/ 33 w 52"/>
                  <a:gd name="T77" fmla="*/ 28 h 52"/>
                  <a:gd name="T78" fmla="*/ 19 w 52"/>
                  <a:gd name="T79" fmla="*/ 25 h 52"/>
                  <a:gd name="T80" fmla="*/ 33 w 52"/>
                  <a:gd name="T81" fmla="*/ 28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xtLst/>
            </p:spPr>
            <p:txBody>
              <a:bodyPr/>
              <a:lstStyle/>
              <a:p>
                <a:pPr fontAlgn="auto">
                  <a:spcBef>
                    <a:spcPts val="0"/>
                  </a:spcBef>
                  <a:spcAft>
                    <a:spcPts val="0"/>
                  </a:spcAft>
                  <a:defRPr/>
                </a:pPr>
                <a:endParaRPr lang="zh-CN" altLang="zh-CN">
                  <a:solidFill>
                    <a:schemeClr val="tx1">
                      <a:lumMod val="65000"/>
                      <a:lumOff val="35000"/>
                    </a:schemeClr>
                  </a:solidFill>
                  <a:latin typeface="+mn-lt"/>
                  <a:ea typeface="MS PGothic" panose="020B0600070205080204" pitchFamily="34" charset="-128"/>
                  <a:sym typeface="Arial" panose="020B0604020202020204" pitchFamily="34" charset="0"/>
                </a:endParaRPr>
              </a:p>
            </p:txBody>
          </p:sp>
          <p:sp>
            <p:nvSpPr>
              <p:cNvPr id="21" name="Freeform 27"/>
              <p:cNvSpPr>
                <a:spLocks noEditPoints="1" noChangeArrowheads="1"/>
              </p:cNvSpPr>
              <p:nvPr/>
            </p:nvSpPr>
            <p:spPr bwMode="auto">
              <a:xfrm>
                <a:off x="6684404" y="2590660"/>
                <a:ext cx="254449" cy="255964"/>
              </a:xfrm>
              <a:custGeom>
                <a:avLst/>
                <a:gdLst>
                  <a:gd name="T0" fmla="*/ 33 w 37"/>
                  <a:gd name="T1" fmla="*/ 29 h 37"/>
                  <a:gd name="T2" fmla="*/ 31 w 37"/>
                  <a:gd name="T3" fmla="*/ 24 h 37"/>
                  <a:gd name="T4" fmla="*/ 36 w 37"/>
                  <a:gd name="T5" fmla="*/ 25 h 37"/>
                  <a:gd name="T6" fmla="*/ 37 w 37"/>
                  <a:gd name="T7" fmla="*/ 20 h 37"/>
                  <a:gd name="T8" fmla="*/ 36 w 37"/>
                  <a:gd name="T9" fmla="*/ 18 h 37"/>
                  <a:gd name="T10" fmla="*/ 32 w 37"/>
                  <a:gd name="T11" fmla="*/ 16 h 37"/>
                  <a:gd name="T12" fmla="*/ 37 w 37"/>
                  <a:gd name="T13" fmla="*/ 14 h 37"/>
                  <a:gd name="T14" fmla="*/ 35 w 37"/>
                  <a:gd name="T15" fmla="*/ 9 h 37"/>
                  <a:gd name="T16" fmla="*/ 30 w 37"/>
                  <a:gd name="T17" fmla="*/ 10 h 37"/>
                  <a:gd name="T18" fmla="*/ 31 w 37"/>
                  <a:gd name="T19" fmla="*/ 5 h 37"/>
                  <a:gd name="T20" fmla="*/ 30 w 37"/>
                  <a:gd name="T21" fmla="*/ 4 h 37"/>
                  <a:gd name="T22" fmla="*/ 24 w 37"/>
                  <a:gd name="T23" fmla="*/ 2 h 37"/>
                  <a:gd name="T24" fmla="*/ 21 w 37"/>
                  <a:gd name="T25" fmla="*/ 5 h 37"/>
                  <a:gd name="T26" fmla="*/ 19 w 37"/>
                  <a:gd name="T27" fmla="*/ 0 h 37"/>
                  <a:gd name="T28" fmla="*/ 14 w 37"/>
                  <a:gd name="T29" fmla="*/ 1 h 37"/>
                  <a:gd name="T30" fmla="*/ 14 w 37"/>
                  <a:gd name="T31" fmla="*/ 5 h 37"/>
                  <a:gd name="T32" fmla="*/ 10 w 37"/>
                  <a:gd name="T33" fmla="*/ 3 h 37"/>
                  <a:gd name="T34" fmla="*/ 8 w 37"/>
                  <a:gd name="T35" fmla="*/ 3 h 37"/>
                  <a:gd name="T36" fmla="*/ 4 w 37"/>
                  <a:gd name="T37" fmla="*/ 7 h 37"/>
                  <a:gd name="T38" fmla="*/ 7 w 37"/>
                  <a:gd name="T39" fmla="*/ 11 h 37"/>
                  <a:gd name="T40" fmla="*/ 3 w 37"/>
                  <a:gd name="T41" fmla="*/ 11 h 37"/>
                  <a:gd name="T42" fmla="*/ 0 w 37"/>
                  <a:gd name="T43" fmla="*/ 17 h 37"/>
                  <a:gd name="T44" fmla="*/ 1 w 37"/>
                  <a:gd name="T45" fmla="*/ 18 h 37"/>
                  <a:gd name="T46" fmla="*/ 5 w 37"/>
                  <a:gd name="T47" fmla="*/ 20 h 37"/>
                  <a:gd name="T48" fmla="*/ 1 w 37"/>
                  <a:gd name="T49" fmla="*/ 23 h 37"/>
                  <a:gd name="T50" fmla="*/ 4 w 37"/>
                  <a:gd name="T51" fmla="*/ 28 h 37"/>
                  <a:gd name="T52" fmla="*/ 8 w 37"/>
                  <a:gd name="T53" fmla="*/ 27 h 37"/>
                  <a:gd name="T54" fmla="*/ 7 w 37"/>
                  <a:gd name="T55" fmla="*/ 31 h 37"/>
                  <a:gd name="T56" fmla="*/ 7 w 37"/>
                  <a:gd name="T57" fmla="*/ 33 h 37"/>
                  <a:gd name="T58" fmla="*/ 12 w 37"/>
                  <a:gd name="T59" fmla="*/ 35 h 37"/>
                  <a:gd name="T60" fmla="*/ 13 w 37"/>
                  <a:gd name="T61" fmla="*/ 35 h 37"/>
                  <a:gd name="T62" fmla="*/ 17 w 37"/>
                  <a:gd name="T63" fmla="*/ 32 h 37"/>
                  <a:gd name="T64" fmla="*/ 17 w 37"/>
                  <a:gd name="T65" fmla="*/ 37 h 37"/>
                  <a:gd name="T66" fmla="*/ 23 w 37"/>
                  <a:gd name="T67" fmla="*/ 36 h 37"/>
                  <a:gd name="T68" fmla="*/ 24 w 37"/>
                  <a:gd name="T69" fmla="*/ 35 h 37"/>
                  <a:gd name="T70" fmla="*/ 25 w 37"/>
                  <a:gd name="T71" fmla="*/ 31 h 37"/>
                  <a:gd name="T72" fmla="*/ 28 w 37"/>
                  <a:gd name="T73" fmla="*/ 34 h 37"/>
                  <a:gd name="T74" fmla="*/ 33 w 37"/>
                  <a:gd name="T75" fmla="*/ 30 h 37"/>
                  <a:gd name="T76" fmla="*/ 22 w 37"/>
                  <a:gd name="T77" fmla="*/ 22 h 37"/>
                  <a:gd name="T78" fmla="*/ 15 w 37"/>
                  <a:gd name="T79" fmla="*/ 15 h 37"/>
                  <a:gd name="T80" fmla="*/ 22 w 37"/>
                  <a:gd name="T81" fmla="*/ 22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xtLst/>
            </p:spPr>
            <p:txBody>
              <a:bodyPr/>
              <a:lstStyle/>
              <a:p>
                <a:pPr fontAlgn="auto">
                  <a:spcBef>
                    <a:spcPts val="0"/>
                  </a:spcBef>
                  <a:spcAft>
                    <a:spcPts val="0"/>
                  </a:spcAft>
                  <a:defRPr/>
                </a:pPr>
                <a:endParaRPr lang="zh-CN" altLang="zh-CN">
                  <a:solidFill>
                    <a:schemeClr val="tx1">
                      <a:lumMod val="65000"/>
                      <a:lumOff val="35000"/>
                    </a:schemeClr>
                  </a:solidFill>
                  <a:latin typeface="+mn-lt"/>
                  <a:ea typeface="MS PGothic" panose="020B0600070205080204" pitchFamily="34" charset="-128"/>
                  <a:sym typeface="Arial" panose="020B0604020202020204" pitchFamily="34" charset="0"/>
                </a:endParaRPr>
              </a:p>
            </p:txBody>
          </p:sp>
        </p:grpSp>
      </p:grpSp>
      <p:grpSp>
        <p:nvGrpSpPr>
          <p:cNvPr id="22" name="组合 21"/>
          <p:cNvGrpSpPr>
            <a:grpSpLocks noChangeAspect="1"/>
          </p:cNvGrpSpPr>
          <p:nvPr/>
        </p:nvGrpSpPr>
        <p:grpSpPr>
          <a:xfrm>
            <a:off x="3002966" y="3192500"/>
            <a:ext cx="679811" cy="679811"/>
            <a:chOff x="8429816" y="2597739"/>
            <a:chExt cx="772513" cy="772513"/>
          </a:xfrm>
        </p:grpSpPr>
        <p:sp>
          <p:nvSpPr>
            <p:cNvPr id="23" name="椭圆 22"/>
            <p:cNvSpPr/>
            <p:nvPr/>
          </p:nvSpPr>
          <p:spPr>
            <a:xfrm>
              <a:off x="8429816" y="2597739"/>
              <a:ext cx="772513" cy="772513"/>
            </a:xfrm>
            <a:prstGeom prst="ellipse">
              <a:avLst/>
            </a:prstGeom>
            <a:solidFill>
              <a:srgbClr val="306A9B"/>
            </a:solidFill>
            <a:ln w="15875" cap="flat">
              <a:noFill/>
              <a:prstDash val="solid"/>
              <a:miter lim="800000"/>
              <a:headEnd/>
              <a:tailEnd/>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24" name="Freeform 17"/>
            <p:cNvSpPr>
              <a:spLocks noEditPoints="1" noChangeArrowheads="1"/>
            </p:cNvSpPr>
            <p:nvPr/>
          </p:nvSpPr>
          <p:spPr bwMode="auto">
            <a:xfrm>
              <a:off x="8622876" y="2772044"/>
              <a:ext cx="384572" cy="447675"/>
            </a:xfrm>
            <a:custGeom>
              <a:avLst/>
              <a:gdLst>
                <a:gd name="T0" fmla="*/ 2147483647 w 63"/>
                <a:gd name="T1" fmla="*/ 0 h 73"/>
                <a:gd name="T2" fmla="*/ 2147483647 w 63"/>
                <a:gd name="T3" fmla="*/ 0 h 73"/>
                <a:gd name="T4" fmla="*/ 2147483647 w 63"/>
                <a:gd name="T5" fmla="*/ 2147483647 h 73"/>
                <a:gd name="T6" fmla="*/ 2147483647 w 63"/>
                <a:gd name="T7" fmla="*/ 2147483647 h 73"/>
                <a:gd name="T8" fmla="*/ 2147483647 w 63"/>
                <a:gd name="T9" fmla="*/ 2147483647 h 73"/>
                <a:gd name="T10" fmla="*/ 2147483647 w 63"/>
                <a:gd name="T11" fmla="*/ 2147483647 h 73"/>
                <a:gd name="T12" fmla="*/ 2147483647 w 63"/>
                <a:gd name="T13" fmla="*/ 2147483647 h 73"/>
                <a:gd name="T14" fmla="*/ 2147483647 w 63"/>
                <a:gd name="T15" fmla="*/ 2147483647 h 73"/>
                <a:gd name="T16" fmla="*/ 2147483647 w 63"/>
                <a:gd name="T17" fmla="*/ 2147483647 h 73"/>
                <a:gd name="T18" fmla="*/ 2147483647 w 63"/>
                <a:gd name="T19" fmla="*/ 2147483647 h 73"/>
                <a:gd name="T20" fmla="*/ 2147483647 w 63"/>
                <a:gd name="T21" fmla="*/ 2147483647 h 73"/>
                <a:gd name="T22" fmla="*/ 2147483647 w 63"/>
                <a:gd name="T23" fmla="*/ 0 h 73"/>
                <a:gd name="T24" fmla="*/ 2147483647 w 63"/>
                <a:gd name="T25" fmla="*/ 2147483647 h 73"/>
                <a:gd name="T26" fmla="*/ 2147483647 w 63"/>
                <a:gd name="T27" fmla="*/ 2147483647 h 73"/>
                <a:gd name="T28" fmla="*/ 2147483647 w 63"/>
                <a:gd name="T29" fmla="*/ 2147483647 h 73"/>
                <a:gd name="T30" fmla="*/ 2147483647 w 63"/>
                <a:gd name="T31" fmla="*/ 2147483647 h 73"/>
                <a:gd name="T32" fmla="*/ 2147483647 w 63"/>
                <a:gd name="T33" fmla="*/ 2147483647 h 73"/>
                <a:gd name="T34" fmla="*/ 2147483647 w 63"/>
                <a:gd name="T35" fmla="*/ 2147483647 h 73"/>
                <a:gd name="T36" fmla="*/ 2147483647 w 63"/>
                <a:gd name="T37" fmla="*/ 2147483647 h 73"/>
                <a:gd name="T38" fmla="*/ 2147483647 w 63"/>
                <a:gd name="T39" fmla="*/ 2147483647 h 73"/>
                <a:gd name="T40" fmla="*/ 2147483647 w 63"/>
                <a:gd name="T41" fmla="*/ 2147483647 h 73"/>
                <a:gd name="T42" fmla="*/ 2147483647 w 63"/>
                <a:gd name="T43" fmla="*/ 2147483647 h 73"/>
                <a:gd name="T44" fmla="*/ 2147483647 w 63"/>
                <a:gd name="T45" fmla="*/ 2147483647 h 73"/>
                <a:gd name="T46" fmla="*/ 2147483647 w 63"/>
                <a:gd name="T47" fmla="*/ 2147483647 h 73"/>
                <a:gd name="T48" fmla="*/ 2147483647 w 63"/>
                <a:gd name="T49" fmla="*/ 2147483647 h 73"/>
                <a:gd name="T50" fmla="*/ 2147483647 w 63"/>
                <a:gd name="T51" fmla="*/ 2147483647 h 73"/>
                <a:gd name="T52" fmla="*/ 2147483647 w 63"/>
                <a:gd name="T53" fmla="*/ 2147483647 h 73"/>
                <a:gd name="T54" fmla="*/ 2147483647 w 63"/>
                <a:gd name="T55" fmla="*/ 2147483647 h 73"/>
                <a:gd name="T56" fmla="*/ 2147483647 w 63"/>
                <a:gd name="T57" fmla="*/ 2147483647 h 73"/>
                <a:gd name="T58" fmla="*/ 2147483647 w 63"/>
                <a:gd name="T59" fmla="*/ 2147483647 h 73"/>
                <a:gd name="T60" fmla="*/ 0 w 63"/>
                <a:gd name="T61" fmla="*/ 2147483647 h 73"/>
                <a:gd name="T62" fmla="*/ 2147483647 w 63"/>
                <a:gd name="T63" fmla="*/ 2147483647 h 73"/>
                <a:gd name="T64" fmla="*/ 2147483647 w 63"/>
                <a:gd name="T65" fmla="*/ 2147483647 h 73"/>
                <a:gd name="T66" fmla="*/ 2147483647 w 63"/>
                <a:gd name="T67" fmla="*/ 2147483647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solidFill>
                  <a:schemeClr val="tx1">
                    <a:lumMod val="65000"/>
                    <a:lumOff val="35000"/>
                  </a:schemeClr>
                </a:solidFill>
              </a:endParaRPr>
            </a:p>
          </p:txBody>
        </p:sp>
      </p:grpSp>
      <p:grpSp>
        <p:nvGrpSpPr>
          <p:cNvPr id="25" name="组合 24"/>
          <p:cNvGrpSpPr/>
          <p:nvPr/>
        </p:nvGrpSpPr>
        <p:grpSpPr>
          <a:xfrm>
            <a:off x="5792342" y="2099183"/>
            <a:ext cx="679811" cy="679811"/>
            <a:chOff x="5792342" y="2476162"/>
            <a:chExt cx="679811" cy="679811"/>
          </a:xfrm>
        </p:grpSpPr>
        <p:sp>
          <p:nvSpPr>
            <p:cNvPr id="26" name="椭圆 25"/>
            <p:cNvSpPr/>
            <p:nvPr/>
          </p:nvSpPr>
          <p:spPr>
            <a:xfrm>
              <a:off x="5792342" y="2476162"/>
              <a:ext cx="679811" cy="679811"/>
            </a:xfrm>
            <a:prstGeom prst="ellipse">
              <a:avLst/>
            </a:prstGeom>
            <a:solidFill>
              <a:srgbClr val="306A9B"/>
            </a:solidFill>
            <a:ln w="15875" cap="flat">
              <a:noFill/>
              <a:prstDash val="solid"/>
              <a:miter lim="800000"/>
              <a:headEnd/>
              <a:tailEnd/>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solidFill>
                  <a:schemeClr val="tx1">
                    <a:lumMod val="65000"/>
                    <a:lumOff val="35000"/>
                  </a:schemeClr>
                </a:solidFill>
                <a:latin typeface="+mn-lt"/>
                <a:ea typeface="+mn-ea"/>
              </a:endParaRPr>
            </a:p>
          </p:txBody>
        </p:sp>
        <p:grpSp>
          <p:nvGrpSpPr>
            <p:cNvPr id="27" name="组合 26"/>
            <p:cNvGrpSpPr/>
            <p:nvPr/>
          </p:nvGrpSpPr>
          <p:grpSpPr>
            <a:xfrm>
              <a:off x="6011636" y="2612550"/>
              <a:ext cx="309539" cy="374055"/>
              <a:chOff x="603250" y="1588"/>
              <a:chExt cx="715963" cy="865188"/>
            </a:xfrm>
            <a:solidFill>
              <a:schemeClr val="bg1"/>
            </a:solidFill>
          </p:grpSpPr>
          <p:sp>
            <p:nvSpPr>
              <p:cNvPr id="28" name="Rectangle 5"/>
              <p:cNvSpPr>
                <a:spLocks noChangeArrowheads="1"/>
              </p:cNvSpPr>
              <p:nvPr/>
            </p:nvSpPr>
            <p:spPr bwMode="auto">
              <a:xfrm>
                <a:off x="695325" y="325438"/>
                <a:ext cx="138113" cy="541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29" name="Rectangle 6"/>
              <p:cNvSpPr>
                <a:spLocks noChangeArrowheads="1"/>
              </p:cNvSpPr>
              <p:nvPr/>
            </p:nvSpPr>
            <p:spPr bwMode="auto">
              <a:xfrm>
                <a:off x="881063" y="439738"/>
                <a:ext cx="139700" cy="427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30" name="Rectangle 7"/>
              <p:cNvSpPr>
                <a:spLocks noChangeArrowheads="1"/>
              </p:cNvSpPr>
              <p:nvPr/>
            </p:nvSpPr>
            <p:spPr bwMode="auto">
              <a:xfrm>
                <a:off x="1058863" y="609601"/>
                <a:ext cx="141288" cy="25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31" name="Freeform 8"/>
              <p:cNvSpPr>
                <a:spLocks/>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solidFill>
                    <a:schemeClr val="tx1">
                      <a:lumMod val="65000"/>
                      <a:lumOff val="35000"/>
                    </a:schemeClr>
                  </a:solidFill>
                  <a:latin typeface="+mn-lt"/>
                  <a:ea typeface="+mn-ea"/>
                </a:endParaRPr>
              </a:p>
            </p:txBody>
          </p:sp>
        </p:grpSp>
      </p:grpSp>
      <p:grpSp>
        <p:nvGrpSpPr>
          <p:cNvPr id="32" name="组合 31"/>
          <p:cNvGrpSpPr/>
          <p:nvPr/>
        </p:nvGrpSpPr>
        <p:grpSpPr>
          <a:xfrm>
            <a:off x="3820805" y="1760214"/>
            <a:ext cx="1531616" cy="1531616"/>
            <a:chOff x="3820805" y="2012625"/>
            <a:chExt cx="1531616" cy="1531616"/>
          </a:xfrm>
        </p:grpSpPr>
        <p:sp>
          <p:nvSpPr>
            <p:cNvPr id="33" name="椭圆 32"/>
            <p:cNvSpPr>
              <a:spLocks noChangeAspect="1"/>
            </p:cNvSpPr>
            <p:nvPr/>
          </p:nvSpPr>
          <p:spPr>
            <a:xfrm>
              <a:off x="3820805" y="2012625"/>
              <a:ext cx="1531616" cy="1531616"/>
            </a:xfrm>
            <a:prstGeom prst="ellipse">
              <a:avLst/>
            </a:prstGeom>
            <a:solidFill>
              <a:srgbClr val="306A9B"/>
            </a:solidFill>
            <a:ln w="1905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bg1"/>
                  </a:solidFill>
                </a:ln>
                <a:solidFill>
                  <a:schemeClr val="tx1">
                    <a:lumMod val="65000"/>
                    <a:lumOff val="35000"/>
                  </a:schemeClr>
                </a:solidFill>
                <a:effectLst>
                  <a:innerShdw blurRad="63500" dist="25400" dir="16020000">
                    <a:prstClr val="black">
                      <a:alpha val="50000"/>
                    </a:prstClr>
                  </a:innerShdw>
                </a:effectLst>
              </a:endParaRPr>
            </a:p>
          </p:txBody>
        </p:sp>
        <p:grpSp>
          <p:nvGrpSpPr>
            <p:cNvPr id="34" name="组合 33"/>
            <p:cNvGrpSpPr/>
            <p:nvPr/>
          </p:nvGrpSpPr>
          <p:grpSpPr>
            <a:xfrm>
              <a:off x="4222565" y="2420540"/>
              <a:ext cx="805164" cy="619205"/>
              <a:chOff x="8740775" y="1133475"/>
              <a:chExt cx="646113" cy="496888"/>
            </a:xfrm>
            <a:solidFill>
              <a:srgbClr val="593268"/>
            </a:solidFill>
          </p:grpSpPr>
          <p:sp>
            <p:nvSpPr>
              <p:cNvPr id="35" name="Freeform 14"/>
              <p:cNvSpPr>
                <a:spLocks noEditPoints="1"/>
              </p:cNvSpPr>
              <p:nvPr/>
            </p:nvSpPr>
            <p:spPr bwMode="auto">
              <a:xfrm>
                <a:off x="8991600" y="1373188"/>
                <a:ext cx="395288" cy="206375"/>
              </a:xfrm>
              <a:custGeom>
                <a:avLst/>
                <a:gdLst>
                  <a:gd name="T0" fmla="*/ 61 w 105"/>
                  <a:gd name="T1" fmla="*/ 0 h 54"/>
                  <a:gd name="T2" fmla="*/ 50 w 105"/>
                  <a:gd name="T3" fmla="*/ 13 h 54"/>
                  <a:gd name="T4" fmla="*/ 76 w 105"/>
                  <a:gd name="T5" fmla="*/ 54 h 54"/>
                  <a:gd name="T6" fmla="*/ 105 w 105"/>
                  <a:gd name="T7" fmla="*/ 54 h 54"/>
                  <a:gd name="T8" fmla="*/ 61 w 105"/>
                  <a:gd name="T9" fmla="*/ 0 h 54"/>
                  <a:gd name="T10" fmla="*/ 0 w 105"/>
                  <a:gd name="T11" fmla="*/ 15 h 54"/>
                  <a:gd name="T12" fmla="*/ 1 w 105"/>
                  <a:gd name="T13" fmla="*/ 15 h 54"/>
                  <a:gd name="T14" fmla="*/ 1 w 105"/>
                  <a:gd name="T15" fmla="*/ 15 h 54"/>
                  <a:gd name="T16" fmla="*/ 1 w 105"/>
                  <a:gd name="T17" fmla="*/ 15 h 54"/>
                  <a:gd name="T18" fmla="*/ 0 w 105"/>
                  <a:gd name="T19"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54">
                    <a:moveTo>
                      <a:pt x="61" y="0"/>
                    </a:moveTo>
                    <a:cubicBezTo>
                      <a:pt x="50" y="13"/>
                      <a:pt x="50" y="13"/>
                      <a:pt x="50" y="13"/>
                    </a:cubicBezTo>
                    <a:cubicBezTo>
                      <a:pt x="62" y="23"/>
                      <a:pt x="71" y="38"/>
                      <a:pt x="76" y="54"/>
                    </a:cubicBezTo>
                    <a:cubicBezTo>
                      <a:pt x="105" y="54"/>
                      <a:pt x="105" y="54"/>
                      <a:pt x="105" y="54"/>
                    </a:cubicBezTo>
                    <a:cubicBezTo>
                      <a:pt x="101" y="28"/>
                      <a:pt x="84" y="7"/>
                      <a:pt x="61" y="0"/>
                    </a:cubicBezTo>
                    <a:close/>
                    <a:moveTo>
                      <a:pt x="0" y="15"/>
                    </a:moveTo>
                    <a:cubicBezTo>
                      <a:pt x="1" y="15"/>
                      <a:pt x="1" y="15"/>
                      <a:pt x="1" y="15"/>
                    </a:cubicBezTo>
                    <a:cubicBezTo>
                      <a:pt x="1" y="15"/>
                      <a:pt x="1" y="15"/>
                      <a:pt x="1" y="15"/>
                    </a:cubicBezTo>
                    <a:cubicBezTo>
                      <a:pt x="1" y="15"/>
                      <a:pt x="1" y="15"/>
                      <a:pt x="1" y="15"/>
                    </a:cubicBezTo>
                    <a:cubicBezTo>
                      <a:pt x="1" y="15"/>
                      <a:pt x="1" y="15"/>
                      <a:pt x="0"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schemeClr val="tx1">
                      <a:lumMod val="65000"/>
                      <a:lumOff val="35000"/>
                    </a:schemeClr>
                  </a:solidFill>
                </a:endParaRPr>
              </a:p>
            </p:txBody>
          </p:sp>
          <p:sp>
            <p:nvSpPr>
              <p:cNvPr id="36" name="Freeform 15"/>
              <p:cNvSpPr>
                <a:spLocks/>
              </p:cNvSpPr>
              <p:nvPr/>
            </p:nvSpPr>
            <p:spPr bwMode="auto">
              <a:xfrm>
                <a:off x="9104313" y="1133475"/>
                <a:ext cx="161925" cy="233363"/>
              </a:xfrm>
              <a:custGeom>
                <a:avLst/>
                <a:gdLst>
                  <a:gd name="T0" fmla="*/ 14 w 43"/>
                  <a:gd name="T1" fmla="*/ 35 h 61"/>
                  <a:gd name="T2" fmla="*/ 5 w 43"/>
                  <a:gd name="T3" fmla="*/ 60 h 61"/>
                  <a:gd name="T4" fmla="*/ 13 w 43"/>
                  <a:gd name="T5" fmla="*/ 61 h 61"/>
                  <a:gd name="T6" fmla="*/ 43 w 43"/>
                  <a:gd name="T7" fmla="*/ 31 h 61"/>
                  <a:gd name="T8" fmla="*/ 13 w 43"/>
                  <a:gd name="T9" fmla="*/ 0 h 61"/>
                  <a:gd name="T10" fmla="*/ 0 w 43"/>
                  <a:gd name="T11" fmla="*/ 3 h 61"/>
                  <a:gd name="T12" fmla="*/ 14 w 43"/>
                  <a:gd name="T13" fmla="*/ 35 h 61"/>
                </a:gdLst>
                <a:ahLst/>
                <a:cxnLst>
                  <a:cxn ang="0">
                    <a:pos x="T0" y="T1"/>
                  </a:cxn>
                  <a:cxn ang="0">
                    <a:pos x="T2" y="T3"/>
                  </a:cxn>
                  <a:cxn ang="0">
                    <a:pos x="T4" y="T5"/>
                  </a:cxn>
                  <a:cxn ang="0">
                    <a:pos x="T6" y="T7"/>
                  </a:cxn>
                  <a:cxn ang="0">
                    <a:pos x="T8" y="T9"/>
                  </a:cxn>
                  <a:cxn ang="0">
                    <a:pos x="T10" y="T11"/>
                  </a:cxn>
                  <a:cxn ang="0">
                    <a:pos x="T12" y="T13"/>
                  </a:cxn>
                </a:cxnLst>
                <a:rect l="0" t="0" r="r" b="b"/>
                <a:pathLst>
                  <a:path w="43" h="61">
                    <a:moveTo>
                      <a:pt x="14" y="35"/>
                    </a:moveTo>
                    <a:cubicBezTo>
                      <a:pt x="14" y="44"/>
                      <a:pt x="11" y="53"/>
                      <a:pt x="5" y="60"/>
                    </a:cubicBezTo>
                    <a:cubicBezTo>
                      <a:pt x="8" y="61"/>
                      <a:pt x="10" y="61"/>
                      <a:pt x="13" y="61"/>
                    </a:cubicBezTo>
                    <a:cubicBezTo>
                      <a:pt x="30" y="61"/>
                      <a:pt x="43" y="47"/>
                      <a:pt x="43" y="31"/>
                    </a:cubicBezTo>
                    <a:cubicBezTo>
                      <a:pt x="43" y="14"/>
                      <a:pt x="30" y="0"/>
                      <a:pt x="13" y="0"/>
                    </a:cubicBezTo>
                    <a:cubicBezTo>
                      <a:pt x="8" y="0"/>
                      <a:pt x="4" y="1"/>
                      <a:pt x="0" y="3"/>
                    </a:cubicBezTo>
                    <a:cubicBezTo>
                      <a:pt x="8" y="11"/>
                      <a:pt x="14" y="22"/>
                      <a:pt x="14"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schemeClr val="tx1">
                      <a:lumMod val="65000"/>
                      <a:lumOff val="35000"/>
                    </a:schemeClr>
                  </a:solidFill>
                </a:endParaRPr>
              </a:p>
            </p:txBody>
          </p:sp>
          <p:sp>
            <p:nvSpPr>
              <p:cNvPr id="37" name="Oval 16"/>
              <p:cNvSpPr>
                <a:spLocks noChangeArrowheads="1"/>
              </p:cNvSpPr>
              <p:nvPr/>
            </p:nvSpPr>
            <p:spPr bwMode="auto">
              <a:xfrm>
                <a:off x="8867775" y="1136650"/>
                <a:ext cx="252413" cy="255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schemeClr val="tx1">
                      <a:lumMod val="65000"/>
                      <a:lumOff val="35000"/>
                    </a:schemeClr>
                  </a:solidFill>
                </a:endParaRPr>
              </a:p>
            </p:txBody>
          </p:sp>
          <p:sp>
            <p:nvSpPr>
              <p:cNvPr id="38" name="Freeform 17"/>
              <p:cNvSpPr>
                <a:spLocks/>
              </p:cNvSpPr>
              <p:nvPr/>
            </p:nvSpPr>
            <p:spPr bwMode="auto">
              <a:xfrm>
                <a:off x="8740775" y="1400175"/>
                <a:ext cx="511175" cy="230188"/>
              </a:xfrm>
              <a:custGeom>
                <a:avLst/>
                <a:gdLst>
                  <a:gd name="T0" fmla="*/ 136 w 136"/>
                  <a:gd name="T1" fmla="*/ 60 h 60"/>
                  <a:gd name="T2" fmla="*/ 88 w 136"/>
                  <a:gd name="T3" fmla="*/ 0 h 60"/>
                  <a:gd name="T4" fmla="*/ 68 w 136"/>
                  <a:gd name="T5" fmla="*/ 23 h 60"/>
                  <a:gd name="T6" fmla="*/ 48 w 136"/>
                  <a:gd name="T7" fmla="*/ 0 h 60"/>
                  <a:gd name="T8" fmla="*/ 0 w 136"/>
                  <a:gd name="T9" fmla="*/ 60 h 60"/>
                  <a:gd name="T10" fmla="*/ 136 w 136"/>
                  <a:gd name="T11" fmla="*/ 60 h 60"/>
                </a:gdLst>
                <a:ahLst/>
                <a:cxnLst>
                  <a:cxn ang="0">
                    <a:pos x="T0" y="T1"/>
                  </a:cxn>
                  <a:cxn ang="0">
                    <a:pos x="T2" y="T3"/>
                  </a:cxn>
                  <a:cxn ang="0">
                    <a:pos x="T4" y="T5"/>
                  </a:cxn>
                  <a:cxn ang="0">
                    <a:pos x="T6" y="T7"/>
                  </a:cxn>
                  <a:cxn ang="0">
                    <a:pos x="T8" y="T9"/>
                  </a:cxn>
                  <a:cxn ang="0">
                    <a:pos x="T10" y="T11"/>
                  </a:cxn>
                </a:cxnLst>
                <a:rect l="0" t="0" r="r" b="b"/>
                <a:pathLst>
                  <a:path w="136" h="60">
                    <a:moveTo>
                      <a:pt x="136" y="60"/>
                    </a:moveTo>
                    <a:cubicBezTo>
                      <a:pt x="131" y="31"/>
                      <a:pt x="112" y="8"/>
                      <a:pt x="88" y="0"/>
                    </a:cubicBezTo>
                    <a:cubicBezTo>
                      <a:pt x="68" y="23"/>
                      <a:pt x="68" y="23"/>
                      <a:pt x="68" y="23"/>
                    </a:cubicBezTo>
                    <a:cubicBezTo>
                      <a:pt x="48" y="0"/>
                      <a:pt x="48" y="0"/>
                      <a:pt x="48" y="0"/>
                    </a:cubicBezTo>
                    <a:cubicBezTo>
                      <a:pt x="23" y="8"/>
                      <a:pt x="4" y="31"/>
                      <a:pt x="0" y="60"/>
                    </a:cubicBezTo>
                    <a:lnTo>
                      <a:pt x="136"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schemeClr val="tx1">
                      <a:lumMod val="65000"/>
                      <a:lumOff val="35000"/>
                    </a:schemeClr>
                  </a:solidFill>
                </a:endParaRPr>
              </a:p>
            </p:txBody>
          </p:sp>
        </p:grpSp>
      </p:grpSp>
      <p:sp>
        <p:nvSpPr>
          <p:cNvPr id="39" name="TextBox 47"/>
          <p:cNvSpPr txBox="1"/>
          <p:nvPr/>
        </p:nvSpPr>
        <p:spPr bwMode="auto">
          <a:xfrm>
            <a:off x="1043608" y="1606047"/>
            <a:ext cx="1948700" cy="415498"/>
          </a:xfrm>
          <a:prstGeom prst="rect">
            <a:avLst/>
          </a:prstGeom>
          <a:noFill/>
        </p:spPr>
        <p:txBody>
          <a:bodyPr wrap="square">
            <a:spAutoFit/>
          </a:bodyPr>
          <a:lstStyle/>
          <a:p>
            <a:r>
              <a:rPr lang="zh-CN" altLang="en-US" sz="1050" dirty="0">
                <a:solidFill>
                  <a:schemeClr val="tx1">
                    <a:lumMod val="65000"/>
                    <a:lumOff val="35000"/>
                  </a:schemeClr>
                </a:solidFill>
                <a:latin typeface="微软雅黑" pitchFamily="34" charset="-122"/>
                <a:ea typeface="微软雅黑" pitchFamily="34" charset="-122"/>
              </a:rPr>
              <a:t>这里输入简单的文字概述这里输入简单文字概述简单的</a:t>
            </a:r>
            <a:r>
              <a:rPr lang="zh-CN" altLang="en-US" sz="1050" dirty="0" smtClean="0">
                <a:solidFill>
                  <a:schemeClr val="tx1">
                    <a:lumMod val="65000"/>
                    <a:lumOff val="35000"/>
                  </a:schemeClr>
                </a:solidFill>
                <a:latin typeface="微软雅黑" pitchFamily="34" charset="-122"/>
                <a:ea typeface="微软雅黑" pitchFamily="34" charset="-122"/>
              </a:rPr>
              <a:t>文字</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40" name="矩形 39"/>
          <p:cNvSpPr/>
          <p:nvPr/>
        </p:nvSpPr>
        <p:spPr bwMode="auto">
          <a:xfrm>
            <a:off x="1057973" y="1275606"/>
            <a:ext cx="2020887" cy="338554"/>
          </a:xfrm>
          <a:prstGeom prst="rect">
            <a:avLst/>
          </a:prstGeom>
        </p:spPr>
        <p:txBody>
          <a:bodyPr>
            <a:spAutoFit/>
          </a:bodyPr>
          <a:lstStyle/>
          <a:p>
            <a:pPr>
              <a:defRPr/>
            </a:pPr>
            <a:r>
              <a:rPr lang="zh-CN" altLang="en-US" sz="1600" b="1" dirty="0" smtClean="0">
                <a:solidFill>
                  <a:schemeClr val="tx1">
                    <a:lumMod val="65000"/>
                    <a:lumOff val="35000"/>
                  </a:schemeClr>
                </a:solidFill>
                <a:latin typeface="时尚中黑简体" pitchFamily="2" charset="-122"/>
                <a:ea typeface="时尚中黑简体" pitchFamily="2" charset="-122"/>
              </a:rPr>
              <a:t>单击添加标题文本</a:t>
            </a:r>
            <a:endParaRPr lang="zh-CN" altLang="en-US" sz="1600" b="1" dirty="0">
              <a:solidFill>
                <a:schemeClr val="tx1">
                  <a:lumMod val="65000"/>
                  <a:lumOff val="35000"/>
                </a:schemeClr>
              </a:solidFill>
              <a:latin typeface="时尚中黑简体" pitchFamily="2" charset="-122"/>
              <a:ea typeface="时尚中黑简体" pitchFamily="2" charset="-122"/>
            </a:endParaRPr>
          </a:p>
        </p:txBody>
      </p:sp>
      <p:sp>
        <p:nvSpPr>
          <p:cNvPr id="41" name="TextBox 49"/>
          <p:cNvSpPr txBox="1"/>
          <p:nvPr/>
        </p:nvSpPr>
        <p:spPr bwMode="auto">
          <a:xfrm>
            <a:off x="1340083" y="4244484"/>
            <a:ext cx="1948700" cy="415498"/>
          </a:xfrm>
          <a:prstGeom prst="rect">
            <a:avLst/>
          </a:prstGeom>
          <a:noFill/>
        </p:spPr>
        <p:txBody>
          <a:bodyPr wrap="square">
            <a:spAutoFit/>
          </a:bodyPr>
          <a:lstStyle/>
          <a:p>
            <a:r>
              <a:rPr lang="zh-CN" altLang="en-US" sz="1050" dirty="0">
                <a:solidFill>
                  <a:schemeClr val="tx1">
                    <a:lumMod val="65000"/>
                    <a:lumOff val="35000"/>
                  </a:schemeClr>
                </a:solidFill>
                <a:latin typeface="微软雅黑" pitchFamily="34" charset="-122"/>
                <a:ea typeface="微软雅黑" pitchFamily="34" charset="-122"/>
              </a:rPr>
              <a:t>这里输入简单的文字概述这里输入简单文字概述简单的</a:t>
            </a:r>
            <a:r>
              <a:rPr lang="zh-CN" altLang="en-US" sz="1050" dirty="0" smtClean="0">
                <a:solidFill>
                  <a:schemeClr val="tx1">
                    <a:lumMod val="65000"/>
                    <a:lumOff val="35000"/>
                  </a:schemeClr>
                </a:solidFill>
                <a:latin typeface="微软雅黑" pitchFamily="34" charset="-122"/>
                <a:ea typeface="微软雅黑" pitchFamily="34" charset="-122"/>
              </a:rPr>
              <a:t>文字</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42" name="矩形 41"/>
          <p:cNvSpPr/>
          <p:nvPr/>
        </p:nvSpPr>
        <p:spPr bwMode="auto">
          <a:xfrm>
            <a:off x="1354448" y="3914043"/>
            <a:ext cx="2020887" cy="338554"/>
          </a:xfrm>
          <a:prstGeom prst="rect">
            <a:avLst/>
          </a:prstGeom>
        </p:spPr>
        <p:txBody>
          <a:bodyPr>
            <a:spAutoFit/>
          </a:bodyPr>
          <a:lstStyle/>
          <a:p>
            <a:pPr>
              <a:defRPr/>
            </a:pPr>
            <a:r>
              <a:rPr lang="zh-CN" altLang="en-US" sz="1600" b="1" dirty="0" smtClean="0">
                <a:solidFill>
                  <a:schemeClr val="tx1">
                    <a:lumMod val="65000"/>
                    <a:lumOff val="35000"/>
                  </a:schemeClr>
                </a:solidFill>
                <a:latin typeface="时尚中黑简体" pitchFamily="2" charset="-122"/>
                <a:ea typeface="时尚中黑简体" pitchFamily="2" charset="-122"/>
              </a:rPr>
              <a:t>单击添加标题文本</a:t>
            </a:r>
            <a:endParaRPr lang="zh-CN" altLang="en-US" sz="1600" b="1" dirty="0">
              <a:solidFill>
                <a:schemeClr val="tx1">
                  <a:lumMod val="65000"/>
                  <a:lumOff val="35000"/>
                </a:schemeClr>
              </a:solidFill>
              <a:latin typeface="时尚中黑简体" pitchFamily="2" charset="-122"/>
              <a:ea typeface="时尚中黑简体" pitchFamily="2" charset="-122"/>
            </a:endParaRPr>
          </a:p>
        </p:txBody>
      </p:sp>
      <p:sp>
        <p:nvSpPr>
          <p:cNvPr id="43" name="TextBox 51"/>
          <p:cNvSpPr txBox="1"/>
          <p:nvPr/>
        </p:nvSpPr>
        <p:spPr bwMode="auto">
          <a:xfrm>
            <a:off x="6151917" y="1606047"/>
            <a:ext cx="1948700" cy="415498"/>
          </a:xfrm>
          <a:prstGeom prst="rect">
            <a:avLst/>
          </a:prstGeom>
          <a:noFill/>
        </p:spPr>
        <p:txBody>
          <a:bodyPr wrap="square">
            <a:spAutoFit/>
          </a:bodyPr>
          <a:lstStyle/>
          <a:p>
            <a:r>
              <a:rPr lang="zh-CN" altLang="en-US" sz="1050" dirty="0">
                <a:solidFill>
                  <a:schemeClr val="tx1">
                    <a:lumMod val="65000"/>
                    <a:lumOff val="35000"/>
                  </a:schemeClr>
                </a:solidFill>
                <a:latin typeface="微软雅黑" pitchFamily="34" charset="-122"/>
                <a:ea typeface="微软雅黑" pitchFamily="34" charset="-122"/>
              </a:rPr>
              <a:t>这里输入简单的文字概述这里输入简单文字概述简单的</a:t>
            </a:r>
            <a:r>
              <a:rPr lang="zh-CN" altLang="en-US" sz="1050" dirty="0" smtClean="0">
                <a:solidFill>
                  <a:schemeClr val="tx1">
                    <a:lumMod val="65000"/>
                    <a:lumOff val="35000"/>
                  </a:schemeClr>
                </a:solidFill>
                <a:latin typeface="微软雅黑" pitchFamily="34" charset="-122"/>
                <a:ea typeface="微软雅黑" pitchFamily="34" charset="-122"/>
              </a:rPr>
              <a:t>文字</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44" name="矩形 43"/>
          <p:cNvSpPr/>
          <p:nvPr/>
        </p:nvSpPr>
        <p:spPr bwMode="auto">
          <a:xfrm>
            <a:off x="6166282" y="1275606"/>
            <a:ext cx="2020887" cy="338554"/>
          </a:xfrm>
          <a:prstGeom prst="rect">
            <a:avLst/>
          </a:prstGeom>
        </p:spPr>
        <p:txBody>
          <a:bodyPr>
            <a:spAutoFit/>
          </a:bodyPr>
          <a:lstStyle/>
          <a:p>
            <a:pPr>
              <a:defRPr/>
            </a:pPr>
            <a:r>
              <a:rPr lang="zh-CN" altLang="en-US" sz="1600" b="1" dirty="0" smtClean="0">
                <a:solidFill>
                  <a:schemeClr val="tx1">
                    <a:lumMod val="65000"/>
                    <a:lumOff val="35000"/>
                  </a:schemeClr>
                </a:solidFill>
                <a:latin typeface="时尚中黑简体" pitchFamily="2" charset="-122"/>
                <a:ea typeface="时尚中黑简体" pitchFamily="2" charset="-122"/>
              </a:rPr>
              <a:t>单击添加标题文本</a:t>
            </a:r>
            <a:endParaRPr lang="zh-CN" altLang="en-US" sz="1600" b="1" dirty="0">
              <a:solidFill>
                <a:schemeClr val="tx1">
                  <a:lumMod val="65000"/>
                  <a:lumOff val="35000"/>
                </a:schemeClr>
              </a:solidFill>
              <a:latin typeface="时尚中黑简体" pitchFamily="2" charset="-122"/>
              <a:ea typeface="时尚中黑简体" pitchFamily="2" charset="-122"/>
            </a:endParaRPr>
          </a:p>
        </p:txBody>
      </p:sp>
      <p:sp>
        <p:nvSpPr>
          <p:cNvPr id="45" name="TextBox 53"/>
          <p:cNvSpPr txBox="1"/>
          <p:nvPr/>
        </p:nvSpPr>
        <p:spPr bwMode="auto">
          <a:xfrm>
            <a:off x="5796136" y="4244484"/>
            <a:ext cx="1948700" cy="415498"/>
          </a:xfrm>
          <a:prstGeom prst="rect">
            <a:avLst/>
          </a:prstGeom>
          <a:noFill/>
        </p:spPr>
        <p:txBody>
          <a:bodyPr wrap="square">
            <a:spAutoFit/>
          </a:bodyPr>
          <a:lstStyle/>
          <a:p>
            <a:r>
              <a:rPr lang="zh-CN" altLang="en-US" sz="1050" dirty="0">
                <a:solidFill>
                  <a:schemeClr val="tx1">
                    <a:lumMod val="65000"/>
                    <a:lumOff val="35000"/>
                  </a:schemeClr>
                </a:solidFill>
                <a:latin typeface="微软雅黑" pitchFamily="34" charset="-122"/>
                <a:ea typeface="微软雅黑" pitchFamily="34" charset="-122"/>
              </a:rPr>
              <a:t>这里输入简单的文字概述这里输入简单文字概述简单的</a:t>
            </a:r>
            <a:r>
              <a:rPr lang="zh-CN" altLang="en-US" sz="1050" dirty="0" smtClean="0">
                <a:solidFill>
                  <a:schemeClr val="tx1">
                    <a:lumMod val="65000"/>
                    <a:lumOff val="35000"/>
                  </a:schemeClr>
                </a:solidFill>
                <a:latin typeface="微软雅黑" pitchFamily="34" charset="-122"/>
                <a:ea typeface="微软雅黑" pitchFamily="34" charset="-122"/>
              </a:rPr>
              <a:t>文字</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46" name="矩形 45"/>
          <p:cNvSpPr/>
          <p:nvPr/>
        </p:nvSpPr>
        <p:spPr bwMode="auto">
          <a:xfrm>
            <a:off x="5810501" y="3914043"/>
            <a:ext cx="2020887" cy="338554"/>
          </a:xfrm>
          <a:prstGeom prst="rect">
            <a:avLst/>
          </a:prstGeom>
        </p:spPr>
        <p:txBody>
          <a:bodyPr>
            <a:spAutoFit/>
          </a:bodyPr>
          <a:lstStyle/>
          <a:p>
            <a:pPr>
              <a:defRPr/>
            </a:pPr>
            <a:r>
              <a:rPr lang="zh-CN" altLang="en-US" sz="1600" b="1" dirty="0" smtClean="0">
                <a:solidFill>
                  <a:schemeClr val="tx1">
                    <a:lumMod val="65000"/>
                    <a:lumOff val="35000"/>
                  </a:schemeClr>
                </a:solidFill>
                <a:latin typeface="时尚中黑简体" pitchFamily="2" charset="-122"/>
                <a:ea typeface="时尚中黑简体" pitchFamily="2" charset="-122"/>
              </a:rPr>
              <a:t>单击添加标题文本</a:t>
            </a:r>
            <a:endParaRPr lang="zh-CN" altLang="en-US" sz="1600" b="1" dirty="0">
              <a:solidFill>
                <a:schemeClr val="tx1">
                  <a:lumMod val="65000"/>
                  <a:lumOff val="35000"/>
                </a:schemeClr>
              </a:solidFill>
              <a:latin typeface="时尚中黑简体" pitchFamily="2" charset="-122"/>
              <a:ea typeface="时尚中黑简体" pitchFamily="2" charset="-122"/>
            </a:endParaRPr>
          </a:p>
        </p:txBody>
      </p:sp>
    </p:spTree>
    <p:extLst>
      <p:ext uri="{BB962C8B-B14F-4D97-AF65-F5344CB8AC3E}">
        <p14:creationId xmlns:p14="http://schemas.microsoft.com/office/powerpoint/2010/main" val="3807999001"/>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500"/>
                                  </p:stCondLst>
                                  <p:childTnLst>
                                    <p:set>
                                      <p:cBhvr>
                                        <p:cTn id="6" dur="1" fill="hold">
                                          <p:stCondLst>
                                            <p:cond delay="0"/>
                                          </p:stCondLst>
                                        </p:cTn>
                                        <p:tgtEl>
                                          <p:spTgt spid="32"/>
                                        </p:tgtEl>
                                        <p:attrNameLst>
                                          <p:attrName>style.visibility</p:attrName>
                                        </p:attrNameLst>
                                      </p:cBhvr>
                                      <p:to>
                                        <p:strVal val="visible"/>
                                      </p:to>
                                    </p:set>
                                    <p:anim calcmode="lin" valueType="num">
                                      <p:cBhvr>
                                        <p:cTn id="7" dur="750" fill="hold"/>
                                        <p:tgtEl>
                                          <p:spTgt spid="32"/>
                                        </p:tgtEl>
                                        <p:attrNameLst>
                                          <p:attrName>ppt_w</p:attrName>
                                        </p:attrNameLst>
                                      </p:cBhvr>
                                      <p:tavLst>
                                        <p:tav tm="0">
                                          <p:val>
                                            <p:fltVal val="0"/>
                                          </p:val>
                                        </p:tav>
                                        <p:tav tm="100000">
                                          <p:val>
                                            <p:strVal val="#ppt_w"/>
                                          </p:val>
                                        </p:tav>
                                      </p:tavLst>
                                    </p:anim>
                                    <p:anim calcmode="lin" valueType="num">
                                      <p:cBhvr>
                                        <p:cTn id="8" dur="750" fill="hold"/>
                                        <p:tgtEl>
                                          <p:spTgt spid="32"/>
                                        </p:tgtEl>
                                        <p:attrNameLst>
                                          <p:attrName>ppt_h</p:attrName>
                                        </p:attrNameLst>
                                      </p:cBhvr>
                                      <p:tavLst>
                                        <p:tav tm="0">
                                          <p:val>
                                            <p:fltVal val="0"/>
                                          </p:val>
                                        </p:tav>
                                        <p:tav tm="100000">
                                          <p:val>
                                            <p:strVal val="#ppt_h"/>
                                          </p:val>
                                        </p:tav>
                                      </p:tavLst>
                                    </p:anim>
                                    <p:anim calcmode="lin" valueType="num">
                                      <p:cBhvr>
                                        <p:cTn id="9" dur="750" fill="hold"/>
                                        <p:tgtEl>
                                          <p:spTgt spid="32"/>
                                        </p:tgtEl>
                                        <p:attrNameLst>
                                          <p:attrName>style.rotation</p:attrName>
                                        </p:attrNameLst>
                                      </p:cBhvr>
                                      <p:tavLst>
                                        <p:tav tm="0">
                                          <p:val>
                                            <p:fltVal val="90"/>
                                          </p:val>
                                        </p:tav>
                                        <p:tav tm="100000">
                                          <p:val>
                                            <p:fltVal val="0"/>
                                          </p:val>
                                        </p:tav>
                                      </p:tavLst>
                                    </p:anim>
                                    <p:animEffect transition="in" filter="fade">
                                      <p:cBhvr>
                                        <p:cTn id="10" dur="750"/>
                                        <p:tgtEl>
                                          <p:spTgt spid="32"/>
                                        </p:tgtEl>
                                      </p:cBhvr>
                                    </p:animEffect>
                                  </p:childTnLst>
                                </p:cTn>
                              </p:par>
                              <p:par>
                                <p:cTn id="11" presetID="21" presetClass="entr" presetSubtype="1" fill="hold" nodeType="withEffect">
                                  <p:stCondLst>
                                    <p:cond delay="125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1000"/>
                                        <p:tgtEl>
                                          <p:spTgt spid="8"/>
                                        </p:tgtEl>
                                      </p:cBhvr>
                                    </p:animEffect>
                                  </p:childTnLst>
                                </p:cTn>
                              </p:par>
                              <p:par>
                                <p:cTn id="14" presetID="2" presetClass="entr" presetSubtype="8"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1+#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250"/>
                                        <p:tgtEl>
                                          <p:spTgt spid="40"/>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250"/>
                                        <p:tgtEl>
                                          <p:spTgt spid="3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250"/>
                                        <p:tgtEl>
                                          <p:spTgt spid="42"/>
                                        </p:tgtEl>
                                      </p:cBhvr>
                                    </p:animEffect>
                                  </p:childTnLst>
                                </p:cTn>
                              </p:par>
                            </p:childTnLst>
                          </p:cTn>
                        </p:par>
                        <p:par>
                          <p:cTn id="41" fill="hold">
                            <p:stCondLst>
                              <p:cond delay="325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250"/>
                                        <p:tgtEl>
                                          <p:spTgt spid="41"/>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250"/>
                                        <p:tgtEl>
                                          <p:spTgt spid="44"/>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250"/>
                                        <p:tgtEl>
                                          <p:spTgt spid="43"/>
                                        </p:tgtEl>
                                      </p:cBhvr>
                                    </p:animEffect>
                                  </p:childTnLst>
                                </p:cTn>
                              </p:par>
                            </p:childTnLst>
                          </p:cTn>
                        </p:par>
                        <p:par>
                          <p:cTn id="52" fill="hold">
                            <p:stCondLst>
                              <p:cond delay="4250"/>
                            </p:stCondLst>
                            <p:childTnLst>
                              <p:par>
                                <p:cTn id="53" presetID="10" presetClass="entr" presetSubtype="0"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250"/>
                                        <p:tgtEl>
                                          <p:spTgt spid="46"/>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sp>
        <p:nvSpPr>
          <p:cNvPr id="38" name="任意多边形 37"/>
          <p:cNvSpPr/>
          <p:nvPr/>
        </p:nvSpPr>
        <p:spPr>
          <a:xfrm>
            <a:off x="4737648" y="2933717"/>
            <a:ext cx="1485503" cy="81000"/>
          </a:xfrm>
          <a:custGeom>
            <a:avLst/>
            <a:gdLst>
              <a:gd name="connsiteX0" fmla="*/ 0 w 1819275"/>
              <a:gd name="connsiteY0" fmla="*/ 0 h 108000"/>
              <a:gd name="connsiteX1" fmla="*/ 1819275 w 1819275"/>
              <a:gd name="connsiteY1" fmla="*/ 0 h 108000"/>
              <a:gd name="connsiteX2" fmla="*/ 1819275 w 1819275"/>
              <a:gd name="connsiteY2" fmla="*/ 36000 h 108000"/>
              <a:gd name="connsiteX3" fmla="*/ 1818638 w 1819275"/>
              <a:gd name="connsiteY3" fmla="*/ 36000 h 108000"/>
              <a:gd name="connsiteX4" fmla="*/ 909638 w 1819275"/>
              <a:gd name="connsiteY4" fmla="*/ 108000 h 108000"/>
              <a:gd name="connsiteX5" fmla="*/ 638 w 1819275"/>
              <a:gd name="connsiteY5" fmla="*/ 36000 h 108000"/>
              <a:gd name="connsiteX6" fmla="*/ 0 w 1819275"/>
              <a:gd name="connsiteY6" fmla="*/ 36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275" h="108000">
                <a:moveTo>
                  <a:pt x="0" y="0"/>
                </a:moveTo>
                <a:lnTo>
                  <a:pt x="1819275" y="0"/>
                </a:lnTo>
                <a:lnTo>
                  <a:pt x="1819275" y="36000"/>
                </a:lnTo>
                <a:lnTo>
                  <a:pt x="1818638" y="36000"/>
                </a:lnTo>
                <a:lnTo>
                  <a:pt x="909638" y="108000"/>
                </a:lnTo>
                <a:lnTo>
                  <a:pt x="638" y="36000"/>
                </a:lnTo>
                <a:lnTo>
                  <a:pt x="0" y="36000"/>
                </a:lnTo>
                <a:close/>
              </a:path>
            </a:pathLst>
          </a:cu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39" name="组合 38"/>
          <p:cNvGrpSpPr/>
          <p:nvPr/>
        </p:nvGrpSpPr>
        <p:grpSpPr>
          <a:xfrm>
            <a:off x="4737647" y="3099008"/>
            <a:ext cx="1485504" cy="299295"/>
            <a:chOff x="6316863" y="3748347"/>
            <a:chExt cx="1980672" cy="399060"/>
          </a:xfrm>
          <a:solidFill>
            <a:srgbClr val="306A9B"/>
          </a:solidFill>
        </p:grpSpPr>
        <p:sp>
          <p:nvSpPr>
            <p:cNvPr id="40" name="矩形 39"/>
            <p:cNvSpPr/>
            <p:nvPr/>
          </p:nvSpPr>
          <p:spPr>
            <a:xfrm>
              <a:off x="6316864" y="3748347"/>
              <a:ext cx="1980671" cy="399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1" name="文本框 40"/>
            <p:cNvSpPr txBox="1"/>
            <p:nvPr/>
          </p:nvSpPr>
          <p:spPr>
            <a:xfrm>
              <a:off x="6316863" y="3764910"/>
              <a:ext cx="1980671" cy="330945"/>
            </a:xfrm>
            <a:prstGeom prst="rect">
              <a:avLst/>
            </a:prstGeom>
            <a:grpFill/>
          </p:spPr>
          <p:txBody>
            <a:bodyPr wrap="square" rtlCol="0">
              <a:spAutoFit/>
            </a:bodyPr>
            <a:lstStyle/>
            <a:p>
              <a:pPr algn="ctr">
                <a:spcBef>
                  <a:spcPts val="750"/>
                </a:spcBef>
              </a:pPr>
              <a:r>
                <a:rPr lang="zh-CN" altLang="en-US" sz="1013" b="1" dirty="0">
                  <a:solidFill>
                    <a:srgbClr val="E5F5F7"/>
                  </a:solidFill>
                  <a:latin typeface="微软雅黑" panose="020B0503020204020204" pitchFamily="34" charset="-122"/>
                  <a:ea typeface="微软雅黑" panose="020B0503020204020204" pitchFamily="34" charset="-122"/>
                </a:rPr>
                <a:t>添加标题</a:t>
              </a:r>
            </a:p>
          </p:txBody>
        </p:sp>
      </p:grpSp>
      <p:sp>
        <p:nvSpPr>
          <p:cNvPr id="42" name="文本框 41"/>
          <p:cNvSpPr txBox="1"/>
          <p:nvPr/>
        </p:nvSpPr>
        <p:spPr>
          <a:xfrm>
            <a:off x="4737648" y="3467630"/>
            <a:ext cx="1485503" cy="1562735"/>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737649" y="1245621"/>
            <a:ext cx="1485503" cy="1618175"/>
            <a:chOff x="6316864" y="1277164"/>
            <a:chExt cx="1980671" cy="2157566"/>
          </a:xfrm>
          <a:solidFill>
            <a:srgbClr val="306A9B"/>
          </a:solidFill>
        </p:grpSpPr>
        <p:sp>
          <p:nvSpPr>
            <p:cNvPr id="44" name="矩形 43"/>
            <p:cNvSpPr/>
            <p:nvPr/>
          </p:nvSpPr>
          <p:spPr>
            <a:xfrm>
              <a:off x="6316864" y="1277164"/>
              <a:ext cx="1980671" cy="2157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45" name="图片 44"/>
            <p:cNvPicPr>
              <a:picLocks noChangeAspect="1"/>
            </p:cNvPicPr>
            <p:nvPr/>
          </p:nvPicPr>
          <p:blipFill>
            <a:blip r:embed="rId4">
              <a:biLevel thresh="50000"/>
            </a:blip>
            <a:stretch>
              <a:fillRect/>
            </a:stretch>
          </p:blipFill>
          <p:spPr>
            <a:xfrm>
              <a:off x="6821802" y="1863901"/>
              <a:ext cx="970794" cy="984092"/>
            </a:xfrm>
            <a:prstGeom prst="rect">
              <a:avLst/>
            </a:prstGeom>
            <a:grpFill/>
          </p:spPr>
        </p:pic>
      </p:grpSp>
      <p:sp>
        <p:nvSpPr>
          <p:cNvPr id="46" name="任意多边形 45"/>
          <p:cNvSpPr/>
          <p:nvPr/>
        </p:nvSpPr>
        <p:spPr>
          <a:xfrm>
            <a:off x="1104052" y="2933717"/>
            <a:ext cx="1485503" cy="81000"/>
          </a:xfrm>
          <a:custGeom>
            <a:avLst/>
            <a:gdLst>
              <a:gd name="connsiteX0" fmla="*/ 0 w 1819275"/>
              <a:gd name="connsiteY0" fmla="*/ 0 h 108000"/>
              <a:gd name="connsiteX1" fmla="*/ 1819275 w 1819275"/>
              <a:gd name="connsiteY1" fmla="*/ 0 h 108000"/>
              <a:gd name="connsiteX2" fmla="*/ 1819275 w 1819275"/>
              <a:gd name="connsiteY2" fmla="*/ 36000 h 108000"/>
              <a:gd name="connsiteX3" fmla="*/ 1818638 w 1819275"/>
              <a:gd name="connsiteY3" fmla="*/ 36000 h 108000"/>
              <a:gd name="connsiteX4" fmla="*/ 909638 w 1819275"/>
              <a:gd name="connsiteY4" fmla="*/ 108000 h 108000"/>
              <a:gd name="connsiteX5" fmla="*/ 638 w 1819275"/>
              <a:gd name="connsiteY5" fmla="*/ 36000 h 108000"/>
              <a:gd name="connsiteX6" fmla="*/ 0 w 1819275"/>
              <a:gd name="connsiteY6" fmla="*/ 36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275" h="108000">
                <a:moveTo>
                  <a:pt x="0" y="0"/>
                </a:moveTo>
                <a:lnTo>
                  <a:pt x="1819275" y="0"/>
                </a:lnTo>
                <a:lnTo>
                  <a:pt x="1819275" y="36000"/>
                </a:lnTo>
                <a:lnTo>
                  <a:pt x="1818638" y="36000"/>
                </a:lnTo>
                <a:lnTo>
                  <a:pt x="909638" y="108000"/>
                </a:lnTo>
                <a:lnTo>
                  <a:pt x="638" y="36000"/>
                </a:lnTo>
                <a:lnTo>
                  <a:pt x="0" y="36000"/>
                </a:lnTo>
                <a:close/>
              </a:path>
            </a:pathLst>
          </a:cu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47" name="组合 46"/>
          <p:cNvGrpSpPr/>
          <p:nvPr/>
        </p:nvGrpSpPr>
        <p:grpSpPr>
          <a:xfrm>
            <a:off x="1104052" y="3099008"/>
            <a:ext cx="1485504" cy="299295"/>
            <a:chOff x="1472069" y="3748347"/>
            <a:chExt cx="1980672" cy="399060"/>
          </a:xfrm>
          <a:solidFill>
            <a:srgbClr val="306A9B"/>
          </a:solidFill>
        </p:grpSpPr>
        <p:sp>
          <p:nvSpPr>
            <p:cNvPr id="48" name="矩形 47"/>
            <p:cNvSpPr/>
            <p:nvPr/>
          </p:nvSpPr>
          <p:spPr>
            <a:xfrm>
              <a:off x="1472070" y="3748347"/>
              <a:ext cx="1980671" cy="399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9" name="文本框 48"/>
            <p:cNvSpPr txBox="1"/>
            <p:nvPr/>
          </p:nvSpPr>
          <p:spPr>
            <a:xfrm>
              <a:off x="1472069" y="3764910"/>
              <a:ext cx="1980671" cy="330945"/>
            </a:xfrm>
            <a:prstGeom prst="rect">
              <a:avLst/>
            </a:prstGeom>
            <a:grpFill/>
          </p:spPr>
          <p:txBody>
            <a:bodyPr wrap="square" rtlCol="0">
              <a:spAutoFit/>
            </a:bodyPr>
            <a:lstStyle/>
            <a:p>
              <a:pPr algn="ctr">
                <a:spcBef>
                  <a:spcPts val="750"/>
                </a:spcBef>
              </a:pPr>
              <a:r>
                <a:rPr lang="zh-CN" altLang="en-US" sz="1013" b="1" dirty="0">
                  <a:solidFill>
                    <a:srgbClr val="E5F5F7"/>
                  </a:solidFill>
                  <a:latin typeface="微软雅黑" panose="020B0503020204020204" pitchFamily="34" charset="-122"/>
                  <a:ea typeface="微软雅黑" panose="020B0503020204020204" pitchFamily="34" charset="-122"/>
                </a:rPr>
                <a:t>添加标题</a:t>
              </a:r>
            </a:p>
          </p:txBody>
        </p:sp>
      </p:grpSp>
      <p:sp>
        <p:nvSpPr>
          <p:cNvPr id="50" name="文本框 49"/>
          <p:cNvSpPr txBox="1"/>
          <p:nvPr/>
        </p:nvSpPr>
        <p:spPr>
          <a:xfrm>
            <a:off x="1104052" y="3467630"/>
            <a:ext cx="1485503" cy="1562735"/>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1104053" y="1245621"/>
            <a:ext cx="1485503" cy="1618175"/>
            <a:chOff x="1472070" y="1277164"/>
            <a:chExt cx="1980671" cy="2157566"/>
          </a:xfrm>
          <a:solidFill>
            <a:srgbClr val="306A9B"/>
          </a:solidFill>
        </p:grpSpPr>
        <p:sp>
          <p:nvSpPr>
            <p:cNvPr id="52" name="矩形 51"/>
            <p:cNvSpPr/>
            <p:nvPr/>
          </p:nvSpPr>
          <p:spPr>
            <a:xfrm>
              <a:off x="1472070" y="1277164"/>
              <a:ext cx="1980671" cy="2157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53" name="图片 52"/>
            <p:cNvPicPr>
              <a:picLocks noChangeAspect="1"/>
            </p:cNvPicPr>
            <p:nvPr/>
          </p:nvPicPr>
          <p:blipFill>
            <a:blip r:embed="rId5">
              <a:biLevel thresh="50000"/>
            </a:blip>
            <a:stretch>
              <a:fillRect/>
            </a:stretch>
          </p:blipFill>
          <p:spPr>
            <a:xfrm>
              <a:off x="2036258" y="1864563"/>
              <a:ext cx="852295" cy="982769"/>
            </a:xfrm>
            <a:prstGeom prst="rect">
              <a:avLst/>
            </a:prstGeom>
            <a:grpFill/>
          </p:spPr>
        </p:pic>
      </p:grpSp>
      <p:sp>
        <p:nvSpPr>
          <p:cNvPr id="54" name="任意多边形 53"/>
          <p:cNvSpPr/>
          <p:nvPr/>
        </p:nvSpPr>
        <p:spPr>
          <a:xfrm>
            <a:off x="6554445" y="2933717"/>
            <a:ext cx="1485503" cy="81000"/>
          </a:xfrm>
          <a:custGeom>
            <a:avLst/>
            <a:gdLst>
              <a:gd name="connsiteX0" fmla="*/ 0 w 1819275"/>
              <a:gd name="connsiteY0" fmla="*/ 0 h 108000"/>
              <a:gd name="connsiteX1" fmla="*/ 1819275 w 1819275"/>
              <a:gd name="connsiteY1" fmla="*/ 0 h 108000"/>
              <a:gd name="connsiteX2" fmla="*/ 1819275 w 1819275"/>
              <a:gd name="connsiteY2" fmla="*/ 36000 h 108000"/>
              <a:gd name="connsiteX3" fmla="*/ 1818638 w 1819275"/>
              <a:gd name="connsiteY3" fmla="*/ 36000 h 108000"/>
              <a:gd name="connsiteX4" fmla="*/ 909638 w 1819275"/>
              <a:gd name="connsiteY4" fmla="*/ 108000 h 108000"/>
              <a:gd name="connsiteX5" fmla="*/ 638 w 1819275"/>
              <a:gd name="connsiteY5" fmla="*/ 36000 h 108000"/>
              <a:gd name="connsiteX6" fmla="*/ 0 w 1819275"/>
              <a:gd name="connsiteY6" fmla="*/ 36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275" h="108000">
                <a:moveTo>
                  <a:pt x="0" y="0"/>
                </a:moveTo>
                <a:lnTo>
                  <a:pt x="1819275" y="0"/>
                </a:lnTo>
                <a:lnTo>
                  <a:pt x="1819275" y="36000"/>
                </a:lnTo>
                <a:lnTo>
                  <a:pt x="1818638" y="36000"/>
                </a:lnTo>
                <a:lnTo>
                  <a:pt x="909638" y="108000"/>
                </a:lnTo>
                <a:lnTo>
                  <a:pt x="638" y="36000"/>
                </a:lnTo>
                <a:lnTo>
                  <a:pt x="0" y="36000"/>
                </a:lnTo>
                <a:close/>
              </a:path>
            </a:pathLst>
          </a:cu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55" name="组合 54"/>
          <p:cNvGrpSpPr/>
          <p:nvPr/>
        </p:nvGrpSpPr>
        <p:grpSpPr>
          <a:xfrm>
            <a:off x="6554444" y="3099008"/>
            <a:ext cx="1485504" cy="299295"/>
            <a:chOff x="8739259" y="3748347"/>
            <a:chExt cx="1980672" cy="399060"/>
          </a:xfrm>
          <a:solidFill>
            <a:srgbClr val="306A9B"/>
          </a:solidFill>
        </p:grpSpPr>
        <p:sp>
          <p:nvSpPr>
            <p:cNvPr id="56" name="矩形 55"/>
            <p:cNvSpPr/>
            <p:nvPr/>
          </p:nvSpPr>
          <p:spPr>
            <a:xfrm>
              <a:off x="8739260" y="3748347"/>
              <a:ext cx="1980671" cy="399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7" name="文本框 56"/>
            <p:cNvSpPr txBox="1"/>
            <p:nvPr/>
          </p:nvSpPr>
          <p:spPr>
            <a:xfrm>
              <a:off x="8739259" y="3764910"/>
              <a:ext cx="1980671" cy="330945"/>
            </a:xfrm>
            <a:prstGeom prst="rect">
              <a:avLst/>
            </a:prstGeom>
            <a:grpFill/>
          </p:spPr>
          <p:txBody>
            <a:bodyPr wrap="square" rtlCol="0">
              <a:spAutoFit/>
            </a:bodyPr>
            <a:lstStyle/>
            <a:p>
              <a:pPr algn="ctr">
                <a:spcBef>
                  <a:spcPts val="750"/>
                </a:spcBef>
              </a:pPr>
              <a:r>
                <a:rPr lang="zh-CN" altLang="en-US" sz="1013" b="1" dirty="0">
                  <a:solidFill>
                    <a:srgbClr val="E5F5F7"/>
                  </a:solidFill>
                  <a:latin typeface="微软雅黑" panose="020B0503020204020204" pitchFamily="34" charset="-122"/>
                  <a:ea typeface="微软雅黑" panose="020B0503020204020204" pitchFamily="34" charset="-122"/>
                </a:rPr>
                <a:t>添加标题</a:t>
              </a:r>
            </a:p>
          </p:txBody>
        </p:sp>
      </p:grpSp>
      <p:sp>
        <p:nvSpPr>
          <p:cNvPr id="58" name="文本框 57"/>
          <p:cNvSpPr txBox="1"/>
          <p:nvPr/>
        </p:nvSpPr>
        <p:spPr>
          <a:xfrm>
            <a:off x="6554445" y="3467630"/>
            <a:ext cx="1485503" cy="1562735"/>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6554446" y="1245621"/>
            <a:ext cx="1485503" cy="1618175"/>
            <a:chOff x="8739260" y="1277164"/>
            <a:chExt cx="1980671" cy="2157566"/>
          </a:xfrm>
          <a:solidFill>
            <a:srgbClr val="306A9B"/>
          </a:solidFill>
        </p:grpSpPr>
        <p:sp>
          <p:nvSpPr>
            <p:cNvPr id="60" name="矩形 59"/>
            <p:cNvSpPr/>
            <p:nvPr/>
          </p:nvSpPr>
          <p:spPr>
            <a:xfrm>
              <a:off x="8739260" y="1277164"/>
              <a:ext cx="1980671" cy="2157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61" name="图片 60"/>
            <p:cNvPicPr>
              <a:picLocks noChangeAspect="1"/>
            </p:cNvPicPr>
            <p:nvPr/>
          </p:nvPicPr>
          <p:blipFill>
            <a:blip r:embed="rId6">
              <a:biLevel thresh="50000"/>
            </a:blip>
            <a:stretch>
              <a:fillRect/>
            </a:stretch>
          </p:blipFill>
          <p:spPr>
            <a:xfrm>
              <a:off x="9241705" y="1864290"/>
              <a:ext cx="975781" cy="983315"/>
            </a:xfrm>
            <a:prstGeom prst="rect">
              <a:avLst/>
            </a:prstGeom>
            <a:grpFill/>
          </p:spPr>
        </p:pic>
      </p:grpSp>
      <p:sp>
        <p:nvSpPr>
          <p:cNvPr id="62" name="任意多边形 61"/>
          <p:cNvSpPr/>
          <p:nvPr/>
        </p:nvSpPr>
        <p:spPr>
          <a:xfrm>
            <a:off x="2920850" y="2933717"/>
            <a:ext cx="1485503" cy="81000"/>
          </a:xfrm>
          <a:custGeom>
            <a:avLst/>
            <a:gdLst>
              <a:gd name="connsiteX0" fmla="*/ 0 w 1819275"/>
              <a:gd name="connsiteY0" fmla="*/ 0 h 108000"/>
              <a:gd name="connsiteX1" fmla="*/ 1819275 w 1819275"/>
              <a:gd name="connsiteY1" fmla="*/ 0 h 108000"/>
              <a:gd name="connsiteX2" fmla="*/ 1819275 w 1819275"/>
              <a:gd name="connsiteY2" fmla="*/ 36000 h 108000"/>
              <a:gd name="connsiteX3" fmla="*/ 1818638 w 1819275"/>
              <a:gd name="connsiteY3" fmla="*/ 36000 h 108000"/>
              <a:gd name="connsiteX4" fmla="*/ 909638 w 1819275"/>
              <a:gd name="connsiteY4" fmla="*/ 108000 h 108000"/>
              <a:gd name="connsiteX5" fmla="*/ 638 w 1819275"/>
              <a:gd name="connsiteY5" fmla="*/ 36000 h 108000"/>
              <a:gd name="connsiteX6" fmla="*/ 0 w 1819275"/>
              <a:gd name="connsiteY6" fmla="*/ 3600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275" h="108000">
                <a:moveTo>
                  <a:pt x="0" y="0"/>
                </a:moveTo>
                <a:lnTo>
                  <a:pt x="1819275" y="0"/>
                </a:lnTo>
                <a:lnTo>
                  <a:pt x="1819275" y="36000"/>
                </a:lnTo>
                <a:lnTo>
                  <a:pt x="1818638" y="36000"/>
                </a:lnTo>
                <a:lnTo>
                  <a:pt x="909638" y="108000"/>
                </a:lnTo>
                <a:lnTo>
                  <a:pt x="638" y="36000"/>
                </a:lnTo>
                <a:lnTo>
                  <a:pt x="0" y="36000"/>
                </a:lnTo>
                <a:close/>
              </a:path>
            </a:pathLst>
          </a:cu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63" name="组合 62"/>
          <p:cNvGrpSpPr/>
          <p:nvPr/>
        </p:nvGrpSpPr>
        <p:grpSpPr>
          <a:xfrm>
            <a:off x="2920850" y="3099008"/>
            <a:ext cx="1485504" cy="299295"/>
            <a:chOff x="3894466" y="3748347"/>
            <a:chExt cx="1980672" cy="399060"/>
          </a:xfrm>
          <a:solidFill>
            <a:srgbClr val="306A9B"/>
          </a:solidFill>
        </p:grpSpPr>
        <p:sp>
          <p:nvSpPr>
            <p:cNvPr id="64" name="矩形 63"/>
            <p:cNvSpPr/>
            <p:nvPr/>
          </p:nvSpPr>
          <p:spPr>
            <a:xfrm>
              <a:off x="3894467" y="3748347"/>
              <a:ext cx="1980671" cy="399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5" name="文本框 64"/>
            <p:cNvSpPr txBox="1"/>
            <p:nvPr/>
          </p:nvSpPr>
          <p:spPr>
            <a:xfrm>
              <a:off x="3894466" y="3764910"/>
              <a:ext cx="1980671" cy="330945"/>
            </a:xfrm>
            <a:prstGeom prst="rect">
              <a:avLst/>
            </a:prstGeom>
            <a:grpFill/>
          </p:spPr>
          <p:txBody>
            <a:bodyPr wrap="square" rtlCol="0">
              <a:spAutoFit/>
            </a:bodyPr>
            <a:lstStyle/>
            <a:p>
              <a:pPr algn="ctr">
                <a:spcBef>
                  <a:spcPts val="750"/>
                </a:spcBef>
              </a:pPr>
              <a:r>
                <a:rPr lang="zh-CN" altLang="en-US" sz="1013" b="1" dirty="0">
                  <a:solidFill>
                    <a:srgbClr val="E5F5F7"/>
                  </a:solidFill>
                  <a:latin typeface="微软雅黑" panose="020B0503020204020204" pitchFamily="34" charset="-122"/>
                  <a:ea typeface="微软雅黑" panose="020B0503020204020204" pitchFamily="34" charset="-122"/>
                </a:rPr>
                <a:t>添加标题</a:t>
              </a:r>
            </a:p>
          </p:txBody>
        </p:sp>
      </p:grpSp>
      <p:sp>
        <p:nvSpPr>
          <p:cNvPr id="66" name="文本框 65"/>
          <p:cNvSpPr txBox="1"/>
          <p:nvPr/>
        </p:nvSpPr>
        <p:spPr>
          <a:xfrm>
            <a:off x="2920850" y="3467630"/>
            <a:ext cx="1485503" cy="1562735"/>
          </a:xfrm>
          <a:prstGeom prst="rect">
            <a:avLst/>
          </a:prstGeom>
          <a:noFill/>
        </p:spPr>
        <p:txBody>
          <a:bodyPr wrap="square" rtlCol="0">
            <a:spAutoFit/>
          </a:bodyPr>
          <a:lstStyle/>
          <a:p>
            <a:pPr algn="just">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2920851" y="1245621"/>
            <a:ext cx="1485503" cy="1618175"/>
            <a:chOff x="3894467" y="1277164"/>
            <a:chExt cx="1980671" cy="2157566"/>
          </a:xfrm>
          <a:solidFill>
            <a:srgbClr val="306A9B"/>
          </a:solidFill>
        </p:grpSpPr>
        <p:sp>
          <p:nvSpPr>
            <p:cNvPr id="68" name="矩形 67"/>
            <p:cNvSpPr/>
            <p:nvPr/>
          </p:nvSpPr>
          <p:spPr>
            <a:xfrm>
              <a:off x="3894467" y="1277164"/>
              <a:ext cx="1980671" cy="2157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69" name="图片 68"/>
            <p:cNvPicPr>
              <a:picLocks noChangeAspect="1"/>
            </p:cNvPicPr>
            <p:nvPr/>
          </p:nvPicPr>
          <p:blipFill>
            <a:blip r:embed="rId7">
              <a:biLevel thresh="50000"/>
            </a:blip>
            <a:stretch>
              <a:fillRect/>
            </a:stretch>
          </p:blipFill>
          <p:spPr>
            <a:xfrm>
              <a:off x="4437739" y="1864177"/>
              <a:ext cx="894126" cy="983540"/>
            </a:xfrm>
            <a:prstGeom prst="rect">
              <a:avLst/>
            </a:prstGeom>
            <a:grpFill/>
          </p:spPr>
        </p:pic>
      </p:grpSp>
    </p:spTree>
    <p:extLst>
      <p:ext uri="{BB962C8B-B14F-4D97-AF65-F5344CB8AC3E}">
        <p14:creationId xmlns:p14="http://schemas.microsoft.com/office/powerpoint/2010/main" val="29202704"/>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25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par>
                                <p:cTn id="11" presetID="22" presetClass="entr" presetSubtype="4" fill="hold" nodeType="withEffect">
                                  <p:stCondLst>
                                    <p:cond delay="500"/>
                                  </p:stCondLst>
                                  <p:childTnLst>
                                    <p:set>
                                      <p:cBhvr>
                                        <p:cTn id="12" dur="1" fill="hold">
                                          <p:stCondLst>
                                            <p:cond delay="0"/>
                                          </p:stCondLst>
                                        </p:cTn>
                                        <p:tgtEl>
                                          <p:spTgt spid="43"/>
                                        </p:tgtEl>
                                        <p:attrNameLst>
                                          <p:attrName>style.visibility</p:attrName>
                                        </p:attrNameLst>
                                      </p:cBhvr>
                                      <p:to>
                                        <p:strVal val="visible"/>
                                      </p:to>
                                    </p:set>
                                    <p:animEffect transition="in" filter="wipe(down)">
                                      <p:cBhvr>
                                        <p:cTn id="13" dur="500"/>
                                        <p:tgtEl>
                                          <p:spTgt spid="43"/>
                                        </p:tgtEl>
                                      </p:cBhvr>
                                    </p:animEffect>
                                  </p:childTnLst>
                                </p:cTn>
                              </p:par>
                              <p:par>
                                <p:cTn id="14" presetID="22" presetClass="entr" presetSubtype="4" fill="hold" nodeType="withEffect">
                                  <p:stCondLst>
                                    <p:cond delay="75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childTnLst>
                          </p:cTn>
                        </p:par>
                        <p:par>
                          <p:cTn id="17" fill="hold">
                            <p:stCondLst>
                              <p:cond delay="1250"/>
                            </p:stCondLst>
                            <p:childTnLst>
                              <p:par>
                                <p:cTn id="18" presetID="2" presetClass="entr" presetSubtype="4"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250" fill="hold"/>
                                        <p:tgtEl>
                                          <p:spTgt spid="46"/>
                                        </p:tgtEl>
                                        <p:attrNameLst>
                                          <p:attrName>ppt_x</p:attrName>
                                        </p:attrNameLst>
                                      </p:cBhvr>
                                      <p:tavLst>
                                        <p:tav tm="0">
                                          <p:val>
                                            <p:strVal val="#ppt_x"/>
                                          </p:val>
                                        </p:tav>
                                        <p:tav tm="100000">
                                          <p:val>
                                            <p:strVal val="#ppt_x"/>
                                          </p:val>
                                        </p:tav>
                                      </p:tavLst>
                                    </p:anim>
                                    <p:anim calcmode="lin" valueType="num">
                                      <p:cBhvr additive="base">
                                        <p:cTn id="21" dur="250" fill="hold"/>
                                        <p:tgtEl>
                                          <p:spTgt spid="46"/>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up)">
                                      <p:cBhvr>
                                        <p:cTn id="29" dur="500"/>
                                        <p:tgtEl>
                                          <p:spTgt spid="50"/>
                                        </p:tgtEl>
                                      </p:cBhvr>
                                    </p:animEffect>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additive="base">
                                        <p:cTn id="33" dur="250" fill="hold"/>
                                        <p:tgtEl>
                                          <p:spTgt spid="62"/>
                                        </p:tgtEl>
                                        <p:attrNameLst>
                                          <p:attrName>ppt_x</p:attrName>
                                        </p:attrNameLst>
                                      </p:cBhvr>
                                      <p:tavLst>
                                        <p:tav tm="0">
                                          <p:val>
                                            <p:strVal val="#ppt_x"/>
                                          </p:val>
                                        </p:tav>
                                        <p:tav tm="100000">
                                          <p:val>
                                            <p:strVal val="#ppt_x"/>
                                          </p:val>
                                        </p:tav>
                                      </p:tavLst>
                                    </p:anim>
                                    <p:anim calcmode="lin" valueType="num">
                                      <p:cBhvr additive="base">
                                        <p:cTn id="34" dur="250" fill="hold"/>
                                        <p:tgtEl>
                                          <p:spTgt spid="62"/>
                                        </p:tgtEl>
                                        <p:attrNameLst>
                                          <p:attrName>ppt_y</p:attrName>
                                        </p:attrNameLst>
                                      </p:cBhvr>
                                      <p:tavLst>
                                        <p:tav tm="0">
                                          <p:val>
                                            <p:strVal val="1+#ppt_h/2"/>
                                          </p:val>
                                        </p:tav>
                                        <p:tav tm="100000">
                                          <p:val>
                                            <p:strVal val="#ppt_y"/>
                                          </p:val>
                                        </p:tav>
                                      </p:tavLst>
                                    </p:anim>
                                  </p:childTnLst>
                                </p:cTn>
                              </p:par>
                            </p:childTnLst>
                          </p:cTn>
                        </p:par>
                        <p:par>
                          <p:cTn id="35" fill="hold">
                            <p:stCondLst>
                              <p:cond delay="2750"/>
                            </p:stCondLst>
                            <p:childTnLst>
                              <p:par>
                                <p:cTn id="36" presetID="10" presetClass="entr" presetSubtype="0" fill="hold"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childTnLst>
                          </p:cTn>
                        </p:par>
                        <p:par>
                          <p:cTn id="39" fill="hold">
                            <p:stCondLst>
                              <p:cond delay="3250"/>
                            </p:stCondLst>
                            <p:childTnLst>
                              <p:par>
                                <p:cTn id="40" presetID="22" presetClass="entr" presetSubtype="1" fill="hold" grpId="0"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up)">
                                      <p:cBhvr>
                                        <p:cTn id="42" dur="500"/>
                                        <p:tgtEl>
                                          <p:spTgt spid="66"/>
                                        </p:tgtEl>
                                      </p:cBhvr>
                                    </p:animEffect>
                                  </p:childTnLst>
                                </p:cTn>
                              </p:par>
                            </p:childTnLst>
                          </p:cTn>
                        </p:par>
                        <p:par>
                          <p:cTn id="43" fill="hold">
                            <p:stCondLst>
                              <p:cond delay="375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250" fill="hold"/>
                                        <p:tgtEl>
                                          <p:spTgt spid="38"/>
                                        </p:tgtEl>
                                        <p:attrNameLst>
                                          <p:attrName>ppt_x</p:attrName>
                                        </p:attrNameLst>
                                      </p:cBhvr>
                                      <p:tavLst>
                                        <p:tav tm="0">
                                          <p:val>
                                            <p:strVal val="#ppt_x"/>
                                          </p:val>
                                        </p:tav>
                                        <p:tav tm="100000">
                                          <p:val>
                                            <p:strVal val="#ppt_x"/>
                                          </p:val>
                                        </p:tav>
                                      </p:tavLst>
                                    </p:anim>
                                    <p:anim calcmode="lin" valueType="num">
                                      <p:cBhvr additive="base">
                                        <p:cTn id="47" dur="25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250" fill="hold"/>
                                        <p:tgtEl>
                                          <p:spTgt spid="54"/>
                                        </p:tgtEl>
                                        <p:attrNameLst>
                                          <p:attrName>ppt_x</p:attrName>
                                        </p:attrNameLst>
                                      </p:cBhvr>
                                      <p:tavLst>
                                        <p:tav tm="0">
                                          <p:val>
                                            <p:strVal val="#ppt_x"/>
                                          </p:val>
                                        </p:tav>
                                        <p:tav tm="100000">
                                          <p:val>
                                            <p:strVal val="#ppt_x"/>
                                          </p:val>
                                        </p:tav>
                                      </p:tavLst>
                                    </p:anim>
                                    <p:anim calcmode="lin" valueType="num">
                                      <p:cBhvr additive="base">
                                        <p:cTn id="60" dur="250" fill="hold"/>
                                        <p:tgtEl>
                                          <p:spTgt spid="54"/>
                                        </p:tgtEl>
                                        <p:attrNameLst>
                                          <p:attrName>ppt_y</p:attrName>
                                        </p:attrNameLst>
                                      </p:cBhvr>
                                      <p:tavLst>
                                        <p:tav tm="0">
                                          <p:val>
                                            <p:strVal val="1+#ppt_h/2"/>
                                          </p:val>
                                        </p:tav>
                                        <p:tav tm="100000">
                                          <p:val>
                                            <p:strVal val="#ppt_y"/>
                                          </p:val>
                                        </p:tav>
                                      </p:tavLst>
                                    </p:anim>
                                  </p:childTnLst>
                                </p:cTn>
                              </p:par>
                            </p:childTnLst>
                          </p:cTn>
                        </p:par>
                        <p:par>
                          <p:cTn id="61" fill="hold">
                            <p:stCondLst>
                              <p:cond delay="5250"/>
                            </p:stCondLst>
                            <p:childTnLst>
                              <p:par>
                                <p:cTn id="62" presetID="10" presetClass="entr" presetSubtype="0"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par>
                          <p:cTn id="65" fill="hold">
                            <p:stCondLst>
                              <p:cond delay="5750"/>
                            </p:stCondLst>
                            <p:childTnLst>
                              <p:par>
                                <p:cTn id="66" presetID="22" presetClass="entr" presetSubtype="1"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up)">
                                      <p:cBhvr>
                                        <p:cTn id="6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p:bldP spid="46" grpId="0" animBg="1"/>
      <p:bldP spid="50" grpId="0"/>
      <p:bldP spid="54" grpId="0" animBg="1"/>
      <p:bldP spid="58" grpId="0"/>
      <p:bldP spid="62" grpId="0" animBg="1"/>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sp>
        <p:nvSpPr>
          <p:cNvPr id="4" name="Shape 5166"/>
          <p:cNvSpPr/>
          <p:nvPr/>
        </p:nvSpPr>
        <p:spPr>
          <a:xfrm>
            <a:off x="1944687" y="1407432"/>
            <a:ext cx="1217899"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096" tIns="38096" rIns="38096" bIns="38096"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5" name="Shape 5167"/>
          <p:cNvSpPr/>
          <p:nvPr/>
        </p:nvSpPr>
        <p:spPr>
          <a:xfrm>
            <a:off x="1575345" y="2047199"/>
            <a:ext cx="1961179"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096" tIns="38096" rIns="38096" bIns="38096"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8" name="Shape 5168"/>
          <p:cNvSpPr/>
          <p:nvPr/>
        </p:nvSpPr>
        <p:spPr>
          <a:xfrm>
            <a:off x="1206003" y="2740900"/>
            <a:ext cx="2704459"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096" tIns="38096" rIns="38096" bIns="38096"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69"/>
          <p:cNvSpPr/>
          <p:nvPr/>
        </p:nvSpPr>
        <p:spPr>
          <a:xfrm>
            <a:off x="828072" y="3434600"/>
            <a:ext cx="3447732"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096" tIns="38096" rIns="38096" bIns="38096"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10" name="组合 9"/>
          <p:cNvGrpSpPr/>
          <p:nvPr/>
        </p:nvGrpSpPr>
        <p:grpSpPr>
          <a:xfrm>
            <a:off x="2314030" y="1108482"/>
            <a:ext cx="857769" cy="735467"/>
            <a:chOff x="2313735" y="1108481"/>
            <a:chExt cx="857881" cy="735467"/>
          </a:xfrm>
          <a:effectLst>
            <a:outerShdw blurRad="127000" dist="38100" dir="5400000" algn="t" rotWithShape="0">
              <a:prstClr val="black">
                <a:alpha val="40000"/>
              </a:prstClr>
            </a:outerShdw>
          </a:effectLst>
        </p:grpSpPr>
        <p:sp>
          <p:nvSpPr>
            <p:cNvPr id="11"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306A9B"/>
            </a:solidFill>
            <a:ln w="25400" cap="flat">
              <a:solidFill>
                <a:schemeClr val="bg1"/>
              </a:solid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6"/>
            <p:cNvSpPr/>
            <p:nvPr/>
          </p:nvSpPr>
          <p:spPr>
            <a:xfrm>
              <a:off x="2329102" y="1491630"/>
              <a:ext cx="842514" cy="352318"/>
            </a:xfrm>
            <a:prstGeom prst="rect">
              <a:avLst/>
            </a:prstGeom>
            <a:no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13" name="组合 12"/>
          <p:cNvGrpSpPr/>
          <p:nvPr/>
        </p:nvGrpSpPr>
        <p:grpSpPr>
          <a:xfrm>
            <a:off x="1944687" y="2047199"/>
            <a:ext cx="1589538" cy="432411"/>
            <a:chOff x="1944344" y="2047198"/>
            <a:chExt cx="1589745" cy="432411"/>
          </a:xfrm>
          <a:solidFill>
            <a:srgbClr val="306A9B"/>
          </a:solidFill>
          <a:effectLst>
            <a:outerShdw blurRad="127000" dist="38100" dir="5400000" algn="t" rotWithShape="0">
              <a:prstClr val="black">
                <a:alpha val="40000"/>
              </a:prstClr>
            </a:outerShdw>
          </a:effectLst>
        </p:grpSpPr>
        <p:sp>
          <p:nvSpPr>
            <p:cNvPr id="14"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grpFill/>
            <a:ln w="25400" cap="flat">
              <a:solidFill>
                <a:schemeClr val="bg1"/>
              </a:solidFill>
              <a:miter lim="400000"/>
            </a:ln>
            <a:effectLst/>
          </p:spPr>
          <p:txBody>
            <a:bodyPr wrap="square" lIns="28575" tIns="28575" rIns="28575" bIns="28575"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77"/>
            <p:cNvSpPr/>
            <p:nvPr/>
          </p:nvSpPr>
          <p:spPr>
            <a:xfrm>
              <a:off x="2191740" y="2087244"/>
              <a:ext cx="1099552" cy="352318"/>
            </a:xfrm>
            <a:prstGeom prst="rect">
              <a:avLst/>
            </a:prstGeom>
            <a:grp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点击输入文本</a:t>
              </a:r>
            </a:p>
          </p:txBody>
        </p:sp>
      </p:grpSp>
      <p:grpSp>
        <p:nvGrpSpPr>
          <p:cNvPr id="16" name="组合 15"/>
          <p:cNvGrpSpPr/>
          <p:nvPr/>
        </p:nvGrpSpPr>
        <p:grpSpPr>
          <a:xfrm>
            <a:off x="1575346" y="2740899"/>
            <a:ext cx="2332817" cy="432412"/>
            <a:chOff x="1574955" y="2740898"/>
            <a:chExt cx="2333121" cy="432412"/>
          </a:xfrm>
          <a:solidFill>
            <a:srgbClr val="306A9B"/>
          </a:solidFill>
          <a:effectLst>
            <a:outerShdw blurRad="127000" dist="38100" dir="5400000" algn="t" rotWithShape="0">
              <a:prstClr val="black">
                <a:alpha val="40000"/>
              </a:prstClr>
            </a:outerShdw>
          </a:effectLst>
        </p:grpSpPr>
        <p:sp>
          <p:nvSpPr>
            <p:cNvPr id="17"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grpFill/>
            <a:ln w="25400" cap="flat">
              <a:solidFill>
                <a:schemeClr val="bg1"/>
              </a:solidFill>
              <a:miter lim="400000"/>
            </a:ln>
            <a:effectLst/>
          </p:spPr>
          <p:txBody>
            <a:bodyPr wrap="square" lIns="28575" tIns="28575" rIns="28575" bIns="28575"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8" name="Shape 5178"/>
            <p:cNvSpPr/>
            <p:nvPr/>
          </p:nvSpPr>
          <p:spPr>
            <a:xfrm>
              <a:off x="1815028" y="2780945"/>
              <a:ext cx="1849246" cy="352318"/>
            </a:xfrm>
            <a:prstGeom prst="rect">
              <a:avLst/>
            </a:prstGeom>
            <a:grp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9" name="组合 18"/>
          <p:cNvGrpSpPr/>
          <p:nvPr/>
        </p:nvGrpSpPr>
        <p:grpSpPr>
          <a:xfrm>
            <a:off x="1206004" y="3434599"/>
            <a:ext cx="3076090" cy="432407"/>
            <a:chOff x="1205565" y="3434598"/>
            <a:chExt cx="3076490" cy="432407"/>
          </a:xfrm>
          <a:solidFill>
            <a:srgbClr val="306A9B"/>
          </a:solidFill>
          <a:effectLst>
            <a:outerShdw blurRad="127000" dist="38100" dir="5400000" algn="t" rotWithShape="0">
              <a:prstClr val="black">
                <a:alpha val="40000"/>
              </a:prstClr>
            </a:outerShdw>
          </a:effectLst>
        </p:grpSpPr>
        <p:sp>
          <p:nvSpPr>
            <p:cNvPr id="20"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grpFill/>
            <a:ln w="25400" cap="flat">
              <a:solidFill>
                <a:schemeClr val="bg1"/>
              </a:solidFill>
              <a:miter lim="400000"/>
            </a:ln>
            <a:effectLst/>
          </p:spPr>
          <p:txBody>
            <a:bodyPr wrap="square" lIns="28575" tIns="28575" rIns="28575" bIns="28575"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21" name="Shape 5179"/>
            <p:cNvSpPr/>
            <p:nvPr/>
          </p:nvSpPr>
          <p:spPr>
            <a:xfrm>
              <a:off x="1422332" y="3474643"/>
              <a:ext cx="2634639" cy="352318"/>
            </a:xfrm>
            <a:prstGeom prst="rect">
              <a:avLst/>
            </a:prstGeom>
            <a:grp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22" name="组合 21"/>
          <p:cNvGrpSpPr/>
          <p:nvPr/>
        </p:nvGrpSpPr>
        <p:grpSpPr>
          <a:xfrm>
            <a:off x="828073" y="4118666"/>
            <a:ext cx="3819373" cy="432407"/>
            <a:chOff x="827585" y="4118665"/>
            <a:chExt cx="3819870" cy="432407"/>
          </a:xfrm>
          <a:solidFill>
            <a:srgbClr val="306A9B"/>
          </a:solidFill>
          <a:effectLst>
            <a:outerShdw blurRad="127000" dist="38100" dir="5400000" algn="t" rotWithShape="0">
              <a:prstClr val="black">
                <a:alpha val="40000"/>
              </a:prstClr>
            </a:outerShdw>
          </a:effectLst>
        </p:grpSpPr>
        <p:sp>
          <p:nvSpPr>
            <p:cNvPr id="23"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grpFill/>
            <a:ln w="25400" cap="flat">
              <a:solidFill>
                <a:schemeClr val="bg1"/>
              </a:solidFill>
              <a:miter lim="400000"/>
            </a:ln>
            <a:effectLst/>
          </p:spPr>
          <p:txBody>
            <a:bodyPr wrap="square" lIns="28575" tIns="28575" rIns="28575" bIns="28575"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24" name="Shape 5180"/>
            <p:cNvSpPr/>
            <p:nvPr/>
          </p:nvSpPr>
          <p:spPr>
            <a:xfrm>
              <a:off x="1072475" y="4158709"/>
              <a:ext cx="3334354" cy="352318"/>
            </a:xfrm>
            <a:prstGeom prst="rect">
              <a:avLst/>
            </a:prstGeom>
            <a:grpFill/>
            <a:ln w="254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25" name="Round Same Side Corner Rectangle 67"/>
          <p:cNvSpPr/>
          <p:nvPr/>
        </p:nvSpPr>
        <p:spPr>
          <a:xfrm rot="10800000" flipH="1">
            <a:off x="5091146" y="1121919"/>
            <a:ext cx="49897" cy="514044"/>
          </a:xfrm>
          <a:prstGeom prst="round2SameRect">
            <a:avLst>
              <a:gd name="adj1" fmla="val 50000"/>
              <a:gd name="adj2" fmla="val 50000"/>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lIns="82274" tIns="41137" rIns="82274" bIns="41137" rtlCol="0" anchor="ctr"/>
          <a:lstStyle/>
          <a:p>
            <a:pPr algn="ctr"/>
            <a:endParaRPr lang="bg-BG" sz="1013" dirty="0">
              <a:solidFill>
                <a:schemeClr val="tx1">
                  <a:lumMod val="50000"/>
                  <a:lumOff val="50000"/>
                </a:schemeClr>
              </a:solidFill>
              <a:latin typeface="Calibri Light"/>
            </a:endParaRPr>
          </a:p>
        </p:txBody>
      </p:sp>
      <p:sp>
        <p:nvSpPr>
          <p:cNvPr id="26" name="Round Same Side Corner Rectangle 68"/>
          <p:cNvSpPr/>
          <p:nvPr/>
        </p:nvSpPr>
        <p:spPr>
          <a:xfrm rot="10800000" flipH="1">
            <a:off x="5089506" y="1903209"/>
            <a:ext cx="49897" cy="514044"/>
          </a:xfrm>
          <a:prstGeom prst="round2SameRect">
            <a:avLst>
              <a:gd name="adj1" fmla="val 50000"/>
              <a:gd name="adj2" fmla="val 50000"/>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lIns="82274" tIns="41137" rIns="82274" bIns="41137" rtlCol="0" anchor="ctr"/>
          <a:lstStyle/>
          <a:p>
            <a:pPr algn="ctr"/>
            <a:endParaRPr lang="bg-BG" sz="1013" dirty="0">
              <a:solidFill>
                <a:schemeClr val="tx1">
                  <a:lumMod val="50000"/>
                  <a:lumOff val="50000"/>
                </a:schemeClr>
              </a:solidFill>
              <a:latin typeface="Calibri Light"/>
            </a:endParaRPr>
          </a:p>
        </p:txBody>
      </p:sp>
      <p:sp>
        <p:nvSpPr>
          <p:cNvPr id="27" name="Round Same Side Corner Rectangle 69"/>
          <p:cNvSpPr/>
          <p:nvPr/>
        </p:nvSpPr>
        <p:spPr>
          <a:xfrm rot="10800000" flipH="1">
            <a:off x="5091146" y="2613341"/>
            <a:ext cx="49897" cy="514044"/>
          </a:xfrm>
          <a:prstGeom prst="round2SameRect">
            <a:avLst>
              <a:gd name="adj1" fmla="val 50000"/>
              <a:gd name="adj2" fmla="val 50000"/>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lIns="82274" tIns="41137" rIns="82274" bIns="41137" rtlCol="0" anchor="ctr"/>
          <a:lstStyle/>
          <a:p>
            <a:pPr algn="ctr"/>
            <a:endParaRPr lang="bg-BG" sz="1013" dirty="0">
              <a:solidFill>
                <a:schemeClr val="tx1">
                  <a:lumMod val="50000"/>
                  <a:lumOff val="50000"/>
                </a:schemeClr>
              </a:solidFill>
              <a:latin typeface="Calibri Light"/>
            </a:endParaRPr>
          </a:p>
        </p:txBody>
      </p:sp>
      <p:grpSp>
        <p:nvGrpSpPr>
          <p:cNvPr id="28" name="组合 27"/>
          <p:cNvGrpSpPr/>
          <p:nvPr/>
        </p:nvGrpSpPr>
        <p:grpSpPr>
          <a:xfrm>
            <a:off x="5228428" y="1109270"/>
            <a:ext cx="2871506" cy="579901"/>
            <a:chOff x="5228512" y="1109269"/>
            <a:chExt cx="2871880" cy="579901"/>
          </a:xfrm>
        </p:grpSpPr>
        <p:sp>
          <p:nvSpPr>
            <p:cNvPr id="29" name="TextBox 26"/>
            <p:cNvSpPr txBox="1"/>
            <p:nvPr/>
          </p:nvSpPr>
          <p:spPr>
            <a:xfrm>
              <a:off x="5228512" y="1303102"/>
              <a:ext cx="2871880" cy="386068"/>
            </a:xfrm>
            <a:prstGeom prst="rect">
              <a:avLst/>
            </a:prstGeom>
            <a:noFill/>
          </p:spPr>
          <p:txBody>
            <a:bodyPr wrap="square" lIns="25718" tIns="12859" rIns="25718" bIns="12859" rtlCol="0">
              <a:spAutoFit/>
            </a:bodyPr>
            <a:lstStyle/>
            <a:p>
              <a:pPr algn="just">
                <a:lnSpc>
                  <a:spcPct val="120000"/>
                </a:lnSpc>
              </a:pPr>
              <a:r>
                <a:rPr lang="zh-CN" altLang="en-US" sz="975"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975" dirty="0">
                <a:solidFill>
                  <a:schemeClr val="tx1">
                    <a:lumMod val="50000"/>
                    <a:lumOff val="50000"/>
                  </a:schemeClr>
                </a:solidFill>
                <a:latin typeface="微软雅黑" pitchFamily="34" charset="-122"/>
                <a:ea typeface="微软雅黑" pitchFamily="34" charset="-122"/>
              </a:endParaRPr>
            </a:p>
          </p:txBody>
        </p:sp>
        <p:sp>
          <p:nvSpPr>
            <p:cNvPr id="30" name="Rectangle 71"/>
            <p:cNvSpPr/>
            <p:nvPr/>
          </p:nvSpPr>
          <p:spPr>
            <a:xfrm>
              <a:off x="5228513" y="1109269"/>
              <a:ext cx="1283212" cy="210635"/>
            </a:xfrm>
            <a:prstGeom prst="rect">
              <a:avLst/>
            </a:prstGeom>
          </p:spPr>
          <p:txBody>
            <a:bodyPr wrap="none" lIns="25718" tIns="12859" rIns="25718" bIns="12859">
              <a:spAutoFit/>
            </a:bodyPr>
            <a:lstStyle/>
            <a:p>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p>
          </p:txBody>
        </p:sp>
      </p:grpSp>
      <p:grpSp>
        <p:nvGrpSpPr>
          <p:cNvPr id="31" name="组合 30"/>
          <p:cNvGrpSpPr/>
          <p:nvPr/>
        </p:nvGrpSpPr>
        <p:grpSpPr>
          <a:xfrm>
            <a:off x="5228428" y="1869180"/>
            <a:ext cx="2871506" cy="579900"/>
            <a:chOff x="5228512" y="1869180"/>
            <a:chExt cx="2871880" cy="579900"/>
          </a:xfrm>
        </p:grpSpPr>
        <p:sp>
          <p:nvSpPr>
            <p:cNvPr id="32" name="TextBox 29"/>
            <p:cNvSpPr txBox="1"/>
            <p:nvPr/>
          </p:nvSpPr>
          <p:spPr>
            <a:xfrm>
              <a:off x="5228512" y="2063012"/>
              <a:ext cx="2871880" cy="386068"/>
            </a:xfrm>
            <a:prstGeom prst="rect">
              <a:avLst/>
            </a:prstGeom>
            <a:noFill/>
          </p:spPr>
          <p:txBody>
            <a:bodyPr wrap="square" lIns="25718" tIns="12859" rIns="25718" bIns="12859" rtlCol="0">
              <a:spAutoFit/>
            </a:bodyPr>
            <a:lstStyle/>
            <a:p>
              <a:pPr algn="just">
                <a:lnSpc>
                  <a:spcPct val="120000"/>
                </a:lnSpc>
              </a:pPr>
              <a:r>
                <a:rPr lang="zh-CN" altLang="en-US" sz="975"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975" dirty="0">
                <a:solidFill>
                  <a:schemeClr val="tx1">
                    <a:lumMod val="50000"/>
                    <a:lumOff val="50000"/>
                  </a:schemeClr>
                </a:solidFill>
                <a:latin typeface="微软雅黑" pitchFamily="34" charset="-122"/>
                <a:ea typeface="微软雅黑" pitchFamily="34" charset="-122"/>
              </a:endParaRPr>
            </a:p>
          </p:txBody>
        </p:sp>
        <p:sp>
          <p:nvSpPr>
            <p:cNvPr id="33" name="Rectangle 73"/>
            <p:cNvSpPr/>
            <p:nvPr/>
          </p:nvSpPr>
          <p:spPr>
            <a:xfrm>
              <a:off x="5228513" y="1869180"/>
              <a:ext cx="1283212" cy="210635"/>
            </a:xfrm>
            <a:prstGeom prst="rect">
              <a:avLst/>
            </a:prstGeom>
          </p:spPr>
          <p:txBody>
            <a:bodyPr wrap="none" lIns="25718" tIns="12859" rIns="25718" bIns="12859">
              <a:spAutoFit/>
            </a:bodyPr>
            <a:lstStyle/>
            <a:p>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p>
          </p:txBody>
        </p:sp>
      </p:grpSp>
      <p:grpSp>
        <p:nvGrpSpPr>
          <p:cNvPr id="34" name="组合 33"/>
          <p:cNvGrpSpPr/>
          <p:nvPr/>
        </p:nvGrpSpPr>
        <p:grpSpPr>
          <a:xfrm>
            <a:off x="5228428" y="2629093"/>
            <a:ext cx="2871506" cy="579901"/>
            <a:chOff x="5228512" y="2629091"/>
            <a:chExt cx="2871880" cy="579901"/>
          </a:xfrm>
        </p:grpSpPr>
        <p:sp>
          <p:nvSpPr>
            <p:cNvPr id="35" name="TextBox 32"/>
            <p:cNvSpPr txBox="1"/>
            <p:nvPr/>
          </p:nvSpPr>
          <p:spPr>
            <a:xfrm>
              <a:off x="5228512" y="2822924"/>
              <a:ext cx="2871880" cy="386068"/>
            </a:xfrm>
            <a:prstGeom prst="rect">
              <a:avLst/>
            </a:prstGeom>
            <a:noFill/>
          </p:spPr>
          <p:txBody>
            <a:bodyPr wrap="square" lIns="25718" tIns="12859" rIns="25718" bIns="12859" rtlCol="0">
              <a:spAutoFit/>
            </a:bodyPr>
            <a:lstStyle/>
            <a:p>
              <a:pPr algn="just">
                <a:lnSpc>
                  <a:spcPct val="120000"/>
                </a:lnSpc>
              </a:pPr>
              <a:r>
                <a:rPr lang="zh-CN" altLang="en-US" sz="975"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975" dirty="0">
                <a:solidFill>
                  <a:schemeClr val="tx1">
                    <a:lumMod val="50000"/>
                    <a:lumOff val="50000"/>
                  </a:schemeClr>
                </a:solidFill>
                <a:latin typeface="微软雅黑" pitchFamily="34" charset="-122"/>
                <a:ea typeface="微软雅黑" pitchFamily="34" charset="-122"/>
              </a:endParaRPr>
            </a:p>
          </p:txBody>
        </p:sp>
        <p:sp>
          <p:nvSpPr>
            <p:cNvPr id="36" name="Rectangle 75"/>
            <p:cNvSpPr/>
            <p:nvPr/>
          </p:nvSpPr>
          <p:spPr>
            <a:xfrm>
              <a:off x="5228513" y="2629091"/>
              <a:ext cx="1283212" cy="210635"/>
            </a:xfrm>
            <a:prstGeom prst="rect">
              <a:avLst/>
            </a:prstGeom>
          </p:spPr>
          <p:txBody>
            <a:bodyPr wrap="none" lIns="25718" tIns="12859" rIns="25718" bIns="12859">
              <a:spAutoFit/>
            </a:bodyPr>
            <a:lstStyle/>
            <a:p>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p>
          </p:txBody>
        </p:sp>
      </p:grpSp>
      <p:sp>
        <p:nvSpPr>
          <p:cNvPr id="37" name="Round Same Side Corner Rectangle 76"/>
          <p:cNvSpPr/>
          <p:nvPr/>
        </p:nvSpPr>
        <p:spPr>
          <a:xfrm rot="10800000" flipH="1">
            <a:off x="5089506" y="3333829"/>
            <a:ext cx="49897" cy="514044"/>
          </a:xfrm>
          <a:prstGeom prst="round2SameRect">
            <a:avLst>
              <a:gd name="adj1" fmla="val 50000"/>
              <a:gd name="adj2" fmla="val 50000"/>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lIns="82274" tIns="41137" rIns="82274" bIns="41137" rtlCol="0" anchor="ctr"/>
          <a:lstStyle/>
          <a:p>
            <a:pPr algn="ctr"/>
            <a:endParaRPr lang="bg-BG" sz="1013" dirty="0">
              <a:solidFill>
                <a:schemeClr val="tx1">
                  <a:lumMod val="50000"/>
                  <a:lumOff val="50000"/>
                </a:schemeClr>
              </a:solidFill>
              <a:latin typeface="Calibri Light"/>
            </a:endParaRPr>
          </a:p>
        </p:txBody>
      </p:sp>
      <p:sp>
        <p:nvSpPr>
          <p:cNvPr id="38" name="Round Same Side Corner Rectangle 77"/>
          <p:cNvSpPr/>
          <p:nvPr/>
        </p:nvSpPr>
        <p:spPr>
          <a:xfrm rot="10800000" flipH="1">
            <a:off x="5091146" y="4043961"/>
            <a:ext cx="49897" cy="514044"/>
          </a:xfrm>
          <a:prstGeom prst="round2SameRect">
            <a:avLst>
              <a:gd name="adj1" fmla="val 50000"/>
              <a:gd name="adj2" fmla="val 50000"/>
            </a:avLst>
          </a:prstGeom>
          <a:solidFill>
            <a:srgbClr val="306A9B"/>
          </a:solidFill>
          <a:ln>
            <a:noFill/>
          </a:ln>
        </p:spPr>
        <p:style>
          <a:lnRef idx="2">
            <a:schemeClr val="accent1">
              <a:shade val="50000"/>
            </a:schemeClr>
          </a:lnRef>
          <a:fillRef idx="1">
            <a:schemeClr val="accent1"/>
          </a:fillRef>
          <a:effectRef idx="0">
            <a:schemeClr val="accent1"/>
          </a:effectRef>
          <a:fontRef idx="minor">
            <a:schemeClr val="lt1"/>
          </a:fontRef>
        </p:style>
        <p:txBody>
          <a:bodyPr lIns="82274" tIns="41137" rIns="82274" bIns="41137" rtlCol="0" anchor="ctr"/>
          <a:lstStyle/>
          <a:p>
            <a:pPr algn="ctr"/>
            <a:endParaRPr lang="bg-BG" sz="1013" dirty="0">
              <a:solidFill>
                <a:schemeClr val="tx1">
                  <a:lumMod val="50000"/>
                  <a:lumOff val="50000"/>
                </a:schemeClr>
              </a:solidFill>
              <a:latin typeface="Calibri Light"/>
            </a:endParaRPr>
          </a:p>
        </p:txBody>
      </p:sp>
      <p:grpSp>
        <p:nvGrpSpPr>
          <p:cNvPr id="39" name="组合 38"/>
          <p:cNvGrpSpPr/>
          <p:nvPr/>
        </p:nvGrpSpPr>
        <p:grpSpPr>
          <a:xfrm>
            <a:off x="5228428" y="3299802"/>
            <a:ext cx="2871506" cy="579901"/>
            <a:chOff x="5228512" y="3299800"/>
            <a:chExt cx="2871880" cy="579901"/>
          </a:xfrm>
        </p:grpSpPr>
        <p:sp>
          <p:nvSpPr>
            <p:cNvPr id="40" name="TextBox 37"/>
            <p:cNvSpPr txBox="1"/>
            <p:nvPr/>
          </p:nvSpPr>
          <p:spPr>
            <a:xfrm>
              <a:off x="5228512" y="3493633"/>
              <a:ext cx="2871880" cy="386068"/>
            </a:xfrm>
            <a:prstGeom prst="rect">
              <a:avLst/>
            </a:prstGeom>
            <a:noFill/>
          </p:spPr>
          <p:txBody>
            <a:bodyPr wrap="square" lIns="25718" tIns="12859" rIns="25718" bIns="12859" rtlCol="0">
              <a:spAutoFit/>
            </a:bodyPr>
            <a:lstStyle/>
            <a:p>
              <a:pPr algn="just">
                <a:lnSpc>
                  <a:spcPct val="120000"/>
                </a:lnSpc>
              </a:pPr>
              <a:r>
                <a:rPr lang="zh-CN" altLang="en-US" sz="975"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975" dirty="0">
                <a:solidFill>
                  <a:schemeClr val="tx1">
                    <a:lumMod val="50000"/>
                    <a:lumOff val="50000"/>
                  </a:schemeClr>
                </a:solidFill>
                <a:latin typeface="微软雅黑" pitchFamily="34" charset="-122"/>
                <a:ea typeface="微软雅黑" pitchFamily="34" charset="-122"/>
              </a:endParaRPr>
            </a:p>
          </p:txBody>
        </p:sp>
        <p:sp>
          <p:nvSpPr>
            <p:cNvPr id="41" name="Rectangle 79"/>
            <p:cNvSpPr/>
            <p:nvPr/>
          </p:nvSpPr>
          <p:spPr>
            <a:xfrm>
              <a:off x="5228513" y="3299800"/>
              <a:ext cx="1283212" cy="210635"/>
            </a:xfrm>
            <a:prstGeom prst="rect">
              <a:avLst/>
            </a:prstGeom>
          </p:spPr>
          <p:txBody>
            <a:bodyPr wrap="none" lIns="25718" tIns="12859" rIns="25718" bIns="12859">
              <a:spAutoFit/>
            </a:bodyPr>
            <a:lstStyle/>
            <a:p>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p>
          </p:txBody>
        </p:sp>
      </p:grpSp>
      <p:grpSp>
        <p:nvGrpSpPr>
          <p:cNvPr id="42" name="组合 41"/>
          <p:cNvGrpSpPr/>
          <p:nvPr/>
        </p:nvGrpSpPr>
        <p:grpSpPr>
          <a:xfrm>
            <a:off x="5228428" y="4059713"/>
            <a:ext cx="2871506" cy="579901"/>
            <a:chOff x="5228512" y="4059711"/>
            <a:chExt cx="2871880" cy="579901"/>
          </a:xfrm>
        </p:grpSpPr>
        <p:sp>
          <p:nvSpPr>
            <p:cNvPr id="43" name="TextBox 40"/>
            <p:cNvSpPr txBox="1"/>
            <p:nvPr/>
          </p:nvSpPr>
          <p:spPr>
            <a:xfrm>
              <a:off x="5228512" y="4253544"/>
              <a:ext cx="2871880" cy="386068"/>
            </a:xfrm>
            <a:prstGeom prst="rect">
              <a:avLst/>
            </a:prstGeom>
            <a:noFill/>
          </p:spPr>
          <p:txBody>
            <a:bodyPr wrap="square" lIns="25718" tIns="12859" rIns="25718" bIns="12859" rtlCol="0">
              <a:spAutoFit/>
            </a:bodyPr>
            <a:lstStyle/>
            <a:p>
              <a:pPr algn="just">
                <a:lnSpc>
                  <a:spcPct val="120000"/>
                </a:lnSpc>
              </a:pPr>
              <a:r>
                <a:rPr lang="zh-CN" altLang="en-US" sz="975"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975" dirty="0">
                <a:solidFill>
                  <a:schemeClr val="tx1">
                    <a:lumMod val="50000"/>
                    <a:lumOff val="50000"/>
                  </a:schemeClr>
                </a:solidFill>
                <a:latin typeface="微软雅黑" pitchFamily="34" charset="-122"/>
                <a:ea typeface="微软雅黑" pitchFamily="34" charset="-122"/>
              </a:endParaRPr>
            </a:p>
          </p:txBody>
        </p:sp>
        <p:sp>
          <p:nvSpPr>
            <p:cNvPr id="44" name="Rectangle 81"/>
            <p:cNvSpPr/>
            <p:nvPr/>
          </p:nvSpPr>
          <p:spPr>
            <a:xfrm>
              <a:off x="5228513" y="4059711"/>
              <a:ext cx="1283212" cy="210635"/>
            </a:xfrm>
            <a:prstGeom prst="rect">
              <a:avLst/>
            </a:prstGeom>
          </p:spPr>
          <p:txBody>
            <a:bodyPr wrap="none" lIns="25718" tIns="12859" rIns="25718" bIns="12859">
              <a:spAutoFit/>
            </a:bodyPr>
            <a:lstStyle/>
            <a:p>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p>
          </p:txBody>
        </p:sp>
      </p:grpSp>
    </p:spTree>
    <p:extLst>
      <p:ext uri="{BB962C8B-B14F-4D97-AF65-F5344CB8AC3E}">
        <p14:creationId xmlns:p14="http://schemas.microsoft.com/office/powerpoint/2010/main" val="281269203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500"/>
                                        <p:tgtEl>
                                          <p:spTgt spid="26"/>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up)">
                                      <p:cBhvr>
                                        <p:cTn id="67" dur="500"/>
                                        <p:tgtEl>
                                          <p:spTgt spid="3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up)">
                                      <p:cBhvr>
                                        <p:cTn id="75" dur="500"/>
                                        <p:tgtEl>
                                          <p:spTgt spid="3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25" grpId="0" animBg="1"/>
      <p:bldP spid="26" grpId="0" animBg="1"/>
      <p:bldP spid="27"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grpSp>
        <p:nvGrpSpPr>
          <p:cNvPr id="4" name="Group 10"/>
          <p:cNvGrpSpPr>
            <a:grpSpLocks/>
          </p:cNvGrpSpPr>
          <p:nvPr/>
        </p:nvGrpSpPr>
        <p:grpSpPr bwMode="auto">
          <a:xfrm>
            <a:off x="3306119" y="1287118"/>
            <a:ext cx="1080419" cy="1796709"/>
            <a:chOff x="0" y="0"/>
            <a:chExt cx="1081794" cy="1800000"/>
          </a:xfrm>
          <a:solidFill>
            <a:srgbClr val="306A9B"/>
          </a:solidFill>
        </p:grpSpPr>
        <p:sp>
          <p:nvSpPr>
            <p:cNvPr id="5" name="矩形 38"/>
            <p:cNvSpPr>
              <a:spLocks noChangeArrowheads="1"/>
            </p:cNvSpPr>
            <p:nvPr/>
          </p:nvSpPr>
          <p:spPr bwMode="auto">
            <a:xfrm rot="2700000">
              <a:off x="-259117" y="891000"/>
              <a:ext cx="180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8" name="矩形 39"/>
            <p:cNvSpPr>
              <a:spLocks noChangeArrowheads="1"/>
            </p:cNvSpPr>
            <p:nvPr/>
          </p:nvSpPr>
          <p:spPr bwMode="auto">
            <a:xfrm>
              <a:off x="1794" y="25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9" name="矩形 40"/>
            <p:cNvSpPr>
              <a:spLocks noChangeArrowheads="1"/>
            </p:cNvSpPr>
            <p:nvPr/>
          </p:nvSpPr>
          <p:spPr bwMode="auto">
            <a:xfrm rot="5400000">
              <a:off x="-531000" y="79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grpSp>
      <p:grpSp>
        <p:nvGrpSpPr>
          <p:cNvPr id="10" name="Group 14"/>
          <p:cNvGrpSpPr>
            <a:grpSpLocks/>
          </p:cNvGrpSpPr>
          <p:nvPr/>
        </p:nvGrpSpPr>
        <p:grpSpPr bwMode="auto">
          <a:xfrm flipH="1">
            <a:off x="4923580" y="1287118"/>
            <a:ext cx="1080419" cy="1796709"/>
            <a:chOff x="0" y="0"/>
            <a:chExt cx="1081794" cy="1800000"/>
          </a:xfrm>
          <a:solidFill>
            <a:srgbClr val="306A9B"/>
          </a:solidFill>
        </p:grpSpPr>
        <p:sp>
          <p:nvSpPr>
            <p:cNvPr id="11" name="矩形 43"/>
            <p:cNvSpPr>
              <a:spLocks noChangeArrowheads="1"/>
            </p:cNvSpPr>
            <p:nvPr/>
          </p:nvSpPr>
          <p:spPr bwMode="auto">
            <a:xfrm rot="2700000">
              <a:off x="-259117" y="891000"/>
              <a:ext cx="180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12" name="矩形 44"/>
            <p:cNvSpPr>
              <a:spLocks noChangeArrowheads="1"/>
            </p:cNvSpPr>
            <p:nvPr/>
          </p:nvSpPr>
          <p:spPr bwMode="auto">
            <a:xfrm>
              <a:off x="1794" y="25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13" name="矩形 45"/>
            <p:cNvSpPr>
              <a:spLocks noChangeArrowheads="1"/>
            </p:cNvSpPr>
            <p:nvPr/>
          </p:nvSpPr>
          <p:spPr bwMode="auto">
            <a:xfrm rot="5400000">
              <a:off x="-531000" y="79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grpSp>
      <p:grpSp>
        <p:nvGrpSpPr>
          <p:cNvPr id="14" name="Group 18"/>
          <p:cNvGrpSpPr>
            <a:grpSpLocks/>
          </p:cNvGrpSpPr>
          <p:nvPr/>
        </p:nvGrpSpPr>
        <p:grpSpPr bwMode="auto">
          <a:xfrm>
            <a:off x="888686" y="1540670"/>
            <a:ext cx="2355941" cy="1186814"/>
            <a:chOff x="0" y="0"/>
            <a:chExt cx="2361131" cy="1189411"/>
          </a:xfrm>
        </p:grpSpPr>
        <p:grpSp>
          <p:nvGrpSpPr>
            <p:cNvPr id="15" name="Group 19"/>
            <p:cNvGrpSpPr>
              <a:grpSpLocks/>
            </p:cNvGrpSpPr>
            <p:nvPr/>
          </p:nvGrpSpPr>
          <p:grpSpPr bwMode="auto">
            <a:xfrm>
              <a:off x="1899403" y="0"/>
              <a:ext cx="360314" cy="360356"/>
              <a:chOff x="-510" y="0"/>
              <a:chExt cx="360314" cy="360356"/>
            </a:xfrm>
          </p:grpSpPr>
          <p:sp>
            <p:nvSpPr>
              <p:cNvPr id="17" name="矩形 56"/>
              <p:cNvSpPr>
                <a:spLocks noChangeArrowheads="1"/>
              </p:cNvSpPr>
              <p:nvPr/>
            </p:nvSpPr>
            <p:spPr bwMode="auto">
              <a:xfrm>
                <a:off x="-510" y="0"/>
                <a:ext cx="360314" cy="360356"/>
              </a:xfrm>
              <a:prstGeom prst="rect">
                <a:avLst/>
              </a:prstGeom>
              <a:solidFill>
                <a:srgbClr val="306A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18" name="文本框 57"/>
              <p:cNvSpPr>
                <a:spLocks noChangeArrowheads="1"/>
              </p:cNvSpPr>
              <p:nvPr/>
            </p:nvSpPr>
            <p:spPr bwMode="auto">
              <a:xfrm>
                <a:off x="44763" y="0"/>
                <a:ext cx="305564" cy="33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CN" sz="1597" dirty="0">
                    <a:solidFill>
                      <a:schemeClr val="bg1"/>
                    </a:solidFill>
                    <a:latin typeface="+mn-ea"/>
                    <a:cs typeface="+mn-ea"/>
                    <a:sym typeface="微软雅黑" panose="020B0503020204020204" pitchFamily="34" charset="-122"/>
                  </a:rPr>
                  <a:t>1</a:t>
                </a:r>
                <a:endParaRPr lang="zh-CN" altLang="en-US" sz="1597" dirty="0">
                  <a:solidFill>
                    <a:schemeClr val="bg1"/>
                  </a:solidFill>
                  <a:latin typeface="+mn-ea"/>
                  <a:cs typeface="+mn-ea"/>
                  <a:sym typeface="微软雅黑" panose="020B0503020204020204" pitchFamily="34" charset="-122"/>
                </a:endParaRPr>
              </a:p>
            </p:txBody>
          </p:sp>
        </p:grpSp>
        <p:sp>
          <p:nvSpPr>
            <p:cNvPr id="16" name="矩形 59"/>
            <p:cNvSpPr>
              <a:spLocks noChangeArrowheads="1"/>
            </p:cNvSpPr>
            <p:nvPr/>
          </p:nvSpPr>
          <p:spPr bwMode="auto">
            <a:xfrm>
              <a:off x="0" y="375103"/>
              <a:ext cx="2361131" cy="81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900" kern="3000" spc="23"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zh-CN" altLang="zh-CN" sz="900" kern="3000" spc="23" dirty="0">
                <a:solidFill>
                  <a:schemeClr val="tx1">
                    <a:lumMod val="50000"/>
                    <a:lumOff val="50000"/>
                  </a:schemeClr>
                </a:solidFill>
                <a:latin typeface="+mj-ea"/>
                <a:ea typeface="+mj-ea"/>
              </a:endParaRPr>
            </a:p>
          </p:txBody>
        </p:sp>
      </p:grpSp>
      <p:grpSp>
        <p:nvGrpSpPr>
          <p:cNvPr id="19" name="Group 23"/>
          <p:cNvGrpSpPr>
            <a:grpSpLocks/>
          </p:cNvGrpSpPr>
          <p:nvPr/>
        </p:nvGrpSpPr>
        <p:grpSpPr bwMode="auto">
          <a:xfrm flipV="1">
            <a:off x="3312456" y="2675051"/>
            <a:ext cx="1080419" cy="1796709"/>
            <a:chOff x="0" y="0"/>
            <a:chExt cx="1081794" cy="1800000"/>
          </a:xfrm>
          <a:solidFill>
            <a:srgbClr val="306A9B"/>
          </a:solidFill>
        </p:grpSpPr>
        <p:sp>
          <p:nvSpPr>
            <p:cNvPr id="20" name="矩形 61"/>
            <p:cNvSpPr>
              <a:spLocks noChangeArrowheads="1"/>
            </p:cNvSpPr>
            <p:nvPr/>
          </p:nvSpPr>
          <p:spPr bwMode="auto">
            <a:xfrm rot="2700000">
              <a:off x="-259117" y="891000"/>
              <a:ext cx="180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21" name="矩形 62"/>
            <p:cNvSpPr>
              <a:spLocks noChangeArrowheads="1"/>
            </p:cNvSpPr>
            <p:nvPr/>
          </p:nvSpPr>
          <p:spPr bwMode="auto">
            <a:xfrm>
              <a:off x="1794" y="25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22" name="矩形 63"/>
            <p:cNvSpPr>
              <a:spLocks noChangeArrowheads="1"/>
            </p:cNvSpPr>
            <p:nvPr/>
          </p:nvSpPr>
          <p:spPr bwMode="auto">
            <a:xfrm rot="5400000">
              <a:off x="-531000" y="79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grpSp>
      <p:grpSp>
        <p:nvGrpSpPr>
          <p:cNvPr id="23" name="Group 27"/>
          <p:cNvGrpSpPr>
            <a:grpSpLocks/>
          </p:cNvGrpSpPr>
          <p:nvPr/>
        </p:nvGrpSpPr>
        <p:grpSpPr bwMode="auto">
          <a:xfrm flipH="1" flipV="1">
            <a:off x="4929917" y="2675051"/>
            <a:ext cx="1080419" cy="1796709"/>
            <a:chOff x="0" y="0"/>
            <a:chExt cx="1081794" cy="1800000"/>
          </a:xfrm>
          <a:solidFill>
            <a:srgbClr val="306A9B"/>
          </a:solidFill>
        </p:grpSpPr>
        <p:sp>
          <p:nvSpPr>
            <p:cNvPr id="24" name="矩形 65"/>
            <p:cNvSpPr>
              <a:spLocks noChangeArrowheads="1"/>
            </p:cNvSpPr>
            <p:nvPr/>
          </p:nvSpPr>
          <p:spPr bwMode="auto">
            <a:xfrm rot="2700000">
              <a:off x="-259117" y="891000"/>
              <a:ext cx="180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25" name="矩形 66"/>
            <p:cNvSpPr>
              <a:spLocks noChangeArrowheads="1"/>
            </p:cNvSpPr>
            <p:nvPr/>
          </p:nvSpPr>
          <p:spPr bwMode="auto">
            <a:xfrm>
              <a:off x="1794" y="25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26" name="矩形 67"/>
            <p:cNvSpPr>
              <a:spLocks noChangeArrowheads="1"/>
            </p:cNvSpPr>
            <p:nvPr/>
          </p:nvSpPr>
          <p:spPr bwMode="auto">
            <a:xfrm rot="5400000">
              <a:off x="-531000" y="797240"/>
              <a:ext cx="1080000" cy="1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grpSp>
      <p:grpSp>
        <p:nvGrpSpPr>
          <p:cNvPr id="27" name="Group 31"/>
          <p:cNvGrpSpPr>
            <a:grpSpLocks/>
          </p:cNvGrpSpPr>
          <p:nvPr/>
        </p:nvGrpSpPr>
        <p:grpSpPr bwMode="auto">
          <a:xfrm>
            <a:off x="3754445" y="1989007"/>
            <a:ext cx="1796475" cy="1796709"/>
            <a:chOff x="0" y="0"/>
            <a:chExt cx="1800000" cy="1800000"/>
          </a:xfrm>
          <a:solidFill>
            <a:srgbClr val="3CBDDA"/>
          </a:solidFill>
        </p:grpSpPr>
        <p:sp>
          <p:nvSpPr>
            <p:cNvPr id="28" name="椭圆 69"/>
            <p:cNvSpPr>
              <a:spLocks noChangeArrowheads="1"/>
            </p:cNvSpPr>
            <p:nvPr/>
          </p:nvSpPr>
          <p:spPr bwMode="auto">
            <a:xfrm>
              <a:off x="0" y="0"/>
              <a:ext cx="1800000" cy="1800000"/>
            </a:xfrm>
            <a:prstGeom prst="ellipse">
              <a:avLst/>
            </a:prstGeom>
            <a:solidFill>
              <a:srgbClr val="306A9B"/>
            </a:solidFill>
            <a:ln w="9525">
              <a:noFill/>
              <a:round/>
              <a:headEnd/>
              <a:tailEnd/>
            </a:ln>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29" name="文本框 70"/>
            <p:cNvSpPr>
              <a:spLocks noChangeArrowheads="1"/>
            </p:cNvSpPr>
            <p:nvPr/>
          </p:nvSpPr>
          <p:spPr bwMode="auto">
            <a:xfrm>
              <a:off x="388268" y="583811"/>
              <a:ext cx="1023465" cy="74001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2100" dirty="0">
                  <a:solidFill>
                    <a:schemeClr val="bg1"/>
                  </a:solidFill>
                  <a:latin typeface="+mn-ea"/>
                  <a:cs typeface="+mn-ea"/>
                  <a:sym typeface="微软雅黑" panose="020B0503020204020204" pitchFamily="34" charset="-122"/>
                </a:rPr>
                <a:t>添加</a:t>
              </a:r>
              <a:endParaRPr lang="en-US" altLang="zh-CN" sz="2100" dirty="0">
                <a:solidFill>
                  <a:schemeClr val="bg1"/>
                </a:solidFill>
                <a:latin typeface="+mn-ea"/>
                <a:cs typeface="+mn-ea"/>
                <a:sym typeface="微软雅黑" panose="020B0503020204020204" pitchFamily="34" charset="-122"/>
              </a:endParaRPr>
            </a:p>
            <a:p>
              <a:pPr algn="ctr">
                <a:defRPr/>
              </a:pPr>
              <a:r>
                <a:rPr lang="zh-CN" altLang="en-US" sz="2100" dirty="0">
                  <a:solidFill>
                    <a:schemeClr val="bg1"/>
                  </a:solidFill>
                  <a:latin typeface="+mn-ea"/>
                  <a:cs typeface="+mn-ea"/>
                  <a:sym typeface="微软雅黑" panose="020B0503020204020204" pitchFamily="34" charset="-122"/>
                </a:rPr>
                <a:t>文字</a:t>
              </a:r>
            </a:p>
          </p:txBody>
        </p:sp>
      </p:grpSp>
      <p:grpSp>
        <p:nvGrpSpPr>
          <p:cNvPr id="30" name="Group 34"/>
          <p:cNvGrpSpPr>
            <a:grpSpLocks/>
          </p:cNvGrpSpPr>
          <p:nvPr/>
        </p:nvGrpSpPr>
        <p:grpSpPr bwMode="auto">
          <a:xfrm>
            <a:off x="899401" y="3149204"/>
            <a:ext cx="2355940" cy="1186807"/>
            <a:chOff x="0" y="0"/>
            <a:chExt cx="2361131" cy="1189425"/>
          </a:xfrm>
        </p:grpSpPr>
        <p:grpSp>
          <p:nvGrpSpPr>
            <p:cNvPr id="31" name="Group 35"/>
            <p:cNvGrpSpPr>
              <a:grpSpLocks/>
            </p:cNvGrpSpPr>
            <p:nvPr/>
          </p:nvGrpSpPr>
          <p:grpSpPr bwMode="auto">
            <a:xfrm>
              <a:off x="1899404" y="0"/>
              <a:ext cx="360315" cy="360363"/>
              <a:chOff x="-509" y="0"/>
              <a:chExt cx="360315" cy="360363"/>
            </a:xfrm>
          </p:grpSpPr>
          <p:sp>
            <p:nvSpPr>
              <p:cNvPr id="33" name="矩形 75"/>
              <p:cNvSpPr>
                <a:spLocks noChangeArrowheads="1"/>
              </p:cNvSpPr>
              <p:nvPr/>
            </p:nvSpPr>
            <p:spPr bwMode="auto">
              <a:xfrm>
                <a:off x="-509" y="0"/>
                <a:ext cx="360315" cy="360363"/>
              </a:xfrm>
              <a:prstGeom prst="rect">
                <a:avLst/>
              </a:prstGeom>
              <a:solidFill>
                <a:srgbClr val="306A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34" name="文本框 76"/>
              <p:cNvSpPr>
                <a:spLocks noChangeArrowheads="1"/>
              </p:cNvSpPr>
              <p:nvPr/>
            </p:nvSpPr>
            <p:spPr bwMode="auto">
              <a:xfrm>
                <a:off x="44762" y="0"/>
                <a:ext cx="305564" cy="33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CN" sz="1597" dirty="0">
                    <a:solidFill>
                      <a:schemeClr val="bg1"/>
                    </a:solidFill>
                    <a:latin typeface="+mn-ea"/>
                    <a:cs typeface="+mn-ea"/>
                    <a:sym typeface="微软雅黑" panose="020B0503020204020204" pitchFamily="34" charset="-122"/>
                  </a:rPr>
                  <a:t>3</a:t>
                </a:r>
                <a:endParaRPr lang="zh-CN" altLang="en-US" sz="1597" dirty="0">
                  <a:solidFill>
                    <a:schemeClr val="bg1"/>
                  </a:solidFill>
                  <a:latin typeface="+mn-ea"/>
                  <a:cs typeface="+mn-ea"/>
                  <a:sym typeface="微软雅黑" panose="020B0503020204020204" pitchFamily="34" charset="-122"/>
                </a:endParaRPr>
              </a:p>
            </p:txBody>
          </p:sp>
        </p:grpSp>
        <p:sp>
          <p:nvSpPr>
            <p:cNvPr id="32" name="矩形 74"/>
            <p:cNvSpPr>
              <a:spLocks noChangeArrowheads="1"/>
            </p:cNvSpPr>
            <p:nvPr/>
          </p:nvSpPr>
          <p:spPr bwMode="auto">
            <a:xfrm>
              <a:off x="0" y="375103"/>
              <a:ext cx="2361131" cy="81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900" kern="3000" spc="23"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zh-CN" altLang="zh-CN" sz="900" kern="3000" spc="23" dirty="0">
                <a:solidFill>
                  <a:schemeClr val="tx1">
                    <a:lumMod val="50000"/>
                    <a:lumOff val="50000"/>
                  </a:schemeClr>
                </a:solidFill>
                <a:latin typeface="+mj-ea"/>
                <a:ea typeface="+mj-ea"/>
              </a:endParaRPr>
            </a:p>
          </p:txBody>
        </p:sp>
      </p:grpSp>
      <p:grpSp>
        <p:nvGrpSpPr>
          <p:cNvPr id="35" name="Group 39"/>
          <p:cNvGrpSpPr>
            <a:grpSpLocks/>
          </p:cNvGrpSpPr>
          <p:nvPr/>
        </p:nvGrpSpPr>
        <p:grpSpPr bwMode="auto">
          <a:xfrm>
            <a:off x="6070803" y="1556147"/>
            <a:ext cx="2355940" cy="1187194"/>
            <a:chOff x="0" y="0"/>
            <a:chExt cx="2361131" cy="1188583"/>
          </a:xfrm>
        </p:grpSpPr>
        <p:grpSp>
          <p:nvGrpSpPr>
            <p:cNvPr id="36" name="Group 40"/>
            <p:cNvGrpSpPr>
              <a:grpSpLocks/>
            </p:cNvGrpSpPr>
            <p:nvPr/>
          </p:nvGrpSpPr>
          <p:grpSpPr bwMode="auto">
            <a:xfrm>
              <a:off x="100220" y="0"/>
              <a:ext cx="359122" cy="359989"/>
              <a:chOff x="532" y="0"/>
              <a:chExt cx="359122" cy="359989"/>
            </a:xfrm>
          </p:grpSpPr>
          <p:sp>
            <p:nvSpPr>
              <p:cNvPr id="38" name="矩形 80"/>
              <p:cNvSpPr>
                <a:spLocks noChangeArrowheads="1"/>
              </p:cNvSpPr>
              <p:nvPr/>
            </p:nvSpPr>
            <p:spPr bwMode="auto">
              <a:xfrm>
                <a:off x="532" y="0"/>
                <a:ext cx="359122" cy="359989"/>
              </a:xfrm>
              <a:prstGeom prst="rect">
                <a:avLst/>
              </a:prstGeom>
              <a:solidFill>
                <a:srgbClr val="306A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39" name="文本框 81"/>
              <p:cNvSpPr>
                <a:spLocks noChangeArrowheads="1"/>
              </p:cNvSpPr>
              <p:nvPr/>
            </p:nvSpPr>
            <p:spPr bwMode="auto">
              <a:xfrm>
                <a:off x="27310" y="0"/>
                <a:ext cx="305564"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CN" sz="1597" dirty="0">
                    <a:solidFill>
                      <a:schemeClr val="bg1"/>
                    </a:solidFill>
                    <a:latin typeface="+mn-ea"/>
                    <a:cs typeface="+mn-ea"/>
                    <a:sym typeface="微软雅黑" panose="020B0503020204020204" pitchFamily="34" charset="-122"/>
                  </a:rPr>
                  <a:t>2</a:t>
                </a:r>
                <a:endParaRPr lang="zh-CN" altLang="en-US" sz="1597" dirty="0">
                  <a:solidFill>
                    <a:schemeClr val="bg1"/>
                  </a:solidFill>
                  <a:latin typeface="+mn-ea"/>
                  <a:cs typeface="+mn-ea"/>
                  <a:sym typeface="微软雅黑" panose="020B0503020204020204" pitchFamily="34" charset="-122"/>
                </a:endParaRPr>
              </a:p>
            </p:txBody>
          </p:sp>
        </p:grpSp>
        <p:sp>
          <p:nvSpPr>
            <p:cNvPr id="37" name="矩形 79"/>
            <p:cNvSpPr>
              <a:spLocks noChangeArrowheads="1"/>
            </p:cNvSpPr>
            <p:nvPr/>
          </p:nvSpPr>
          <p:spPr bwMode="auto">
            <a:xfrm>
              <a:off x="0" y="375103"/>
              <a:ext cx="2361131" cy="8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900" kern="3000" spc="23"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zh-CN" altLang="zh-CN" sz="900" kern="3000" spc="23" dirty="0">
                <a:solidFill>
                  <a:schemeClr val="tx1">
                    <a:lumMod val="50000"/>
                    <a:lumOff val="50000"/>
                  </a:schemeClr>
                </a:solidFill>
                <a:latin typeface="+mj-ea"/>
                <a:ea typeface="+mj-ea"/>
              </a:endParaRPr>
            </a:p>
          </p:txBody>
        </p:sp>
      </p:grpSp>
      <p:grpSp>
        <p:nvGrpSpPr>
          <p:cNvPr id="40" name="Group 44"/>
          <p:cNvGrpSpPr>
            <a:grpSpLocks/>
          </p:cNvGrpSpPr>
          <p:nvPr/>
        </p:nvGrpSpPr>
        <p:grpSpPr bwMode="auto">
          <a:xfrm>
            <a:off x="6081517" y="3146822"/>
            <a:ext cx="2355941" cy="1187199"/>
            <a:chOff x="0" y="0"/>
            <a:chExt cx="2361131" cy="1188576"/>
          </a:xfrm>
        </p:grpSpPr>
        <p:grpSp>
          <p:nvGrpSpPr>
            <p:cNvPr id="41" name="Group 45"/>
            <p:cNvGrpSpPr>
              <a:grpSpLocks/>
            </p:cNvGrpSpPr>
            <p:nvPr/>
          </p:nvGrpSpPr>
          <p:grpSpPr bwMode="auto">
            <a:xfrm>
              <a:off x="100220" y="0"/>
              <a:ext cx="359122" cy="359986"/>
              <a:chOff x="532" y="0"/>
              <a:chExt cx="359122" cy="359986"/>
            </a:xfrm>
          </p:grpSpPr>
          <p:sp>
            <p:nvSpPr>
              <p:cNvPr id="43" name="矩形 85"/>
              <p:cNvSpPr>
                <a:spLocks noChangeArrowheads="1"/>
              </p:cNvSpPr>
              <p:nvPr/>
            </p:nvSpPr>
            <p:spPr bwMode="auto">
              <a:xfrm>
                <a:off x="532" y="0"/>
                <a:ext cx="359122" cy="359986"/>
              </a:xfrm>
              <a:prstGeom prst="rect">
                <a:avLst/>
              </a:prstGeom>
              <a:solidFill>
                <a:srgbClr val="306A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27">
                  <a:latin typeface="+mn-ea"/>
                  <a:cs typeface="+mn-ea"/>
                  <a:sym typeface="微软雅黑" panose="020B0503020204020204" pitchFamily="34" charset="-122"/>
                </a:endParaRPr>
              </a:p>
            </p:txBody>
          </p:sp>
          <p:sp>
            <p:nvSpPr>
              <p:cNvPr id="44" name="文本框 86"/>
              <p:cNvSpPr>
                <a:spLocks noChangeArrowheads="1"/>
              </p:cNvSpPr>
              <p:nvPr/>
            </p:nvSpPr>
            <p:spPr bwMode="auto">
              <a:xfrm>
                <a:off x="16575" y="10728"/>
                <a:ext cx="305563" cy="33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CN" sz="1597" dirty="0">
                    <a:solidFill>
                      <a:schemeClr val="bg1"/>
                    </a:solidFill>
                    <a:latin typeface="+mn-ea"/>
                    <a:cs typeface="+mn-ea"/>
                    <a:sym typeface="微软雅黑" panose="020B0503020204020204" pitchFamily="34" charset="-122"/>
                  </a:rPr>
                  <a:t>4</a:t>
                </a:r>
                <a:endParaRPr lang="zh-CN" altLang="en-US" sz="1597" dirty="0">
                  <a:solidFill>
                    <a:schemeClr val="bg1"/>
                  </a:solidFill>
                  <a:latin typeface="+mn-ea"/>
                  <a:cs typeface="+mn-ea"/>
                  <a:sym typeface="微软雅黑" panose="020B0503020204020204" pitchFamily="34" charset="-122"/>
                </a:endParaRPr>
              </a:p>
            </p:txBody>
          </p:sp>
        </p:grpSp>
        <p:sp>
          <p:nvSpPr>
            <p:cNvPr id="42" name="矩形 84"/>
            <p:cNvSpPr>
              <a:spLocks noChangeArrowheads="1"/>
            </p:cNvSpPr>
            <p:nvPr/>
          </p:nvSpPr>
          <p:spPr bwMode="auto">
            <a:xfrm>
              <a:off x="0" y="375103"/>
              <a:ext cx="2361131" cy="81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900" kern="3000" spc="23"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zh-CN" altLang="zh-CN" sz="900" kern="3000" spc="23" dirty="0">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132099448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750"/>
                                        <p:tgtEl>
                                          <p:spTgt spid="27"/>
                                        </p:tgtEl>
                                      </p:cBhvr>
                                    </p:animEffect>
                                  </p:childTnLst>
                                </p:cTn>
                              </p:par>
                            </p:childTnLst>
                          </p:cTn>
                        </p:par>
                        <p:par>
                          <p:cTn id="8" fill="hold">
                            <p:stCondLst>
                              <p:cond delay="750"/>
                            </p:stCondLst>
                            <p:childTnLst>
                              <p:par>
                                <p:cTn id="9" presetID="23" presetClass="entr" presetSubtype="52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ppt_x</p:attrName>
                                        </p:attrNameLst>
                                      </p:cBhvr>
                                      <p:tavLst>
                                        <p:tav tm="0">
                                          <p:val>
                                            <p:fltVal val="0.5"/>
                                          </p:val>
                                        </p:tav>
                                        <p:tav tm="100000">
                                          <p:val>
                                            <p:strVal val="#ppt_x"/>
                                          </p:val>
                                        </p:tav>
                                      </p:tavLst>
                                    </p:anim>
                                    <p:anim calcmode="lin" valueType="num">
                                      <p:cBhvr>
                                        <p:cTn id="14" dur="500" fill="hold"/>
                                        <p:tgtEl>
                                          <p:spTgt spid="4"/>
                                        </p:tgtEl>
                                        <p:attrNameLst>
                                          <p:attrName>ppt_y</p:attrName>
                                        </p:attrNameLst>
                                      </p:cBhvr>
                                      <p:tavLst>
                                        <p:tav tm="0">
                                          <p:val>
                                            <p:fltVal val="0.5"/>
                                          </p:val>
                                        </p:tav>
                                        <p:tav tm="100000">
                                          <p:val>
                                            <p:strVal val="#ppt_y"/>
                                          </p:val>
                                        </p:tav>
                                      </p:tavLst>
                                    </p:anim>
                                  </p:childTnLst>
                                </p:cTn>
                              </p:par>
                            </p:childTnLst>
                          </p:cTn>
                        </p:par>
                        <p:par>
                          <p:cTn id="15" fill="hold">
                            <p:stCondLst>
                              <p:cond delay="1250"/>
                            </p:stCondLst>
                            <p:childTnLst>
                              <p:par>
                                <p:cTn id="16" presetID="23" presetClass="entr" presetSubtype="52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ppt_x</p:attrName>
                                        </p:attrNameLst>
                                      </p:cBhvr>
                                      <p:tavLst>
                                        <p:tav tm="0">
                                          <p:val>
                                            <p:fltVal val="0.5"/>
                                          </p:val>
                                        </p:tav>
                                        <p:tav tm="100000">
                                          <p:val>
                                            <p:strVal val="#ppt_x"/>
                                          </p:val>
                                        </p:tav>
                                      </p:tavLst>
                                    </p:anim>
                                    <p:anim calcmode="lin" valueType="num">
                                      <p:cBhvr>
                                        <p:cTn id="21" dur="500" fill="hold"/>
                                        <p:tgtEl>
                                          <p:spTgt spid="10"/>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23" presetClass="entr" presetSubtype="528"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 calcmode="lin" valueType="num">
                                      <p:cBhvr>
                                        <p:cTn id="27" dur="500" fill="hold"/>
                                        <p:tgtEl>
                                          <p:spTgt spid="19"/>
                                        </p:tgtEl>
                                        <p:attrNameLst>
                                          <p:attrName>ppt_x</p:attrName>
                                        </p:attrNameLst>
                                      </p:cBhvr>
                                      <p:tavLst>
                                        <p:tav tm="0">
                                          <p:val>
                                            <p:fltVal val="0.5"/>
                                          </p:val>
                                        </p:tav>
                                        <p:tav tm="100000">
                                          <p:val>
                                            <p:strVal val="#ppt_x"/>
                                          </p:val>
                                        </p:tav>
                                      </p:tavLst>
                                    </p:anim>
                                    <p:anim calcmode="lin" valueType="num">
                                      <p:cBhvr>
                                        <p:cTn id="28" dur="500" fill="hold"/>
                                        <p:tgtEl>
                                          <p:spTgt spid="19"/>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 calcmode="lin" valueType="num">
                                      <p:cBhvr>
                                        <p:cTn id="34" dur="500" fill="hold"/>
                                        <p:tgtEl>
                                          <p:spTgt spid="23"/>
                                        </p:tgtEl>
                                        <p:attrNameLst>
                                          <p:attrName>ppt_x</p:attrName>
                                        </p:attrNameLst>
                                      </p:cBhvr>
                                      <p:tavLst>
                                        <p:tav tm="0">
                                          <p:val>
                                            <p:fltVal val="0.5"/>
                                          </p:val>
                                        </p:tav>
                                        <p:tav tm="100000">
                                          <p:val>
                                            <p:strVal val="#ppt_x"/>
                                          </p:val>
                                        </p:tav>
                                      </p:tavLst>
                                    </p:anim>
                                    <p:anim calcmode="lin" valueType="num">
                                      <p:cBhvr>
                                        <p:cTn id="35" dur="500" fill="hold"/>
                                        <p:tgtEl>
                                          <p:spTgt spid="23"/>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2" presetClass="entr" presetSubtype="2"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3750"/>
                            </p:stCondLst>
                            <p:childTnLst>
                              <p:par>
                                <p:cTn id="47" presetID="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0-#ppt_w/2"/>
                                          </p:val>
                                        </p:tav>
                                        <p:tav tm="100000">
                                          <p:val>
                                            <p:strVal val="#ppt_x"/>
                                          </p:val>
                                        </p:tav>
                                      </p:tavLst>
                                    </p:anim>
                                    <p:anim calcmode="lin" valueType="num">
                                      <p:cBhvr additive="base">
                                        <p:cTn id="50" dur="500" fill="hold"/>
                                        <p:tgtEl>
                                          <p:spTgt spid="30"/>
                                        </p:tgtEl>
                                        <p:attrNameLst>
                                          <p:attrName>ppt_y</p:attrName>
                                        </p:attrNameLst>
                                      </p:cBhvr>
                                      <p:tavLst>
                                        <p:tav tm="0">
                                          <p:val>
                                            <p:strVal val="#ppt_y"/>
                                          </p:val>
                                        </p:tav>
                                        <p:tav tm="100000">
                                          <p:val>
                                            <p:strVal val="#ppt_y"/>
                                          </p:val>
                                        </p:tav>
                                      </p:tavLst>
                                    </p:anim>
                                  </p:childTnLst>
                                </p:cTn>
                              </p:par>
                            </p:childTnLst>
                          </p:cTn>
                        </p:par>
                        <p:par>
                          <p:cTn id="51" fill="hold">
                            <p:stCondLst>
                              <p:cond delay="4250"/>
                            </p:stCondLst>
                            <p:childTnLst>
                              <p:par>
                                <p:cTn id="52" presetID="2" presetClass="entr" presetSubtype="2"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1+#ppt_w/2"/>
                                          </p:val>
                                        </p:tav>
                                        <p:tav tm="100000">
                                          <p:val>
                                            <p:strVal val="#ppt_x"/>
                                          </p:val>
                                        </p:tav>
                                      </p:tavLst>
                                    </p:anim>
                                    <p:anim calcmode="lin" valueType="num">
                                      <p:cBhvr additive="base">
                                        <p:cTn id="55"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p:cNvGrpSpPr>
          <p:nvPr/>
        </p:nvGrpSpPr>
        <p:grpSpPr bwMode="auto">
          <a:xfrm>
            <a:off x="3005127" y="1957388"/>
            <a:ext cx="1128713" cy="1128712"/>
            <a:chOff x="2558424" y="1401428"/>
            <a:chExt cx="1318727" cy="1318727"/>
          </a:xfrm>
        </p:grpSpPr>
        <p:sp>
          <p:nvSpPr>
            <p:cNvPr id="7" name="椭圆 6"/>
            <p:cNvSpPr/>
            <p:nvPr/>
          </p:nvSpPr>
          <p:spPr>
            <a:xfrm>
              <a:off x="2558424" y="1401428"/>
              <a:ext cx="1318727" cy="1318727"/>
            </a:xfrm>
            <a:prstGeom prst="ellipse">
              <a:avLst/>
            </a:prstGeom>
            <a:noFill/>
            <a:ln>
              <a:solidFill>
                <a:srgbClr val="306A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rgbClr val="306A9B"/>
                </a:solidFill>
                <a:ea typeface="微软雅黑" panose="020B0503020204020204" pitchFamily="34" charset="-122"/>
              </a:endParaRPr>
            </a:p>
          </p:txBody>
        </p:sp>
        <p:sp>
          <p:nvSpPr>
            <p:cNvPr id="8" name="Freeform 11"/>
            <p:cNvSpPr>
              <a:spLocks/>
            </p:cNvSpPr>
            <p:nvPr/>
          </p:nvSpPr>
          <p:spPr bwMode="auto">
            <a:xfrm>
              <a:off x="2675274" y="1815037"/>
              <a:ext cx="1085027" cy="597230"/>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rgbClr val="306A9B"/>
            </a:solidFill>
            <a:ln>
              <a:noFill/>
            </a:ln>
          </p:spPr>
          <p:txBody>
            <a:bodyPr/>
            <a:lstStyle/>
            <a:p>
              <a:pPr eaLnBrk="1" fontAlgn="auto" hangingPunct="1">
                <a:spcBef>
                  <a:spcPts val="0"/>
                </a:spcBef>
                <a:spcAft>
                  <a:spcPts val="0"/>
                </a:spcAft>
                <a:defRPr/>
              </a:pPr>
              <a:endParaRPr lang="zh-CN" altLang="en-US" sz="1350" dirty="0">
                <a:solidFill>
                  <a:srgbClr val="306A9B"/>
                </a:solidFill>
                <a:latin typeface="+mn-lt"/>
                <a:ea typeface="微软雅黑" panose="020B0503020204020204" pitchFamily="34" charset="-122"/>
              </a:endParaRPr>
            </a:p>
          </p:txBody>
        </p:sp>
      </p:grpSp>
      <p:grpSp>
        <p:nvGrpSpPr>
          <p:cNvPr id="9" name="组合 8"/>
          <p:cNvGrpSpPr>
            <a:grpSpLocks/>
          </p:cNvGrpSpPr>
          <p:nvPr/>
        </p:nvGrpSpPr>
        <p:grpSpPr bwMode="auto">
          <a:xfrm>
            <a:off x="3920527" y="2053659"/>
            <a:ext cx="2991826" cy="936169"/>
            <a:chOff x="4172501" y="2264210"/>
            <a:chExt cx="2994190" cy="936374"/>
          </a:xfrm>
        </p:grpSpPr>
        <p:sp>
          <p:nvSpPr>
            <p:cNvPr id="10" name="文本框 37"/>
            <p:cNvSpPr txBox="1">
              <a:spLocks noChangeArrowheads="1"/>
            </p:cNvSpPr>
            <p:nvPr/>
          </p:nvSpPr>
          <p:spPr bwMode="auto">
            <a:xfrm>
              <a:off x="4172501" y="2492543"/>
              <a:ext cx="2994190" cy="70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zh-CN" altLang="en-US" sz="4000" dirty="0" smtClean="0">
                  <a:solidFill>
                    <a:srgbClr val="306A9B"/>
                  </a:solidFill>
                  <a:ea typeface="微软雅黑" pitchFamily="34" charset="-122"/>
                </a:rPr>
                <a:t>添加标题</a:t>
              </a:r>
              <a:endParaRPr lang="zh-CN" altLang="en-US" sz="4000" dirty="0">
                <a:solidFill>
                  <a:srgbClr val="306A9B"/>
                </a:solidFill>
                <a:ea typeface="微软雅黑" pitchFamily="34" charset="-122"/>
              </a:endParaRPr>
            </a:p>
          </p:txBody>
        </p:sp>
        <p:sp>
          <p:nvSpPr>
            <p:cNvPr id="11" name="文本框 38"/>
            <p:cNvSpPr txBox="1">
              <a:spLocks noChangeArrowheads="1"/>
            </p:cNvSpPr>
            <p:nvPr/>
          </p:nvSpPr>
          <p:spPr bwMode="auto">
            <a:xfrm>
              <a:off x="4470298" y="2264210"/>
              <a:ext cx="1286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eaLnBrk="1" hangingPunct="1"/>
              <a:r>
                <a:rPr lang="en-US" altLang="zh-CN" sz="1400" dirty="0">
                  <a:solidFill>
                    <a:srgbClr val="306A9B"/>
                  </a:solidFill>
                  <a:latin typeface="微软雅黑" pitchFamily="34" charset="-122"/>
                  <a:ea typeface="微软雅黑" pitchFamily="34" charset="-122"/>
                </a:rPr>
                <a:t>PART </a:t>
              </a:r>
              <a:r>
                <a:rPr lang="en-US" altLang="zh-CN" sz="1400" dirty="0" smtClean="0">
                  <a:solidFill>
                    <a:srgbClr val="306A9B"/>
                  </a:solidFill>
                  <a:latin typeface="微软雅黑" pitchFamily="34" charset="-122"/>
                  <a:ea typeface="微软雅黑" pitchFamily="34" charset="-122"/>
                </a:rPr>
                <a:t>TWO</a:t>
              </a:r>
              <a:endParaRPr lang="zh-CN" altLang="en-US" sz="1400" dirty="0">
                <a:solidFill>
                  <a:srgbClr val="306A9B"/>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067681902"/>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par>
                                <p:cTn id="10" presetID="6" presetClass="emph" presetSubtype="0" decel="100000" fill="hold" nodeType="withEffect">
                                  <p:stCondLst>
                                    <p:cond delay="200"/>
                                  </p:stCondLst>
                                  <p:childTnLst>
                                    <p:animScale>
                                      <p:cBhvr>
                                        <p:cTn id="11" dur="250" fill="hold"/>
                                        <p:tgtEl>
                                          <p:spTgt spid="6"/>
                                        </p:tgtEl>
                                      </p:cBhvr>
                                      <p:by x="110000" y="110000"/>
                                    </p:animScale>
                                  </p:childTnLst>
                                </p:cTn>
                              </p:par>
                              <p:par>
                                <p:cTn id="12" presetID="6" presetClass="emph" presetSubtype="0" decel="100000" fill="hold" nodeType="withEffect">
                                  <p:stCondLst>
                                    <p:cond delay="400"/>
                                  </p:stCondLst>
                                  <p:childTnLst>
                                    <p:animScale>
                                      <p:cBhvr>
                                        <p:cTn id="13" dur="250" fill="hold"/>
                                        <p:tgtEl>
                                          <p:spTgt spid="6"/>
                                        </p:tgtEl>
                                      </p:cBhvr>
                                      <p:by x="91000" y="91000"/>
                                    </p:animScale>
                                  </p:childTnLst>
                                </p:cTn>
                              </p:par>
                            </p:childTnLst>
                          </p:cTn>
                        </p:par>
                        <p:par>
                          <p:cTn id="14" fill="hold">
                            <p:stCondLst>
                              <p:cond delay="650"/>
                            </p:stCondLst>
                            <p:childTnLst>
                              <p:par>
                                <p:cTn id="15" presetID="2" presetClass="entr" presetSubtype="2" decel="10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p:cNvPicPr>
            <a:picLocks noChangeAspect="1"/>
          </p:cNvPicPr>
          <p:nvPr/>
        </p:nvPicPr>
        <p:blipFill>
          <a:blip r:embed="rId3" cstate="print">
            <a:duotone>
              <a:prstClr val="black"/>
              <a:srgbClr val="306A9B">
                <a:tint val="45000"/>
                <a:satMod val="400000"/>
              </a:srgbClr>
            </a:duotone>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11163" y="358775"/>
            <a:ext cx="1760537" cy="339725"/>
          </a:xfrm>
          <a:prstGeom prst="rect">
            <a:avLst/>
          </a:prstGeom>
          <a:noFill/>
        </p:spPr>
        <p:txBody>
          <a:bodyPr>
            <a:spAutoFit/>
          </a:bodyPr>
          <a:lstStyle/>
          <a:p>
            <a:pPr eaLnBrk="1" fontAlgn="auto" hangingPunct="1">
              <a:spcBef>
                <a:spcPts val="0"/>
              </a:spcBef>
              <a:spcAft>
                <a:spcPts val="0"/>
              </a:spcAft>
              <a:defRPr/>
            </a:pPr>
            <a:r>
              <a:rPr lang="zh-CN" altLang="en-US" sz="1600" dirty="0" smtClean="0">
                <a:solidFill>
                  <a:srgbClr val="306A9B"/>
                </a:solidFill>
                <a:latin typeface="微软雅黑" panose="020B0503020204020204" pitchFamily="34" charset="-122"/>
                <a:ea typeface="微软雅黑" panose="020B0503020204020204" pitchFamily="34" charset="-122"/>
              </a:rPr>
              <a:t>单击添加标题</a:t>
            </a:r>
            <a:endParaRPr lang="zh-CN" altLang="en-US" sz="1600" dirty="0">
              <a:solidFill>
                <a:srgbClr val="306A9B"/>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1619672" y="3424708"/>
            <a:ext cx="1067456" cy="108427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79"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80" name="组合 79"/>
          <p:cNvGrpSpPr/>
          <p:nvPr/>
        </p:nvGrpSpPr>
        <p:grpSpPr>
          <a:xfrm>
            <a:off x="3453144" y="2663168"/>
            <a:ext cx="2237712" cy="2948289"/>
            <a:chOff x="3815003" y="3087488"/>
            <a:chExt cx="2237712" cy="2948289"/>
          </a:xfrm>
        </p:grpSpPr>
        <p:sp>
          <p:nvSpPr>
            <p:cNvPr id="81" name="椭圆 80"/>
            <p:cNvSpPr/>
            <p:nvPr/>
          </p:nvSpPr>
          <p:spPr>
            <a:xfrm>
              <a:off x="3993415" y="3271064"/>
              <a:ext cx="1872208" cy="187220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p:nvGrpSpPr>
          <p:grpSpPr>
            <a:xfrm>
              <a:off x="3815003" y="3087488"/>
              <a:ext cx="2237712" cy="2948289"/>
              <a:chOff x="3692888" y="2889538"/>
              <a:chExt cx="2473262" cy="3258636"/>
            </a:xfrm>
          </p:grpSpPr>
          <p:sp>
            <p:nvSpPr>
              <p:cNvPr id="83"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C4C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4710544" y="5261738"/>
                <a:ext cx="437950" cy="886436"/>
              </a:xfrm>
              <a:prstGeom prst="roundRect">
                <a:avLst>
                  <a:gd name="adj" fmla="val 50000"/>
                </a:avLst>
              </a:prstGeom>
              <a:solidFill>
                <a:srgbClr val="C4C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5" name="Rectangle 11"/>
          <p:cNvSpPr>
            <a:spLocks noChangeArrowheads="1"/>
          </p:cNvSpPr>
          <p:nvPr/>
        </p:nvSpPr>
        <p:spPr bwMode="gray">
          <a:xfrm>
            <a:off x="3836056" y="3376032"/>
            <a:ext cx="1463708" cy="707886"/>
          </a:xfrm>
          <a:prstGeom prst="rect">
            <a:avLst/>
          </a:prstGeom>
          <a:noFill/>
          <a:ln>
            <a:noFill/>
          </a:ln>
          <a:extLst/>
        </p:spPr>
        <p:txBody>
          <a:bodyPr wrap="square">
            <a:spAutoFit/>
          </a:bodyPr>
          <a:lstStyle/>
          <a:p>
            <a:pPr algn="ctr"/>
            <a:r>
              <a:rPr lang="zh-CN" altLang="en-US" sz="2000" b="1" dirty="0">
                <a:solidFill>
                  <a:schemeClr val="bg1"/>
                </a:solidFill>
                <a:latin typeface="微软雅黑" pitchFamily="34" charset="-122"/>
                <a:ea typeface="微软雅黑" pitchFamily="34" charset="-122"/>
              </a:rPr>
              <a:t>点击添加</a:t>
            </a:r>
            <a:endParaRPr lang="en-US" altLang="zh-CN" sz="2000" b="1" dirty="0">
              <a:solidFill>
                <a:schemeClr val="bg1"/>
              </a:solidFill>
              <a:latin typeface="微软雅黑" pitchFamily="34" charset="-122"/>
              <a:ea typeface="微软雅黑" pitchFamily="34" charset="-122"/>
            </a:endParaRPr>
          </a:p>
          <a:p>
            <a:pPr algn="ctr"/>
            <a:r>
              <a:rPr lang="zh-CN" altLang="en-US" sz="2000" b="1" dirty="0">
                <a:solidFill>
                  <a:schemeClr val="bg1"/>
                </a:solidFill>
                <a:latin typeface="微软雅黑" pitchFamily="34" charset="-122"/>
                <a:ea typeface="微软雅黑" pitchFamily="34" charset="-122"/>
              </a:rPr>
              <a:t>标题内容</a:t>
            </a:r>
          </a:p>
        </p:txBody>
      </p:sp>
      <p:sp>
        <p:nvSpPr>
          <p:cNvPr id="86" name="椭圆 85"/>
          <p:cNvSpPr/>
          <p:nvPr/>
        </p:nvSpPr>
        <p:spPr>
          <a:xfrm>
            <a:off x="2280408" y="1707654"/>
            <a:ext cx="1067456" cy="108427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87" name="椭圆 86"/>
          <p:cNvSpPr/>
          <p:nvPr/>
        </p:nvSpPr>
        <p:spPr>
          <a:xfrm>
            <a:off x="4053984" y="1055424"/>
            <a:ext cx="1067456" cy="108427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88" name="椭圆 87"/>
          <p:cNvSpPr/>
          <p:nvPr/>
        </p:nvSpPr>
        <p:spPr>
          <a:xfrm>
            <a:off x="5652120" y="1707654"/>
            <a:ext cx="1067456" cy="108427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89" name="椭圆 88"/>
          <p:cNvSpPr/>
          <p:nvPr/>
        </p:nvSpPr>
        <p:spPr>
          <a:xfrm>
            <a:off x="6456872" y="3424708"/>
            <a:ext cx="1067456" cy="108427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90"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91"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92"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93"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94" name="组合 93"/>
          <p:cNvGrpSpPr/>
          <p:nvPr/>
        </p:nvGrpSpPr>
        <p:grpSpPr>
          <a:xfrm>
            <a:off x="755576" y="1059582"/>
            <a:ext cx="2913592" cy="500137"/>
            <a:chOff x="539552" y="1182027"/>
            <a:chExt cx="2913592" cy="500137"/>
          </a:xfrm>
        </p:grpSpPr>
        <p:sp>
          <p:nvSpPr>
            <p:cNvPr id="95"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详写内容</a:t>
              </a:r>
              <a:r>
                <a:rPr lang="en-US" altLang="zh-CN" dirty="0"/>
                <a:t>……</a:t>
              </a:r>
              <a:r>
                <a:rPr lang="zh-CN" altLang="en-US" dirty="0"/>
                <a:t>点击输入本页需要详写的文字内容，简明扼要，此为概念图解，根据您的具体内容酌情修改。</a:t>
              </a:r>
              <a:endParaRPr lang="en-US" altLang="zh-CN" dirty="0"/>
            </a:p>
          </p:txBody>
        </p:sp>
        <p:sp>
          <p:nvSpPr>
            <p:cNvPr id="96" name="矩形 95"/>
            <p:cNvSpPr/>
            <p:nvPr/>
          </p:nvSpPr>
          <p:spPr>
            <a:xfrm>
              <a:off x="539552" y="1203485"/>
              <a:ext cx="120566" cy="120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01165074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ppt_x"/>
                                          </p:val>
                                        </p:tav>
                                        <p:tav tm="100000">
                                          <p:val>
                                            <p:strVal val="#ppt_x"/>
                                          </p:val>
                                        </p:tav>
                                      </p:tavLst>
                                    </p:anim>
                                    <p:anim calcmode="lin" valueType="num">
                                      <p:cBhvr additive="base">
                                        <p:cTn id="12" dur="500" fill="hold"/>
                                        <p:tgtEl>
                                          <p:spTgt spid="8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par>
                                <p:cTn id="19" presetID="53" presetClass="entr" presetSubtype="16"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par>
                                <p:cTn id="24" presetID="53" presetClass="entr" presetSubtype="16" fill="hold" nodeType="with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ppt_w</p:attrName>
                                        </p:attrNameLst>
                                      </p:cBhvr>
                                      <p:tavLst>
                                        <p:tav tm="0">
                                          <p:val>
                                            <p:fltVal val="0"/>
                                          </p:val>
                                        </p:tav>
                                        <p:tav tm="100000">
                                          <p:val>
                                            <p:strVal val="#ppt_w"/>
                                          </p:val>
                                        </p:tav>
                                      </p:tavLst>
                                    </p:anim>
                                    <p:anim calcmode="lin" valueType="num">
                                      <p:cBhvr>
                                        <p:cTn id="27" dur="500" fill="hold"/>
                                        <p:tgtEl>
                                          <p:spTgt spid="75"/>
                                        </p:tgtEl>
                                        <p:attrNameLst>
                                          <p:attrName>ppt_h</p:attrName>
                                        </p:attrNameLst>
                                      </p:cBhvr>
                                      <p:tavLst>
                                        <p:tav tm="0">
                                          <p:val>
                                            <p:fltVal val="0"/>
                                          </p:val>
                                        </p:tav>
                                        <p:tav tm="100000">
                                          <p:val>
                                            <p:strVal val="#ppt_h"/>
                                          </p:val>
                                        </p:tav>
                                      </p:tavLst>
                                    </p:anim>
                                    <p:animEffect transition="in" filter="fade">
                                      <p:cBhvr>
                                        <p:cTn id="28" dur="500"/>
                                        <p:tgtEl>
                                          <p:spTgt spid="75"/>
                                        </p:tgtEl>
                                      </p:cBhvr>
                                    </p:animEffect>
                                  </p:childTnLst>
                                </p:cTn>
                              </p:par>
                              <p:par>
                                <p:cTn id="29" presetID="53" presetClass="entr" presetSubtype="16"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par>
                                <p:cTn id="34" presetID="53" presetClass="entr" presetSubtype="16" fill="hold" nodeType="with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p:cTn id="36" dur="500" fill="hold"/>
                                        <p:tgtEl>
                                          <p:spTgt spid="77"/>
                                        </p:tgtEl>
                                        <p:attrNameLst>
                                          <p:attrName>ppt_w</p:attrName>
                                        </p:attrNameLst>
                                      </p:cBhvr>
                                      <p:tavLst>
                                        <p:tav tm="0">
                                          <p:val>
                                            <p:fltVal val="0"/>
                                          </p:val>
                                        </p:tav>
                                        <p:tav tm="100000">
                                          <p:val>
                                            <p:strVal val="#ppt_w"/>
                                          </p:val>
                                        </p:tav>
                                      </p:tavLst>
                                    </p:anim>
                                    <p:anim calcmode="lin" valueType="num">
                                      <p:cBhvr>
                                        <p:cTn id="37" dur="500" fill="hold"/>
                                        <p:tgtEl>
                                          <p:spTgt spid="77"/>
                                        </p:tgtEl>
                                        <p:attrNameLst>
                                          <p:attrName>ppt_h</p:attrName>
                                        </p:attrNameLst>
                                      </p:cBhvr>
                                      <p:tavLst>
                                        <p:tav tm="0">
                                          <p:val>
                                            <p:fltVal val="0"/>
                                          </p:val>
                                        </p:tav>
                                        <p:tav tm="100000">
                                          <p:val>
                                            <p:strVal val="#ppt_h"/>
                                          </p:val>
                                        </p:tav>
                                      </p:tavLst>
                                    </p:anim>
                                    <p:animEffect transition="in" filter="fade">
                                      <p:cBhvr>
                                        <p:cTn id="38" dur="500"/>
                                        <p:tgtEl>
                                          <p:spTgt spid="77"/>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cBhvr>
                                        <p:cTn id="42" dur="300" fill="hold"/>
                                        <p:tgtEl>
                                          <p:spTgt spid="78"/>
                                        </p:tgtEl>
                                        <p:attrNameLst>
                                          <p:attrName>ppt_w</p:attrName>
                                        </p:attrNameLst>
                                      </p:cBhvr>
                                      <p:tavLst>
                                        <p:tav tm="0">
                                          <p:val>
                                            <p:fltVal val="0"/>
                                          </p:val>
                                        </p:tav>
                                        <p:tav tm="100000">
                                          <p:val>
                                            <p:strVal val="#ppt_w"/>
                                          </p:val>
                                        </p:tav>
                                      </p:tavLst>
                                    </p:anim>
                                    <p:anim calcmode="lin" valueType="num">
                                      <p:cBhvr>
                                        <p:cTn id="43" dur="300" fill="hold"/>
                                        <p:tgtEl>
                                          <p:spTgt spid="78"/>
                                        </p:tgtEl>
                                        <p:attrNameLst>
                                          <p:attrName>ppt_h</p:attrName>
                                        </p:attrNameLst>
                                      </p:cBhvr>
                                      <p:tavLst>
                                        <p:tav tm="0">
                                          <p:val>
                                            <p:fltVal val="0"/>
                                          </p:val>
                                        </p:tav>
                                        <p:tav tm="100000">
                                          <p:val>
                                            <p:strVal val="#ppt_h"/>
                                          </p:val>
                                        </p:tav>
                                      </p:tavLst>
                                    </p:anim>
                                    <p:animEffect transition="in" filter="fade">
                                      <p:cBhvr>
                                        <p:cTn id="44" dur="300"/>
                                        <p:tgtEl>
                                          <p:spTgt spid="7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p:cTn id="47" dur="500" fill="hold"/>
                                        <p:tgtEl>
                                          <p:spTgt spid="79"/>
                                        </p:tgtEl>
                                        <p:attrNameLst>
                                          <p:attrName>ppt_w</p:attrName>
                                        </p:attrNameLst>
                                      </p:cBhvr>
                                      <p:tavLst>
                                        <p:tav tm="0">
                                          <p:val>
                                            <p:fltVal val="0"/>
                                          </p:val>
                                        </p:tav>
                                        <p:tav tm="100000">
                                          <p:val>
                                            <p:strVal val="#ppt_w"/>
                                          </p:val>
                                        </p:tav>
                                      </p:tavLst>
                                    </p:anim>
                                    <p:anim calcmode="lin" valueType="num">
                                      <p:cBhvr>
                                        <p:cTn id="48" dur="500" fill="hold"/>
                                        <p:tgtEl>
                                          <p:spTgt spid="79"/>
                                        </p:tgtEl>
                                        <p:attrNameLst>
                                          <p:attrName>ppt_h</p:attrName>
                                        </p:attrNameLst>
                                      </p:cBhvr>
                                      <p:tavLst>
                                        <p:tav tm="0">
                                          <p:val>
                                            <p:fltVal val="0"/>
                                          </p:val>
                                        </p:tav>
                                        <p:tav tm="100000">
                                          <p:val>
                                            <p:strVal val="#ppt_h"/>
                                          </p:val>
                                        </p:tav>
                                      </p:tavLst>
                                    </p:anim>
                                    <p:animEffect transition="in" filter="fade">
                                      <p:cBhvr>
                                        <p:cTn id="49" dur="500"/>
                                        <p:tgtEl>
                                          <p:spTgt spid="79"/>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300" fill="hold"/>
                                        <p:tgtEl>
                                          <p:spTgt spid="86"/>
                                        </p:tgtEl>
                                        <p:attrNameLst>
                                          <p:attrName>ppt_w</p:attrName>
                                        </p:attrNameLst>
                                      </p:cBhvr>
                                      <p:tavLst>
                                        <p:tav tm="0">
                                          <p:val>
                                            <p:fltVal val="0"/>
                                          </p:val>
                                        </p:tav>
                                        <p:tav tm="100000">
                                          <p:val>
                                            <p:strVal val="#ppt_w"/>
                                          </p:val>
                                        </p:tav>
                                      </p:tavLst>
                                    </p:anim>
                                    <p:anim calcmode="lin" valueType="num">
                                      <p:cBhvr>
                                        <p:cTn id="54" dur="300" fill="hold"/>
                                        <p:tgtEl>
                                          <p:spTgt spid="86"/>
                                        </p:tgtEl>
                                        <p:attrNameLst>
                                          <p:attrName>ppt_h</p:attrName>
                                        </p:attrNameLst>
                                      </p:cBhvr>
                                      <p:tavLst>
                                        <p:tav tm="0">
                                          <p:val>
                                            <p:fltVal val="0"/>
                                          </p:val>
                                        </p:tav>
                                        <p:tav tm="100000">
                                          <p:val>
                                            <p:strVal val="#ppt_h"/>
                                          </p:val>
                                        </p:tav>
                                      </p:tavLst>
                                    </p:anim>
                                    <p:animEffect transition="in" filter="fade">
                                      <p:cBhvr>
                                        <p:cTn id="55" dur="300"/>
                                        <p:tgtEl>
                                          <p:spTgt spid="8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0"/>
                                        </p:tgtEl>
                                        <p:attrNameLst>
                                          <p:attrName>style.visibility</p:attrName>
                                        </p:attrNameLst>
                                      </p:cBhvr>
                                      <p:to>
                                        <p:strVal val="visible"/>
                                      </p:to>
                                    </p:set>
                                    <p:anim calcmode="lin" valueType="num">
                                      <p:cBhvr>
                                        <p:cTn id="58" dur="500" fill="hold"/>
                                        <p:tgtEl>
                                          <p:spTgt spid="90"/>
                                        </p:tgtEl>
                                        <p:attrNameLst>
                                          <p:attrName>ppt_w</p:attrName>
                                        </p:attrNameLst>
                                      </p:cBhvr>
                                      <p:tavLst>
                                        <p:tav tm="0">
                                          <p:val>
                                            <p:fltVal val="0"/>
                                          </p:val>
                                        </p:tav>
                                        <p:tav tm="100000">
                                          <p:val>
                                            <p:strVal val="#ppt_w"/>
                                          </p:val>
                                        </p:tav>
                                      </p:tavLst>
                                    </p:anim>
                                    <p:anim calcmode="lin" valueType="num">
                                      <p:cBhvr>
                                        <p:cTn id="59" dur="500" fill="hold"/>
                                        <p:tgtEl>
                                          <p:spTgt spid="90"/>
                                        </p:tgtEl>
                                        <p:attrNameLst>
                                          <p:attrName>ppt_h</p:attrName>
                                        </p:attrNameLst>
                                      </p:cBhvr>
                                      <p:tavLst>
                                        <p:tav tm="0">
                                          <p:val>
                                            <p:fltVal val="0"/>
                                          </p:val>
                                        </p:tav>
                                        <p:tav tm="100000">
                                          <p:val>
                                            <p:strVal val="#ppt_h"/>
                                          </p:val>
                                        </p:tav>
                                      </p:tavLst>
                                    </p:anim>
                                    <p:animEffect transition="in" filter="fade">
                                      <p:cBhvr>
                                        <p:cTn id="60" dur="500"/>
                                        <p:tgtEl>
                                          <p:spTgt spid="9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87"/>
                                        </p:tgtEl>
                                        <p:attrNameLst>
                                          <p:attrName>style.visibility</p:attrName>
                                        </p:attrNameLst>
                                      </p:cBhvr>
                                      <p:to>
                                        <p:strVal val="visible"/>
                                      </p:to>
                                    </p:set>
                                    <p:anim calcmode="lin" valueType="num">
                                      <p:cBhvr>
                                        <p:cTn id="64" dur="300" fill="hold"/>
                                        <p:tgtEl>
                                          <p:spTgt spid="87"/>
                                        </p:tgtEl>
                                        <p:attrNameLst>
                                          <p:attrName>ppt_w</p:attrName>
                                        </p:attrNameLst>
                                      </p:cBhvr>
                                      <p:tavLst>
                                        <p:tav tm="0">
                                          <p:val>
                                            <p:fltVal val="0"/>
                                          </p:val>
                                        </p:tav>
                                        <p:tav tm="100000">
                                          <p:val>
                                            <p:strVal val="#ppt_w"/>
                                          </p:val>
                                        </p:tav>
                                      </p:tavLst>
                                    </p:anim>
                                    <p:anim calcmode="lin" valueType="num">
                                      <p:cBhvr>
                                        <p:cTn id="65" dur="300" fill="hold"/>
                                        <p:tgtEl>
                                          <p:spTgt spid="87"/>
                                        </p:tgtEl>
                                        <p:attrNameLst>
                                          <p:attrName>ppt_h</p:attrName>
                                        </p:attrNameLst>
                                      </p:cBhvr>
                                      <p:tavLst>
                                        <p:tav tm="0">
                                          <p:val>
                                            <p:fltVal val="0"/>
                                          </p:val>
                                        </p:tav>
                                        <p:tav tm="100000">
                                          <p:val>
                                            <p:strVal val="#ppt_h"/>
                                          </p:val>
                                        </p:tav>
                                      </p:tavLst>
                                    </p:anim>
                                    <p:animEffect transition="in" filter="fade">
                                      <p:cBhvr>
                                        <p:cTn id="66" dur="300"/>
                                        <p:tgtEl>
                                          <p:spTgt spid="8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anim calcmode="lin" valueType="num">
                                      <p:cBhvr>
                                        <p:cTn id="69" dur="500" fill="hold"/>
                                        <p:tgtEl>
                                          <p:spTgt spid="91"/>
                                        </p:tgtEl>
                                        <p:attrNameLst>
                                          <p:attrName>ppt_w</p:attrName>
                                        </p:attrNameLst>
                                      </p:cBhvr>
                                      <p:tavLst>
                                        <p:tav tm="0">
                                          <p:val>
                                            <p:fltVal val="0"/>
                                          </p:val>
                                        </p:tav>
                                        <p:tav tm="100000">
                                          <p:val>
                                            <p:strVal val="#ppt_w"/>
                                          </p:val>
                                        </p:tav>
                                      </p:tavLst>
                                    </p:anim>
                                    <p:anim calcmode="lin" valueType="num">
                                      <p:cBhvr>
                                        <p:cTn id="70" dur="500" fill="hold"/>
                                        <p:tgtEl>
                                          <p:spTgt spid="91"/>
                                        </p:tgtEl>
                                        <p:attrNameLst>
                                          <p:attrName>ppt_h</p:attrName>
                                        </p:attrNameLst>
                                      </p:cBhvr>
                                      <p:tavLst>
                                        <p:tav tm="0">
                                          <p:val>
                                            <p:fltVal val="0"/>
                                          </p:val>
                                        </p:tav>
                                        <p:tav tm="100000">
                                          <p:val>
                                            <p:strVal val="#ppt_h"/>
                                          </p:val>
                                        </p:tav>
                                      </p:tavLst>
                                    </p:anim>
                                    <p:animEffect transition="in" filter="fade">
                                      <p:cBhvr>
                                        <p:cTn id="71" dur="500"/>
                                        <p:tgtEl>
                                          <p:spTgt spid="9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p:cTn id="75" dur="300" fill="hold"/>
                                        <p:tgtEl>
                                          <p:spTgt spid="88"/>
                                        </p:tgtEl>
                                        <p:attrNameLst>
                                          <p:attrName>ppt_w</p:attrName>
                                        </p:attrNameLst>
                                      </p:cBhvr>
                                      <p:tavLst>
                                        <p:tav tm="0">
                                          <p:val>
                                            <p:fltVal val="0"/>
                                          </p:val>
                                        </p:tav>
                                        <p:tav tm="100000">
                                          <p:val>
                                            <p:strVal val="#ppt_w"/>
                                          </p:val>
                                        </p:tav>
                                      </p:tavLst>
                                    </p:anim>
                                    <p:anim calcmode="lin" valueType="num">
                                      <p:cBhvr>
                                        <p:cTn id="76" dur="300" fill="hold"/>
                                        <p:tgtEl>
                                          <p:spTgt spid="88"/>
                                        </p:tgtEl>
                                        <p:attrNameLst>
                                          <p:attrName>ppt_h</p:attrName>
                                        </p:attrNameLst>
                                      </p:cBhvr>
                                      <p:tavLst>
                                        <p:tav tm="0">
                                          <p:val>
                                            <p:fltVal val="0"/>
                                          </p:val>
                                        </p:tav>
                                        <p:tav tm="100000">
                                          <p:val>
                                            <p:strVal val="#ppt_h"/>
                                          </p:val>
                                        </p:tav>
                                      </p:tavLst>
                                    </p:anim>
                                    <p:animEffect transition="in" filter="fade">
                                      <p:cBhvr>
                                        <p:cTn id="77" dur="300"/>
                                        <p:tgtEl>
                                          <p:spTgt spid="8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92"/>
                                        </p:tgtEl>
                                        <p:attrNameLst>
                                          <p:attrName>style.visibility</p:attrName>
                                        </p:attrNameLst>
                                      </p:cBhvr>
                                      <p:to>
                                        <p:strVal val="visible"/>
                                      </p:to>
                                    </p:set>
                                    <p:anim calcmode="lin" valueType="num">
                                      <p:cBhvr>
                                        <p:cTn id="80" dur="500" fill="hold"/>
                                        <p:tgtEl>
                                          <p:spTgt spid="92"/>
                                        </p:tgtEl>
                                        <p:attrNameLst>
                                          <p:attrName>ppt_w</p:attrName>
                                        </p:attrNameLst>
                                      </p:cBhvr>
                                      <p:tavLst>
                                        <p:tav tm="0">
                                          <p:val>
                                            <p:fltVal val="0"/>
                                          </p:val>
                                        </p:tav>
                                        <p:tav tm="100000">
                                          <p:val>
                                            <p:strVal val="#ppt_w"/>
                                          </p:val>
                                        </p:tav>
                                      </p:tavLst>
                                    </p:anim>
                                    <p:anim calcmode="lin" valueType="num">
                                      <p:cBhvr>
                                        <p:cTn id="81" dur="500" fill="hold"/>
                                        <p:tgtEl>
                                          <p:spTgt spid="92"/>
                                        </p:tgtEl>
                                        <p:attrNameLst>
                                          <p:attrName>ppt_h</p:attrName>
                                        </p:attrNameLst>
                                      </p:cBhvr>
                                      <p:tavLst>
                                        <p:tav tm="0">
                                          <p:val>
                                            <p:fltVal val="0"/>
                                          </p:val>
                                        </p:tav>
                                        <p:tav tm="100000">
                                          <p:val>
                                            <p:strVal val="#ppt_h"/>
                                          </p:val>
                                        </p:tav>
                                      </p:tavLst>
                                    </p:anim>
                                    <p:animEffect transition="in" filter="fade">
                                      <p:cBhvr>
                                        <p:cTn id="82" dur="500"/>
                                        <p:tgtEl>
                                          <p:spTgt spid="9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p:cTn id="86" dur="300" fill="hold"/>
                                        <p:tgtEl>
                                          <p:spTgt spid="89"/>
                                        </p:tgtEl>
                                        <p:attrNameLst>
                                          <p:attrName>ppt_w</p:attrName>
                                        </p:attrNameLst>
                                      </p:cBhvr>
                                      <p:tavLst>
                                        <p:tav tm="0">
                                          <p:val>
                                            <p:fltVal val="0"/>
                                          </p:val>
                                        </p:tav>
                                        <p:tav tm="100000">
                                          <p:val>
                                            <p:strVal val="#ppt_w"/>
                                          </p:val>
                                        </p:tav>
                                      </p:tavLst>
                                    </p:anim>
                                    <p:anim calcmode="lin" valueType="num">
                                      <p:cBhvr>
                                        <p:cTn id="87" dur="300" fill="hold"/>
                                        <p:tgtEl>
                                          <p:spTgt spid="89"/>
                                        </p:tgtEl>
                                        <p:attrNameLst>
                                          <p:attrName>ppt_h</p:attrName>
                                        </p:attrNameLst>
                                      </p:cBhvr>
                                      <p:tavLst>
                                        <p:tav tm="0">
                                          <p:val>
                                            <p:fltVal val="0"/>
                                          </p:val>
                                        </p:tav>
                                        <p:tav tm="100000">
                                          <p:val>
                                            <p:strVal val="#ppt_h"/>
                                          </p:val>
                                        </p:tav>
                                      </p:tavLst>
                                    </p:anim>
                                    <p:animEffect transition="in" filter="fade">
                                      <p:cBhvr>
                                        <p:cTn id="88" dur="300"/>
                                        <p:tgtEl>
                                          <p:spTgt spid="8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3"/>
                                        </p:tgtEl>
                                        <p:attrNameLst>
                                          <p:attrName>style.visibility</p:attrName>
                                        </p:attrNameLst>
                                      </p:cBhvr>
                                      <p:to>
                                        <p:strVal val="visible"/>
                                      </p:to>
                                    </p:set>
                                    <p:anim calcmode="lin" valueType="num">
                                      <p:cBhvr>
                                        <p:cTn id="91" dur="500" fill="hold"/>
                                        <p:tgtEl>
                                          <p:spTgt spid="93"/>
                                        </p:tgtEl>
                                        <p:attrNameLst>
                                          <p:attrName>ppt_w</p:attrName>
                                        </p:attrNameLst>
                                      </p:cBhvr>
                                      <p:tavLst>
                                        <p:tav tm="0">
                                          <p:val>
                                            <p:fltVal val="0"/>
                                          </p:val>
                                        </p:tav>
                                        <p:tav tm="100000">
                                          <p:val>
                                            <p:strVal val="#ppt_w"/>
                                          </p:val>
                                        </p:tav>
                                      </p:tavLst>
                                    </p:anim>
                                    <p:anim calcmode="lin" valueType="num">
                                      <p:cBhvr>
                                        <p:cTn id="92" dur="500" fill="hold"/>
                                        <p:tgtEl>
                                          <p:spTgt spid="93"/>
                                        </p:tgtEl>
                                        <p:attrNameLst>
                                          <p:attrName>ppt_h</p:attrName>
                                        </p:attrNameLst>
                                      </p:cBhvr>
                                      <p:tavLst>
                                        <p:tav tm="0">
                                          <p:val>
                                            <p:fltVal val="0"/>
                                          </p:val>
                                        </p:tav>
                                        <p:tav tm="100000">
                                          <p:val>
                                            <p:strVal val="#ppt_h"/>
                                          </p:val>
                                        </p:tav>
                                      </p:tavLst>
                                    </p:anim>
                                    <p:animEffect transition="in" filter="fade">
                                      <p:cBhvr>
                                        <p:cTn id="93" dur="500"/>
                                        <p:tgtEl>
                                          <p:spTgt spid="93"/>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94"/>
                                        </p:tgtEl>
                                        <p:attrNameLst>
                                          <p:attrName>style.visibility</p:attrName>
                                        </p:attrNameLst>
                                      </p:cBhvr>
                                      <p:to>
                                        <p:strVal val="visible"/>
                                      </p:to>
                                    </p:set>
                                    <p:animEffect transition="in" filter="wipe(left)">
                                      <p:cBhvr>
                                        <p:cTn id="9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5" grpId="0"/>
      <p:bldP spid="86" grpId="0" animBg="1"/>
      <p:bldP spid="87" grpId="0" animBg="1"/>
      <p:bldP spid="88" grpId="0" animBg="1"/>
      <p:bldP spid="89" grpId="0" animBg="1"/>
      <p:bldP spid="90" grpId="0"/>
      <p:bldP spid="91" grpId="0"/>
      <p:bldP spid="92" grpId="0"/>
      <p:bldP spid="9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EAFA0AA-8982-434D-8DF9-3682DCE5EDB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8398882bc5d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TotalTime>
  <Words>2050</Words>
  <Application>Microsoft Office PowerPoint</Application>
  <PresentationFormat>全屏显示(16:9)</PresentationFormat>
  <Paragraphs>268</Paragraphs>
  <Slides>25</Slides>
  <Notes>25</Notes>
  <HiddenSlides>0</HiddenSlides>
  <MMClips>1</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2016-11-26T02:18:32Z</dcterms:created>
  <dcterms:modified xsi:type="dcterms:W3CDTF">2017-08-12T08:43:13Z</dcterms:modified>
</cp:coreProperties>
</file>