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53" r:id="rId2"/>
    <p:sldId id="3154" r:id="rId3"/>
    <p:sldId id="3155" r:id="rId4"/>
    <p:sldId id="3145" r:id="rId5"/>
    <p:sldId id="3130" r:id="rId6"/>
    <p:sldId id="3143" r:id="rId7"/>
    <p:sldId id="3127" r:id="rId8"/>
    <p:sldId id="3156" r:id="rId9"/>
    <p:sldId id="3123" r:id="rId10"/>
    <p:sldId id="3129" r:id="rId11"/>
    <p:sldId id="3137" r:id="rId12"/>
    <p:sldId id="3144" r:id="rId13"/>
    <p:sldId id="3157" r:id="rId14"/>
    <p:sldId id="3131" r:id="rId15"/>
    <p:sldId id="3134" r:id="rId16"/>
    <p:sldId id="3136" r:id="rId17"/>
    <p:sldId id="3135" r:id="rId18"/>
    <p:sldId id="3158" r:id="rId19"/>
    <p:sldId id="3133" r:id="rId20"/>
    <p:sldId id="3128" r:id="rId21"/>
    <p:sldId id="3132" r:id="rId22"/>
    <p:sldId id="3159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5" autoAdjust="0"/>
    <p:restoredTop sz="92986" autoAdjust="0"/>
  </p:normalViewPr>
  <p:slideViewPr>
    <p:cSldViewPr>
      <p:cViewPr>
        <p:scale>
          <a:sx n="66" d="100"/>
          <a:sy n="66" d="100"/>
        </p:scale>
        <p:origin x="-858" y="30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575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71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81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08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472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61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946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15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3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22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5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90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99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49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77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24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15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8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9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78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87932"/>
            <a:ext cx="308695" cy="432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21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018" y="1687514"/>
            <a:ext cx="11572715" cy="477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2F86-CEC4-49EB-8B7F-249AAA44CCD9}" type="datetimeFigureOut">
              <a:rPr lang="zh-CN" altLang="en-US"/>
              <a:pPr>
                <a:defRPr/>
              </a:pPr>
              <a:t>2017/8/5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E52F29-FB64-4B43-91C8-3826701FA6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9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154022" y="5630713"/>
            <a:ext cx="1935031" cy="1935031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219751" y="6451440"/>
            <a:ext cx="1363037" cy="1363037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65409" y="5416383"/>
            <a:ext cx="325985" cy="325985"/>
          </a:xfrm>
          <a:prstGeom prst="ellipse">
            <a:avLst/>
          </a:prstGeom>
          <a:noFill/>
          <a:ln w="3556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73395" y="5824537"/>
            <a:ext cx="3482412" cy="3482412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41657" y="5630714"/>
            <a:ext cx="373939" cy="373939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749323" y="5427016"/>
            <a:ext cx="2387461" cy="2387461"/>
          </a:xfrm>
          <a:prstGeom prst="ellipse">
            <a:avLst/>
          </a:prstGeom>
          <a:noFill/>
          <a:ln w="6350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76315" y="6800517"/>
            <a:ext cx="857036" cy="857036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108895" y="3706598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招商银行</a:t>
            </a:r>
            <a:r>
              <a:rPr lang="zh-CN" altLang="en-US" sz="6600" dirty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工作总结汇报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25019" y="470563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适用于工作总结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年中总结等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51" y="108689"/>
            <a:ext cx="3458048" cy="3678937"/>
          </a:xfrm>
          <a:prstGeom prst="rect">
            <a:avLst/>
          </a:prstGeom>
        </p:spPr>
      </p:pic>
      <p:pic>
        <p:nvPicPr>
          <p:cNvPr id="2" name="Jason Mraz - I'm Y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959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>
              <a:spLocks/>
            </p:cNvSpPr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>
                <a:spLocks/>
              </p:cNvSpPr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>
                <a:spLocks/>
              </p:cNvSpPr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>
                <a:spLocks/>
              </p:cNvSpPr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>
                <a:spLocks/>
              </p:cNvSpPr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>
                <a:spLocks/>
              </p:cNvSpPr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>
                <a:spLocks/>
              </p:cNvSpPr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>
                <a:spLocks/>
              </p:cNvSpPr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>
                <a:spLocks/>
              </p:cNvSpPr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>
                <a:spLocks/>
              </p:cNvSpPr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>
                <a:spLocks/>
              </p:cNvSpPr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>
                <a:spLocks/>
              </p:cNvSpPr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>
                <a:spLocks/>
              </p:cNvSpPr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>
                <a:spLocks/>
              </p:cNvSpPr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>
              <a:spLocks/>
            </p:cNvSpPr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7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28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28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>
            <a:spLocks/>
          </p:cNvSpPr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7507592" y="2226416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7507592" y="2651290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7507592" y="3767935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7507592" y="417597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507592" y="5309454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7507592" y="570066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94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22" name="Freeform 6"/>
            <p:cNvSpPr>
              <a:spLocks/>
            </p:cNvSpPr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2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732" y="2113988"/>
            <a:ext cx="3535962" cy="30002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1394" y="2113988"/>
            <a:ext cx="3535962" cy="300021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38057" y="2113988"/>
            <a:ext cx="3535962" cy="300021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5"/>
          <p:cNvSpPr txBox="1"/>
          <p:nvPr/>
        </p:nvSpPr>
        <p:spPr>
          <a:xfrm>
            <a:off x="1460823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1460823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52231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52231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071298" y="582170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071298" y="550097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81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154022" y="5630713"/>
            <a:ext cx="1935031" cy="1935031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219751" y="6451440"/>
            <a:ext cx="1363037" cy="1363037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65409" y="5416383"/>
            <a:ext cx="325985" cy="325985"/>
          </a:xfrm>
          <a:prstGeom prst="ellipse">
            <a:avLst/>
          </a:prstGeom>
          <a:noFill/>
          <a:ln w="3556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73395" y="5824537"/>
            <a:ext cx="3482412" cy="3482412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41657" y="5630714"/>
            <a:ext cx="373939" cy="373939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749323" y="5427016"/>
            <a:ext cx="2387461" cy="2387461"/>
          </a:xfrm>
          <a:prstGeom prst="ellipse">
            <a:avLst/>
          </a:prstGeom>
          <a:noFill/>
          <a:ln w="6350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76315" y="6800517"/>
            <a:ext cx="857036" cy="857036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080"/>
          <p:cNvSpPr txBox="1">
            <a:spLocks noChangeArrowheads="1"/>
          </p:cNvSpPr>
          <p:nvPr/>
        </p:nvSpPr>
        <p:spPr bwMode="auto">
          <a:xfrm>
            <a:off x="3758194" y="2589834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843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接连接符 3084"/>
          <p:cNvSpPr>
            <a:spLocks noChangeShapeType="1"/>
          </p:cNvSpPr>
          <p:nvPr/>
        </p:nvSpPr>
        <p:spPr bwMode="auto">
          <a:xfrm>
            <a:off x="5313807" y="2900064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69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55477" y="2752229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255476" y="3303595"/>
            <a:ext cx="3978695" cy="434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7731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1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>
            <a:spLocks/>
          </p:cNvSpPr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>
            <a:spLocks/>
          </p:cNvSpPr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>
            <a:spLocks/>
          </p:cNvSpPr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>
            <a:spLocks/>
          </p:cNvSpPr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>
            <a:spLocks/>
          </p:cNvSpPr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85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>
            <a:spLocks/>
          </p:cNvSpPr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>
            <a:spLocks/>
          </p:cNvSpPr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>
            <a:spLocks/>
          </p:cNvSpPr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5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154022" y="5630713"/>
            <a:ext cx="1935031" cy="1935031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219751" y="6451440"/>
            <a:ext cx="1363037" cy="1363037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65409" y="5416383"/>
            <a:ext cx="325985" cy="325985"/>
          </a:xfrm>
          <a:prstGeom prst="ellipse">
            <a:avLst/>
          </a:prstGeom>
          <a:noFill/>
          <a:ln w="3556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73395" y="5824537"/>
            <a:ext cx="3482412" cy="3482412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41657" y="5630714"/>
            <a:ext cx="373939" cy="373939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749323" y="5427016"/>
            <a:ext cx="2387461" cy="2387461"/>
          </a:xfrm>
          <a:prstGeom prst="ellipse">
            <a:avLst/>
          </a:prstGeom>
          <a:noFill/>
          <a:ln w="6350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76315" y="6800517"/>
            <a:ext cx="857036" cy="857036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080"/>
          <p:cNvSpPr txBox="1">
            <a:spLocks noChangeArrowheads="1"/>
          </p:cNvSpPr>
          <p:nvPr/>
        </p:nvSpPr>
        <p:spPr bwMode="auto">
          <a:xfrm>
            <a:off x="3758194" y="2589834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843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接连接符 3084"/>
          <p:cNvSpPr>
            <a:spLocks noChangeShapeType="1"/>
          </p:cNvSpPr>
          <p:nvPr/>
        </p:nvSpPr>
        <p:spPr bwMode="auto">
          <a:xfrm>
            <a:off x="5313807" y="2900064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69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55477" y="2752229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255476" y="3303595"/>
            <a:ext cx="3978695" cy="434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41117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42525" y="1719429"/>
            <a:ext cx="3765330" cy="3797141"/>
            <a:chOff x="4306165" y="1925649"/>
            <a:chExt cx="3570288" cy="3600000"/>
          </a:xfrm>
        </p:grpSpPr>
        <p:grpSp>
          <p:nvGrpSpPr>
            <p:cNvPr id="50191" name="Group 1"/>
            <p:cNvGrpSpPr>
              <a:grpSpLocks noChangeAspect="1"/>
            </p:cNvGrpSpPr>
            <p:nvPr/>
          </p:nvGrpSpPr>
          <p:grpSpPr bwMode="auto">
            <a:xfrm rot="-2700000">
              <a:off x="4306165" y="1925649"/>
              <a:ext cx="3570288" cy="3600000"/>
              <a:chOff x="8022565" y="1756836"/>
              <a:chExt cx="3057586" cy="3083031"/>
            </a:xfrm>
          </p:grpSpPr>
          <p:grpSp>
            <p:nvGrpSpPr>
              <p:cNvPr id="50196" name="Group 33"/>
              <p:cNvGrpSpPr>
                <a:grpSpLocks/>
              </p:cNvGrpSpPr>
              <p:nvPr/>
            </p:nvGrpSpPr>
            <p:grpSpPr bwMode="auto"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34" name="Block Arc 33"/>
                <p:cNvSpPr/>
                <p:nvPr/>
              </p:nvSpPr>
              <p:spPr>
                <a:xfrm>
                  <a:off x="1912418" y="890013"/>
                  <a:ext cx="4768059" cy="4768254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14" name="Group 31"/>
                <p:cNvGrpSpPr>
                  <a:grpSpLocks/>
                </p:cNvGrpSpPr>
                <p:nvPr/>
              </p:nvGrpSpPr>
              <p:grpSpPr bwMode="auto">
                <a:xfrm>
                  <a:off x="2834801" y="1789433"/>
                  <a:ext cx="2921794" cy="2928938"/>
                  <a:chOff x="2429847" y="1482792"/>
                  <a:chExt cx="3877375" cy="3886854"/>
                </a:xfrm>
              </p:grpSpPr>
              <p:sp>
                <p:nvSpPr>
                  <p:cNvPr id="36" name="Block Arc 35"/>
                  <p:cNvSpPr/>
                  <p:nvPr/>
                </p:nvSpPr>
                <p:spPr>
                  <a:xfrm>
                    <a:off x="2426425" y="1456759"/>
                    <a:ext cx="3888198" cy="3891170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Block Arc 36"/>
                  <p:cNvSpPr/>
                  <p:nvPr/>
                </p:nvSpPr>
                <p:spPr>
                  <a:xfrm>
                    <a:off x="3538753" y="2528417"/>
                    <a:ext cx="1780918" cy="1769738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" name="Block Arc 8"/>
              <p:cNvSpPr/>
              <p:nvPr/>
            </p:nvSpPr>
            <p:spPr bwMode="auto">
              <a:xfrm flipH="1">
                <a:off x="8322740" y="2082664"/>
                <a:ext cx="2455314" cy="2456366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 bwMode="auto">
              <a:xfrm flipH="1">
                <a:off x="8883630" y="2639260"/>
                <a:ext cx="1336419" cy="1317220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 anchorCtr="1"/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50199" name="Group 18"/>
              <p:cNvGrpSpPr>
                <a:grpSpLocks/>
              </p:cNvGrpSpPr>
              <p:nvPr/>
            </p:nvGrpSpPr>
            <p:grpSpPr bwMode="auto">
              <a:xfrm>
                <a:off x="8386890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31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2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TextBox 69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 flipV="1">
                <a:off x="8322878" y="2057098"/>
                <a:ext cx="2456452" cy="2456043"/>
                <a:chOff x="2379982" y="1359220"/>
                <a:chExt cx="3830637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9" name="Block Arc 28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Block Arc 29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201" name="Group 36"/>
              <p:cNvGrpSpPr>
                <a:grpSpLocks/>
              </p:cNvGrpSpPr>
              <p:nvPr/>
            </p:nvGrpSpPr>
            <p:grpSpPr bwMode="auto">
              <a:xfrm flipV="1">
                <a:off x="8023074" y="1756836"/>
                <a:ext cx="3057077" cy="3056567"/>
                <a:chOff x="1911350" y="2526690"/>
                <a:chExt cx="4767263" cy="4767262"/>
              </a:xfrm>
            </p:grpSpPr>
            <p:sp>
              <p:nvSpPr>
                <p:cNvPr id="25" name="Block Arc 24"/>
                <p:cNvSpPr/>
                <p:nvPr/>
              </p:nvSpPr>
              <p:spPr bwMode="auto">
                <a:xfrm flipH="1">
                  <a:off x="1911305" y="2537169"/>
                  <a:ext cx="4768058" cy="4772495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 anchorCtr="1"/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50207" name="Group 31"/>
                <p:cNvGrpSpPr>
                  <a:grpSpLocks/>
                </p:cNvGrpSpPr>
                <p:nvPr/>
              </p:nvGrpSpPr>
              <p:grpSpPr bwMode="auto">
                <a:xfrm flipH="1">
                  <a:off x="2833688" y="3449027"/>
                  <a:ext cx="2905125" cy="2905125"/>
                  <a:chOff x="2451966" y="1514392"/>
                  <a:chExt cx="3855254" cy="3855254"/>
                </a:xfrm>
              </p:grpSpPr>
              <p:sp>
                <p:nvSpPr>
                  <p:cNvPr id="27" name="Block Arc 26"/>
                  <p:cNvSpPr/>
                  <p:nvPr/>
                </p:nvSpPr>
                <p:spPr>
                  <a:xfrm>
                    <a:off x="2437265" y="1528695"/>
                    <a:ext cx="3868503" cy="3868662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8" name="Block Arc 27"/>
                  <p:cNvSpPr/>
                  <p:nvPr/>
                </p:nvSpPr>
                <p:spPr>
                  <a:xfrm>
                    <a:off x="3415083" y="2576751"/>
                    <a:ext cx="1885016" cy="1772551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lIns="0" tIns="0" rIns="0" bIns="0" anchor="ctr" anchorCtr="1"/>
                  <a:lstStyle/>
                  <a:p>
                    <a:pPr algn="ctr" fontAlgn="auto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202" name="Group 49"/>
              <p:cNvGrpSpPr>
                <a:grpSpLocks/>
              </p:cNvGrpSpPr>
              <p:nvPr/>
            </p:nvGrpSpPr>
            <p:grpSpPr bwMode="auto">
              <a:xfrm rot="10800000">
                <a:off x="9576135" y="3289367"/>
                <a:ext cx="957525" cy="1383187"/>
                <a:chOff x="2827519" y="1107924"/>
                <a:chExt cx="1493180" cy="2157329"/>
              </a:xfrm>
            </p:grpSpPr>
            <p:sp>
              <p:nvSpPr>
                <p:cNvPr id="20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6</a:t>
                  </a:r>
                  <a:endParaRPr lang="nb-NO" sz="1400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5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TextBox 69"/>
                <p:cNvSpPr txBox="1">
                  <a:spLocks noChangeArrowheads="1"/>
                </p:cNvSpPr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spcFirstLastPara="1" lIns="0" tIns="0" rIns="0" bIns="0" anchor="ctr" anchorCtr="1">
                  <a:prstTxWarp prst="textArchUp">
                    <a:avLst/>
                  </a:prstTxWarp>
                  <a:spAutoFit/>
                </a:bodyPr>
                <a:lstStyle/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4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4</a:t>
                  </a:r>
                  <a:endParaRPr lang="nb-NO" sz="14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0192" name="TextBox 2"/>
            <p:cNvSpPr txBox="1">
              <a:spLocks noChangeArrowheads="1"/>
            </p:cNvSpPr>
            <p:nvPr/>
          </p:nvSpPr>
          <p:spPr bwMode="auto">
            <a:xfrm>
              <a:off x="5722338" y="4234521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3" name="TextBox 38"/>
            <p:cNvSpPr txBox="1">
              <a:spLocks noChangeArrowheads="1"/>
            </p:cNvSpPr>
            <p:nvPr/>
          </p:nvSpPr>
          <p:spPr bwMode="auto">
            <a:xfrm>
              <a:off x="5707170" y="4878734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4" name="TextBox 39"/>
            <p:cNvSpPr txBox="1">
              <a:spLocks noChangeArrowheads="1"/>
            </p:cNvSpPr>
            <p:nvPr/>
          </p:nvSpPr>
          <p:spPr bwMode="auto">
            <a:xfrm>
              <a:off x="5729020" y="2980313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5" name="TextBox 40"/>
            <p:cNvSpPr txBox="1">
              <a:spLocks noChangeArrowheads="1"/>
            </p:cNvSpPr>
            <p:nvPr/>
          </p:nvSpPr>
          <p:spPr bwMode="auto">
            <a:xfrm>
              <a:off x="5707169" y="2350191"/>
              <a:ext cx="745587" cy="22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endParaRPr lang="id-ID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8505846" y="2350228"/>
            <a:ext cx="2962254" cy="2472645"/>
            <a:chOff x="7045224" y="1714382"/>
            <a:chExt cx="4137667" cy="2346157"/>
          </a:xfrm>
        </p:grpSpPr>
        <p:sp>
          <p:nvSpPr>
            <p:cNvPr id="50188" name="TextBox 42"/>
            <p:cNvSpPr txBox="1">
              <a:spLocks noChangeArrowheads="1"/>
            </p:cNvSpPr>
            <p:nvPr/>
          </p:nvSpPr>
          <p:spPr bwMode="auto">
            <a:xfrm>
              <a:off x="7045224" y="1714382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9" name="TextBox 43"/>
            <p:cNvSpPr txBox="1">
              <a:spLocks noChangeArrowheads="1"/>
            </p:cNvSpPr>
            <p:nvPr/>
          </p:nvSpPr>
          <p:spPr bwMode="auto">
            <a:xfrm>
              <a:off x="7045224" y="3534881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90" name="TextBox 45"/>
            <p:cNvSpPr txBox="1">
              <a:spLocks noChangeArrowheads="1"/>
            </p:cNvSpPr>
            <p:nvPr/>
          </p:nvSpPr>
          <p:spPr bwMode="auto">
            <a:xfrm>
              <a:off x="7045224" y="2624632"/>
              <a:ext cx="4137667" cy="52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1336454" y="2350228"/>
            <a:ext cx="3015354" cy="2470970"/>
            <a:chOff x="7045224" y="1717841"/>
            <a:chExt cx="4137667" cy="2342744"/>
          </a:xfrm>
        </p:grpSpPr>
        <p:sp>
          <p:nvSpPr>
            <p:cNvPr id="50185" name="TextBox 47"/>
            <p:cNvSpPr txBox="1">
              <a:spLocks noChangeArrowheads="1"/>
            </p:cNvSpPr>
            <p:nvPr/>
          </p:nvSpPr>
          <p:spPr bwMode="auto">
            <a:xfrm>
              <a:off x="7045224" y="1717841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6" name="TextBox 48"/>
            <p:cNvSpPr txBox="1">
              <a:spLocks noChangeArrowheads="1"/>
            </p:cNvSpPr>
            <p:nvPr/>
          </p:nvSpPr>
          <p:spPr bwMode="auto">
            <a:xfrm>
              <a:off x="7045224" y="3535336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87" name="TextBox 50"/>
            <p:cNvSpPr txBox="1">
              <a:spLocks noChangeArrowheads="1"/>
            </p:cNvSpPr>
            <p:nvPr/>
          </p:nvSpPr>
          <p:spPr bwMode="auto">
            <a:xfrm>
              <a:off x="7045224" y="2626588"/>
              <a:ext cx="4137667" cy="52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859231" y="5548380"/>
            <a:ext cx="111867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84238" y="5730871"/>
            <a:ext cx="11165510" cy="295466"/>
          </a:xfrm>
          <a:prstGeom prst="rect">
            <a:avLst/>
          </a:prstGeom>
          <a:noFill/>
        </p:spPr>
        <p:txBody>
          <a:bodyPr wrap="square" lIns="0" tIns="0" rIns="0" bIns="0" spcCol="36000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9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154022" y="5630713"/>
            <a:ext cx="1935031" cy="1935031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219751" y="6451440"/>
            <a:ext cx="1363037" cy="1363037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65409" y="5416383"/>
            <a:ext cx="325985" cy="325985"/>
          </a:xfrm>
          <a:prstGeom prst="ellipse">
            <a:avLst/>
          </a:prstGeom>
          <a:noFill/>
          <a:ln w="3556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73395" y="5824537"/>
            <a:ext cx="3482412" cy="3482412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41657" y="5630714"/>
            <a:ext cx="373939" cy="373939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749323" y="5427016"/>
            <a:ext cx="2387461" cy="2387461"/>
          </a:xfrm>
          <a:prstGeom prst="ellipse">
            <a:avLst/>
          </a:prstGeom>
          <a:noFill/>
          <a:ln w="6350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76315" y="6800517"/>
            <a:ext cx="857036" cy="857036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MH_Entry_1"/>
          <p:cNvSpPr/>
          <p:nvPr>
            <p:custDataLst>
              <p:tags r:id="rId1"/>
            </p:custDataLst>
          </p:nvPr>
        </p:nvSpPr>
        <p:spPr>
          <a:xfrm>
            <a:off x="3843198" y="1744117"/>
            <a:ext cx="5189993" cy="437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MH_Number_1"/>
          <p:cNvSpPr/>
          <p:nvPr>
            <p:custDataLst>
              <p:tags r:id="rId2"/>
            </p:custDataLst>
          </p:nvPr>
        </p:nvSpPr>
        <p:spPr>
          <a:xfrm>
            <a:off x="3843198" y="1498120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2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002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Others_1"/>
          <p:cNvSpPr txBox="1"/>
          <p:nvPr>
            <p:custDataLst>
              <p:tags r:id="rId3"/>
            </p:custDataLst>
          </p:nvPr>
        </p:nvSpPr>
        <p:spPr>
          <a:xfrm>
            <a:off x="664676" y="520700"/>
            <a:ext cx="2232665" cy="6893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506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5" name="MH_Others_2"/>
          <p:cNvSpPr txBox="1"/>
          <p:nvPr>
            <p:custDataLst>
              <p:tags r:id="rId4"/>
            </p:custDataLst>
          </p:nvPr>
        </p:nvSpPr>
        <p:spPr>
          <a:xfrm>
            <a:off x="403169" y="1119475"/>
            <a:ext cx="2755676" cy="48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531" spc="422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531" spc="422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2"/>
          <p:cNvSpPr/>
          <p:nvPr>
            <p:custDataLst>
              <p:tags r:id="rId5"/>
            </p:custDataLst>
          </p:nvPr>
        </p:nvSpPr>
        <p:spPr>
          <a:xfrm>
            <a:off x="3843198" y="2679046"/>
            <a:ext cx="5189993" cy="437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MH_Number_2"/>
          <p:cNvSpPr/>
          <p:nvPr>
            <p:custDataLst>
              <p:tags r:id="rId6"/>
            </p:custDataLst>
          </p:nvPr>
        </p:nvSpPr>
        <p:spPr>
          <a:xfrm>
            <a:off x="3843198" y="2433049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2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002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3"/>
          <p:cNvSpPr/>
          <p:nvPr>
            <p:custDataLst>
              <p:tags r:id="rId7"/>
            </p:custDataLst>
          </p:nvPr>
        </p:nvSpPr>
        <p:spPr>
          <a:xfrm>
            <a:off x="3843198" y="3613976"/>
            <a:ext cx="5189993" cy="437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MH_Number_3"/>
          <p:cNvSpPr/>
          <p:nvPr>
            <p:custDataLst>
              <p:tags r:id="rId8"/>
            </p:custDataLst>
          </p:nvPr>
        </p:nvSpPr>
        <p:spPr>
          <a:xfrm>
            <a:off x="3843198" y="3367979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2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002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MH_Entry_4"/>
          <p:cNvSpPr/>
          <p:nvPr>
            <p:custDataLst>
              <p:tags r:id="rId9"/>
            </p:custDataLst>
          </p:nvPr>
        </p:nvSpPr>
        <p:spPr>
          <a:xfrm>
            <a:off x="3843198" y="4548905"/>
            <a:ext cx="5189993" cy="437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MH_Number_4"/>
          <p:cNvSpPr/>
          <p:nvPr>
            <p:custDataLst>
              <p:tags r:id="rId10"/>
            </p:custDataLst>
          </p:nvPr>
        </p:nvSpPr>
        <p:spPr>
          <a:xfrm>
            <a:off x="3843198" y="4302909"/>
            <a:ext cx="499136" cy="244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2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002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30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482958" y="2351414"/>
            <a:ext cx="1933961" cy="1725045"/>
            <a:chOff x="3019011" y="1562514"/>
            <a:chExt cx="1543050" cy="1376363"/>
          </a:xfrm>
        </p:grpSpPr>
        <p:sp>
          <p:nvSpPr>
            <p:cNvPr id="4" name="Rectangle 3"/>
            <p:cNvSpPr/>
            <p:nvPr/>
          </p:nvSpPr>
          <p:spPr>
            <a:xfrm>
              <a:off x="3019011" y="1562514"/>
              <a:ext cx="1371600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4390611" y="1562515"/>
              <a:ext cx="171450" cy="1376362"/>
              <a:chOff x="1447799" y="1047750"/>
              <a:chExt cx="609602" cy="33528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lowchart: Manual Input 23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lowchart: Manual Input 24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482958" y="4068933"/>
            <a:ext cx="1933961" cy="1727434"/>
            <a:chOff x="3019011" y="2932872"/>
            <a:chExt cx="1543050" cy="1378268"/>
          </a:xfrm>
        </p:grpSpPr>
        <p:sp>
          <p:nvSpPr>
            <p:cNvPr id="7" name="Rectangle 6"/>
            <p:cNvSpPr/>
            <p:nvPr/>
          </p:nvSpPr>
          <p:spPr>
            <a:xfrm>
              <a:off x="3019011" y="2932872"/>
              <a:ext cx="1371600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 flipH="1">
              <a:off x="4390611" y="2934778"/>
              <a:ext cx="171450" cy="1376362"/>
              <a:chOff x="1447799" y="1047750"/>
              <a:chExt cx="609602" cy="33528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Flowchart: Manual Input 26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lowchart: Manual Input 27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416919" y="2351414"/>
            <a:ext cx="1933961" cy="1725045"/>
            <a:chOff x="4562061" y="1562514"/>
            <a:chExt cx="1543050" cy="1376363"/>
          </a:xfrm>
        </p:grpSpPr>
        <p:sp>
          <p:nvSpPr>
            <p:cNvPr id="9" name="Rectangle 8"/>
            <p:cNvSpPr/>
            <p:nvPr/>
          </p:nvSpPr>
          <p:spPr>
            <a:xfrm flipH="1">
              <a:off x="4733511" y="1562514"/>
              <a:ext cx="1371600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62061" y="1562515"/>
              <a:ext cx="171450" cy="1376362"/>
              <a:chOff x="1447799" y="1047750"/>
              <a:chExt cx="609602" cy="3352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0" name="Flowchart: Manual Input 29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lowchart: Manual Input 30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16919" y="4068933"/>
            <a:ext cx="1933961" cy="1727434"/>
            <a:chOff x="4562061" y="2932872"/>
            <a:chExt cx="1543050" cy="1378268"/>
          </a:xfrm>
        </p:grpSpPr>
        <p:sp>
          <p:nvSpPr>
            <p:cNvPr id="11" name="Rectangle 10"/>
            <p:cNvSpPr/>
            <p:nvPr/>
          </p:nvSpPr>
          <p:spPr>
            <a:xfrm flipH="1">
              <a:off x="4733511" y="2932872"/>
              <a:ext cx="13716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62061" y="2934778"/>
              <a:ext cx="171450" cy="1376362"/>
              <a:chOff x="1447799" y="1047750"/>
              <a:chExt cx="609602" cy="33528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3" name="Flowchart: Manual Input 32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lowchart: Manual Input 33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4605" tIns="57303" rIns="114605" bIns="5730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Round Same Side Corner Rectangle 4"/>
          <p:cNvSpPr/>
          <p:nvPr/>
        </p:nvSpPr>
        <p:spPr>
          <a:xfrm rot="5400000">
            <a:off x="4231135" y="2282541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>
            <a:spLocks noEditPoints="1"/>
          </p:cNvSpPr>
          <p:nvPr/>
        </p:nvSpPr>
        <p:spPr bwMode="auto">
          <a:xfrm>
            <a:off x="4960480" y="2943029"/>
            <a:ext cx="493438" cy="535846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4231135" y="4000062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 flipH="1">
            <a:off x="7695002" y="228254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 flipH="1">
            <a:off x="7695002" y="400006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3947793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3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3947793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3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8404280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3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8404280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3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9" name="Freeform 144"/>
          <p:cNvSpPr>
            <a:spLocks noEditPoints="1"/>
          </p:cNvSpPr>
          <p:nvPr/>
        </p:nvSpPr>
        <p:spPr bwMode="auto">
          <a:xfrm>
            <a:off x="4817223" y="4690364"/>
            <a:ext cx="549149" cy="47621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66"/>
          <p:cNvSpPr>
            <a:spLocks noEditPoints="1"/>
          </p:cNvSpPr>
          <p:nvPr/>
        </p:nvSpPr>
        <p:spPr bwMode="auto">
          <a:xfrm>
            <a:off x="7395839" y="2965224"/>
            <a:ext cx="487862" cy="491451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34"/>
          <p:cNvSpPr>
            <a:spLocks/>
          </p:cNvSpPr>
          <p:nvPr/>
        </p:nvSpPr>
        <p:spPr bwMode="auto">
          <a:xfrm>
            <a:off x="7395837" y="4656881"/>
            <a:ext cx="535892" cy="543182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4605" tIns="57303" rIns="114605" bIns="5730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3437" y="4555132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19250" y="2859161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9837" y="285572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19837" y="456796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0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35" grpId="0"/>
      <p:bldP spid="36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772799" y="4622104"/>
            <a:ext cx="558252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9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>
            <a:spLocks/>
          </p:cNvSpPr>
          <p:nvPr/>
        </p:nvSpPr>
        <p:spPr bwMode="auto">
          <a:xfrm>
            <a:off x="2947201" y="1834574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>
            <a:spLocks/>
          </p:cNvSpPr>
          <p:nvPr/>
        </p:nvSpPr>
        <p:spPr bwMode="auto">
          <a:xfrm>
            <a:off x="2206298" y="2583686"/>
            <a:ext cx="446931" cy="323820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>
            <a:spLocks/>
          </p:cNvSpPr>
          <p:nvPr/>
        </p:nvSpPr>
        <p:spPr bwMode="auto">
          <a:xfrm>
            <a:off x="3688853" y="3042555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>
            <a:spLocks/>
          </p:cNvSpPr>
          <p:nvPr/>
        </p:nvSpPr>
        <p:spPr bwMode="auto">
          <a:xfrm>
            <a:off x="4486462" y="2183016"/>
            <a:ext cx="447676" cy="324565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>
            <a:spLocks/>
          </p:cNvSpPr>
          <p:nvPr/>
        </p:nvSpPr>
        <p:spPr bwMode="auto">
          <a:xfrm>
            <a:off x="517140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>
            <a:spLocks/>
          </p:cNvSpPr>
          <p:nvPr/>
        </p:nvSpPr>
        <p:spPr bwMode="auto">
          <a:xfrm>
            <a:off x="2744699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>
            <a:spLocks/>
          </p:cNvSpPr>
          <p:nvPr/>
        </p:nvSpPr>
        <p:spPr bwMode="auto">
          <a:xfrm>
            <a:off x="2014986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>
            <a:spLocks/>
          </p:cNvSpPr>
          <p:nvPr/>
        </p:nvSpPr>
        <p:spPr bwMode="auto">
          <a:xfrm>
            <a:off x="34856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>
            <a:spLocks/>
          </p:cNvSpPr>
          <p:nvPr/>
        </p:nvSpPr>
        <p:spPr bwMode="auto">
          <a:xfrm>
            <a:off x="4223522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>
            <a:spLocks/>
          </p:cNvSpPr>
          <p:nvPr/>
        </p:nvSpPr>
        <p:spPr bwMode="auto">
          <a:xfrm>
            <a:off x="4968903" y="4906323"/>
            <a:ext cx="839254" cy="179932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>
            <a:spLocks/>
          </p:cNvSpPr>
          <p:nvPr/>
        </p:nvSpPr>
        <p:spPr bwMode="auto">
          <a:xfrm>
            <a:off x="5874258" y="2180032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>
            <a:spLocks/>
          </p:cNvSpPr>
          <p:nvPr/>
        </p:nvSpPr>
        <p:spPr bwMode="auto">
          <a:xfrm>
            <a:off x="5694263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>
            <a:spLocks/>
          </p:cNvSpPr>
          <p:nvPr/>
        </p:nvSpPr>
        <p:spPr bwMode="auto">
          <a:xfrm>
            <a:off x="2234652" y="3005249"/>
            <a:ext cx="387241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>
            <a:spLocks/>
          </p:cNvSpPr>
          <p:nvPr/>
        </p:nvSpPr>
        <p:spPr bwMode="auto">
          <a:xfrm>
            <a:off x="2976301" y="2153917"/>
            <a:ext cx="387241" cy="26084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>
            <a:spLocks/>
          </p:cNvSpPr>
          <p:nvPr/>
        </p:nvSpPr>
        <p:spPr bwMode="auto">
          <a:xfrm>
            <a:off x="3717951" y="3463371"/>
            <a:ext cx="387241" cy="12990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>
            <a:spLocks/>
          </p:cNvSpPr>
          <p:nvPr/>
        </p:nvSpPr>
        <p:spPr bwMode="auto">
          <a:xfrm>
            <a:off x="4459600" y="2579210"/>
            <a:ext cx="387241" cy="218316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>
            <a:spLocks/>
          </p:cNvSpPr>
          <p:nvPr/>
        </p:nvSpPr>
        <p:spPr bwMode="auto">
          <a:xfrm>
            <a:off x="5201999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>
            <a:spLocks/>
          </p:cNvSpPr>
          <p:nvPr/>
        </p:nvSpPr>
        <p:spPr bwMode="auto">
          <a:xfrm>
            <a:off x="5906342" y="2568019"/>
            <a:ext cx="386494" cy="21831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>
            <a:spLocks/>
          </p:cNvSpPr>
          <p:nvPr/>
        </p:nvSpPr>
        <p:spPr bwMode="auto">
          <a:xfrm>
            <a:off x="6718874" y="3005249"/>
            <a:ext cx="386494" cy="175712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274566">
              <a:lnSpc>
                <a:spcPct val="120000"/>
              </a:lnSpc>
              <a:defRPr/>
            </a:pPr>
            <a:endParaRPr lang="es-ES" sz="8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>
            <a:spLocks/>
          </p:cNvSpPr>
          <p:nvPr/>
        </p:nvSpPr>
        <p:spPr bwMode="auto">
          <a:xfrm>
            <a:off x="6687536" y="2643376"/>
            <a:ext cx="447676" cy="323820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>
            <a:spLocks/>
          </p:cNvSpPr>
          <p:nvPr/>
        </p:nvSpPr>
        <p:spPr bwMode="auto">
          <a:xfrm>
            <a:off x="6506049" y="4902592"/>
            <a:ext cx="838259" cy="179932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11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s-ES" altLang="zh-CN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>
            <a:spLocks/>
          </p:cNvSpPr>
          <p:nvPr/>
        </p:nvSpPr>
        <p:spPr bwMode="auto">
          <a:xfrm>
            <a:off x="7981319" y="2515043"/>
            <a:ext cx="3121795" cy="88639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0" name="AutoShape 28"/>
          <p:cNvSpPr>
            <a:spLocks/>
          </p:cNvSpPr>
          <p:nvPr/>
        </p:nvSpPr>
        <p:spPr bwMode="auto">
          <a:xfrm>
            <a:off x="7981319" y="2261358"/>
            <a:ext cx="1464586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>
            <a:spLocks/>
          </p:cNvSpPr>
          <p:nvPr/>
        </p:nvSpPr>
        <p:spPr bwMode="auto">
          <a:xfrm>
            <a:off x="1749668" y="5653996"/>
            <a:ext cx="9359415" cy="584964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22" name="AutoShape 30"/>
          <p:cNvSpPr>
            <a:spLocks/>
          </p:cNvSpPr>
          <p:nvPr/>
        </p:nvSpPr>
        <p:spPr bwMode="auto">
          <a:xfrm>
            <a:off x="5029732" y="5223960"/>
            <a:ext cx="1847318" cy="236219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6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154022" y="5630713"/>
            <a:ext cx="1935031" cy="1935031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219751" y="6451440"/>
            <a:ext cx="1363037" cy="1363037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65409" y="5416383"/>
            <a:ext cx="325985" cy="325985"/>
          </a:xfrm>
          <a:prstGeom prst="ellipse">
            <a:avLst/>
          </a:prstGeom>
          <a:noFill/>
          <a:ln w="3556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73395" y="5824537"/>
            <a:ext cx="3482412" cy="3482412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41657" y="5630714"/>
            <a:ext cx="373939" cy="373939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749323" y="5427016"/>
            <a:ext cx="2387461" cy="2387461"/>
          </a:xfrm>
          <a:prstGeom prst="ellipse">
            <a:avLst/>
          </a:prstGeom>
          <a:noFill/>
          <a:ln w="6350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76315" y="6800517"/>
            <a:ext cx="857036" cy="857036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108895" y="3706598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C0000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感谢聆听 批评指导</a:t>
            </a:r>
            <a:endParaRPr lang="zh-CN" altLang="en-US" sz="6600" dirty="0">
              <a:solidFill>
                <a:srgbClr val="C0000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25019" y="470563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适用于工作总结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年中总结等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51" y="108689"/>
            <a:ext cx="3458048" cy="36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30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154022" y="5630713"/>
            <a:ext cx="1935031" cy="1935031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219751" y="6451440"/>
            <a:ext cx="1363037" cy="1363037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65409" y="5416383"/>
            <a:ext cx="325985" cy="325985"/>
          </a:xfrm>
          <a:prstGeom prst="ellipse">
            <a:avLst/>
          </a:prstGeom>
          <a:noFill/>
          <a:ln w="3556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73395" y="5824537"/>
            <a:ext cx="3482412" cy="3482412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41657" y="5630714"/>
            <a:ext cx="373939" cy="373939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749323" y="5427016"/>
            <a:ext cx="2387461" cy="2387461"/>
          </a:xfrm>
          <a:prstGeom prst="ellipse">
            <a:avLst/>
          </a:prstGeom>
          <a:noFill/>
          <a:ln w="6350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76315" y="6800517"/>
            <a:ext cx="857036" cy="857036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080"/>
          <p:cNvSpPr txBox="1">
            <a:spLocks noChangeArrowheads="1"/>
          </p:cNvSpPr>
          <p:nvPr/>
        </p:nvSpPr>
        <p:spPr bwMode="auto">
          <a:xfrm>
            <a:off x="3758194" y="2589834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843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接连接符 3084"/>
          <p:cNvSpPr>
            <a:spLocks noChangeShapeType="1"/>
          </p:cNvSpPr>
          <p:nvPr/>
        </p:nvSpPr>
        <p:spPr bwMode="auto">
          <a:xfrm>
            <a:off x="5313807" y="2900064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69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55477" y="2752229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255476" y="3303595"/>
            <a:ext cx="3978695" cy="434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37158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82044" y="0"/>
            <a:ext cx="657635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28"/>
          <p:cNvGrpSpPr>
            <a:grpSpLocks/>
          </p:cNvGrpSpPr>
          <p:nvPr/>
        </p:nvGrpSpPr>
        <p:grpSpPr bwMode="auto">
          <a:xfrm>
            <a:off x="4431468" y="1272410"/>
            <a:ext cx="3727940" cy="4821767"/>
            <a:chOff x="3233461" y="1567163"/>
            <a:chExt cx="2625090" cy="3395362"/>
          </a:xfrm>
        </p:grpSpPr>
        <p:pic>
          <p:nvPicPr>
            <p:cNvPr id="30733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dirty="0"/>
            </a:p>
          </p:txBody>
        </p:sp>
      </p:grpSp>
      <p:grpSp>
        <p:nvGrpSpPr>
          <p:cNvPr id="15" name="组合 7"/>
          <p:cNvGrpSpPr>
            <a:grpSpLocks/>
          </p:cNvGrpSpPr>
          <p:nvPr/>
        </p:nvGrpSpPr>
        <p:grpSpPr bwMode="auto">
          <a:xfrm>
            <a:off x="8229575" y="4126052"/>
            <a:ext cx="3960092" cy="1732433"/>
            <a:chOff x="2989865" y="602136"/>
            <a:chExt cx="2814868" cy="1232197"/>
          </a:xfrm>
        </p:grpSpPr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13"/>
            <p:cNvSpPr txBox="1">
              <a:spLocks noChangeArrowheads="1"/>
            </p:cNvSpPr>
            <p:nvPr/>
          </p:nvSpPr>
          <p:spPr bwMode="auto">
            <a:xfrm>
              <a:off x="2992420" y="60213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000354" y="880114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/>
                  </a:solidFill>
                  <a:latin typeface="+mn-lt"/>
                </a:rPr>
                <a:t>PLEASE ADD YOUR TITLE HERE</a:t>
              </a:r>
              <a:endParaRPr lang="zh-CN" altLang="en-US" sz="1547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078717" y="1286572"/>
              <a:ext cx="287200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7"/>
          <p:cNvGrpSpPr>
            <a:grpSpLocks/>
          </p:cNvGrpSpPr>
          <p:nvPr/>
        </p:nvGrpSpPr>
        <p:grpSpPr bwMode="auto">
          <a:xfrm>
            <a:off x="726496" y="4021733"/>
            <a:ext cx="3704971" cy="1725558"/>
            <a:chOff x="2989865" y="607026"/>
            <a:chExt cx="2633526" cy="1227307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>
            <a:grpSpLocks/>
          </p:cNvGrpSpPr>
          <p:nvPr/>
        </p:nvGrpSpPr>
        <p:grpSpPr bwMode="auto">
          <a:xfrm>
            <a:off x="726496" y="1888133"/>
            <a:ext cx="3704971" cy="1725558"/>
            <a:chOff x="2989865" y="607026"/>
            <a:chExt cx="2633526" cy="1227307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633526" cy="45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3"/>
            <p:cNvSpPr txBox="1">
              <a:spLocks noChangeArrowheads="1"/>
            </p:cNvSpPr>
            <p:nvPr/>
          </p:nvSpPr>
          <p:spPr bwMode="auto">
            <a:xfrm>
              <a:off x="2990709" y="607026"/>
              <a:ext cx="1152190" cy="2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2989865" y="880115"/>
              <a:ext cx="2306067" cy="2350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547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PLEASE ADD YOUR TITLE HERE</a:t>
              </a:r>
              <a:endParaRPr lang="zh-CN" altLang="en-US" sz="1547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78717" y="1286573"/>
              <a:ext cx="28719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3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8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63" tIns="64282" rIns="128563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81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>
            <a:spLocks/>
          </p:cNvSpPr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>
            <a:spLocks/>
          </p:cNvSpPr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>
            <a:spLocks/>
          </p:cNvSpPr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>
            <a:spLocks/>
          </p:cNvSpPr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>
            <a:spLocks/>
          </p:cNvSpPr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>
            <a:spLocks/>
          </p:cNvSpPr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7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5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2093895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93895" y="5007478"/>
            <a:ext cx="26950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2321892" y="2143571"/>
            <a:ext cx="2921927" cy="2273665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6159" tIns="18080" rIns="36159" bIns="1808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554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7741360" y="2153057"/>
            <a:ext cx="2921927" cy="227682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36159" tIns="18080" rIns="36159" bIns="1808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554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5303480" y="2124596"/>
            <a:ext cx="2384344" cy="227682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36159" tIns="18080" rIns="36159" bIns="1808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554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66168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0096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93145" y="2824237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53039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3039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51304" y="4696910"/>
            <a:ext cx="1415141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1304" y="5007478"/>
            <a:ext cx="269846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22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154022" y="5630713"/>
            <a:ext cx="1935031" cy="1935031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219751" y="6451440"/>
            <a:ext cx="1363037" cy="1363037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65409" y="5416383"/>
            <a:ext cx="325985" cy="325985"/>
          </a:xfrm>
          <a:prstGeom prst="ellipse">
            <a:avLst/>
          </a:prstGeom>
          <a:noFill/>
          <a:ln w="3556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73395" y="5824537"/>
            <a:ext cx="3482412" cy="3482412"/>
          </a:xfrm>
          <a:prstGeom prst="ellipse">
            <a:avLst/>
          </a:prstGeom>
          <a:noFill/>
          <a:ln w="635000" cmpd="thickThin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41657" y="5630714"/>
            <a:ext cx="373939" cy="373939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749323" y="5427016"/>
            <a:ext cx="2387461" cy="2387461"/>
          </a:xfrm>
          <a:prstGeom prst="ellipse">
            <a:avLst/>
          </a:prstGeom>
          <a:noFill/>
          <a:ln w="635000" cmpd="thinThick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576315" y="6800517"/>
            <a:ext cx="857036" cy="857036"/>
          </a:xfrm>
          <a:prstGeom prst="ellipse">
            <a:avLst/>
          </a:prstGeom>
          <a:noFill/>
          <a:ln w="635000" cmpd="dbl">
            <a:solidFill>
              <a:srgbClr val="E60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080"/>
          <p:cNvSpPr txBox="1">
            <a:spLocks noChangeArrowheads="1"/>
          </p:cNvSpPr>
          <p:nvPr/>
        </p:nvSpPr>
        <p:spPr bwMode="auto">
          <a:xfrm>
            <a:off x="3758194" y="2589834"/>
            <a:ext cx="1760948" cy="139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6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8436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直接连接符 3084"/>
          <p:cNvSpPr>
            <a:spLocks noChangeShapeType="1"/>
          </p:cNvSpPr>
          <p:nvPr/>
        </p:nvSpPr>
        <p:spPr bwMode="auto">
          <a:xfrm>
            <a:off x="5313807" y="2900064"/>
            <a:ext cx="0" cy="81016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669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55477" y="2752229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255476" y="3303595"/>
            <a:ext cx="3978695" cy="434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  <p:extLst>
      <p:ext uri="{BB962C8B-B14F-4D97-AF65-F5344CB8AC3E}">
        <p14:creationId xmlns:p14="http://schemas.microsoft.com/office/powerpoint/2010/main" val="39616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7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460166"/>
            <a:ext cx="6840760" cy="45861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510987" y="5364658"/>
            <a:ext cx="2310430" cy="68164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/>
          </a:p>
        </p:txBody>
      </p:sp>
      <p:sp>
        <p:nvSpPr>
          <p:cNvPr id="13" name="圆角矩形 12"/>
          <p:cNvSpPr/>
          <p:nvPr/>
        </p:nvSpPr>
        <p:spPr>
          <a:xfrm>
            <a:off x="9821417" y="5364658"/>
            <a:ext cx="2785846" cy="68164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/>
          </a:p>
        </p:txBody>
      </p:sp>
      <p:sp>
        <p:nvSpPr>
          <p:cNvPr id="14" name="矩形 13"/>
          <p:cNvSpPr/>
          <p:nvPr/>
        </p:nvSpPr>
        <p:spPr>
          <a:xfrm>
            <a:off x="8317788" y="5510723"/>
            <a:ext cx="938159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2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5" name="矩形 14"/>
          <p:cNvSpPr/>
          <p:nvPr/>
        </p:nvSpPr>
        <p:spPr>
          <a:xfrm>
            <a:off x="10866190" y="5510723"/>
            <a:ext cx="937446" cy="400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2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420694" y="1744117"/>
            <a:ext cx="1835253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420694" y="2049782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420694" y="3153025"/>
            <a:ext cx="4550743" cy="758799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8695" y="43966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29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39C6F83-B30C-463B-91C5-98693D9910E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bt510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OTHERS"/>
  <p:tag name="ID" val="5535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OTHERS"/>
  <p:tag name="ID" val="5535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3"/>
</p:tagLst>
</file>

<file path=ppt/theme/theme1.xml><?xml version="1.0" encoding="utf-8"?>
<a:theme xmlns:a="http://schemas.openxmlformats.org/drawingml/2006/main" name="1_自定义设计方案">
  <a:themeElements>
    <a:clrScheme name="自定义 2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202"/>
      </a:accent1>
      <a:accent2>
        <a:srgbClr val="D9D9D9"/>
      </a:accent2>
      <a:accent3>
        <a:srgbClr val="C00202"/>
      </a:accent3>
      <a:accent4>
        <a:srgbClr val="D9D9D9"/>
      </a:accent4>
      <a:accent5>
        <a:srgbClr val="C00202"/>
      </a:accent5>
      <a:accent6>
        <a:srgbClr val="D9D9D9"/>
      </a:accent6>
      <a:hlink>
        <a:srgbClr val="C00202"/>
      </a:hlink>
      <a:folHlink>
        <a:srgbClr val="D9D9D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2602</Words>
  <Application>Microsoft Office PowerPoint</Application>
  <PresentationFormat>自定义</PresentationFormat>
  <Paragraphs>226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bt510.pptx</dc:title>
  <dc:creator/>
  <cp:lastModifiedBy/>
  <cp:revision>1</cp:revision>
  <dcterms:created xsi:type="dcterms:W3CDTF">2016-10-17T14:00:15Z</dcterms:created>
  <dcterms:modified xsi:type="dcterms:W3CDTF">2017-08-05T06:49:30Z</dcterms:modified>
</cp:coreProperties>
</file>