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.xml" ContentType="application/vnd.openxmlformats-officedocument.presentationml.notesSlide+xml"/>
  <Override PartName="/ppt/tags/tag2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2.xml" ContentType="application/vnd.openxmlformats-officedocument.presentationml.notesSlide+xml"/>
  <Override PartName="/ppt/tags/tag2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9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</p:sldMasterIdLst>
  <p:notesMasterIdLst>
    <p:notesMasterId r:id="rId24"/>
  </p:notesMasterIdLst>
  <p:handoutMasterIdLst>
    <p:handoutMasterId r:id="rId25"/>
  </p:handoutMasterIdLst>
  <p:sldIdLst>
    <p:sldId id="4561" r:id="rId2"/>
    <p:sldId id="4562" r:id="rId3"/>
    <p:sldId id="4563" r:id="rId4"/>
    <p:sldId id="4472" r:id="rId5"/>
    <p:sldId id="4553" r:id="rId6"/>
    <p:sldId id="4409" r:id="rId7"/>
    <p:sldId id="4417" r:id="rId8"/>
    <p:sldId id="4564" r:id="rId9"/>
    <p:sldId id="4473" r:id="rId10"/>
    <p:sldId id="4476" r:id="rId11"/>
    <p:sldId id="4475" r:id="rId12"/>
    <p:sldId id="4415" r:id="rId13"/>
    <p:sldId id="4565" r:id="rId14"/>
    <p:sldId id="4474" r:id="rId15"/>
    <p:sldId id="4477" r:id="rId16"/>
    <p:sldId id="4486" r:id="rId17"/>
    <p:sldId id="4419" r:id="rId18"/>
    <p:sldId id="4566" r:id="rId19"/>
    <p:sldId id="4471" r:id="rId20"/>
    <p:sldId id="4418" r:id="rId21"/>
    <p:sldId id="4414" r:id="rId22"/>
    <p:sldId id="4567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497" userDrawn="1">
          <p15:clr>
            <a:srgbClr val="A4A3A4"/>
          </p15:clr>
        </p15:guide>
        <p15:guide id="7" pos="69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D14E5B"/>
    <a:srgbClr val="CA8F45"/>
    <a:srgbClr val="4BC1DD"/>
    <a:srgbClr val="58A9CC"/>
    <a:srgbClr val="0C2744"/>
    <a:srgbClr val="29ABE2"/>
    <a:srgbClr val="FFC000"/>
    <a:srgbClr val="5CBA46"/>
    <a:srgbClr val="0093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>
        <p:scale>
          <a:sx n="50" d="100"/>
          <a:sy n="50" d="100"/>
        </p:scale>
        <p:origin x="-1338" y="-378"/>
      </p:cViewPr>
      <p:guideLst>
        <p:guide orient="horz" pos="328"/>
        <p:guide orient="horz" pos="4183"/>
        <p:guide pos="4050"/>
        <p:guide pos="557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6660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05956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93250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4213" y="1141413"/>
            <a:ext cx="5486400" cy="3086100"/>
          </a:xfrm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 noChangeArrowheads="1"/>
          </p:cNvSpPr>
          <p:nvPr>
            <p:ph type="body" idx="1"/>
          </p:nvPr>
        </p:nvSpPr>
        <p:spPr>
          <a:xfrm>
            <a:off x="684213" y="4398963"/>
            <a:ext cx="54864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3796" name="灯片编号占位符 3"/>
          <p:cNvSpPr txBox="1">
            <a:spLocks noGrp="1" noChangeArrowheads="1"/>
          </p:cNvSpPr>
          <p:nvPr/>
        </p:nvSpPr>
        <p:spPr bwMode="auto">
          <a:xfrm>
            <a:off x="3883025" y="8683625"/>
            <a:ext cx="2971800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latinLnBrk="1" hangingPunct="1">
              <a:spcBef>
                <a:spcPct val="0"/>
              </a:spcBef>
            </a:pPr>
            <a:fld id="{D8A88CB0-5585-4DC3-AF7B-F8B607B001A8}" type="slidenum">
              <a:rPr lang="zh-CN" altLang="en-US">
                <a:latin typeface="Arial" panose="020B0604020202020204" pitchFamily="34" charset="0"/>
                <a:ea typeface="微软雅黑" panose="020B0503020204020204" pitchFamily="34" charset="-122"/>
              </a:rPr>
              <a:pPr algn="r" eaLnBrk="1" latinLnBrk="1" hangingPunct="1">
                <a:spcBef>
                  <a:spcPct val="0"/>
                </a:spcBef>
              </a:pPr>
              <a:t>11</a:t>
            </a:fld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3273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143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28636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75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94549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085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3215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7667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258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283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9352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032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91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602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7481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F2CFBE-1407-414C-AC03-95A5BCF50F7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8139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796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45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2867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48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32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145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5600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2017/8/14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05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notesSlide" Target="../notesSlides/notesSlide2.xml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组合 144"/>
          <p:cNvGrpSpPr/>
          <p:nvPr/>
        </p:nvGrpSpPr>
        <p:grpSpPr>
          <a:xfrm>
            <a:off x="2251845" y="1377097"/>
            <a:ext cx="2552384" cy="4201192"/>
            <a:chOff x="1292225" y="993775"/>
            <a:chExt cx="1919288" cy="3159126"/>
          </a:xfrm>
          <a:effectLst>
            <a:reflection blurRad="6350" stA="26000" endPos="17000" dir="5400000" sy="-100000" algn="bl" rotWithShape="0"/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35150" y="3340100"/>
              <a:ext cx="830263" cy="760413"/>
            </a:xfrm>
            <a:custGeom>
              <a:avLst/>
              <a:gdLst>
                <a:gd name="T0" fmla="*/ 216 w 220"/>
                <a:gd name="T1" fmla="*/ 0 h 202"/>
                <a:gd name="T2" fmla="*/ 213 w 220"/>
                <a:gd name="T3" fmla="*/ 3 h 202"/>
                <a:gd name="T4" fmla="*/ 212 w 220"/>
                <a:gd name="T5" fmla="*/ 14 h 202"/>
                <a:gd name="T6" fmla="*/ 211 w 220"/>
                <a:gd name="T7" fmla="*/ 16 h 202"/>
                <a:gd name="T8" fmla="*/ 218 w 220"/>
                <a:gd name="T9" fmla="*/ 24 h 202"/>
                <a:gd name="T10" fmla="*/ 217 w 220"/>
                <a:gd name="T11" fmla="*/ 35 h 202"/>
                <a:gd name="T12" fmla="*/ 210 w 220"/>
                <a:gd name="T13" fmla="*/ 42 h 202"/>
                <a:gd name="T14" fmla="*/ 209 w 220"/>
                <a:gd name="T15" fmla="*/ 48 h 202"/>
                <a:gd name="T16" fmla="*/ 217 w 220"/>
                <a:gd name="T17" fmla="*/ 55 h 202"/>
                <a:gd name="T18" fmla="*/ 215 w 220"/>
                <a:gd name="T19" fmla="*/ 66 h 202"/>
                <a:gd name="T20" fmla="*/ 210 w 220"/>
                <a:gd name="T21" fmla="*/ 71 h 202"/>
                <a:gd name="T22" fmla="*/ 210 w 220"/>
                <a:gd name="T23" fmla="*/ 80 h 202"/>
                <a:gd name="T24" fmla="*/ 217 w 220"/>
                <a:gd name="T25" fmla="*/ 89 h 202"/>
                <a:gd name="T26" fmla="*/ 214 w 220"/>
                <a:gd name="T27" fmla="*/ 97 h 202"/>
                <a:gd name="T28" fmla="*/ 209 w 220"/>
                <a:gd name="T29" fmla="*/ 102 h 202"/>
                <a:gd name="T30" fmla="*/ 210 w 220"/>
                <a:gd name="T31" fmla="*/ 108 h 202"/>
                <a:gd name="T32" fmla="*/ 217 w 220"/>
                <a:gd name="T33" fmla="*/ 116 h 202"/>
                <a:gd name="T34" fmla="*/ 215 w 220"/>
                <a:gd name="T35" fmla="*/ 125 h 202"/>
                <a:gd name="T36" fmla="*/ 209 w 220"/>
                <a:gd name="T37" fmla="*/ 131 h 202"/>
                <a:gd name="T38" fmla="*/ 209 w 220"/>
                <a:gd name="T39" fmla="*/ 138 h 202"/>
                <a:gd name="T40" fmla="*/ 214 w 220"/>
                <a:gd name="T41" fmla="*/ 145 h 202"/>
                <a:gd name="T42" fmla="*/ 205 w 220"/>
                <a:gd name="T43" fmla="*/ 161 h 202"/>
                <a:gd name="T44" fmla="*/ 159 w 220"/>
                <a:gd name="T45" fmla="*/ 202 h 202"/>
                <a:gd name="T46" fmla="*/ 60 w 220"/>
                <a:gd name="T47" fmla="*/ 202 h 202"/>
                <a:gd name="T48" fmla="*/ 13 w 220"/>
                <a:gd name="T49" fmla="*/ 161 h 202"/>
                <a:gd name="T50" fmla="*/ 11 w 220"/>
                <a:gd name="T51" fmla="*/ 152 h 202"/>
                <a:gd name="T52" fmla="*/ 9 w 220"/>
                <a:gd name="T53" fmla="*/ 142 h 202"/>
                <a:gd name="T54" fmla="*/ 2 w 220"/>
                <a:gd name="T55" fmla="*/ 135 h 202"/>
                <a:gd name="T56" fmla="*/ 5 w 220"/>
                <a:gd name="T57" fmla="*/ 126 h 202"/>
                <a:gd name="T58" fmla="*/ 8 w 220"/>
                <a:gd name="T59" fmla="*/ 119 h 202"/>
                <a:gd name="T60" fmla="*/ 4 w 220"/>
                <a:gd name="T61" fmla="*/ 108 h 202"/>
                <a:gd name="T62" fmla="*/ 3 w 220"/>
                <a:gd name="T63" fmla="*/ 97 h 202"/>
                <a:gd name="T64" fmla="*/ 8 w 220"/>
                <a:gd name="T65" fmla="*/ 91 h 202"/>
                <a:gd name="T66" fmla="*/ 8 w 220"/>
                <a:gd name="T67" fmla="*/ 85 h 202"/>
                <a:gd name="T68" fmla="*/ 2 w 220"/>
                <a:gd name="T69" fmla="*/ 76 h 202"/>
                <a:gd name="T70" fmla="*/ 5 w 220"/>
                <a:gd name="T71" fmla="*/ 66 h 202"/>
                <a:gd name="T72" fmla="*/ 9 w 220"/>
                <a:gd name="T73" fmla="*/ 61 h 202"/>
                <a:gd name="T74" fmla="*/ 8 w 220"/>
                <a:gd name="T75" fmla="*/ 54 h 202"/>
                <a:gd name="T76" fmla="*/ 2 w 220"/>
                <a:gd name="T77" fmla="*/ 44 h 202"/>
                <a:gd name="T78" fmla="*/ 2 w 220"/>
                <a:gd name="T79" fmla="*/ 16 h 202"/>
                <a:gd name="T80" fmla="*/ 2 w 220"/>
                <a:gd name="T81" fmla="*/ 11 h 202"/>
                <a:gd name="T82" fmla="*/ 1 w 220"/>
                <a:gd name="T83" fmla="*/ 1 h 202"/>
                <a:gd name="T84" fmla="*/ 0 w 220"/>
                <a:gd name="T85" fmla="*/ 0 h 202"/>
                <a:gd name="T86" fmla="*/ 216 w 220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02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19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8" y="60"/>
                    <a:pt x="218" y="64"/>
                    <a:pt x="215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7" y="85"/>
                    <a:pt x="217" y="89"/>
                  </a:cubicBezTo>
                  <a:cubicBezTo>
                    <a:pt x="217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5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5" y="161"/>
                  </a:cubicBezTo>
                  <a:cubicBezTo>
                    <a:pt x="202" y="163"/>
                    <a:pt x="159" y="202"/>
                    <a:pt x="159" y="202"/>
                  </a:cubicBezTo>
                  <a:cubicBezTo>
                    <a:pt x="60" y="202"/>
                    <a:pt x="60" y="202"/>
                    <a:pt x="60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1" y="152"/>
                  </a:cubicBezTo>
                  <a:cubicBezTo>
                    <a:pt x="11" y="149"/>
                    <a:pt x="11" y="144"/>
                    <a:pt x="9" y="142"/>
                  </a:cubicBezTo>
                  <a:cubicBezTo>
                    <a:pt x="6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1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9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30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70100" y="4103688"/>
              <a:ext cx="349250" cy="49213"/>
            </a:xfrm>
            <a:custGeom>
              <a:avLst/>
              <a:gdLst>
                <a:gd name="T0" fmla="*/ 0 w 93"/>
                <a:gd name="T1" fmla="*/ 0 h 13"/>
                <a:gd name="T2" fmla="*/ 93 w 93"/>
                <a:gd name="T3" fmla="*/ 0 h 13"/>
                <a:gd name="T4" fmla="*/ 85 w 93"/>
                <a:gd name="T5" fmla="*/ 9 h 13"/>
                <a:gd name="T6" fmla="*/ 74 w 93"/>
                <a:gd name="T7" fmla="*/ 13 h 13"/>
                <a:gd name="T8" fmla="*/ 19 w 93"/>
                <a:gd name="T9" fmla="*/ 13 h 13"/>
                <a:gd name="T10" fmla="*/ 8 w 93"/>
                <a:gd name="T11" fmla="*/ 9 h 13"/>
                <a:gd name="T12" fmla="*/ 0 w 9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3">
                  <a:moveTo>
                    <a:pt x="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62188" y="3359150"/>
              <a:ext cx="252413" cy="33338"/>
            </a:xfrm>
            <a:custGeom>
              <a:avLst/>
              <a:gdLst>
                <a:gd name="T0" fmla="*/ 4 w 67"/>
                <a:gd name="T1" fmla="*/ 1 h 9"/>
                <a:gd name="T2" fmla="*/ 65 w 67"/>
                <a:gd name="T3" fmla="*/ 1 h 9"/>
                <a:gd name="T4" fmla="*/ 63 w 67"/>
                <a:gd name="T5" fmla="*/ 7 h 9"/>
                <a:gd name="T6" fmla="*/ 0 w 67"/>
                <a:gd name="T7" fmla="*/ 9 h 9"/>
                <a:gd name="T8" fmla="*/ 21 w 67"/>
                <a:gd name="T9" fmla="*/ 5 h 9"/>
                <a:gd name="T10" fmla="*/ 18 w 67"/>
                <a:gd name="T11" fmla="*/ 3 h 9"/>
                <a:gd name="T12" fmla="*/ 4 w 6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4" y="1"/>
                  </a:moveTo>
                  <a:cubicBezTo>
                    <a:pt x="4" y="1"/>
                    <a:pt x="63" y="0"/>
                    <a:pt x="65" y="1"/>
                  </a:cubicBezTo>
                  <a:cubicBezTo>
                    <a:pt x="67" y="3"/>
                    <a:pt x="67" y="5"/>
                    <a:pt x="63" y="7"/>
                  </a:cubicBezTo>
                  <a:cubicBezTo>
                    <a:pt x="59" y="8"/>
                    <a:pt x="0" y="9"/>
                    <a:pt x="0" y="9"/>
                  </a:cubicBezTo>
                  <a:cubicBezTo>
                    <a:pt x="0" y="9"/>
                    <a:pt x="21" y="7"/>
                    <a:pt x="21" y="5"/>
                  </a:cubicBezTo>
                  <a:cubicBezTo>
                    <a:pt x="21" y="3"/>
                    <a:pt x="21" y="4"/>
                    <a:pt x="18" y="3"/>
                  </a:cubicBezTo>
                  <a:cubicBezTo>
                    <a:pt x="1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65363" y="3403600"/>
              <a:ext cx="244475" cy="93663"/>
            </a:xfrm>
            <a:custGeom>
              <a:avLst/>
              <a:gdLst>
                <a:gd name="T0" fmla="*/ 11 w 65"/>
                <a:gd name="T1" fmla="*/ 0 h 25"/>
                <a:gd name="T2" fmla="*/ 60 w 65"/>
                <a:gd name="T3" fmla="*/ 1 h 25"/>
                <a:gd name="T4" fmla="*/ 65 w 65"/>
                <a:gd name="T5" fmla="*/ 10 h 25"/>
                <a:gd name="T6" fmla="*/ 57 w 65"/>
                <a:gd name="T7" fmla="*/ 21 h 25"/>
                <a:gd name="T8" fmla="*/ 0 w 65"/>
                <a:gd name="T9" fmla="*/ 25 h 25"/>
                <a:gd name="T10" fmla="*/ 21 w 65"/>
                <a:gd name="T11" fmla="*/ 20 h 25"/>
                <a:gd name="T12" fmla="*/ 21 w 65"/>
                <a:gd name="T13" fmla="*/ 12 h 25"/>
                <a:gd name="T14" fmla="*/ 23 w 65"/>
                <a:gd name="T15" fmla="*/ 6 h 25"/>
                <a:gd name="T16" fmla="*/ 22 w 65"/>
                <a:gd name="T17" fmla="*/ 3 h 25"/>
                <a:gd name="T18" fmla="*/ 11 w 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5">
                  <a:moveTo>
                    <a:pt x="11" y="0"/>
                  </a:moveTo>
                  <a:cubicBezTo>
                    <a:pt x="11" y="0"/>
                    <a:pt x="57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2" y="18"/>
                    <a:pt x="20" y="14"/>
                    <a:pt x="21" y="12"/>
                  </a:cubicBezTo>
                  <a:cubicBezTo>
                    <a:pt x="22" y="10"/>
                    <a:pt x="24" y="10"/>
                    <a:pt x="23" y="6"/>
                  </a:cubicBezTo>
                  <a:cubicBezTo>
                    <a:pt x="22" y="3"/>
                    <a:pt x="22" y="3"/>
                    <a:pt x="22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97100" y="3532188"/>
              <a:ext cx="306388" cy="33338"/>
            </a:xfrm>
            <a:custGeom>
              <a:avLst/>
              <a:gdLst>
                <a:gd name="T0" fmla="*/ 20 w 81"/>
                <a:gd name="T1" fmla="*/ 1 h 9"/>
                <a:gd name="T2" fmla="*/ 73 w 81"/>
                <a:gd name="T3" fmla="*/ 0 h 9"/>
                <a:gd name="T4" fmla="*/ 79 w 81"/>
                <a:gd name="T5" fmla="*/ 3 h 9"/>
                <a:gd name="T6" fmla="*/ 2 w 81"/>
                <a:gd name="T7" fmla="*/ 9 h 9"/>
                <a:gd name="T8" fmla="*/ 24 w 81"/>
                <a:gd name="T9" fmla="*/ 5 h 9"/>
                <a:gd name="T10" fmla="*/ 20 w 8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0" y="0"/>
                    <a:pt x="81" y="3"/>
                    <a:pt x="79" y="3"/>
                  </a:cubicBezTo>
                  <a:cubicBezTo>
                    <a:pt x="78" y="4"/>
                    <a:pt x="5" y="9"/>
                    <a:pt x="2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32025" y="3587750"/>
              <a:ext cx="266700" cy="26988"/>
            </a:xfrm>
            <a:custGeom>
              <a:avLst/>
              <a:gdLst>
                <a:gd name="T0" fmla="*/ 26 w 71"/>
                <a:gd name="T1" fmla="*/ 1 h 7"/>
                <a:gd name="T2" fmla="*/ 71 w 71"/>
                <a:gd name="T3" fmla="*/ 0 h 7"/>
                <a:gd name="T4" fmla="*/ 49 w 71"/>
                <a:gd name="T5" fmla="*/ 5 h 7"/>
                <a:gd name="T6" fmla="*/ 4 w 71"/>
                <a:gd name="T7" fmla="*/ 7 h 7"/>
                <a:gd name="T8" fmla="*/ 26 w 7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26" y="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51" y="5"/>
                    <a:pt x="49" y="5"/>
                  </a:cubicBezTo>
                  <a:cubicBezTo>
                    <a:pt x="47" y="5"/>
                    <a:pt x="8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16150" y="3644900"/>
              <a:ext cx="290513" cy="38100"/>
            </a:xfrm>
            <a:custGeom>
              <a:avLst/>
              <a:gdLst>
                <a:gd name="T0" fmla="*/ 15 w 77"/>
                <a:gd name="T1" fmla="*/ 2 h 10"/>
                <a:gd name="T2" fmla="*/ 73 w 77"/>
                <a:gd name="T3" fmla="*/ 0 h 10"/>
                <a:gd name="T4" fmla="*/ 71 w 77"/>
                <a:gd name="T5" fmla="*/ 5 h 10"/>
                <a:gd name="T6" fmla="*/ 0 w 77"/>
                <a:gd name="T7" fmla="*/ 10 h 10"/>
                <a:gd name="T8" fmla="*/ 30 w 77"/>
                <a:gd name="T9" fmla="*/ 5 h 10"/>
                <a:gd name="T10" fmla="*/ 15 w 7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">
                  <a:moveTo>
                    <a:pt x="15" y="2"/>
                  </a:moveTo>
                  <a:cubicBezTo>
                    <a:pt x="15" y="2"/>
                    <a:pt x="68" y="0"/>
                    <a:pt x="73" y="0"/>
                  </a:cubicBezTo>
                  <a:cubicBezTo>
                    <a:pt x="77" y="0"/>
                    <a:pt x="75" y="4"/>
                    <a:pt x="71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0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87588" y="3700463"/>
              <a:ext cx="215900" cy="34925"/>
            </a:xfrm>
            <a:custGeom>
              <a:avLst/>
              <a:gdLst>
                <a:gd name="T0" fmla="*/ 0 w 57"/>
                <a:gd name="T1" fmla="*/ 4 h 9"/>
                <a:gd name="T2" fmla="*/ 56 w 57"/>
                <a:gd name="T3" fmla="*/ 0 h 9"/>
                <a:gd name="T4" fmla="*/ 0 w 5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7" y="0"/>
                    <a:pt x="21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8213" y="3768725"/>
              <a:ext cx="284163" cy="30163"/>
            </a:xfrm>
            <a:custGeom>
              <a:avLst/>
              <a:gdLst>
                <a:gd name="T0" fmla="*/ 23 w 75"/>
                <a:gd name="T1" fmla="*/ 0 h 8"/>
                <a:gd name="T2" fmla="*/ 71 w 75"/>
                <a:gd name="T3" fmla="*/ 0 h 8"/>
                <a:gd name="T4" fmla="*/ 65 w 75"/>
                <a:gd name="T5" fmla="*/ 4 h 8"/>
                <a:gd name="T6" fmla="*/ 0 w 75"/>
                <a:gd name="T7" fmla="*/ 8 h 8"/>
                <a:gd name="T8" fmla="*/ 30 w 75"/>
                <a:gd name="T9" fmla="*/ 3 h 8"/>
                <a:gd name="T10" fmla="*/ 23 w 7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0" y="3"/>
                  </a:cubicBezTo>
                  <a:cubicBezTo>
                    <a:pt x="32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98700" y="3817938"/>
              <a:ext cx="207963" cy="26988"/>
            </a:xfrm>
            <a:custGeom>
              <a:avLst/>
              <a:gdLst>
                <a:gd name="T0" fmla="*/ 0 w 55"/>
                <a:gd name="T1" fmla="*/ 3 h 7"/>
                <a:gd name="T2" fmla="*/ 53 w 55"/>
                <a:gd name="T3" fmla="*/ 0 h 7"/>
                <a:gd name="T4" fmla="*/ 0 w 5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14575" y="3878263"/>
              <a:ext cx="161925" cy="30163"/>
            </a:xfrm>
            <a:custGeom>
              <a:avLst/>
              <a:gdLst>
                <a:gd name="T0" fmla="*/ 0 w 43"/>
                <a:gd name="T1" fmla="*/ 2 h 8"/>
                <a:gd name="T2" fmla="*/ 40 w 43"/>
                <a:gd name="T3" fmla="*/ 1 h 8"/>
                <a:gd name="T4" fmla="*/ 26 w 43"/>
                <a:gd name="T5" fmla="*/ 7 h 8"/>
                <a:gd name="T6" fmla="*/ 0 w 4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2"/>
                    <a:pt x="38" y="0"/>
                    <a:pt x="40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43138" y="3903663"/>
              <a:ext cx="315913" cy="30163"/>
            </a:xfrm>
            <a:custGeom>
              <a:avLst/>
              <a:gdLst>
                <a:gd name="T0" fmla="*/ 0 w 84"/>
                <a:gd name="T1" fmla="*/ 5 h 8"/>
                <a:gd name="T2" fmla="*/ 84 w 84"/>
                <a:gd name="T3" fmla="*/ 0 h 8"/>
                <a:gd name="T4" fmla="*/ 31 w 84"/>
                <a:gd name="T5" fmla="*/ 8 h 8"/>
                <a:gd name="T6" fmla="*/ 0 w 84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1" y="8"/>
                  </a:cubicBezTo>
                  <a:cubicBezTo>
                    <a:pt x="31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08263" y="3535363"/>
              <a:ext cx="38100" cy="22225"/>
            </a:xfrm>
            <a:custGeom>
              <a:avLst/>
              <a:gdLst>
                <a:gd name="T0" fmla="*/ 7 w 10"/>
                <a:gd name="T1" fmla="*/ 0 h 6"/>
                <a:gd name="T2" fmla="*/ 0 w 10"/>
                <a:gd name="T3" fmla="*/ 6 h 6"/>
                <a:gd name="T4" fmla="*/ 7 w 1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05088" y="3411538"/>
              <a:ext cx="38100" cy="1905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5 h 5"/>
                <a:gd name="T4" fmla="*/ 7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10" y="4"/>
                    <a:pt x="0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6038" y="3652838"/>
              <a:ext cx="60325" cy="17463"/>
            </a:xfrm>
            <a:custGeom>
              <a:avLst/>
              <a:gdLst>
                <a:gd name="T0" fmla="*/ 12 w 16"/>
                <a:gd name="T1" fmla="*/ 0 h 5"/>
                <a:gd name="T2" fmla="*/ 0 w 16"/>
                <a:gd name="T3" fmla="*/ 5 h 5"/>
                <a:gd name="T4" fmla="*/ 12 w 1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12" y="0"/>
                  </a:moveTo>
                  <a:cubicBezTo>
                    <a:pt x="12" y="0"/>
                    <a:pt x="16" y="4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93975" y="3727450"/>
              <a:ext cx="44450" cy="57150"/>
            </a:xfrm>
            <a:custGeom>
              <a:avLst/>
              <a:gdLst>
                <a:gd name="T0" fmla="*/ 5 w 12"/>
                <a:gd name="T1" fmla="*/ 0 h 15"/>
                <a:gd name="T2" fmla="*/ 7 w 12"/>
                <a:gd name="T3" fmla="*/ 6 h 15"/>
                <a:gd name="T4" fmla="*/ 12 w 12"/>
                <a:gd name="T5" fmla="*/ 12 h 15"/>
                <a:gd name="T6" fmla="*/ 0 w 12"/>
                <a:gd name="T7" fmla="*/ 14 h 15"/>
                <a:gd name="T8" fmla="*/ 5 w 12"/>
                <a:gd name="T9" fmla="*/ 10 h 15"/>
                <a:gd name="T10" fmla="*/ 5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5" y="10"/>
                  </a:cubicBezTo>
                  <a:cubicBezTo>
                    <a:pt x="6" y="9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08263" y="3870325"/>
              <a:ext cx="26988" cy="19050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5 h 5"/>
                <a:gd name="T4" fmla="*/ 4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7" y="4"/>
                    <a:pt x="0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00238" y="3389313"/>
              <a:ext cx="211138" cy="22225"/>
            </a:xfrm>
            <a:custGeom>
              <a:avLst/>
              <a:gdLst>
                <a:gd name="T0" fmla="*/ 0 w 56"/>
                <a:gd name="T1" fmla="*/ 0 h 6"/>
                <a:gd name="T2" fmla="*/ 56 w 56"/>
                <a:gd name="T3" fmla="*/ 3 h 6"/>
                <a:gd name="T4" fmla="*/ 0 w 5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16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51025" y="3576638"/>
              <a:ext cx="71438" cy="19050"/>
            </a:xfrm>
            <a:custGeom>
              <a:avLst/>
              <a:gdLst>
                <a:gd name="T0" fmla="*/ 6 w 19"/>
                <a:gd name="T1" fmla="*/ 0 h 5"/>
                <a:gd name="T2" fmla="*/ 19 w 19"/>
                <a:gd name="T3" fmla="*/ 1 h 5"/>
                <a:gd name="T4" fmla="*/ 4 w 19"/>
                <a:gd name="T5" fmla="*/ 4 h 5"/>
                <a:gd name="T6" fmla="*/ 6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51025" y="3689350"/>
              <a:ext cx="74613" cy="15875"/>
            </a:xfrm>
            <a:custGeom>
              <a:avLst/>
              <a:gdLst>
                <a:gd name="T0" fmla="*/ 6 w 20"/>
                <a:gd name="T1" fmla="*/ 0 h 4"/>
                <a:gd name="T2" fmla="*/ 20 w 20"/>
                <a:gd name="T3" fmla="*/ 0 h 4"/>
                <a:gd name="T4" fmla="*/ 2 w 20"/>
                <a:gd name="T5" fmla="*/ 4 h 4"/>
                <a:gd name="T6" fmla="*/ 6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46263" y="3814763"/>
              <a:ext cx="76200" cy="17463"/>
            </a:xfrm>
            <a:custGeom>
              <a:avLst/>
              <a:gdLst>
                <a:gd name="T0" fmla="*/ 6 w 20"/>
                <a:gd name="T1" fmla="*/ 0 h 5"/>
                <a:gd name="T2" fmla="*/ 20 w 20"/>
                <a:gd name="T3" fmla="*/ 1 h 5"/>
                <a:gd name="T4" fmla="*/ 2 w 20"/>
                <a:gd name="T5" fmla="*/ 5 h 5"/>
                <a:gd name="T6" fmla="*/ 6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911350" y="3919538"/>
              <a:ext cx="266700" cy="33338"/>
            </a:xfrm>
            <a:custGeom>
              <a:avLst/>
              <a:gdLst>
                <a:gd name="T0" fmla="*/ 0 w 71"/>
                <a:gd name="T1" fmla="*/ 0 h 9"/>
                <a:gd name="T2" fmla="*/ 68 w 71"/>
                <a:gd name="T3" fmla="*/ 1 h 9"/>
                <a:gd name="T4" fmla="*/ 0 w 7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9">
                  <a:moveTo>
                    <a:pt x="0" y="0"/>
                  </a:moveTo>
                  <a:cubicBezTo>
                    <a:pt x="0" y="0"/>
                    <a:pt x="64" y="2"/>
                    <a:pt x="68" y="1"/>
                  </a:cubicBezTo>
                  <a:cubicBezTo>
                    <a:pt x="71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93950" y="3949700"/>
              <a:ext cx="134938" cy="120650"/>
            </a:xfrm>
            <a:custGeom>
              <a:avLst/>
              <a:gdLst>
                <a:gd name="T0" fmla="*/ 36 w 36"/>
                <a:gd name="T1" fmla="*/ 0 h 32"/>
                <a:gd name="T2" fmla="*/ 2 w 36"/>
                <a:gd name="T3" fmla="*/ 31 h 32"/>
                <a:gd name="T4" fmla="*/ 36 w 3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cubicBezTo>
                    <a:pt x="36" y="0"/>
                    <a:pt x="5" y="30"/>
                    <a:pt x="2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6313" y="2646363"/>
              <a:ext cx="19050" cy="587375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51075" y="3222625"/>
              <a:ext cx="274638" cy="30163"/>
            </a:xfrm>
            <a:custGeom>
              <a:avLst/>
              <a:gdLst>
                <a:gd name="T0" fmla="*/ 173 w 173"/>
                <a:gd name="T1" fmla="*/ 19 h 19"/>
                <a:gd name="T2" fmla="*/ 0 w 173"/>
                <a:gd name="T3" fmla="*/ 12 h 19"/>
                <a:gd name="T4" fmla="*/ 2 w 173"/>
                <a:gd name="T5" fmla="*/ 0 h 19"/>
                <a:gd name="T6" fmla="*/ 173 w 173"/>
                <a:gd name="T7" fmla="*/ 7 h 19"/>
                <a:gd name="T8" fmla="*/ 173 w 17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">
                  <a:moveTo>
                    <a:pt x="173" y="19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173" y="7"/>
                  </a:lnTo>
                  <a:lnTo>
                    <a:pt x="173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51050" y="2967038"/>
              <a:ext cx="206375" cy="271463"/>
            </a:xfrm>
            <a:custGeom>
              <a:avLst/>
              <a:gdLst>
                <a:gd name="T0" fmla="*/ 121 w 130"/>
                <a:gd name="T1" fmla="*/ 171 h 171"/>
                <a:gd name="T2" fmla="*/ 0 w 130"/>
                <a:gd name="T3" fmla="*/ 7 h 171"/>
                <a:gd name="T4" fmla="*/ 9 w 130"/>
                <a:gd name="T5" fmla="*/ 0 h 171"/>
                <a:gd name="T6" fmla="*/ 130 w 130"/>
                <a:gd name="T7" fmla="*/ 164 h 171"/>
                <a:gd name="T8" fmla="*/ 121 w 130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1">
                  <a:moveTo>
                    <a:pt x="121" y="17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4"/>
                  </a:lnTo>
                  <a:lnTo>
                    <a:pt x="121" y="17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43138" y="2997200"/>
              <a:ext cx="301625" cy="241300"/>
            </a:xfrm>
            <a:custGeom>
              <a:avLst/>
              <a:gdLst>
                <a:gd name="T0" fmla="*/ 7 w 190"/>
                <a:gd name="T1" fmla="*/ 152 h 152"/>
                <a:gd name="T2" fmla="*/ 0 w 190"/>
                <a:gd name="T3" fmla="*/ 142 h 152"/>
                <a:gd name="T4" fmla="*/ 185 w 190"/>
                <a:gd name="T5" fmla="*/ 0 h 152"/>
                <a:gd name="T6" fmla="*/ 190 w 190"/>
                <a:gd name="T7" fmla="*/ 9 h 152"/>
                <a:gd name="T8" fmla="*/ 7 w 19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2">
                  <a:moveTo>
                    <a:pt x="7" y="152"/>
                  </a:moveTo>
                  <a:lnTo>
                    <a:pt x="0" y="142"/>
                  </a:lnTo>
                  <a:lnTo>
                    <a:pt x="185" y="0"/>
                  </a:lnTo>
                  <a:lnTo>
                    <a:pt x="190" y="9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24038" y="3227388"/>
              <a:ext cx="427038" cy="30163"/>
            </a:xfrm>
            <a:custGeom>
              <a:avLst/>
              <a:gdLst>
                <a:gd name="T0" fmla="*/ 0 w 269"/>
                <a:gd name="T1" fmla="*/ 19 h 19"/>
                <a:gd name="T2" fmla="*/ 0 w 269"/>
                <a:gd name="T3" fmla="*/ 7 h 19"/>
                <a:gd name="T4" fmla="*/ 269 w 269"/>
                <a:gd name="T5" fmla="*/ 0 h 19"/>
                <a:gd name="T6" fmla="*/ 269 w 269"/>
                <a:gd name="T7" fmla="*/ 11 h 19"/>
                <a:gd name="T8" fmla="*/ 0 w 26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">
                  <a:moveTo>
                    <a:pt x="0" y="19"/>
                  </a:moveTo>
                  <a:lnTo>
                    <a:pt x="0" y="7"/>
                  </a:lnTo>
                  <a:lnTo>
                    <a:pt x="269" y="0"/>
                  </a:lnTo>
                  <a:lnTo>
                    <a:pt x="269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30375" y="2928938"/>
              <a:ext cx="104775" cy="320675"/>
            </a:xfrm>
            <a:custGeom>
              <a:avLst/>
              <a:gdLst>
                <a:gd name="T0" fmla="*/ 54 w 66"/>
                <a:gd name="T1" fmla="*/ 202 h 202"/>
                <a:gd name="T2" fmla="*/ 0 w 66"/>
                <a:gd name="T3" fmla="*/ 3 h 202"/>
                <a:gd name="T4" fmla="*/ 12 w 66"/>
                <a:gd name="T5" fmla="*/ 0 h 202"/>
                <a:gd name="T6" fmla="*/ 66 w 66"/>
                <a:gd name="T7" fmla="*/ 199 h 202"/>
                <a:gd name="T8" fmla="*/ 54 w 66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2">
                  <a:moveTo>
                    <a:pt x="54" y="202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66" y="199"/>
                  </a:lnTo>
                  <a:lnTo>
                    <a:pt x="54" y="20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816100" y="2970213"/>
              <a:ext cx="246063" cy="279400"/>
            </a:xfrm>
            <a:custGeom>
              <a:avLst/>
              <a:gdLst>
                <a:gd name="T0" fmla="*/ 10 w 155"/>
                <a:gd name="T1" fmla="*/ 176 h 176"/>
                <a:gd name="T2" fmla="*/ 0 w 155"/>
                <a:gd name="T3" fmla="*/ 169 h 176"/>
                <a:gd name="T4" fmla="*/ 148 w 155"/>
                <a:gd name="T5" fmla="*/ 0 h 176"/>
                <a:gd name="T6" fmla="*/ 155 w 155"/>
                <a:gd name="T7" fmla="*/ 7 h 176"/>
                <a:gd name="T8" fmla="*/ 10 w 15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6">
                  <a:moveTo>
                    <a:pt x="10" y="176"/>
                  </a:moveTo>
                  <a:lnTo>
                    <a:pt x="0" y="169"/>
                  </a:lnTo>
                  <a:lnTo>
                    <a:pt x="148" y="0"/>
                  </a:lnTo>
                  <a:lnTo>
                    <a:pt x="155" y="7"/>
                  </a:lnTo>
                  <a:lnTo>
                    <a:pt x="10" y="17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3550" y="2922588"/>
              <a:ext cx="323850" cy="55563"/>
            </a:xfrm>
            <a:custGeom>
              <a:avLst/>
              <a:gdLst>
                <a:gd name="T0" fmla="*/ 204 w 204"/>
                <a:gd name="T1" fmla="*/ 35 h 35"/>
                <a:gd name="T2" fmla="*/ 0 w 204"/>
                <a:gd name="T3" fmla="*/ 9 h 35"/>
                <a:gd name="T4" fmla="*/ 0 w 204"/>
                <a:gd name="T5" fmla="*/ 0 h 35"/>
                <a:gd name="T6" fmla="*/ 204 w 204"/>
                <a:gd name="T7" fmla="*/ 26 h 35"/>
                <a:gd name="T8" fmla="*/ 204 w 2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5">
                  <a:moveTo>
                    <a:pt x="204" y="3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4" y="26"/>
                  </a:lnTo>
                  <a:lnTo>
                    <a:pt x="204" y="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46288" y="2646363"/>
              <a:ext cx="215900" cy="328613"/>
            </a:xfrm>
            <a:custGeom>
              <a:avLst/>
              <a:gdLst>
                <a:gd name="T0" fmla="*/ 10 w 136"/>
                <a:gd name="T1" fmla="*/ 207 h 207"/>
                <a:gd name="T2" fmla="*/ 0 w 136"/>
                <a:gd name="T3" fmla="*/ 200 h 207"/>
                <a:gd name="T4" fmla="*/ 126 w 136"/>
                <a:gd name="T5" fmla="*/ 0 h 207"/>
                <a:gd name="T6" fmla="*/ 136 w 136"/>
                <a:gd name="T7" fmla="*/ 8 h 207"/>
                <a:gd name="T8" fmla="*/ 10 w 136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07">
                  <a:moveTo>
                    <a:pt x="10" y="207"/>
                  </a:moveTo>
                  <a:lnTo>
                    <a:pt x="0" y="200"/>
                  </a:lnTo>
                  <a:lnTo>
                    <a:pt x="126" y="0"/>
                  </a:lnTo>
                  <a:lnTo>
                    <a:pt x="136" y="8"/>
                  </a:lnTo>
                  <a:lnTo>
                    <a:pt x="10" y="2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3650" y="2824163"/>
              <a:ext cx="244475" cy="187325"/>
            </a:xfrm>
            <a:custGeom>
              <a:avLst/>
              <a:gdLst>
                <a:gd name="T0" fmla="*/ 7 w 154"/>
                <a:gd name="T1" fmla="*/ 118 h 118"/>
                <a:gd name="T2" fmla="*/ 0 w 154"/>
                <a:gd name="T3" fmla="*/ 109 h 118"/>
                <a:gd name="T4" fmla="*/ 149 w 154"/>
                <a:gd name="T5" fmla="*/ 0 h 118"/>
                <a:gd name="T6" fmla="*/ 154 w 154"/>
                <a:gd name="T7" fmla="*/ 7 h 118"/>
                <a:gd name="T8" fmla="*/ 7 w 15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8">
                  <a:moveTo>
                    <a:pt x="7" y="118"/>
                  </a:moveTo>
                  <a:lnTo>
                    <a:pt x="0" y="109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17775" y="3008313"/>
              <a:ext cx="30163" cy="230188"/>
            </a:xfrm>
            <a:custGeom>
              <a:avLst/>
              <a:gdLst>
                <a:gd name="T0" fmla="*/ 12 w 19"/>
                <a:gd name="T1" fmla="*/ 145 h 145"/>
                <a:gd name="T2" fmla="*/ 0 w 19"/>
                <a:gd name="T3" fmla="*/ 145 h 145"/>
                <a:gd name="T4" fmla="*/ 7 w 19"/>
                <a:gd name="T5" fmla="*/ 0 h 145"/>
                <a:gd name="T6" fmla="*/ 19 w 19"/>
                <a:gd name="T7" fmla="*/ 0 h 145"/>
                <a:gd name="T8" fmla="*/ 12 w 1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5">
                  <a:moveTo>
                    <a:pt x="12" y="145"/>
                  </a:moveTo>
                  <a:lnTo>
                    <a:pt x="0" y="14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4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057400" y="2955925"/>
              <a:ext cx="479425" cy="63500"/>
            </a:xfrm>
            <a:custGeom>
              <a:avLst/>
              <a:gdLst>
                <a:gd name="T0" fmla="*/ 302 w 302"/>
                <a:gd name="T1" fmla="*/ 40 h 40"/>
                <a:gd name="T2" fmla="*/ 0 w 302"/>
                <a:gd name="T3" fmla="*/ 9 h 40"/>
                <a:gd name="T4" fmla="*/ 3 w 302"/>
                <a:gd name="T5" fmla="*/ 0 h 40"/>
                <a:gd name="T6" fmla="*/ 302 w 302"/>
                <a:gd name="T7" fmla="*/ 28 h 40"/>
                <a:gd name="T8" fmla="*/ 302 w 30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40">
                  <a:moveTo>
                    <a:pt x="302" y="4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302" y="28"/>
                  </a:lnTo>
                  <a:lnTo>
                    <a:pt x="302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25713" y="2689225"/>
              <a:ext cx="22225" cy="315913"/>
            </a:xfrm>
            <a:custGeom>
              <a:avLst/>
              <a:gdLst>
                <a:gd name="T0" fmla="*/ 2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2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2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33650" y="2989263"/>
              <a:ext cx="195263" cy="211138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25713" y="3189288"/>
              <a:ext cx="200025" cy="63500"/>
            </a:xfrm>
            <a:custGeom>
              <a:avLst/>
              <a:gdLst>
                <a:gd name="T0" fmla="*/ 5 w 126"/>
                <a:gd name="T1" fmla="*/ 40 h 40"/>
                <a:gd name="T2" fmla="*/ 0 w 126"/>
                <a:gd name="T3" fmla="*/ 31 h 40"/>
                <a:gd name="T4" fmla="*/ 123 w 126"/>
                <a:gd name="T5" fmla="*/ 0 h 40"/>
                <a:gd name="T6" fmla="*/ 126 w 126"/>
                <a:gd name="T7" fmla="*/ 12 h 40"/>
                <a:gd name="T8" fmla="*/ 5 w 1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">
                  <a:moveTo>
                    <a:pt x="5" y="40"/>
                  </a:moveTo>
                  <a:lnTo>
                    <a:pt x="0" y="31"/>
                  </a:lnTo>
                  <a:lnTo>
                    <a:pt x="123" y="0"/>
                  </a:lnTo>
                  <a:lnTo>
                    <a:pt x="126" y="1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17800" y="2832100"/>
              <a:ext cx="63500" cy="368300"/>
            </a:xfrm>
            <a:custGeom>
              <a:avLst/>
              <a:gdLst>
                <a:gd name="T0" fmla="*/ 12 w 40"/>
                <a:gd name="T1" fmla="*/ 232 h 232"/>
                <a:gd name="T2" fmla="*/ 0 w 40"/>
                <a:gd name="T3" fmla="*/ 232 h 232"/>
                <a:gd name="T4" fmla="*/ 29 w 40"/>
                <a:gd name="T5" fmla="*/ 0 h 232"/>
                <a:gd name="T6" fmla="*/ 40 w 40"/>
                <a:gd name="T7" fmla="*/ 0 h 232"/>
                <a:gd name="T8" fmla="*/ 12 w 40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2">
                  <a:moveTo>
                    <a:pt x="12" y="232"/>
                  </a:moveTo>
                  <a:lnTo>
                    <a:pt x="0" y="2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767013" y="2497138"/>
              <a:ext cx="176213" cy="341313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1 h 215"/>
                <a:gd name="T4" fmla="*/ 102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1"/>
                  </a:lnTo>
                  <a:lnTo>
                    <a:pt x="102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5763" y="2089150"/>
              <a:ext cx="211138" cy="419100"/>
            </a:xfrm>
            <a:custGeom>
              <a:avLst/>
              <a:gdLst>
                <a:gd name="T0" fmla="*/ 9 w 133"/>
                <a:gd name="T1" fmla="*/ 264 h 264"/>
                <a:gd name="T2" fmla="*/ 0 w 133"/>
                <a:gd name="T3" fmla="*/ 259 h 264"/>
                <a:gd name="T4" fmla="*/ 121 w 133"/>
                <a:gd name="T5" fmla="*/ 0 h 264"/>
                <a:gd name="T6" fmla="*/ 133 w 133"/>
                <a:gd name="T7" fmla="*/ 5 h 264"/>
                <a:gd name="T8" fmla="*/ 9 w 13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4">
                  <a:moveTo>
                    <a:pt x="9" y="264"/>
                  </a:moveTo>
                  <a:lnTo>
                    <a:pt x="0" y="259"/>
                  </a:lnTo>
                  <a:lnTo>
                    <a:pt x="121" y="0"/>
                  </a:lnTo>
                  <a:lnTo>
                    <a:pt x="133" y="5"/>
                  </a:lnTo>
                  <a:lnTo>
                    <a:pt x="9" y="26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17800" y="2270125"/>
              <a:ext cx="225425" cy="238125"/>
            </a:xfrm>
            <a:custGeom>
              <a:avLst/>
              <a:gdLst>
                <a:gd name="T0" fmla="*/ 133 w 142"/>
                <a:gd name="T1" fmla="*/ 150 h 150"/>
                <a:gd name="T2" fmla="*/ 0 w 142"/>
                <a:gd name="T3" fmla="*/ 10 h 150"/>
                <a:gd name="T4" fmla="*/ 10 w 142"/>
                <a:gd name="T5" fmla="*/ 0 h 150"/>
                <a:gd name="T6" fmla="*/ 142 w 142"/>
                <a:gd name="T7" fmla="*/ 143 h 150"/>
                <a:gd name="T8" fmla="*/ 133 w 14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50">
                  <a:moveTo>
                    <a:pt x="133" y="15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2" y="143"/>
                  </a:lnTo>
                  <a:lnTo>
                    <a:pt x="133" y="15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28888" y="2270125"/>
              <a:ext cx="204788" cy="425450"/>
            </a:xfrm>
            <a:custGeom>
              <a:avLst/>
              <a:gdLst>
                <a:gd name="T0" fmla="*/ 10 w 129"/>
                <a:gd name="T1" fmla="*/ 268 h 268"/>
                <a:gd name="T2" fmla="*/ 0 w 129"/>
                <a:gd name="T3" fmla="*/ 264 h 268"/>
                <a:gd name="T4" fmla="*/ 119 w 129"/>
                <a:gd name="T5" fmla="*/ 0 h 268"/>
                <a:gd name="T6" fmla="*/ 129 w 129"/>
                <a:gd name="T7" fmla="*/ 5 h 268"/>
                <a:gd name="T8" fmla="*/ 10 w 12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8">
                  <a:moveTo>
                    <a:pt x="10" y="268"/>
                  </a:moveTo>
                  <a:lnTo>
                    <a:pt x="0" y="264"/>
                  </a:lnTo>
                  <a:lnTo>
                    <a:pt x="119" y="0"/>
                  </a:lnTo>
                  <a:lnTo>
                    <a:pt x="129" y="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54250" y="2640013"/>
              <a:ext cx="279400" cy="60325"/>
            </a:xfrm>
            <a:custGeom>
              <a:avLst/>
              <a:gdLst>
                <a:gd name="T0" fmla="*/ 173 w 176"/>
                <a:gd name="T1" fmla="*/ 38 h 38"/>
                <a:gd name="T2" fmla="*/ 0 w 176"/>
                <a:gd name="T3" fmla="*/ 12 h 38"/>
                <a:gd name="T4" fmla="*/ 0 w 176"/>
                <a:gd name="T5" fmla="*/ 0 h 38"/>
                <a:gd name="T6" fmla="*/ 176 w 176"/>
                <a:gd name="T7" fmla="*/ 26 h 38"/>
                <a:gd name="T8" fmla="*/ 173 w 17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8">
                  <a:moveTo>
                    <a:pt x="173" y="3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6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533650" y="2681288"/>
              <a:ext cx="244475" cy="153988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8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8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6825" y="2492375"/>
              <a:ext cx="400050" cy="200025"/>
            </a:xfrm>
            <a:custGeom>
              <a:avLst/>
              <a:gdLst>
                <a:gd name="T0" fmla="*/ 5 w 252"/>
                <a:gd name="T1" fmla="*/ 126 h 126"/>
                <a:gd name="T2" fmla="*/ 0 w 252"/>
                <a:gd name="T3" fmla="*/ 116 h 126"/>
                <a:gd name="T4" fmla="*/ 247 w 252"/>
                <a:gd name="T5" fmla="*/ 0 h 126"/>
                <a:gd name="T6" fmla="*/ 252 w 252"/>
                <a:gd name="T7" fmla="*/ 12 h 126"/>
                <a:gd name="T8" fmla="*/ 5 w 25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6">
                  <a:moveTo>
                    <a:pt x="5" y="126"/>
                  </a:moveTo>
                  <a:lnTo>
                    <a:pt x="0" y="116"/>
                  </a:lnTo>
                  <a:lnTo>
                    <a:pt x="247" y="0"/>
                  </a:lnTo>
                  <a:lnTo>
                    <a:pt x="252" y="12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73325" y="2341563"/>
              <a:ext cx="71438" cy="342900"/>
            </a:xfrm>
            <a:custGeom>
              <a:avLst/>
              <a:gdLst>
                <a:gd name="T0" fmla="*/ 33 w 45"/>
                <a:gd name="T1" fmla="*/ 216 h 216"/>
                <a:gd name="T2" fmla="*/ 0 w 45"/>
                <a:gd name="T3" fmla="*/ 3 h 216"/>
                <a:gd name="T4" fmla="*/ 9 w 45"/>
                <a:gd name="T5" fmla="*/ 0 h 216"/>
                <a:gd name="T6" fmla="*/ 45 w 45"/>
                <a:gd name="T7" fmla="*/ 214 h 216"/>
                <a:gd name="T8" fmla="*/ 33 w 45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6">
                  <a:moveTo>
                    <a:pt x="33" y="21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45" y="214"/>
                  </a:lnTo>
                  <a:lnTo>
                    <a:pt x="33" y="21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43138" y="2349500"/>
              <a:ext cx="19050" cy="296863"/>
            </a:xfrm>
            <a:custGeom>
              <a:avLst/>
              <a:gdLst>
                <a:gd name="T0" fmla="*/ 2 w 12"/>
                <a:gd name="T1" fmla="*/ 187 h 187"/>
                <a:gd name="T2" fmla="*/ 0 w 12"/>
                <a:gd name="T3" fmla="*/ 0 h 187"/>
                <a:gd name="T4" fmla="*/ 12 w 12"/>
                <a:gd name="T5" fmla="*/ 0 h 187"/>
                <a:gd name="T6" fmla="*/ 12 w 12"/>
                <a:gd name="T7" fmla="*/ 187 h 187"/>
                <a:gd name="T8" fmla="*/ 2 w 12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7">
                  <a:moveTo>
                    <a:pt x="2" y="18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7"/>
                  </a:lnTo>
                  <a:lnTo>
                    <a:pt x="2" y="18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224088" y="1885950"/>
              <a:ext cx="38100" cy="466725"/>
            </a:xfrm>
            <a:custGeom>
              <a:avLst/>
              <a:gdLst>
                <a:gd name="T0" fmla="*/ 12 w 24"/>
                <a:gd name="T1" fmla="*/ 294 h 294"/>
                <a:gd name="T2" fmla="*/ 0 w 24"/>
                <a:gd name="T3" fmla="*/ 3 h 294"/>
                <a:gd name="T4" fmla="*/ 12 w 24"/>
                <a:gd name="T5" fmla="*/ 0 h 294"/>
                <a:gd name="T6" fmla="*/ 24 w 24"/>
                <a:gd name="T7" fmla="*/ 294 h 294"/>
                <a:gd name="T8" fmla="*/ 12 w 2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4">
                  <a:moveTo>
                    <a:pt x="12" y="294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4"/>
                  </a:lnTo>
                  <a:lnTo>
                    <a:pt x="12" y="29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54250" y="2335213"/>
              <a:ext cx="230188" cy="33338"/>
            </a:xfrm>
            <a:custGeom>
              <a:avLst/>
              <a:gdLst>
                <a:gd name="T0" fmla="*/ 2 w 145"/>
                <a:gd name="T1" fmla="*/ 21 h 21"/>
                <a:gd name="T2" fmla="*/ 0 w 145"/>
                <a:gd name="T3" fmla="*/ 9 h 21"/>
                <a:gd name="T4" fmla="*/ 145 w 145"/>
                <a:gd name="T5" fmla="*/ 0 h 21"/>
                <a:gd name="T6" fmla="*/ 145 w 145"/>
                <a:gd name="T7" fmla="*/ 11 h 21"/>
                <a:gd name="T8" fmla="*/ 2 w 1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">
                  <a:moveTo>
                    <a:pt x="2" y="21"/>
                  </a:moveTo>
                  <a:lnTo>
                    <a:pt x="0" y="9"/>
                  </a:lnTo>
                  <a:lnTo>
                    <a:pt x="145" y="0"/>
                  </a:lnTo>
                  <a:lnTo>
                    <a:pt x="145" y="1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930400" y="2352675"/>
              <a:ext cx="327025" cy="222250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1 h 140"/>
                <a:gd name="T4" fmla="*/ 199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1"/>
                  </a:lnTo>
                  <a:lnTo>
                    <a:pt x="199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730375" y="2563813"/>
              <a:ext cx="214313" cy="369888"/>
            </a:xfrm>
            <a:custGeom>
              <a:avLst/>
              <a:gdLst>
                <a:gd name="T0" fmla="*/ 9 w 135"/>
                <a:gd name="T1" fmla="*/ 233 h 233"/>
                <a:gd name="T2" fmla="*/ 0 w 135"/>
                <a:gd name="T3" fmla="*/ 226 h 233"/>
                <a:gd name="T4" fmla="*/ 123 w 135"/>
                <a:gd name="T5" fmla="*/ 0 h 233"/>
                <a:gd name="T6" fmla="*/ 135 w 135"/>
                <a:gd name="T7" fmla="*/ 5 h 233"/>
                <a:gd name="T8" fmla="*/ 9 w 135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3">
                  <a:moveTo>
                    <a:pt x="9" y="233"/>
                  </a:moveTo>
                  <a:lnTo>
                    <a:pt x="0" y="226"/>
                  </a:lnTo>
                  <a:lnTo>
                    <a:pt x="123" y="0"/>
                  </a:lnTo>
                  <a:lnTo>
                    <a:pt x="135" y="5"/>
                  </a:lnTo>
                  <a:lnTo>
                    <a:pt x="9" y="2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33550" y="2643188"/>
              <a:ext cx="523875" cy="282575"/>
            </a:xfrm>
            <a:custGeom>
              <a:avLst/>
              <a:gdLst>
                <a:gd name="T0" fmla="*/ 5 w 330"/>
                <a:gd name="T1" fmla="*/ 178 h 178"/>
                <a:gd name="T2" fmla="*/ 0 w 330"/>
                <a:gd name="T3" fmla="*/ 168 h 178"/>
                <a:gd name="T4" fmla="*/ 323 w 330"/>
                <a:gd name="T5" fmla="*/ 0 h 178"/>
                <a:gd name="T6" fmla="*/ 330 w 330"/>
                <a:gd name="T7" fmla="*/ 10 h 178"/>
                <a:gd name="T8" fmla="*/ 5 w 330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8">
                  <a:moveTo>
                    <a:pt x="5" y="178"/>
                  </a:moveTo>
                  <a:lnTo>
                    <a:pt x="0" y="168"/>
                  </a:lnTo>
                  <a:lnTo>
                    <a:pt x="323" y="0"/>
                  </a:lnTo>
                  <a:lnTo>
                    <a:pt x="330" y="10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930400" y="2560638"/>
              <a:ext cx="131763" cy="406400"/>
            </a:xfrm>
            <a:custGeom>
              <a:avLst/>
              <a:gdLst>
                <a:gd name="T0" fmla="*/ 71 w 83"/>
                <a:gd name="T1" fmla="*/ 256 h 256"/>
                <a:gd name="T2" fmla="*/ 0 w 83"/>
                <a:gd name="T3" fmla="*/ 5 h 256"/>
                <a:gd name="T4" fmla="*/ 9 w 83"/>
                <a:gd name="T5" fmla="*/ 0 h 256"/>
                <a:gd name="T6" fmla="*/ 83 w 83"/>
                <a:gd name="T7" fmla="*/ 251 h 256"/>
                <a:gd name="T8" fmla="*/ 71 w 83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6">
                  <a:moveTo>
                    <a:pt x="71" y="256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83" y="251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462088" y="2365375"/>
              <a:ext cx="279400" cy="557213"/>
            </a:xfrm>
            <a:custGeom>
              <a:avLst/>
              <a:gdLst>
                <a:gd name="T0" fmla="*/ 166 w 176"/>
                <a:gd name="T1" fmla="*/ 351 h 351"/>
                <a:gd name="T2" fmla="*/ 0 w 176"/>
                <a:gd name="T3" fmla="*/ 4 h 351"/>
                <a:gd name="T4" fmla="*/ 12 w 176"/>
                <a:gd name="T5" fmla="*/ 0 h 351"/>
                <a:gd name="T6" fmla="*/ 176 w 176"/>
                <a:gd name="T7" fmla="*/ 346 h 351"/>
                <a:gd name="T8" fmla="*/ 166 w 176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51">
                  <a:moveTo>
                    <a:pt x="166" y="35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76" y="346"/>
                  </a:lnTo>
                  <a:lnTo>
                    <a:pt x="166" y="35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46200" y="1789113"/>
              <a:ext cx="134938" cy="582613"/>
            </a:xfrm>
            <a:custGeom>
              <a:avLst/>
              <a:gdLst>
                <a:gd name="T0" fmla="*/ 73 w 85"/>
                <a:gd name="T1" fmla="*/ 367 h 367"/>
                <a:gd name="T2" fmla="*/ 0 w 85"/>
                <a:gd name="T3" fmla="*/ 2 h 367"/>
                <a:gd name="T4" fmla="*/ 9 w 85"/>
                <a:gd name="T5" fmla="*/ 0 h 367"/>
                <a:gd name="T6" fmla="*/ 85 w 85"/>
                <a:gd name="T7" fmla="*/ 367 h 367"/>
                <a:gd name="T8" fmla="*/ 73 w 8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7">
                  <a:moveTo>
                    <a:pt x="73" y="367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85" y="367"/>
                  </a:lnTo>
                  <a:lnTo>
                    <a:pt x="73" y="36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349375" y="1789113"/>
              <a:ext cx="268288" cy="222250"/>
            </a:xfrm>
            <a:custGeom>
              <a:avLst/>
              <a:gdLst>
                <a:gd name="T0" fmla="*/ 161 w 169"/>
                <a:gd name="T1" fmla="*/ 140 h 140"/>
                <a:gd name="T2" fmla="*/ 0 w 169"/>
                <a:gd name="T3" fmla="*/ 7 h 140"/>
                <a:gd name="T4" fmla="*/ 7 w 169"/>
                <a:gd name="T5" fmla="*/ 0 h 140"/>
                <a:gd name="T6" fmla="*/ 169 w 169"/>
                <a:gd name="T7" fmla="*/ 130 h 140"/>
                <a:gd name="T8" fmla="*/ 161 w 16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0">
                  <a:moveTo>
                    <a:pt x="161" y="14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9" y="130"/>
                  </a:lnTo>
                  <a:lnTo>
                    <a:pt x="161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62088" y="2003425"/>
              <a:ext cx="158750" cy="361950"/>
            </a:xfrm>
            <a:custGeom>
              <a:avLst/>
              <a:gdLst>
                <a:gd name="T0" fmla="*/ 10 w 100"/>
                <a:gd name="T1" fmla="*/ 228 h 228"/>
                <a:gd name="T2" fmla="*/ 0 w 100"/>
                <a:gd name="T3" fmla="*/ 223 h 228"/>
                <a:gd name="T4" fmla="*/ 90 w 100"/>
                <a:gd name="T5" fmla="*/ 0 h 228"/>
                <a:gd name="T6" fmla="*/ 100 w 100"/>
                <a:gd name="T7" fmla="*/ 5 h 228"/>
                <a:gd name="T8" fmla="*/ 10 w 10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28">
                  <a:moveTo>
                    <a:pt x="10" y="228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100" y="5"/>
                  </a:lnTo>
                  <a:lnTo>
                    <a:pt x="10" y="2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04963" y="1995488"/>
              <a:ext cx="287338" cy="169863"/>
            </a:xfrm>
            <a:custGeom>
              <a:avLst/>
              <a:gdLst>
                <a:gd name="T0" fmla="*/ 174 w 181"/>
                <a:gd name="T1" fmla="*/ 107 h 107"/>
                <a:gd name="T2" fmla="*/ 0 w 181"/>
                <a:gd name="T3" fmla="*/ 10 h 107"/>
                <a:gd name="T4" fmla="*/ 5 w 181"/>
                <a:gd name="T5" fmla="*/ 0 h 107"/>
                <a:gd name="T6" fmla="*/ 181 w 181"/>
                <a:gd name="T7" fmla="*/ 97 h 107"/>
                <a:gd name="T8" fmla="*/ 174 w 18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7">
                  <a:moveTo>
                    <a:pt x="174" y="107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81" y="97"/>
                  </a:lnTo>
                  <a:lnTo>
                    <a:pt x="174" y="1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73250" y="2154238"/>
              <a:ext cx="68263" cy="417513"/>
            </a:xfrm>
            <a:custGeom>
              <a:avLst/>
              <a:gdLst>
                <a:gd name="T0" fmla="*/ 33 w 43"/>
                <a:gd name="T1" fmla="*/ 263 h 263"/>
                <a:gd name="T2" fmla="*/ 0 w 43"/>
                <a:gd name="T3" fmla="*/ 2 h 263"/>
                <a:gd name="T4" fmla="*/ 12 w 43"/>
                <a:gd name="T5" fmla="*/ 0 h 263"/>
                <a:gd name="T6" fmla="*/ 43 w 43"/>
                <a:gd name="T7" fmla="*/ 261 h 263"/>
                <a:gd name="T8" fmla="*/ 33 w 43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3">
                  <a:moveTo>
                    <a:pt x="33" y="263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1"/>
                  </a:lnTo>
                  <a:lnTo>
                    <a:pt x="33" y="2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1188" y="2149475"/>
              <a:ext cx="373063" cy="215900"/>
            </a:xfrm>
            <a:custGeom>
              <a:avLst/>
              <a:gdLst>
                <a:gd name="T0" fmla="*/ 230 w 235"/>
                <a:gd name="T1" fmla="*/ 136 h 136"/>
                <a:gd name="T2" fmla="*/ 0 w 235"/>
                <a:gd name="T3" fmla="*/ 10 h 136"/>
                <a:gd name="T4" fmla="*/ 7 w 235"/>
                <a:gd name="T5" fmla="*/ 0 h 136"/>
                <a:gd name="T6" fmla="*/ 235 w 235"/>
                <a:gd name="T7" fmla="*/ 126 h 136"/>
                <a:gd name="T8" fmla="*/ 230 w 23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0" y="1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235" y="126"/>
                  </a:lnTo>
                  <a:lnTo>
                    <a:pt x="230" y="13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39913" y="1939925"/>
              <a:ext cx="52388" cy="222250"/>
            </a:xfrm>
            <a:custGeom>
              <a:avLst/>
              <a:gdLst>
                <a:gd name="T0" fmla="*/ 23 w 33"/>
                <a:gd name="T1" fmla="*/ 140 h 140"/>
                <a:gd name="T2" fmla="*/ 0 w 33"/>
                <a:gd name="T3" fmla="*/ 0 h 140"/>
                <a:gd name="T4" fmla="*/ 12 w 33"/>
                <a:gd name="T5" fmla="*/ 0 h 140"/>
                <a:gd name="T6" fmla="*/ 33 w 33"/>
                <a:gd name="T7" fmla="*/ 137 h 140"/>
                <a:gd name="T8" fmla="*/ 23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3" y="14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3" y="137"/>
                  </a:lnTo>
                  <a:lnTo>
                    <a:pt x="23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466850" y="2146300"/>
              <a:ext cx="417513" cy="214313"/>
            </a:xfrm>
            <a:custGeom>
              <a:avLst/>
              <a:gdLst>
                <a:gd name="T0" fmla="*/ 7 w 263"/>
                <a:gd name="T1" fmla="*/ 135 h 135"/>
                <a:gd name="T2" fmla="*/ 0 w 263"/>
                <a:gd name="T3" fmla="*/ 126 h 135"/>
                <a:gd name="T4" fmla="*/ 258 w 263"/>
                <a:gd name="T5" fmla="*/ 0 h 135"/>
                <a:gd name="T6" fmla="*/ 263 w 263"/>
                <a:gd name="T7" fmla="*/ 10 h 135"/>
                <a:gd name="T8" fmla="*/ 7 w 263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5">
                  <a:moveTo>
                    <a:pt x="7" y="135"/>
                  </a:moveTo>
                  <a:lnTo>
                    <a:pt x="0" y="126"/>
                  </a:lnTo>
                  <a:lnTo>
                    <a:pt x="258" y="0"/>
                  </a:lnTo>
                  <a:lnTo>
                    <a:pt x="263" y="10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470025" y="2349500"/>
              <a:ext cx="463550" cy="214313"/>
            </a:xfrm>
            <a:custGeom>
              <a:avLst/>
              <a:gdLst>
                <a:gd name="T0" fmla="*/ 287 w 292"/>
                <a:gd name="T1" fmla="*/ 135 h 135"/>
                <a:gd name="T2" fmla="*/ 0 w 292"/>
                <a:gd name="T3" fmla="*/ 10 h 135"/>
                <a:gd name="T4" fmla="*/ 5 w 292"/>
                <a:gd name="T5" fmla="*/ 0 h 135"/>
                <a:gd name="T6" fmla="*/ 292 w 292"/>
                <a:gd name="T7" fmla="*/ 126 h 135"/>
                <a:gd name="T8" fmla="*/ 287 w 29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5">
                  <a:moveTo>
                    <a:pt x="287" y="135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92" y="126"/>
                  </a:lnTo>
                  <a:lnTo>
                    <a:pt x="28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941513" y="2492375"/>
              <a:ext cx="987425" cy="82550"/>
            </a:xfrm>
            <a:custGeom>
              <a:avLst/>
              <a:gdLst>
                <a:gd name="T0" fmla="*/ 0 w 622"/>
                <a:gd name="T1" fmla="*/ 52 h 52"/>
                <a:gd name="T2" fmla="*/ 0 w 622"/>
                <a:gd name="T3" fmla="*/ 41 h 52"/>
                <a:gd name="T4" fmla="*/ 622 w 622"/>
                <a:gd name="T5" fmla="*/ 0 h 52"/>
                <a:gd name="T6" fmla="*/ 622 w 622"/>
                <a:gd name="T7" fmla="*/ 12 h 52"/>
                <a:gd name="T8" fmla="*/ 0 w 62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52">
                  <a:moveTo>
                    <a:pt x="0" y="52"/>
                  </a:moveTo>
                  <a:lnTo>
                    <a:pt x="0" y="41"/>
                  </a:lnTo>
                  <a:lnTo>
                    <a:pt x="622" y="0"/>
                  </a:lnTo>
                  <a:lnTo>
                    <a:pt x="622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720975" y="2085975"/>
              <a:ext cx="407988" cy="195263"/>
            </a:xfrm>
            <a:custGeom>
              <a:avLst/>
              <a:gdLst>
                <a:gd name="T0" fmla="*/ 5 w 257"/>
                <a:gd name="T1" fmla="*/ 123 h 123"/>
                <a:gd name="T2" fmla="*/ 0 w 257"/>
                <a:gd name="T3" fmla="*/ 114 h 123"/>
                <a:gd name="T4" fmla="*/ 254 w 257"/>
                <a:gd name="T5" fmla="*/ 0 h 123"/>
                <a:gd name="T6" fmla="*/ 257 w 257"/>
                <a:gd name="T7" fmla="*/ 10 h 123"/>
                <a:gd name="T8" fmla="*/ 5 w 25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23">
                  <a:moveTo>
                    <a:pt x="5" y="123"/>
                  </a:moveTo>
                  <a:lnTo>
                    <a:pt x="0" y="114"/>
                  </a:lnTo>
                  <a:lnTo>
                    <a:pt x="254" y="0"/>
                  </a:lnTo>
                  <a:lnTo>
                    <a:pt x="257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76500" y="2266950"/>
              <a:ext cx="252413" cy="82550"/>
            </a:xfrm>
            <a:custGeom>
              <a:avLst/>
              <a:gdLst>
                <a:gd name="T0" fmla="*/ 5 w 159"/>
                <a:gd name="T1" fmla="*/ 52 h 52"/>
                <a:gd name="T2" fmla="*/ 0 w 159"/>
                <a:gd name="T3" fmla="*/ 40 h 52"/>
                <a:gd name="T4" fmla="*/ 154 w 159"/>
                <a:gd name="T5" fmla="*/ 0 h 52"/>
                <a:gd name="T6" fmla="*/ 159 w 159"/>
                <a:gd name="T7" fmla="*/ 9 h 52"/>
                <a:gd name="T8" fmla="*/ 5 w 15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2">
                  <a:moveTo>
                    <a:pt x="5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9" y="9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94038" y="1570038"/>
              <a:ext cx="42863" cy="523875"/>
            </a:xfrm>
            <a:custGeom>
              <a:avLst/>
              <a:gdLst>
                <a:gd name="T0" fmla="*/ 15 w 27"/>
                <a:gd name="T1" fmla="*/ 330 h 330"/>
                <a:gd name="T2" fmla="*/ 0 w 27"/>
                <a:gd name="T3" fmla="*/ 0 h 330"/>
                <a:gd name="T4" fmla="*/ 12 w 27"/>
                <a:gd name="T5" fmla="*/ 0 h 330"/>
                <a:gd name="T6" fmla="*/ 27 w 27"/>
                <a:gd name="T7" fmla="*/ 330 h 330"/>
                <a:gd name="T8" fmla="*/ 15 w 27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0">
                  <a:moveTo>
                    <a:pt x="15" y="33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330"/>
                  </a:lnTo>
                  <a:lnTo>
                    <a:pt x="15" y="33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11463" y="1239838"/>
              <a:ext cx="298450" cy="338138"/>
            </a:xfrm>
            <a:custGeom>
              <a:avLst/>
              <a:gdLst>
                <a:gd name="T0" fmla="*/ 178 w 188"/>
                <a:gd name="T1" fmla="*/ 213 h 213"/>
                <a:gd name="T2" fmla="*/ 0 w 188"/>
                <a:gd name="T3" fmla="*/ 7 h 213"/>
                <a:gd name="T4" fmla="*/ 8 w 188"/>
                <a:gd name="T5" fmla="*/ 0 h 213"/>
                <a:gd name="T6" fmla="*/ 188 w 188"/>
                <a:gd name="T7" fmla="*/ 206 h 213"/>
                <a:gd name="T8" fmla="*/ 178 w 188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3">
                  <a:moveTo>
                    <a:pt x="178" y="213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8" y="206"/>
                  </a:lnTo>
                  <a:lnTo>
                    <a:pt x="178" y="21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868613" y="1566863"/>
              <a:ext cx="238125" cy="187325"/>
            </a:xfrm>
            <a:custGeom>
              <a:avLst/>
              <a:gdLst>
                <a:gd name="T0" fmla="*/ 7 w 150"/>
                <a:gd name="T1" fmla="*/ 118 h 118"/>
                <a:gd name="T2" fmla="*/ 0 w 150"/>
                <a:gd name="T3" fmla="*/ 109 h 118"/>
                <a:gd name="T4" fmla="*/ 142 w 150"/>
                <a:gd name="T5" fmla="*/ 0 h 118"/>
                <a:gd name="T6" fmla="*/ 150 w 150"/>
                <a:gd name="T7" fmla="*/ 9 h 118"/>
                <a:gd name="T8" fmla="*/ 7 w 15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8">
                  <a:moveTo>
                    <a:pt x="7" y="118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50" y="9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27313" y="1739900"/>
              <a:ext cx="252413" cy="217488"/>
            </a:xfrm>
            <a:custGeom>
              <a:avLst/>
              <a:gdLst>
                <a:gd name="T0" fmla="*/ 7 w 159"/>
                <a:gd name="T1" fmla="*/ 137 h 137"/>
                <a:gd name="T2" fmla="*/ 0 w 159"/>
                <a:gd name="T3" fmla="*/ 130 h 137"/>
                <a:gd name="T4" fmla="*/ 152 w 159"/>
                <a:gd name="T5" fmla="*/ 0 h 137"/>
                <a:gd name="T6" fmla="*/ 159 w 159"/>
                <a:gd name="T7" fmla="*/ 9 h 137"/>
                <a:gd name="T8" fmla="*/ 7 w 15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7" y="137"/>
                  </a:moveTo>
                  <a:lnTo>
                    <a:pt x="0" y="130"/>
                  </a:lnTo>
                  <a:lnTo>
                    <a:pt x="152" y="0"/>
                  </a:lnTo>
                  <a:lnTo>
                    <a:pt x="159" y="9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2025" y="1890713"/>
              <a:ext cx="403225" cy="66675"/>
            </a:xfrm>
            <a:custGeom>
              <a:avLst/>
              <a:gdLst>
                <a:gd name="T0" fmla="*/ 254 w 254"/>
                <a:gd name="T1" fmla="*/ 42 h 42"/>
                <a:gd name="T2" fmla="*/ 0 w 254"/>
                <a:gd name="T3" fmla="*/ 9 h 42"/>
                <a:gd name="T4" fmla="*/ 2 w 254"/>
                <a:gd name="T5" fmla="*/ 0 h 42"/>
                <a:gd name="T6" fmla="*/ 254 w 254"/>
                <a:gd name="T7" fmla="*/ 33 h 42"/>
                <a:gd name="T8" fmla="*/ 254 w 25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2">
                  <a:moveTo>
                    <a:pt x="254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4" y="33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851025" y="1893888"/>
              <a:ext cx="381000" cy="52388"/>
            </a:xfrm>
            <a:custGeom>
              <a:avLst/>
              <a:gdLst>
                <a:gd name="T0" fmla="*/ 0 w 240"/>
                <a:gd name="T1" fmla="*/ 33 h 33"/>
                <a:gd name="T2" fmla="*/ 0 w 240"/>
                <a:gd name="T3" fmla="*/ 24 h 33"/>
                <a:gd name="T4" fmla="*/ 240 w 240"/>
                <a:gd name="T5" fmla="*/ 0 h 33"/>
                <a:gd name="T6" fmla="*/ 240 w 240"/>
                <a:gd name="T7" fmla="*/ 12 h 33"/>
                <a:gd name="T8" fmla="*/ 0 w 24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3">
                  <a:moveTo>
                    <a:pt x="0" y="33"/>
                  </a:moveTo>
                  <a:lnTo>
                    <a:pt x="0" y="24"/>
                  </a:lnTo>
                  <a:lnTo>
                    <a:pt x="240" y="0"/>
                  </a:lnTo>
                  <a:lnTo>
                    <a:pt x="240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352550" y="1784350"/>
              <a:ext cx="498475" cy="166688"/>
            </a:xfrm>
            <a:custGeom>
              <a:avLst/>
              <a:gdLst>
                <a:gd name="T0" fmla="*/ 311 w 314"/>
                <a:gd name="T1" fmla="*/ 105 h 105"/>
                <a:gd name="T2" fmla="*/ 0 w 314"/>
                <a:gd name="T3" fmla="*/ 10 h 105"/>
                <a:gd name="T4" fmla="*/ 3 w 314"/>
                <a:gd name="T5" fmla="*/ 0 h 105"/>
                <a:gd name="T6" fmla="*/ 314 w 314"/>
                <a:gd name="T7" fmla="*/ 95 h 105"/>
                <a:gd name="T8" fmla="*/ 311 w 314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105">
                  <a:moveTo>
                    <a:pt x="311" y="105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14" y="95"/>
                  </a:lnTo>
                  <a:lnTo>
                    <a:pt x="311" y="1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09725" y="1939925"/>
              <a:ext cx="236538" cy="74613"/>
            </a:xfrm>
            <a:custGeom>
              <a:avLst/>
              <a:gdLst>
                <a:gd name="T0" fmla="*/ 2 w 149"/>
                <a:gd name="T1" fmla="*/ 47 h 47"/>
                <a:gd name="T2" fmla="*/ 0 w 149"/>
                <a:gd name="T3" fmla="*/ 35 h 47"/>
                <a:gd name="T4" fmla="*/ 147 w 149"/>
                <a:gd name="T5" fmla="*/ 0 h 47"/>
                <a:gd name="T6" fmla="*/ 149 w 149"/>
                <a:gd name="T7" fmla="*/ 9 h 47"/>
                <a:gd name="T8" fmla="*/ 2 w 14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7">
                  <a:moveTo>
                    <a:pt x="2" y="47"/>
                  </a:moveTo>
                  <a:lnTo>
                    <a:pt x="0" y="35"/>
                  </a:lnTo>
                  <a:lnTo>
                    <a:pt x="147" y="0"/>
                  </a:lnTo>
                  <a:lnTo>
                    <a:pt x="149" y="9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1188" y="1943100"/>
              <a:ext cx="754063" cy="211138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0 w 200"/>
                <a:gd name="T5" fmla="*/ 54 h 56"/>
                <a:gd name="T6" fmla="*/ 0 w 200"/>
                <a:gd name="T7" fmla="*/ 52 h 56"/>
                <a:gd name="T8" fmla="*/ 198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1"/>
                    <a:pt x="145" y="14"/>
                    <a:pt x="198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881188" y="1898650"/>
              <a:ext cx="357188" cy="258763"/>
            </a:xfrm>
            <a:custGeom>
              <a:avLst/>
              <a:gdLst>
                <a:gd name="T0" fmla="*/ 5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9 h 163"/>
                <a:gd name="T8" fmla="*/ 5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5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9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238375" y="1739900"/>
              <a:ext cx="633413" cy="158750"/>
            </a:xfrm>
            <a:custGeom>
              <a:avLst/>
              <a:gdLst>
                <a:gd name="T0" fmla="*/ 3 w 399"/>
                <a:gd name="T1" fmla="*/ 100 h 100"/>
                <a:gd name="T2" fmla="*/ 0 w 399"/>
                <a:gd name="T3" fmla="*/ 88 h 100"/>
                <a:gd name="T4" fmla="*/ 397 w 399"/>
                <a:gd name="T5" fmla="*/ 0 h 100"/>
                <a:gd name="T6" fmla="*/ 399 w 399"/>
                <a:gd name="T7" fmla="*/ 12 h 100"/>
                <a:gd name="T8" fmla="*/ 3 w 39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100">
                  <a:moveTo>
                    <a:pt x="3" y="100"/>
                  </a:moveTo>
                  <a:lnTo>
                    <a:pt x="0" y="88"/>
                  </a:lnTo>
                  <a:lnTo>
                    <a:pt x="397" y="0"/>
                  </a:lnTo>
                  <a:lnTo>
                    <a:pt x="399" y="12"/>
                  </a:lnTo>
                  <a:lnTo>
                    <a:pt x="3" y="10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27313" y="1954213"/>
              <a:ext cx="109538" cy="315913"/>
            </a:xfrm>
            <a:custGeom>
              <a:avLst/>
              <a:gdLst>
                <a:gd name="T0" fmla="*/ 57 w 69"/>
                <a:gd name="T1" fmla="*/ 199 h 199"/>
                <a:gd name="T2" fmla="*/ 0 w 69"/>
                <a:gd name="T3" fmla="*/ 2 h 199"/>
                <a:gd name="T4" fmla="*/ 10 w 69"/>
                <a:gd name="T5" fmla="*/ 0 h 199"/>
                <a:gd name="T6" fmla="*/ 69 w 69"/>
                <a:gd name="T7" fmla="*/ 197 h 199"/>
                <a:gd name="T8" fmla="*/ 57 w 6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9">
                  <a:moveTo>
                    <a:pt x="57" y="19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69" y="197"/>
                  </a:lnTo>
                  <a:lnTo>
                    <a:pt x="57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57450" y="1495425"/>
              <a:ext cx="641350" cy="82550"/>
            </a:xfrm>
            <a:custGeom>
              <a:avLst/>
              <a:gdLst>
                <a:gd name="T0" fmla="*/ 401 w 404"/>
                <a:gd name="T1" fmla="*/ 52 h 52"/>
                <a:gd name="T2" fmla="*/ 0 w 404"/>
                <a:gd name="T3" fmla="*/ 12 h 52"/>
                <a:gd name="T4" fmla="*/ 0 w 404"/>
                <a:gd name="T5" fmla="*/ 0 h 52"/>
                <a:gd name="T6" fmla="*/ 404 w 404"/>
                <a:gd name="T7" fmla="*/ 42 h 52"/>
                <a:gd name="T8" fmla="*/ 401 w 40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2">
                  <a:moveTo>
                    <a:pt x="401" y="5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4" y="42"/>
                  </a:lnTo>
                  <a:lnTo>
                    <a:pt x="401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54275" y="1239838"/>
              <a:ext cx="365125" cy="266700"/>
            </a:xfrm>
            <a:custGeom>
              <a:avLst/>
              <a:gdLst>
                <a:gd name="T0" fmla="*/ 7 w 230"/>
                <a:gd name="T1" fmla="*/ 168 h 168"/>
                <a:gd name="T2" fmla="*/ 0 w 230"/>
                <a:gd name="T3" fmla="*/ 161 h 168"/>
                <a:gd name="T4" fmla="*/ 225 w 230"/>
                <a:gd name="T5" fmla="*/ 0 h 168"/>
                <a:gd name="T6" fmla="*/ 230 w 230"/>
                <a:gd name="T7" fmla="*/ 9 h 168"/>
                <a:gd name="T8" fmla="*/ 7 w 2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0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346200" y="1389063"/>
              <a:ext cx="173038" cy="403225"/>
            </a:xfrm>
            <a:custGeom>
              <a:avLst/>
              <a:gdLst>
                <a:gd name="T0" fmla="*/ 9 w 109"/>
                <a:gd name="T1" fmla="*/ 254 h 254"/>
                <a:gd name="T2" fmla="*/ 0 w 109"/>
                <a:gd name="T3" fmla="*/ 249 h 254"/>
                <a:gd name="T4" fmla="*/ 99 w 109"/>
                <a:gd name="T5" fmla="*/ 0 h 254"/>
                <a:gd name="T6" fmla="*/ 109 w 109"/>
                <a:gd name="T7" fmla="*/ 5 h 254"/>
                <a:gd name="T8" fmla="*/ 9 w 10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54">
                  <a:moveTo>
                    <a:pt x="9" y="254"/>
                  </a:moveTo>
                  <a:lnTo>
                    <a:pt x="0" y="249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5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511300" y="1382713"/>
              <a:ext cx="279400" cy="384175"/>
            </a:xfrm>
            <a:custGeom>
              <a:avLst/>
              <a:gdLst>
                <a:gd name="T0" fmla="*/ 166 w 176"/>
                <a:gd name="T1" fmla="*/ 242 h 242"/>
                <a:gd name="T2" fmla="*/ 0 w 176"/>
                <a:gd name="T3" fmla="*/ 7 h 242"/>
                <a:gd name="T4" fmla="*/ 10 w 176"/>
                <a:gd name="T5" fmla="*/ 0 h 242"/>
                <a:gd name="T6" fmla="*/ 176 w 176"/>
                <a:gd name="T7" fmla="*/ 234 h 242"/>
                <a:gd name="T8" fmla="*/ 166 w 176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2">
                  <a:moveTo>
                    <a:pt x="166" y="242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176" y="234"/>
                  </a:lnTo>
                  <a:lnTo>
                    <a:pt x="166" y="2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90700" y="1747838"/>
              <a:ext cx="455613" cy="157163"/>
            </a:xfrm>
            <a:custGeom>
              <a:avLst/>
              <a:gdLst>
                <a:gd name="T0" fmla="*/ 282 w 287"/>
                <a:gd name="T1" fmla="*/ 99 h 99"/>
                <a:gd name="T2" fmla="*/ 0 w 287"/>
                <a:gd name="T3" fmla="*/ 9 h 99"/>
                <a:gd name="T4" fmla="*/ 2 w 287"/>
                <a:gd name="T5" fmla="*/ 0 h 99"/>
                <a:gd name="T6" fmla="*/ 287 w 287"/>
                <a:gd name="T7" fmla="*/ 87 h 99"/>
                <a:gd name="T8" fmla="*/ 282 w 2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99">
                  <a:moveTo>
                    <a:pt x="282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7" y="87"/>
                  </a:lnTo>
                  <a:lnTo>
                    <a:pt x="282" y="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79588" y="1751013"/>
              <a:ext cx="74613" cy="192088"/>
            </a:xfrm>
            <a:custGeom>
              <a:avLst/>
              <a:gdLst>
                <a:gd name="T0" fmla="*/ 35 w 47"/>
                <a:gd name="T1" fmla="*/ 121 h 121"/>
                <a:gd name="T2" fmla="*/ 0 w 47"/>
                <a:gd name="T3" fmla="*/ 5 h 121"/>
                <a:gd name="T4" fmla="*/ 12 w 47"/>
                <a:gd name="T5" fmla="*/ 0 h 121"/>
                <a:gd name="T6" fmla="*/ 47 w 47"/>
                <a:gd name="T7" fmla="*/ 119 h 121"/>
                <a:gd name="T8" fmla="*/ 35 w 4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1">
                  <a:moveTo>
                    <a:pt x="35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7" y="119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01788" y="1747838"/>
              <a:ext cx="192088" cy="263525"/>
            </a:xfrm>
            <a:custGeom>
              <a:avLst/>
              <a:gdLst>
                <a:gd name="T0" fmla="*/ 10 w 121"/>
                <a:gd name="T1" fmla="*/ 166 h 166"/>
                <a:gd name="T2" fmla="*/ 0 w 121"/>
                <a:gd name="T3" fmla="*/ 159 h 166"/>
                <a:gd name="T4" fmla="*/ 112 w 121"/>
                <a:gd name="T5" fmla="*/ 0 h 166"/>
                <a:gd name="T6" fmla="*/ 121 w 121"/>
                <a:gd name="T7" fmla="*/ 7 h 166"/>
                <a:gd name="T8" fmla="*/ 10 w 12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6">
                  <a:moveTo>
                    <a:pt x="10" y="166"/>
                  </a:moveTo>
                  <a:lnTo>
                    <a:pt x="0" y="159"/>
                  </a:lnTo>
                  <a:lnTo>
                    <a:pt x="112" y="0"/>
                  </a:lnTo>
                  <a:lnTo>
                    <a:pt x="121" y="7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503363" y="1144588"/>
              <a:ext cx="312738" cy="255588"/>
            </a:xfrm>
            <a:custGeom>
              <a:avLst/>
              <a:gdLst>
                <a:gd name="T0" fmla="*/ 7 w 197"/>
                <a:gd name="T1" fmla="*/ 161 h 161"/>
                <a:gd name="T2" fmla="*/ 0 w 197"/>
                <a:gd name="T3" fmla="*/ 152 h 161"/>
                <a:gd name="T4" fmla="*/ 190 w 197"/>
                <a:gd name="T5" fmla="*/ 0 h 161"/>
                <a:gd name="T6" fmla="*/ 197 w 197"/>
                <a:gd name="T7" fmla="*/ 7 h 161"/>
                <a:gd name="T8" fmla="*/ 7 w 197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1">
                  <a:moveTo>
                    <a:pt x="7" y="161"/>
                  </a:moveTo>
                  <a:lnTo>
                    <a:pt x="0" y="152"/>
                  </a:lnTo>
                  <a:lnTo>
                    <a:pt x="190" y="0"/>
                  </a:lnTo>
                  <a:lnTo>
                    <a:pt x="197" y="7"/>
                  </a:lnTo>
                  <a:lnTo>
                    <a:pt x="7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01813" y="1144588"/>
              <a:ext cx="331788" cy="400050"/>
            </a:xfrm>
            <a:custGeom>
              <a:avLst/>
              <a:gdLst>
                <a:gd name="T0" fmla="*/ 202 w 209"/>
                <a:gd name="T1" fmla="*/ 252 h 252"/>
                <a:gd name="T2" fmla="*/ 0 w 209"/>
                <a:gd name="T3" fmla="*/ 7 h 252"/>
                <a:gd name="T4" fmla="*/ 7 w 209"/>
                <a:gd name="T5" fmla="*/ 0 h 252"/>
                <a:gd name="T6" fmla="*/ 209 w 209"/>
                <a:gd name="T7" fmla="*/ 244 h 252"/>
                <a:gd name="T8" fmla="*/ 202 w 20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52">
                  <a:moveTo>
                    <a:pt x="202" y="252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09" y="244"/>
                  </a:lnTo>
                  <a:lnTo>
                    <a:pt x="202" y="2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779588" y="1525588"/>
              <a:ext cx="350838" cy="233363"/>
            </a:xfrm>
            <a:custGeom>
              <a:avLst/>
              <a:gdLst>
                <a:gd name="T0" fmla="*/ 4 w 221"/>
                <a:gd name="T1" fmla="*/ 147 h 147"/>
                <a:gd name="T2" fmla="*/ 0 w 221"/>
                <a:gd name="T3" fmla="*/ 137 h 147"/>
                <a:gd name="T4" fmla="*/ 213 w 221"/>
                <a:gd name="T5" fmla="*/ 0 h 147"/>
                <a:gd name="T6" fmla="*/ 221 w 221"/>
                <a:gd name="T7" fmla="*/ 9 h 147"/>
                <a:gd name="T8" fmla="*/ 4 w 22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4" y="147"/>
                  </a:moveTo>
                  <a:lnTo>
                    <a:pt x="0" y="137"/>
                  </a:lnTo>
                  <a:lnTo>
                    <a:pt x="213" y="0"/>
                  </a:lnTo>
                  <a:lnTo>
                    <a:pt x="221" y="9"/>
                  </a:lnTo>
                  <a:lnTo>
                    <a:pt x="4" y="1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357313" y="1747838"/>
              <a:ext cx="428625" cy="44450"/>
            </a:xfrm>
            <a:custGeom>
              <a:avLst/>
              <a:gdLst>
                <a:gd name="T0" fmla="*/ 0 w 270"/>
                <a:gd name="T1" fmla="*/ 28 h 28"/>
                <a:gd name="T2" fmla="*/ 0 w 270"/>
                <a:gd name="T3" fmla="*/ 16 h 28"/>
                <a:gd name="T4" fmla="*/ 268 w 270"/>
                <a:gd name="T5" fmla="*/ 0 h 28"/>
                <a:gd name="T6" fmla="*/ 270 w 270"/>
                <a:gd name="T7" fmla="*/ 9 h 28"/>
                <a:gd name="T8" fmla="*/ 0 w 27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8">
                  <a:moveTo>
                    <a:pt x="0" y="28"/>
                  </a:moveTo>
                  <a:lnTo>
                    <a:pt x="0" y="16"/>
                  </a:lnTo>
                  <a:lnTo>
                    <a:pt x="268" y="0"/>
                  </a:lnTo>
                  <a:lnTo>
                    <a:pt x="270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25663" y="1490663"/>
              <a:ext cx="336550" cy="49213"/>
            </a:xfrm>
            <a:custGeom>
              <a:avLst/>
              <a:gdLst>
                <a:gd name="T0" fmla="*/ 3 w 212"/>
                <a:gd name="T1" fmla="*/ 31 h 31"/>
                <a:gd name="T2" fmla="*/ 0 w 212"/>
                <a:gd name="T3" fmla="*/ 19 h 31"/>
                <a:gd name="T4" fmla="*/ 209 w 212"/>
                <a:gd name="T5" fmla="*/ 0 h 31"/>
                <a:gd name="T6" fmla="*/ 212 w 212"/>
                <a:gd name="T7" fmla="*/ 12 h 31"/>
                <a:gd name="T8" fmla="*/ 3 w 2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1">
                  <a:moveTo>
                    <a:pt x="3" y="31"/>
                  </a:moveTo>
                  <a:lnTo>
                    <a:pt x="0" y="19"/>
                  </a:lnTo>
                  <a:lnTo>
                    <a:pt x="209" y="0"/>
                  </a:lnTo>
                  <a:lnTo>
                    <a:pt x="212" y="1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328863" y="1031875"/>
              <a:ext cx="490538" cy="222250"/>
            </a:xfrm>
            <a:custGeom>
              <a:avLst/>
              <a:gdLst>
                <a:gd name="T0" fmla="*/ 304 w 309"/>
                <a:gd name="T1" fmla="*/ 140 h 140"/>
                <a:gd name="T2" fmla="*/ 0 w 309"/>
                <a:gd name="T3" fmla="*/ 10 h 140"/>
                <a:gd name="T4" fmla="*/ 3 w 309"/>
                <a:gd name="T5" fmla="*/ 0 h 140"/>
                <a:gd name="T6" fmla="*/ 309 w 309"/>
                <a:gd name="T7" fmla="*/ 128 h 140"/>
                <a:gd name="T8" fmla="*/ 304 w 30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40">
                  <a:moveTo>
                    <a:pt x="304" y="14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09" y="128"/>
                  </a:lnTo>
                  <a:lnTo>
                    <a:pt x="304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804988" y="1031875"/>
              <a:ext cx="528638" cy="123825"/>
            </a:xfrm>
            <a:custGeom>
              <a:avLst/>
              <a:gdLst>
                <a:gd name="T0" fmla="*/ 0 w 333"/>
                <a:gd name="T1" fmla="*/ 78 h 78"/>
                <a:gd name="T2" fmla="*/ 0 w 333"/>
                <a:gd name="T3" fmla="*/ 66 h 78"/>
                <a:gd name="T4" fmla="*/ 330 w 333"/>
                <a:gd name="T5" fmla="*/ 0 h 78"/>
                <a:gd name="T6" fmla="*/ 333 w 333"/>
                <a:gd name="T7" fmla="*/ 12 h 78"/>
                <a:gd name="T8" fmla="*/ 0 w 33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78">
                  <a:moveTo>
                    <a:pt x="0" y="78"/>
                  </a:moveTo>
                  <a:lnTo>
                    <a:pt x="0" y="66"/>
                  </a:lnTo>
                  <a:lnTo>
                    <a:pt x="330" y="0"/>
                  </a:lnTo>
                  <a:lnTo>
                    <a:pt x="333" y="1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322513" y="1039813"/>
              <a:ext cx="146050" cy="463550"/>
            </a:xfrm>
            <a:custGeom>
              <a:avLst/>
              <a:gdLst>
                <a:gd name="T0" fmla="*/ 83 w 92"/>
                <a:gd name="T1" fmla="*/ 292 h 292"/>
                <a:gd name="T2" fmla="*/ 0 w 92"/>
                <a:gd name="T3" fmla="*/ 2 h 292"/>
                <a:gd name="T4" fmla="*/ 12 w 92"/>
                <a:gd name="T5" fmla="*/ 0 h 292"/>
                <a:gd name="T6" fmla="*/ 92 w 92"/>
                <a:gd name="T7" fmla="*/ 289 h 292"/>
                <a:gd name="T8" fmla="*/ 83 w 92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2">
                  <a:moveTo>
                    <a:pt x="83" y="29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92" y="289"/>
                  </a:lnTo>
                  <a:lnTo>
                    <a:pt x="83" y="29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11375" y="1047750"/>
              <a:ext cx="222250" cy="484188"/>
            </a:xfrm>
            <a:custGeom>
              <a:avLst/>
              <a:gdLst>
                <a:gd name="T0" fmla="*/ 9 w 140"/>
                <a:gd name="T1" fmla="*/ 305 h 305"/>
                <a:gd name="T2" fmla="*/ 0 w 140"/>
                <a:gd name="T3" fmla="*/ 301 h 305"/>
                <a:gd name="T4" fmla="*/ 130 w 140"/>
                <a:gd name="T5" fmla="*/ 0 h 305"/>
                <a:gd name="T6" fmla="*/ 140 w 140"/>
                <a:gd name="T7" fmla="*/ 4 h 305"/>
                <a:gd name="T8" fmla="*/ 9 w 140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05">
                  <a:moveTo>
                    <a:pt x="9" y="305"/>
                  </a:moveTo>
                  <a:lnTo>
                    <a:pt x="0" y="301"/>
                  </a:lnTo>
                  <a:lnTo>
                    <a:pt x="130" y="0"/>
                  </a:lnTo>
                  <a:lnTo>
                    <a:pt x="140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71650" y="1149350"/>
              <a:ext cx="41275" cy="593725"/>
            </a:xfrm>
            <a:custGeom>
              <a:avLst/>
              <a:gdLst>
                <a:gd name="T0" fmla="*/ 12 w 26"/>
                <a:gd name="T1" fmla="*/ 374 h 374"/>
                <a:gd name="T2" fmla="*/ 0 w 26"/>
                <a:gd name="T3" fmla="*/ 374 h 374"/>
                <a:gd name="T4" fmla="*/ 17 w 26"/>
                <a:gd name="T5" fmla="*/ 0 h 374"/>
                <a:gd name="T6" fmla="*/ 26 w 26"/>
                <a:gd name="T7" fmla="*/ 0 h 374"/>
                <a:gd name="T8" fmla="*/ 12 w 26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4">
                  <a:moveTo>
                    <a:pt x="12" y="374"/>
                  </a:moveTo>
                  <a:lnTo>
                    <a:pt x="0" y="37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12" y="37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54275" y="1498600"/>
              <a:ext cx="188913" cy="447675"/>
            </a:xfrm>
            <a:custGeom>
              <a:avLst/>
              <a:gdLst>
                <a:gd name="T0" fmla="*/ 109 w 119"/>
                <a:gd name="T1" fmla="*/ 282 h 282"/>
                <a:gd name="T2" fmla="*/ 0 w 119"/>
                <a:gd name="T3" fmla="*/ 3 h 282"/>
                <a:gd name="T4" fmla="*/ 9 w 119"/>
                <a:gd name="T5" fmla="*/ 0 h 282"/>
                <a:gd name="T6" fmla="*/ 119 w 119"/>
                <a:gd name="T7" fmla="*/ 278 h 282"/>
                <a:gd name="T8" fmla="*/ 109 w 11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2">
                  <a:moveTo>
                    <a:pt x="109" y="282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119" y="278"/>
                  </a:lnTo>
                  <a:lnTo>
                    <a:pt x="109" y="28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22488" y="1528763"/>
              <a:ext cx="115888" cy="357188"/>
            </a:xfrm>
            <a:custGeom>
              <a:avLst/>
              <a:gdLst>
                <a:gd name="T0" fmla="*/ 62 w 73"/>
                <a:gd name="T1" fmla="*/ 225 h 225"/>
                <a:gd name="T2" fmla="*/ 0 w 73"/>
                <a:gd name="T3" fmla="*/ 5 h 225"/>
                <a:gd name="T4" fmla="*/ 12 w 73"/>
                <a:gd name="T5" fmla="*/ 0 h 225"/>
                <a:gd name="T6" fmla="*/ 73 w 73"/>
                <a:gd name="T7" fmla="*/ 223 h 225"/>
                <a:gd name="T8" fmla="*/ 62 w 73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5">
                  <a:moveTo>
                    <a:pt x="62" y="22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3" y="223"/>
                  </a:lnTo>
                  <a:lnTo>
                    <a:pt x="62" y="22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224088" y="1503363"/>
              <a:ext cx="241300" cy="395288"/>
            </a:xfrm>
            <a:custGeom>
              <a:avLst/>
              <a:gdLst>
                <a:gd name="T0" fmla="*/ 12 w 152"/>
                <a:gd name="T1" fmla="*/ 249 h 249"/>
                <a:gd name="T2" fmla="*/ 0 w 152"/>
                <a:gd name="T3" fmla="*/ 244 h 249"/>
                <a:gd name="T4" fmla="*/ 142 w 152"/>
                <a:gd name="T5" fmla="*/ 0 h 249"/>
                <a:gd name="T6" fmla="*/ 152 w 152"/>
                <a:gd name="T7" fmla="*/ 7 h 249"/>
                <a:gd name="T8" fmla="*/ 12 w 152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9">
                  <a:moveTo>
                    <a:pt x="12" y="249"/>
                  </a:moveTo>
                  <a:lnTo>
                    <a:pt x="0" y="244"/>
                  </a:lnTo>
                  <a:lnTo>
                    <a:pt x="142" y="0"/>
                  </a:lnTo>
                  <a:lnTo>
                    <a:pt x="152" y="7"/>
                  </a:lnTo>
                  <a:lnTo>
                    <a:pt x="12" y="24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465388" y="1495425"/>
              <a:ext cx="411163" cy="255588"/>
            </a:xfrm>
            <a:custGeom>
              <a:avLst/>
              <a:gdLst>
                <a:gd name="T0" fmla="*/ 252 w 259"/>
                <a:gd name="T1" fmla="*/ 161 h 161"/>
                <a:gd name="T2" fmla="*/ 0 w 259"/>
                <a:gd name="T3" fmla="*/ 9 h 161"/>
                <a:gd name="T4" fmla="*/ 7 w 259"/>
                <a:gd name="T5" fmla="*/ 0 h 161"/>
                <a:gd name="T6" fmla="*/ 259 w 259"/>
                <a:gd name="T7" fmla="*/ 152 h 161"/>
                <a:gd name="T8" fmla="*/ 252 w 259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61">
                  <a:moveTo>
                    <a:pt x="252" y="161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59" y="152"/>
                  </a:lnTo>
                  <a:lnTo>
                    <a:pt x="252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865438" y="1747838"/>
              <a:ext cx="263525" cy="346075"/>
            </a:xfrm>
            <a:custGeom>
              <a:avLst/>
              <a:gdLst>
                <a:gd name="T0" fmla="*/ 156 w 166"/>
                <a:gd name="T1" fmla="*/ 218 h 218"/>
                <a:gd name="T2" fmla="*/ 0 w 166"/>
                <a:gd name="T3" fmla="*/ 7 h 218"/>
                <a:gd name="T4" fmla="*/ 9 w 166"/>
                <a:gd name="T5" fmla="*/ 0 h 218"/>
                <a:gd name="T6" fmla="*/ 166 w 166"/>
                <a:gd name="T7" fmla="*/ 213 h 218"/>
                <a:gd name="T8" fmla="*/ 156 w 166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18">
                  <a:moveTo>
                    <a:pt x="156" y="218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6" y="213"/>
                  </a:lnTo>
                  <a:lnTo>
                    <a:pt x="156" y="2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25738" y="1758950"/>
              <a:ext cx="153988" cy="511175"/>
            </a:xfrm>
            <a:custGeom>
              <a:avLst/>
              <a:gdLst>
                <a:gd name="T0" fmla="*/ 12 w 97"/>
                <a:gd name="T1" fmla="*/ 322 h 322"/>
                <a:gd name="T2" fmla="*/ 0 w 97"/>
                <a:gd name="T3" fmla="*/ 320 h 322"/>
                <a:gd name="T4" fmla="*/ 85 w 97"/>
                <a:gd name="T5" fmla="*/ 0 h 322"/>
                <a:gd name="T6" fmla="*/ 97 w 97"/>
                <a:gd name="T7" fmla="*/ 2 h 322"/>
                <a:gd name="T8" fmla="*/ 12 w 97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2">
                  <a:moveTo>
                    <a:pt x="12" y="322"/>
                  </a:moveTo>
                  <a:lnTo>
                    <a:pt x="0" y="32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2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32025" y="1898650"/>
              <a:ext cx="252413" cy="450850"/>
            </a:xfrm>
            <a:custGeom>
              <a:avLst/>
              <a:gdLst>
                <a:gd name="T0" fmla="*/ 147 w 159"/>
                <a:gd name="T1" fmla="*/ 284 h 284"/>
                <a:gd name="T2" fmla="*/ 0 w 159"/>
                <a:gd name="T3" fmla="*/ 4 h 284"/>
                <a:gd name="T4" fmla="*/ 9 w 159"/>
                <a:gd name="T5" fmla="*/ 0 h 284"/>
                <a:gd name="T6" fmla="*/ 159 w 159"/>
                <a:gd name="T7" fmla="*/ 277 h 284"/>
                <a:gd name="T8" fmla="*/ 147 w 15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84">
                  <a:moveTo>
                    <a:pt x="147" y="28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59" y="277"/>
                  </a:lnTo>
                  <a:lnTo>
                    <a:pt x="147" y="28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65388" y="1951038"/>
              <a:ext cx="177800" cy="390525"/>
            </a:xfrm>
            <a:custGeom>
              <a:avLst/>
              <a:gdLst>
                <a:gd name="T0" fmla="*/ 12 w 112"/>
                <a:gd name="T1" fmla="*/ 246 h 246"/>
                <a:gd name="T2" fmla="*/ 0 w 112"/>
                <a:gd name="T3" fmla="*/ 242 h 246"/>
                <a:gd name="T4" fmla="*/ 102 w 112"/>
                <a:gd name="T5" fmla="*/ 0 h 246"/>
                <a:gd name="T6" fmla="*/ 112 w 112"/>
                <a:gd name="T7" fmla="*/ 4 h 246"/>
                <a:gd name="T8" fmla="*/ 12 w 112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46">
                  <a:moveTo>
                    <a:pt x="12" y="246"/>
                  </a:moveTo>
                  <a:lnTo>
                    <a:pt x="0" y="242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" y="24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246313" y="2338388"/>
              <a:ext cx="230188" cy="312738"/>
            </a:xfrm>
            <a:custGeom>
              <a:avLst/>
              <a:gdLst>
                <a:gd name="T0" fmla="*/ 10 w 145"/>
                <a:gd name="T1" fmla="*/ 197 h 197"/>
                <a:gd name="T2" fmla="*/ 0 w 145"/>
                <a:gd name="T3" fmla="*/ 190 h 197"/>
                <a:gd name="T4" fmla="*/ 136 w 145"/>
                <a:gd name="T5" fmla="*/ 0 h 197"/>
                <a:gd name="T6" fmla="*/ 145 w 145"/>
                <a:gd name="T7" fmla="*/ 7 h 197"/>
                <a:gd name="T8" fmla="*/ 10 w 145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97">
                  <a:moveTo>
                    <a:pt x="10" y="197"/>
                  </a:moveTo>
                  <a:lnTo>
                    <a:pt x="0" y="190"/>
                  </a:lnTo>
                  <a:lnTo>
                    <a:pt x="136" y="0"/>
                  </a:lnTo>
                  <a:lnTo>
                    <a:pt x="145" y="7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251075" y="2662238"/>
              <a:ext cx="277813" cy="327025"/>
            </a:xfrm>
            <a:custGeom>
              <a:avLst/>
              <a:gdLst>
                <a:gd name="T0" fmla="*/ 166 w 175"/>
                <a:gd name="T1" fmla="*/ 206 h 206"/>
                <a:gd name="T2" fmla="*/ 0 w 175"/>
                <a:gd name="T3" fmla="*/ 7 h 206"/>
                <a:gd name="T4" fmla="*/ 7 w 175"/>
                <a:gd name="T5" fmla="*/ 0 h 206"/>
                <a:gd name="T6" fmla="*/ 175 w 175"/>
                <a:gd name="T7" fmla="*/ 199 h 206"/>
                <a:gd name="T8" fmla="*/ 166 w 17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6">
                  <a:moveTo>
                    <a:pt x="166" y="206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9"/>
                  </a:lnTo>
                  <a:lnTo>
                    <a:pt x="166" y="20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876425" y="2162175"/>
              <a:ext cx="385763" cy="511175"/>
            </a:xfrm>
            <a:custGeom>
              <a:avLst/>
              <a:gdLst>
                <a:gd name="T0" fmla="*/ 233 w 243"/>
                <a:gd name="T1" fmla="*/ 322 h 322"/>
                <a:gd name="T2" fmla="*/ 0 w 243"/>
                <a:gd name="T3" fmla="*/ 7 h 322"/>
                <a:gd name="T4" fmla="*/ 8 w 243"/>
                <a:gd name="T5" fmla="*/ 0 h 322"/>
                <a:gd name="T6" fmla="*/ 243 w 243"/>
                <a:gd name="T7" fmla="*/ 317 h 322"/>
                <a:gd name="T8" fmla="*/ 233 w 243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22">
                  <a:moveTo>
                    <a:pt x="233" y="3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43" y="317"/>
                  </a:lnTo>
                  <a:lnTo>
                    <a:pt x="233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2147888" y="1792288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382713" y="2270125"/>
              <a:ext cx="177800" cy="180975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2166938" y="3140075"/>
              <a:ext cx="177800" cy="177800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166938" y="2251075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141538" y="2541588"/>
              <a:ext cx="230188" cy="2301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3033713" y="2000250"/>
              <a:ext cx="177800" cy="176213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725613" y="1065213"/>
              <a:ext cx="180975" cy="1778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725613" y="1690688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292225" y="1724025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454150" y="1328738"/>
              <a:ext cx="125413" cy="128588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393950" y="1438275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041650" y="1503363"/>
              <a:ext cx="128588" cy="12700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665413" y="2217738"/>
              <a:ext cx="128588" cy="1285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811463" y="1687513"/>
              <a:ext cx="128588" cy="123825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673225" y="2862263"/>
              <a:ext cx="128588" cy="1270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706688" y="2763838"/>
              <a:ext cx="128588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2084388" y="1490663"/>
              <a:ext cx="90488" cy="9525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568450" y="1957388"/>
              <a:ext cx="90488" cy="95250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804988" y="1898650"/>
              <a:ext cx="95250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2593975" y="1905000"/>
              <a:ext cx="90488" cy="904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2438400" y="2300288"/>
              <a:ext cx="90488" cy="904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2284413" y="993775"/>
              <a:ext cx="93663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2774950" y="1204913"/>
              <a:ext cx="90488" cy="904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895600" y="2454275"/>
              <a:ext cx="90488" cy="9525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2676525" y="3143250"/>
              <a:ext cx="93663" cy="9525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479675" y="3192463"/>
              <a:ext cx="90488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782763" y="3197225"/>
              <a:ext cx="90488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81188" y="2500313"/>
              <a:ext cx="123825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2473325" y="2616200"/>
              <a:ext cx="127000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479675" y="2936875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997075" y="2906713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824038" y="2097088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6" name="矩形 259"/>
          <p:cNvSpPr>
            <a:spLocks noChangeArrowheads="1"/>
          </p:cNvSpPr>
          <p:nvPr/>
        </p:nvSpPr>
        <p:spPr bwMode="auto">
          <a:xfrm>
            <a:off x="5521173" y="3803871"/>
            <a:ext cx="543742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22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</a:t>
            </a:r>
            <a:r>
              <a:rPr lang="zh-CN" altLang="en-US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2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2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矩形 259"/>
          <p:cNvSpPr>
            <a:spLocks noChangeArrowheads="1"/>
          </p:cNvSpPr>
          <p:nvPr/>
        </p:nvSpPr>
        <p:spPr bwMode="auto">
          <a:xfrm>
            <a:off x="5521173" y="2760002"/>
            <a:ext cx="5675244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72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述</a:t>
            </a:r>
            <a:r>
              <a:rPr lang="zh-CN" altLang="en-US" sz="7200" b="1" dirty="0" smtClean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职</a:t>
            </a:r>
            <a:r>
              <a:rPr lang="zh-CN" altLang="en-US" sz="72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报</a:t>
            </a:r>
            <a:r>
              <a:rPr lang="zh-CN" altLang="en-US" sz="7200" b="1" dirty="0" smtClean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告</a:t>
            </a:r>
            <a:r>
              <a:rPr lang="en-US" altLang="zh-CN" sz="7200" b="1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72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矩形 259"/>
          <p:cNvSpPr>
            <a:spLocks noChangeArrowheads="1"/>
          </p:cNvSpPr>
          <p:nvPr/>
        </p:nvSpPr>
        <p:spPr bwMode="auto">
          <a:xfrm>
            <a:off x="5521173" y="4923128"/>
            <a:ext cx="3981677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汇报人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：</a:t>
            </a:r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网  </a:t>
            </a:r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Report Person: </a:t>
            </a:r>
            <a:r>
              <a:rPr lang="en-US" altLang="zh-CN" sz="1400" dirty="0" err="1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Baotuwang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4575" y="-9201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0560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"/>
                            </p:stCondLst>
                            <p:childTnLst>
                              <p:par>
                                <p:cTn id="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95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5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46" grpId="0"/>
      <p:bldP spid="146" grpId="1"/>
      <p:bldP spid="147" grpId="0"/>
      <p:bldP spid="147" grpId="1"/>
      <p:bldP spid="148" grpId="0"/>
      <p:bldP spid="14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任意多边形 178"/>
          <p:cNvSpPr>
            <a:spLocks/>
          </p:cNvSpPr>
          <p:nvPr/>
        </p:nvSpPr>
        <p:spPr bwMode="auto">
          <a:xfrm>
            <a:off x="2815005" y="1735551"/>
            <a:ext cx="1361345" cy="2999495"/>
          </a:xfrm>
          <a:custGeom>
            <a:avLst/>
            <a:gdLst>
              <a:gd name="connsiteX0" fmla="*/ 234950 w 1428751"/>
              <a:gd name="connsiteY0" fmla="*/ 0 h 3148013"/>
              <a:gd name="connsiteX1" fmla="*/ 239712 w 1428751"/>
              <a:gd name="connsiteY1" fmla="*/ 0 h 3148013"/>
              <a:gd name="connsiteX2" fmla="*/ 276225 w 1428751"/>
              <a:gd name="connsiteY2" fmla="*/ 0 h 3148013"/>
              <a:gd name="connsiteX3" fmla="*/ 319088 w 1428751"/>
              <a:gd name="connsiteY3" fmla="*/ 0 h 3148013"/>
              <a:gd name="connsiteX4" fmla="*/ 361950 w 1428751"/>
              <a:gd name="connsiteY4" fmla="*/ 0 h 3148013"/>
              <a:gd name="connsiteX5" fmla="*/ 361951 w 1428751"/>
              <a:gd name="connsiteY5" fmla="*/ 0 h 3148013"/>
              <a:gd name="connsiteX6" fmla="*/ 404813 w 1428751"/>
              <a:gd name="connsiteY6" fmla="*/ 0 h 3148013"/>
              <a:gd name="connsiteX7" fmla="*/ 446088 w 1428751"/>
              <a:gd name="connsiteY7" fmla="*/ 0 h 3148013"/>
              <a:gd name="connsiteX8" fmla="*/ 488950 w 1428751"/>
              <a:gd name="connsiteY8" fmla="*/ 0 h 3148013"/>
              <a:gd name="connsiteX9" fmla="*/ 488951 w 1428751"/>
              <a:gd name="connsiteY9" fmla="*/ 0 h 3148013"/>
              <a:gd name="connsiteX10" fmla="*/ 531813 w 1428751"/>
              <a:gd name="connsiteY10" fmla="*/ 0 h 3148013"/>
              <a:gd name="connsiteX11" fmla="*/ 576263 w 1428751"/>
              <a:gd name="connsiteY11" fmla="*/ 0 h 3148013"/>
              <a:gd name="connsiteX12" fmla="*/ 617538 w 1428751"/>
              <a:gd name="connsiteY12" fmla="*/ 0 h 3148013"/>
              <a:gd name="connsiteX13" fmla="*/ 660400 w 1428751"/>
              <a:gd name="connsiteY13" fmla="*/ 0 h 3148013"/>
              <a:gd name="connsiteX14" fmla="*/ 660401 w 1428751"/>
              <a:gd name="connsiteY14" fmla="*/ 0 h 3148013"/>
              <a:gd name="connsiteX15" fmla="*/ 703263 w 1428751"/>
              <a:gd name="connsiteY15" fmla="*/ 0 h 3148013"/>
              <a:gd name="connsiteX16" fmla="*/ 744538 w 1428751"/>
              <a:gd name="connsiteY16" fmla="*/ 0 h 3148013"/>
              <a:gd name="connsiteX17" fmla="*/ 787400 w 1428751"/>
              <a:gd name="connsiteY17" fmla="*/ 0 h 3148013"/>
              <a:gd name="connsiteX18" fmla="*/ 787401 w 1428751"/>
              <a:gd name="connsiteY18" fmla="*/ 0 h 3148013"/>
              <a:gd name="connsiteX19" fmla="*/ 830263 w 1428751"/>
              <a:gd name="connsiteY19" fmla="*/ 0 h 3148013"/>
              <a:gd name="connsiteX20" fmla="*/ 873125 w 1428751"/>
              <a:gd name="connsiteY20" fmla="*/ 0 h 3148013"/>
              <a:gd name="connsiteX21" fmla="*/ 873126 w 1428751"/>
              <a:gd name="connsiteY21" fmla="*/ 0 h 3148013"/>
              <a:gd name="connsiteX22" fmla="*/ 914400 w 1428751"/>
              <a:gd name="connsiteY22" fmla="*/ 0 h 3148013"/>
              <a:gd name="connsiteX23" fmla="*/ 958850 w 1428751"/>
              <a:gd name="connsiteY23" fmla="*/ 0 h 3148013"/>
              <a:gd name="connsiteX24" fmla="*/ 990600 w 1428751"/>
              <a:gd name="connsiteY24" fmla="*/ 0 h 3148013"/>
              <a:gd name="connsiteX25" fmla="*/ 1001713 w 1428751"/>
              <a:gd name="connsiteY25" fmla="*/ 0 h 3148013"/>
              <a:gd name="connsiteX26" fmla="*/ 1039813 w 1428751"/>
              <a:gd name="connsiteY26" fmla="*/ 4762 h 3148013"/>
              <a:gd name="connsiteX27" fmla="*/ 1044576 w 1428751"/>
              <a:gd name="connsiteY27" fmla="*/ 6350 h 3148013"/>
              <a:gd name="connsiteX28" fmla="*/ 1044576 w 1428751"/>
              <a:gd name="connsiteY28" fmla="*/ 6350 h 3148013"/>
              <a:gd name="connsiteX29" fmla="*/ 1084262 w 1428751"/>
              <a:gd name="connsiteY29" fmla="*/ 15875 h 3148013"/>
              <a:gd name="connsiteX30" fmla="*/ 1085850 w 1428751"/>
              <a:gd name="connsiteY30" fmla="*/ 17462 h 3148013"/>
              <a:gd name="connsiteX31" fmla="*/ 1085850 w 1428751"/>
              <a:gd name="connsiteY31" fmla="*/ 17462 h 3148013"/>
              <a:gd name="connsiteX32" fmla="*/ 1123950 w 1428751"/>
              <a:gd name="connsiteY32" fmla="*/ 34924 h 3148013"/>
              <a:gd name="connsiteX33" fmla="*/ 1128713 w 1428751"/>
              <a:gd name="connsiteY33" fmla="*/ 38099 h 3148013"/>
              <a:gd name="connsiteX34" fmla="*/ 1128713 w 1428751"/>
              <a:gd name="connsiteY34" fmla="*/ 38100 h 3148013"/>
              <a:gd name="connsiteX35" fmla="*/ 1160463 w 1428751"/>
              <a:gd name="connsiteY35" fmla="*/ 60325 h 3148013"/>
              <a:gd name="connsiteX36" fmla="*/ 1171576 w 1428751"/>
              <a:gd name="connsiteY36" fmla="*/ 73025 h 3148013"/>
              <a:gd name="connsiteX37" fmla="*/ 1171576 w 1428751"/>
              <a:gd name="connsiteY37" fmla="*/ 73026 h 3148013"/>
              <a:gd name="connsiteX38" fmla="*/ 1189037 w 1428751"/>
              <a:gd name="connsiteY38" fmla="*/ 92075 h 3148013"/>
              <a:gd name="connsiteX39" fmla="*/ 1211263 w 1428751"/>
              <a:gd name="connsiteY39" fmla="*/ 128587 h 3148013"/>
              <a:gd name="connsiteX40" fmla="*/ 1214438 w 1428751"/>
              <a:gd name="connsiteY40" fmla="*/ 136525 h 3148013"/>
              <a:gd name="connsiteX41" fmla="*/ 1225550 w 1428751"/>
              <a:gd name="connsiteY41" fmla="*/ 166687 h 3148013"/>
              <a:gd name="connsiteX42" fmla="*/ 1230313 w 1428751"/>
              <a:gd name="connsiteY42" fmla="*/ 209550 h 3148013"/>
              <a:gd name="connsiteX43" fmla="*/ 1230313 w 1428751"/>
              <a:gd name="connsiteY43" fmla="*/ 617537 h 3148013"/>
              <a:gd name="connsiteX44" fmla="*/ 1255713 w 1428751"/>
              <a:gd name="connsiteY44" fmla="*/ 638175 h 3148013"/>
              <a:gd name="connsiteX45" fmla="*/ 1411289 w 1428751"/>
              <a:gd name="connsiteY45" fmla="*/ 755650 h 3148013"/>
              <a:gd name="connsiteX46" fmla="*/ 1425576 w 1428751"/>
              <a:gd name="connsiteY46" fmla="*/ 769938 h 3148013"/>
              <a:gd name="connsiteX47" fmla="*/ 1428751 w 1428751"/>
              <a:gd name="connsiteY47" fmla="*/ 787400 h 3148013"/>
              <a:gd name="connsiteX48" fmla="*/ 1425576 w 1428751"/>
              <a:gd name="connsiteY48" fmla="*/ 803275 h 3148013"/>
              <a:gd name="connsiteX49" fmla="*/ 1411289 w 1428751"/>
              <a:gd name="connsiteY49" fmla="*/ 817563 h 3148013"/>
              <a:gd name="connsiteX50" fmla="*/ 1255713 w 1428751"/>
              <a:gd name="connsiteY50" fmla="*/ 935038 h 3148013"/>
              <a:gd name="connsiteX51" fmla="*/ 1255713 w 1428751"/>
              <a:gd name="connsiteY51" fmla="*/ 935038 h 3148013"/>
              <a:gd name="connsiteX52" fmla="*/ 1230313 w 1428751"/>
              <a:gd name="connsiteY52" fmla="*/ 955675 h 3148013"/>
              <a:gd name="connsiteX53" fmla="*/ 1230313 w 1428751"/>
              <a:gd name="connsiteY53" fmla="*/ 2940051 h 3148013"/>
              <a:gd name="connsiteX54" fmla="*/ 1225550 w 1428751"/>
              <a:gd name="connsiteY54" fmla="*/ 2982913 h 3148013"/>
              <a:gd name="connsiteX55" fmla="*/ 1214438 w 1428751"/>
              <a:gd name="connsiteY55" fmla="*/ 3011488 h 3148013"/>
              <a:gd name="connsiteX56" fmla="*/ 1211263 w 1428751"/>
              <a:gd name="connsiteY56" fmla="*/ 3021013 h 3148013"/>
              <a:gd name="connsiteX57" fmla="*/ 1189037 w 1428751"/>
              <a:gd name="connsiteY57" fmla="*/ 3055938 h 3148013"/>
              <a:gd name="connsiteX58" fmla="*/ 1171576 w 1428751"/>
              <a:gd name="connsiteY58" fmla="*/ 3074987 h 3148013"/>
              <a:gd name="connsiteX59" fmla="*/ 1171576 w 1428751"/>
              <a:gd name="connsiteY59" fmla="*/ 3074988 h 3148013"/>
              <a:gd name="connsiteX60" fmla="*/ 1160463 w 1428751"/>
              <a:gd name="connsiteY60" fmla="*/ 3087688 h 3148013"/>
              <a:gd name="connsiteX61" fmla="*/ 1128713 w 1428751"/>
              <a:gd name="connsiteY61" fmla="*/ 3109913 h 3148013"/>
              <a:gd name="connsiteX62" fmla="*/ 1128713 w 1428751"/>
              <a:gd name="connsiteY62" fmla="*/ 3109913 h 3148013"/>
              <a:gd name="connsiteX63" fmla="*/ 1123950 w 1428751"/>
              <a:gd name="connsiteY63" fmla="*/ 3113088 h 3148013"/>
              <a:gd name="connsiteX64" fmla="*/ 1085850 w 1428751"/>
              <a:gd name="connsiteY64" fmla="*/ 3130550 h 3148013"/>
              <a:gd name="connsiteX65" fmla="*/ 1084262 w 1428751"/>
              <a:gd name="connsiteY65" fmla="*/ 3132138 h 3148013"/>
              <a:gd name="connsiteX66" fmla="*/ 1044576 w 1428751"/>
              <a:gd name="connsiteY66" fmla="*/ 3143250 h 3148013"/>
              <a:gd name="connsiteX67" fmla="*/ 1044576 w 1428751"/>
              <a:gd name="connsiteY67" fmla="*/ 3143251 h 3148013"/>
              <a:gd name="connsiteX68" fmla="*/ 1039813 w 1428751"/>
              <a:gd name="connsiteY68" fmla="*/ 3144838 h 3148013"/>
              <a:gd name="connsiteX69" fmla="*/ 1001713 w 1428751"/>
              <a:gd name="connsiteY69" fmla="*/ 3148013 h 3148013"/>
              <a:gd name="connsiteX70" fmla="*/ 990600 w 1428751"/>
              <a:gd name="connsiteY70" fmla="*/ 3148013 h 3148013"/>
              <a:gd name="connsiteX71" fmla="*/ 958850 w 1428751"/>
              <a:gd name="connsiteY71" fmla="*/ 3148013 h 3148013"/>
              <a:gd name="connsiteX72" fmla="*/ 914400 w 1428751"/>
              <a:gd name="connsiteY72" fmla="*/ 3148013 h 3148013"/>
              <a:gd name="connsiteX73" fmla="*/ 873126 w 1428751"/>
              <a:gd name="connsiteY73" fmla="*/ 3148013 h 3148013"/>
              <a:gd name="connsiteX74" fmla="*/ 873125 w 1428751"/>
              <a:gd name="connsiteY74" fmla="*/ 3148013 h 3148013"/>
              <a:gd name="connsiteX75" fmla="*/ 830263 w 1428751"/>
              <a:gd name="connsiteY75" fmla="*/ 3148013 h 3148013"/>
              <a:gd name="connsiteX76" fmla="*/ 787401 w 1428751"/>
              <a:gd name="connsiteY76" fmla="*/ 3148013 h 3148013"/>
              <a:gd name="connsiteX77" fmla="*/ 787400 w 1428751"/>
              <a:gd name="connsiteY77" fmla="*/ 3148013 h 3148013"/>
              <a:gd name="connsiteX78" fmla="*/ 744538 w 1428751"/>
              <a:gd name="connsiteY78" fmla="*/ 3148013 h 3148013"/>
              <a:gd name="connsiteX79" fmla="*/ 703263 w 1428751"/>
              <a:gd name="connsiteY79" fmla="*/ 3148013 h 3148013"/>
              <a:gd name="connsiteX80" fmla="*/ 660401 w 1428751"/>
              <a:gd name="connsiteY80" fmla="*/ 3148013 h 3148013"/>
              <a:gd name="connsiteX81" fmla="*/ 660400 w 1428751"/>
              <a:gd name="connsiteY81" fmla="*/ 3148013 h 3148013"/>
              <a:gd name="connsiteX82" fmla="*/ 617538 w 1428751"/>
              <a:gd name="connsiteY82" fmla="*/ 3148013 h 3148013"/>
              <a:gd name="connsiteX83" fmla="*/ 576263 w 1428751"/>
              <a:gd name="connsiteY83" fmla="*/ 3148013 h 3148013"/>
              <a:gd name="connsiteX84" fmla="*/ 531813 w 1428751"/>
              <a:gd name="connsiteY84" fmla="*/ 3148013 h 3148013"/>
              <a:gd name="connsiteX85" fmla="*/ 488951 w 1428751"/>
              <a:gd name="connsiteY85" fmla="*/ 3148013 h 3148013"/>
              <a:gd name="connsiteX86" fmla="*/ 488950 w 1428751"/>
              <a:gd name="connsiteY86" fmla="*/ 3148013 h 3148013"/>
              <a:gd name="connsiteX87" fmla="*/ 446088 w 1428751"/>
              <a:gd name="connsiteY87" fmla="*/ 3148013 h 3148013"/>
              <a:gd name="connsiteX88" fmla="*/ 404813 w 1428751"/>
              <a:gd name="connsiteY88" fmla="*/ 3148013 h 3148013"/>
              <a:gd name="connsiteX89" fmla="*/ 361951 w 1428751"/>
              <a:gd name="connsiteY89" fmla="*/ 3148013 h 3148013"/>
              <a:gd name="connsiteX90" fmla="*/ 361950 w 1428751"/>
              <a:gd name="connsiteY90" fmla="*/ 3148013 h 3148013"/>
              <a:gd name="connsiteX91" fmla="*/ 319088 w 1428751"/>
              <a:gd name="connsiteY91" fmla="*/ 3148013 h 3148013"/>
              <a:gd name="connsiteX92" fmla="*/ 276225 w 1428751"/>
              <a:gd name="connsiteY92" fmla="*/ 3148013 h 3148013"/>
              <a:gd name="connsiteX93" fmla="*/ 239712 w 1428751"/>
              <a:gd name="connsiteY93" fmla="*/ 3148013 h 3148013"/>
              <a:gd name="connsiteX94" fmla="*/ 234950 w 1428751"/>
              <a:gd name="connsiteY94" fmla="*/ 3148013 h 3148013"/>
              <a:gd name="connsiteX95" fmla="*/ 190500 w 1428751"/>
              <a:gd name="connsiteY95" fmla="*/ 3144838 h 3148013"/>
              <a:gd name="connsiteX96" fmla="*/ 190500 w 1428751"/>
              <a:gd name="connsiteY96" fmla="*/ 3144837 h 3148013"/>
              <a:gd name="connsiteX97" fmla="*/ 147638 w 1428751"/>
              <a:gd name="connsiteY97" fmla="*/ 3132137 h 3148013"/>
              <a:gd name="connsiteX98" fmla="*/ 147638 w 1428751"/>
              <a:gd name="connsiteY98" fmla="*/ 3132138 h 3148013"/>
              <a:gd name="connsiteX99" fmla="*/ 146050 w 1428751"/>
              <a:gd name="connsiteY99" fmla="*/ 3132138 h 3148013"/>
              <a:gd name="connsiteX100" fmla="*/ 104775 w 1428751"/>
              <a:gd name="connsiteY100" fmla="*/ 3113088 h 3148013"/>
              <a:gd name="connsiteX101" fmla="*/ 71437 w 1428751"/>
              <a:gd name="connsiteY101" fmla="*/ 3087688 h 3148013"/>
              <a:gd name="connsiteX102" fmla="*/ 63500 w 1428751"/>
              <a:gd name="connsiteY102" fmla="*/ 3081338 h 3148013"/>
              <a:gd name="connsiteX103" fmla="*/ 63500 w 1428751"/>
              <a:gd name="connsiteY103" fmla="*/ 3081336 h 3148013"/>
              <a:gd name="connsiteX104" fmla="*/ 41276 w 1428751"/>
              <a:gd name="connsiteY104" fmla="*/ 3055937 h 3148013"/>
              <a:gd name="connsiteX105" fmla="*/ 20638 w 1428751"/>
              <a:gd name="connsiteY105" fmla="*/ 3024187 h 3148013"/>
              <a:gd name="connsiteX106" fmla="*/ 19050 w 1428751"/>
              <a:gd name="connsiteY106" fmla="*/ 3021012 h 3148013"/>
              <a:gd name="connsiteX107" fmla="*/ 4762 w 1428751"/>
              <a:gd name="connsiteY107" fmla="*/ 2982912 h 3148013"/>
              <a:gd name="connsiteX108" fmla="*/ 0 w 1428751"/>
              <a:gd name="connsiteY108" fmla="*/ 2940050 h 3148013"/>
              <a:gd name="connsiteX109" fmla="*/ 0 w 1428751"/>
              <a:gd name="connsiteY109" fmla="*/ 209549 h 3148013"/>
              <a:gd name="connsiteX110" fmla="*/ 4762 w 1428751"/>
              <a:gd name="connsiteY110" fmla="*/ 166687 h 3148013"/>
              <a:gd name="connsiteX111" fmla="*/ 19050 w 1428751"/>
              <a:gd name="connsiteY111" fmla="*/ 128587 h 3148013"/>
              <a:gd name="connsiteX112" fmla="*/ 20638 w 1428751"/>
              <a:gd name="connsiteY112" fmla="*/ 125412 h 3148013"/>
              <a:gd name="connsiteX113" fmla="*/ 41276 w 1428751"/>
              <a:gd name="connsiteY113" fmla="*/ 92074 h 3148013"/>
              <a:gd name="connsiteX114" fmla="*/ 63500 w 1428751"/>
              <a:gd name="connsiteY114" fmla="*/ 68263 h 3148013"/>
              <a:gd name="connsiteX115" fmla="*/ 63500 w 1428751"/>
              <a:gd name="connsiteY115" fmla="*/ 68262 h 3148013"/>
              <a:gd name="connsiteX116" fmla="*/ 71437 w 1428751"/>
              <a:gd name="connsiteY116" fmla="*/ 60325 h 3148013"/>
              <a:gd name="connsiteX117" fmla="*/ 104775 w 1428751"/>
              <a:gd name="connsiteY117" fmla="*/ 34925 h 3148013"/>
              <a:gd name="connsiteX118" fmla="*/ 146050 w 1428751"/>
              <a:gd name="connsiteY118" fmla="*/ 15875 h 3148013"/>
              <a:gd name="connsiteX119" fmla="*/ 147638 w 1428751"/>
              <a:gd name="connsiteY119" fmla="*/ 15875 h 3148013"/>
              <a:gd name="connsiteX120" fmla="*/ 147638 w 1428751"/>
              <a:gd name="connsiteY120" fmla="*/ 15874 h 3148013"/>
              <a:gd name="connsiteX121" fmla="*/ 190501 w 1428751"/>
              <a:gd name="connsiteY121" fmla="*/ 4762 h 3148013"/>
              <a:gd name="connsiteX122" fmla="*/ 190501 w 1428751"/>
              <a:gd name="connsiteY122" fmla="*/ 4762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1428751" h="3148013">
                <a:moveTo>
                  <a:pt x="234950" y="0"/>
                </a:moveTo>
                <a:lnTo>
                  <a:pt x="239712" y="0"/>
                </a:lnTo>
                <a:lnTo>
                  <a:pt x="276225" y="0"/>
                </a:lnTo>
                <a:lnTo>
                  <a:pt x="319088" y="0"/>
                </a:lnTo>
                <a:lnTo>
                  <a:pt x="361950" y="0"/>
                </a:lnTo>
                <a:lnTo>
                  <a:pt x="361951" y="0"/>
                </a:lnTo>
                <a:lnTo>
                  <a:pt x="404813" y="0"/>
                </a:lnTo>
                <a:lnTo>
                  <a:pt x="446088" y="0"/>
                </a:lnTo>
                <a:lnTo>
                  <a:pt x="488950" y="0"/>
                </a:lnTo>
                <a:lnTo>
                  <a:pt x="488951" y="0"/>
                </a:lnTo>
                <a:lnTo>
                  <a:pt x="531813" y="0"/>
                </a:lnTo>
                <a:lnTo>
                  <a:pt x="576263" y="0"/>
                </a:lnTo>
                <a:lnTo>
                  <a:pt x="617538" y="0"/>
                </a:lnTo>
                <a:lnTo>
                  <a:pt x="660400" y="0"/>
                </a:lnTo>
                <a:lnTo>
                  <a:pt x="660401" y="0"/>
                </a:lnTo>
                <a:lnTo>
                  <a:pt x="703263" y="0"/>
                </a:lnTo>
                <a:lnTo>
                  <a:pt x="744538" y="0"/>
                </a:lnTo>
                <a:lnTo>
                  <a:pt x="787400" y="0"/>
                </a:lnTo>
                <a:lnTo>
                  <a:pt x="787401" y="0"/>
                </a:lnTo>
                <a:lnTo>
                  <a:pt x="830263" y="0"/>
                </a:lnTo>
                <a:lnTo>
                  <a:pt x="873125" y="0"/>
                </a:lnTo>
                <a:lnTo>
                  <a:pt x="873126" y="0"/>
                </a:lnTo>
                <a:lnTo>
                  <a:pt x="914400" y="0"/>
                </a:lnTo>
                <a:lnTo>
                  <a:pt x="958850" y="0"/>
                </a:lnTo>
                <a:lnTo>
                  <a:pt x="990600" y="0"/>
                </a:lnTo>
                <a:lnTo>
                  <a:pt x="1001713" y="0"/>
                </a:lnTo>
                <a:lnTo>
                  <a:pt x="1039813" y="4762"/>
                </a:lnTo>
                <a:lnTo>
                  <a:pt x="1044576" y="6350"/>
                </a:lnTo>
                <a:lnTo>
                  <a:pt x="1044576" y="6350"/>
                </a:lnTo>
                <a:lnTo>
                  <a:pt x="1084262" y="15875"/>
                </a:lnTo>
                <a:lnTo>
                  <a:pt x="1085850" y="17462"/>
                </a:lnTo>
                <a:lnTo>
                  <a:pt x="1085850" y="17462"/>
                </a:lnTo>
                <a:lnTo>
                  <a:pt x="1123950" y="34924"/>
                </a:lnTo>
                <a:lnTo>
                  <a:pt x="1128713" y="38099"/>
                </a:lnTo>
                <a:lnTo>
                  <a:pt x="1128713" y="38100"/>
                </a:lnTo>
                <a:lnTo>
                  <a:pt x="1160463" y="60325"/>
                </a:lnTo>
                <a:lnTo>
                  <a:pt x="1171576" y="73025"/>
                </a:lnTo>
                <a:lnTo>
                  <a:pt x="1171576" y="73026"/>
                </a:lnTo>
                <a:lnTo>
                  <a:pt x="1189037" y="92075"/>
                </a:lnTo>
                <a:lnTo>
                  <a:pt x="1211263" y="128587"/>
                </a:lnTo>
                <a:lnTo>
                  <a:pt x="1214438" y="136525"/>
                </a:lnTo>
                <a:lnTo>
                  <a:pt x="1225550" y="166687"/>
                </a:lnTo>
                <a:lnTo>
                  <a:pt x="1230313" y="209550"/>
                </a:lnTo>
                <a:lnTo>
                  <a:pt x="1230313" y="617537"/>
                </a:lnTo>
                <a:lnTo>
                  <a:pt x="1255713" y="638175"/>
                </a:lnTo>
                <a:lnTo>
                  <a:pt x="1411289" y="755650"/>
                </a:lnTo>
                <a:lnTo>
                  <a:pt x="1425576" y="769938"/>
                </a:lnTo>
                <a:lnTo>
                  <a:pt x="1428751" y="787400"/>
                </a:lnTo>
                <a:lnTo>
                  <a:pt x="1425576" y="803275"/>
                </a:lnTo>
                <a:lnTo>
                  <a:pt x="1411289" y="817563"/>
                </a:lnTo>
                <a:lnTo>
                  <a:pt x="1255713" y="935038"/>
                </a:lnTo>
                <a:lnTo>
                  <a:pt x="1255713" y="935038"/>
                </a:lnTo>
                <a:lnTo>
                  <a:pt x="1230313" y="955675"/>
                </a:lnTo>
                <a:lnTo>
                  <a:pt x="1230313" y="2940051"/>
                </a:lnTo>
                <a:lnTo>
                  <a:pt x="1225550" y="2982913"/>
                </a:lnTo>
                <a:lnTo>
                  <a:pt x="1214438" y="3011488"/>
                </a:lnTo>
                <a:lnTo>
                  <a:pt x="1211263" y="3021013"/>
                </a:lnTo>
                <a:lnTo>
                  <a:pt x="1189037" y="3055938"/>
                </a:lnTo>
                <a:lnTo>
                  <a:pt x="1171576" y="3074987"/>
                </a:lnTo>
                <a:lnTo>
                  <a:pt x="1171576" y="3074988"/>
                </a:lnTo>
                <a:lnTo>
                  <a:pt x="1160463" y="3087688"/>
                </a:lnTo>
                <a:lnTo>
                  <a:pt x="1128713" y="3109913"/>
                </a:lnTo>
                <a:lnTo>
                  <a:pt x="1128713" y="3109913"/>
                </a:lnTo>
                <a:lnTo>
                  <a:pt x="1123950" y="3113088"/>
                </a:lnTo>
                <a:lnTo>
                  <a:pt x="1085850" y="3130550"/>
                </a:lnTo>
                <a:lnTo>
                  <a:pt x="1084262" y="3132138"/>
                </a:lnTo>
                <a:lnTo>
                  <a:pt x="1044576" y="3143250"/>
                </a:lnTo>
                <a:lnTo>
                  <a:pt x="1044576" y="3143251"/>
                </a:lnTo>
                <a:lnTo>
                  <a:pt x="1039813" y="3144838"/>
                </a:lnTo>
                <a:lnTo>
                  <a:pt x="1001713" y="3148013"/>
                </a:lnTo>
                <a:lnTo>
                  <a:pt x="990600" y="3148013"/>
                </a:lnTo>
                <a:lnTo>
                  <a:pt x="958850" y="3148013"/>
                </a:lnTo>
                <a:lnTo>
                  <a:pt x="914400" y="3148013"/>
                </a:lnTo>
                <a:lnTo>
                  <a:pt x="873126" y="3148013"/>
                </a:lnTo>
                <a:lnTo>
                  <a:pt x="873125" y="3148013"/>
                </a:lnTo>
                <a:lnTo>
                  <a:pt x="830263" y="3148013"/>
                </a:lnTo>
                <a:lnTo>
                  <a:pt x="787401" y="3148013"/>
                </a:lnTo>
                <a:lnTo>
                  <a:pt x="787400" y="3148013"/>
                </a:lnTo>
                <a:lnTo>
                  <a:pt x="744538" y="3148013"/>
                </a:lnTo>
                <a:lnTo>
                  <a:pt x="703263" y="3148013"/>
                </a:lnTo>
                <a:lnTo>
                  <a:pt x="660401" y="3148013"/>
                </a:lnTo>
                <a:lnTo>
                  <a:pt x="660400" y="3148013"/>
                </a:lnTo>
                <a:lnTo>
                  <a:pt x="617538" y="3148013"/>
                </a:lnTo>
                <a:lnTo>
                  <a:pt x="576263" y="3148013"/>
                </a:lnTo>
                <a:lnTo>
                  <a:pt x="531813" y="3148013"/>
                </a:lnTo>
                <a:lnTo>
                  <a:pt x="488951" y="3148013"/>
                </a:lnTo>
                <a:lnTo>
                  <a:pt x="488950" y="3148013"/>
                </a:lnTo>
                <a:lnTo>
                  <a:pt x="446088" y="3148013"/>
                </a:lnTo>
                <a:lnTo>
                  <a:pt x="404813" y="3148013"/>
                </a:lnTo>
                <a:lnTo>
                  <a:pt x="361951" y="3148013"/>
                </a:lnTo>
                <a:lnTo>
                  <a:pt x="361950" y="3148013"/>
                </a:lnTo>
                <a:lnTo>
                  <a:pt x="319088" y="3148013"/>
                </a:lnTo>
                <a:lnTo>
                  <a:pt x="276225" y="3148013"/>
                </a:lnTo>
                <a:lnTo>
                  <a:pt x="239712" y="3148013"/>
                </a:lnTo>
                <a:lnTo>
                  <a:pt x="234950" y="3148013"/>
                </a:lnTo>
                <a:lnTo>
                  <a:pt x="190500" y="3144838"/>
                </a:lnTo>
                <a:lnTo>
                  <a:pt x="190500" y="3144837"/>
                </a:lnTo>
                <a:lnTo>
                  <a:pt x="147638" y="3132137"/>
                </a:lnTo>
                <a:lnTo>
                  <a:pt x="147638" y="3132138"/>
                </a:lnTo>
                <a:lnTo>
                  <a:pt x="146050" y="3132138"/>
                </a:lnTo>
                <a:lnTo>
                  <a:pt x="104775" y="3113088"/>
                </a:lnTo>
                <a:lnTo>
                  <a:pt x="71437" y="3087688"/>
                </a:lnTo>
                <a:lnTo>
                  <a:pt x="63500" y="3081338"/>
                </a:lnTo>
                <a:lnTo>
                  <a:pt x="63500" y="3081336"/>
                </a:lnTo>
                <a:lnTo>
                  <a:pt x="41276" y="3055937"/>
                </a:lnTo>
                <a:lnTo>
                  <a:pt x="20638" y="302418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20638" y="125412"/>
                </a:lnTo>
                <a:lnTo>
                  <a:pt x="41276" y="92074"/>
                </a:lnTo>
                <a:lnTo>
                  <a:pt x="63500" y="68263"/>
                </a:lnTo>
                <a:lnTo>
                  <a:pt x="63500" y="68262"/>
                </a:lnTo>
                <a:lnTo>
                  <a:pt x="71437" y="60325"/>
                </a:lnTo>
                <a:lnTo>
                  <a:pt x="104775" y="34925"/>
                </a:lnTo>
                <a:lnTo>
                  <a:pt x="146050" y="15875"/>
                </a:lnTo>
                <a:lnTo>
                  <a:pt x="147638" y="15875"/>
                </a:lnTo>
                <a:lnTo>
                  <a:pt x="147638" y="15874"/>
                </a:lnTo>
                <a:lnTo>
                  <a:pt x="190501" y="4762"/>
                </a:lnTo>
                <a:lnTo>
                  <a:pt x="190501" y="4762"/>
                </a:lnTo>
                <a:close/>
              </a:path>
            </a:pathLst>
          </a:cu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8" name="任意多边形 187"/>
          <p:cNvSpPr>
            <a:spLocks noChangeArrowheads="1"/>
          </p:cNvSpPr>
          <p:nvPr/>
        </p:nvSpPr>
        <p:spPr bwMode="auto">
          <a:xfrm>
            <a:off x="4828312" y="1735551"/>
            <a:ext cx="1361344" cy="2999495"/>
          </a:xfrm>
          <a:custGeom>
            <a:avLst/>
            <a:gdLst>
              <a:gd name="connsiteX0" fmla="*/ 238125 w 1428750"/>
              <a:gd name="connsiteY0" fmla="*/ 0 h 3148013"/>
              <a:gd name="connsiteX1" fmla="*/ 258762 w 1428750"/>
              <a:gd name="connsiteY1" fmla="*/ 0 h 3148013"/>
              <a:gd name="connsiteX2" fmla="*/ 258763 w 1428750"/>
              <a:gd name="connsiteY2" fmla="*/ 0 h 3148013"/>
              <a:gd name="connsiteX3" fmla="*/ 303212 w 1428750"/>
              <a:gd name="connsiteY3" fmla="*/ 0 h 3148013"/>
              <a:gd name="connsiteX4" fmla="*/ 346075 w 1428750"/>
              <a:gd name="connsiteY4" fmla="*/ 0 h 3148013"/>
              <a:gd name="connsiteX5" fmla="*/ 388937 w 1428750"/>
              <a:gd name="connsiteY5" fmla="*/ 0 h 3148013"/>
              <a:gd name="connsiteX6" fmla="*/ 388938 w 1428750"/>
              <a:gd name="connsiteY6" fmla="*/ 0 h 3148013"/>
              <a:gd name="connsiteX7" fmla="*/ 431800 w 1428750"/>
              <a:gd name="connsiteY7" fmla="*/ 0 h 3148013"/>
              <a:gd name="connsiteX8" fmla="*/ 476250 w 1428750"/>
              <a:gd name="connsiteY8" fmla="*/ 0 h 3148013"/>
              <a:gd name="connsiteX9" fmla="*/ 519112 w 1428750"/>
              <a:gd name="connsiteY9" fmla="*/ 0 h 3148013"/>
              <a:gd name="connsiteX10" fmla="*/ 519113 w 1428750"/>
              <a:gd name="connsiteY10" fmla="*/ 0 h 3148013"/>
              <a:gd name="connsiteX11" fmla="*/ 563562 w 1428750"/>
              <a:gd name="connsiteY11" fmla="*/ 0 h 3148013"/>
              <a:gd name="connsiteX12" fmla="*/ 606425 w 1428750"/>
              <a:gd name="connsiteY12" fmla="*/ 0 h 3148013"/>
              <a:gd name="connsiteX13" fmla="*/ 649287 w 1428750"/>
              <a:gd name="connsiteY13" fmla="*/ 0 h 3148013"/>
              <a:gd name="connsiteX14" fmla="*/ 649288 w 1428750"/>
              <a:gd name="connsiteY14" fmla="*/ 0 h 3148013"/>
              <a:gd name="connsiteX15" fmla="*/ 692150 w 1428750"/>
              <a:gd name="connsiteY15" fmla="*/ 0 h 3148013"/>
              <a:gd name="connsiteX16" fmla="*/ 735012 w 1428750"/>
              <a:gd name="connsiteY16" fmla="*/ 0 h 3148013"/>
              <a:gd name="connsiteX17" fmla="*/ 735013 w 1428750"/>
              <a:gd name="connsiteY17" fmla="*/ 0 h 3148013"/>
              <a:gd name="connsiteX18" fmla="*/ 777875 w 1428750"/>
              <a:gd name="connsiteY18" fmla="*/ 0 h 3148013"/>
              <a:gd name="connsiteX19" fmla="*/ 822325 w 1428750"/>
              <a:gd name="connsiteY19" fmla="*/ 0 h 3148013"/>
              <a:gd name="connsiteX20" fmla="*/ 866775 w 1428750"/>
              <a:gd name="connsiteY20" fmla="*/ 0 h 3148013"/>
              <a:gd name="connsiteX21" fmla="*/ 909637 w 1428750"/>
              <a:gd name="connsiteY21" fmla="*/ 0 h 3148013"/>
              <a:gd name="connsiteX22" fmla="*/ 909638 w 1428750"/>
              <a:gd name="connsiteY22" fmla="*/ 0 h 3148013"/>
              <a:gd name="connsiteX23" fmla="*/ 952500 w 1428750"/>
              <a:gd name="connsiteY23" fmla="*/ 0 h 3148013"/>
              <a:gd name="connsiteX24" fmla="*/ 990600 w 1428750"/>
              <a:gd name="connsiteY24" fmla="*/ 0 h 3148013"/>
              <a:gd name="connsiteX25" fmla="*/ 995362 w 1428750"/>
              <a:gd name="connsiteY25" fmla="*/ 0 h 3148013"/>
              <a:gd name="connsiteX26" fmla="*/ 995363 w 1428750"/>
              <a:gd name="connsiteY26" fmla="*/ 0 h 3148013"/>
              <a:gd name="connsiteX27" fmla="*/ 995363 w 1428750"/>
              <a:gd name="connsiteY27" fmla="*/ 0 h 3148013"/>
              <a:gd name="connsiteX28" fmla="*/ 1038225 w 1428750"/>
              <a:gd name="connsiteY28" fmla="*/ 4762 h 3148013"/>
              <a:gd name="connsiteX29" fmla="*/ 1038225 w 1428750"/>
              <a:gd name="connsiteY29" fmla="*/ 4762 h 3148013"/>
              <a:gd name="connsiteX30" fmla="*/ 1081088 w 1428750"/>
              <a:gd name="connsiteY30" fmla="*/ 15874 h 3148013"/>
              <a:gd name="connsiteX31" fmla="*/ 1081088 w 1428750"/>
              <a:gd name="connsiteY31" fmla="*/ 15875 h 3148013"/>
              <a:gd name="connsiteX32" fmla="*/ 1082674 w 1428750"/>
              <a:gd name="connsiteY32" fmla="*/ 15875 h 3148013"/>
              <a:gd name="connsiteX33" fmla="*/ 1123950 w 1428750"/>
              <a:gd name="connsiteY33" fmla="*/ 34925 h 3148013"/>
              <a:gd name="connsiteX34" fmla="*/ 1123950 w 1428750"/>
              <a:gd name="connsiteY34" fmla="*/ 36512 h 3148013"/>
              <a:gd name="connsiteX35" fmla="*/ 1158875 w 1428750"/>
              <a:gd name="connsiteY35" fmla="*/ 60324 h 3148013"/>
              <a:gd name="connsiteX36" fmla="*/ 1169988 w 1428750"/>
              <a:gd name="connsiteY36" fmla="*/ 71437 h 3148013"/>
              <a:gd name="connsiteX37" fmla="*/ 1169988 w 1428750"/>
              <a:gd name="connsiteY37" fmla="*/ 71438 h 3148013"/>
              <a:gd name="connsiteX38" fmla="*/ 1189037 w 1428750"/>
              <a:gd name="connsiteY38" fmla="*/ 92074 h 3148013"/>
              <a:gd name="connsiteX39" fmla="*/ 1211262 w 1428750"/>
              <a:gd name="connsiteY39" fmla="*/ 128587 h 3148013"/>
              <a:gd name="connsiteX40" fmla="*/ 1212850 w 1428750"/>
              <a:gd name="connsiteY40" fmla="*/ 131762 h 3148013"/>
              <a:gd name="connsiteX41" fmla="*/ 1223962 w 1428750"/>
              <a:gd name="connsiteY41" fmla="*/ 166687 h 3148013"/>
              <a:gd name="connsiteX42" fmla="*/ 1230312 w 1428750"/>
              <a:gd name="connsiteY42" fmla="*/ 209549 h 3148013"/>
              <a:gd name="connsiteX43" fmla="*/ 1230312 w 1428750"/>
              <a:gd name="connsiteY43" fmla="*/ 617537 h 3148013"/>
              <a:gd name="connsiteX44" fmla="*/ 1255713 w 1428750"/>
              <a:gd name="connsiteY44" fmla="*/ 636587 h 3148013"/>
              <a:gd name="connsiteX45" fmla="*/ 1255713 w 1428750"/>
              <a:gd name="connsiteY45" fmla="*/ 636588 h 3148013"/>
              <a:gd name="connsiteX46" fmla="*/ 1298575 w 1428750"/>
              <a:gd name="connsiteY46" fmla="*/ 669924 h 3148013"/>
              <a:gd name="connsiteX47" fmla="*/ 1298575 w 1428750"/>
              <a:gd name="connsiteY47" fmla="*/ 669925 h 3148013"/>
              <a:gd name="connsiteX48" fmla="*/ 1341438 w 1428750"/>
              <a:gd name="connsiteY48" fmla="*/ 703262 h 3148013"/>
              <a:gd name="connsiteX49" fmla="*/ 1341438 w 1428750"/>
              <a:gd name="connsiteY49" fmla="*/ 703263 h 3148013"/>
              <a:gd name="connsiteX50" fmla="*/ 1384300 w 1428750"/>
              <a:gd name="connsiteY50" fmla="*/ 735012 h 3148013"/>
              <a:gd name="connsiteX51" fmla="*/ 1411288 w 1428750"/>
              <a:gd name="connsiteY51" fmla="*/ 755649 h 3148013"/>
              <a:gd name="connsiteX52" fmla="*/ 1423988 w 1428750"/>
              <a:gd name="connsiteY52" fmla="*/ 769937 h 3148013"/>
              <a:gd name="connsiteX53" fmla="*/ 1427163 w 1428750"/>
              <a:gd name="connsiteY53" fmla="*/ 787400 h 3148013"/>
              <a:gd name="connsiteX54" fmla="*/ 1427163 w 1428750"/>
              <a:gd name="connsiteY54" fmla="*/ 787400 h 3148013"/>
              <a:gd name="connsiteX55" fmla="*/ 1428750 w 1428750"/>
              <a:gd name="connsiteY55" fmla="*/ 787400 h 3148013"/>
              <a:gd name="connsiteX56" fmla="*/ 1428750 w 1428750"/>
              <a:gd name="connsiteY56" fmla="*/ 788988 h 3148013"/>
              <a:gd name="connsiteX57" fmla="*/ 1427162 w 1428750"/>
              <a:gd name="connsiteY57" fmla="*/ 788988 h 3148013"/>
              <a:gd name="connsiteX58" fmla="*/ 1427162 w 1428750"/>
              <a:gd name="connsiteY58" fmla="*/ 787405 h 3148013"/>
              <a:gd name="connsiteX59" fmla="*/ 1423988 w 1428750"/>
              <a:gd name="connsiteY59" fmla="*/ 803275 h 3148013"/>
              <a:gd name="connsiteX60" fmla="*/ 1411288 w 1428750"/>
              <a:gd name="connsiteY60" fmla="*/ 817563 h 3148013"/>
              <a:gd name="connsiteX61" fmla="*/ 1384300 w 1428750"/>
              <a:gd name="connsiteY61" fmla="*/ 838200 h 3148013"/>
              <a:gd name="connsiteX62" fmla="*/ 1384300 w 1428750"/>
              <a:gd name="connsiteY62" fmla="*/ 838200 h 3148013"/>
              <a:gd name="connsiteX63" fmla="*/ 1341438 w 1428750"/>
              <a:gd name="connsiteY63" fmla="*/ 871536 h 3148013"/>
              <a:gd name="connsiteX64" fmla="*/ 1341438 w 1428750"/>
              <a:gd name="connsiteY64" fmla="*/ 871538 h 3148013"/>
              <a:gd name="connsiteX65" fmla="*/ 1298575 w 1428750"/>
              <a:gd name="connsiteY65" fmla="*/ 904875 h 3148013"/>
              <a:gd name="connsiteX66" fmla="*/ 1255713 w 1428750"/>
              <a:gd name="connsiteY66" fmla="*/ 936624 h 3148013"/>
              <a:gd name="connsiteX67" fmla="*/ 1255713 w 1428750"/>
              <a:gd name="connsiteY67" fmla="*/ 936625 h 3148013"/>
              <a:gd name="connsiteX68" fmla="*/ 1230312 w 1428750"/>
              <a:gd name="connsiteY68" fmla="*/ 955675 h 3148013"/>
              <a:gd name="connsiteX69" fmla="*/ 1230312 w 1428750"/>
              <a:gd name="connsiteY69" fmla="*/ 2940050 h 3148013"/>
              <a:gd name="connsiteX70" fmla="*/ 1223962 w 1428750"/>
              <a:gd name="connsiteY70" fmla="*/ 2982913 h 3148013"/>
              <a:gd name="connsiteX71" fmla="*/ 1212850 w 1428750"/>
              <a:gd name="connsiteY71" fmla="*/ 3016250 h 3148013"/>
              <a:gd name="connsiteX72" fmla="*/ 1211262 w 1428750"/>
              <a:gd name="connsiteY72" fmla="*/ 3021013 h 3148013"/>
              <a:gd name="connsiteX73" fmla="*/ 1189037 w 1428750"/>
              <a:gd name="connsiteY73" fmla="*/ 3055938 h 3148013"/>
              <a:gd name="connsiteX74" fmla="*/ 1169988 w 1428750"/>
              <a:gd name="connsiteY74" fmla="*/ 3076574 h 3148013"/>
              <a:gd name="connsiteX75" fmla="*/ 1169988 w 1428750"/>
              <a:gd name="connsiteY75" fmla="*/ 3076575 h 3148013"/>
              <a:gd name="connsiteX76" fmla="*/ 1158875 w 1428750"/>
              <a:gd name="connsiteY76" fmla="*/ 3087688 h 3148013"/>
              <a:gd name="connsiteX77" fmla="*/ 1123950 w 1428750"/>
              <a:gd name="connsiteY77" fmla="*/ 3111500 h 3148013"/>
              <a:gd name="connsiteX78" fmla="*/ 1123950 w 1428750"/>
              <a:gd name="connsiteY78" fmla="*/ 3111501 h 3148013"/>
              <a:gd name="connsiteX79" fmla="*/ 1123950 w 1428750"/>
              <a:gd name="connsiteY79" fmla="*/ 3113088 h 3148013"/>
              <a:gd name="connsiteX80" fmla="*/ 1082674 w 1428750"/>
              <a:gd name="connsiteY80" fmla="*/ 3132138 h 3148013"/>
              <a:gd name="connsiteX81" fmla="*/ 1081087 w 1428750"/>
              <a:gd name="connsiteY81" fmla="*/ 3132138 h 3148013"/>
              <a:gd name="connsiteX82" fmla="*/ 1081087 w 1428750"/>
              <a:gd name="connsiteY82" fmla="*/ 3132138 h 3148013"/>
              <a:gd name="connsiteX83" fmla="*/ 1038225 w 1428750"/>
              <a:gd name="connsiteY83" fmla="*/ 3144837 h 3148013"/>
              <a:gd name="connsiteX84" fmla="*/ 1038225 w 1428750"/>
              <a:gd name="connsiteY84" fmla="*/ 3144838 h 3148013"/>
              <a:gd name="connsiteX85" fmla="*/ 995363 w 1428750"/>
              <a:gd name="connsiteY85" fmla="*/ 3148013 h 3148013"/>
              <a:gd name="connsiteX86" fmla="*/ 995362 w 1428750"/>
              <a:gd name="connsiteY86" fmla="*/ 3148013 h 3148013"/>
              <a:gd name="connsiteX87" fmla="*/ 990600 w 1428750"/>
              <a:gd name="connsiteY87" fmla="*/ 3148013 h 3148013"/>
              <a:gd name="connsiteX88" fmla="*/ 952500 w 1428750"/>
              <a:gd name="connsiteY88" fmla="*/ 3148013 h 3148013"/>
              <a:gd name="connsiteX89" fmla="*/ 909638 w 1428750"/>
              <a:gd name="connsiteY89" fmla="*/ 3148013 h 3148013"/>
              <a:gd name="connsiteX90" fmla="*/ 909637 w 1428750"/>
              <a:gd name="connsiteY90" fmla="*/ 3148013 h 3148013"/>
              <a:gd name="connsiteX91" fmla="*/ 866775 w 1428750"/>
              <a:gd name="connsiteY91" fmla="*/ 3148013 h 3148013"/>
              <a:gd name="connsiteX92" fmla="*/ 822325 w 1428750"/>
              <a:gd name="connsiteY92" fmla="*/ 3148013 h 3148013"/>
              <a:gd name="connsiteX93" fmla="*/ 777875 w 1428750"/>
              <a:gd name="connsiteY93" fmla="*/ 3148013 h 3148013"/>
              <a:gd name="connsiteX94" fmla="*/ 735013 w 1428750"/>
              <a:gd name="connsiteY94" fmla="*/ 3148013 h 3148013"/>
              <a:gd name="connsiteX95" fmla="*/ 735012 w 1428750"/>
              <a:gd name="connsiteY95" fmla="*/ 3148013 h 3148013"/>
              <a:gd name="connsiteX96" fmla="*/ 692150 w 1428750"/>
              <a:gd name="connsiteY96" fmla="*/ 3148013 h 3148013"/>
              <a:gd name="connsiteX97" fmla="*/ 649288 w 1428750"/>
              <a:gd name="connsiteY97" fmla="*/ 3148013 h 3148013"/>
              <a:gd name="connsiteX98" fmla="*/ 649287 w 1428750"/>
              <a:gd name="connsiteY98" fmla="*/ 3148013 h 3148013"/>
              <a:gd name="connsiteX99" fmla="*/ 606425 w 1428750"/>
              <a:gd name="connsiteY99" fmla="*/ 3148013 h 3148013"/>
              <a:gd name="connsiteX100" fmla="*/ 563562 w 1428750"/>
              <a:gd name="connsiteY100" fmla="*/ 3148013 h 3148013"/>
              <a:gd name="connsiteX101" fmla="*/ 519113 w 1428750"/>
              <a:gd name="connsiteY101" fmla="*/ 3148013 h 3148013"/>
              <a:gd name="connsiteX102" fmla="*/ 519112 w 1428750"/>
              <a:gd name="connsiteY102" fmla="*/ 3148013 h 3148013"/>
              <a:gd name="connsiteX103" fmla="*/ 476250 w 1428750"/>
              <a:gd name="connsiteY103" fmla="*/ 3148013 h 3148013"/>
              <a:gd name="connsiteX104" fmla="*/ 431800 w 1428750"/>
              <a:gd name="connsiteY104" fmla="*/ 3148013 h 3148013"/>
              <a:gd name="connsiteX105" fmla="*/ 388938 w 1428750"/>
              <a:gd name="connsiteY105" fmla="*/ 3148013 h 3148013"/>
              <a:gd name="connsiteX106" fmla="*/ 388937 w 1428750"/>
              <a:gd name="connsiteY106" fmla="*/ 3148013 h 3148013"/>
              <a:gd name="connsiteX107" fmla="*/ 346075 w 1428750"/>
              <a:gd name="connsiteY107" fmla="*/ 3148013 h 3148013"/>
              <a:gd name="connsiteX108" fmla="*/ 303212 w 1428750"/>
              <a:gd name="connsiteY108" fmla="*/ 3148013 h 3148013"/>
              <a:gd name="connsiteX109" fmla="*/ 258763 w 1428750"/>
              <a:gd name="connsiteY109" fmla="*/ 3148013 h 3148013"/>
              <a:gd name="connsiteX110" fmla="*/ 258762 w 1428750"/>
              <a:gd name="connsiteY110" fmla="*/ 3148013 h 3148013"/>
              <a:gd name="connsiteX111" fmla="*/ 238125 w 1428750"/>
              <a:gd name="connsiteY111" fmla="*/ 3148013 h 3148013"/>
              <a:gd name="connsiteX112" fmla="*/ 215900 w 1428750"/>
              <a:gd name="connsiteY112" fmla="*/ 3146426 h 3148013"/>
              <a:gd name="connsiteX113" fmla="*/ 215900 w 1428750"/>
              <a:gd name="connsiteY113" fmla="*/ 3146425 h 3148013"/>
              <a:gd name="connsiteX114" fmla="*/ 190499 w 1428750"/>
              <a:gd name="connsiteY114" fmla="*/ 3144838 h 3148013"/>
              <a:gd name="connsiteX115" fmla="*/ 173037 w 1428750"/>
              <a:gd name="connsiteY115" fmla="*/ 3140075 h 3148013"/>
              <a:gd name="connsiteX116" fmla="*/ 173037 w 1428750"/>
              <a:gd name="connsiteY116" fmla="*/ 3140075 h 3148013"/>
              <a:gd name="connsiteX117" fmla="*/ 146050 w 1428750"/>
              <a:gd name="connsiteY117" fmla="*/ 3132138 h 3148013"/>
              <a:gd name="connsiteX118" fmla="*/ 130175 w 1428750"/>
              <a:gd name="connsiteY118" fmla="*/ 3124200 h 3148013"/>
              <a:gd name="connsiteX119" fmla="*/ 106362 w 1428750"/>
              <a:gd name="connsiteY119" fmla="*/ 3113088 h 3148013"/>
              <a:gd name="connsiteX120" fmla="*/ 85725 w 1428750"/>
              <a:gd name="connsiteY120" fmla="*/ 3100388 h 3148013"/>
              <a:gd name="connsiteX121" fmla="*/ 85725 w 1428750"/>
              <a:gd name="connsiteY121" fmla="*/ 3100387 h 3148013"/>
              <a:gd name="connsiteX122" fmla="*/ 69850 w 1428750"/>
              <a:gd name="connsiteY122" fmla="*/ 3087687 h 3148013"/>
              <a:gd name="connsiteX123" fmla="*/ 42862 w 1428750"/>
              <a:gd name="connsiteY123" fmla="*/ 3059112 h 3148013"/>
              <a:gd name="connsiteX124" fmla="*/ 42862 w 1428750"/>
              <a:gd name="connsiteY124" fmla="*/ 3059110 h 3148013"/>
              <a:gd name="connsiteX125" fmla="*/ 41275 w 1428750"/>
              <a:gd name="connsiteY125" fmla="*/ 3055937 h 3148013"/>
              <a:gd name="connsiteX126" fmla="*/ 19050 w 1428750"/>
              <a:gd name="connsiteY126" fmla="*/ 3021012 h 3148013"/>
              <a:gd name="connsiteX127" fmla="*/ 4762 w 1428750"/>
              <a:gd name="connsiteY127" fmla="*/ 2982912 h 3148013"/>
              <a:gd name="connsiteX128" fmla="*/ 0 w 1428750"/>
              <a:gd name="connsiteY128" fmla="*/ 2940050 h 3148013"/>
              <a:gd name="connsiteX129" fmla="*/ 0 w 1428750"/>
              <a:gd name="connsiteY129" fmla="*/ 1049337 h 3148013"/>
              <a:gd name="connsiteX130" fmla="*/ 0 w 1428750"/>
              <a:gd name="connsiteY130" fmla="*/ 209549 h 3148013"/>
              <a:gd name="connsiteX131" fmla="*/ 4762 w 1428750"/>
              <a:gd name="connsiteY131" fmla="*/ 166687 h 3148013"/>
              <a:gd name="connsiteX132" fmla="*/ 19050 w 1428750"/>
              <a:gd name="connsiteY132" fmla="*/ 128587 h 3148013"/>
              <a:gd name="connsiteX133" fmla="*/ 41275 w 1428750"/>
              <a:gd name="connsiteY133" fmla="*/ 92074 h 3148013"/>
              <a:gd name="connsiteX134" fmla="*/ 42862 w 1428750"/>
              <a:gd name="connsiteY134" fmla="*/ 90488 h 3148013"/>
              <a:gd name="connsiteX135" fmla="*/ 42862 w 1428750"/>
              <a:gd name="connsiteY135" fmla="*/ 90487 h 3148013"/>
              <a:gd name="connsiteX136" fmla="*/ 69850 w 1428750"/>
              <a:gd name="connsiteY136" fmla="*/ 60324 h 3148013"/>
              <a:gd name="connsiteX137" fmla="*/ 85725 w 1428750"/>
              <a:gd name="connsiteY137" fmla="*/ 49212 h 3148013"/>
              <a:gd name="connsiteX138" fmla="*/ 85725 w 1428750"/>
              <a:gd name="connsiteY138" fmla="*/ 49212 h 3148013"/>
              <a:gd name="connsiteX139" fmla="*/ 106362 w 1428750"/>
              <a:gd name="connsiteY139" fmla="*/ 34925 h 3148013"/>
              <a:gd name="connsiteX140" fmla="*/ 130175 w 1428750"/>
              <a:gd name="connsiteY140" fmla="*/ 25400 h 3148013"/>
              <a:gd name="connsiteX141" fmla="*/ 146050 w 1428750"/>
              <a:gd name="connsiteY141" fmla="*/ 15875 h 3148013"/>
              <a:gd name="connsiteX142" fmla="*/ 173037 w 1428750"/>
              <a:gd name="connsiteY142" fmla="*/ 9525 h 3148013"/>
              <a:gd name="connsiteX143" fmla="*/ 173037 w 1428750"/>
              <a:gd name="connsiteY143" fmla="*/ 9525 h 3148013"/>
              <a:gd name="connsiteX144" fmla="*/ 190499 w 1428750"/>
              <a:gd name="connsiteY144" fmla="*/ 4762 h 3148013"/>
              <a:gd name="connsiteX145" fmla="*/ 215900 w 1428750"/>
              <a:gd name="connsiteY145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1428750" h="3148013">
                <a:moveTo>
                  <a:pt x="238125" y="0"/>
                </a:moveTo>
                <a:lnTo>
                  <a:pt x="258762" y="0"/>
                </a:lnTo>
                <a:lnTo>
                  <a:pt x="258763" y="0"/>
                </a:lnTo>
                <a:lnTo>
                  <a:pt x="303212" y="0"/>
                </a:lnTo>
                <a:lnTo>
                  <a:pt x="346075" y="0"/>
                </a:lnTo>
                <a:lnTo>
                  <a:pt x="388937" y="0"/>
                </a:lnTo>
                <a:lnTo>
                  <a:pt x="388938" y="0"/>
                </a:lnTo>
                <a:lnTo>
                  <a:pt x="431800" y="0"/>
                </a:lnTo>
                <a:lnTo>
                  <a:pt x="476250" y="0"/>
                </a:lnTo>
                <a:lnTo>
                  <a:pt x="519112" y="0"/>
                </a:lnTo>
                <a:lnTo>
                  <a:pt x="519113" y="0"/>
                </a:lnTo>
                <a:lnTo>
                  <a:pt x="563562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2150" y="0"/>
                </a:lnTo>
                <a:lnTo>
                  <a:pt x="735012" y="0"/>
                </a:lnTo>
                <a:lnTo>
                  <a:pt x="735013" y="0"/>
                </a:lnTo>
                <a:lnTo>
                  <a:pt x="777875" y="0"/>
                </a:lnTo>
                <a:lnTo>
                  <a:pt x="822325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5362" y="0"/>
                </a:lnTo>
                <a:lnTo>
                  <a:pt x="995363" y="0"/>
                </a:lnTo>
                <a:lnTo>
                  <a:pt x="995363" y="0"/>
                </a:lnTo>
                <a:lnTo>
                  <a:pt x="1038225" y="4762"/>
                </a:lnTo>
                <a:lnTo>
                  <a:pt x="1038225" y="4762"/>
                </a:lnTo>
                <a:lnTo>
                  <a:pt x="1081088" y="15874"/>
                </a:lnTo>
                <a:lnTo>
                  <a:pt x="1081088" y="15875"/>
                </a:lnTo>
                <a:lnTo>
                  <a:pt x="1082674" y="15875"/>
                </a:lnTo>
                <a:lnTo>
                  <a:pt x="1123950" y="34925"/>
                </a:lnTo>
                <a:lnTo>
                  <a:pt x="1123950" y="36512"/>
                </a:lnTo>
                <a:lnTo>
                  <a:pt x="1158875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3962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298575" y="669924"/>
                </a:lnTo>
                <a:lnTo>
                  <a:pt x="1298575" y="669925"/>
                </a:lnTo>
                <a:lnTo>
                  <a:pt x="1341438" y="703262"/>
                </a:lnTo>
                <a:lnTo>
                  <a:pt x="1341438" y="703263"/>
                </a:lnTo>
                <a:lnTo>
                  <a:pt x="1384300" y="735012"/>
                </a:lnTo>
                <a:lnTo>
                  <a:pt x="1411288" y="755649"/>
                </a:lnTo>
                <a:lnTo>
                  <a:pt x="1423988" y="769937"/>
                </a:lnTo>
                <a:lnTo>
                  <a:pt x="1427163" y="787400"/>
                </a:lnTo>
                <a:lnTo>
                  <a:pt x="1427163" y="787400"/>
                </a:lnTo>
                <a:lnTo>
                  <a:pt x="1428750" y="787400"/>
                </a:lnTo>
                <a:lnTo>
                  <a:pt x="1428750" y="788988"/>
                </a:lnTo>
                <a:lnTo>
                  <a:pt x="1427162" y="788988"/>
                </a:lnTo>
                <a:lnTo>
                  <a:pt x="1427162" y="787405"/>
                </a:lnTo>
                <a:lnTo>
                  <a:pt x="1423988" y="803275"/>
                </a:lnTo>
                <a:lnTo>
                  <a:pt x="1411288" y="817563"/>
                </a:lnTo>
                <a:lnTo>
                  <a:pt x="1384300" y="838200"/>
                </a:lnTo>
                <a:lnTo>
                  <a:pt x="1384300" y="838200"/>
                </a:lnTo>
                <a:lnTo>
                  <a:pt x="1341438" y="871536"/>
                </a:lnTo>
                <a:lnTo>
                  <a:pt x="1341438" y="871538"/>
                </a:lnTo>
                <a:lnTo>
                  <a:pt x="1298575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3962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58875" y="3087688"/>
                </a:lnTo>
                <a:lnTo>
                  <a:pt x="1123950" y="3111500"/>
                </a:lnTo>
                <a:lnTo>
                  <a:pt x="1123950" y="3111501"/>
                </a:lnTo>
                <a:lnTo>
                  <a:pt x="1123950" y="3113088"/>
                </a:lnTo>
                <a:lnTo>
                  <a:pt x="1082674" y="3132138"/>
                </a:lnTo>
                <a:lnTo>
                  <a:pt x="1081087" y="3132138"/>
                </a:lnTo>
                <a:lnTo>
                  <a:pt x="1081087" y="3132138"/>
                </a:lnTo>
                <a:lnTo>
                  <a:pt x="1038225" y="3144837"/>
                </a:lnTo>
                <a:lnTo>
                  <a:pt x="1038225" y="3144838"/>
                </a:lnTo>
                <a:lnTo>
                  <a:pt x="995363" y="3148013"/>
                </a:lnTo>
                <a:lnTo>
                  <a:pt x="995362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2325" y="3148013"/>
                </a:lnTo>
                <a:lnTo>
                  <a:pt x="777875" y="3148013"/>
                </a:lnTo>
                <a:lnTo>
                  <a:pt x="735013" y="3148013"/>
                </a:lnTo>
                <a:lnTo>
                  <a:pt x="735012" y="3148013"/>
                </a:lnTo>
                <a:lnTo>
                  <a:pt x="692150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2" y="3148013"/>
                </a:lnTo>
                <a:lnTo>
                  <a:pt x="519113" y="3148013"/>
                </a:lnTo>
                <a:lnTo>
                  <a:pt x="519112" y="3148013"/>
                </a:lnTo>
                <a:lnTo>
                  <a:pt x="476250" y="3148013"/>
                </a:lnTo>
                <a:lnTo>
                  <a:pt x="431800" y="3148013"/>
                </a:lnTo>
                <a:lnTo>
                  <a:pt x="388938" y="3148013"/>
                </a:lnTo>
                <a:lnTo>
                  <a:pt x="388937" y="3148013"/>
                </a:lnTo>
                <a:lnTo>
                  <a:pt x="346075" y="3148013"/>
                </a:lnTo>
                <a:lnTo>
                  <a:pt x="303212" y="3148013"/>
                </a:lnTo>
                <a:lnTo>
                  <a:pt x="258763" y="3148013"/>
                </a:lnTo>
                <a:lnTo>
                  <a:pt x="258762" y="3148013"/>
                </a:lnTo>
                <a:lnTo>
                  <a:pt x="238125" y="3148013"/>
                </a:lnTo>
                <a:lnTo>
                  <a:pt x="215900" y="3146426"/>
                </a:lnTo>
                <a:lnTo>
                  <a:pt x="215900" y="3146425"/>
                </a:lnTo>
                <a:lnTo>
                  <a:pt x="190499" y="3144838"/>
                </a:lnTo>
                <a:lnTo>
                  <a:pt x="173037" y="3140075"/>
                </a:lnTo>
                <a:lnTo>
                  <a:pt x="173037" y="3140075"/>
                </a:lnTo>
                <a:lnTo>
                  <a:pt x="146050" y="3132138"/>
                </a:lnTo>
                <a:lnTo>
                  <a:pt x="130175" y="3124200"/>
                </a:lnTo>
                <a:lnTo>
                  <a:pt x="106362" y="3113088"/>
                </a:lnTo>
                <a:lnTo>
                  <a:pt x="85725" y="3100388"/>
                </a:lnTo>
                <a:lnTo>
                  <a:pt x="85725" y="3100387"/>
                </a:lnTo>
                <a:lnTo>
                  <a:pt x="69850" y="3087687"/>
                </a:lnTo>
                <a:lnTo>
                  <a:pt x="42862" y="3059112"/>
                </a:lnTo>
                <a:lnTo>
                  <a:pt x="42862" y="3059110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1049337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2862" y="90488"/>
                </a:lnTo>
                <a:lnTo>
                  <a:pt x="42862" y="90487"/>
                </a:lnTo>
                <a:lnTo>
                  <a:pt x="69850" y="60324"/>
                </a:lnTo>
                <a:lnTo>
                  <a:pt x="85725" y="49212"/>
                </a:lnTo>
                <a:lnTo>
                  <a:pt x="85725" y="49212"/>
                </a:lnTo>
                <a:lnTo>
                  <a:pt x="106362" y="34925"/>
                </a:lnTo>
                <a:lnTo>
                  <a:pt x="130175" y="25400"/>
                </a:lnTo>
                <a:lnTo>
                  <a:pt x="146050" y="15875"/>
                </a:lnTo>
                <a:lnTo>
                  <a:pt x="173037" y="9525"/>
                </a:lnTo>
                <a:lnTo>
                  <a:pt x="173037" y="9525"/>
                </a:lnTo>
                <a:lnTo>
                  <a:pt x="190499" y="4762"/>
                </a:lnTo>
                <a:lnTo>
                  <a:pt x="215900" y="3175"/>
                </a:ln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任意多边形 168"/>
          <p:cNvSpPr>
            <a:spLocks/>
          </p:cNvSpPr>
          <p:nvPr/>
        </p:nvSpPr>
        <p:spPr bwMode="auto">
          <a:xfrm>
            <a:off x="8910649" y="1735551"/>
            <a:ext cx="1170755" cy="2999495"/>
          </a:xfrm>
          <a:custGeom>
            <a:avLst/>
            <a:gdLst>
              <a:gd name="connsiteX0" fmla="*/ 239712 w 1228725"/>
              <a:gd name="connsiteY0" fmla="*/ 0 h 3148013"/>
              <a:gd name="connsiteX1" fmla="*/ 252412 w 1228725"/>
              <a:gd name="connsiteY1" fmla="*/ 0 h 3148013"/>
              <a:gd name="connsiteX2" fmla="*/ 296862 w 1228725"/>
              <a:gd name="connsiteY2" fmla="*/ 0 h 3148013"/>
              <a:gd name="connsiteX3" fmla="*/ 339725 w 1228725"/>
              <a:gd name="connsiteY3" fmla="*/ 0 h 3148013"/>
              <a:gd name="connsiteX4" fmla="*/ 381000 w 1228725"/>
              <a:gd name="connsiteY4" fmla="*/ 0 h 3148013"/>
              <a:gd name="connsiteX5" fmla="*/ 423862 w 1228725"/>
              <a:gd name="connsiteY5" fmla="*/ 0 h 3148013"/>
              <a:gd name="connsiteX6" fmla="*/ 423863 w 1228725"/>
              <a:gd name="connsiteY6" fmla="*/ 0 h 3148013"/>
              <a:gd name="connsiteX7" fmla="*/ 465137 w 1228725"/>
              <a:gd name="connsiteY7" fmla="*/ 0 h 3148013"/>
              <a:gd name="connsiteX8" fmla="*/ 508000 w 1228725"/>
              <a:gd name="connsiteY8" fmla="*/ 0 h 3148013"/>
              <a:gd name="connsiteX9" fmla="*/ 550862 w 1228725"/>
              <a:gd name="connsiteY9" fmla="*/ 0 h 3148013"/>
              <a:gd name="connsiteX10" fmla="*/ 550863 w 1228725"/>
              <a:gd name="connsiteY10" fmla="*/ 0 h 3148013"/>
              <a:gd name="connsiteX11" fmla="*/ 592137 w 1228725"/>
              <a:gd name="connsiteY11" fmla="*/ 0 h 3148013"/>
              <a:gd name="connsiteX12" fmla="*/ 635000 w 1228725"/>
              <a:gd name="connsiteY12" fmla="*/ 0 h 3148013"/>
              <a:gd name="connsiteX13" fmla="*/ 676275 w 1228725"/>
              <a:gd name="connsiteY13" fmla="*/ 0 h 3148013"/>
              <a:gd name="connsiteX14" fmla="*/ 720725 w 1228725"/>
              <a:gd name="connsiteY14" fmla="*/ 0 h 3148013"/>
              <a:gd name="connsiteX15" fmla="*/ 763587 w 1228725"/>
              <a:gd name="connsiteY15" fmla="*/ 0 h 3148013"/>
              <a:gd name="connsiteX16" fmla="*/ 763588 w 1228725"/>
              <a:gd name="connsiteY16" fmla="*/ 0 h 3148013"/>
              <a:gd name="connsiteX17" fmla="*/ 804862 w 1228725"/>
              <a:gd name="connsiteY17" fmla="*/ 0 h 3148013"/>
              <a:gd name="connsiteX18" fmla="*/ 847725 w 1228725"/>
              <a:gd name="connsiteY18" fmla="*/ 0 h 3148013"/>
              <a:gd name="connsiteX19" fmla="*/ 889000 w 1228725"/>
              <a:gd name="connsiteY19" fmla="*/ 0 h 3148013"/>
              <a:gd name="connsiteX20" fmla="*/ 931862 w 1228725"/>
              <a:gd name="connsiteY20" fmla="*/ 0 h 3148013"/>
              <a:gd name="connsiteX21" fmla="*/ 931863 w 1228725"/>
              <a:gd name="connsiteY21" fmla="*/ 0 h 3148013"/>
              <a:gd name="connsiteX22" fmla="*/ 974725 w 1228725"/>
              <a:gd name="connsiteY22" fmla="*/ 0 h 3148013"/>
              <a:gd name="connsiteX23" fmla="*/ 989013 w 1228725"/>
              <a:gd name="connsiteY23" fmla="*/ 0 h 3148013"/>
              <a:gd name="connsiteX24" fmla="*/ 1016000 w 1228725"/>
              <a:gd name="connsiteY24" fmla="*/ 3175 h 3148013"/>
              <a:gd name="connsiteX25" fmla="*/ 1036638 w 1228725"/>
              <a:gd name="connsiteY25" fmla="*/ 4762 h 3148013"/>
              <a:gd name="connsiteX26" fmla="*/ 1058862 w 1228725"/>
              <a:gd name="connsiteY26" fmla="*/ 11112 h 3148013"/>
              <a:gd name="connsiteX27" fmla="*/ 1058862 w 1228725"/>
              <a:gd name="connsiteY27" fmla="*/ 11112 h 3148013"/>
              <a:gd name="connsiteX28" fmla="*/ 1081087 w 1228725"/>
              <a:gd name="connsiteY28" fmla="*/ 15874 h 3148013"/>
              <a:gd name="connsiteX29" fmla="*/ 1100137 w 1228725"/>
              <a:gd name="connsiteY29" fmla="*/ 25399 h 3148013"/>
              <a:gd name="connsiteX30" fmla="*/ 1100137 w 1228725"/>
              <a:gd name="connsiteY30" fmla="*/ 25400 h 3148013"/>
              <a:gd name="connsiteX31" fmla="*/ 1123949 w 1228725"/>
              <a:gd name="connsiteY31" fmla="*/ 34925 h 3148013"/>
              <a:gd name="connsiteX32" fmla="*/ 1144587 w 1228725"/>
              <a:gd name="connsiteY32" fmla="*/ 50800 h 3148013"/>
              <a:gd name="connsiteX33" fmla="*/ 1158875 w 1228725"/>
              <a:gd name="connsiteY33" fmla="*/ 60325 h 3148013"/>
              <a:gd name="connsiteX34" fmla="*/ 1187450 w 1228725"/>
              <a:gd name="connsiteY34" fmla="*/ 90488 h 3148013"/>
              <a:gd name="connsiteX35" fmla="*/ 1187450 w 1228725"/>
              <a:gd name="connsiteY35" fmla="*/ 90487 h 3148013"/>
              <a:gd name="connsiteX36" fmla="*/ 1189037 w 1228725"/>
              <a:gd name="connsiteY36" fmla="*/ 92075 h 3148013"/>
              <a:gd name="connsiteX37" fmla="*/ 1209675 w 1228725"/>
              <a:gd name="connsiteY37" fmla="*/ 128587 h 3148013"/>
              <a:gd name="connsiteX38" fmla="*/ 1222375 w 1228725"/>
              <a:gd name="connsiteY38" fmla="*/ 166687 h 3148013"/>
              <a:gd name="connsiteX39" fmla="*/ 1228725 w 1228725"/>
              <a:gd name="connsiteY39" fmla="*/ 209550 h 3148013"/>
              <a:gd name="connsiteX40" fmla="*/ 1228725 w 1228725"/>
              <a:gd name="connsiteY40" fmla="*/ 2940050 h 3148013"/>
              <a:gd name="connsiteX41" fmla="*/ 1222375 w 1228725"/>
              <a:gd name="connsiteY41" fmla="*/ 2982912 h 3148013"/>
              <a:gd name="connsiteX42" fmla="*/ 1209675 w 1228725"/>
              <a:gd name="connsiteY42" fmla="*/ 3021012 h 3148013"/>
              <a:gd name="connsiteX43" fmla="*/ 1189037 w 1228725"/>
              <a:gd name="connsiteY43" fmla="*/ 3055937 h 3148013"/>
              <a:gd name="connsiteX44" fmla="*/ 1187450 w 1228725"/>
              <a:gd name="connsiteY44" fmla="*/ 3059112 h 3148013"/>
              <a:gd name="connsiteX45" fmla="*/ 1187450 w 1228725"/>
              <a:gd name="connsiteY45" fmla="*/ 3059113 h 3148013"/>
              <a:gd name="connsiteX46" fmla="*/ 1158875 w 1228725"/>
              <a:gd name="connsiteY46" fmla="*/ 3087688 h 3148013"/>
              <a:gd name="connsiteX47" fmla="*/ 1144587 w 1228725"/>
              <a:gd name="connsiteY47" fmla="*/ 3097213 h 3148013"/>
              <a:gd name="connsiteX48" fmla="*/ 1144587 w 1228725"/>
              <a:gd name="connsiteY48" fmla="*/ 3097213 h 3148013"/>
              <a:gd name="connsiteX49" fmla="*/ 1123949 w 1228725"/>
              <a:gd name="connsiteY49" fmla="*/ 3113088 h 3148013"/>
              <a:gd name="connsiteX50" fmla="*/ 1100137 w 1228725"/>
              <a:gd name="connsiteY50" fmla="*/ 3124200 h 3148013"/>
              <a:gd name="connsiteX51" fmla="*/ 1081087 w 1228725"/>
              <a:gd name="connsiteY51" fmla="*/ 3132138 h 3148013"/>
              <a:gd name="connsiteX52" fmla="*/ 1058863 w 1228725"/>
              <a:gd name="connsiteY52" fmla="*/ 3136900 h 3148013"/>
              <a:gd name="connsiteX53" fmla="*/ 1036638 w 1228725"/>
              <a:gd name="connsiteY53" fmla="*/ 3144838 h 3148013"/>
              <a:gd name="connsiteX54" fmla="*/ 1016000 w 1228725"/>
              <a:gd name="connsiteY54" fmla="*/ 3146425 h 3148013"/>
              <a:gd name="connsiteX55" fmla="*/ 1016000 w 1228725"/>
              <a:gd name="connsiteY55" fmla="*/ 3146426 h 3148013"/>
              <a:gd name="connsiteX56" fmla="*/ 989013 w 1228725"/>
              <a:gd name="connsiteY56" fmla="*/ 3148013 h 3148013"/>
              <a:gd name="connsiteX57" fmla="*/ 974725 w 1228725"/>
              <a:gd name="connsiteY57" fmla="*/ 3148013 h 3148013"/>
              <a:gd name="connsiteX58" fmla="*/ 931863 w 1228725"/>
              <a:gd name="connsiteY58" fmla="*/ 3148013 h 3148013"/>
              <a:gd name="connsiteX59" fmla="*/ 931862 w 1228725"/>
              <a:gd name="connsiteY59" fmla="*/ 3148013 h 3148013"/>
              <a:gd name="connsiteX60" fmla="*/ 889000 w 1228725"/>
              <a:gd name="connsiteY60" fmla="*/ 3148013 h 3148013"/>
              <a:gd name="connsiteX61" fmla="*/ 847725 w 1228725"/>
              <a:gd name="connsiteY61" fmla="*/ 3148013 h 3148013"/>
              <a:gd name="connsiteX62" fmla="*/ 804862 w 1228725"/>
              <a:gd name="connsiteY62" fmla="*/ 3148013 h 3148013"/>
              <a:gd name="connsiteX63" fmla="*/ 763588 w 1228725"/>
              <a:gd name="connsiteY63" fmla="*/ 3148013 h 3148013"/>
              <a:gd name="connsiteX64" fmla="*/ 763587 w 1228725"/>
              <a:gd name="connsiteY64" fmla="*/ 3148013 h 3148013"/>
              <a:gd name="connsiteX65" fmla="*/ 720725 w 1228725"/>
              <a:gd name="connsiteY65" fmla="*/ 3148013 h 3148013"/>
              <a:gd name="connsiteX66" fmla="*/ 676275 w 1228725"/>
              <a:gd name="connsiteY66" fmla="*/ 3148013 h 3148013"/>
              <a:gd name="connsiteX67" fmla="*/ 635000 w 1228725"/>
              <a:gd name="connsiteY67" fmla="*/ 3148013 h 3148013"/>
              <a:gd name="connsiteX68" fmla="*/ 592137 w 1228725"/>
              <a:gd name="connsiteY68" fmla="*/ 3148013 h 3148013"/>
              <a:gd name="connsiteX69" fmla="*/ 550863 w 1228725"/>
              <a:gd name="connsiteY69" fmla="*/ 3148013 h 3148013"/>
              <a:gd name="connsiteX70" fmla="*/ 550862 w 1228725"/>
              <a:gd name="connsiteY70" fmla="*/ 3148013 h 3148013"/>
              <a:gd name="connsiteX71" fmla="*/ 508000 w 1228725"/>
              <a:gd name="connsiteY71" fmla="*/ 3148013 h 3148013"/>
              <a:gd name="connsiteX72" fmla="*/ 465137 w 1228725"/>
              <a:gd name="connsiteY72" fmla="*/ 3148013 h 3148013"/>
              <a:gd name="connsiteX73" fmla="*/ 423863 w 1228725"/>
              <a:gd name="connsiteY73" fmla="*/ 3148013 h 3148013"/>
              <a:gd name="connsiteX74" fmla="*/ 423862 w 1228725"/>
              <a:gd name="connsiteY74" fmla="*/ 3148013 h 3148013"/>
              <a:gd name="connsiteX75" fmla="*/ 381000 w 1228725"/>
              <a:gd name="connsiteY75" fmla="*/ 3148013 h 3148013"/>
              <a:gd name="connsiteX76" fmla="*/ 339725 w 1228725"/>
              <a:gd name="connsiteY76" fmla="*/ 3148013 h 3148013"/>
              <a:gd name="connsiteX77" fmla="*/ 296862 w 1228725"/>
              <a:gd name="connsiteY77" fmla="*/ 3148013 h 3148013"/>
              <a:gd name="connsiteX78" fmla="*/ 252412 w 1228725"/>
              <a:gd name="connsiteY78" fmla="*/ 3148013 h 3148013"/>
              <a:gd name="connsiteX79" fmla="*/ 239712 w 1228725"/>
              <a:gd name="connsiteY79" fmla="*/ 3148013 h 3148013"/>
              <a:gd name="connsiteX80" fmla="*/ 211137 w 1228725"/>
              <a:gd name="connsiteY80" fmla="*/ 3146426 h 3148013"/>
              <a:gd name="connsiteX81" fmla="*/ 211137 w 1228725"/>
              <a:gd name="connsiteY81" fmla="*/ 3146425 h 3148013"/>
              <a:gd name="connsiteX82" fmla="*/ 190500 w 1228725"/>
              <a:gd name="connsiteY82" fmla="*/ 3144838 h 3148013"/>
              <a:gd name="connsiteX83" fmla="*/ 168275 w 1228725"/>
              <a:gd name="connsiteY83" fmla="*/ 3136900 h 3148013"/>
              <a:gd name="connsiteX84" fmla="*/ 146049 w 1228725"/>
              <a:gd name="connsiteY84" fmla="*/ 3132138 h 3148013"/>
              <a:gd name="connsiteX85" fmla="*/ 125412 w 1228725"/>
              <a:gd name="connsiteY85" fmla="*/ 3124200 h 3148013"/>
              <a:gd name="connsiteX86" fmla="*/ 104774 w 1228725"/>
              <a:gd name="connsiteY86" fmla="*/ 3113088 h 3148013"/>
              <a:gd name="connsiteX87" fmla="*/ 84137 w 1228725"/>
              <a:gd name="connsiteY87" fmla="*/ 3097213 h 3148013"/>
              <a:gd name="connsiteX88" fmla="*/ 68263 w 1228725"/>
              <a:gd name="connsiteY88" fmla="*/ 3087688 h 3148013"/>
              <a:gd name="connsiteX89" fmla="*/ 41275 w 1228725"/>
              <a:gd name="connsiteY89" fmla="*/ 3059113 h 3148013"/>
              <a:gd name="connsiteX90" fmla="*/ 41275 w 1228725"/>
              <a:gd name="connsiteY90" fmla="*/ 3059112 h 3148013"/>
              <a:gd name="connsiteX91" fmla="*/ 39687 w 1228725"/>
              <a:gd name="connsiteY91" fmla="*/ 3055937 h 3148013"/>
              <a:gd name="connsiteX92" fmla="*/ 19050 w 1228725"/>
              <a:gd name="connsiteY92" fmla="*/ 3021012 h 3148013"/>
              <a:gd name="connsiteX93" fmla="*/ 3175 w 1228725"/>
              <a:gd name="connsiteY93" fmla="*/ 2982912 h 3148013"/>
              <a:gd name="connsiteX94" fmla="*/ 0 w 1228725"/>
              <a:gd name="connsiteY94" fmla="*/ 2940050 h 3148013"/>
              <a:gd name="connsiteX95" fmla="*/ 0 w 1228725"/>
              <a:gd name="connsiteY95" fmla="*/ 209550 h 3148013"/>
              <a:gd name="connsiteX96" fmla="*/ 3175 w 1228725"/>
              <a:gd name="connsiteY96" fmla="*/ 166687 h 3148013"/>
              <a:gd name="connsiteX97" fmla="*/ 19050 w 1228725"/>
              <a:gd name="connsiteY97" fmla="*/ 128587 h 3148013"/>
              <a:gd name="connsiteX98" fmla="*/ 39687 w 1228725"/>
              <a:gd name="connsiteY98" fmla="*/ 92075 h 3148013"/>
              <a:gd name="connsiteX99" fmla="*/ 41275 w 1228725"/>
              <a:gd name="connsiteY99" fmla="*/ 90487 h 3148013"/>
              <a:gd name="connsiteX100" fmla="*/ 41275 w 1228725"/>
              <a:gd name="connsiteY100" fmla="*/ 90488 h 3148013"/>
              <a:gd name="connsiteX101" fmla="*/ 68263 w 1228725"/>
              <a:gd name="connsiteY101" fmla="*/ 60325 h 3148013"/>
              <a:gd name="connsiteX102" fmla="*/ 84137 w 1228725"/>
              <a:gd name="connsiteY102" fmla="*/ 50801 h 3148013"/>
              <a:gd name="connsiteX103" fmla="*/ 84137 w 1228725"/>
              <a:gd name="connsiteY103" fmla="*/ 50800 h 3148013"/>
              <a:gd name="connsiteX104" fmla="*/ 104774 w 1228725"/>
              <a:gd name="connsiteY104" fmla="*/ 34925 h 3148013"/>
              <a:gd name="connsiteX105" fmla="*/ 125412 w 1228725"/>
              <a:gd name="connsiteY105" fmla="*/ 25400 h 3148013"/>
              <a:gd name="connsiteX106" fmla="*/ 125412 w 1228725"/>
              <a:gd name="connsiteY106" fmla="*/ 25399 h 3148013"/>
              <a:gd name="connsiteX107" fmla="*/ 146049 w 1228725"/>
              <a:gd name="connsiteY107" fmla="*/ 15874 h 3148013"/>
              <a:gd name="connsiteX108" fmla="*/ 168275 w 1228725"/>
              <a:gd name="connsiteY108" fmla="*/ 11112 h 3148013"/>
              <a:gd name="connsiteX109" fmla="*/ 168275 w 1228725"/>
              <a:gd name="connsiteY109" fmla="*/ 11112 h 3148013"/>
              <a:gd name="connsiteX110" fmla="*/ 190500 w 1228725"/>
              <a:gd name="connsiteY110" fmla="*/ 4762 h 3148013"/>
              <a:gd name="connsiteX111" fmla="*/ 211137 w 1228725"/>
              <a:gd name="connsiteY111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1228725" h="3148013">
                <a:moveTo>
                  <a:pt x="239712" y="0"/>
                </a:moveTo>
                <a:lnTo>
                  <a:pt x="252412" y="0"/>
                </a:lnTo>
                <a:lnTo>
                  <a:pt x="296862" y="0"/>
                </a:lnTo>
                <a:lnTo>
                  <a:pt x="339725" y="0"/>
                </a:lnTo>
                <a:lnTo>
                  <a:pt x="381000" y="0"/>
                </a:lnTo>
                <a:lnTo>
                  <a:pt x="423862" y="0"/>
                </a:lnTo>
                <a:lnTo>
                  <a:pt x="423863" y="0"/>
                </a:lnTo>
                <a:lnTo>
                  <a:pt x="465137" y="0"/>
                </a:lnTo>
                <a:lnTo>
                  <a:pt x="508000" y="0"/>
                </a:lnTo>
                <a:lnTo>
                  <a:pt x="550862" y="0"/>
                </a:lnTo>
                <a:lnTo>
                  <a:pt x="550863" y="0"/>
                </a:lnTo>
                <a:lnTo>
                  <a:pt x="592137" y="0"/>
                </a:lnTo>
                <a:lnTo>
                  <a:pt x="635000" y="0"/>
                </a:lnTo>
                <a:lnTo>
                  <a:pt x="676275" y="0"/>
                </a:lnTo>
                <a:lnTo>
                  <a:pt x="720725" y="0"/>
                </a:lnTo>
                <a:lnTo>
                  <a:pt x="763587" y="0"/>
                </a:lnTo>
                <a:lnTo>
                  <a:pt x="763588" y="0"/>
                </a:lnTo>
                <a:lnTo>
                  <a:pt x="804862" y="0"/>
                </a:lnTo>
                <a:lnTo>
                  <a:pt x="847725" y="0"/>
                </a:lnTo>
                <a:lnTo>
                  <a:pt x="889000" y="0"/>
                </a:lnTo>
                <a:lnTo>
                  <a:pt x="931862" y="0"/>
                </a:lnTo>
                <a:lnTo>
                  <a:pt x="931863" y="0"/>
                </a:lnTo>
                <a:lnTo>
                  <a:pt x="974725" y="0"/>
                </a:lnTo>
                <a:lnTo>
                  <a:pt x="989013" y="0"/>
                </a:lnTo>
                <a:lnTo>
                  <a:pt x="1016000" y="3175"/>
                </a:lnTo>
                <a:lnTo>
                  <a:pt x="1036638" y="4762"/>
                </a:lnTo>
                <a:lnTo>
                  <a:pt x="1058862" y="11112"/>
                </a:lnTo>
                <a:lnTo>
                  <a:pt x="1058862" y="11112"/>
                </a:lnTo>
                <a:lnTo>
                  <a:pt x="1081087" y="15874"/>
                </a:lnTo>
                <a:lnTo>
                  <a:pt x="1100137" y="25399"/>
                </a:lnTo>
                <a:lnTo>
                  <a:pt x="1100137" y="25400"/>
                </a:lnTo>
                <a:lnTo>
                  <a:pt x="1123949" y="34925"/>
                </a:lnTo>
                <a:lnTo>
                  <a:pt x="1144587" y="50800"/>
                </a:lnTo>
                <a:lnTo>
                  <a:pt x="1158875" y="60325"/>
                </a:lnTo>
                <a:lnTo>
                  <a:pt x="1187450" y="90488"/>
                </a:lnTo>
                <a:lnTo>
                  <a:pt x="1187450" y="90487"/>
                </a:lnTo>
                <a:lnTo>
                  <a:pt x="1189037" y="92075"/>
                </a:lnTo>
                <a:lnTo>
                  <a:pt x="1209675" y="128587"/>
                </a:lnTo>
                <a:lnTo>
                  <a:pt x="1222375" y="166687"/>
                </a:lnTo>
                <a:lnTo>
                  <a:pt x="1228725" y="209550"/>
                </a:lnTo>
                <a:lnTo>
                  <a:pt x="1228725" y="2940050"/>
                </a:lnTo>
                <a:lnTo>
                  <a:pt x="1222375" y="2982912"/>
                </a:lnTo>
                <a:lnTo>
                  <a:pt x="1209675" y="3021012"/>
                </a:lnTo>
                <a:lnTo>
                  <a:pt x="1189037" y="3055937"/>
                </a:lnTo>
                <a:lnTo>
                  <a:pt x="1187450" y="3059112"/>
                </a:lnTo>
                <a:lnTo>
                  <a:pt x="1187450" y="3059113"/>
                </a:lnTo>
                <a:lnTo>
                  <a:pt x="1158875" y="3087688"/>
                </a:lnTo>
                <a:lnTo>
                  <a:pt x="1144587" y="3097213"/>
                </a:lnTo>
                <a:lnTo>
                  <a:pt x="1144587" y="3097213"/>
                </a:lnTo>
                <a:lnTo>
                  <a:pt x="1123949" y="3113088"/>
                </a:lnTo>
                <a:lnTo>
                  <a:pt x="1100137" y="3124200"/>
                </a:lnTo>
                <a:lnTo>
                  <a:pt x="1081087" y="3132138"/>
                </a:lnTo>
                <a:lnTo>
                  <a:pt x="1058863" y="3136900"/>
                </a:lnTo>
                <a:lnTo>
                  <a:pt x="1036638" y="3144838"/>
                </a:lnTo>
                <a:lnTo>
                  <a:pt x="1016000" y="3146425"/>
                </a:lnTo>
                <a:lnTo>
                  <a:pt x="1016000" y="3146426"/>
                </a:lnTo>
                <a:lnTo>
                  <a:pt x="989013" y="3148013"/>
                </a:lnTo>
                <a:lnTo>
                  <a:pt x="974725" y="3148013"/>
                </a:lnTo>
                <a:lnTo>
                  <a:pt x="931863" y="3148013"/>
                </a:lnTo>
                <a:lnTo>
                  <a:pt x="931862" y="3148013"/>
                </a:lnTo>
                <a:lnTo>
                  <a:pt x="889000" y="3148013"/>
                </a:lnTo>
                <a:lnTo>
                  <a:pt x="847725" y="3148013"/>
                </a:lnTo>
                <a:lnTo>
                  <a:pt x="804862" y="3148013"/>
                </a:lnTo>
                <a:lnTo>
                  <a:pt x="763588" y="3148013"/>
                </a:lnTo>
                <a:lnTo>
                  <a:pt x="763587" y="3148013"/>
                </a:lnTo>
                <a:lnTo>
                  <a:pt x="720725" y="3148013"/>
                </a:lnTo>
                <a:lnTo>
                  <a:pt x="676275" y="3148013"/>
                </a:lnTo>
                <a:lnTo>
                  <a:pt x="635000" y="3148013"/>
                </a:lnTo>
                <a:lnTo>
                  <a:pt x="592137" y="3148013"/>
                </a:lnTo>
                <a:lnTo>
                  <a:pt x="550863" y="3148013"/>
                </a:lnTo>
                <a:lnTo>
                  <a:pt x="550862" y="3148013"/>
                </a:lnTo>
                <a:lnTo>
                  <a:pt x="508000" y="3148013"/>
                </a:lnTo>
                <a:lnTo>
                  <a:pt x="465137" y="3148013"/>
                </a:lnTo>
                <a:lnTo>
                  <a:pt x="423863" y="3148013"/>
                </a:lnTo>
                <a:lnTo>
                  <a:pt x="423862" y="3148013"/>
                </a:lnTo>
                <a:lnTo>
                  <a:pt x="381000" y="3148013"/>
                </a:lnTo>
                <a:lnTo>
                  <a:pt x="339725" y="3148013"/>
                </a:lnTo>
                <a:lnTo>
                  <a:pt x="296862" y="3148013"/>
                </a:lnTo>
                <a:lnTo>
                  <a:pt x="252412" y="3148013"/>
                </a:lnTo>
                <a:lnTo>
                  <a:pt x="239712" y="3148013"/>
                </a:lnTo>
                <a:lnTo>
                  <a:pt x="211137" y="3146426"/>
                </a:lnTo>
                <a:lnTo>
                  <a:pt x="211137" y="3146425"/>
                </a:lnTo>
                <a:lnTo>
                  <a:pt x="190500" y="3144838"/>
                </a:lnTo>
                <a:lnTo>
                  <a:pt x="168275" y="3136900"/>
                </a:lnTo>
                <a:lnTo>
                  <a:pt x="146049" y="3132138"/>
                </a:lnTo>
                <a:lnTo>
                  <a:pt x="125412" y="3124200"/>
                </a:lnTo>
                <a:lnTo>
                  <a:pt x="104774" y="3113088"/>
                </a:lnTo>
                <a:lnTo>
                  <a:pt x="84137" y="3097213"/>
                </a:lnTo>
                <a:lnTo>
                  <a:pt x="68263" y="3087688"/>
                </a:lnTo>
                <a:lnTo>
                  <a:pt x="41275" y="3059113"/>
                </a:lnTo>
                <a:lnTo>
                  <a:pt x="41275" y="3059112"/>
                </a:lnTo>
                <a:lnTo>
                  <a:pt x="39687" y="3055937"/>
                </a:lnTo>
                <a:lnTo>
                  <a:pt x="19050" y="3021012"/>
                </a:lnTo>
                <a:lnTo>
                  <a:pt x="3175" y="2982912"/>
                </a:lnTo>
                <a:lnTo>
                  <a:pt x="0" y="2940050"/>
                </a:lnTo>
                <a:lnTo>
                  <a:pt x="0" y="209550"/>
                </a:lnTo>
                <a:lnTo>
                  <a:pt x="3175" y="166687"/>
                </a:lnTo>
                <a:lnTo>
                  <a:pt x="19050" y="128587"/>
                </a:lnTo>
                <a:lnTo>
                  <a:pt x="39687" y="92075"/>
                </a:lnTo>
                <a:lnTo>
                  <a:pt x="41275" y="90487"/>
                </a:lnTo>
                <a:lnTo>
                  <a:pt x="41275" y="90488"/>
                </a:lnTo>
                <a:lnTo>
                  <a:pt x="68263" y="60325"/>
                </a:lnTo>
                <a:lnTo>
                  <a:pt x="84137" y="50801"/>
                </a:lnTo>
                <a:lnTo>
                  <a:pt x="84137" y="50800"/>
                </a:lnTo>
                <a:lnTo>
                  <a:pt x="104774" y="34925"/>
                </a:lnTo>
                <a:lnTo>
                  <a:pt x="125412" y="25400"/>
                </a:lnTo>
                <a:lnTo>
                  <a:pt x="125412" y="25399"/>
                </a:lnTo>
                <a:lnTo>
                  <a:pt x="146049" y="15874"/>
                </a:lnTo>
                <a:lnTo>
                  <a:pt x="168275" y="11112"/>
                </a:lnTo>
                <a:lnTo>
                  <a:pt x="168275" y="11112"/>
                </a:lnTo>
                <a:lnTo>
                  <a:pt x="190500" y="4762"/>
                </a:lnTo>
                <a:lnTo>
                  <a:pt x="211137" y="3175"/>
                </a:lnTo>
                <a:close/>
              </a:path>
            </a:pathLst>
          </a:custGeom>
          <a:solidFill>
            <a:schemeClr val="accent4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9" name="任意多边形 198"/>
          <p:cNvSpPr>
            <a:spLocks noChangeArrowheads="1"/>
          </p:cNvSpPr>
          <p:nvPr/>
        </p:nvSpPr>
        <p:spPr bwMode="auto">
          <a:xfrm>
            <a:off x="6895829" y="1735551"/>
            <a:ext cx="1362857" cy="2999495"/>
          </a:xfrm>
          <a:custGeom>
            <a:avLst/>
            <a:gdLst>
              <a:gd name="connsiteX0" fmla="*/ 1428750 w 1430338"/>
              <a:gd name="connsiteY0" fmla="*/ 787400 h 3148013"/>
              <a:gd name="connsiteX1" fmla="*/ 1430338 w 1430338"/>
              <a:gd name="connsiteY1" fmla="*/ 787400 h 3148013"/>
              <a:gd name="connsiteX2" fmla="*/ 1430338 w 1430338"/>
              <a:gd name="connsiteY2" fmla="*/ 788988 h 3148013"/>
              <a:gd name="connsiteX3" fmla="*/ 1428750 w 1430338"/>
              <a:gd name="connsiteY3" fmla="*/ 788988 h 3148013"/>
              <a:gd name="connsiteX4" fmla="*/ 239712 w 1430338"/>
              <a:gd name="connsiteY4" fmla="*/ 0 h 3148013"/>
              <a:gd name="connsiteX5" fmla="*/ 260350 w 1430338"/>
              <a:gd name="connsiteY5" fmla="*/ 0 h 3148013"/>
              <a:gd name="connsiteX6" fmla="*/ 303212 w 1430338"/>
              <a:gd name="connsiteY6" fmla="*/ 0 h 3148013"/>
              <a:gd name="connsiteX7" fmla="*/ 303213 w 1430338"/>
              <a:gd name="connsiteY7" fmla="*/ 0 h 3148013"/>
              <a:gd name="connsiteX8" fmla="*/ 346075 w 1430338"/>
              <a:gd name="connsiteY8" fmla="*/ 0 h 3148013"/>
              <a:gd name="connsiteX9" fmla="*/ 392112 w 1430338"/>
              <a:gd name="connsiteY9" fmla="*/ 0 h 3148013"/>
              <a:gd name="connsiteX10" fmla="*/ 392113 w 1430338"/>
              <a:gd name="connsiteY10" fmla="*/ 0 h 3148013"/>
              <a:gd name="connsiteX11" fmla="*/ 434975 w 1430338"/>
              <a:gd name="connsiteY11" fmla="*/ 0 h 3148013"/>
              <a:gd name="connsiteX12" fmla="*/ 477837 w 1430338"/>
              <a:gd name="connsiteY12" fmla="*/ 0 h 3148013"/>
              <a:gd name="connsiteX13" fmla="*/ 477838 w 1430338"/>
              <a:gd name="connsiteY13" fmla="*/ 0 h 3148013"/>
              <a:gd name="connsiteX14" fmla="*/ 520700 w 1430338"/>
              <a:gd name="connsiteY14" fmla="*/ 0 h 3148013"/>
              <a:gd name="connsiteX15" fmla="*/ 563562 w 1430338"/>
              <a:gd name="connsiteY15" fmla="*/ 0 h 3148013"/>
              <a:gd name="connsiteX16" fmla="*/ 563563 w 1430338"/>
              <a:gd name="connsiteY16" fmla="*/ 0 h 3148013"/>
              <a:gd name="connsiteX17" fmla="*/ 606425 w 1430338"/>
              <a:gd name="connsiteY17" fmla="*/ 0 h 3148013"/>
              <a:gd name="connsiteX18" fmla="*/ 649287 w 1430338"/>
              <a:gd name="connsiteY18" fmla="*/ 0 h 3148013"/>
              <a:gd name="connsiteX19" fmla="*/ 649288 w 1430338"/>
              <a:gd name="connsiteY19" fmla="*/ 0 h 3148013"/>
              <a:gd name="connsiteX20" fmla="*/ 693737 w 1430338"/>
              <a:gd name="connsiteY20" fmla="*/ 0 h 3148013"/>
              <a:gd name="connsiteX21" fmla="*/ 738187 w 1430338"/>
              <a:gd name="connsiteY21" fmla="*/ 0 h 3148013"/>
              <a:gd name="connsiteX22" fmla="*/ 781050 w 1430338"/>
              <a:gd name="connsiteY22" fmla="*/ 0 h 3148013"/>
              <a:gd name="connsiteX23" fmla="*/ 823912 w 1430338"/>
              <a:gd name="connsiteY23" fmla="*/ 0 h 3148013"/>
              <a:gd name="connsiteX24" fmla="*/ 823913 w 1430338"/>
              <a:gd name="connsiteY24" fmla="*/ 0 h 3148013"/>
              <a:gd name="connsiteX25" fmla="*/ 866775 w 1430338"/>
              <a:gd name="connsiteY25" fmla="*/ 0 h 3148013"/>
              <a:gd name="connsiteX26" fmla="*/ 909637 w 1430338"/>
              <a:gd name="connsiteY26" fmla="*/ 0 h 3148013"/>
              <a:gd name="connsiteX27" fmla="*/ 909638 w 1430338"/>
              <a:gd name="connsiteY27" fmla="*/ 0 h 3148013"/>
              <a:gd name="connsiteX28" fmla="*/ 952500 w 1430338"/>
              <a:gd name="connsiteY28" fmla="*/ 0 h 3148013"/>
              <a:gd name="connsiteX29" fmla="*/ 990600 w 1430338"/>
              <a:gd name="connsiteY29" fmla="*/ 0 h 3148013"/>
              <a:gd name="connsiteX30" fmla="*/ 996950 w 1430338"/>
              <a:gd name="connsiteY30" fmla="*/ 0 h 3148013"/>
              <a:gd name="connsiteX31" fmla="*/ 1039812 w 1430338"/>
              <a:gd name="connsiteY31" fmla="*/ 4762 h 3148013"/>
              <a:gd name="connsiteX32" fmla="*/ 1039812 w 1430338"/>
              <a:gd name="connsiteY32" fmla="*/ 4762 h 3148013"/>
              <a:gd name="connsiteX33" fmla="*/ 1082675 w 1430338"/>
              <a:gd name="connsiteY33" fmla="*/ 15874 h 3148013"/>
              <a:gd name="connsiteX34" fmla="*/ 1082675 w 1430338"/>
              <a:gd name="connsiteY34" fmla="*/ 15875 h 3148013"/>
              <a:gd name="connsiteX35" fmla="*/ 1084262 w 1430338"/>
              <a:gd name="connsiteY35" fmla="*/ 15875 h 3148013"/>
              <a:gd name="connsiteX36" fmla="*/ 1125537 w 1430338"/>
              <a:gd name="connsiteY36" fmla="*/ 34925 h 3148013"/>
              <a:gd name="connsiteX37" fmla="*/ 1127125 w 1430338"/>
              <a:gd name="connsiteY37" fmla="*/ 36512 h 3148013"/>
              <a:gd name="connsiteX38" fmla="*/ 1127125 w 1430338"/>
              <a:gd name="connsiteY38" fmla="*/ 36512 h 3148013"/>
              <a:gd name="connsiteX39" fmla="*/ 1160463 w 1430338"/>
              <a:gd name="connsiteY39" fmla="*/ 60324 h 3148013"/>
              <a:gd name="connsiteX40" fmla="*/ 1169988 w 1430338"/>
              <a:gd name="connsiteY40" fmla="*/ 71437 h 3148013"/>
              <a:gd name="connsiteX41" fmla="*/ 1169988 w 1430338"/>
              <a:gd name="connsiteY41" fmla="*/ 71438 h 3148013"/>
              <a:gd name="connsiteX42" fmla="*/ 1189037 w 1430338"/>
              <a:gd name="connsiteY42" fmla="*/ 92074 h 3148013"/>
              <a:gd name="connsiteX43" fmla="*/ 1211262 w 1430338"/>
              <a:gd name="connsiteY43" fmla="*/ 128587 h 3148013"/>
              <a:gd name="connsiteX44" fmla="*/ 1212850 w 1430338"/>
              <a:gd name="connsiteY44" fmla="*/ 131762 h 3148013"/>
              <a:gd name="connsiteX45" fmla="*/ 1225550 w 1430338"/>
              <a:gd name="connsiteY45" fmla="*/ 166687 h 3148013"/>
              <a:gd name="connsiteX46" fmla="*/ 1230312 w 1430338"/>
              <a:gd name="connsiteY46" fmla="*/ 209549 h 3148013"/>
              <a:gd name="connsiteX47" fmla="*/ 1230312 w 1430338"/>
              <a:gd name="connsiteY47" fmla="*/ 617537 h 3148013"/>
              <a:gd name="connsiteX48" fmla="*/ 1255713 w 1430338"/>
              <a:gd name="connsiteY48" fmla="*/ 636587 h 3148013"/>
              <a:gd name="connsiteX49" fmla="*/ 1255713 w 1430338"/>
              <a:gd name="connsiteY49" fmla="*/ 636588 h 3148013"/>
              <a:gd name="connsiteX50" fmla="*/ 1300162 w 1430338"/>
              <a:gd name="connsiteY50" fmla="*/ 669924 h 3148013"/>
              <a:gd name="connsiteX51" fmla="*/ 1300162 w 1430338"/>
              <a:gd name="connsiteY51" fmla="*/ 669925 h 3148013"/>
              <a:gd name="connsiteX52" fmla="*/ 1343025 w 1430338"/>
              <a:gd name="connsiteY52" fmla="*/ 703262 h 3148013"/>
              <a:gd name="connsiteX53" fmla="*/ 1343025 w 1430338"/>
              <a:gd name="connsiteY53" fmla="*/ 703262 h 3148013"/>
              <a:gd name="connsiteX54" fmla="*/ 1385888 w 1430338"/>
              <a:gd name="connsiteY54" fmla="*/ 735012 h 3148013"/>
              <a:gd name="connsiteX55" fmla="*/ 1385888 w 1430338"/>
              <a:gd name="connsiteY55" fmla="*/ 735013 h 3148013"/>
              <a:gd name="connsiteX56" fmla="*/ 1412875 w 1430338"/>
              <a:gd name="connsiteY56" fmla="*/ 755649 h 3148013"/>
              <a:gd name="connsiteX57" fmla="*/ 1425575 w 1430338"/>
              <a:gd name="connsiteY57" fmla="*/ 769937 h 3148013"/>
              <a:gd name="connsiteX58" fmla="*/ 1428750 w 1430338"/>
              <a:gd name="connsiteY58" fmla="*/ 787399 h 3148013"/>
              <a:gd name="connsiteX59" fmla="*/ 1425575 w 1430338"/>
              <a:gd name="connsiteY59" fmla="*/ 803275 h 3148013"/>
              <a:gd name="connsiteX60" fmla="*/ 1412875 w 1430338"/>
              <a:gd name="connsiteY60" fmla="*/ 817562 h 3148013"/>
              <a:gd name="connsiteX61" fmla="*/ 1385888 w 1430338"/>
              <a:gd name="connsiteY61" fmla="*/ 836611 h 3148013"/>
              <a:gd name="connsiteX62" fmla="*/ 1385888 w 1430338"/>
              <a:gd name="connsiteY62" fmla="*/ 836612 h 3148013"/>
              <a:gd name="connsiteX63" fmla="*/ 1343025 w 1430338"/>
              <a:gd name="connsiteY63" fmla="*/ 871537 h 3148013"/>
              <a:gd name="connsiteX64" fmla="*/ 1343025 w 1430338"/>
              <a:gd name="connsiteY64" fmla="*/ 871538 h 3148013"/>
              <a:gd name="connsiteX65" fmla="*/ 1300162 w 1430338"/>
              <a:gd name="connsiteY65" fmla="*/ 904875 h 3148013"/>
              <a:gd name="connsiteX66" fmla="*/ 1255713 w 1430338"/>
              <a:gd name="connsiteY66" fmla="*/ 936624 h 3148013"/>
              <a:gd name="connsiteX67" fmla="*/ 1255713 w 1430338"/>
              <a:gd name="connsiteY67" fmla="*/ 936625 h 3148013"/>
              <a:gd name="connsiteX68" fmla="*/ 1230312 w 1430338"/>
              <a:gd name="connsiteY68" fmla="*/ 955675 h 3148013"/>
              <a:gd name="connsiteX69" fmla="*/ 1230312 w 1430338"/>
              <a:gd name="connsiteY69" fmla="*/ 2940050 h 3148013"/>
              <a:gd name="connsiteX70" fmla="*/ 1225550 w 1430338"/>
              <a:gd name="connsiteY70" fmla="*/ 2982913 h 3148013"/>
              <a:gd name="connsiteX71" fmla="*/ 1212850 w 1430338"/>
              <a:gd name="connsiteY71" fmla="*/ 3016250 h 3148013"/>
              <a:gd name="connsiteX72" fmla="*/ 1211262 w 1430338"/>
              <a:gd name="connsiteY72" fmla="*/ 3021013 h 3148013"/>
              <a:gd name="connsiteX73" fmla="*/ 1189037 w 1430338"/>
              <a:gd name="connsiteY73" fmla="*/ 3055938 h 3148013"/>
              <a:gd name="connsiteX74" fmla="*/ 1169988 w 1430338"/>
              <a:gd name="connsiteY74" fmla="*/ 3076574 h 3148013"/>
              <a:gd name="connsiteX75" fmla="*/ 1169988 w 1430338"/>
              <a:gd name="connsiteY75" fmla="*/ 3076575 h 3148013"/>
              <a:gd name="connsiteX76" fmla="*/ 1160463 w 1430338"/>
              <a:gd name="connsiteY76" fmla="*/ 3087688 h 3148013"/>
              <a:gd name="connsiteX77" fmla="*/ 1127125 w 1430338"/>
              <a:gd name="connsiteY77" fmla="*/ 3111500 h 3148013"/>
              <a:gd name="connsiteX78" fmla="*/ 1127125 w 1430338"/>
              <a:gd name="connsiteY78" fmla="*/ 3111501 h 3148013"/>
              <a:gd name="connsiteX79" fmla="*/ 1125537 w 1430338"/>
              <a:gd name="connsiteY79" fmla="*/ 3113088 h 3148013"/>
              <a:gd name="connsiteX80" fmla="*/ 1084262 w 1430338"/>
              <a:gd name="connsiteY80" fmla="*/ 3132138 h 3148013"/>
              <a:gd name="connsiteX81" fmla="*/ 1082675 w 1430338"/>
              <a:gd name="connsiteY81" fmla="*/ 3132138 h 3148013"/>
              <a:gd name="connsiteX82" fmla="*/ 1082675 w 1430338"/>
              <a:gd name="connsiteY82" fmla="*/ 3132137 h 3148013"/>
              <a:gd name="connsiteX83" fmla="*/ 1039813 w 1430338"/>
              <a:gd name="connsiteY83" fmla="*/ 3144837 h 3148013"/>
              <a:gd name="connsiteX84" fmla="*/ 1039813 w 1430338"/>
              <a:gd name="connsiteY84" fmla="*/ 3144838 h 3148013"/>
              <a:gd name="connsiteX85" fmla="*/ 996950 w 1430338"/>
              <a:gd name="connsiteY85" fmla="*/ 3148013 h 3148013"/>
              <a:gd name="connsiteX86" fmla="*/ 990600 w 1430338"/>
              <a:gd name="connsiteY86" fmla="*/ 3148013 h 3148013"/>
              <a:gd name="connsiteX87" fmla="*/ 952500 w 1430338"/>
              <a:gd name="connsiteY87" fmla="*/ 3148013 h 3148013"/>
              <a:gd name="connsiteX88" fmla="*/ 909638 w 1430338"/>
              <a:gd name="connsiteY88" fmla="*/ 3148013 h 3148013"/>
              <a:gd name="connsiteX89" fmla="*/ 909637 w 1430338"/>
              <a:gd name="connsiteY89" fmla="*/ 3148013 h 3148013"/>
              <a:gd name="connsiteX90" fmla="*/ 866775 w 1430338"/>
              <a:gd name="connsiteY90" fmla="*/ 3148013 h 3148013"/>
              <a:gd name="connsiteX91" fmla="*/ 823913 w 1430338"/>
              <a:gd name="connsiteY91" fmla="*/ 3148013 h 3148013"/>
              <a:gd name="connsiteX92" fmla="*/ 823912 w 1430338"/>
              <a:gd name="connsiteY92" fmla="*/ 3148013 h 3148013"/>
              <a:gd name="connsiteX93" fmla="*/ 781050 w 1430338"/>
              <a:gd name="connsiteY93" fmla="*/ 3148013 h 3148013"/>
              <a:gd name="connsiteX94" fmla="*/ 738187 w 1430338"/>
              <a:gd name="connsiteY94" fmla="*/ 3148013 h 3148013"/>
              <a:gd name="connsiteX95" fmla="*/ 693737 w 1430338"/>
              <a:gd name="connsiteY95" fmla="*/ 3148013 h 3148013"/>
              <a:gd name="connsiteX96" fmla="*/ 649288 w 1430338"/>
              <a:gd name="connsiteY96" fmla="*/ 3148013 h 3148013"/>
              <a:gd name="connsiteX97" fmla="*/ 649287 w 1430338"/>
              <a:gd name="connsiteY97" fmla="*/ 3148013 h 3148013"/>
              <a:gd name="connsiteX98" fmla="*/ 606425 w 1430338"/>
              <a:gd name="connsiteY98" fmla="*/ 3148013 h 3148013"/>
              <a:gd name="connsiteX99" fmla="*/ 563563 w 1430338"/>
              <a:gd name="connsiteY99" fmla="*/ 3148013 h 3148013"/>
              <a:gd name="connsiteX100" fmla="*/ 563562 w 1430338"/>
              <a:gd name="connsiteY100" fmla="*/ 3148013 h 3148013"/>
              <a:gd name="connsiteX101" fmla="*/ 520700 w 1430338"/>
              <a:gd name="connsiteY101" fmla="*/ 3148013 h 3148013"/>
              <a:gd name="connsiteX102" fmla="*/ 477838 w 1430338"/>
              <a:gd name="connsiteY102" fmla="*/ 3148013 h 3148013"/>
              <a:gd name="connsiteX103" fmla="*/ 477837 w 1430338"/>
              <a:gd name="connsiteY103" fmla="*/ 3148013 h 3148013"/>
              <a:gd name="connsiteX104" fmla="*/ 434975 w 1430338"/>
              <a:gd name="connsiteY104" fmla="*/ 3148013 h 3148013"/>
              <a:gd name="connsiteX105" fmla="*/ 392113 w 1430338"/>
              <a:gd name="connsiteY105" fmla="*/ 3148013 h 3148013"/>
              <a:gd name="connsiteX106" fmla="*/ 392112 w 1430338"/>
              <a:gd name="connsiteY106" fmla="*/ 3148013 h 3148013"/>
              <a:gd name="connsiteX107" fmla="*/ 346075 w 1430338"/>
              <a:gd name="connsiteY107" fmla="*/ 3148013 h 3148013"/>
              <a:gd name="connsiteX108" fmla="*/ 303213 w 1430338"/>
              <a:gd name="connsiteY108" fmla="*/ 3148013 h 3148013"/>
              <a:gd name="connsiteX109" fmla="*/ 303212 w 1430338"/>
              <a:gd name="connsiteY109" fmla="*/ 3148013 h 3148013"/>
              <a:gd name="connsiteX110" fmla="*/ 260350 w 1430338"/>
              <a:gd name="connsiteY110" fmla="*/ 3148013 h 3148013"/>
              <a:gd name="connsiteX111" fmla="*/ 239712 w 1430338"/>
              <a:gd name="connsiteY111" fmla="*/ 3148013 h 3148013"/>
              <a:gd name="connsiteX112" fmla="*/ 217487 w 1430338"/>
              <a:gd name="connsiteY112" fmla="*/ 3146426 h 3148013"/>
              <a:gd name="connsiteX113" fmla="*/ 217487 w 1430338"/>
              <a:gd name="connsiteY113" fmla="*/ 3146425 h 3148013"/>
              <a:gd name="connsiteX114" fmla="*/ 192087 w 1430338"/>
              <a:gd name="connsiteY114" fmla="*/ 3144838 h 3148013"/>
              <a:gd name="connsiteX115" fmla="*/ 174625 w 1430338"/>
              <a:gd name="connsiteY115" fmla="*/ 3140075 h 3148013"/>
              <a:gd name="connsiteX116" fmla="*/ 146049 w 1430338"/>
              <a:gd name="connsiteY116" fmla="*/ 3132138 h 3148013"/>
              <a:gd name="connsiteX117" fmla="*/ 131762 w 1430338"/>
              <a:gd name="connsiteY117" fmla="*/ 3124200 h 3148013"/>
              <a:gd name="connsiteX118" fmla="*/ 131762 w 1430338"/>
              <a:gd name="connsiteY118" fmla="*/ 3124200 h 3148013"/>
              <a:gd name="connsiteX119" fmla="*/ 106362 w 1430338"/>
              <a:gd name="connsiteY119" fmla="*/ 3113088 h 3148013"/>
              <a:gd name="connsiteX120" fmla="*/ 88900 w 1430338"/>
              <a:gd name="connsiteY120" fmla="*/ 3100388 h 3148013"/>
              <a:gd name="connsiteX121" fmla="*/ 88900 w 1430338"/>
              <a:gd name="connsiteY121" fmla="*/ 3100387 h 3148013"/>
              <a:gd name="connsiteX122" fmla="*/ 71437 w 1430338"/>
              <a:gd name="connsiteY122" fmla="*/ 3087687 h 3148013"/>
              <a:gd name="connsiteX123" fmla="*/ 44450 w 1430338"/>
              <a:gd name="connsiteY123" fmla="*/ 3059112 h 3148013"/>
              <a:gd name="connsiteX124" fmla="*/ 41275 w 1430338"/>
              <a:gd name="connsiteY124" fmla="*/ 3055937 h 3148013"/>
              <a:gd name="connsiteX125" fmla="*/ 19050 w 1430338"/>
              <a:gd name="connsiteY125" fmla="*/ 3021012 h 3148013"/>
              <a:gd name="connsiteX126" fmla="*/ 4762 w 1430338"/>
              <a:gd name="connsiteY126" fmla="*/ 2982912 h 3148013"/>
              <a:gd name="connsiteX127" fmla="*/ 0 w 1430338"/>
              <a:gd name="connsiteY127" fmla="*/ 2940050 h 3148013"/>
              <a:gd name="connsiteX128" fmla="*/ 0 w 1430338"/>
              <a:gd name="connsiteY128" fmla="*/ 209549 h 3148013"/>
              <a:gd name="connsiteX129" fmla="*/ 4762 w 1430338"/>
              <a:gd name="connsiteY129" fmla="*/ 166687 h 3148013"/>
              <a:gd name="connsiteX130" fmla="*/ 19050 w 1430338"/>
              <a:gd name="connsiteY130" fmla="*/ 128587 h 3148013"/>
              <a:gd name="connsiteX131" fmla="*/ 41275 w 1430338"/>
              <a:gd name="connsiteY131" fmla="*/ 92074 h 3148013"/>
              <a:gd name="connsiteX132" fmla="*/ 44450 w 1430338"/>
              <a:gd name="connsiteY132" fmla="*/ 90487 h 3148013"/>
              <a:gd name="connsiteX133" fmla="*/ 71437 w 1430338"/>
              <a:gd name="connsiteY133" fmla="*/ 60324 h 3148013"/>
              <a:gd name="connsiteX134" fmla="*/ 88900 w 1430338"/>
              <a:gd name="connsiteY134" fmla="*/ 49212 h 3148013"/>
              <a:gd name="connsiteX135" fmla="*/ 88900 w 1430338"/>
              <a:gd name="connsiteY135" fmla="*/ 49212 h 3148013"/>
              <a:gd name="connsiteX136" fmla="*/ 106362 w 1430338"/>
              <a:gd name="connsiteY136" fmla="*/ 34925 h 3148013"/>
              <a:gd name="connsiteX137" fmla="*/ 131762 w 1430338"/>
              <a:gd name="connsiteY137" fmla="*/ 25400 h 3148013"/>
              <a:gd name="connsiteX138" fmla="*/ 131762 w 1430338"/>
              <a:gd name="connsiteY138" fmla="*/ 25400 h 3148013"/>
              <a:gd name="connsiteX139" fmla="*/ 146049 w 1430338"/>
              <a:gd name="connsiteY139" fmla="*/ 15875 h 3148013"/>
              <a:gd name="connsiteX140" fmla="*/ 174625 w 1430338"/>
              <a:gd name="connsiteY140" fmla="*/ 9525 h 3148013"/>
              <a:gd name="connsiteX141" fmla="*/ 192087 w 1430338"/>
              <a:gd name="connsiteY141" fmla="*/ 4762 h 3148013"/>
              <a:gd name="connsiteX142" fmla="*/ 217487 w 1430338"/>
              <a:gd name="connsiteY142" fmla="*/ 3175 h 314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430338" h="3148013">
                <a:moveTo>
                  <a:pt x="1428750" y="787400"/>
                </a:moveTo>
                <a:lnTo>
                  <a:pt x="1430338" y="787400"/>
                </a:lnTo>
                <a:lnTo>
                  <a:pt x="1430338" y="788988"/>
                </a:lnTo>
                <a:lnTo>
                  <a:pt x="1428750" y="788988"/>
                </a:lnTo>
                <a:close/>
                <a:moveTo>
                  <a:pt x="239712" y="0"/>
                </a:moveTo>
                <a:lnTo>
                  <a:pt x="260350" y="0"/>
                </a:lnTo>
                <a:lnTo>
                  <a:pt x="303212" y="0"/>
                </a:lnTo>
                <a:lnTo>
                  <a:pt x="303213" y="0"/>
                </a:lnTo>
                <a:lnTo>
                  <a:pt x="346075" y="0"/>
                </a:lnTo>
                <a:lnTo>
                  <a:pt x="392112" y="0"/>
                </a:lnTo>
                <a:lnTo>
                  <a:pt x="392113" y="0"/>
                </a:lnTo>
                <a:lnTo>
                  <a:pt x="434975" y="0"/>
                </a:lnTo>
                <a:lnTo>
                  <a:pt x="477837" y="0"/>
                </a:lnTo>
                <a:lnTo>
                  <a:pt x="477838" y="0"/>
                </a:lnTo>
                <a:lnTo>
                  <a:pt x="520700" y="0"/>
                </a:lnTo>
                <a:lnTo>
                  <a:pt x="563562" y="0"/>
                </a:lnTo>
                <a:lnTo>
                  <a:pt x="563563" y="0"/>
                </a:lnTo>
                <a:lnTo>
                  <a:pt x="606425" y="0"/>
                </a:lnTo>
                <a:lnTo>
                  <a:pt x="649287" y="0"/>
                </a:lnTo>
                <a:lnTo>
                  <a:pt x="649288" y="0"/>
                </a:lnTo>
                <a:lnTo>
                  <a:pt x="693737" y="0"/>
                </a:lnTo>
                <a:lnTo>
                  <a:pt x="738187" y="0"/>
                </a:lnTo>
                <a:lnTo>
                  <a:pt x="781050" y="0"/>
                </a:lnTo>
                <a:lnTo>
                  <a:pt x="823912" y="0"/>
                </a:lnTo>
                <a:lnTo>
                  <a:pt x="823913" y="0"/>
                </a:lnTo>
                <a:lnTo>
                  <a:pt x="866775" y="0"/>
                </a:lnTo>
                <a:lnTo>
                  <a:pt x="909637" y="0"/>
                </a:lnTo>
                <a:lnTo>
                  <a:pt x="909638" y="0"/>
                </a:lnTo>
                <a:lnTo>
                  <a:pt x="952500" y="0"/>
                </a:lnTo>
                <a:lnTo>
                  <a:pt x="990600" y="0"/>
                </a:lnTo>
                <a:lnTo>
                  <a:pt x="996950" y="0"/>
                </a:lnTo>
                <a:lnTo>
                  <a:pt x="1039812" y="4762"/>
                </a:lnTo>
                <a:lnTo>
                  <a:pt x="1039812" y="4762"/>
                </a:lnTo>
                <a:lnTo>
                  <a:pt x="1082675" y="15874"/>
                </a:lnTo>
                <a:lnTo>
                  <a:pt x="1082675" y="15875"/>
                </a:lnTo>
                <a:lnTo>
                  <a:pt x="1084262" y="15875"/>
                </a:lnTo>
                <a:lnTo>
                  <a:pt x="1125537" y="34925"/>
                </a:lnTo>
                <a:lnTo>
                  <a:pt x="1127125" y="36512"/>
                </a:lnTo>
                <a:lnTo>
                  <a:pt x="1127125" y="36512"/>
                </a:lnTo>
                <a:lnTo>
                  <a:pt x="1160463" y="60324"/>
                </a:lnTo>
                <a:lnTo>
                  <a:pt x="1169988" y="71437"/>
                </a:lnTo>
                <a:lnTo>
                  <a:pt x="1169988" y="71438"/>
                </a:lnTo>
                <a:lnTo>
                  <a:pt x="1189037" y="92074"/>
                </a:lnTo>
                <a:lnTo>
                  <a:pt x="1211262" y="128587"/>
                </a:lnTo>
                <a:lnTo>
                  <a:pt x="1212850" y="131762"/>
                </a:lnTo>
                <a:lnTo>
                  <a:pt x="1225550" y="166687"/>
                </a:lnTo>
                <a:lnTo>
                  <a:pt x="1230312" y="209549"/>
                </a:lnTo>
                <a:lnTo>
                  <a:pt x="1230312" y="617537"/>
                </a:lnTo>
                <a:lnTo>
                  <a:pt x="1255713" y="636587"/>
                </a:lnTo>
                <a:lnTo>
                  <a:pt x="1255713" y="636588"/>
                </a:lnTo>
                <a:lnTo>
                  <a:pt x="1300162" y="669924"/>
                </a:lnTo>
                <a:lnTo>
                  <a:pt x="1300162" y="669925"/>
                </a:lnTo>
                <a:lnTo>
                  <a:pt x="1343025" y="703262"/>
                </a:lnTo>
                <a:lnTo>
                  <a:pt x="1343025" y="703262"/>
                </a:lnTo>
                <a:lnTo>
                  <a:pt x="1385888" y="735012"/>
                </a:lnTo>
                <a:lnTo>
                  <a:pt x="1385888" y="735013"/>
                </a:lnTo>
                <a:lnTo>
                  <a:pt x="1412875" y="755649"/>
                </a:lnTo>
                <a:lnTo>
                  <a:pt x="1425575" y="769937"/>
                </a:lnTo>
                <a:lnTo>
                  <a:pt x="1428750" y="787399"/>
                </a:lnTo>
                <a:lnTo>
                  <a:pt x="1425575" y="803275"/>
                </a:lnTo>
                <a:lnTo>
                  <a:pt x="1412875" y="817562"/>
                </a:lnTo>
                <a:lnTo>
                  <a:pt x="1385888" y="836611"/>
                </a:lnTo>
                <a:lnTo>
                  <a:pt x="1385888" y="836612"/>
                </a:lnTo>
                <a:lnTo>
                  <a:pt x="1343025" y="871537"/>
                </a:lnTo>
                <a:lnTo>
                  <a:pt x="1343025" y="871538"/>
                </a:lnTo>
                <a:lnTo>
                  <a:pt x="1300162" y="904875"/>
                </a:lnTo>
                <a:lnTo>
                  <a:pt x="1255713" y="936624"/>
                </a:lnTo>
                <a:lnTo>
                  <a:pt x="1255713" y="936625"/>
                </a:lnTo>
                <a:lnTo>
                  <a:pt x="1230312" y="955675"/>
                </a:lnTo>
                <a:lnTo>
                  <a:pt x="1230312" y="2940050"/>
                </a:lnTo>
                <a:lnTo>
                  <a:pt x="1225550" y="2982913"/>
                </a:lnTo>
                <a:lnTo>
                  <a:pt x="1212850" y="3016250"/>
                </a:lnTo>
                <a:lnTo>
                  <a:pt x="1211262" y="3021013"/>
                </a:lnTo>
                <a:lnTo>
                  <a:pt x="1189037" y="3055938"/>
                </a:lnTo>
                <a:lnTo>
                  <a:pt x="1169988" y="3076574"/>
                </a:lnTo>
                <a:lnTo>
                  <a:pt x="1169988" y="3076575"/>
                </a:lnTo>
                <a:lnTo>
                  <a:pt x="1160463" y="3087688"/>
                </a:lnTo>
                <a:lnTo>
                  <a:pt x="1127125" y="3111500"/>
                </a:lnTo>
                <a:lnTo>
                  <a:pt x="1127125" y="3111501"/>
                </a:lnTo>
                <a:lnTo>
                  <a:pt x="1125537" y="3113088"/>
                </a:lnTo>
                <a:lnTo>
                  <a:pt x="1084262" y="3132138"/>
                </a:lnTo>
                <a:lnTo>
                  <a:pt x="1082675" y="3132138"/>
                </a:lnTo>
                <a:lnTo>
                  <a:pt x="1082675" y="3132137"/>
                </a:lnTo>
                <a:lnTo>
                  <a:pt x="1039813" y="3144837"/>
                </a:lnTo>
                <a:lnTo>
                  <a:pt x="1039813" y="3144838"/>
                </a:lnTo>
                <a:lnTo>
                  <a:pt x="996950" y="3148013"/>
                </a:lnTo>
                <a:lnTo>
                  <a:pt x="990600" y="3148013"/>
                </a:lnTo>
                <a:lnTo>
                  <a:pt x="952500" y="3148013"/>
                </a:lnTo>
                <a:lnTo>
                  <a:pt x="909638" y="3148013"/>
                </a:lnTo>
                <a:lnTo>
                  <a:pt x="909637" y="3148013"/>
                </a:lnTo>
                <a:lnTo>
                  <a:pt x="866775" y="3148013"/>
                </a:lnTo>
                <a:lnTo>
                  <a:pt x="823913" y="3148013"/>
                </a:lnTo>
                <a:lnTo>
                  <a:pt x="823912" y="3148013"/>
                </a:lnTo>
                <a:lnTo>
                  <a:pt x="781050" y="3148013"/>
                </a:lnTo>
                <a:lnTo>
                  <a:pt x="738187" y="3148013"/>
                </a:lnTo>
                <a:lnTo>
                  <a:pt x="693737" y="3148013"/>
                </a:lnTo>
                <a:lnTo>
                  <a:pt x="649288" y="3148013"/>
                </a:lnTo>
                <a:lnTo>
                  <a:pt x="649287" y="3148013"/>
                </a:lnTo>
                <a:lnTo>
                  <a:pt x="606425" y="3148013"/>
                </a:lnTo>
                <a:lnTo>
                  <a:pt x="563563" y="3148013"/>
                </a:lnTo>
                <a:lnTo>
                  <a:pt x="563562" y="3148013"/>
                </a:lnTo>
                <a:lnTo>
                  <a:pt x="520700" y="3148013"/>
                </a:lnTo>
                <a:lnTo>
                  <a:pt x="477838" y="3148013"/>
                </a:lnTo>
                <a:lnTo>
                  <a:pt x="477837" y="3148013"/>
                </a:lnTo>
                <a:lnTo>
                  <a:pt x="434975" y="3148013"/>
                </a:lnTo>
                <a:lnTo>
                  <a:pt x="392113" y="3148013"/>
                </a:lnTo>
                <a:lnTo>
                  <a:pt x="392112" y="3148013"/>
                </a:lnTo>
                <a:lnTo>
                  <a:pt x="346075" y="3148013"/>
                </a:lnTo>
                <a:lnTo>
                  <a:pt x="303213" y="3148013"/>
                </a:lnTo>
                <a:lnTo>
                  <a:pt x="303212" y="3148013"/>
                </a:lnTo>
                <a:lnTo>
                  <a:pt x="260350" y="3148013"/>
                </a:lnTo>
                <a:lnTo>
                  <a:pt x="239712" y="3148013"/>
                </a:lnTo>
                <a:lnTo>
                  <a:pt x="217487" y="3146426"/>
                </a:lnTo>
                <a:lnTo>
                  <a:pt x="217487" y="3146425"/>
                </a:lnTo>
                <a:lnTo>
                  <a:pt x="192087" y="3144838"/>
                </a:lnTo>
                <a:lnTo>
                  <a:pt x="174625" y="3140075"/>
                </a:lnTo>
                <a:lnTo>
                  <a:pt x="146049" y="3132138"/>
                </a:lnTo>
                <a:lnTo>
                  <a:pt x="131762" y="3124200"/>
                </a:lnTo>
                <a:lnTo>
                  <a:pt x="131762" y="3124200"/>
                </a:lnTo>
                <a:lnTo>
                  <a:pt x="106362" y="3113088"/>
                </a:lnTo>
                <a:lnTo>
                  <a:pt x="88900" y="3100388"/>
                </a:lnTo>
                <a:lnTo>
                  <a:pt x="88900" y="3100387"/>
                </a:lnTo>
                <a:lnTo>
                  <a:pt x="71437" y="3087687"/>
                </a:lnTo>
                <a:lnTo>
                  <a:pt x="44450" y="3059112"/>
                </a:lnTo>
                <a:lnTo>
                  <a:pt x="41275" y="3055937"/>
                </a:lnTo>
                <a:lnTo>
                  <a:pt x="19050" y="3021012"/>
                </a:lnTo>
                <a:lnTo>
                  <a:pt x="4762" y="2982912"/>
                </a:lnTo>
                <a:lnTo>
                  <a:pt x="0" y="2940050"/>
                </a:lnTo>
                <a:lnTo>
                  <a:pt x="0" y="209549"/>
                </a:lnTo>
                <a:lnTo>
                  <a:pt x="4762" y="166687"/>
                </a:lnTo>
                <a:lnTo>
                  <a:pt x="19050" y="128587"/>
                </a:lnTo>
                <a:lnTo>
                  <a:pt x="41275" y="92074"/>
                </a:lnTo>
                <a:lnTo>
                  <a:pt x="44450" y="90487"/>
                </a:lnTo>
                <a:lnTo>
                  <a:pt x="71437" y="60324"/>
                </a:lnTo>
                <a:lnTo>
                  <a:pt x="88900" y="49212"/>
                </a:lnTo>
                <a:lnTo>
                  <a:pt x="88900" y="49212"/>
                </a:lnTo>
                <a:lnTo>
                  <a:pt x="106362" y="34925"/>
                </a:lnTo>
                <a:lnTo>
                  <a:pt x="131762" y="25400"/>
                </a:lnTo>
                <a:lnTo>
                  <a:pt x="131762" y="25400"/>
                </a:lnTo>
                <a:lnTo>
                  <a:pt x="146049" y="15875"/>
                </a:lnTo>
                <a:lnTo>
                  <a:pt x="174625" y="9525"/>
                </a:lnTo>
                <a:lnTo>
                  <a:pt x="192087" y="4762"/>
                </a:lnTo>
                <a:lnTo>
                  <a:pt x="217487" y="3175"/>
                </a:ln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83727" tIns="41863" rIns="83727" bIns="41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20000"/>
              </a:lnSpc>
            </a:pPr>
            <a:endParaRPr lang="zh-CN" altLang="en-US" kern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8910649" y="1935217"/>
            <a:ext cx="568739" cy="1692604"/>
            <a:chOff x="9286715" y="1680422"/>
            <a:chExt cx="654939" cy="1949140"/>
          </a:xfrm>
          <a:solidFill>
            <a:schemeClr val="accent4"/>
          </a:solidFill>
        </p:grpSpPr>
        <p:sp>
          <p:nvSpPr>
            <p:cNvPr id="171" name="Freeform 137"/>
            <p:cNvSpPr>
              <a:spLocks/>
            </p:cNvSpPr>
            <p:nvPr/>
          </p:nvSpPr>
          <p:spPr bwMode="auto">
            <a:xfrm>
              <a:off x="9286715" y="1680422"/>
              <a:ext cx="654939" cy="1949140"/>
            </a:xfrm>
            <a:custGeom>
              <a:avLst/>
              <a:gdLst>
                <a:gd name="T0" fmla="*/ 0 w 376"/>
                <a:gd name="T1" fmla="*/ 0 h 1119"/>
                <a:gd name="T2" fmla="*/ 259 w 376"/>
                <a:gd name="T3" fmla="*/ 37 h 1119"/>
                <a:gd name="T4" fmla="*/ 283 w 376"/>
                <a:gd name="T5" fmla="*/ 42 h 1119"/>
                <a:gd name="T6" fmla="*/ 305 w 376"/>
                <a:gd name="T7" fmla="*/ 50 h 1119"/>
                <a:gd name="T8" fmla="*/ 325 w 376"/>
                <a:gd name="T9" fmla="*/ 60 h 1119"/>
                <a:gd name="T10" fmla="*/ 343 w 376"/>
                <a:gd name="T11" fmla="*/ 72 h 1119"/>
                <a:gd name="T12" fmla="*/ 357 w 376"/>
                <a:gd name="T13" fmla="*/ 86 h 1119"/>
                <a:gd name="T14" fmla="*/ 368 w 376"/>
                <a:gd name="T15" fmla="*/ 101 h 1119"/>
                <a:gd name="T16" fmla="*/ 374 w 376"/>
                <a:gd name="T17" fmla="*/ 119 h 1119"/>
                <a:gd name="T18" fmla="*/ 376 w 376"/>
                <a:gd name="T19" fmla="*/ 140 h 1119"/>
                <a:gd name="T20" fmla="*/ 376 w 376"/>
                <a:gd name="T21" fmla="*/ 968 h 1119"/>
                <a:gd name="T22" fmla="*/ 374 w 376"/>
                <a:gd name="T23" fmla="*/ 988 h 1119"/>
                <a:gd name="T24" fmla="*/ 368 w 376"/>
                <a:gd name="T25" fmla="*/ 1007 h 1119"/>
                <a:gd name="T26" fmla="*/ 358 w 376"/>
                <a:gd name="T27" fmla="*/ 1022 h 1119"/>
                <a:gd name="T28" fmla="*/ 344 w 376"/>
                <a:gd name="T29" fmla="*/ 1036 h 1119"/>
                <a:gd name="T30" fmla="*/ 327 w 376"/>
                <a:gd name="T31" fmla="*/ 1048 h 1119"/>
                <a:gd name="T32" fmla="*/ 306 w 376"/>
                <a:gd name="T33" fmla="*/ 1058 h 1119"/>
                <a:gd name="T34" fmla="*/ 284 w 376"/>
                <a:gd name="T35" fmla="*/ 1066 h 1119"/>
                <a:gd name="T36" fmla="*/ 259 w 376"/>
                <a:gd name="T37" fmla="*/ 1071 h 1119"/>
                <a:gd name="T38" fmla="*/ 0 w 376"/>
                <a:gd name="T39" fmla="*/ 1119 h 1119"/>
                <a:gd name="T40" fmla="*/ 0 w 376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6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5" y="50"/>
                  </a:lnTo>
                  <a:lnTo>
                    <a:pt x="325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4" y="119"/>
                  </a:lnTo>
                  <a:lnTo>
                    <a:pt x="376" y="140"/>
                  </a:lnTo>
                  <a:lnTo>
                    <a:pt x="376" y="968"/>
                  </a:lnTo>
                  <a:lnTo>
                    <a:pt x="374" y="988"/>
                  </a:lnTo>
                  <a:lnTo>
                    <a:pt x="368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6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9380775" y="2482548"/>
              <a:ext cx="362307" cy="344889"/>
              <a:chOff x="8289913" y="3162328"/>
              <a:chExt cx="362307" cy="344889"/>
            </a:xfrm>
            <a:grpFill/>
          </p:grpSpPr>
          <p:sp>
            <p:nvSpPr>
              <p:cNvPr id="177" name="Freeform 162"/>
              <p:cNvSpPr>
                <a:spLocks noEditPoints="1"/>
              </p:cNvSpPr>
              <p:nvPr/>
            </p:nvSpPr>
            <p:spPr bwMode="auto">
              <a:xfrm>
                <a:off x="8289913" y="3218068"/>
                <a:ext cx="362307" cy="289149"/>
              </a:xfrm>
              <a:custGeom>
                <a:avLst/>
                <a:gdLst>
                  <a:gd name="T0" fmla="*/ 174 w 208"/>
                  <a:gd name="T1" fmla="*/ 62 h 166"/>
                  <a:gd name="T2" fmla="*/ 175 w 208"/>
                  <a:gd name="T3" fmla="*/ 43 h 166"/>
                  <a:gd name="T4" fmla="*/ 122 w 208"/>
                  <a:gd name="T5" fmla="*/ 50 h 166"/>
                  <a:gd name="T6" fmla="*/ 116 w 208"/>
                  <a:gd name="T7" fmla="*/ 53 h 166"/>
                  <a:gd name="T8" fmla="*/ 80 w 208"/>
                  <a:gd name="T9" fmla="*/ 53 h 166"/>
                  <a:gd name="T10" fmla="*/ 75 w 208"/>
                  <a:gd name="T11" fmla="*/ 51 h 166"/>
                  <a:gd name="T12" fmla="*/ 72 w 208"/>
                  <a:gd name="T13" fmla="*/ 51 h 166"/>
                  <a:gd name="T14" fmla="*/ 48 w 208"/>
                  <a:gd name="T15" fmla="*/ 51 h 166"/>
                  <a:gd name="T16" fmla="*/ 48 w 208"/>
                  <a:gd name="T17" fmla="*/ 54 h 166"/>
                  <a:gd name="T18" fmla="*/ 55 w 208"/>
                  <a:gd name="T19" fmla="*/ 58 h 166"/>
                  <a:gd name="T20" fmla="*/ 58 w 208"/>
                  <a:gd name="T21" fmla="*/ 60 h 166"/>
                  <a:gd name="T22" fmla="*/ 127 w 208"/>
                  <a:gd name="T23" fmla="*/ 62 h 166"/>
                  <a:gd name="T24" fmla="*/ 10 w 208"/>
                  <a:gd name="T25" fmla="*/ 6 h 166"/>
                  <a:gd name="T26" fmla="*/ 70 w 208"/>
                  <a:gd name="T27" fmla="*/ 41 h 166"/>
                  <a:gd name="T28" fmla="*/ 10 w 208"/>
                  <a:gd name="T29" fmla="*/ 6 h 166"/>
                  <a:gd name="T30" fmla="*/ 71 w 208"/>
                  <a:gd name="T31" fmla="*/ 0 h 166"/>
                  <a:gd name="T32" fmla="*/ 75 w 208"/>
                  <a:gd name="T33" fmla="*/ 2 h 166"/>
                  <a:gd name="T34" fmla="*/ 76 w 208"/>
                  <a:gd name="T35" fmla="*/ 39 h 166"/>
                  <a:gd name="T36" fmla="*/ 80 w 208"/>
                  <a:gd name="T37" fmla="*/ 38 h 166"/>
                  <a:gd name="T38" fmla="*/ 126 w 208"/>
                  <a:gd name="T39" fmla="*/ 14 h 166"/>
                  <a:gd name="T40" fmla="*/ 131 w 208"/>
                  <a:gd name="T41" fmla="*/ 9 h 166"/>
                  <a:gd name="T42" fmla="*/ 166 w 208"/>
                  <a:gd name="T43" fmla="*/ 8 h 166"/>
                  <a:gd name="T44" fmla="*/ 169 w 208"/>
                  <a:gd name="T45" fmla="*/ 9 h 166"/>
                  <a:gd name="T46" fmla="*/ 172 w 208"/>
                  <a:gd name="T47" fmla="*/ 10 h 166"/>
                  <a:gd name="T48" fmla="*/ 175 w 208"/>
                  <a:gd name="T49" fmla="*/ 14 h 166"/>
                  <a:gd name="T50" fmla="*/ 207 w 208"/>
                  <a:gd name="T51" fmla="*/ 67 h 166"/>
                  <a:gd name="T52" fmla="*/ 208 w 208"/>
                  <a:gd name="T53" fmla="*/ 74 h 166"/>
                  <a:gd name="T54" fmla="*/ 206 w 208"/>
                  <a:gd name="T55" fmla="*/ 80 h 166"/>
                  <a:gd name="T56" fmla="*/ 201 w 208"/>
                  <a:gd name="T57" fmla="*/ 85 h 166"/>
                  <a:gd name="T58" fmla="*/ 194 w 208"/>
                  <a:gd name="T59" fmla="*/ 86 h 166"/>
                  <a:gd name="T60" fmla="*/ 193 w 208"/>
                  <a:gd name="T61" fmla="*/ 163 h 166"/>
                  <a:gd name="T62" fmla="*/ 189 w 208"/>
                  <a:gd name="T63" fmla="*/ 166 h 166"/>
                  <a:gd name="T64" fmla="*/ 185 w 208"/>
                  <a:gd name="T65" fmla="*/ 163 h 166"/>
                  <a:gd name="T66" fmla="*/ 184 w 208"/>
                  <a:gd name="T67" fmla="*/ 86 h 166"/>
                  <a:gd name="T68" fmla="*/ 171 w 208"/>
                  <a:gd name="T69" fmla="*/ 157 h 166"/>
                  <a:gd name="T70" fmla="*/ 168 w 208"/>
                  <a:gd name="T71" fmla="*/ 163 h 166"/>
                  <a:gd name="T72" fmla="*/ 162 w 208"/>
                  <a:gd name="T73" fmla="*/ 166 h 166"/>
                  <a:gd name="T74" fmla="*/ 155 w 208"/>
                  <a:gd name="T75" fmla="*/ 163 h 166"/>
                  <a:gd name="T76" fmla="*/ 153 w 208"/>
                  <a:gd name="T77" fmla="*/ 157 h 166"/>
                  <a:gd name="T78" fmla="*/ 147 w 208"/>
                  <a:gd name="T79" fmla="*/ 86 h 166"/>
                  <a:gd name="T80" fmla="*/ 147 w 208"/>
                  <a:gd name="T81" fmla="*/ 161 h 166"/>
                  <a:gd name="T82" fmla="*/ 141 w 208"/>
                  <a:gd name="T83" fmla="*/ 165 h 166"/>
                  <a:gd name="T84" fmla="*/ 135 w 208"/>
                  <a:gd name="T85" fmla="*/ 165 h 166"/>
                  <a:gd name="T86" fmla="*/ 130 w 208"/>
                  <a:gd name="T87" fmla="*/ 161 h 166"/>
                  <a:gd name="T88" fmla="*/ 129 w 208"/>
                  <a:gd name="T89" fmla="*/ 86 h 166"/>
                  <a:gd name="T90" fmla="*/ 29 w 208"/>
                  <a:gd name="T91" fmla="*/ 161 h 166"/>
                  <a:gd name="T92" fmla="*/ 26 w 208"/>
                  <a:gd name="T93" fmla="*/ 165 h 166"/>
                  <a:gd name="T94" fmla="*/ 21 w 208"/>
                  <a:gd name="T95" fmla="*/ 165 h 166"/>
                  <a:gd name="T96" fmla="*/ 19 w 208"/>
                  <a:gd name="T97" fmla="*/ 161 h 166"/>
                  <a:gd name="T98" fmla="*/ 11 w 208"/>
                  <a:gd name="T99" fmla="*/ 86 h 166"/>
                  <a:gd name="T100" fmla="*/ 4 w 208"/>
                  <a:gd name="T101" fmla="*/ 83 h 166"/>
                  <a:gd name="T102" fmla="*/ 0 w 208"/>
                  <a:gd name="T103" fmla="*/ 77 h 166"/>
                  <a:gd name="T104" fmla="*/ 0 w 208"/>
                  <a:gd name="T105" fmla="*/ 69 h 166"/>
                  <a:gd name="T106" fmla="*/ 4 w 208"/>
                  <a:gd name="T107" fmla="*/ 64 h 166"/>
                  <a:gd name="T108" fmla="*/ 11 w 208"/>
                  <a:gd name="T109" fmla="*/ 62 h 166"/>
                  <a:gd name="T110" fmla="*/ 22 w 208"/>
                  <a:gd name="T111" fmla="*/ 60 h 166"/>
                  <a:gd name="T112" fmla="*/ 23 w 208"/>
                  <a:gd name="T113" fmla="*/ 58 h 166"/>
                  <a:gd name="T114" fmla="*/ 30 w 208"/>
                  <a:gd name="T115" fmla="*/ 54 h 166"/>
                  <a:gd name="T116" fmla="*/ 32 w 208"/>
                  <a:gd name="T117" fmla="*/ 54 h 166"/>
                  <a:gd name="T118" fmla="*/ 9 w 208"/>
                  <a:gd name="T119" fmla="*/ 51 h 166"/>
                  <a:gd name="T120" fmla="*/ 4 w 208"/>
                  <a:gd name="T121" fmla="*/ 48 h 166"/>
                  <a:gd name="T122" fmla="*/ 3 w 208"/>
                  <a:gd name="T123" fmla="*/ 5 h 166"/>
                  <a:gd name="T124" fmla="*/ 7 w 208"/>
                  <a:gd name="T12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8" h="166">
                    <a:moveTo>
                      <a:pt x="175" y="43"/>
                    </a:moveTo>
                    <a:lnTo>
                      <a:pt x="174" y="62"/>
                    </a:lnTo>
                    <a:lnTo>
                      <a:pt x="186" y="62"/>
                    </a:lnTo>
                    <a:lnTo>
                      <a:pt x="175" y="43"/>
                    </a:lnTo>
                    <a:close/>
                    <a:moveTo>
                      <a:pt x="126" y="42"/>
                    </a:moveTo>
                    <a:lnTo>
                      <a:pt x="122" y="50"/>
                    </a:lnTo>
                    <a:lnTo>
                      <a:pt x="119" y="52"/>
                    </a:lnTo>
                    <a:lnTo>
                      <a:pt x="116" y="53"/>
                    </a:lnTo>
                    <a:lnTo>
                      <a:pt x="115" y="53"/>
                    </a:lnTo>
                    <a:lnTo>
                      <a:pt x="80" y="53"/>
                    </a:lnTo>
                    <a:lnTo>
                      <a:pt x="77" y="53"/>
                    </a:lnTo>
                    <a:lnTo>
                      <a:pt x="75" y="51"/>
                    </a:lnTo>
                    <a:lnTo>
                      <a:pt x="74" y="50"/>
                    </a:lnTo>
                    <a:lnTo>
                      <a:pt x="72" y="51"/>
                    </a:lnTo>
                    <a:lnTo>
                      <a:pt x="71" y="51"/>
                    </a:lnTo>
                    <a:lnTo>
                      <a:pt x="48" y="51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55" y="58"/>
                    </a:lnTo>
                    <a:lnTo>
                      <a:pt x="57" y="59"/>
                    </a:lnTo>
                    <a:lnTo>
                      <a:pt x="58" y="60"/>
                    </a:lnTo>
                    <a:lnTo>
                      <a:pt x="57" y="62"/>
                    </a:lnTo>
                    <a:lnTo>
                      <a:pt x="127" y="62"/>
                    </a:lnTo>
                    <a:lnTo>
                      <a:pt x="126" y="42"/>
                    </a:lnTo>
                    <a:close/>
                    <a:moveTo>
                      <a:pt x="10" y="6"/>
                    </a:moveTo>
                    <a:lnTo>
                      <a:pt x="10" y="41"/>
                    </a:lnTo>
                    <a:lnTo>
                      <a:pt x="70" y="41"/>
                    </a:lnTo>
                    <a:lnTo>
                      <a:pt x="70" y="6"/>
                    </a:lnTo>
                    <a:lnTo>
                      <a:pt x="10" y="6"/>
                    </a:lnTo>
                    <a:close/>
                    <a:moveTo>
                      <a:pt x="9" y="0"/>
                    </a:moveTo>
                    <a:lnTo>
                      <a:pt x="71" y="0"/>
                    </a:lnTo>
                    <a:lnTo>
                      <a:pt x="73" y="0"/>
                    </a:lnTo>
                    <a:lnTo>
                      <a:pt x="75" y="2"/>
                    </a:lnTo>
                    <a:lnTo>
                      <a:pt x="76" y="5"/>
                    </a:lnTo>
                    <a:lnTo>
                      <a:pt x="76" y="39"/>
                    </a:lnTo>
                    <a:lnTo>
                      <a:pt x="78" y="38"/>
                    </a:lnTo>
                    <a:lnTo>
                      <a:pt x="80" y="38"/>
                    </a:lnTo>
                    <a:lnTo>
                      <a:pt x="111" y="38"/>
                    </a:lnTo>
                    <a:lnTo>
                      <a:pt x="126" y="14"/>
                    </a:lnTo>
                    <a:lnTo>
                      <a:pt x="128" y="11"/>
                    </a:lnTo>
                    <a:lnTo>
                      <a:pt x="131" y="9"/>
                    </a:lnTo>
                    <a:lnTo>
                      <a:pt x="135" y="8"/>
                    </a:lnTo>
                    <a:lnTo>
                      <a:pt x="166" y="8"/>
                    </a:lnTo>
                    <a:lnTo>
                      <a:pt x="168" y="9"/>
                    </a:lnTo>
                    <a:lnTo>
                      <a:pt x="169" y="9"/>
                    </a:lnTo>
                    <a:lnTo>
                      <a:pt x="169" y="9"/>
                    </a:lnTo>
                    <a:lnTo>
                      <a:pt x="172" y="10"/>
                    </a:lnTo>
                    <a:lnTo>
                      <a:pt x="173" y="11"/>
                    </a:lnTo>
                    <a:lnTo>
                      <a:pt x="175" y="14"/>
                    </a:lnTo>
                    <a:lnTo>
                      <a:pt x="205" y="65"/>
                    </a:lnTo>
                    <a:lnTo>
                      <a:pt x="207" y="67"/>
                    </a:lnTo>
                    <a:lnTo>
                      <a:pt x="208" y="71"/>
                    </a:lnTo>
                    <a:lnTo>
                      <a:pt x="208" y="74"/>
                    </a:lnTo>
                    <a:lnTo>
                      <a:pt x="208" y="77"/>
                    </a:lnTo>
                    <a:lnTo>
                      <a:pt x="206" y="80"/>
                    </a:lnTo>
                    <a:lnTo>
                      <a:pt x="204" y="83"/>
                    </a:lnTo>
                    <a:lnTo>
                      <a:pt x="201" y="85"/>
                    </a:lnTo>
                    <a:lnTo>
                      <a:pt x="198" y="86"/>
                    </a:lnTo>
                    <a:lnTo>
                      <a:pt x="194" y="86"/>
                    </a:lnTo>
                    <a:lnTo>
                      <a:pt x="194" y="161"/>
                    </a:lnTo>
                    <a:lnTo>
                      <a:pt x="193" y="163"/>
                    </a:lnTo>
                    <a:lnTo>
                      <a:pt x="191" y="165"/>
                    </a:lnTo>
                    <a:lnTo>
                      <a:pt x="189" y="166"/>
                    </a:lnTo>
                    <a:lnTo>
                      <a:pt x="186" y="165"/>
                    </a:lnTo>
                    <a:lnTo>
                      <a:pt x="185" y="163"/>
                    </a:lnTo>
                    <a:lnTo>
                      <a:pt x="184" y="161"/>
                    </a:lnTo>
                    <a:lnTo>
                      <a:pt x="184" y="86"/>
                    </a:lnTo>
                    <a:lnTo>
                      <a:pt x="171" y="86"/>
                    </a:lnTo>
                    <a:lnTo>
                      <a:pt x="171" y="157"/>
                    </a:lnTo>
                    <a:lnTo>
                      <a:pt x="169" y="161"/>
                    </a:lnTo>
                    <a:lnTo>
                      <a:pt x="168" y="163"/>
                    </a:lnTo>
                    <a:lnTo>
                      <a:pt x="165" y="165"/>
                    </a:lnTo>
                    <a:lnTo>
                      <a:pt x="162" y="166"/>
                    </a:lnTo>
                    <a:lnTo>
                      <a:pt x="159" y="165"/>
                    </a:lnTo>
                    <a:lnTo>
                      <a:pt x="155" y="163"/>
                    </a:lnTo>
                    <a:lnTo>
                      <a:pt x="154" y="161"/>
                    </a:lnTo>
                    <a:lnTo>
                      <a:pt x="153" y="157"/>
                    </a:lnTo>
                    <a:lnTo>
                      <a:pt x="153" y="86"/>
                    </a:lnTo>
                    <a:lnTo>
                      <a:pt x="147" y="86"/>
                    </a:lnTo>
                    <a:lnTo>
                      <a:pt x="147" y="157"/>
                    </a:lnTo>
                    <a:lnTo>
                      <a:pt x="147" y="161"/>
                    </a:lnTo>
                    <a:lnTo>
                      <a:pt x="144" y="163"/>
                    </a:lnTo>
                    <a:lnTo>
                      <a:pt x="141" y="165"/>
                    </a:lnTo>
                    <a:lnTo>
                      <a:pt x="138" y="166"/>
                    </a:lnTo>
                    <a:lnTo>
                      <a:pt x="135" y="165"/>
                    </a:lnTo>
                    <a:lnTo>
                      <a:pt x="133" y="163"/>
                    </a:lnTo>
                    <a:lnTo>
                      <a:pt x="130" y="161"/>
                    </a:lnTo>
                    <a:lnTo>
                      <a:pt x="129" y="157"/>
                    </a:lnTo>
                    <a:lnTo>
                      <a:pt x="129" y="86"/>
                    </a:lnTo>
                    <a:lnTo>
                      <a:pt x="29" y="86"/>
                    </a:lnTo>
                    <a:lnTo>
                      <a:pt x="29" y="161"/>
                    </a:lnTo>
                    <a:lnTo>
                      <a:pt x="28" y="163"/>
                    </a:lnTo>
                    <a:lnTo>
                      <a:pt x="26" y="165"/>
                    </a:lnTo>
                    <a:lnTo>
                      <a:pt x="24" y="166"/>
                    </a:lnTo>
                    <a:lnTo>
                      <a:pt x="21" y="165"/>
                    </a:lnTo>
                    <a:lnTo>
                      <a:pt x="20" y="163"/>
                    </a:lnTo>
                    <a:lnTo>
                      <a:pt x="19" y="161"/>
                    </a:lnTo>
                    <a:lnTo>
                      <a:pt x="19" y="86"/>
                    </a:lnTo>
                    <a:lnTo>
                      <a:pt x="11" y="86"/>
                    </a:lnTo>
                    <a:lnTo>
                      <a:pt x="8" y="85"/>
                    </a:lnTo>
                    <a:lnTo>
                      <a:pt x="4" y="83"/>
                    </a:lnTo>
                    <a:lnTo>
                      <a:pt x="2" y="80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0" y="6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8" y="62"/>
                    </a:lnTo>
                    <a:lnTo>
                      <a:pt x="11" y="62"/>
                    </a:lnTo>
                    <a:lnTo>
                      <a:pt x="22" y="62"/>
                    </a:lnTo>
                    <a:lnTo>
                      <a:pt x="22" y="60"/>
                    </a:lnTo>
                    <a:lnTo>
                      <a:pt x="22" y="59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2" y="54"/>
                    </a:lnTo>
                    <a:lnTo>
                      <a:pt x="32" y="51"/>
                    </a:lnTo>
                    <a:lnTo>
                      <a:pt x="9" y="51"/>
                    </a:lnTo>
                    <a:lnTo>
                      <a:pt x="7" y="50"/>
                    </a:lnTo>
                    <a:lnTo>
                      <a:pt x="4" y="48"/>
                    </a:lnTo>
                    <a:lnTo>
                      <a:pt x="3" y="46"/>
                    </a:lnTo>
                    <a:lnTo>
                      <a:pt x="3" y="5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8" name="Freeform 163"/>
              <p:cNvSpPr>
                <a:spLocks/>
              </p:cNvSpPr>
              <p:nvPr/>
            </p:nvSpPr>
            <p:spPr bwMode="auto">
              <a:xfrm>
                <a:off x="8518096" y="3162328"/>
                <a:ext cx="66191" cy="64449"/>
              </a:xfrm>
              <a:custGeom>
                <a:avLst/>
                <a:gdLst>
                  <a:gd name="T0" fmla="*/ 19 w 38"/>
                  <a:gd name="T1" fmla="*/ 0 h 37"/>
                  <a:gd name="T2" fmla="*/ 29 w 38"/>
                  <a:gd name="T3" fmla="*/ 3 h 37"/>
                  <a:gd name="T4" fmla="*/ 35 w 38"/>
                  <a:gd name="T5" fmla="*/ 9 h 37"/>
                  <a:gd name="T6" fmla="*/ 38 w 38"/>
                  <a:gd name="T7" fmla="*/ 19 h 37"/>
                  <a:gd name="T8" fmla="*/ 35 w 38"/>
                  <a:gd name="T9" fmla="*/ 28 h 37"/>
                  <a:gd name="T10" fmla="*/ 29 w 38"/>
                  <a:gd name="T11" fmla="*/ 34 h 37"/>
                  <a:gd name="T12" fmla="*/ 19 w 38"/>
                  <a:gd name="T13" fmla="*/ 37 h 37"/>
                  <a:gd name="T14" fmla="*/ 10 w 38"/>
                  <a:gd name="T15" fmla="*/ 34 h 37"/>
                  <a:gd name="T16" fmla="*/ 4 w 38"/>
                  <a:gd name="T17" fmla="*/ 28 h 37"/>
                  <a:gd name="T18" fmla="*/ 0 w 38"/>
                  <a:gd name="T19" fmla="*/ 19 h 37"/>
                  <a:gd name="T20" fmla="*/ 4 w 38"/>
                  <a:gd name="T21" fmla="*/ 9 h 37"/>
                  <a:gd name="T22" fmla="*/ 10 w 38"/>
                  <a:gd name="T23" fmla="*/ 3 h 37"/>
                  <a:gd name="T24" fmla="*/ 19 w 38"/>
                  <a:gd name="T2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37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8" y="19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7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9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2815007" y="1935217"/>
            <a:ext cx="571765" cy="1692604"/>
            <a:chOff x="2267202" y="1680422"/>
            <a:chExt cx="658423" cy="1949140"/>
          </a:xfrm>
          <a:solidFill>
            <a:schemeClr val="accent1"/>
          </a:solidFill>
        </p:grpSpPr>
        <p:sp>
          <p:nvSpPr>
            <p:cNvPr id="180" name="Freeform 37"/>
            <p:cNvSpPr>
              <a:spLocks/>
            </p:cNvSpPr>
            <p:nvPr/>
          </p:nvSpPr>
          <p:spPr bwMode="auto">
            <a:xfrm>
              <a:off x="2267202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59 w 378"/>
                <a:gd name="T3" fmla="*/ 37 h 1119"/>
                <a:gd name="T4" fmla="*/ 283 w 378"/>
                <a:gd name="T5" fmla="*/ 42 h 1119"/>
                <a:gd name="T6" fmla="*/ 306 w 378"/>
                <a:gd name="T7" fmla="*/ 50 h 1119"/>
                <a:gd name="T8" fmla="*/ 326 w 378"/>
                <a:gd name="T9" fmla="*/ 60 h 1119"/>
                <a:gd name="T10" fmla="*/ 343 w 378"/>
                <a:gd name="T11" fmla="*/ 72 h 1119"/>
                <a:gd name="T12" fmla="*/ 357 w 378"/>
                <a:gd name="T13" fmla="*/ 86 h 1119"/>
                <a:gd name="T14" fmla="*/ 368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8 w 378"/>
                <a:gd name="T27" fmla="*/ 1022 h 1119"/>
                <a:gd name="T28" fmla="*/ 344 w 378"/>
                <a:gd name="T29" fmla="*/ 1036 h 1119"/>
                <a:gd name="T30" fmla="*/ 327 w 378"/>
                <a:gd name="T31" fmla="*/ 1048 h 1119"/>
                <a:gd name="T32" fmla="*/ 307 w 378"/>
                <a:gd name="T33" fmla="*/ 1058 h 1119"/>
                <a:gd name="T34" fmla="*/ 284 w 378"/>
                <a:gd name="T35" fmla="*/ 1066 h 1119"/>
                <a:gd name="T36" fmla="*/ 259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3" y="72"/>
                  </a:lnTo>
                  <a:lnTo>
                    <a:pt x="357" y="86"/>
                  </a:lnTo>
                  <a:lnTo>
                    <a:pt x="368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2462290" y="2482548"/>
              <a:ext cx="165477" cy="344888"/>
              <a:chOff x="3505027" y="3162328"/>
              <a:chExt cx="165477" cy="344888"/>
            </a:xfrm>
            <a:grpFill/>
          </p:grpSpPr>
          <p:sp>
            <p:nvSpPr>
              <p:cNvPr id="186" name="Freeform 157"/>
              <p:cNvSpPr>
                <a:spLocks/>
              </p:cNvSpPr>
              <p:nvPr/>
            </p:nvSpPr>
            <p:spPr bwMode="auto">
              <a:xfrm>
                <a:off x="3557283" y="3162328"/>
                <a:ext cx="62707" cy="62707"/>
              </a:xfrm>
              <a:custGeom>
                <a:avLst/>
                <a:gdLst>
                  <a:gd name="T0" fmla="*/ 19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9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9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9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9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158"/>
              <p:cNvSpPr>
                <a:spLocks noEditPoints="1"/>
              </p:cNvSpPr>
              <p:nvPr/>
            </p:nvSpPr>
            <p:spPr bwMode="auto">
              <a:xfrm>
                <a:off x="3505027" y="3176263"/>
                <a:ext cx="165477" cy="330953"/>
              </a:xfrm>
              <a:custGeom>
                <a:avLst/>
                <a:gdLst>
                  <a:gd name="T0" fmla="*/ 71 w 95"/>
                  <a:gd name="T1" fmla="*/ 21 h 190"/>
                  <a:gd name="T2" fmla="*/ 73 w 95"/>
                  <a:gd name="T3" fmla="*/ 23 h 190"/>
                  <a:gd name="T4" fmla="*/ 77 w 95"/>
                  <a:gd name="T5" fmla="*/ 23 h 190"/>
                  <a:gd name="T6" fmla="*/ 77 w 95"/>
                  <a:gd name="T7" fmla="*/ 21 h 190"/>
                  <a:gd name="T8" fmla="*/ 70 w 95"/>
                  <a:gd name="T9" fmla="*/ 3 h 190"/>
                  <a:gd name="T10" fmla="*/ 69 w 95"/>
                  <a:gd name="T11" fmla="*/ 15 h 190"/>
                  <a:gd name="T12" fmla="*/ 73 w 95"/>
                  <a:gd name="T13" fmla="*/ 17 h 190"/>
                  <a:gd name="T14" fmla="*/ 79 w 95"/>
                  <a:gd name="T15" fmla="*/ 16 h 190"/>
                  <a:gd name="T16" fmla="*/ 79 w 95"/>
                  <a:gd name="T17" fmla="*/ 4 h 190"/>
                  <a:gd name="T18" fmla="*/ 73 w 95"/>
                  <a:gd name="T19" fmla="*/ 2 h 190"/>
                  <a:gd name="T20" fmla="*/ 76 w 95"/>
                  <a:gd name="T21" fmla="*/ 1 h 190"/>
                  <a:gd name="T22" fmla="*/ 75 w 95"/>
                  <a:gd name="T23" fmla="*/ 0 h 190"/>
                  <a:gd name="T24" fmla="*/ 75 w 95"/>
                  <a:gd name="T25" fmla="*/ 1 h 190"/>
                  <a:gd name="T26" fmla="*/ 73 w 95"/>
                  <a:gd name="T27" fmla="*/ 1 h 190"/>
                  <a:gd name="T28" fmla="*/ 74 w 95"/>
                  <a:gd name="T29" fmla="*/ 0 h 190"/>
                  <a:gd name="T30" fmla="*/ 79 w 95"/>
                  <a:gd name="T31" fmla="*/ 1 h 190"/>
                  <a:gd name="T32" fmla="*/ 81 w 95"/>
                  <a:gd name="T33" fmla="*/ 21 h 190"/>
                  <a:gd name="T34" fmla="*/ 82 w 95"/>
                  <a:gd name="T35" fmla="*/ 22 h 190"/>
                  <a:gd name="T36" fmla="*/ 90 w 95"/>
                  <a:gd name="T37" fmla="*/ 25 h 190"/>
                  <a:gd name="T38" fmla="*/ 95 w 95"/>
                  <a:gd name="T39" fmla="*/ 60 h 190"/>
                  <a:gd name="T40" fmla="*/ 89 w 95"/>
                  <a:gd name="T41" fmla="*/ 65 h 190"/>
                  <a:gd name="T42" fmla="*/ 82 w 95"/>
                  <a:gd name="T43" fmla="*/ 63 h 190"/>
                  <a:gd name="T44" fmla="*/ 70 w 95"/>
                  <a:gd name="T45" fmla="*/ 101 h 190"/>
                  <a:gd name="T46" fmla="*/ 68 w 95"/>
                  <a:gd name="T47" fmla="*/ 185 h 190"/>
                  <a:gd name="T48" fmla="*/ 61 w 95"/>
                  <a:gd name="T49" fmla="*/ 190 h 190"/>
                  <a:gd name="T50" fmla="*/ 52 w 95"/>
                  <a:gd name="T51" fmla="*/ 185 h 190"/>
                  <a:gd name="T52" fmla="*/ 45 w 95"/>
                  <a:gd name="T53" fmla="*/ 108 h 190"/>
                  <a:gd name="T54" fmla="*/ 42 w 95"/>
                  <a:gd name="T55" fmla="*/ 187 h 190"/>
                  <a:gd name="T56" fmla="*/ 33 w 95"/>
                  <a:gd name="T57" fmla="*/ 189 h 190"/>
                  <a:gd name="T58" fmla="*/ 28 w 95"/>
                  <a:gd name="T59" fmla="*/ 181 h 190"/>
                  <a:gd name="T60" fmla="*/ 26 w 95"/>
                  <a:gd name="T61" fmla="*/ 98 h 190"/>
                  <a:gd name="T62" fmla="*/ 12 w 95"/>
                  <a:gd name="T63" fmla="*/ 110 h 190"/>
                  <a:gd name="T64" fmla="*/ 4 w 95"/>
                  <a:gd name="T65" fmla="*/ 112 h 190"/>
                  <a:gd name="T66" fmla="*/ 0 w 95"/>
                  <a:gd name="T67" fmla="*/ 104 h 190"/>
                  <a:gd name="T68" fmla="*/ 25 w 95"/>
                  <a:gd name="T69" fmla="*/ 37 h 190"/>
                  <a:gd name="T70" fmla="*/ 29 w 95"/>
                  <a:gd name="T71" fmla="*/ 32 h 190"/>
                  <a:gd name="T72" fmla="*/ 64 w 95"/>
                  <a:gd name="T73" fmla="*/ 30 h 190"/>
                  <a:gd name="T74" fmla="*/ 70 w 95"/>
                  <a:gd name="T75" fmla="*/ 33 h 190"/>
                  <a:gd name="T76" fmla="*/ 76 w 95"/>
                  <a:gd name="T77" fmla="*/ 27 h 190"/>
                  <a:gd name="T78" fmla="*/ 77 w 95"/>
                  <a:gd name="T79" fmla="*/ 25 h 190"/>
                  <a:gd name="T80" fmla="*/ 68 w 95"/>
                  <a:gd name="T81" fmla="*/ 23 h 190"/>
                  <a:gd name="T82" fmla="*/ 68 w 95"/>
                  <a:gd name="T83" fmla="*/ 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5" h="190">
                    <a:moveTo>
                      <a:pt x="73" y="21"/>
                    </a:moveTo>
                    <a:lnTo>
                      <a:pt x="71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3" y="21"/>
                    </a:lnTo>
                    <a:close/>
                    <a:moveTo>
                      <a:pt x="73" y="2"/>
                    </a:moveTo>
                    <a:lnTo>
                      <a:pt x="70" y="3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9" y="15"/>
                    </a:lnTo>
                    <a:lnTo>
                      <a:pt x="69" y="16"/>
                    </a:lnTo>
                    <a:lnTo>
                      <a:pt x="70" y="17"/>
                    </a:lnTo>
                    <a:lnTo>
                      <a:pt x="73" y="17"/>
                    </a:lnTo>
                    <a:lnTo>
                      <a:pt x="76" y="17"/>
                    </a:lnTo>
                    <a:lnTo>
                      <a:pt x="78" y="17"/>
                    </a:lnTo>
                    <a:lnTo>
                      <a:pt x="79" y="16"/>
                    </a:lnTo>
                    <a:lnTo>
                      <a:pt x="79" y="15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78" y="3"/>
                    </a:lnTo>
                    <a:lnTo>
                      <a:pt x="76" y="2"/>
                    </a:lnTo>
                    <a:lnTo>
                      <a:pt x="73" y="2"/>
                    </a:lnTo>
                    <a:close/>
                    <a:moveTo>
                      <a:pt x="76" y="0"/>
                    </a:moveTo>
                    <a:lnTo>
                      <a:pt x="75" y="1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76" y="0"/>
                    </a:lnTo>
                    <a:close/>
                    <a:moveTo>
                      <a:pt x="75" y="0"/>
                    </a:moveTo>
                    <a:lnTo>
                      <a:pt x="74" y="1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0"/>
                    </a:lnTo>
                    <a:close/>
                    <a:moveTo>
                      <a:pt x="74" y="0"/>
                    </a:moveTo>
                    <a:lnTo>
                      <a:pt x="73" y="1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0"/>
                    </a:lnTo>
                    <a:close/>
                    <a:moveTo>
                      <a:pt x="71" y="0"/>
                    </a:moveTo>
                    <a:lnTo>
                      <a:pt x="77" y="0"/>
                    </a:lnTo>
                    <a:lnTo>
                      <a:pt x="79" y="1"/>
                    </a:lnTo>
                    <a:lnTo>
                      <a:pt x="80" y="2"/>
                    </a:lnTo>
                    <a:lnTo>
                      <a:pt x="81" y="4"/>
                    </a:lnTo>
                    <a:lnTo>
                      <a:pt x="81" y="21"/>
                    </a:lnTo>
                    <a:lnTo>
                      <a:pt x="81" y="22"/>
                    </a:lnTo>
                    <a:lnTo>
                      <a:pt x="81" y="22"/>
                    </a:lnTo>
                    <a:lnTo>
                      <a:pt x="82" y="22"/>
                    </a:lnTo>
                    <a:lnTo>
                      <a:pt x="86" y="22"/>
                    </a:lnTo>
                    <a:lnTo>
                      <a:pt x="88" y="23"/>
                    </a:lnTo>
                    <a:lnTo>
                      <a:pt x="90" y="25"/>
                    </a:lnTo>
                    <a:lnTo>
                      <a:pt x="91" y="28"/>
                    </a:lnTo>
                    <a:lnTo>
                      <a:pt x="95" y="57"/>
                    </a:lnTo>
                    <a:lnTo>
                      <a:pt x="95" y="60"/>
                    </a:lnTo>
                    <a:lnTo>
                      <a:pt x="94" y="63"/>
                    </a:lnTo>
                    <a:lnTo>
                      <a:pt x="92" y="64"/>
                    </a:lnTo>
                    <a:lnTo>
                      <a:pt x="89" y="65"/>
                    </a:lnTo>
                    <a:lnTo>
                      <a:pt x="87" y="65"/>
                    </a:lnTo>
                    <a:lnTo>
                      <a:pt x="84" y="64"/>
                    </a:lnTo>
                    <a:lnTo>
                      <a:pt x="82" y="63"/>
                    </a:lnTo>
                    <a:lnTo>
                      <a:pt x="73" y="54"/>
                    </a:lnTo>
                    <a:lnTo>
                      <a:pt x="70" y="98"/>
                    </a:lnTo>
                    <a:lnTo>
                      <a:pt x="70" y="101"/>
                    </a:lnTo>
                    <a:lnTo>
                      <a:pt x="69" y="103"/>
                    </a:lnTo>
                    <a:lnTo>
                      <a:pt x="69" y="181"/>
                    </a:lnTo>
                    <a:lnTo>
                      <a:pt x="68" y="185"/>
                    </a:lnTo>
                    <a:lnTo>
                      <a:pt x="66" y="187"/>
                    </a:lnTo>
                    <a:lnTo>
                      <a:pt x="64" y="189"/>
                    </a:lnTo>
                    <a:lnTo>
                      <a:pt x="61" y="190"/>
                    </a:lnTo>
                    <a:lnTo>
                      <a:pt x="57" y="189"/>
                    </a:lnTo>
                    <a:lnTo>
                      <a:pt x="54" y="187"/>
                    </a:lnTo>
                    <a:lnTo>
                      <a:pt x="52" y="185"/>
                    </a:lnTo>
                    <a:lnTo>
                      <a:pt x="52" y="181"/>
                    </a:lnTo>
                    <a:lnTo>
                      <a:pt x="52" y="108"/>
                    </a:lnTo>
                    <a:lnTo>
                      <a:pt x="45" y="108"/>
                    </a:lnTo>
                    <a:lnTo>
                      <a:pt x="45" y="181"/>
                    </a:lnTo>
                    <a:lnTo>
                      <a:pt x="44" y="185"/>
                    </a:lnTo>
                    <a:lnTo>
                      <a:pt x="42" y="187"/>
                    </a:lnTo>
                    <a:lnTo>
                      <a:pt x="40" y="189"/>
                    </a:lnTo>
                    <a:lnTo>
                      <a:pt x="37" y="190"/>
                    </a:lnTo>
                    <a:lnTo>
                      <a:pt x="33" y="189"/>
                    </a:lnTo>
                    <a:lnTo>
                      <a:pt x="30" y="187"/>
                    </a:lnTo>
                    <a:lnTo>
                      <a:pt x="28" y="185"/>
                    </a:lnTo>
                    <a:lnTo>
                      <a:pt x="28" y="181"/>
                    </a:lnTo>
                    <a:lnTo>
                      <a:pt x="28" y="103"/>
                    </a:lnTo>
                    <a:lnTo>
                      <a:pt x="26" y="101"/>
                    </a:lnTo>
                    <a:lnTo>
                      <a:pt x="26" y="98"/>
                    </a:lnTo>
                    <a:lnTo>
                      <a:pt x="25" y="77"/>
                    </a:lnTo>
                    <a:lnTo>
                      <a:pt x="14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7" y="112"/>
                    </a:lnTo>
                    <a:lnTo>
                      <a:pt x="4" y="112"/>
                    </a:lnTo>
                    <a:lnTo>
                      <a:pt x="2" y="11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2"/>
                    </a:lnTo>
                    <a:lnTo>
                      <a:pt x="24" y="38"/>
                    </a:lnTo>
                    <a:lnTo>
                      <a:pt x="25" y="37"/>
                    </a:lnTo>
                    <a:lnTo>
                      <a:pt x="26" y="35"/>
                    </a:lnTo>
                    <a:lnTo>
                      <a:pt x="27" y="33"/>
                    </a:lnTo>
                    <a:lnTo>
                      <a:pt x="29" y="32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64" y="30"/>
                    </a:lnTo>
                    <a:lnTo>
                      <a:pt x="65" y="30"/>
                    </a:lnTo>
                    <a:lnTo>
                      <a:pt x="68" y="32"/>
                    </a:lnTo>
                    <a:lnTo>
                      <a:pt x="70" y="33"/>
                    </a:lnTo>
                    <a:lnTo>
                      <a:pt x="78" y="39"/>
                    </a:lnTo>
                    <a:lnTo>
                      <a:pt x="76" y="30"/>
                    </a:lnTo>
                    <a:lnTo>
                      <a:pt x="76" y="27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7" y="25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8" y="23"/>
                    </a:lnTo>
                    <a:lnTo>
                      <a:pt x="67" y="21"/>
                    </a:lnTo>
                    <a:lnTo>
                      <a:pt x="67" y="4"/>
                    </a:lnTo>
                    <a:lnTo>
                      <a:pt x="68" y="2"/>
                    </a:lnTo>
                    <a:lnTo>
                      <a:pt x="69" y="1"/>
                    </a:lnTo>
                    <a:lnTo>
                      <a:pt x="7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828313" y="1935217"/>
            <a:ext cx="570252" cy="1692604"/>
            <a:chOff x="4585650" y="1680422"/>
            <a:chExt cx="656681" cy="1949140"/>
          </a:xfrm>
          <a:solidFill>
            <a:schemeClr val="accent2"/>
          </a:solidFill>
        </p:grpSpPr>
        <p:sp>
          <p:nvSpPr>
            <p:cNvPr id="189" name="Freeform 72"/>
            <p:cNvSpPr>
              <a:spLocks/>
            </p:cNvSpPr>
            <p:nvPr/>
          </p:nvSpPr>
          <p:spPr bwMode="auto">
            <a:xfrm>
              <a:off x="4585650" y="1680422"/>
              <a:ext cx="656681" cy="1949140"/>
            </a:xfrm>
            <a:custGeom>
              <a:avLst/>
              <a:gdLst>
                <a:gd name="T0" fmla="*/ 0 w 377"/>
                <a:gd name="T1" fmla="*/ 0 h 1119"/>
                <a:gd name="T2" fmla="*/ 259 w 377"/>
                <a:gd name="T3" fmla="*/ 37 h 1119"/>
                <a:gd name="T4" fmla="*/ 283 w 377"/>
                <a:gd name="T5" fmla="*/ 42 h 1119"/>
                <a:gd name="T6" fmla="*/ 306 w 377"/>
                <a:gd name="T7" fmla="*/ 50 h 1119"/>
                <a:gd name="T8" fmla="*/ 326 w 377"/>
                <a:gd name="T9" fmla="*/ 60 h 1119"/>
                <a:gd name="T10" fmla="*/ 344 w 377"/>
                <a:gd name="T11" fmla="*/ 72 h 1119"/>
                <a:gd name="T12" fmla="*/ 358 w 377"/>
                <a:gd name="T13" fmla="*/ 86 h 1119"/>
                <a:gd name="T14" fmla="*/ 369 w 377"/>
                <a:gd name="T15" fmla="*/ 101 h 1119"/>
                <a:gd name="T16" fmla="*/ 375 w 377"/>
                <a:gd name="T17" fmla="*/ 119 h 1119"/>
                <a:gd name="T18" fmla="*/ 377 w 377"/>
                <a:gd name="T19" fmla="*/ 140 h 1119"/>
                <a:gd name="T20" fmla="*/ 377 w 377"/>
                <a:gd name="T21" fmla="*/ 968 h 1119"/>
                <a:gd name="T22" fmla="*/ 375 w 377"/>
                <a:gd name="T23" fmla="*/ 988 h 1119"/>
                <a:gd name="T24" fmla="*/ 369 w 377"/>
                <a:gd name="T25" fmla="*/ 1007 h 1119"/>
                <a:gd name="T26" fmla="*/ 358 w 377"/>
                <a:gd name="T27" fmla="*/ 1022 h 1119"/>
                <a:gd name="T28" fmla="*/ 344 w 377"/>
                <a:gd name="T29" fmla="*/ 1036 h 1119"/>
                <a:gd name="T30" fmla="*/ 327 w 377"/>
                <a:gd name="T31" fmla="*/ 1048 h 1119"/>
                <a:gd name="T32" fmla="*/ 307 w 377"/>
                <a:gd name="T33" fmla="*/ 1058 h 1119"/>
                <a:gd name="T34" fmla="*/ 284 w 377"/>
                <a:gd name="T35" fmla="*/ 1066 h 1119"/>
                <a:gd name="T36" fmla="*/ 259 w 377"/>
                <a:gd name="T37" fmla="*/ 1071 h 1119"/>
                <a:gd name="T38" fmla="*/ 0 w 377"/>
                <a:gd name="T39" fmla="*/ 1119 h 1119"/>
                <a:gd name="T40" fmla="*/ 0 w 377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7" h="1119">
                  <a:moveTo>
                    <a:pt x="0" y="0"/>
                  </a:moveTo>
                  <a:lnTo>
                    <a:pt x="259" y="37"/>
                  </a:lnTo>
                  <a:lnTo>
                    <a:pt x="283" y="42"/>
                  </a:lnTo>
                  <a:lnTo>
                    <a:pt x="306" y="50"/>
                  </a:lnTo>
                  <a:lnTo>
                    <a:pt x="326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5" y="119"/>
                  </a:lnTo>
                  <a:lnTo>
                    <a:pt x="377" y="140"/>
                  </a:lnTo>
                  <a:lnTo>
                    <a:pt x="377" y="968"/>
                  </a:lnTo>
                  <a:lnTo>
                    <a:pt x="375" y="988"/>
                  </a:lnTo>
                  <a:lnTo>
                    <a:pt x="369" y="1007"/>
                  </a:lnTo>
                  <a:lnTo>
                    <a:pt x="358" y="1022"/>
                  </a:lnTo>
                  <a:lnTo>
                    <a:pt x="344" y="1036"/>
                  </a:lnTo>
                  <a:lnTo>
                    <a:pt x="327" y="1048"/>
                  </a:lnTo>
                  <a:lnTo>
                    <a:pt x="307" y="1058"/>
                  </a:lnTo>
                  <a:lnTo>
                    <a:pt x="284" y="1066"/>
                  </a:lnTo>
                  <a:lnTo>
                    <a:pt x="259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solidFill>
                  <a:srgbClr val="00988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4745901" y="2482548"/>
              <a:ext cx="224700" cy="344888"/>
              <a:chOff x="5098828" y="3162328"/>
              <a:chExt cx="224700" cy="344888"/>
            </a:xfrm>
            <a:grpFill/>
          </p:grpSpPr>
          <p:sp>
            <p:nvSpPr>
              <p:cNvPr id="196" name="Freeform 164"/>
              <p:cNvSpPr>
                <a:spLocks/>
              </p:cNvSpPr>
              <p:nvPr/>
            </p:nvSpPr>
            <p:spPr bwMode="auto">
              <a:xfrm>
                <a:off x="5152825" y="3162328"/>
                <a:ext cx="62707" cy="62707"/>
              </a:xfrm>
              <a:custGeom>
                <a:avLst/>
                <a:gdLst>
                  <a:gd name="T0" fmla="*/ 18 w 36"/>
                  <a:gd name="T1" fmla="*/ 0 h 36"/>
                  <a:gd name="T2" fmla="*/ 27 w 36"/>
                  <a:gd name="T3" fmla="*/ 3 h 36"/>
                  <a:gd name="T4" fmla="*/ 34 w 36"/>
                  <a:gd name="T5" fmla="*/ 9 h 36"/>
                  <a:gd name="T6" fmla="*/ 36 w 36"/>
                  <a:gd name="T7" fmla="*/ 18 h 36"/>
                  <a:gd name="T8" fmla="*/ 34 w 36"/>
                  <a:gd name="T9" fmla="*/ 28 h 36"/>
                  <a:gd name="T10" fmla="*/ 27 w 36"/>
                  <a:gd name="T11" fmla="*/ 34 h 36"/>
                  <a:gd name="T12" fmla="*/ 18 w 36"/>
                  <a:gd name="T13" fmla="*/ 36 h 36"/>
                  <a:gd name="T14" fmla="*/ 9 w 36"/>
                  <a:gd name="T15" fmla="*/ 34 h 36"/>
                  <a:gd name="T16" fmla="*/ 2 w 36"/>
                  <a:gd name="T17" fmla="*/ 28 h 36"/>
                  <a:gd name="T18" fmla="*/ 0 w 36"/>
                  <a:gd name="T19" fmla="*/ 18 h 36"/>
                  <a:gd name="T20" fmla="*/ 2 w 36"/>
                  <a:gd name="T21" fmla="*/ 9 h 36"/>
                  <a:gd name="T22" fmla="*/ 9 w 36"/>
                  <a:gd name="T23" fmla="*/ 3 h 36"/>
                  <a:gd name="T24" fmla="*/ 18 w 36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36">
                    <a:moveTo>
                      <a:pt x="18" y="0"/>
                    </a:moveTo>
                    <a:lnTo>
                      <a:pt x="27" y="3"/>
                    </a:lnTo>
                    <a:lnTo>
                      <a:pt x="34" y="9"/>
                    </a:lnTo>
                    <a:lnTo>
                      <a:pt x="36" y="18"/>
                    </a:lnTo>
                    <a:lnTo>
                      <a:pt x="34" y="28"/>
                    </a:lnTo>
                    <a:lnTo>
                      <a:pt x="27" y="34"/>
                    </a:lnTo>
                    <a:lnTo>
                      <a:pt x="18" y="36"/>
                    </a:lnTo>
                    <a:lnTo>
                      <a:pt x="9" y="34"/>
                    </a:lnTo>
                    <a:lnTo>
                      <a:pt x="2" y="28"/>
                    </a:lnTo>
                    <a:lnTo>
                      <a:pt x="0" y="18"/>
                    </a:lnTo>
                    <a:lnTo>
                      <a:pt x="2" y="9"/>
                    </a:lnTo>
                    <a:lnTo>
                      <a:pt x="9" y="3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165"/>
              <p:cNvSpPr>
                <a:spLocks noEditPoints="1"/>
              </p:cNvSpPr>
              <p:nvPr/>
            </p:nvSpPr>
            <p:spPr bwMode="auto">
              <a:xfrm>
                <a:off x="5257337" y="3211100"/>
                <a:ext cx="59223" cy="41805"/>
              </a:xfrm>
              <a:custGeom>
                <a:avLst/>
                <a:gdLst>
                  <a:gd name="T0" fmla="*/ 4 w 34"/>
                  <a:gd name="T1" fmla="*/ 3 h 24"/>
                  <a:gd name="T2" fmla="*/ 4 w 34"/>
                  <a:gd name="T3" fmla="*/ 19 h 24"/>
                  <a:gd name="T4" fmla="*/ 28 w 34"/>
                  <a:gd name="T5" fmla="*/ 19 h 24"/>
                  <a:gd name="T6" fmla="*/ 28 w 34"/>
                  <a:gd name="T7" fmla="*/ 3 h 24"/>
                  <a:gd name="T8" fmla="*/ 4 w 34"/>
                  <a:gd name="T9" fmla="*/ 3 h 24"/>
                  <a:gd name="T10" fmla="*/ 2 w 34"/>
                  <a:gd name="T11" fmla="*/ 0 h 24"/>
                  <a:gd name="T12" fmla="*/ 30 w 34"/>
                  <a:gd name="T13" fmla="*/ 0 h 24"/>
                  <a:gd name="T14" fmla="*/ 33 w 34"/>
                  <a:gd name="T15" fmla="*/ 0 h 24"/>
                  <a:gd name="T16" fmla="*/ 34 w 34"/>
                  <a:gd name="T17" fmla="*/ 2 h 24"/>
                  <a:gd name="T18" fmla="*/ 34 w 34"/>
                  <a:gd name="T19" fmla="*/ 20 h 24"/>
                  <a:gd name="T20" fmla="*/ 33 w 34"/>
                  <a:gd name="T21" fmla="*/ 22 h 24"/>
                  <a:gd name="T22" fmla="*/ 30 w 34"/>
                  <a:gd name="T23" fmla="*/ 24 h 24"/>
                  <a:gd name="T24" fmla="*/ 2 w 34"/>
                  <a:gd name="T25" fmla="*/ 24 h 24"/>
                  <a:gd name="T26" fmla="*/ 0 w 34"/>
                  <a:gd name="T27" fmla="*/ 22 h 24"/>
                  <a:gd name="T28" fmla="*/ 0 w 34"/>
                  <a:gd name="T29" fmla="*/ 20 h 24"/>
                  <a:gd name="T30" fmla="*/ 0 w 34"/>
                  <a:gd name="T31" fmla="*/ 2 h 24"/>
                  <a:gd name="T32" fmla="*/ 0 w 34"/>
                  <a:gd name="T33" fmla="*/ 0 h 24"/>
                  <a:gd name="T34" fmla="*/ 2 w 34"/>
                  <a:gd name="T3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" h="24">
                    <a:moveTo>
                      <a:pt x="4" y="3"/>
                    </a:moveTo>
                    <a:lnTo>
                      <a:pt x="4" y="19"/>
                    </a:lnTo>
                    <a:lnTo>
                      <a:pt x="28" y="19"/>
                    </a:lnTo>
                    <a:lnTo>
                      <a:pt x="28" y="3"/>
                    </a:lnTo>
                    <a:lnTo>
                      <a:pt x="4" y="3"/>
                    </a:lnTo>
                    <a:close/>
                    <a:moveTo>
                      <a:pt x="2" y="0"/>
                    </a:moveTo>
                    <a:lnTo>
                      <a:pt x="30" y="0"/>
                    </a:lnTo>
                    <a:lnTo>
                      <a:pt x="33" y="0"/>
                    </a:lnTo>
                    <a:lnTo>
                      <a:pt x="34" y="2"/>
                    </a:lnTo>
                    <a:lnTo>
                      <a:pt x="34" y="20"/>
                    </a:lnTo>
                    <a:lnTo>
                      <a:pt x="33" y="22"/>
                    </a:lnTo>
                    <a:lnTo>
                      <a:pt x="30" y="24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2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8" name="Freeform 166"/>
              <p:cNvSpPr>
                <a:spLocks/>
              </p:cNvSpPr>
              <p:nvPr/>
            </p:nvSpPr>
            <p:spPr bwMode="auto">
              <a:xfrm>
                <a:off x="5098828" y="3228519"/>
                <a:ext cx="224700" cy="278697"/>
              </a:xfrm>
              <a:custGeom>
                <a:avLst/>
                <a:gdLst>
                  <a:gd name="T0" fmla="*/ 64 w 129"/>
                  <a:gd name="T1" fmla="*/ 0 h 160"/>
                  <a:gd name="T2" fmla="*/ 70 w 129"/>
                  <a:gd name="T3" fmla="*/ 4 h 160"/>
                  <a:gd name="T4" fmla="*/ 73 w 129"/>
                  <a:gd name="T5" fmla="*/ 5 h 160"/>
                  <a:gd name="T6" fmla="*/ 98 w 129"/>
                  <a:gd name="T7" fmla="*/ 20 h 160"/>
                  <a:gd name="T8" fmla="*/ 87 w 129"/>
                  <a:gd name="T9" fmla="*/ 20 h 160"/>
                  <a:gd name="T10" fmla="*/ 86 w 129"/>
                  <a:gd name="T11" fmla="*/ 18 h 160"/>
                  <a:gd name="T12" fmla="*/ 87 w 129"/>
                  <a:gd name="T13" fmla="*/ 17 h 160"/>
                  <a:gd name="T14" fmla="*/ 92 w 129"/>
                  <a:gd name="T15" fmla="*/ 14 h 160"/>
                  <a:gd name="T16" fmla="*/ 124 w 129"/>
                  <a:gd name="T17" fmla="*/ 15 h 160"/>
                  <a:gd name="T18" fmla="*/ 129 w 129"/>
                  <a:gd name="T19" fmla="*/ 18 h 160"/>
                  <a:gd name="T20" fmla="*/ 128 w 129"/>
                  <a:gd name="T21" fmla="*/ 20 h 160"/>
                  <a:gd name="T22" fmla="*/ 114 w 129"/>
                  <a:gd name="T23" fmla="*/ 20 h 160"/>
                  <a:gd name="T24" fmla="*/ 114 w 129"/>
                  <a:gd name="T25" fmla="*/ 25 h 160"/>
                  <a:gd name="T26" fmla="*/ 93 w 129"/>
                  <a:gd name="T27" fmla="*/ 46 h 160"/>
                  <a:gd name="T28" fmla="*/ 92 w 129"/>
                  <a:gd name="T29" fmla="*/ 46 h 160"/>
                  <a:gd name="T30" fmla="*/ 89 w 129"/>
                  <a:gd name="T31" fmla="*/ 47 h 160"/>
                  <a:gd name="T32" fmla="*/ 83 w 129"/>
                  <a:gd name="T33" fmla="*/ 46 h 160"/>
                  <a:gd name="T34" fmla="*/ 73 w 129"/>
                  <a:gd name="T35" fmla="*/ 32 h 160"/>
                  <a:gd name="T36" fmla="*/ 71 w 129"/>
                  <a:gd name="T37" fmla="*/ 71 h 160"/>
                  <a:gd name="T38" fmla="*/ 69 w 129"/>
                  <a:gd name="T39" fmla="*/ 151 h 160"/>
                  <a:gd name="T40" fmla="*/ 67 w 129"/>
                  <a:gd name="T41" fmla="*/ 157 h 160"/>
                  <a:gd name="T42" fmla="*/ 61 w 129"/>
                  <a:gd name="T43" fmla="*/ 160 h 160"/>
                  <a:gd name="T44" fmla="*/ 55 w 129"/>
                  <a:gd name="T45" fmla="*/ 157 h 160"/>
                  <a:gd name="T46" fmla="*/ 52 w 129"/>
                  <a:gd name="T47" fmla="*/ 151 h 160"/>
                  <a:gd name="T48" fmla="*/ 45 w 129"/>
                  <a:gd name="T49" fmla="*/ 78 h 160"/>
                  <a:gd name="T50" fmla="*/ 45 w 129"/>
                  <a:gd name="T51" fmla="*/ 155 h 160"/>
                  <a:gd name="T52" fmla="*/ 41 w 129"/>
                  <a:gd name="T53" fmla="*/ 159 h 160"/>
                  <a:gd name="T54" fmla="*/ 33 w 129"/>
                  <a:gd name="T55" fmla="*/ 159 h 160"/>
                  <a:gd name="T56" fmla="*/ 29 w 129"/>
                  <a:gd name="T57" fmla="*/ 155 h 160"/>
                  <a:gd name="T58" fmla="*/ 28 w 129"/>
                  <a:gd name="T59" fmla="*/ 73 h 160"/>
                  <a:gd name="T60" fmla="*/ 27 w 129"/>
                  <a:gd name="T61" fmla="*/ 68 h 160"/>
                  <a:gd name="T62" fmla="*/ 15 w 129"/>
                  <a:gd name="T63" fmla="*/ 78 h 160"/>
                  <a:gd name="T64" fmla="*/ 11 w 129"/>
                  <a:gd name="T65" fmla="*/ 82 h 160"/>
                  <a:gd name="T66" fmla="*/ 5 w 129"/>
                  <a:gd name="T67" fmla="*/ 82 h 160"/>
                  <a:gd name="T68" fmla="*/ 1 w 129"/>
                  <a:gd name="T69" fmla="*/ 78 h 160"/>
                  <a:gd name="T70" fmla="*/ 1 w 129"/>
                  <a:gd name="T71" fmla="*/ 72 h 160"/>
                  <a:gd name="T72" fmla="*/ 26 w 129"/>
                  <a:gd name="T73" fmla="*/ 7 h 160"/>
                  <a:gd name="T74" fmla="*/ 28 w 129"/>
                  <a:gd name="T75" fmla="*/ 3 h 160"/>
                  <a:gd name="T76" fmla="*/ 31 w 129"/>
                  <a:gd name="T77" fmla="*/ 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9" h="160">
                    <a:moveTo>
                      <a:pt x="35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0" y="4"/>
                    </a:lnTo>
                    <a:lnTo>
                      <a:pt x="70" y="4"/>
                    </a:lnTo>
                    <a:lnTo>
                      <a:pt x="73" y="5"/>
                    </a:lnTo>
                    <a:lnTo>
                      <a:pt x="89" y="29"/>
                    </a:lnTo>
                    <a:lnTo>
                      <a:pt x="9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6" y="18"/>
                    </a:lnTo>
                    <a:lnTo>
                      <a:pt x="86" y="18"/>
                    </a:lnTo>
                    <a:lnTo>
                      <a:pt x="87" y="17"/>
                    </a:lnTo>
                    <a:lnTo>
                      <a:pt x="87" y="17"/>
                    </a:lnTo>
                    <a:lnTo>
                      <a:pt x="91" y="15"/>
                    </a:lnTo>
                    <a:lnTo>
                      <a:pt x="92" y="14"/>
                    </a:lnTo>
                    <a:lnTo>
                      <a:pt x="122" y="14"/>
                    </a:lnTo>
                    <a:lnTo>
                      <a:pt x="124" y="15"/>
                    </a:lnTo>
                    <a:lnTo>
                      <a:pt x="128" y="17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28" y="20"/>
                    </a:lnTo>
                    <a:lnTo>
                      <a:pt x="127" y="20"/>
                    </a:lnTo>
                    <a:lnTo>
                      <a:pt x="114" y="20"/>
                    </a:lnTo>
                    <a:lnTo>
                      <a:pt x="114" y="23"/>
                    </a:lnTo>
                    <a:lnTo>
                      <a:pt x="114" y="25"/>
                    </a:lnTo>
                    <a:lnTo>
                      <a:pt x="112" y="27"/>
                    </a:lnTo>
                    <a:lnTo>
                      <a:pt x="93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3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1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9" y="155"/>
                    </a:lnTo>
                    <a:lnTo>
                      <a:pt x="67" y="157"/>
                    </a:lnTo>
                    <a:lnTo>
                      <a:pt x="65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5" y="78"/>
                    </a:lnTo>
                    <a:lnTo>
                      <a:pt x="45" y="151"/>
                    </a:lnTo>
                    <a:lnTo>
                      <a:pt x="45" y="155"/>
                    </a:lnTo>
                    <a:lnTo>
                      <a:pt x="43" y="157"/>
                    </a:lnTo>
                    <a:lnTo>
                      <a:pt x="41" y="159"/>
                    </a:lnTo>
                    <a:lnTo>
                      <a:pt x="37" y="160"/>
                    </a:lnTo>
                    <a:lnTo>
                      <a:pt x="33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7" y="68"/>
                    </a:lnTo>
                    <a:lnTo>
                      <a:pt x="26" y="47"/>
                    </a:lnTo>
                    <a:lnTo>
                      <a:pt x="15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1" y="72"/>
                    </a:lnTo>
                    <a:lnTo>
                      <a:pt x="25" y="8"/>
                    </a:lnTo>
                    <a:lnTo>
                      <a:pt x="26" y="7"/>
                    </a:lnTo>
                    <a:lnTo>
                      <a:pt x="26" y="5"/>
                    </a:lnTo>
                    <a:lnTo>
                      <a:pt x="28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solidFill>
                    <a:srgbClr val="00988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184715" y="4033200"/>
            <a:ext cx="6547582" cy="570252"/>
            <a:chOff x="2692946" y="4096380"/>
            <a:chExt cx="7539950" cy="656681"/>
          </a:xfrm>
          <a:solidFill>
            <a:schemeClr val="bg1"/>
          </a:solidFill>
        </p:grpSpPr>
        <p:grpSp>
          <p:nvGrpSpPr>
            <p:cNvPr id="207" name="组合 206"/>
            <p:cNvGrpSpPr/>
            <p:nvPr/>
          </p:nvGrpSpPr>
          <p:grpSpPr>
            <a:xfrm>
              <a:off x="9717306" y="4108573"/>
              <a:ext cx="515590" cy="606167"/>
              <a:chOff x="8418513" y="4619626"/>
              <a:chExt cx="469900" cy="552450"/>
            </a:xfrm>
            <a:grpFill/>
          </p:grpSpPr>
          <p:sp>
            <p:nvSpPr>
              <p:cNvPr id="172" name="Freeform 152"/>
              <p:cNvSpPr>
                <a:spLocks noEditPoints="1"/>
              </p:cNvSpPr>
              <p:nvPr/>
            </p:nvSpPr>
            <p:spPr bwMode="auto">
              <a:xfrm>
                <a:off x="8520113" y="4921251"/>
                <a:ext cx="52388" cy="85725"/>
              </a:xfrm>
              <a:custGeom>
                <a:avLst/>
                <a:gdLst>
                  <a:gd name="T0" fmla="*/ 15 w 33"/>
                  <a:gd name="T1" fmla="*/ 5 h 54"/>
                  <a:gd name="T2" fmla="*/ 12 w 33"/>
                  <a:gd name="T3" fmla="*/ 6 h 54"/>
                  <a:gd name="T4" fmla="*/ 8 w 33"/>
                  <a:gd name="T5" fmla="*/ 8 h 54"/>
                  <a:gd name="T6" fmla="*/ 6 w 33"/>
                  <a:gd name="T7" fmla="*/ 12 h 54"/>
                  <a:gd name="T8" fmla="*/ 5 w 33"/>
                  <a:gd name="T9" fmla="*/ 16 h 54"/>
                  <a:gd name="T10" fmla="*/ 5 w 33"/>
                  <a:gd name="T11" fmla="*/ 48 h 54"/>
                  <a:gd name="T12" fmla="*/ 28 w 33"/>
                  <a:gd name="T13" fmla="*/ 48 h 54"/>
                  <a:gd name="T14" fmla="*/ 28 w 33"/>
                  <a:gd name="T15" fmla="*/ 16 h 54"/>
                  <a:gd name="T16" fmla="*/ 27 w 33"/>
                  <a:gd name="T17" fmla="*/ 12 h 54"/>
                  <a:gd name="T18" fmla="*/ 25 w 33"/>
                  <a:gd name="T19" fmla="*/ 8 h 54"/>
                  <a:gd name="T20" fmla="*/ 21 w 33"/>
                  <a:gd name="T21" fmla="*/ 6 h 54"/>
                  <a:gd name="T22" fmla="*/ 17 w 33"/>
                  <a:gd name="T23" fmla="*/ 5 h 54"/>
                  <a:gd name="T24" fmla="*/ 15 w 33"/>
                  <a:gd name="T25" fmla="*/ 5 h 54"/>
                  <a:gd name="T26" fmla="*/ 15 w 33"/>
                  <a:gd name="T27" fmla="*/ 0 h 54"/>
                  <a:gd name="T28" fmla="*/ 17 w 33"/>
                  <a:gd name="T29" fmla="*/ 0 h 54"/>
                  <a:gd name="T30" fmla="*/ 22 w 33"/>
                  <a:gd name="T31" fmla="*/ 0 h 54"/>
                  <a:gd name="T32" fmla="*/ 27 w 33"/>
                  <a:gd name="T33" fmla="*/ 2 h 54"/>
                  <a:gd name="T34" fmla="*/ 30 w 33"/>
                  <a:gd name="T35" fmla="*/ 6 h 54"/>
                  <a:gd name="T36" fmla="*/ 32 w 33"/>
                  <a:gd name="T37" fmla="*/ 11 h 54"/>
                  <a:gd name="T38" fmla="*/ 33 w 33"/>
                  <a:gd name="T39" fmla="*/ 16 h 54"/>
                  <a:gd name="T40" fmla="*/ 33 w 33"/>
                  <a:gd name="T41" fmla="*/ 54 h 54"/>
                  <a:gd name="T42" fmla="*/ 0 w 33"/>
                  <a:gd name="T43" fmla="*/ 54 h 54"/>
                  <a:gd name="T44" fmla="*/ 0 w 33"/>
                  <a:gd name="T45" fmla="*/ 16 h 54"/>
                  <a:gd name="T46" fmla="*/ 0 w 33"/>
                  <a:gd name="T47" fmla="*/ 11 h 54"/>
                  <a:gd name="T48" fmla="*/ 2 w 33"/>
                  <a:gd name="T49" fmla="*/ 6 h 54"/>
                  <a:gd name="T50" fmla="*/ 6 w 33"/>
                  <a:gd name="T51" fmla="*/ 2 h 54"/>
                  <a:gd name="T52" fmla="*/ 11 w 33"/>
                  <a:gd name="T53" fmla="*/ 0 h 54"/>
                  <a:gd name="T54" fmla="*/ 15 w 33"/>
                  <a:gd name="T55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54">
                    <a:moveTo>
                      <a:pt x="15" y="5"/>
                    </a:moveTo>
                    <a:lnTo>
                      <a:pt x="12" y="6"/>
                    </a:lnTo>
                    <a:lnTo>
                      <a:pt x="8" y="8"/>
                    </a:lnTo>
                    <a:lnTo>
                      <a:pt x="6" y="12"/>
                    </a:lnTo>
                    <a:lnTo>
                      <a:pt x="5" y="16"/>
                    </a:lnTo>
                    <a:lnTo>
                      <a:pt x="5" y="48"/>
                    </a:lnTo>
                    <a:lnTo>
                      <a:pt x="28" y="48"/>
                    </a:lnTo>
                    <a:lnTo>
                      <a:pt x="28" y="16"/>
                    </a:lnTo>
                    <a:lnTo>
                      <a:pt x="27" y="12"/>
                    </a:lnTo>
                    <a:lnTo>
                      <a:pt x="25" y="8"/>
                    </a:lnTo>
                    <a:lnTo>
                      <a:pt x="21" y="6"/>
                    </a:lnTo>
                    <a:lnTo>
                      <a:pt x="17" y="5"/>
                    </a:lnTo>
                    <a:lnTo>
                      <a:pt x="15" y="5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22" y="0"/>
                    </a:lnTo>
                    <a:lnTo>
                      <a:pt x="27" y="2"/>
                    </a:lnTo>
                    <a:lnTo>
                      <a:pt x="30" y="6"/>
                    </a:lnTo>
                    <a:lnTo>
                      <a:pt x="32" y="11"/>
                    </a:lnTo>
                    <a:lnTo>
                      <a:pt x="33" y="16"/>
                    </a:lnTo>
                    <a:lnTo>
                      <a:pt x="33" y="54"/>
                    </a:lnTo>
                    <a:lnTo>
                      <a:pt x="0" y="54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6" y="2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3" name="Freeform 153"/>
              <p:cNvSpPr>
                <a:spLocks noEditPoints="1"/>
              </p:cNvSpPr>
              <p:nvPr/>
            </p:nvSpPr>
            <p:spPr bwMode="auto">
              <a:xfrm>
                <a:off x="8589963" y="4883151"/>
                <a:ext cx="55563" cy="123825"/>
              </a:xfrm>
              <a:custGeom>
                <a:avLst/>
                <a:gdLst>
                  <a:gd name="T0" fmla="*/ 16 w 35"/>
                  <a:gd name="T1" fmla="*/ 6 h 78"/>
                  <a:gd name="T2" fmla="*/ 12 w 35"/>
                  <a:gd name="T3" fmla="*/ 7 h 78"/>
                  <a:gd name="T4" fmla="*/ 9 w 35"/>
                  <a:gd name="T5" fmla="*/ 10 h 78"/>
                  <a:gd name="T6" fmla="*/ 7 w 35"/>
                  <a:gd name="T7" fmla="*/ 13 h 78"/>
                  <a:gd name="T8" fmla="*/ 7 w 35"/>
                  <a:gd name="T9" fmla="*/ 16 h 78"/>
                  <a:gd name="T10" fmla="*/ 7 w 35"/>
                  <a:gd name="T11" fmla="*/ 72 h 78"/>
                  <a:gd name="T12" fmla="*/ 28 w 35"/>
                  <a:gd name="T13" fmla="*/ 72 h 78"/>
                  <a:gd name="T14" fmla="*/ 28 w 35"/>
                  <a:gd name="T15" fmla="*/ 16 h 78"/>
                  <a:gd name="T16" fmla="*/ 27 w 35"/>
                  <a:gd name="T17" fmla="*/ 13 h 78"/>
                  <a:gd name="T18" fmla="*/ 25 w 35"/>
                  <a:gd name="T19" fmla="*/ 10 h 78"/>
                  <a:gd name="T20" fmla="*/ 22 w 35"/>
                  <a:gd name="T21" fmla="*/ 7 h 78"/>
                  <a:gd name="T22" fmla="*/ 19 w 35"/>
                  <a:gd name="T23" fmla="*/ 6 h 78"/>
                  <a:gd name="T24" fmla="*/ 16 w 35"/>
                  <a:gd name="T25" fmla="*/ 6 h 78"/>
                  <a:gd name="T26" fmla="*/ 16 w 35"/>
                  <a:gd name="T27" fmla="*/ 0 h 78"/>
                  <a:gd name="T28" fmla="*/ 19 w 35"/>
                  <a:gd name="T29" fmla="*/ 0 h 78"/>
                  <a:gd name="T30" fmla="*/ 23 w 35"/>
                  <a:gd name="T31" fmla="*/ 1 h 78"/>
                  <a:gd name="T32" fmla="*/ 28 w 35"/>
                  <a:gd name="T33" fmla="*/ 3 h 78"/>
                  <a:gd name="T34" fmla="*/ 32 w 35"/>
                  <a:gd name="T35" fmla="*/ 7 h 78"/>
                  <a:gd name="T36" fmla="*/ 34 w 35"/>
                  <a:gd name="T37" fmla="*/ 12 h 78"/>
                  <a:gd name="T38" fmla="*/ 35 w 35"/>
                  <a:gd name="T39" fmla="*/ 16 h 78"/>
                  <a:gd name="T40" fmla="*/ 35 w 35"/>
                  <a:gd name="T41" fmla="*/ 78 h 78"/>
                  <a:gd name="T42" fmla="*/ 0 w 35"/>
                  <a:gd name="T43" fmla="*/ 78 h 78"/>
                  <a:gd name="T44" fmla="*/ 0 w 35"/>
                  <a:gd name="T45" fmla="*/ 16 h 78"/>
                  <a:gd name="T46" fmla="*/ 1 w 35"/>
                  <a:gd name="T47" fmla="*/ 12 h 78"/>
                  <a:gd name="T48" fmla="*/ 3 w 35"/>
                  <a:gd name="T49" fmla="*/ 7 h 78"/>
                  <a:gd name="T50" fmla="*/ 7 w 35"/>
                  <a:gd name="T51" fmla="*/ 3 h 78"/>
                  <a:gd name="T52" fmla="*/ 11 w 35"/>
                  <a:gd name="T53" fmla="*/ 1 h 78"/>
                  <a:gd name="T54" fmla="*/ 16 w 35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78">
                    <a:moveTo>
                      <a:pt x="16" y="6"/>
                    </a:moveTo>
                    <a:lnTo>
                      <a:pt x="12" y="7"/>
                    </a:lnTo>
                    <a:lnTo>
                      <a:pt x="9" y="10"/>
                    </a:lnTo>
                    <a:lnTo>
                      <a:pt x="7" y="13"/>
                    </a:lnTo>
                    <a:lnTo>
                      <a:pt x="7" y="16"/>
                    </a:lnTo>
                    <a:lnTo>
                      <a:pt x="7" y="72"/>
                    </a:lnTo>
                    <a:lnTo>
                      <a:pt x="28" y="72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6" y="6"/>
                    </a:lnTo>
                    <a:close/>
                    <a:moveTo>
                      <a:pt x="16" y="0"/>
                    </a:moveTo>
                    <a:lnTo>
                      <a:pt x="19" y="0"/>
                    </a:lnTo>
                    <a:lnTo>
                      <a:pt x="23" y="1"/>
                    </a:lnTo>
                    <a:lnTo>
                      <a:pt x="28" y="3"/>
                    </a:lnTo>
                    <a:lnTo>
                      <a:pt x="32" y="7"/>
                    </a:lnTo>
                    <a:lnTo>
                      <a:pt x="34" y="12"/>
                    </a:lnTo>
                    <a:lnTo>
                      <a:pt x="35" y="16"/>
                    </a:lnTo>
                    <a:lnTo>
                      <a:pt x="35" y="78"/>
                    </a:lnTo>
                    <a:lnTo>
                      <a:pt x="0" y="78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3" y="7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4" name="Freeform 154"/>
              <p:cNvSpPr>
                <a:spLocks noEditPoints="1"/>
              </p:cNvSpPr>
              <p:nvPr/>
            </p:nvSpPr>
            <p:spPr bwMode="auto">
              <a:xfrm>
                <a:off x="8662988" y="4846638"/>
                <a:ext cx="52388" cy="160338"/>
              </a:xfrm>
              <a:custGeom>
                <a:avLst/>
                <a:gdLst>
                  <a:gd name="T0" fmla="*/ 16 w 33"/>
                  <a:gd name="T1" fmla="*/ 7 h 101"/>
                  <a:gd name="T2" fmla="*/ 12 w 33"/>
                  <a:gd name="T3" fmla="*/ 8 h 101"/>
                  <a:gd name="T4" fmla="*/ 8 w 33"/>
                  <a:gd name="T5" fmla="*/ 10 h 101"/>
                  <a:gd name="T6" fmla="*/ 6 w 33"/>
                  <a:gd name="T7" fmla="*/ 13 h 101"/>
                  <a:gd name="T8" fmla="*/ 5 w 33"/>
                  <a:gd name="T9" fmla="*/ 16 h 101"/>
                  <a:gd name="T10" fmla="*/ 5 w 33"/>
                  <a:gd name="T11" fmla="*/ 95 h 101"/>
                  <a:gd name="T12" fmla="*/ 28 w 33"/>
                  <a:gd name="T13" fmla="*/ 95 h 101"/>
                  <a:gd name="T14" fmla="*/ 28 w 33"/>
                  <a:gd name="T15" fmla="*/ 16 h 101"/>
                  <a:gd name="T16" fmla="*/ 27 w 33"/>
                  <a:gd name="T17" fmla="*/ 13 h 101"/>
                  <a:gd name="T18" fmla="*/ 25 w 33"/>
                  <a:gd name="T19" fmla="*/ 10 h 101"/>
                  <a:gd name="T20" fmla="*/ 21 w 33"/>
                  <a:gd name="T21" fmla="*/ 8 h 101"/>
                  <a:gd name="T22" fmla="*/ 17 w 33"/>
                  <a:gd name="T23" fmla="*/ 7 h 101"/>
                  <a:gd name="T24" fmla="*/ 16 w 33"/>
                  <a:gd name="T25" fmla="*/ 7 h 101"/>
                  <a:gd name="T26" fmla="*/ 16 w 33"/>
                  <a:gd name="T27" fmla="*/ 0 h 101"/>
                  <a:gd name="T28" fmla="*/ 17 w 33"/>
                  <a:gd name="T29" fmla="*/ 0 h 101"/>
                  <a:gd name="T30" fmla="*/ 23 w 33"/>
                  <a:gd name="T31" fmla="*/ 1 h 101"/>
                  <a:gd name="T32" fmla="*/ 27 w 33"/>
                  <a:gd name="T33" fmla="*/ 3 h 101"/>
                  <a:gd name="T34" fmla="*/ 30 w 33"/>
                  <a:gd name="T35" fmla="*/ 8 h 101"/>
                  <a:gd name="T36" fmla="*/ 32 w 33"/>
                  <a:gd name="T37" fmla="*/ 12 h 101"/>
                  <a:gd name="T38" fmla="*/ 33 w 33"/>
                  <a:gd name="T39" fmla="*/ 16 h 101"/>
                  <a:gd name="T40" fmla="*/ 33 w 33"/>
                  <a:gd name="T41" fmla="*/ 101 h 101"/>
                  <a:gd name="T42" fmla="*/ 0 w 33"/>
                  <a:gd name="T43" fmla="*/ 101 h 101"/>
                  <a:gd name="T44" fmla="*/ 0 w 33"/>
                  <a:gd name="T45" fmla="*/ 16 h 101"/>
                  <a:gd name="T46" fmla="*/ 0 w 33"/>
                  <a:gd name="T47" fmla="*/ 12 h 101"/>
                  <a:gd name="T48" fmla="*/ 2 w 33"/>
                  <a:gd name="T49" fmla="*/ 8 h 101"/>
                  <a:gd name="T50" fmla="*/ 6 w 33"/>
                  <a:gd name="T51" fmla="*/ 3 h 101"/>
                  <a:gd name="T52" fmla="*/ 11 w 33"/>
                  <a:gd name="T53" fmla="*/ 1 h 101"/>
                  <a:gd name="T54" fmla="*/ 16 w 33"/>
                  <a:gd name="T5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3" h="101">
                    <a:moveTo>
                      <a:pt x="16" y="7"/>
                    </a:moveTo>
                    <a:lnTo>
                      <a:pt x="12" y="8"/>
                    </a:lnTo>
                    <a:lnTo>
                      <a:pt x="8" y="10"/>
                    </a:lnTo>
                    <a:lnTo>
                      <a:pt x="6" y="13"/>
                    </a:lnTo>
                    <a:lnTo>
                      <a:pt x="5" y="16"/>
                    </a:lnTo>
                    <a:lnTo>
                      <a:pt x="5" y="95"/>
                    </a:lnTo>
                    <a:lnTo>
                      <a:pt x="28" y="95"/>
                    </a:lnTo>
                    <a:lnTo>
                      <a:pt x="28" y="16"/>
                    </a:lnTo>
                    <a:lnTo>
                      <a:pt x="27" y="13"/>
                    </a:lnTo>
                    <a:lnTo>
                      <a:pt x="25" y="10"/>
                    </a:lnTo>
                    <a:lnTo>
                      <a:pt x="21" y="8"/>
                    </a:lnTo>
                    <a:lnTo>
                      <a:pt x="17" y="7"/>
                    </a:lnTo>
                    <a:lnTo>
                      <a:pt x="16" y="7"/>
                    </a:lnTo>
                    <a:close/>
                    <a:moveTo>
                      <a:pt x="16" y="0"/>
                    </a:moveTo>
                    <a:lnTo>
                      <a:pt x="17" y="0"/>
                    </a:lnTo>
                    <a:lnTo>
                      <a:pt x="23" y="1"/>
                    </a:lnTo>
                    <a:lnTo>
                      <a:pt x="27" y="3"/>
                    </a:lnTo>
                    <a:lnTo>
                      <a:pt x="30" y="8"/>
                    </a:lnTo>
                    <a:lnTo>
                      <a:pt x="32" y="12"/>
                    </a:lnTo>
                    <a:lnTo>
                      <a:pt x="33" y="16"/>
                    </a:lnTo>
                    <a:lnTo>
                      <a:pt x="33" y="101"/>
                    </a:lnTo>
                    <a:lnTo>
                      <a:pt x="0" y="10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6" y="3"/>
                    </a:lnTo>
                    <a:lnTo>
                      <a:pt x="11" y="1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5" name="Freeform 155"/>
              <p:cNvSpPr>
                <a:spLocks noEditPoints="1"/>
              </p:cNvSpPr>
              <p:nvPr/>
            </p:nvSpPr>
            <p:spPr bwMode="auto">
              <a:xfrm>
                <a:off x="8732838" y="4810126"/>
                <a:ext cx="55563" cy="196850"/>
              </a:xfrm>
              <a:custGeom>
                <a:avLst/>
                <a:gdLst>
                  <a:gd name="T0" fmla="*/ 17 w 35"/>
                  <a:gd name="T1" fmla="*/ 6 h 124"/>
                  <a:gd name="T2" fmla="*/ 12 w 35"/>
                  <a:gd name="T3" fmla="*/ 7 h 124"/>
                  <a:gd name="T4" fmla="*/ 9 w 35"/>
                  <a:gd name="T5" fmla="*/ 9 h 124"/>
                  <a:gd name="T6" fmla="*/ 7 w 35"/>
                  <a:gd name="T7" fmla="*/ 12 h 124"/>
                  <a:gd name="T8" fmla="*/ 7 w 35"/>
                  <a:gd name="T9" fmla="*/ 17 h 124"/>
                  <a:gd name="T10" fmla="*/ 7 w 35"/>
                  <a:gd name="T11" fmla="*/ 118 h 124"/>
                  <a:gd name="T12" fmla="*/ 28 w 35"/>
                  <a:gd name="T13" fmla="*/ 118 h 124"/>
                  <a:gd name="T14" fmla="*/ 28 w 35"/>
                  <a:gd name="T15" fmla="*/ 17 h 124"/>
                  <a:gd name="T16" fmla="*/ 27 w 35"/>
                  <a:gd name="T17" fmla="*/ 12 h 124"/>
                  <a:gd name="T18" fmla="*/ 25 w 35"/>
                  <a:gd name="T19" fmla="*/ 9 h 124"/>
                  <a:gd name="T20" fmla="*/ 22 w 35"/>
                  <a:gd name="T21" fmla="*/ 7 h 124"/>
                  <a:gd name="T22" fmla="*/ 19 w 35"/>
                  <a:gd name="T23" fmla="*/ 6 h 124"/>
                  <a:gd name="T24" fmla="*/ 17 w 35"/>
                  <a:gd name="T25" fmla="*/ 6 h 124"/>
                  <a:gd name="T26" fmla="*/ 17 w 35"/>
                  <a:gd name="T27" fmla="*/ 0 h 124"/>
                  <a:gd name="T28" fmla="*/ 19 w 35"/>
                  <a:gd name="T29" fmla="*/ 0 h 124"/>
                  <a:gd name="T30" fmla="*/ 24 w 35"/>
                  <a:gd name="T31" fmla="*/ 0 h 124"/>
                  <a:gd name="T32" fmla="*/ 28 w 35"/>
                  <a:gd name="T33" fmla="*/ 2 h 124"/>
                  <a:gd name="T34" fmla="*/ 32 w 35"/>
                  <a:gd name="T35" fmla="*/ 7 h 124"/>
                  <a:gd name="T36" fmla="*/ 34 w 35"/>
                  <a:gd name="T37" fmla="*/ 11 h 124"/>
                  <a:gd name="T38" fmla="*/ 35 w 35"/>
                  <a:gd name="T39" fmla="*/ 17 h 124"/>
                  <a:gd name="T40" fmla="*/ 35 w 35"/>
                  <a:gd name="T41" fmla="*/ 124 h 124"/>
                  <a:gd name="T42" fmla="*/ 0 w 35"/>
                  <a:gd name="T43" fmla="*/ 124 h 124"/>
                  <a:gd name="T44" fmla="*/ 0 w 35"/>
                  <a:gd name="T45" fmla="*/ 17 h 124"/>
                  <a:gd name="T46" fmla="*/ 1 w 35"/>
                  <a:gd name="T47" fmla="*/ 11 h 124"/>
                  <a:gd name="T48" fmla="*/ 4 w 35"/>
                  <a:gd name="T49" fmla="*/ 7 h 124"/>
                  <a:gd name="T50" fmla="*/ 7 w 35"/>
                  <a:gd name="T51" fmla="*/ 2 h 124"/>
                  <a:gd name="T52" fmla="*/ 11 w 35"/>
                  <a:gd name="T53" fmla="*/ 0 h 124"/>
                  <a:gd name="T54" fmla="*/ 17 w 35"/>
                  <a:gd name="T55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" h="124">
                    <a:moveTo>
                      <a:pt x="17" y="6"/>
                    </a:moveTo>
                    <a:lnTo>
                      <a:pt x="12" y="7"/>
                    </a:lnTo>
                    <a:lnTo>
                      <a:pt x="9" y="9"/>
                    </a:lnTo>
                    <a:lnTo>
                      <a:pt x="7" y="12"/>
                    </a:lnTo>
                    <a:lnTo>
                      <a:pt x="7" y="17"/>
                    </a:lnTo>
                    <a:lnTo>
                      <a:pt x="7" y="118"/>
                    </a:lnTo>
                    <a:lnTo>
                      <a:pt x="28" y="118"/>
                    </a:lnTo>
                    <a:lnTo>
                      <a:pt x="28" y="17"/>
                    </a:lnTo>
                    <a:lnTo>
                      <a:pt x="27" y="12"/>
                    </a:lnTo>
                    <a:lnTo>
                      <a:pt x="25" y="9"/>
                    </a:lnTo>
                    <a:lnTo>
                      <a:pt x="22" y="7"/>
                    </a:lnTo>
                    <a:lnTo>
                      <a:pt x="19" y="6"/>
                    </a:lnTo>
                    <a:lnTo>
                      <a:pt x="17" y="6"/>
                    </a:lnTo>
                    <a:close/>
                    <a:moveTo>
                      <a:pt x="17" y="0"/>
                    </a:moveTo>
                    <a:lnTo>
                      <a:pt x="19" y="0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7"/>
                    </a:lnTo>
                    <a:lnTo>
                      <a:pt x="34" y="11"/>
                    </a:lnTo>
                    <a:lnTo>
                      <a:pt x="35" y="17"/>
                    </a:lnTo>
                    <a:lnTo>
                      <a:pt x="35" y="124"/>
                    </a:lnTo>
                    <a:lnTo>
                      <a:pt x="0" y="124"/>
                    </a:lnTo>
                    <a:lnTo>
                      <a:pt x="0" y="17"/>
                    </a:lnTo>
                    <a:lnTo>
                      <a:pt x="1" y="11"/>
                    </a:lnTo>
                    <a:lnTo>
                      <a:pt x="4" y="7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6" name="Freeform 156"/>
              <p:cNvSpPr>
                <a:spLocks noEditPoints="1"/>
              </p:cNvSpPr>
              <p:nvPr/>
            </p:nvSpPr>
            <p:spPr bwMode="auto">
              <a:xfrm>
                <a:off x="8418513" y="4619626"/>
                <a:ext cx="469900" cy="552450"/>
              </a:xfrm>
              <a:custGeom>
                <a:avLst/>
                <a:gdLst>
                  <a:gd name="T0" fmla="*/ 82 w 296"/>
                  <a:gd name="T1" fmla="*/ 330 h 348"/>
                  <a:gd name="T2" fmla="*/ 80 w 296"/>
                  <a:gd name="T3" fmla="*/ 335 h 348"/>
                  <a:gd name="T4" fmla="*/ 84 w 296"/>
                  <a:gd name="T5" fmla="*/ 342 h 348"/>
                  <a:gd name="T6" fmla="*/ 211 w 296"/>
                  <a:gd name="T7" fmla="*/ 342 h 348"/>
                  <a:gd name="T8" fmla="*/ 216 w 296"/>
                  <a:gd name="T9" fmla="*/ 335 h 348"/>
                  <a:gd name="T10" fmla="*/ 213 w 296"/>
                  <a:gd name="T11" fmla="*/ 330 h 348"/>
                  <a:gd name="T12" fmla="*/ 86 w 296"/>
                  <a:gd name="T13" fmla="*/ 328 h 348"/>
                  <a:gd name="T14" fmla="*/ 183 w 296"/>
                  <a:gd name="T15" fmla="*/ 321 h 348"/>
                  <a:gd name="T16" fmla="*/ 29 w 296"/>
                  <a:gd name="T17" fmla="*/ 109 h 348"/>
                  <a:gd name="T18" fmla="*/ 267 w 296"/>
                  <a:gd name="T19" fmla="*/ 109 h 348"/>
                  <a:gd name="T20" fmla="*/ 137 w 296"/>
                  <a:gd name="T21" fmla="*/ 143 h 348"/>
                  <a:gd name="T22" fmla="*/ 88 w 296"/>
                  <a:gd name="T23" fmla="*/ 121 h 348"/>
                  <a:gd name="T24" fmla="*/ 39 w 296"/>
                  <a:gd name="T25" fmla="*/ 109 h 348"/>
                  <a:gd name="T26" fmla="*/ 10 w 296"/>
                  <a:gd name="T27" fmla="*/ 92 h 348"/>
                  <a:gd name="T28" fmla="*/ 6 w 296"/>
                  <a:gd name="T29" fmla="*/ 99 h 348"/>
                  <a:gd name="T30" fmla="*/ 7 w 296"/>
                  <a:gd name="T31" fmla="*/ 271 h 348"/>
                  <a:gd name="T32" fmla="*/ 283 w 296"/>
                  <a:gd name="T33" fmla="*/ 273 h 348"/>
                  <a:gd name="T34" fmla="*/ 289 w 296"/>
                  <a:gd name="T35" fmla="*/ 269 h 348"/>
                  <a:gd name="T36" fmla="*/ 289 w 296"/>
                  <a:gd name="T37" fmla="*/ 95 h 348"/>
                  <a:gd name="T38" fmla="*/ 283 w 296"/>
                  <a:gd name="T39" fmla="*/ 91 h 348"/>
                  <a:gd name="T40" fmla="*/ 147 w 296"/>
                  <a:gd name="T41" fmla="*/ 104 h 348"/>
                  <a:gd name="T42" fmla="*/ 23 w 296"/>
                  <a:gd name="T43" fmla="*/ 261 h 348"/>
                  <a:gd name="T44" fmla="*/ 22 w 296"/>
                  <a:gd name="T45" fmla="*/ 97 h 348"/>
                  <a:gd name="T46" fmla="*/ 88 w 296"/>
                  <a:gd name="T47" fmla="*/ 5 h 348"/>
                  <a:gd name="T48" fmla="*/ 33 w 296"/>
                  <a:gd name="T49" fmla="*/ 21 h 348"/>
                  <a:gd name="T50" fmla="*/ 10 w 296"/>
                  <a:gd name="T51" fmla="*/ 60 h 348"/>
                  <a:gd name="T52" fmla="*/ 33 w 296"/>
                  <a:gd name="T53" fmla="*/ 99 h 348"/>
                  <a:gd name="T54" fmla="*/ 88 w 296"/>
                  <a:gd name="T55" fmla="*/ 115 h 348"/>
                  <a:gd name="T56" fmla="*/ 105 w 296"/>
                  <a:gd name="T57" fmla="*/ 114 h 348"/>
                  <a:gd name="T58" fmla="*/ 129 w 296"/>
                  <a:gd name="T59" fmla="*/ 107 h 348"/>
                  <a:gd name="T60" fmla="*/ 164 w 296"/>
                  <a:gd name="T61" fmla="*/ 75 h 348"/>
                  <a:gd name="T62" fmla="*/ 155 w 296"/>
                  <a:gd name="T63" fmla="*/ 32 h 348"/>
                  <a:gd name="T64" fmla="*/ 108 w 296"/>
                  <a:gd name="T65" fmla="*/ 7 h 348"/>
                  <a:gd name="T66" fmla="*/ 110 w 296"/>
                  <a:gd name="T67" fmla="*/ 2 h 348"/>
                  <a:gd name="T68" fmla="*/ 160 w 296"/>
                  <a:gd name="T69" fmla="*/ 29 h 348"/>
                  <a:gd name="T70" fmla="*/ 170 w 296"/>
                  <a:gd name="T71" fmla="*/ 74 h 348"/>
                  <a:gd name="T72" fmla="*/ 287 w 296"/>
                  <a:gd name="T73" fmla="*/ 85 h 348"/>
                  <a:gd name="T74" fmla="*/ 295 w 296"/>
                  <a:gd name="T75" fmla="*/ 94 h 348"/>
                  <a:gd name="T76" fmla="*/ 295 w 296"/>
                  <a:gd name="T77" fmla="*/ 270 h 348"/>
                  <a:gd name="T78" fmla="*/ 287 w 296"/>
                  <a:gd name="T79" fmla="*/ 279 h 348"/>
                  <a:gd name="T80" fmla="*/ 190 w 296"/>
                  <a:gd name="T81" fmla="*/ 321 h 348"/>
                  <a:gd name="T82" fmla="*/ 217 w 296"/>
                  <a:gd name="T83" fmla="*/ 323 h 348"/>
                  <a:gd name="T84" fmla="*/ 222 w 296"/>
                  <a:gd name="T85" fmla="*/ 334 h 348"/>
                  <a:gd name="T86" fmla="*/ 219 w 296"/>
                  <a:gd name="T87" fmla="*/ 343 h 348"/>
                  <a:gd name="T88" fmla="*/ 209 w 296"/>
                  <a:gd name="T89" fmla="*/ 348 h 348"/>
                  <a:gd name="T90" fmla="*/ 79 w 296"/>
                  <a:gd name="T91" fmla="*/ 346 h 348"/>
                  <a:gd name="T92" fmla="*/ 73 w 296"/>
                  <a:gd name="T93" fmla="*/ 335 h 348"/>
                  <a:gd name="T94" fmla="*/ 77 w 296"/>
                  <a:gd name="T95" fmla="*/ 327 h 348"/>
                  <a:gd name="T96" fmla="*/ 86 w 296"/>
                  <a:gd name="T97" fmla="*/ 321 h 348"/>
                  <a:gd name="T98" fmla="*/ 13 w 296"/>
                  <a:gd name="T99" fmla="*/ 279 h 348"/>
                  <a:gd name="T100" fmla="*/ 2 w 296"/>
                  <a:gd name="T101" fmla="*/ 274 h 348"/>
                  <a:gd name="T102" fmla="*/ 0 w 296"/>
                  <a:gd name="T103" fmla="*/ 99 h 348"/>
                  <a:gd name="T104" fmla="*/ 5 w 296"/>
                  <a:gd name="T105" fmla="*/ 88 h 348"/>
                  <a:gd name="T106" fmla="*/ 6 w 296"/>
                  <a:gd name="T107" fmla="*/ 74 h 348"/>
                  <a:gd name="T108" fmla="*/ 16 w 296"/>
                  <a:gd name="T109" fmla="*/ 29 h 348"/>
                  <a:gd name="T110" fmla="*/ 66 w 296"/>
                  <a:gd name="T111" fmla="*/ 2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96" h="348">
                    <a:moveTo>
                      <a:pt x="86" y="328"/>
                    </a:moveTo>
                    <a:lnTo>
                      <a:pt x="84" y="328"/>
                    </a:lnTo>
                    <a:lnTo>
                      <a:pt x="82" y="330"/>
                    </a:lnTo>
                    <a:lnTo>
                      <a:pt x="80" y="332"/>
                    </a:lnTo>
                    <a:lnTo>
                      <a:pt x="80" y="334"/>
                    </a:lnTo>
                    <a:lnTo>
                      <a:pt x="80" y="335"/>
                    </a:lnTo>
                    <a:lnTo>
                      <a:pt x="80" y="339"/>
                    </a:lnTo>
                    <a:lnTo>
                      <a:pt x="82" y="341"/>
                    </a:lnTo>
                    <a:lnTo>
                      <a:pt x="84" y="342"/>
                    </a:lnTo>
                    <a:lnTo>
                      <a:pt x="86" y="343"/>
                    </a:lnTo>
                    <a:lnTo>
                      <a:pt x="209" y="343"/>
                    </a:lnTo>
                    <a:lnTo>
                      <a:pt x="211" y="342"/>
                    </a:lnTo>
                    <a:lnTo>
                      <a:pt x="213" y="341"/>
                    </a:lnTo>
                    <a:lnTo>
                      <a:pt x="216" y="339"/>
                    </a:lnTo>
                    <a:lnTo>
                      <a:pt x="216" y="335"/>
                    </a:lnTo>
                    <a:lnTo>
                      <a:pt x="216" y="334"/>
                    </a:lnTo>
                    <a:lnTo>
                      <a:pt x="216" y="332"/>
                    </a:lnTo>
                    <a:lnTo>
                      <a:pt x="213" y="330"/>
                    </a:lnTo>
                    <a:lnTo>
                      <a:pt x="211" y="328"/>
                    </a:lnTo>
                    <a:lnTo>
                      <a:pt x="209" y="328"/>
                    </a:lnTo>
                    <a:lnTo>
                      <a:pt x="86" y="328"/>
                    </a:lnTo>
                    <a:close/>
                    <a:moveTo>
                      <a:pt x="113" y="279"/>
                    </a:moveTo>
                    <a:lnTo>
                      <a:pt x="113" y="321"/>
                    </a:lnTo>
                    <a:lnTo>
                      <a:pt x="183" y="321"/>
                    </a:lnTo>
                    <a:lnTo>
                      <a:pt x="183" y="279"/>
                    </a:lnTo>
                    <a:lnTo>
                      <a:pt x="113" y="279"/>
                    </a:lnTo>
                    <a:close/>
                    <a:moveTo>
                      <a:pt x="29" y="109"/>
                    </a:moveTo>
                    <a:lnTo>
                      <a:pt x="29" y="255"/>
                    </a:lnTo>
                    <a:lnTo>
                      <a:pt x="267" y="255"/>
                    </a:lnTo>
                    <a:lnTo>
                      <a:pt x="267" y="109"/>
                    </a:lnTo>
                    <a:lnTo>
                      <a:pt x="137" y="109"/>
                    </a:lnTo>
                    <a:lnTo>
                      <a:pt x="133" y="112"/>
                    </a:lnTo>
                    <a:lnTo>
                      <a:pt x="137" y="143"/>
                    </a:lnTo>
                    <a:lnTo>
                      <a:pt x="104" y="120"/>
                    </a:lnTo>
                    <a:lnTo>
                      <a:pt x="95" y="121"/>
                    </a:lnTo>
                    <a:lnTo>
                      <a:pt x="88" y="121"/>
                    </a:lnTo>
                    <a:lnTo>
                      <a:pt x="70" y="120"/>
                    </a:lnTo>
                    <a:lnTo>
                      <a:pt x="54" y="116"/>
                    </a:lnTo>
                    <a:lnTo>
                      <a:pt x="39" y="109"/>
                    </a:lnTo>
                    <a:lnTo>
                      <a:pt x="29" y="109"/>
                    </a:lnTo>
                    <a:close/>
                    <a:moveTo>
                      <a:pt x="13" y="91"/>
                    </a:moveTo>
                    <a:lnTo>
                      <a:pt x="10" y="92"/>
                    </a:lnTo>
                    <a:lnTo>
                      <a:pt x="7" y="93"/>
                    </a:lnTo>
                    <a:lnTo>
                      <a:pt x="6" y="95"/>
                    </a:lnTo>
                    <a:lnTo>
                      <a:pt x="6" y="99"/>
                    </a:lnTo>
                    <a:lnTo>
                      <a:pt x="6" y="266"/>
                    </a:lnTo>
                    <a:lnTo>
                      <a:pt x="6" y="269"/>
                    </a:lnTo>
                    <a:lnTo>
                      <a:pt x="7" y="271"/>
                    </a:lnTo>
                    <a:lnTo>
                      <a:pt x="10" y="272"/>
                    </a:lnTo>
                    <a:lnTo>
                      <a:pt x="13" y="273"/>
                    </a:lnTo>
                    <a:lnTo>
                      <a:pt x="283" y="273"/>
                    </a:lnTo>
                    <a:lnTo>
                      <a:pt x="285" y="272"/>
                    </a:lnTo>
                    <a:lnTo>
                      <a:pt x="287" y="271"/>
                    </a:lnTo>
                    <a:lnTo>
                      <a:pt x="289" y="269"/>
                    </a:lnTo>
                    <a:lnTo>
                      <a:pt x="289" y="266"/>
                    </a:lnTo>
                    <a:lnTo>
                      <a:pt x="289" y="99"/>
                    </a:lnTo>
                    <a:lnTo>
                      <a:pt x="289" y="95"/>
                    </a:lnTo>
                    <a:lnTo>
                      <a:pt x="287" y="93"/>
                    </a:lnTo>
                    <a:lnTo>
                      <a:pt x="285" y="92"/>
                    </a:lnTo>
                    <a:lnTo>
                      <a:pt x="283" y="91"/>
                    </a:lnTo>
                    <a:lnTo>
                      <a:pt x="160" y="91"/>
                    </a:lnTo>
                    <a:lnTo>
                      <a:pt x="154" y="97"/>
                    </a:lnTo>
                    <a:lnTo>
                      <a:pt x="147" y="104"/>
                    </a:lnTo>
                    <a:lnTo>
                      <a:pt x="272" y="104"/>
                    </a:lnTo>
                    <a:lnTo>
                      <a:pt x="272" y="261"/>
                    </a:lnTo>
                    <a:lnTo>
                      <a:pt x="23" y="261"/>
                    </a:lnTo>
                    <a:lnTo>
                      <a:pt x="23" y="104"/>
                    </a:lnTo>
                    <a:lnTo>
                      <a:pt x="29" y="104"/>
                    </a:lnTo>
                    <a:lnTo>
                      <a:pt x="22" y="97"/>
                    </a:lnTo>
                    <a:lnTo>
                      <a:pt x="16" y="91"/>
                    </a:lnTo>
                    <a:lnTo>
                      <a:pt x="13" y="91"/>
                    </a:lnTo>
                    <a:close/>
                    <a:moveTo>
                      <a:pt x="88" y="5"/>
                    </a:moveTo>
                    <a:lnTo>
                      <a:pt x="67" y="7"/>
                    </a:lnTo>
                    <a:lnTo>
                      <a:pt x="48" y="13"/>
                    </a:lnTo>
                    <a:lnTo>
                      <a:pt x="33" y="21"/>
                    </a:lnTo>
                    <a:lnTo>
                      <a:pt x="21" y="32"/>
                    </a:lnTo>
                    <a:lnTo>
                      <a:pt x="13" y="45"/>
                    </a:lnTo>
                    <a:lnTo>
                      <a:pt x="10" y="60"/>
                    </a:lnTo>
                    <a:lnTo>
                      <a:pt x="13" y="75"/>
                    </a:lnTo>
                    <a:lnTo>
                      <a:pt x="21" y="88"/>
                    </a:lnTo>
                    <a:lnTo>
                      <a:pt x="33" y="99"/>
                    </a:lnTo>
                    <a:lnTo>
                      <a:pt x="48" y="107"/>
                    </a:lnTo>
                    <a:lnTo>
                      <a:pt x="67" y="113"/>
                    </a:lnTo>
                    <a:lnTo>
                      <a:pt x="88" y="115"/>
                    </a:lnTo>
                    <a:lnTo>
                      <a:pt x="96" y="115"/>
                    </a:lnTo>
                    <a:lnTo>
                      <a:pt x="104" y="114"/>
                    </a:lnTo>
                    <a:lnTo>
                      <a:pt x="105" y="114"/>
                    </a:lnTo>
                    <a:lnTo>
                      <a:pt x="130" y="131"/>
                    </a:lnTo>
                    <a:lnTo>
                      <a:pt x="127" y="108"/>
                    </a:lnTo>
                    <a:lnTo>
                      <a:pt x="129" y="107"/>
                    </a:lnTo>
                    <a:lnTo>
                      <a:pt x="144" y="99"/>
                    </a:lnTo>
                    <a:lnTo>
                      <a:pt x="156" y="87"/>
                    </a:lnTo>
                    <a:lnTo>
                      <a:pt x="164" y="75"/>
                    </a:lnTo>
                    <a:lnTo>
                      <a:pt x="166" y="60"/>
                    </a:lnTo>
                    <a:lnTo>
                      <a:pt x="162" y="45"/>
                    </a:lnTo>
                    <a:lnTo>
                      <a:pt x="155" y="32"/>
                    </a:lnTo>
                    <a:lnTo>
                      <a:pt x="143" y="21"/>
                    </a:lnTo>
                    <a:lnTo>
                      <a:pt x="127" y="13"/>
                    </a:lnTo>
                    <a:lnTo>
                      <a:pt x="108" y="7"/>
                    </a:lnTo>
                    <a:lnTo>
                      <a:pt x="88" y="5"/>
                    </a:lnTo>
                    <a:close/>
                    <a:moveTo>
                      <a:pt x="88" y="0"/>
                    </a:moveTo>
                    <a:lnTo>
                      <a:pt x="110" y="2"/>
                    </a:lnTo>
                    <a:lnTo>
                      <a:pt x="130" y="7"/>
                    </a:lnTo>
                    <a:lnTo>
                      <a:pt x="147" y="17"/>
                    </a:lnTo>
                    <a:lnTo>
                      <a:pt x="160" y="29"/>
                    </a:lnTo>
                    <a:lnTo>
                      <a:pt x="169" y="44"/>
                    </a:lnTo>
                    <a:lnTo>
                      <a:pt x="171" y="60"/>
                    </a:lnTo>
                    <a:lnTo>
                      <a:pt x="170" y="74"/>
                    </a:lnTo>
                    <a:lnTo>
                      <a:pt x="165" y="85"/>
                    </a:lnTo>
                    <a:lnTo>
                      <a:pt x="283" y="85"/>
                    </a:lnTo>
                    <a:lnTo>
                      <a:pt x="287" y="85"/>
                    </a:lnTo>
                    <a:lnTo>
                      <a:pt x="291" y="88"/>
                    </a:lnTo>
                    <a:lnTo>
                      <a:pt x="294" y="91"/>
                    </a:lnTo>
                    <a:lnTo>
                      <a:pt x="295" y="94"/>
                    </a:lnTo>
                    <a:lnTo>
                      <a:pt x="296" y="99"/>
                    </a:lnTo>
                    <a:lnTo>
                      <a:pt x="296" y="266"/>
                    </a:lnTo>
                    <a:lnTo>
                      <a:pt x="295" y="270"/>
                    </a:lnTo>
                    <a:lnTo>
                      <a:pt x="294" y="274"/>
                    </a:lnTo>
                    <a:lnTo>
                      <a:pt x="291" y="277"/>
                    </a:lnTo>
                    <a:lnTo>
                      <a:pt x="287" y="279"/>
                    </a:lnTo>
                    <a:lnTo>
                      <a:pt x="283" y="279"/>
                    </a:lnTo>
                    <a:lnTo>
                      <a:pt x="190" y="279"/>
                    </a:lnTo>
                    <a:lnTo>
                      <a:pt x="190" y="321"/>
                    </a:lnTo>
                    <a:lnTo>
                      <a:pt x="209" y="321"/>
                    </a:lnTo>
                    <a:lnTo>
                      <a:pt x="212" y="322"/>
                    </a:lnTo>
                    <a:lnTo>
                      <a:pt x="217" y="323"/>
                    </a:lnTo>
                    <a:lnTo>
                      <a:pt x="219" y="327"/>
                    </a:lnTo>
                    <a:lnTo>
                      <a:pt x="221" y="330"/>
                    </a:lnTo>
                    <a:lnTo>
                      <a:pt x="222" y="334"/>
                    </a:lnTo>
                    <a:lnTo>
                      <a:pt x="222" y="335"/>
                    </a:lnTo>
                    <a:lnTo>
                      <a:pt x="221" y="340"/>
                    </a:lnTo>
                    <a:lnTo>
                      <a:pt x="219" y="343"/>
                    </a:lnTo>
                    <a:lnTo>
                      <a:pt x="217" y="346"/>
                    </a:lnTo>
                    <a:lnTo>
                      <a:pt x="212" y="348"/>
                    </a:lnTo>
                    <a:lnTo>
                      <a:pt x="209" y="348"/>
                    </a:lnTo>
                    <a:lnTo>
                      <a:pt x="86" y="348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7" y="343"/>
                    </a:lnTo>
                    <a:lnTo>
                      <a:pt x="75" y="340"/>
                    </a:lnTo>
                    <a:lnTo>
                      <a:pt x="73" y="335"/>
                    </a:lnTo>
                    <a:lnTo>
                      <a:pt x="73" y="334"/>
                    </a:lnTo>
                    <a:lnTo>
                      <a:pt x="75" y="330"/>
                    </a:lnTo>
                    <a:lnTo>
                      <a:pt x="77" y="327"/>
                    </a:lnTo>
                    <a:lnTo>
                      <a:pt x="79" y="323"/>
                    </a:lnTo>
                    <a:lnTo>
                      <a:pt x="82" y="322"/>
                    </a:lnTo>
                    <a:lnTo>
                      <a:pt x="86" y="321"/>
                    </a:lnTo>
                    <a:lnTo>
                      <a:pt x="106" y="321"/>
                    </a:lnTo>
                    <a:lnTo>
                      <a:pt x="106" y="279"/>
                    </a:lnTo>
                    <a:lnTo>
                      <a:pt x="13" y="279"/>
                    </a:lnTo>
                    <a:lnTo>
                      <a:pt x="8" y="279"/>
                    </a:lnTo>
                    <a:lnTo>
                      <a:pt x="5" y="277"/>
                    </a:lnTo>
                    <a:lnTo>
                      <a:pt x="2" y="274"/>
                    </a:lnTo>
                    <a:lnTo>
                      <a:pt x="1" y="270"/>
                    </a:lnTo>
                    <a:lnTo>
                      <a:pt x="0" y="266"/>
                    </a:lnTo>
                    <a:lnTo>
                      <a:pt x="0" y="99"/>
                    </a:lnTo>
                    <a:lnTo>
                      <a:pt x="1" y="94"/>
                    </a:lnTo>
                    <a:lnTo>
                      <a:pt x="2" y="91"/>
                    </a:lnTo>
                    <a:lnTo>
                      <a:pt x="5" y="88"/>
                    </a:lnTo>
                    <a:lnTo>
                      <a:pt x="8" y="87"/>
                    </a:lnTo>
                    <a:lnTo>
                      <a:pt x="12" y="85"/>
                    </a:lnTo>
                    <a:lnTo>
                      <a:pt x="6" y="74"/>
                    </a:lnTo>
                    <a:lnTo>
                      <a:pt x="4" y="60"/>
                    </a:lnTo>
                    <a:lnTo>
                      <a:pt x="7" y="44"/>
                    </a:lnTo>
                    <a:lnTo>
                      <a:pt x="16" y="29"/>
                    </a:lnTo>
                    <a:lnTo>
                      <a:pt x="29" y="17"/>
                    </a:lnTo>
                    <a:lnTo>
                      <a:pt x="45" y="7"/>
                    </a:lnTo>
                    <a:lnTo>
                      <a:pt x="66" y="2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组合 208"/>
            <p:cNvGrpSpPr/>
            <p:nvPr/>
          </p:nvGrpSpPr>
          <p:grpSpPr>
            <a:xfrm>
              <a:off x="2692946" y="4096380"/>
              <a:ext cx="496430" cy="656681"/>
              <a:chOff x="3883026" y="4608513"/>
              <a:chExt cx="452438" cy="598488"/>
            </a:xfrm>
            <a:grpFill/>
          </p:grpSpPr>
          <p:sp>
            <p:nvSpPr>
              <p:cNvPr id="181" name="Freeform 138"/>
              <p:cNvSpPr>
                <a:spLocks noEditPoints="1"/>
              </p:cNvSpPr>
              <p:nvPr/>
            </p:nvSpPr>
            <p:spPr bwMode="auto">
              <a:xfrm>
                <a:off x="3883026" y="4760913"/>
                <a:ext cx="354013" cy="446088"/>
              </a:xfrm>
              <a:custGeom>
                <a:avLst/>
                <a:gdLst>
                  <a:gd name="T0" fmla="*/ 103 w 223"/>
                  <a:gd name="T1" fmla="*/ 10 h 281"/>
                  <a:gd name="T2" fmla="*/ 64 w 223"/>
                  <a:gd name="T3" fmla="*/ 32 h 281"/>
                  <a:gd name="T4" fmla="*/ 41 w 223"/>
                  <a:gd name="T5" fmla="*/ 71 h 281"/>
                  <a:gd name="T6" fmla="*/ 37 w 223"/>
                  <a:gd name="T7" fmla="*/ 120 h 281"/>
                  <a:gd name="T8" fmla="*/ 37 w 223"/>
                  <a:gd name="T9" fmla="*/ 169 h 281"/>
                  <a:gd name="T10" fmla="*/ 43 w 223"/>
                  <a:gd name="T11" fmla="*/ 228 h 281"/>
                  <a:gd name="T12" fmla="*/ 72 w 223"/>
                  <a:gd name="T13" fmla="*/ 228 h 281"/>
                  <a:gd name="T14" fmla="*/ 92 w 223"/>
                  <a:gd name="T15" fmla="*/ 227 h 281"/>
                  <a:gd name="T16" fmla="*/ 216 w 223"/>
                  <a:gd name="T17" fmla="*/ 276 h 281"/>
                  <a:gd name="T18" fmla="*/ 190 w 223"/>
                  <a:gd name="T19" fmla="*/ 174 h 281"/>
                  <a:gd name="T20" fmla="*/ 198 w 223"/>
                  <a:gd name="T21" fmla="*/ 159 h 281"/>
                  <a:gd name="T22" fmla="*/ 210 w 223"/>
                  <a:gd name="T23" fmla="*/ 132 h 281"/>
                  <a:gd name="T24" fmla="*/ 216 w 223"/>
                  <a:gd name="T25" fmla="*/ 95 h 281"/>
                  <a:gd name="T26" fmla="*/ 204 w 223"/>
                  <a:gd name="T27" fmla="*/ 50 h 281"/>
                  <a:gd name="T28" fmla="*/ 171 w 223"/>
                  <a:gd name="T29" fmla="*/ 18 h 281"/>
                  <a:gd name="T30" fmla="*/ 127 w 223"/>
                  <a:gd name="T31" fmla="*/ 6 h 281"/>
                  <a:gd name="T32" fmla="*/ 148 w 223"/>
                  <a:gd name="T33" fmla="*/ 2 h 281"/>
                  <a:gd name="T34" fmla="*/ 186 w 223"/>
                  <a:gd name="T35" fmla="*/ 20 h 281"/>
                  <a:gd name="T36" fmla="*/ 212 w 223"/>
                  <a:gd name="T37" fmla="*/ 53 h 281"/>
                  <a:gd name="T38" fmla="*/ 222 w 223"/>
                  <a:gd name="T39" fmla="*/ 95 h 281"/>
                  <a:gd name="T40" fmla="*/ 216 w 223"/>
                  <a:gd name="T41" fmla="*/ 133 h 281"/>
                  <a:gd name="T42" fmla="*/ 204 w 223"/>
                  <a:gd name="T43" fmla="*/ 162 h 281"/>
                  <a:gd name="T44" fmla="*/ 195 w 223"/>
                  <a:gd name="T45" fmla="*/ 176 h 281"/>
                  <a:gd name="T46" fmla="*/ 96 w 223"/>
                  <a:gd name="T47" fmla="*/ 281 h 281"/>
                  <a:gd name="T48" fmla="*/ 54 w 223"/>
                  <a:gd name="T49" fmla="*/ 234 h 281"/>
                  <a:gd name="T50" fmla="*/ 36 w 223"/>
                  <a:gd name="T51" fmla="*/ 233 h 281"/>
                  <a:gd name="T52" fmla="*/ 30 w 223"/>
                  <a:gd name="T53" fmla="*/ 233 h 281"/>
                  <a:gd name="T54" fmla="*/ 0 w 223"/>
                  <a:gd name="T55" fmla="*/ 176 h 281"/>
                  <a:gd name="T56" fmla="*/ 31 w 223"/>
                  <a:gd name="T57" fmla="*/ 95 h 281"/>
                  <a:gd name="T58" fmla="*/ 41 w 223"/>
                  <a:gd name="T59" fmla="*/ 53 h 281"/>
                  <a:gd name="T60" fmla="*/ 67 w 223"/>
                  <a:gd name="T61" fmla="*/ 20 h 281"/>
                  <a:gd name="T62" fmla="*/ 105 w 223"/>
                  <a:gd name="T6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23" h="281">
                    <a:moveTo>
                      <a:pt x="127" y="6"/>
                    </a:moveTo>
                    <a:lnTo>
                      <a:pt x="103" y="10"/>
                    </a:lnTo>
                    <a:lnTo>
                      <a:pt x="81" y="18"/>
                    </a:lnTo>
                    <a:lnTo>
                      <a:pt x="64" y="32"/>
                    </a:lnTo>
                    <a:lnTo>
                      <a:pt x="50" y="50"/>
                    </a:lnTo>
                    <a:lnTo>
                      <a:pt x="41" y="71"/>
                    </a:lnTo>
                    <a:lnTo>
                      <a:pt x="38" y="95"/>
                    </a:lnTo>
                    <a:lnTo>
                      <a:pt x="37" y="120"/>
                    </a:lnTo>
                    <a:lnTo>
                      <a:pt x="9" y="169"/>
                    </a:lnTo>
                    <a:lnTo>
                      <a:pt x="37" y="169"/>
                    </a:lnTo>
                    <a:lnTo>
                      <a:pt x="36" y="228"/>
                    </a:lnTo>
                    <a:lnTo>
                      <a:pt x="43" y="228"/>
                    </a:lnTo>
                    <a:lnTo>
                      <a:pt x="54" y="228"/>
                    </a:lnTo>
                    <a:lnTo>
                      <a:pt x="72" y="228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101" y="276"/>
                    </a:lnTo>
                    <a:lnTo>
                      <a:pt x="216" y="276"/>
                    </a:lnTo>
                    <a:lnTo>
                      <a:pt x="189" y="175"/>
                    </a:lnTo>
                    <a:lnTo>
                      <a:pt x="190" y="174"/>
                    </a:lnTo>
                    <a:lnTo>
                      <a:pt x="192" y="169"/>
                    </a:lnTo>
                    <a:lnTo>
                      <a:pt x="198" y="159"/>
                    </a:lnTo>
                    <a:lnTo>
                      <a:pt x="204" y="146"/>
                    </a:lnTo>
                    <a:lnTo>
                      <a:pt x="210" y="132"/>
                    </a:lnTo>
                    <a:lnTo>
                      <a:pt x="215" y="115"/>
                    </a:lnTo>
                    <a:lnTo>
                      <a:pt x="216" y="95"/>
                    </a:lnTo>
                    <a:lnTo>
                      <a:pt x="212" y="71"/>
                    </a:lnTo>
                    <a:lnTo>
                      <a:pt x="204" y="50"/>
                    </a:lnTo>
                    <a:lnTo>
                      <a:pt x="190" y="32"/>
                    </a:lnTo>
                    <a:lnTo>
                      <a:pt x="171" y="18"/>
                    </a:lnTo>
                    <a:lnTo>
                      <a:pt x="151" y="10"/>
                    </a:lnTo>
                    <a:lnTo>
                      <a:pt x="127" y="6"/>
                    </a:lnTo>
                    <a:close/>
                    <a:moveTo>
                      <a:pt x="127" y="0"/>
                    </a:moveTo>
                    <a:lnTo>
                      <a:pt x="148" y="2"/>
                    </a:lnTo>
                    <a:lnTo>
                      <a:pt x="168" y="10"/>
                    </a:lnTo>
                    <a:lnTo>
                      <a:pt x="186" y="20"/>
                    </a:lnTo>
                    <a:lnTo>
                      <a:pt x="201" y="36"/>
                    </a:lnTo>
                    <a:lnTo>
                      <a:pt x="212" y="53"/>
                    </a:lnTo>
                    <a:lnTo>
                      <a:pt x="219" y="74"/>
                    </a:lnTo>
                    <a:lnTo>
                      <a:pt x="222" y="95"/>
                    </a:lnTo>
                    <a:lnTo>
                      <a:pt x="220" y="116"/>
                    </a:lnTo>
                    <a:lnTo>
                      <a:pt x="216" y="133"/>
                    </a:lnTo>
                    <a:lnTo>
                      <a:pt x="210" y="149"/>
                    </a:lnTo>
                    <a:lnTo>
                      <a:pt x="204" y="162"/>
                    </a:lnTo>
                    <a:lnTo>
                      <a:pt x="197" y="172"/>
                    </a:lnTo>
                    <a:lnTo>
                      <a:pt x="195" y="176"/>
                    </a:lnTo>
                    <a:lnTo>
                      <a:pt x="223" y="281"/>
                    </a:lnTo>
                    <a:lnTo>
                      <a:pt x="96" y="281"/>
                    </a:lnTo>
                    <a:lnTo>
                      <a:pt x="87" y="233"/>
                    </a:lnTo>
                    <a:lnTo>
                      <a:pt x="54" y="234"/>
                    </a:lnTo>
                    <a:lnTo>
                      <a:pt x="43" y="233"/>
                    </a:lnTo>
                    <a:lnTo>
                      <a:pt x="36" y="233"/>
                    </a:lnTo>
                    <a:lnTo>
                      <a:pt x="33" y="233"/>
                    </a:lnTo>
                    <a:lnTo>
                      <a:pt x="30" y="233"/>
                    </a:lnTo>
                    <a:lnTo>
                      <a:pt x="30" y="176"/>
                    </a:lnTo>
                    <a:lnTo>
                      <a:pt x="0" y="176"/>
                    </a:lnTo>
                    <a:lnTo>
                      <a:pt x="31" y="118"/>
                    </a:lnTo>
                    <a:lnTo>
                      <a:pt x="31" y="95"/>
                    </a:lnTo>
                    <a:lnTo>
                      <a:pt x="33" y="74"/>
                    </a:lnTo>
                    <a:lnTo>
                      <a:pt x="41" y="53"/>
                    </a:lnTo>
                    <a:lnTo>
                      <a:pt x="52" y="36"/>
                    </a:lnTo>
                    <a:lnTo>
                      <a:pt x="67" y="20"/>
                    </a:lnTo>
                    <a:lnTo>
                      <a:pt x="84" y="10"/>
                    </a:lnTo>
                    <a:lnTo>
                      <a:pt x="105" y="2"/>
                    </a:lnTo>
                    <a:lnTo>
                      <a:pt x="12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2" name="Freeform 139"/>
              <p:cNvSpPr>
                <a:spLocks noEditPoints="1"/>
              </p:cNvSpPr>
              <p:nvPr/>
            </p:nvSpPr>
            <p:spPr bwMode="auto">
              <a:xfrm>
                <a:off x="3973513" y="4791076"/>
                <a:ext cx="219075" cy="214313"/>
              </a:xfrm>
              <a:custGeom>
                <a:avLst/>
                <a:gdLst>
                  <a:gd name="T0" fmla="*/ 70 w 138"/>
                  <a:gd name="T1" fmla="*/ 6 h 135"/>
                  <a:gd name="T2" fmla="*/ 50 w 138"/>
                  <a:gd name="T3" fmla="*/ 9 h 135"/>
                  <a:gd name="T4" fmla="*/ 33 w 138"/>
                  <a:gd name="T5" fmla="*/ 18 h 135"/>
                  <a:gd name="T6" fmla="*/ 19 w 138"/>
                  <a:gd name="T7" fmla="*/ 32 h 135"/>
                  <a:gd name="T8" fmla="*/ 10 w 138"/>
                  <a:gd name="T9" fmla="*/ 48 h 135"/>
                  <a:gd name="T10" fmla="*/ 7 w 138"/>
                  <a:gd name="T11" fmla="*/ 68 h 135"/>
                  <a:gd name="T12" fmla="*/ 10 w 138"/>
                  <a:gd name="T13" fmla="*/ 87 h 135"/>
                  <a:gd name="T14" fmla="*/ 19 w 138"/>
                  <a:gd name="T15" fmla="*/ 103 h 135"/>
                  <a:gd name="T16" fmla="*/ 33 w 138"/>
                  <a:gd name="T17" fmla="*/ 117 h 135"/>
                  <a:gd name="T18" fmla="*/ 50 w 138"/>
                  <a:gd name="T19" fmla="*/ 125 h 135"/>
                  <a:gd name="T20" fmla="*/ 70 w 138"/>
                  <a:gd name="T21" fmla="*/ 128 h 135"/>
                  <a:gd name="T22" fmla="*/ 89 w 138"/>
                  <a:gd name="T23" fmla="*/ 125 h 135"/>
                  <a:gd name="T24" fmla="*/ 107 w 138"/>
                  <a:gd name="T25" fmla="*/ 117 h 135"/>
                  <a:gd name="T26" fmla="*/ 121 w 138"/>
                  <a:gd name="T27" fmla="*/ 103 h 135"/>
                  <a:gd name="T28" fmla="*/ 129 w 138"/>
                  <a:gd name="T29" fmla="*/ 87 h 135"/>
                  <a:gd name="T30" fmla="*/ 133 w 138"/>
                  <a:gd name="T31" fmla="*/ 68 h 135"/>
                  <a:gd name="T32" fmla="*/ 129 w 138"/>
                  <a:gd name="T33" fmla="*/ 48 h 135"/>
                  <a:gd name="T34" fmla="*/ 121 w 138"/>
                  <a:gd name="T35" fmla="*/ 32 h 135"/>
                  <a:gd name="T36" fmla="*/ 107 w 138"/>
                  <a:gd name="T37" fmla="*/ 18 h 135"/>
                  <a:gd name="T38" fmla="*/ 89 w 138"/>
                  <a:gd name="T39" fmla="*/ 9 h 135"/>
                  <a:gd name="T40" fmla="*/ 70 w 138"/>
                  <a:gd name="T41" fmla="*/ 6 h 135"/>
                  <a:gd name="T42" fmla="*/ 70 w 138"/>
                  <a:gd name="T43" fmla="*/ 0 h 135"/>
                  <a:gd name="T44" fmla="*/ 88 w 138"/>
                  <a:gd name="T45" fmla="*/ 2 h 135"/>
                  <a:gd name="T46" fmla="*/ 104 w 138"/>
                  <a:gd name="T47" fmla="*/ 9 h 135"/>
                  <a:gd name="T48" fmla="*/ 119 w 138"/>
                  <a:gd name="T49" fmla="*/ 20 h 135"/>
                  <a:gd name="T50" fmla="*/ 129 w 138"/>
                  <a:gd name="T51" fmla="*/ 34 h 135"/>
                  <a:gd name="T52" fmla="*/ 136 w 138"/>
                  <a:gd name="T53" fmla="*/ 49 h 135"/>
                  <a:gd name="T54" fmla="*/ 138 w 138"/>
                  <a:gd name="T55" fmla="*/ 68 h 135"/>
                  <a:gd name="T56" fmla="*/ 136 w 138"/>
                  <a:gd name="T57" fmla="*/ 85 h 135"/>
                  <a:gd name="T58" fmla="*/ 129 w 138"/>
                  <a:gd name="T59" fmla="*/ 101 h 135"/>
                  <a:gd name="T60" fmla="*/ 119 w 138"/>
                  <a:gd name="T61" fmla="*/ 115 h 135"/>
                  <a:gd name="T62" fmla="*/ 104 w 138"/>
                  <a:gd name="T63" fmla="*/ 125 h 135"/>
                  <a:gd name="T64" fmla="*/ 88 w 138"/>
                  <a:gd name="T65" fmla="*/ 133 h 135"/>
                  <a:gd name="T66" fmla="*/ 70 w 138"/>
                  <a:gd name="T67" fmla="*/ 135 h 135"/>
                  <a:gd name="T68" fmla="*/ 51 w 138"/>
                  <a:gd name="T69" fmla="*/ 133 h 135"/>
                  <a:gd name="T70" fmla="*/ 35 w 138"/>
                  <a:gd name="T71" fmla="*/ 125 h 135"/>
                  <a:gd name="T72" fmla="*/ 21 w 138"/>
                  <a:gd name="T73" fmla="*/ 115 h 135"/>
                  <a:gd name="T74" fmla="*/ 10 w 138"/>
                  <a:gd name="T75" fmla="*/ 101 h 135"/>
                  <a:gd name="T76" fmla="*/ 3 w 138"/>
                  <a:gd name="T77" fmla="*/ 85 h 135"/>
                  <a:gd name="T78" fmla="*/ 0 w 138"/>
                  <a:gd name="T79" fmla="*/ 68 h 135"/>
                  <a:gd name="T80" fmla="*/ 3 w 138"/>
                  <a:gd name="T81" fmla="*/ 49 h 135"/>
                  <a:gd name="T82" fmla="*/ 10 w 138"/>
                  <a:gd name="T83" fmla="*/ 34 h 135"/>
                  <a:gd name="T84" fmla="*/ 21 w 138"/>
                  <a:gd name="T85" fmla="*/ 20 h 135"/>
                  <a:gd name="T86" fmla="*/ 35 w 138"/>
                  <a:gd name="T87" fmla="*/ 9 h 135"/>
                  <a:gd name="T88" fmla="*/ 51 w 138"/>
                  <a:gd name="T89" fmla="*/ 2 h 135"/>
                  <a:gd name="T90" fmla="*/ 70 w 138"/>
                  <a:gd name="T91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8" h="135">
                    <a:moveTo>
                      <a:pt x="70" y="6"/>
                    </a:moveTo>
                    <a:lnTo>
                      <a:pt x="50" y="9"/>
                    </a:lnTo>
                    <a:lnTo>
                      <a:pt x="33" y="18"/>
                    </a:lnTo>
                    <a:lnTo>
                      <a:pt x="19" y="32"/>
                    </a:lnTo>
                    <a:lnTo>
                      <a:pt x="10" y="48"/>
                    </a:lnTo>
                    <a:lnTo>
                      <a:pt x="7" y="68"/>
                    </a:lnTo>
                    <a:lnTo>
                      <a:pt x="10" y="87"/>
                    </a:lnTo>
                    <a:lnTo>
                      <a:pt x="19" y="103"/>
                    </a:lnTo>
                    <a:lnTo>
                      <a:pt x="33" y="117"/>
                    </a:lnTo>
                    <a:lnTo>
                      <a:pt x="50" y="125"/>
                    </a:lnTo>
                    <a:lnTo>
                      <a:pt x="70" y="128"/>
                    </a:lnTo>
                    <a:lnTo>
                      <a:pt x="89" y="125"/>
                    </a:lnTo>
                    <a:lnTo>
                      <a:pt x="107" y="117"/>
                    </a:lnTo>
                    <a:lnTo>
                      <a:pt x="121" y="103"/>
                    </a:lnTo>
                    <a:lnTo>
                      <a:pt x="129" y="87"/>
                    </a:lnTo>
                    <a:lnTo>
                      <a:pt x="133" y="68"/>
                    </a:lnTo>
                    <a:lnTo>
                      <a:pt x="129" y="48"/>
                    </a:lnTo>
                    <a:lnTo>
                      <a:pt x="121" y="32"/>
                    </a:lnTo>
                    <a:lnTo>
                      <a:pt x="107" y="18"/>
                    </a:lnTo>
                    <a:lnTo>
                      <a:pt x="89" y="9"/>
                    </a:lnTo>
                    <a:lnTo>
                      <a:pt x="70" y="6"/>
                    </a:lnTo>
                    <a:close/>
                    <a:moveTo>
                      <a:pt x="70" y="0"/>
                    </a:moveTo>
                    <a:lnTo>
                      <a:pt x="88" y="2"/>
                    </a:lnTo>
                    <a:lnTo>
                      <a:pt x="104" y="9"/>
                    </a:lnTo>
                    <a:lnTo>
                      <a:pt x="119" y="20"/>
                    </a:lnTo>
                    <a:lnTo>
                      <a:pt x="129" y="34"/>
                    </a:lnTo>
                    <a:lnTo>
                      <a:pt x="136" y="49"/>
                    </a:lnTo>
                    <a:lnTo>
                      <a:pt x="138" y="68"/>
                    </a:lnTo>
                    <a:lnTo>
                      <a:pt x="136" y="85"/>
                    </a:lnTo>
                    <a:lnTo>
                      <a:pt x="129" y="101"/>
                    </a:lnTo>
                    <a:lnTo>
                      <a:pt x="119" y="115"/>
                    </a:lnTo>
                    <a:lnTo>
                      <a:pt x="104" y="125"/>
                    </a:lnTo>
                    <a:lnTo>
                      <a:pt x="88" y="133"/>
                    </a:lnTo>
                    <a:lnTo>
                      <a:pt x="70" y="135"/>
                    </a:lnTo>
                    <a:lnTo>
                      <a:pt x="51" y="133"/>
                    </a:lnTo>
                    <a:lnTo>
                      <a:pt x="35" y="125"/>
                    </a:lnTo>
                    <a:lnTo>
                      <a:pt x="21" y="115"/>
                    </a:lnTo>
                    <a:lnTo>
                      <a:pt x="10" y="101"/>
                    </a:lnTo>
                    <a:lnTo>
                      <a:pt x="3" y="85"/>
                    </a:lnTo>
                    <a:lnTo>
                      <a:pt x="0" y="68"/>
                    </a:lnTo>
                    <a:lnTo>
                      <a:pt x="3" y="49"/>
                    </a:lnTo>
                    <a:lnTo>
                      <a:pt x="10" y="34"/>
                    </a:lnTo>
                    <a:lnTo>
                      <a:pt x="21" y="20"/>
                    </a:lnTo>
                    <a:lnTo>
                      <a:pt x="35" y="9"/>
                    </a:lnTo>
                    <a:lnTo>
                      <a:pt x="51" y="2"/>
                    </a:lnTo>
                    <a:lnTo>
                      <a:pt x="7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3" name="Freeform 140"/>
              <p:cNvSpPr>
                <a:spLocks noEditPoints="1"/>
              </p:cNvSpPr>
              <p:nvPr/>
            </p:nvSpPr>
            <p:spPr bwMode="auto">
              <a:xfrm>
                <a:off x="4102101" y="4608513"/>
                <a:ext cx="233363" cy="204788"/>
              </a:xfrm>
              <a:custGeom>
                <a:avLst/>
                <a:gdLst>
                  <a:gd name="T0" fmla="*/ 52 w 147"/>
                  <a:gd name="T1" fmla="*/ 8 h 129"/>
                  <a:gd name="T2" fmla="*/ 18 w 147"/>
                  <a:gd name="T3" fmla="*/ 24 h 129"/>
                  <a:gd name="T4" fmla="*/ 5 w 147"/>
                  <a:gd name="T5" fmla="*/ 50 h 129"/>
                  <a:gd name="T6" fmla="*/ 18 w 147"/>
                  <a:gd name="T7" fmla="*/ 76 h 129"/>
                  <a:gd name="T8" fmla="*/ 52 w 147"/>
                  <a:gd name="T9" fmla="*/ 92 h 129"/>
                  <a:gd name="T10" fmla="*/ 80 w 147"/>
                  <a:gd name="T11" fmla="*/ 95 h 129"/>
                  <a:gd name="T12" fmla="*/ 89 w 147"/>
                  <a:gd name="T13" fmla="*/ 94 h 129"/>
                  <a:gd name="T14" fmla="*/ 90 w 147"/>
                  <a:gd name="T15" fmla="*/ 108 h 129"/>
                  <a:gd name="T16" fmla="*/ 94 w 147"/>
                  <a:gd name="T17" fmla="*/ 115 h 129"/>
                  <a:gd name="T18" fmla="*/ 105 w 147"/>
                  <a:gd name="T19" fmla="*/ 100 h 129"/>
                  <a:gd name="T20" fmla="*/ 109 w 147"/>
                  <a:gd name="T21" fmla="*/ 88 h 129"/>
                  <a:gd name="T22" fmla="*/ 123 w 147"/>
                  <a:gd name="T23" fmla="*/ 81 h 129"/>
                  <a:gd name="T24" fmla="*/ 138 w 147"/>
                  <a:gd name="T25" fmla="*/ 61 h 129"/>
                  <a:gd name="T26" fmla="*/ 137 w 147"/>
                  <a:gd name="T27" fmla="*/ 36 h 129"/>
                  <a:gd name="T28" fmla="*/ 114 w 147"/>
                  <a:gd name="T29" fmla="*/ 14 h 129"/>
                  <a:gd name="T30" fmla="*/ 73 w 147"/>
                  <a:gd name="T31" fmla="*/ 6 h 129"/>
                  <a:gd name="T32" fmla="*/ 93 w 147"/>
                  <a:gd name="T33" fmla="*/ 1 h 129"/>
                  <a:gd name="T34" fmla="*/ 125 w 147"/>
                  <a:gd name="T35" fmla="*/ 14 h 129"/>
                  <a:gd name="T36" fmla="*/ 144 w 147"/>
                  <a:gd name="T37" fmla="*/ 37 h 129"/>
                  <a:gd name="T38" fmla="*/ 145 w 147"/>
                  <a:gd name="T39" fmla="*/ 63 h 129"/>
                  <a:gd name="T40" fmla="*/ 129 w 147"/>
                  <a:gd name="T41" fmla="*/ 84 h 129"/>
                  <a:gd name="T42" fmla="*/ 109 w 147"/>
                  <a:gd name="T43" fmla="*/ 106 h 129"/>
                  <a:gd name="T44" fmla="*/ 94 w 147"/>
                  <a:gd name="T45" fmla="*/ 123 h 129"/>
                  <a:gd name="T46" fmla="*/ 85 w 147"/>
                  <a:gd name="T47" fmla="*/ 127 h 129"/>
                  <a:gd name="T48" fmla="*/ 81 w 147"/>
                  <a:gd name="T49" fmla="*/ 124 h 129"/>
                  <a:gd name="T50" fmla="*/ 83 w 147"/>
                  <a:gd name="T51" fmla="*/ 100 h 129"/>
                  <a:gd name="T52" fmla="*/ 54 w 147"/>
                  <a:gd name="T53" fmla="*/ 99 h 129"/>
                  <a:gd name="T54" fmla="*/ 21 w 147"/>
                  <a:gd name="T55" fmla="*/ 86 h 129"/>
                  <a:gd name="T56" fmla="*/ 2 w 147"/>
                  <a:gd name="T57" fmla="*/ 64 h 129"/>
                  <a:gd name="T58" fmla="*/ 2 w 147"/>
                  <a:gd name="T59" fmla="*/ 37 h 129"/>
                  <a:gd name="T60" fmla="*/ 21 w 147"/>
                  <a:gd name="T61" fmla="*/ 14 h 129"/>
                  <a:gd name="T62" fmla="*/ 54 w 147"/>
                  <a:gd name="T63" fmla="*/ 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47" h="129">
                    <a:moveTo>
                      <a:pt x="73" y="6"/>
                    </a:moveTo>
                    <a:lnTo>
                      <a:pt x="52" y="8"/>
                    </a:lnTo>
                    <a:lnTo>
                      <a:pt x="33" y="14"/>
                    </a:lnTo>
                    <a:lnTo>
                      <a:pt x="18" y="24"/>
                    </a:lnTo>
                    <a:lnTo>
                      <a:pt x="9" y="36"/>
                    </a:lnTo>
                    <a:lnTo>
                      <a:pt x="5" y="50"/>
                    </a:lnTo>
                    <a:lnTo>
                      <a:pt x="9" y="64"/>
                    </a:lnTo>
                    <a:lnTo>
                      <a:pt x="18" y="76"/>
                    </a:lnTo>
                    <a:lnTo>
                      <a:pt x="33" y="86"/>
                    </a:lnTo>
                    <a:lnTo>
                      <a:pt x="52" y="92"/>
                    </a:lnTo>
                    <a:lnTo>
                      <a:pt x="73" y="95"/>
                    </a:lnTo>
                    <a:lnTo>
                      <a:pt x="80" y="95"/>
                    </a:lnTo>
                    <a:lnTo>
                      <a:pt x="85" y="95"/>
                    </a:lnTo>
                    <a:lnTo>
                      <a:pt x="89" y="94"/>
                    </a:lnTo>
                    <a:lnTo>
                      <a:pt x="89" y="97"/>
                    </a:lnTo>
                    <a:lnTo>
                      <a:pt x="90" y="108"/>
                    </a:lnTo>
                    <a:lnTo>
                      <a:pt x="89" y="119"/>
                    </a:lnTo>
                    <a:lnTo>
                      <a:pt x="94" y="115"/>
                    </a:lnTo>
                    <a:lnTo>
                      <a:pt x="99" y="109"/>
                    </a:lnTo>
                    <a:lnTo>
                      <a:pt x="105" y="10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11" y="87"/>
                    </a:lnTo>
                    <a:lnTo>
                      <a:pt x="123" y="81"/>
                    </a:lnTo>
                    <a:lnTo>
                      <a:pt x="133" y="72"/>
                    </a:lnTo>
                    <a:lnTo>
                      <a:pt x="138" y="61"/>
                    </a:lnTo>
                    <a:lnTo>
                      <a:pt x="141" y="50"/>
                    </a:lnTo>
                    <a:lnTo>
                      <a:pt x="137" y="36"/>
                    </a:lnTo>
                    <a:lnTo>
                      <a:pt x="128" y="24"/>
                    </a:lnTo>
                    <a:lnTo>
                      <a:pt x="114" y="14"/>
                    </a:lnTo>
                    <a:lnTo>
                      <a:pt x="95" y="8"/>
                    </a:lnTo>
                    <a:lnTo>
                      <a:pt x="73" y="6"/>
                    </a:lnTo>
                    <a:close/>
                    <a:moveTo>
                      <a:pt x="73" y="0"/>
                    </a:moveTo>
                    <a:lnTo>
                      <a:pt x="93" y="1"/>
                    </a:lnTo>
                    <a:lnTo>
                      <a:pt x="110" y="7"/>
                    </a:lnTo>
                    <a:lnTo>
                      <a:pt x="125" y="14"/>
                    </a:lnTo>
                    <a:lnTo>
                      <a:pt x="137" y="25"/>
                    </a:lnTo>
                    <a:lnTo>
                      <a:pt x="144" y="37"/>
                    </a:lnTo>
                    <a:lnTo>
                      <a:pt x="147" y="50"/>
                    </a:lnTo>
                    <a:lnTo>
                      <a:pt x="145" y="63"/>
                    </a:lnTo>
                    <a:lnTo>
                      <a:pt x="138" y="74"/>
                    </a:lnTo>
                    <a:lnTo>
                      <a:pt x="129" y="84"/>
                    </a:lnTo>
                    <a:lnTo>
                      <a:pt x="115" y="92"/>
                    </a:lnTo>
                    <a:lnTo>
                      <a:pt x="109" y="106"/>
                    </a:lnTo>
                    <a:lnTo>
                      <a:pt x="102" y="116"/>
                    </a:lnTo>
                    <a:lnTo>
                      <a:pt x="94" y="123"/>
                    </a:lnTo>
                    <a:lnTo>
                      <a:pt x="89" y="126"/>
                    </a:lnTo>
                    <a:lnTo>
                      <a:pt x="85" y="127"/>
                    </a:lnTo>
                    <a:lnTo>
                      <a:pt x="80" y="129"/>
                    </a:lnTo>
                    <a:lnTo>
                      <a:pt x="81" y="124"/>
                    </a:lnTo>
                    <a:lnTo>
                      <a:pt x="83" y="112"/>
                    </a:lnTo>
                    <a:lnTo>
                      <a:pt x="83" y="100"/>
                    </a:lnTo>
                    <a:lnTo>
                      <a:pt x="73" y="101"/>
                    </a:lnTo>
                    <a:lnTo>
                      <a:pt x="54" y="99"/>
                    </a:lnTo>
                    <a:lnTo>
                      <a:pt x="36" y="94"/>
                    </a:lnTo>
                    <a:lnTo>
                      <a:pt x="21" y="86"/>
                    </a:lnTo>
                    <a:lnTo>
                      <a:pt x="9" y="76"/>
                    </a:lnTo>
                    <a:lnTo>
                      <a:pt x="2" y="64"/>
                    </a:lnTo>
                    <a:lnTo>
                      <a:pt x="0" y="50"/>
                    </a:lnTo>
                    <a:lnTo>
                      <a:pt x="2" y="37"/>
                    </a:lnTo>
                    <a:lnTo>
                      <a:pt x="9" y="25"/>
                    </a:lnTo>
                    <a:lnTo>
                      <a:pt x="21" y="14"/>
                    </a:lnTo>
                    <a:lnTo>
                      <a:pt x="36" y="7"/>
                    </a:lnTo>
                    <a:lnTo>
                      <a:pt x="54" y="1"/>
                    </a:lnTo>
                    <a:lnTo>
                      <a:pt x="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4" name="Rectangle 141"/>
              <p:cNvSpPr>
                <a:spLocks noChangeArrowheads="1"/>
              </p:cNvSpPr>
              <p:nvPr/>
            </p:nvSpPr>
            <p:spPr bwMode="auto">
              <a:xfrm>
                <a:off x="4156076" y="4664076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5" name="Rectangle 142"/>
              <p:cNvSpPr>
                <a:spLocks noChangeArrowheads="1"/>
              </p:cNvSpPr>
              <p:nvPr/>
            </p:nvSpPr>
            <p:spPr bwMode="auto">
              <a:xfrm>
                <a:off x="4156076" y="4705351"/>
                <a:ext cx="120650" cy="9525"/>
              </a:xfrm>
              <a:prstGeom prst="rect">
                <a:avLst/>
              </a:prstGeom>
              <a:grpFill/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组合 209"/>
            <p:cNvGrpSpPr/>
            <p:nvPr/>
          </p:nvGrpSpPr>
          <p:grpSpPr>
            <a:xfrm>
              <a:off x="4969565" y="4232245"/>
              <a:ext cx="531267" cy="400627"/>
              <a:chOff x="5394326" y="4732338"/>
              <a:chExt cx="484188" cy="365125"/>
            </a:xfrm>
            <a:grpFill/>
          </p:grpSpPr>
          <p:sp>
            <p:nvSpPr>
              <p:cNvPr id="190" name="Freeform 143"/>
              <p:cNvSpPr>
                <a:spLocks/>
              </p:cNvSpPr>
              <p:nvPr/>
            </p:nvSpPr>
            <p:spPr bwMode="auto">
              <a:xfrm>
                <a:off x="5394326" y="4760913"/>
                <a:ext cx="484188" cy="336550"/>
              </a:xfrm>
              <a:custGeom>
                <a:avLst/>
                <a:gdLst>
                  <a:gd name="T0" fmla="*/ 0 w 305"/>
                  <a:gd name="T1" fmla="*/ 0 h 212"/>
                  <a:gd name="T2" fmla="*/ 6 w 305"/>
                  <a:gd name="T3" fmla="*/ 0 h 212"/>
                  <a:gd name="T4" fmla="*/ 6 w 305"/>
                  <a:gd name="T5" fmla="*/ 206 h 212"/>
                  <a:gd name="T6" fmla="*/ 305 w 305"/>
                  <a:gd name="T7" fmla="*/ 206 h 212"/>
                  <a:gd name="T8" fmla="*/ 305 w 305"/>
                  <a:gd name="T9" fmla="*/ 212 h 212"/>
                  <a:gd name="T10" fmla="*/ 0 w 305"/>
                  <a:gd name="T11" fmla="*/ 212 h 212"/>
                  <a:gd name="T12" fmla="*/ 0 w 305"/>
                  <a:gd name="T13" fmla="*/ 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212">
                    <a:moveTo>
                      <a:pt x="0" y="0"/>
                    </a:moveTo>
                    <a:lnTo>
                      <a:pt x="6" y="0"/>
                    </a:lnTo>
                    <a:lnTo>
                      <a:pt x="6" y="206"/>
                    </a:lnTo>
                    <a:lnTo>
                      <a:pt x="305" y="206"/>
                    </a:lnTo>
                    <a:lnTo>
                      <a:pt x="305" y="212"/>
                    </a:lnTo>
                    <a:lnTo>
                      <a:pt x="0" y="21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144"/>
              <p:cNvSpPr>
                <a:spLocks noEditPoints="1"/>
              </p:cNvSpPr>
              <p:nvPr/>
            </p:nvSpPr>
            <p:spPr bwMode="auto">
              <a:xfrm>
                <a:off x="5449888" y="4946651"/>
                <a:ext cx="76200" cy="123825"/>
              </a:xfrm>
              <a:custGeom>
                <a:avLst/>
                <a:gdLst>
                  <a:gd name="T0" fmla="*/ 23 w 48"/>
                  <a:gd name="T1" fmla="*/ 7 h 78"/>
                  <a:gd name="T2" fmla="*/ 19 w 48"/>
                  <a:gd name="T3" fmla="*/ 8 h 78"/>
                  <a:gd name="T4" fmla="*/ 15 w 48"/>
                  <a:gd name="T5" fmla="*/ 9 h 78"/>
                  <a:gd name="T6" fmla="*/ 11 w 48"/>
                  <a:gd name="T7" fmla="*/ 11 h 78"/>
                  <a:gd name="T8" fmla="*/ 8 w 48"/>
                  <a:gd name="T9" fmla="*/ 15 h 78"/>
                  <a:gd name="T10" fmla="*/ 7 w 48"/>
                  <a:gd name="T11" fmla="*/ 19 h 78"/>
                  <a:gd name="T12" fmla="*/ 6 w 48"/>
                  <a:gd name="T13" fmla="*/ 23 h 78"/>
                  <a:gd name="T14" fmla="*/ 6 w 48"/>
                  <a:gd name="T15" fmla="*/ 73 h 78"/>
                  <a:gd name="T16" fmla="*/ 42 w 48"/>
                  <a:gd name="T17" fmla="*/ 73 h 78"/>
                  <a:gd name="T18" fmla="*/ 42 w 48"/>
                  <a:gd name="T19" fmla="*/ 23 h 78"/>
                  <a:gd name="T20" fmla="*/ 42 w 48"/>
                  <a:gd name="T21" fmla="*/ 19 h 78"/>
                  <a:gd name="T22" fmla="*/ 40 w 48"/>
                  <a:gd name="T23" fmla="*/ 15 h 78"/>
                  <a:gd name="T24" fmla="*/ 37 w 48"/>
                  <a:gd name="T25" fmla="*/ 11 h 78"/>
                  <a:gd name="T26" fmla="*/ 34 w 48"/>
                  <a:gd name="T27" fmla="*/ 9 h 78"/>
                  <a:gd name="T28" fmla="*/ 30 w 48"/>
                  <a:gd name="T29" fmla="*/ 8 h 78"/>
                  <a:gd name="T30" fmla="*/ 25 w 48"/>
                  <a:gd name="T31" fmla="*/ 7 h 78"/>
                  <a:gd name="T32" fmla="*/ 23 w 48"/>
                  <a:gd name="T33" fmla="*/ 7 h 78"/>
                  <a:gd name="T34" fmla="*/ 23 w 48"/>
                  <a:gd name="T35" fmla="*/ 0 h 78"/>
                  <a:gd name="T36" fmla="*/ 25 w 48"/>
                  <a:gd name="T37" fmla="*/ 0 h 78"/>
                  <a:gd name="T38" fmla="*/ 37 w 48"/>
                  <a:gd name="T39" fmla="*/ 3 h 78"/>
                  <a:gd name="T40" fmla="*/ 45 w 48"/>
                  <a:gd name="T41" fmla="*/ 12 h 78"/>
                  <a:gd name="T42" fmla="*/ 48 w 48"/>
                  <a:gd name="T43" fmla="*/ 23 h 78"/>
                  <a:gd name="T44" fmla="*/ 48 w 48"/>
                  <a:gd name="T45" fmla="*/ 78 h 78"/>
                  <a:gd name="T46" fmla="*/ 0 w 48"/>
                  <a:gd name="T47" fmla="*/ 78 h 78"/>
                  <a:gd name="T48" fmla="*/ 0 w 48"/>
                  <a:gd name="T49" fmla="*/ 23 h 78"/>
                  <a:gd name="T50" fmla="*/ 4 w 48"/>
                  <a:gd name="T51" fmla="*/ 12 h 78"/>
                  <a:gd name="T52" fmla="*/ 11 w 48"/>
                  <a:gd name="T53" fmla="*/ 3 h 78"/>
                  <a:gd name="T54" fmla="*/ 23 w 48"/>
                  <a:gd name="T55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78">
                    <a:moveTo>
                      <a:pt x="23" y="7"/>
                    </a:moveTo>
                    <a:lnTo>
                      <a:pt x="19" y="8"/>
                    </a:lnTo>
                    <a:lnTo>
                      <a:pt x="15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7" y="19"/>
                    </a:lnTo>
                    <a:lnTo>
                      <a:pt x="6" y="23"/>
                    </a:lnTo>
                    <a:lnTo>
                      <a:pt x="6" y="73"/>
                    </a:lnTo>
                    <a:lnTo>
                      <a:pt x="42" y="73"/>
                    </a:lnTo>
                    <a:lnTo>
                      <a:pt x="42" y="23"/>
                    </a:lnTo>
                    <a:lnTo>
                      <a:pt x="42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30" y="8"/>
                    </a:lnTo>
                    <a:lnTo>
                      <a:pt x="25" y="7"/>
                    </a:lnTo>
                    <a:lnTo>
                      <a:pt x="23" y="7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2"/>
                    </a:lnTo>
                    <a:lnTo>
                      <a:pt x="48" y="23"/>
                    </a:lnTo>
                    <a:lnTo>
                      <a:pt x="48" y="78"/>
                    </a:lnTo>
                    <a:lnTo>
                      <a:pt x="0" y="78"/>
                    </a:lnTo>
                    <a:lnTo>
                      <a:pt x="0" y="23"/>
                    </a:lnTo>
                    <a:lnTo>
                      <a:pt x="4" y="12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2" name="Freeform 145"/>
              <p:cNvSpPr>
                <a:spLocks noEditPoints="1"/>
              </p:cNvSpPr>
              <p:nvPr/>
            </p:nvSpPr>
            <p:spPr bwMode="auto">
              <a:xfrm>
                <a:off x="5556251" y="4892676"/>
                <a:ext cx="74613" cy="177800"/>
              </a:xfrm>
              <a:custGeom>
                <a:avLst/>
                <a:gdLst>
                  <a:gd name="T0" fmla="*/ 22 w 47"/>
                  <a:gd name="T1" fmla="*/ 7 h 112"/>
                  <a:gd name="T2" fmla="*/ 18 w 47"/>
                  <a:gd name="T3" fmla="*/ 7 h 112"/>
                  <a:gd name="T4" fmla="*/ 14 w 47"/>
                  <a:gd name="T5" fmla="*/ 9 h 112"/>
                  <a:gd name="T6" fmla="*/ 11 w 47"/>
                  <a:gd name="T7" fmla="*/ 11 h 112"/>
                  <a:gd name="T8" fmla="*/ 8 w 47"/>
                  <a:gd name="T9" fmla="*/ 15 h 112"/>
                  <a:gd name="T10" fmla="*/ 6 w 47"/>
                  <a:gd name="T11" fmla="*/ 19 h 112"/>
                  <a:gd name="T12" fmla="*/ 6 w 47"/>
                  <a:gd name="T13" fmla="*/ 23 h 112"/>
                  <a:gd name="T14" fmla="*/ 6 w 47"/>
                  <a:gd name="T15" fmla="*/ 107 h 112"/>
                  <a:gd name="T16" fmla="*/ 42 w 47"/>
                  <a:gd name="T17" fmla="*/ 107 h 112"/>
                  <a:gd name="T18" fmla="*/ 42 w 47"/>
                  <a:gd name="T19" fmla="*/ 23 h 112"/>
                  <a:gd name="T20" fmla="*/ 41 w 47"/>
                  <a:gd name="T21" fmla="*/ 19 h 112"/>
                  <a:gd name="T22" fmla="*/ 40 w 47"/>
                  <a:gd name="T23" fmla="*/ 15 h 112"/>
                  <a:gd name="T24" fmla="*/ 37 w 47"/>
                  <a:gd name="T25" fmla="*/ 11 h 112"/>
                  <a:gd name="T26" fmla="*/ 33 w 47"/>
                  <a:gd name="T27" fmla="*/ 9 h 112"/>
                  <a:gd name="T28" fmla="*/ 29 w 47"/>
                  <a:gd name="T29" fmla="*/ 7 h 112"/>
                  <a:gd name="T30" fmla="*/ 25 w 47"/>
                  <a:gd name="T31" fmla="*/ 7 h 112"/>
                  <a:gd name="T32" fmla="*/ 22 w 47"/>
                  <a:gd name="T33" fmla="*/ 7 h 112"/>
                  <a:gd name="T34" fmla="*/ 22 w 47"/>
                  <a:gd name="T35" fmla="*/ 0 h 112"/>
                  <a:gd name="T36" fmla="*/ 25 w 47"/>
                  <a:gd name="T37" fmla="*/ 0 h 112"/>
                  <a:gd name="T38" fmla="*/ 37 w 47"/>
                  <a:gd name="T39" fmla="*/ 4 h 112"/>
                  <a:gd name="T40" fmla="*/ 44 w 47"/>
                  <a:gd name="T41" fmla="*/ 12 h 112"/>
                  <a:gd name="T42" fmla="*/ 47 w 47"/>
                  <a:gd name="T43" fmla="*/ 23 h 112"/>
                  <a:gd name="T44" fmla="*/ 47 w 47"/>
                  <a:gd name="T45" fmla="*/ 112 h 112"/>
                  <a:gd name="T46" fmla="*/ 0 w 47"/>
                  <a:gd name="T47" fmla="*/ 112 h 112"/>
                  <a:gd name="T48" fmla="*/ 0 w 47"/>
                  <a:gd name="T49" fmla="*/ 23 h 112"/>
                  <a:gd name="T50" fmla="*/ 3 w 47"/>
                  <a:gd name="T51" fmla="*/ 12 h 112"/>
                  <a:gd name="T52" fmla="*/ 11 w 47"/>
                  <a:gd name="T53" fmla="*/ 4 h 112"/>
                  <a:gd name="T54" fmla="*/ 22 w 47"/>
                  <a:gd name="T55" fmla="*/ 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7" h="112">
                    <a:moveTo>
                      <a:pt x="22" y="7"/>
                    </a:moveTo>
                    <a:lnTo>
                      <a:pt x="18" y="7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5"/>
                    </a:lnTo>
                    <a:lnTo>
                      <a:pt x="6" y="19"/>
                    </a:lnTo>
                    <a:lnTo>
                      <a:pt x="6" y="23"/>
                    </a:lnTo>
                    <a:lnTo>
                      <a:pt x="6" y="107"/>
                    </a:lnTo>
                    <a:lnTo>
                      <a:pt x="42" y="107"/>
                    </a:lnTo>
                    <a:lnTo>
                      <a:pt x="42" y="23"/>
                    </a:lnTo>
                    <a:lnTo>
                      <a:pt x="41" y="19"/>
                    </a:lnTo>
                    <a:lnTo>
                      <a:pt x="40" y="15"/>
                    </a:lnTo>
                    <a:lnTo>
                      <a:pt x="37" y="11"/>
                    </a:lnTo>
                    <a:lnTo>
                      <a:pt x="33" y="9"/>
                    </a:lnTo>
                    <a:lnTo>
                      <a:pt x="29" y="7"/>
                    </a:lnTo>
                    <a:lnTo>
                      <a:pt x="25" y="7"/>
                    </a:lnTo>
                    <a:lnTo>
                      <a:pt x="22" y="7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7" y="4"/>
                    </a:lnTo>
                    <a:lnTo>
                      <a:pt x="44" y="12"/>
                    </a:lnTo>
                    <a:lnTo>
                      <a:pt x="47" y="23"/>
                    </a:lnTo>
                    <a:lnTo>
                      <a:pt x="47" y="112"/>
                    </a:lnTo>
                    <a:lnTo>
                      <a:pt x="0" y="112"/>
                    </a:lnTo>
                    <a:lnTo>
                      <a:pt x="0" y="23"/>
                    </a:lnTo>
                    <a:lnTo>
                      <a:pt x="3" y="12"/>
                    </a:lnTo>
                    <a:lnTo>
                      <a:pt x="11" y="4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146"/>
              <p:cNvSpPr>
                <a:spLocks noEditPoints="1"/>
              </p:cNvSpPr>
              <p:nvPr/>
            </p:nvSpPr>
            <p:spPr bwMode="auto">
              <a:xfrm>
                <a:off x="5662613" y="4840288"/>
                <a:ext cx="76200" cy="230188"/>
              </a:xfrm>
              <a:custGeom>
                <a:avLst/>
                <a:gdLst>
                  <a:gd name="T0" fmla="*/ 22 w 48"/>
                  <a:gd name="T1" fmla="*/ 6 h 145"/>
                  <a:gd name="T2" fmla="*/ 17 w 48"/>
                  <a:gd name="T3" fmla="*/ 6 h 145"/>
                  <a:gd name="T4" fmla="*/ 14 w 48"/>
                  <a:gd name="T5" fmla="*/ 8 h 145"/>
                  <a:gd name="T6" fmla="*/ 11 w 48"/>
                  <a:gd name="T7" fmla="*/ 11 h 145"/>
                  <a:gd name="T8" fmla="*/ 8 w 48"/>
                  <a:gd name="T9" fmla="*/ 14 h 145"/>
                  <a:gd name="T10" fmla="*/ 6 w 48"/>
                  <a:gd name="T11" fmla="*/ 18 h 145"/>
                  <a:gd name="T12" fmla="*/ 5 w 48"/>
                  <a:gd name="T13" fmla="*/ 23 h 145"/>
                  <a:gd name="T14" fmla="*/ 5 w 48"/>
                  <a:gd name="T15" fmla="*/ 140 h 145"/>
                  <a:gd name="T16" fmla="*/ 41 w 48"/>
                  <a:gd name="T17" fmla="*/ 140 h 145"/>
                  <a:gd name="T18" fmla="*/ 41 w 48"/>
                  <a:gd name="T19" fmla="*/ 23 h 145"/>
                  <a:gd name="T20" fmla="*/ 40 w 48"/>
                  <a:gd name="T21" fmla="*/ 18 h 145"/>
                  <a:gd name="T22" fmla="*/ 39 w 48"/>
                  <a:gd name="T23" fmla="*/ 14 h 145"/>
                  <a:gd name="T24" fmla="*/ 36 w 48"/>
                  <a:gd name="T25" fmla="*/ 11 h 145"/>
                  <a:gd name="T26" fmla="*/ 33 w 48"/>
                  <a:gd name="T27" fmla="*/ 8 h 145"/>
                  <a:gd name="T28" fmla="*/ 29 w 48"/>
                  <a:gd name="T29" fmla="*/ 6 h 145"/>
                  <a:gd name="T30" fmla="*/ 25 w 48"/>
                  <a:gd name="T31" fmla="*/ 6 h 145"/>
                  <a:gd name="T32" fmla="*/ 22 w 48"/>
                  <a:gd name="T33" fmla="*/ 6 h 145"/>
                  <a:gd name="T34" fmla="*/ 22 w 48"/>
                  <a:gd name="T35" fmla="*/ 0 h 145"/>
                  <a:gd name="T36" fmla="*/ 25 w 48"/>
                  <a:gd name="T37" fmla="*/ 0 h 145"/>
                  <a:gd name="T38" fmla="*/ 36 w 48"/>
                  <a:gd name="T39" fmla="*/ 3 h 145"/>
                  <a:gd name="T40" fmla="*/ 44 w 48"/>
                  <a:gd name="T41" fmla="*/ 12 h 145"/>
                  <a:gd name="T42" fmla="*/ 48 w 48"/>
                  <a:gd name="T43" fmla="*/ 23 h 145"/>
                  <a:gd name="T44" fmla="*/ 48 w 48"/>
                  <a:gd name="T45" fmla="*/ 145 h 145"/>
                  <a:gd name="T46" fmla="*/ 0 w 48"/>
                  <a:gd name="T47" fmla="*/ 145 h 145"/>
                  <a:gd name="T48" fmla="*/ 0 w 48"/>
                  <a:gd name="T49" fmla="*/ 23 h 145"/>
                  <a:gd name="T50" fmla="*/ 2 w 48"/>
                  <a:gd name="T51" fmla="*/ 12 h 145"/>
                  <a:gd name="T52" fmla="*/ 11 w 48"/>
                  <a:gd name="T53" fmla="*/ 3 h 145"/>
                  <a:gd name="T54" fmla="*/ 22 w 48"/>
                  <a:gd name="T55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45">
                    <a:moveTo>
                      <a:pt x="22" y="6"/>
                    </a:moveTo>
                    <a:lnTo>
                      <a:pt x="17" y="6"/>
                    </a:lnTo>
                    <a:lnTo>
                      <a:pt x="14" y="8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5" y="23"/>
                    </a:lnTo>
                    <a:lnTo>
                      <a:pt x="5" y="140"/>
                    </a:lnTo>
                    <a:lnTo>
                      <a:pt x="41" y="140"/>
                    </a:lnTo>
                    <a:lnTo>
                      <a:pt x="41" y="23"/>
                    </a:lnTo>
                    <a:lnTo>
                      <a:pt x="40" y="18"/>
                    </a:lnTo>
                    <a:lnTo>
                      <a:pt x="39" y="14"/>
                    </a:lnTo>
                    <a:lnTo>
                      <a:pt x="36" y="11"/>
                    </a:lnTo>
                    <a:lnTo>
                      <a:pt x="33" y="8"/>
                    </a:lnTo>
                    <a:lnTo>
                      <a:pt x="29" y="6"/>
                    </a:lnTo>
                    <a:lnTo>
                      <a:pt x="25" y="6"/>
                    </a:lnTo>
                    <a:lnTo>
                      <a:pt x="22" y="6"/>
                    </a:lnTo>
                    <a:close/>
                    <a:moveTo>
                      <a:pt x="22" y="0"/>
                    </a:moveTo>
                    <a:lnTo>
                      <a:pt x="25" y="0"/>
                    </a:lnTo>
                    <a:lnTo>
                      <a:pt x="36" y="3"/>
                    </a:lnTo>
                    <a:lnTo>
                      <a:pt x="44" y="12"/>
                    </a:lnTo>
                    <a:lnTo>
                      <a:pt x="48" y="23"/>
                    </a:lnTo>
                    <a:lnTo>
                      <a:pt x="48" y="145"/>
                    </a:lnTo>
                    <a:lnTo>
                      <a:pt x="0" y="145"/>
                    </a:lnTo>
                    <a:lnTo>
                      <a:pt x="0" y="23"/>
                    </a:lnTo>
                    <a:lnTo>
                      <a:pt x="2" y="12"/>
                    </a:lnTo>
                    <a:lnTo>
                      <a:pt x="11" y="3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4" name="Freeform 147"/>
              <p:cNvSpPr>
                <a:spLocks noEditPoints="1"/>
              </p:cNvSpPr>
              <p:nvPr/>
            </p:nvSpPr>
            <p:spPr bwMode="auto">
              <a:xfrm>
                <a:off x="5767388" y="4784726"/>
                <a:ext cx="76200" cy="285750"/>
              </a:xfrm>
              <a:custGeom>
                <a:avLst/>
                <a:gdLst>
                  <a:gd name="T0" fmla="*/ 23 w 48"/>
                  <a:gd name="T1" fmla="*/ 5 h 180"/>
                  <a:gd name="T2" fmla="*/ 19 w 48"/>
                  <a:gd name="T3" fmla="*/ 6 h 180"/>
                  <a:gd name="T4" fmla="*/ 14 w 48"/>
                  <a:gd name="T5" fmla="*/ 9 h 180"/>
                  <a:gd name="T6" fmla="*/ 11 w 48"/>
                  <a:gd name="T7" fmla="*/ 11 h 180"/>
                  <a:gd name="T8" fmla="*/ 8 w 48"/>
                  <a:gd name="T9" fmla="*/ 14 h 180"/>
                  <a:gd name="T10" fmla="*/ 7 w 48"/>
                  <a:gd name="T11" fmla="*/ 18 h 180"/>
                  <a:gd name="T12" fmla="*/ 6 w 48"/>
                  <a:gd name="T13" fmla="*/ 23 h 180"/>
                  <a:gd name="T14" fmla="*/ 6 w 48"/>
                  <a:gd name="T15" fmla="*/ 175 h 180"/>
                  <a:gd name="T16" fmla="*/ 41 w 48"/>
                  <a:gd name="T17" fmla="*/ 175 h 180"/>
                  <a:gd name="T18" fmla="*/ 41 w 48"/>
                  <a:gd name="T19" fmla="*/ 23 h 180"/>
                  <a:gd name="T20" fmla="*/ 41 w 48"/>
                  <a:gd name="T21" fmla="*/ 18 h 180"/>
                  <a:gd name="T22" fmla="*/ 39 w 48"/>
                  <a:gd name="T23" fmla="*/ 14 h 180"/>
                  <a:gd name="T24" fmla="*/ 37 w 48"/>
                  <a:gd name="T25" fmla="*/ 11 h 180"/>
                  <a:gd name="T26" fmla="*/ 34 w 48"/>
                  <a:gd name="T27" fmla="*/ 9 h 180"/>
                  <a:gd name="T28" fmla="*/ 29 w 48"/>
                  <a:gd name="T29" fmla="*/ 6 h 180"/>
                  <a:gd name="T30" fmla="*/ 25 w 48"/>
                  <a:gd name="T31" fmla="*/ 5 h 180"/>
                  <a:gd name="T32" fmla="*/ 23 w 48"/>
                  <a:gd name="T33" fmla="*/ 5 h 180"/>
                  <a:gd name="T34" fmla="*/ 23 w 48"/>
                  <a:gd name="T35" fmla="*/ 0 h 180"/>
                  <a:gd name="T36" fmla="*/ 25 w 48"/>
                  <a:gd name="T37" fmla="*/ 0 h 180"/>
                  <a:gd name="T38" fmla="*/ 37 w 48"/>
                  <a:gd name="T39" fmla="*/ 3 h 180"/>
                  <a:gd name="T40" fmla="*/ 45 w 48"/>
                  <a:gd name="T41" fmla="*/ 11 h 180"/>
                  <a:gd name="T42" fmla="*/ 48 w 48"/>
                  <a:gd name="T43" fmla="*/ 23 h 180"/>
                  <a:gd name="T44" fmla="*/ 48 w 48"/>
                  <a:gd name="T45" fmla="*/ 180 h 180"/>
                  <a:gd name="T46" fmla="*/ 0 w 48"/>
                  <a:gd name="T47" fmla="*/ 180 h 180"/>
                  <a:gd name="T48" fmla="*/ 0 w 48"/>
                  <a:gd name="T49" fmla="*/ 23 h 180"/>
                  <a:gd name="T50" fmla="*/ 3 w 48"/>
                  <a:gd name="T51" fmla="*/ 11 h 180"/>
                  <a:gd name="T52" fmla="*/ 11 w 48"/>
                  <a:gd name="T53" fmla="*/ 3 h 180"/>
                  <a:gd name="T54" fmla="*/ 23 w 48"/>
                  <a:gd name="T5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8" h="180">
                    <a:moveTo>
                      <a:pt x="23" y="5"/>
                    </a:moveTo>
                    <a:lnTo>
                      <a:pt x="19" y="6"/>
                    </a:lnTo>
                    <a:lnTo>
                      <a:pt x="14" y="9"/>
                    </a:lnTo>
                    <a:lnTo>
                      <a:pt x="11" y="11"/>
                    </a:lnTo>
                    <a:lnTo>
                      <a:pt x="8" y="14"/>
                    </a:lnTo>
                    <a:lnTo>
                      <a:pt x="7" y="18"/>
                    </a:lnTo>
                    <a:lnTo>
                      <a:pt x="6" y="23"/>
                    </a:lnTo>
                    <a:lnTo>
                      <a:pt x="6" y="175"/>
                    </a:lnTo>
                    <a:lnTo>
                      <a:pt x="41" y="175"/>
                    </a:lnTo>
                    <a:lnTo>
                      <a:pt x="41" y="23"/>
                    </a:lnTo>
                    <a:lnTo>
                      <a:pt x="41" y="18"/>
                    </a:lnTo>
                    <a:lnTo>
                      <a:pt x="39" y="14"/>
                    </a:lnTo>
                    <a:lnTo>
                      <a:pt x="37" y="11"/>
                    </a:lnTo>
                    <a:lnTo>
                      <a:pt x="34" y="9"/>
                    </a:lnTo>
                    <a:lnTo>
                      <a:pt x="29" y="6"/>
                    </a:lnTo>
                    <a:lnTo>
                      <a:pt x="25" y="5"/>
                    </a:lnTo>
                    <a:lnTo>
                      <a:pt x="23" y="5"/>
                    </a:lnTo>
                    <a:close/>
                    <a:moveTo>
                      <a:pt x="23" y="0"/>
                    </a:moveTo>
                    <a:lnTo>
                      <a:pt x="25" y="0"/>
                    </a:lnTo>
                    <a:lnTo>
                      <a:pt x="37" y="3"/>
                    </a:lnTo>
                    <a:lnTo>
                      <a:pt x="45" y="11"/>
                    </a:lnTo>
                    <a:lnTo>
                      <a:pt x="48" y="23"/>
                    </a:lnTo>
                    <a:lnTo>
                      <a:pt x="48" y="180"/>
                    </a:lnTo>
                    <a:lnTo>
                      <a:pt x="0" y="180"/>
                    </a:lnTo>
                    <a:lnTo>
                      <a:pt x="0" y="23"/>
                    </a:lnTo>
                    <a:lnTo>
                      <a:pt x="3" y="11"/>
                    </a:lnTo>
                    <a:lnTo>
                      <a:pt x="11" y="3"/>
                    </a:lnTo>
                    <a:lnTo>
                      <a:pt x="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148"/>
              <p:cNvSpPr>
                <a:spLocks/>
              </p:cNvSpPr>
              <p:nvPr/>
            </p:nvSpPr>
            <p:spPr bwMode="auto">
              <a:xfrm>
                <a:off x="5453063" y="4732338"/>
                <a:ext cx="293688" cy="153988"/>
              </a:xfrm>
              <a:custGeom>
                <a:avLst/>
                <a:gdLst>
                  <a:gd name="T0" fmla="*/ 134 w 185"/>
                  <a:gd name="T1" fmla="*/ 0 h 97"/>
                  <a:gd name="T2" fmla="*/ 185 w 185"/>
                  <a:gd name="T3" fmla="*/ 13 h 97"/>
                  <a:gd name="T4" fmla="*/ 160 w 185"/>
                  <a:gd name="T5" fmla="*/ 59 h 97"/>
                  <a:gd name="T6" fmla="*/ 155 w 185"/>
                  <a:gd name="T7" fmla="*/ 57 h 97"/>
                  <a:gd name="T8" fmla="*/ 173 w 185"/>
                  <a:gd name="T9" fmla="*/ 21 h 97"/>
                  <a:gd name="T10" fmla="*/ 2 w 185"/>
                  <a:gd name="T11" fmla="*/ 97 h 97"/>
                  <a:gd name="T12" fmla="*/ 0 w 185"/>
                  <a:gd name="T13" fmla="*/ 92 h 97"/>
                  <a:gd name="T14" fmla="*/ 171 w 185"/>
                  <a:gd name="T15" fmla="*/ 16 h 97"/>
                  <a:gd name="T16" fmla="*/ 133 w 185"/>
                  <a:gd name="T17" fmla="*/ 6 h 97"/>
                  <a:gd name="T18" fmla="*/ 134 w 18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97">
                    <a:moveTo>
                      <a:pt x="134" y="0"/>
                    </a:moveTo>
                    <a:lnTo>
                      <a:pt x="185" y="13"/>
                    </a:lnTo>
                    <a:lnTo>
                      <a:pt x="160" y="59"/>
                    </a:lnTo>
                    <a:lnTo>
                      <a:pt x="155" y="57"/>
                    </a:lnTo>
                    <a:lnTo>
                      <a:pt x="173" y="21"/>
                    </a:lnTo>
                    <a:lnTo>
                      <a:pt x="2" y="97"/>
                    </a:lnTo>
                    <a:lnTo>
                      <a:pt x="0" y="92"/>
                    </a:lnTo>
                    <a:lnTo>
                      <a:pt x="171" y="16"/>
                    </a:lnTo>
                    <a:lnTo>
                      <a:pt x="133" y="6"/>
                    </a:lnTo>
                    <a:lnTo>
                      <a:pt x="1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7326383" y="4173021"/>
              <a:ext cx="607909" cy="538235"/>
              <a:chOff x="6907213" y="4678363"/>
              <a:chExt cx="554038" cy="490538"/>
            </a:xfrm>
            <a:grpFill/>
          </p:grpSpPr>
          <p:sp>
            <p:nvSpPr>
              <p:cNvPr id="201" name="Freeform 149"/>
              <p:cNvSpPr>
                <a:spLocks noEditPoints="1"/>
              </p:cNvSpPr>
              <p:nvPr/>
            </p:nvSpPr>
            <p:spPr bwMode="auto">
              <a:xfrm>
                <a:off x="6907213" y="4678363"/>
                <a:ext cx="554038" cy="490538"/>
              </a:xfrm>
              <a:custGeom>
                <a:avLst/>
                <a:gdLst>
                  <a:gd name="T0" fmla="*/ 13 w 349"/>
                  <a:gd name="T1" fmla="*/ 182 h 309"/>
                  <a:gd name="T2" fmla="*/ 193 w 349"/>
                  <a:gd name="T3" fmla="*/ 154 h 309"/>
                  <a:gd name="T4" fmla="*/ 292 w 349"/>
                  <a:gd name="T5" fmla="*/ 118 h 309"/>
                  <a:gd name="T6" fmla="*/ 338 w 349"/>
                  <a:gd name="T7" fmla="*/ 166 h 309"/>
                  <a:gd name="T8" fmla="*/ 198 w 349"/>
                  <a:gd name="T9" fmla="*/ 114 h 309"/>
                  <a:gd name="T10" fmla="*/ 343 w 349"/>
                  <a:gd name="T11" fmla="*/ 303 h 309"/>
                  <a:gd name="T12" fmla="*/ 286 w 349"/>
                  <a:gd name="T13" fmla="*/ 171 h 309"/>
                  <a:gd name="T14" fmla="*/ 198 w 349"/>
                  <a:gd name="T15" fmla="*/ 114 h 309"/>
                  <a:gd name="T16" fmla="*/ 57 w 349"/>
                  <a:gd name="T17" fmla="*/ 120 h 309"/>
                  <a:gd name="T18" fmla="*/ 193 w 349"/>
                  <a:gd name="T19" fmla="*/ 108 h 309"/>
                  <a:gd name="T20" fmla="*/ 207 w 349"/>
                  <a:gd name="T21" fmla="*/ 21 h 309"/>
                  <a:gd name="T22" fmla="*/ 54 w 349"/>
                  <a:gd name="T23" fmla="*/ 5 h 309"/>
                  <a:gd name="T24" fmla="*/ 46 w 349"/>
                  <a:gd name="T25" fmla="*/ 7 h 309"/>
                  <a:gd name="T26" fmla="*/ 42 w 349"/>
                  <a:gd name="T27" fmla="*/ 14 h 309"/>
                  <a:gd name="T28" fmla="*/ 41 w 349"/>
                  <a:gd name="T29" fmla="*/ 123 h 309"/>
                  <a:gd name="T30" fmla="*/ 44 w 349"/>
                  <a:gd name="T31" fmla="*/ 131 h 309"/>
                  <a:gd name="T32" fmla="*/ 50 w 349"/>
                  <a:gd name="T33" fmla="*/ 135 h 309"/>
                  <a:gd name="T34" fmla="*/ 193 w 349"/>
                  <a:gd name="T35" fmla="*/ 136 h 309"/>
                  <a:gd name="T36" fmla="*/ 51 w 349"/>
                  <a:gd name="T37" fmla="*/ 127 h 309"/>
                  <a:gd name="T38" fmla="*/ 212 w 349"/>
                  <a:gd name="T39" fmla="*/ 15 h 309"/>
                  <a:gd name="T40" fmla="*/ 222 w 349"/>
                  <a:gd name="T41" fmla="*/ 108 h 309"/>
                  <a:gd name="T42" fmla="*/ 222 w 349"/>
                  <a:gd name="T43" fmla="*/ 14 h 309"/>
                  <a:gd name="T44" fmla="*/ 218 w 349"/>
                  <a:gd name="T45" fmla="*/ 7 h 309"/>
                  <a:gd name="T46" fmla="*/ 210 w 349"/>
                  <a:gd name="T47" fmla="*/ 5 h 309"/>
                  <a:gd name="T48" fmla="*/ 54 w 349"/>
                  <a:gd name="T49" fmla="*/ 0 h 309"/>
                  <a:gd name="T50" fmla="*/ 219 w 349"/>
                  <a:gd name="T51" fmla="*/ 2 h 309"/>
                  <a:gd name="T52" fmla="*/ 229 w 349"/>
                  <a:gd name="T53" fmla="*/ 18 h 309"/>
                  <a:gd name="T54" fmla="*/ 291 w 349"/>
                  <a:gd name="T55" fmla="*/ 108 h 309"/>
                  <a:gd name="T56" fmla="*/ 349 w 349"/>
                  <a:gd name="T57" fmla="*/ 309 h 309"/>
                  <a:gd name="T58" fmla="*/ 193 w 349"/>
                  <a:gd name="T59" fmla="*/ 188 h 309"/>
                  <a:gd name="T60" fmla="*/ 37 w 349"/>
                  <a:gd name="T61" fmla="*/ 148 h 309"/>
                  <a:gd name="T62" fmla="*/ 193 w 349"/>
                  <a:gd name="T63" fmla="*/ 142 h 309"/>
                  <a:gd name="T64" fmla="*/ 44 w 349"/>
                  <a:gd name="T65" fmla="*/ 140 h 309"/>
                  <a:gd name="T66" fmla="*/ 35 w 349"/>
                  <a:gd name="T67" fmla="*/ 123 h 309"/>
                  <a:gd name="T68" fmla="*/ 38 w 349"/>
                  <a:gd name="T69" fmla="*/ 8 h 309"/>
                  <a:gd name="T70" fmla="*/ 54 w 349"/>
                  <a:gd name="T7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49" h="309">
                    <a:moveTo>
                      <a:pt x="40" y="154"/>
                    </a:moveTo>
                    <a:lnTo>
                      <a:pt x="13" y="182"/>
                    </a:lnTo>
                    <a:lnTo>
                      <a:pt x="193" y="182"/>
                    </a:lnTo>
                    <a:lnTo>
                      <a:pt x="193" y="154"/>
                    </a:lnTo>
                    <a:lnTo>
                      <a:pt x="40" y="154"/>
                    </a:lnTo>
                    <a:close/>
                    <a:moveTo>
                      <a:pt x="292" y="118"/>
                    </a:moveTo>
                    <a:lnTo>
                      <a:pt x="292" y="166"/>
                    </a:lnTo>
                    <a:lnTo>
                      <a:pt x="338" y="166"/>
                    </a:lnTo>
                    <a:lnTo>
                      <a:pt x="292" y="118"/>
                    </a:lnTo>
                    <a:close/>
                    <a:moveTo>
                      <a:pt x="198" y="114"/>
                    </a:moveTo>
                    <a:lnTo>
                      <a:pt x="198" y="303"/>
                    </a:lnTo>
                    <a:lnTo>
                      <a:pt x="343" y="303"/>
                    </a:lnTo>
                    <a:lnTo>
                      <a:pt x="343" y="171"/>
                    </a:lnTo>
                    <a:lnTo>
                      <a:pt x="286" y="171"/>
                    </a:lnTo>
                    <a:lnTo>
                      <a:pt x="286" y="114"/>
                    </a:lnTo>
                    <a:lnTo>
                      <a:pt x="198" y="114"/>
                    </a:lnTo>
                    <a:close/>
                    <a:moveTo>
                      <a:pt x="57" y="21"/>
                    </a:moveTo>
                    <a:lnTo>
                      <a:pt x="57" y="120"/>
                    </a:lnTo>
                    <a:lnTo>
                      <a:pt x="193" y="120"/>
                    </a:lnTo>
                    <a:lnTo>
                      <a:pt x="193" y="108"/>
                    </a:lnTo>
                    <a:lnTo>
                      <a:pt x="207" y="108"/>
                    </a:lnTo>
                    <a:lnTo>
                      <a:pt x="207" y="21"/>
                    </a:lnTo>
                    <a:lnTo>
                      <a:pt x="57" y="21"/>
                    </a:lnTo>
                    <a:close/>
                    <a:moveTo>
                      <a:pt x="54" y="5"/>
                    </a:moveTo>
                    <a:lnTo>
                      <a:pt x="50" y="6"/>
                    </a:lnTo>
                    <a:lnTo>
                      <a:pt x="46" y="7"/>
                    </a:lnTo>
                    <a:lnTo>
                      <a:pt x="44" y="10"/>
                    </a:lnTo>
                    <a:lnTo>
                      <a:pt x="42" y="14"/>
                    </a:lnTo>
                    <a:lnTo>
                      <a:pt x="41" y="18"/>
                    </a:lnTo>
                    <a:lnTo>
                      <a:pt x="41" y="123"/>
                    </a:lnTo>
                    <a:lnTo>
                      <a:pt x="42" y="128"/>
                    </a:lnTo>
                    <a:lnTo>
                      <a:pt x="44" y="131"/>
                    </a:lnTo>
                    <a:lnTo>
                      <a:pt x="46" y="133"/>
                    </a:lnTo>
                    <a:lnTo>
                      <a:pt x="50" y="135"/>
                    </a:lnTo>
                    <a:lnTo>
                      <a:pt x="54" y="136"/>
                    </a:lnTo>
                    <a:lnTo>
                      <a:pt x="193" y="136"/>
                    </a:lnTo>
                    <a:lnTo>
                      <a:pt x="193" y="127"/>
                    </a:lnTo>
                    <a:lnTo>
                      <a:pt x="51" y="127"/>
                    </a:lnTo>
                    <a:lnTo>
                      <a:pt x="51" y="15"/>
                    </a:lnTo>
                    <a:lnTo>
                      <a:pt x="212" y="15"/>
                    </a:lnTo>
                    <a:lnTo>
                      <a:pt x="212" y="108"/>
                    </a:lnTo>
                    <a:lnTo>
                      <a:pt x="222" y="108"/>
                    </a:lnTo>
                    <a:lnTo>
                      <a:pt x="222" y="18"/>
                    </a:lnTo>
                    <a:lnTo>
                      <a:pt x="222" y="14"/>
                    </a:lnTo>
                    <a:lnTo>
                      <a:pt x="220" y="10"/>
                    </a:lnTo>
                    <a:lnTo>
                      <a:pt x="218" y="7"/>
                    </a:lnTo>
                    <a:lnTo>
                      <a:pt x="214" y="6"/>
                    </a:lnTo>
                    <a:lnTo>
                      <a:pt x="210" y="5"/>
                    </a:lnTo>
                    <a:lnTo>
                      <a:pt x="54" y="5"/>
                    </a:lnTo>
                    <a:close/>
                    <a:moveTo>
                      <a:pt x="54" y="0"/>
                    </a:moveTo>
                    <a:lnTo>
                      <a:pt x="210" y="0"/>
                    </a:lnTo>
                    <a:lnTo>
                      <a:pt x="219" y="2"/>
                    </a:lnTo>
                    <a:lnTo>
                      <a:pt x="227" y="8"/>
                    </a:lnTo>
                    <a:lnTo>
                      <a:pt x="229" y="18"/>
                    </a:lnTo>
                    <a:lnTo>
                      <a:pt x="229" y="108"/>
                    </a:lnTo>
                    <a:lnTo>
                      <a:pt x="291" y="108"/>
                    </a:lnTo>
                    <a:lnTo>
                      <a:pt x="349" y="167"/>
                    </a:lnTo>
                    <a:lnTo>
                      <a:pt x="349" y="309"/>
                    </a:lnTo>
                    <a:lnTo>
                      <a:pt x="193" y="309"/>
                    </a:lnTo>
                    <a:lnTo>
                      <a:pt x="193" y="188"/>
                    </a:lnTo>
                    <a:lnTo>
                      <a:pt x="0" y="188"/>
                    </a:lnTo>
                    <a:lnTo>
                      <a:pt x="37" y="148"/>
                    </a:lnTo>
                    <a:lnTo>
                      <a:pt x="193" y="148"/>
                    </a:lnTo>
                    <a:lnTo>
                      <a:pt x="193" y="142"/>
                    </a:lnTo>
                    <a:lnTo>
                      <a:pt x="54" y="142"/>
                    </a:lnTo>
                    <a:lnTo>
                      <a:pt x="44" y="140"/>
                    </a:lnTo>
                    <a:lnTo>
                      <a:pt x="38" y="133"/>
                    </a:lnTo>
                    <a:lnTo>
                      <a:pt x="35" y="123"/>
                    </a:lnTo>
                    <a:lnTo>
                      <a:pt x="35" y="18"/>
                    </a:lnTo>
                    <a:lnTo>
                      <a:pt x="38" y="8"/>
                    </a:lnTo>
                    <a:lnTo>
                      <a:pt x="44" y="2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2" name="Freeform 150"/>
              <p:cNvSpPr>
                <a:spLocks/>
              </p:cNvSpPr>
              <p:nvPr/>
            </p:nvSpPr>
            <p:spPr bwMode="auto">
              <a:xfrm>
                <a:off x="7296151" y="4713288"/>
                <a:ext cx="161925" cy="138113"/>
              </a:xfrm>
              <a:custGeom>
                <a:avLst/>
                <a:gdLst>
                  <a:gd name="T0" fmla="*/ 1 w 102"/>
                  <a:gd name="T1" fmla="*/ 0 h 87"/>
                  <a:gd name="T2" fmla="*/ 24 w 102"/>
                  <a:gd name="T3" fmla="*/ 8 h 87"/>
                  <a:gd name="T4" fmla="*/ 44 w 102"/>
                  <a:gd name="T5" fmla="*/ 19 h 87"/>
                  <a:gd name="T6" fmla="*/ 63 w 102"/>
                  <a:gd name="T7" fmla="*/ 34 h 87"/>
                  <a:gd name="T8" fmla="*/ 78 w 102"/>
                  <a:gd name="T9" fmla="*/ 51 h 87"/>
                  <a:gd name="T10" fmla="*/ 90 w 102"/>
                  <a:gd name="T11" fmla="*/ 73 h 87"/>
                  <a:gd name="T12" fmla="*/ 97 w 102"/>
                  <a:gd name="T13" fmla="*/ 37 h 87"/>
                  <a:gd name="T14" fmla="*/ 102 w 102"/>
                  <a:gd name="T15" fmla="*/ 38 h 87"/>
                  <a:gd name="T16" fmla="*/ 93 w 102"/>
                  <a:gd name="T17" fmla="*/ 87 h 87"/>
                  <a:gd name="T18" fmla="*/ 47 w 102"/>
                  <a:gd name="T19" fmla="*/ 67 h 87"/>
                  <a:gd name="T20" fmla="*/ 50 w 102"/>
                  <a:gd name="T21" fmla="*/ 61 h 87"/>
                  <a:gd name="T22" fmla="*/ 86 w 102"/>
                  <a:gd name="T23" fmla="*/ 78 h 87"/>
                  <a:gd name="T24" fmla="*/ 74 w 102"/>
                  <a:gd name="T25" fmla="*/ 57 h 87"/>
                  <a:gd name="T26" fmla="*/ 60 w 102"/>
                  <a:gd name="T27" fmla="*/ 40 h 87"/>
                  <a:gd name="T28" fmla="*/ 42 w 102"/>
                  <a:gd name="T29" fmla="*/ 24 h 87"/>
                  <a:gd name="T30" fmla="*/ 23 w 102"/>
                  <a:gd name="T31" fmla="*/ 13 h 87"/>
                  <a:gd name="T32" fmla="*/ 0 w 102"/>
                  <a:gd name="T33" fmla="*/ 6 h 87"/>
                  <a:gd name="T34" fmla="*/ 1 w 102"/>
                  <a:gd name="T35" fmla="*/ 0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2" h="87">
                    <a:moveTo>
                      <a:pt x="1" y="0"/>
                    </a:moveTo>
                    <a:lnTo>
                      <a:pt x="24" y="8"/>
                    </a:lnTo>
                    <a:lnTo>
                      <a:pt x="44" y="19"/>
                    </a:lnTo>
                    <a:lnTo>
                      <a:pt x="63" y="34"/>
                    </a:lnTo>
                    <a:lnTo>
                      <a:pt x="78" y="51"/>
                    </a:lnTo>
                    <a:lnTo>
                      <a:pt x="90" y="73"/>
                    </a:lnTo>
                    <a:lnTo>
                      <a:pt x="97" y="37"/>
                    </a:lnTo>
                    <a:lnTo>
                      <a:pt x="102" y="38"/>
                    </a:lnTo>
                    <a:lnTo>
                      <a:pt x="93" y="87"/>
                    </a:lnTo>
                    <a:lnTo>
                      <a:pt x="47" y="67"/>
                    </a:lnTo>
                    <a:lnTo>
                      <a:pt x="50" y="61"/>
                    </a:lnTo>
                    <a:lnTo>
                      <a:pt x="86" y="78"/>
                    </a:lnTo>
                    <a:lnTo>
                      <a:pt x="74" y="57"/>
                    </a:lnTo>
                    <a:lnTo>
                      <a:pt x="60" y="40"/>
                    </a:lnTo>
                    <a:lnTo>
                      <a:pt x="42" y="24"/>
                    </a:lnTo>
                    <a:lnTo>
                      <a:pt x="23" y="13"/>
                    </a:lnTo>
                    <a:lnTo>
                      <a:pt x="0" y="6"/>
                    </a:lnTo>
                    <a:lnTo>
                      <a:pt x="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151"/>
              <p:cNvSpPr>
                <a:spLocks/>
              </p:cNvSpPr>
              <p:nvPr/>
            </p:nvSpPr>
            <p:spPr bwMode="auto">
              <a:xfrm>
                <a:off x="7050088" y="5016501"/>
                <a:ext cx="133350" cy="114300"/>
              </a:xfrm>
              <a:custGeom>
                <a:avLst/>
                <a:gdLst>
                  <a:gd name="T0" fmla="*/ 2 w 84"/>
                  <a:gd name="T1" fmla="*/ 0 h 72"/>
                  <a:gd name="T2" fmla="*/ 50 w 84"/>
                  <a:gd name="T3" fmla="*/ 14 h 72"/>
                  <a:gd name="T4" fmla="*/ 49 w 84"/>
                  <a:gd name="T5" fmla="*/ 19 h 72"/>
                  <a:gd name="T6" fmla="*/ 11 w 84"/>
                  <a:gd name="T7" fmla="*/ 8 h 72"/>
                  <a:gd name="T8" fmla="*/ 25 w 84"/>
                  <a:gd name="T9" fmla="*/ 28 h 72"/>
                  <a:gd name="T10" fmla="*/ 42 w 84"/>
                  <a:gd name="T11" fmla="*/ 45 h 72"/>
                  <a:gd name="T12" fmla="*/ 62 w 84"/>
                  <a:gd name="T13" fmla="*/ 57 h 72"/>
                  <a:gd name="T14" fmla="*/ 84 w 84"/>
                  <a:gd name="T15" fmla="*/ 66 h 72"/>
                  <a:gd name="T16" fmla="*/ 82 w 84"/>
                  <a:gd name="T17" fmla="*/ 72 h 72"/>
                  <a:gd name="T18" fmla="*/ 59 w 84"/>
                  <a:gd name="T19" fmla="*/ 64 h 72"/>
                  <a:gd name="T20" fmla="*/ 39 w 84"/>
                  <a:gd name="T21" fmla="*/ 51 h 72"/>
                  <a:gd name="T22" fmla="*/ 21 w 84"/>
                  <a:gd name="T23" fmla="*/ 34 h 72"/>
                  <a:gd name="T24" fmla="*/ 7 w 84"/>
                  <a:gd name="T25" fmla="*/ 15 h 72"/>
                  <a:gd name="T26" fmla="*/ 5 w 84"/>
                  <a:gd name="T27" fmla="*/ 51 h 72"/>
                  <a:gd name="T28" fmla="*/ 0 w 84"/>
                  <a:gd name="T29" fmla="*/ 51 h 72"/>
                  <a:gd name="T30" fmla="*/ 2 w 84"/>
                  <a:gd name="T31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2">
                    <a:moveTo>
                      <a:pt x="2" y="0"/>
                    </a:moveTo>
                    <a:lnTo>
                      <a:pt x="50" y="14"/>
                    </a:lnTo>
                    <a:lnTo>
                      <a:pt x="49" y="19"/>
                    </a:lnTo>
                    <a:lnTo>
                      <a:pt x="11" y="8"/>
                    </a:lnTo>
                    <a:lnTo>
                      <a:pt x="25" y="28"/>
                    </a:lnTo>
                    <a:lnTo>
                      <a:pt x="42" y="45"/>
                    </a:lnTo>
                    <a:lnTo>
                      <a:pt x="62" y="57"/>
                    </a:lnTo>
                    <a:lnTo>
                      <a:pt x="84" y="66"/>
                    </a:lnTo>
                    <a:lnTo>
                      <a:pt x="82" y="72"/>
                    </a:lnTo>
                    <a:lnTo>
                      <a:pt x="59" y="64"/>
                    </a:lnTo>
                    <a:lnTo>
                      <a:pt x="39" y="51"/>
                    </a:lnTo>
                    <a:lnTo>
                      <a:pt x="21" y="34"/>
                    </a:lnTo>
                    <a:lnTo>
                      <a:pt x="7" y="15"/>
                    </a:lnTo>
                    <a:lnTo>
                      <a:pt x="5" y="51"/>
                    </a:lnTo>
                    <a:lnTo>
                      <a:pt x="0" y="5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895830" y="1935217"/>
            <a:ext cx="571765" cy="1692604"/>
            <a:chOff x="6966525" y="1680422"/>
            <a:chExt cx="658423" cy="1949140"/>
          </a:xfrm>
          <a:solidFill>
            <a:schemeClr val="accent3"/>
          </a:solidFill>
        </p:grpSpPr>
        <p:sp>
          <p:nvSpPr>
            <p:cNvPr id="200" name="Freeform 107"/>
            <p:cNvSpPr>
              <a:spLocks/>
            </p:cNvSpPr>
            <p:nvPr/>
          </p:nvSpPr>
          <p:spPr bwMode="auto">
            <a:xfrm>
              <a:off x="6966525" y="1680422"/>
              <a:ext cx="658423" cy="1949140"/>
            </a:xfrm>
            <a:custGeom>
              <a:avLst/>
              <a:gdLst>
                <a:gd name="T0" fmla="*/ 0 w 378"/>
                <a:gd name="T1" fmla="*/ 0 h 1119"/>
                <a:gd name="T2" fmla="*/ 260 w 378"/>
                <a:gd name="T3" fmla="*/ 37 h 1119"/>
                <a:gd name="T4" fmla="*/ 285 w 378"/>
                <a:gd name="T5" fmla="*/ 42 h 1119"/>
                <a:gd name="T6" fmla="*/ 306 w 378"/>
                <a:gd name="T7" fmla="*/ 50 h 1119"/>
                <a:gd name="T8" fmla="*/ 327 w 378"/>
                <a:gd name="T9" fmla="*/ 60 h 1119"/>
                <a:gd name="T10" fmla="*/ 344 w 378"/>
                <a:gd name="T11" fmla="*/ 72 h 1119"/>
                <a:gd name="T12" fmla="*/ 358 w 378"/>
                <a:gd name="T13" fmla="*/ 86 h 1119"/>
                <a:gd name="T14" fmla="*/ 369 w 378"/>
                <a:gd name="T15" fmla="*/ 101 h 1119"/>
                <a:gd name="T16" fmla="*/ 376 w 378"/>
                <a:gd name="T17" fmla="*/ 119 h 1119"/>
                <a:gd name="T18" fmla="*/ 378 w 378"/>
                <a:gd name="T19" fmla="*/ 140 h 1119"/>
                <a:gd name="T20" fmla="*/ 378 w 378"/>
                <a:gd name="T21" fmla="*/ 968 h 1119"/>
                <a:gd name="T22" fmla="*/ 376 w 378"/>
                <a:gd name="T23" fmla="*/ 988 h 1119"/>
                <a:gd name="T24" fmla="*/ 369 w 378"/>
                <a:gd name="T25" fmla="*/ 1007 h 1119"/>
                <a:gd name="T26" fmla="*/ 359 w 378"/>
                <a:gd name="T27" fmla="*/ 1022 h 1119"/>
                <a:gd name="T28" fmla="*/ 345 w 378"/>
                <a:gd name="T29" fmla="*/ 1036 h 1119"/>
                <a:gd name="T30" fmla="*/ 328 w 378"/>
                <a:gd name="T31" fmla="*/ 1048 h 1119"/>
                <a:gd name="T32" fmla="*/ 307 w 378"/>
                <a:gd name="T33" fmla="*/ 1058 h 1119"/>
                <a:gd name="T34" fmla="*/ 285 w 378"/>
                <a:gd name="T35" fmla="*/ 1066 h 1119"/>
                <a:gd name="T36" fmla="*/ 260 w 378"/>
                <a:gd name="T37" fmla="*/ 1071 h 1119"/>
                <a:gd name="T38" fmla="*/ 0 w 378"/>
                <a:gd name="T39" fmla="*/ 1119 h 1119"/>
                <a:gd name="T40" fmla="*/ 0 w 378"/>
                <a:gd name="T41" fmla="*/ 0 h 1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8" h="1119">
                  <a:moveTo>
                    <a:pt x="0" y="0"/>
                  </a:moveTo>
                  <a:lnTo>
                    <a:pt x="260" y="37"/>
                  </a:lnTo>
                  <a:lnTo>
                    <a:pt x="285" y="42"/>
                  </a:lnTo>
                  <a:lnTo>
                    <a:pt x="306" y="50"/>
                  </a:lnTo>
                  <a:lnTo>
                    <a:pt x="327" y="60"/>
                  </a:lnTo>
                  <a:lnTo>
                    <a:pt x="344" y="72"/>
                  </a:lnTo>
                  <a:lnTo>
                    <a:pt x="358" y="86"/>
                  </a:lnTo>
                  <a:lnTo>
                    <a:pt x="369" y="101"/>
                  </a:lnTo>
                  <a:lnTo>
                    <a:pt x="376" y="119"/>
                  </a:lnTo>
                  <a:lnTo>
                    <a:pt x="378" y="140"/>
                  </a:lnTo>
                  <a:lnTo>
                    <a:pt x="378" y="968"/>
                  </a:lnTo>
                  <a:lnTo>
                    <a:pt x="376" y="988"/>
                  </a:lnTo>
                  <a:lnTo>
                    <a:pt x="369" y="1007"/>
                  </a:lnTo>
                  <a:lnTo>
                    <a:pt x="359" y="1022"/>
                  </a:lnTo>
                  <a:lnTo>
                    <a:pt x="345" y="1036"/>
                  </a:lnTo>
                  <a:lnTo>
                    <a:pt x="328" y="1048"/>
                  </a:lnTo>
                  <a:lnTo>
                    <a:pt x="307" y="1058"/>
                  </a:lnTo>
                  <a:lnTo>
                    <a:pt x="285" y="1066"/>
                  </a:lnTo>
                  <a:lnTo>
                    <a:pt x="260" y="1071"/>
                  </a:lnTo>
                  <a:lnTo>
                    <a:pt x="0" y="11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254000" dist="38100" algn="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79405" tIns="39702" rIns="79405" bIns="39702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ct val="120000"/>
                </a:lnSpc>
              </a:pPr>
              <a:endParaRPr lang="zh-CN" altLang="en-US" sz="16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7095423" y="2482548"/>
              <a:ext cx="214247" cy="344888"/>
              <a:chOff x="6694371" y="3162328"/>
              <a:chExt cx="214247" cy="344888"/>
            </a:xfrm>
            <a:grpFill/>
          </p:grpSpPr>
          <p:sp>
            <p:nvSpPr>
              <p:cNvPr id="204" name="Freeform 159"/>
              <p:cNvSpPr>
                <a:spLocks/>
              </p:cNvSpPr>
              <p:nvPr/>
            </p:nvSpPr>
            <p:spPr bwMode="auto">
              <a:xfrm>
                <a:off x="6694371" y="3228519"/>
                <a:ext cx="198572" cy="278697"/>
              </a:xfrm>
              <a:custGeom>
                <a:avLst/>
                <a:gdLst>
                  <a:gd name="T0" fmla="*/ 64 w 114"/>
                  <a:gd name="T1" fmla="*/ 0 h 160"/>
                  <a:gd name="T2" fmla="*/ 71 w 114"/>
                  <a:gd name="T3" fmla="*/ 4 h 160"/>
                  <a:gd name="T4" fmla="*/ 89 w 114"/>
                  <a:gd name="T5" fmla="*/ 29 h 160"/>
                  <a:gd name="T6" fmla="*/ 103 w 114"/>
                  <a:gd name="T7" fmla="*/ 15 h 160"/>
                  <a:gd name="T8" fmla="*/ 105 w 114"/>
                  <a:gd name="T9" fmla="*/ 15 h 160"/>
                  <a:gd name="T10" fmla="*/ 109 w 114"/>
                  <a:gd name="T11" fmla="*/ 15 h 160"/>
                  <a:gd name="T12" fmla="*/ 112 w 114"/>
                  <a:gd name="T13" fmla="*/ 17 h 160"/>
                  <a:gd name="T14" fmla="*/ 114 w 114"/>
                  <a:gd name="T15" fmla="*/ 22 h 160"/>
                  <a:gd name="T16" fmla="*/ 112 w 114"/>
                  <a:gd name="T17" fmla="*/ 27 h 160"/>
                  <a:gd name="T18" fmla="*/ 92 w 114"/>
                  <a:gd name="T19" fmla="*/ 46 h 160"/>
                  <a:gd name="T20" fmla="*/ 91 w 114"/>
                  <a:gd name="T21" fmla="*/ 47 h 160"/>
                  <a:gd name="T22" fmla="*/ 86 w 114"/>
                  <a:gd name="T23" fmla="*/ 47 h 160"/>
                  <a:gd name="T24" fmla="*/ 81 w 114"/>
                  <a:gd name="T25" fmla="*/ 45 h 160"/>
                  <a:gd name="T26" fmla="*/ 72 w 114"/>
                  <a:gd name="T27" fmla="*/ 68 h 160"/>
                  <a:gd name="T28" fmla="*/ 69 w 114"/>
                  <a:gd name="T29" fmla="*/ 73 h 160"/>
                  <a:gd name="T30" fmla="*/ 68 w 114"/>
                  <a:gd name="T31" fmla="*/ 155 h 160"/>
                  <a:gd name="T32" fmla="*/ 64 w 114"/>
                  <a:gd name="T33" fmla="*/ 159 h 160"/>
                  <a:gd name="T34" fmla="*/ 57 w 114"/>
                  <a:gd name="T35" fmla="*/ 159 h 160"/>
                  <a:gd name="T36" fmla="*/ 53 w 114"/>
                  <a:gd name="T37" fmla="*/ 155 h 160"/>
                  <a:gd name="T38" fmla="*/ 52 w 114"/>
                  <a:gd name="T39" fmla="*/ 78 h 160"/>
                  <a:gd name="T40" fmla="*/ 46 w 114"/>
                  <a:gd name="T41" fmla="*/ 151 h 160"/>
                  <a:gd name="T42" fmla="*/ 43 w 114"/>
                  <a:gd name="T43" fmla="*/ 157 h 160"/>
                  <a:gd name="T44" fmla="*/ 37 w 114"/>
                  <a:gd name="T45" fmla="*/ 160 h 160"/>
                  <a:gd name="T46" fmla="*/ 31 w 114"/>
                  <a:gd name="T47" fmla="*/ 157 h 160"/>
                  <a:gd name="T48" fmla="*/ 28 w 114"/>
                  <a:gd name="T49" fmla="*/ 151 h 160"/>
                  <a:gd name="T50" fmla="*/ 27 w 114"/>
                  <a:gd name="T51" fmla="*/ 71 h 160"/>
                  <a:gd name="T52" fmla="*/ 26 w 114"/>
                  <a:gd name="T53" fmla="*/ 47 h 160"/>
                  <a:gd name="T54" fmla="*/ 13 w 114"/>
                  <a:gd name="T55" fmla="*/ 80 h 160"/>
                  <a:gd name="T56" fmla="*/ 8 w 114"/>
                  <a:gd name="T57" fmla="*/ 82 h 160"/>
                  <a:gd name="T58" fmla="*/ 2 w 114"/>
                  <a:gd name="T59" fmla="*/ 80 h 160"/>
                  <a:gd name="T60" fmla="*/ 0 w 114"/>
                  <a:gd name="T61" fmla="*/ 74 h 160"/>
                  <a:gd name="T62" fmla="*/ 25 w 114"/>
                  <a:gd name="T63" fmla="*/ 8 h 160"/>
                  <a:gd name="T64" fmla="*/ 26 w 114"/>
                  <a:gd name="T65" fmla="*/ 5 h 160"/>
                  <a:gd name="T66" fmla="*/ 29 w 114"/>
                  <a:gd name="T67" fmla="*/ 2 h 160"/>
                  <a:gd name="T68" fmla="*/ 34 w 114"/>
                  <a:gd name="T69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" h="160">
                    <a:moveTo>
                      <a:pt x="34" y="0"/>
                    </a:moveTo>
                    <a:lnTo>
                      <a:pt x="64" y="0"/>
                    </a:lnTo>
                    <a:lnTo>
                      <a:pt x="67" y="2"/>
                    </a:lnTo>
                    <a:lnTo>
                      <a:pt x="71" y="4"/>
                    </a:lnTo>
                    <a:lnTo>
                      <a:pt x="72" y="5"/>
                    </a:lnTo>
                    <a:lnTo>
                      <a:pt x="89" y="29"/>
                    </a:lnTo>
                    <a:lnTo>
                      <a:pt x="101" y="16"/>
                    </a:lnTo>
                    <a:lnTo>
                      <a:pt x="103" y="15"/>
                    </a:lnTo>
                    <a:lnTo>
                      <a:pt x="104" y="15"/>
                    </a:lnTo>
                    <a:lnTo>
                      <a:pt x="105" y="15"/>
                    </a:lnTo>
                    <a:lnTo>
                      <a:pt x="106" y="14"/>
                    </a:lnTo>
                    <a:lnTo>
                      <a:pt x="109" y="15"/>
                    </a:lnTo>
                    <a:lnTo>
                      <a:pt x="111" y="15"/>
                    </a:lnTo>
                    <a:lnTo>
                      <a:pt x="112" y="17"/>
                    </a:lnTo>
                    <a:lnTo>
                      <a:pt x="114" y="19"/>
                    </a:lnTo>
                    <a:lnTo>
                      <a:pt x="114" y="22"/>
                    </a:lnTo>
                    <a:lnTo>
                      <a:pt x="113" y="24"/>
                    </a:lnTo>
                    <a:lnTo>
                      <a:pt x="112" y="27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2" y="46"/>
                    </a:lnTo>
                    <a:lnTo>
                      <a:pt x="91" y="47"/>
                    </a:lnTo>
                    <a:lnTo>
                      <a:pt x="89" y="47"/>
                    </a:lnTo>
                    <a:lnTo>
                      <a:pt x="86" y="47"/>
                    </a:lnTo>
                    <a:lnTo>
                      <a:pt x="84" y="46"/>
                    </a:lnTo>
                    <a:lnTo>
                      <a:pt x="81" y="45"/>
                    </a:lnTo>
                    <a:lnTo>
                      <a:pt x="73" y="32"/>
                    </a:lnTo>
                    <a:lnTo>
                      <a:pt x="72" y="68"/>
                    </a:lnTo>
                    <a:lnTo>
                      <a:pt x="71" y="71"/>
                    </a:lnTo>
                    <a:lnTo>
                      <a:pt x="69" y="73"/>
                    </a:lnTo>
                    <a:lnTo>
                      <a:pt x="69" y="151"/>
                    </a:lnTo>
                    <a:lnTo>
                      <a:pt x="68" y="155"/>
                    </a:lnTo>
                    <a:lnTo>
                      <a:pt x="67" y="157"/>
                    </a:lnTo>
                    <a:lnTo>
                      <a:pt x="64" y="159"/>
                    </a:lnTo>
                    <a:lnTo>
                      <a:pt x="61" y="160"/>
                    </a:lnTo>
                    <a:lnTo>
                      <a:pt x="57" y="159"/>
                    </a:lnTo>
                    <a:lnTo>
                      <a:pt x="55" y="157"/>
                    </a:lnTo>
                    <a:lnTo>
                      <a:pt x="53" y="155"/>
                    </a:lnTo>
                    <a:lnTo>
                      <a:pt x="52" y="151"/>
                    </a:lnTo>
                    <a:lnTo>
                      <a:pt x="52" y="78"/>
                    </a:lnTo>
                    <a:lnTo>
                      <a:pt x="46" y="78"/>
                    </a:lnTo>
                    <a:lnTo>
                      <a:pt x="46" y="151"/>
                    </a:lnTo>
                    <a:lnTo>
                      <a:pt x="44" y="155"/>
                    </a:lnTo>
                    <a:lnTo>
                      <a:pt x="43" y="157"/>
                    </a:lnTo>
                    <a:lnTo>
                      <a:pt x="40" y="159"/>
                    </a:lnTo>
                    <a:lnTo>
                      <a:pt x="37" y="160"/>
                    </a:lnTo>
                    <a:lnTo>
                      <a:pt x="34" y="159"/>
                    </a:lnTo>
                    <a:lnTo>
                      <a:pt x="31" y="157"/>
                    </a:lnTo>
                    <a:lnTo>
                      <a:pt x="29" y="155"/>
                    </a:lnTo>
                    <a:lnTo>
                      <a:pt x="28" y="151"/>
                    </a:lnTo>
                    <a:lnTo>
                      <a:pt x="28" y="73"/>
                    </a:lnTo>
                    <a:lnTo>
                      <a:pt x="27" y="71"/>
                    </a:lnTo>
                    <a:lnTo>
                      <a:pt x="26" y="68"/>
                    </a:lnTo>
                    <a:lnTo>
                      <a:pt x="26" y="47"/>
                    </a:lnTo>
                    <a:lnTo>
                      <a:pt x="14" y="78"/>
                    </a:lnTo>
                    <a:lnTo>
                      <a:pt x="13" y="80"/>
                    </a:lnTo>
                    <a:lnTo>
                      <a:pt x="11" y="82"/>
                    </a:lnTo>
                    <a:lnTo>
                      <a:pt x="8" y="82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1" y="78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5" y="8"/>
                    </a:lnTo>
                    <a:lnTo>
                      <a:pt x="25" y="7"/>
                    </a:lnTo>
                    <a:lnTo>
                      <a:pt x="26" y="5"/>
                    </a:lnTo>
                    <a:lnTo>
                      <a:pt x="27" y="3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160"/>
              <p:cNvSpPr>
                <a:spLocks/>
              </p:cNvSpPr>
              <p:nvPr/>
            </p:nvSpPr>
            <p:spPr bwMode="auto">
              <a:xfrm>
                <a:off x="6746626" y="3162328"/>
                <a:ext cx="64449" cy="62707"/>
              </a:xfrm>
              <a:custGeom>
                <a:avLst/>
                <a:gdLst>
                  <a:gd name="T0" fmla="*/ 19 w 37"/>
                  <a:gd name="T1" fmla="*/ 0 h 36"/>
                  <a:gd name="T2" fmla="*/ 29 w 37"/>
                  <a:gd name="T3" fmla="*/ 3 h 36"/>
                  <a:gd name="T4" fmla="*/ 35 w 37"/>
                  <a:gd name="T5" fmla="*/ 9 h 36"/>
                  <a:gd name="T6" fmla="*/ 37 w 37"/>
                  <a:gd name="T7" fmla="*/ 18 h 36"/>
                  <a:gd name="T8" fmla="*/ 35 w 37"/>
                  <a:gd name="T9" fmla="*/ 28 h 36"/>
                  <a:gd name="T10" fmla="*/ 29 w 37"/>
                  <a:gd name="T11" fmla="*/ 34 h 36"/>
                  <a:gd name="T12" fmla="*/ 19 w 37"/>
                  <a:gd name="T13" fmla="*/ 36 h 36"/>
                  <a:gd name="T14" fmla="*/ 10 w 37"/>
                  <a:gd name="T15" fmla="*/ 34 h 36"/>
                  <a:gd name="T16" fmla="*/ 4 w 37"/>
                  <a:gd name="T17" fmla="*/ 28 h 36"/>
                  <a:gd name="T18" fmla="*/ 0 w 37"/>
                  <a:gd name="T19" fmla="*/ 18 h 36"/>
                  <a:gd name="T20" fmla="*/ 4 w 37"/>
                  <a:gd name="T21" fmla="*/ 9 h 36"/>
                  <a:gd name="T22" fmla="*/ 10 w 37"/>
                  <a:gd name="T23" fmla="*/ 3 h 36"/>
                  <a:gd name="T24" fmla="*/ 19 w 37"/>
                  <a:gd name="T2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36">
                    <a:moveTo>
                      <a:pt x="19" y="0"/>
                    </a:moveTo>
                    <a:lnTo>
                      <a:pt x="29" y="3"/>
                    </a:lnTo>
                    <a:lnTo>
                      <a:pt x="35" y="9"/>
                    </a:lnTo>
                    <a:lnTo>
                      <a:pt x="37" y="18"/>
                    </a:lnTo>
                    <a:lnTo>
                      <a:pt x="35" y="28"/>
                    </a:lnTo>
                    <a:lnTo>
                      <a:pt x="29" y="34"/>
                    </a:lnTo>
                    <a:lnTo>
                      <a:pt x="19" y="36"/>
                    </a:lnTo>
                    <a:lnTo>
                      <a:pt x="10" y="34"/>
                    </a:lnTo>
                    <a:lnTo>
                      <a:pt x="4" y="28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10" y="3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6" name="Freeform 161"/>
              <p:cNvSpPr>
                <a:spLocks noEditPoints="1"/>
              </p:cNvSpPr>
              <p:nvPr/>
            </p:nvSpPr>
            <p:spPr bwMode="auto">
              <a:xfrm>
                <a:off x="6852879" y="3169296"/>
                <a:ext cx="55739" cy="76642"/>
              </a:xfrm>
              <a:custGeom>
                <a:avLst/>
                <a:gdLst>
                  <a:gd name="T0" fmla="*/ 12 w 32"/>
                  <a:gd name="T1" fmla="*/ 4 h 44"/>
                  <a:gd name="T2" fmla="*/ 7 w 32"/>
                  <a:gd name="T3" fmla="*/ 8 h 44"/>
                  <a:gd name="T4" fmla="*/ 6 w 32"/>
                  <a:gd name="T5" fmla="*/ 15 h 44"/>
                  <a:gd name="T6" fmla="*/ 8 w 32"/>
                  <a:gd name="T7" fmla="*/ 21 h 44"/>
                  <a:gd name="T8" fmla="*/ 11 w 32"/>
                  <a:gd name="T9" fmla="*/ 27 h 44"/>
                  <a:gd name="T10" fmla="*/ 14 w 32"/>
                  <a:gd name="T11" fmla="*/ 30 h 44"/>
                  <a:gd name="T12" fmla="*/ 13 w 32"/>
                  <a:gd name="T13" fmla="*/ 24 h 44"/>
                  <a:gd name="T14" fmla="*/ 13 w 32"/>
                  <a:gd name="T15" fmla="*/ 19 h 44"/>
                  <a:gd name="T16" fmla="*/ 15 w 32"/>
                  <a:gd name="T17" fmla="*/ 19 h 44"/>
                  <a:gd name="T18" fmla="*/ 18 w 32"/>
                  <a:gd name="T19" fmla="*/ 19 h 44"/>
                  <a:gd name="T20" fmla="*/ 20 w 32"/>
                  <a:gd name="T21" fmla="*/ 20 h 44"/>
                  <a:gd name="T22" fmla="*/ 18 w 32"/>
                  <a:gd name="T23" fmla="*/ 27 h 44"/>
                  <a:gd name="T24" fmla="*/ 21 w 32"/>
                  <a:gd name="T25" fmla="*/ 30 h 44"/>
                  <a:gd name="T26" fmla="*/ 23 w 32"/>
                  <a:gd name="T27" fmla="*/ 24 h 44"/>
                  <a:gd name="T28" fmla="*/ 26 w 32"/>
                  <a:gd name="T29" fmla="*/ 18 h 44"/>
                  <a:gd name="T30" fmla="*/ 26 w 32"/>
                  <a:gd name="T31" fmla="*/ 11 h 44"/>
                  <a:gd name="T32" fmla="*/ 22 w 32"/>
                  <a:gd name="T33" fmla="*/ 6 h 44"/>
                  <a:gd name="T34" fmla="*/ 16 w 32"/>
                  <a:gd name="T35" fmla="*/ 4 h 44"/>
                  <a:gd name="T36" fmla="*/ 21 w 32"/>
                  <a:gd name="T37" fmla="*/ 0 h 44"/>
                  <a:gd name="T38" fmla="*/ 28 w 32"/>
                  <a:gd name="T39" fmla="*/ 5 h 44"/>
                  <a:gd name="T40" fmla="*/ 32 w 32"/>
                  <a:gd name="T41" fmla="*/ 15 h 44"/>
                  <a:gd name="T42" fmla="*/ 27 w 32"/>
                  <a:gd name="T43" fmla="*/ 25 h 44"/>
                  <a:gd name="T44" fmla="*/ 25 w 32"/>
                  <a:gd name="T45" fmla="*/ 29 h 44"/>
                  <a:gd name="T46" fmla="*/ 24 w 32"/>
                  <a:gd name="T47" fmla="*/ 40 h 44"/>
                  <a:gd name="T48" fmla="*/ 23 w 32"/>
                  <a:gd name="T49" fmla="*/ 43 h 44"/>
                  <a:gd name="T50" fmla="*/ 19 w 32"/>
                  <a:gd name="T51" fmla="*/ 43 h 44"/>
                  <a:gd name="T52" fmla="*/ 16 w 32"/>
                  <a:gd name="T53" fmla="*/ 44 h 44"/>
                  <a:gd name="T54" fmla="*/ 13 w 32"/>
                  <a:gd name="T55" fmla="*/ 43 h 44"/>
                  <a:gd name="T56" fmla="*/ 9 w 32"/>
                  <a:gd name="T57" fmla="*/ 43 h 44"/>
                  <a:gd name="T58" fmla="*/ 8 w 32"/>
                  <a:gd name="T59" fmla="*/ 40 h 44"/>
                  <a:gd name="T60" fmla="*/ 7 w 32"/>
                  <a:gd name="T61" fmla="*/ 29 h 44"/>
                  <a:gd name="T62" fmla="*/ 4 w 32"/>
                  <a:gd name="T63" fmla="*/ 25 h 44"/>
                  <a:gd name="T64" fmla="*/ 0 w 32"/>
                  <a:gd name="T65" fmla="*/ 15 h 44"/>
                  <a:gd name="T66" fmla="*/ 3 w 32"/>
                  <a:gd name="T67" fmla="*/ 5 h 44"/>
                  <a:gd name="T68" fmla="*/ 11 w 32"/>
                  <a:gd name="T69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44">
                    <a:moveTo>
                      <a:pt x="16" y="4"/>
                    </a:moveTo>
                    <a:lnTo>
                      <a:pt x="12" y="4"/>
                    </a:lnTo>
                    <a:lnTo>
                      <a:pt x="10" y="6"/>
                    </a:lnTo>
                    <a:lnTo>
                      <a:pt x="7" y="8"/>
                    </a:lnTo>
                    <a:lnTo>
                      <a:pt x="6" y="11"/>
                    </a:lnTo>
                    <a:lnTo>
                      <a:pt x="6" y="15"/>
                    </a:lnTo>
                    <a:lnTo>
                      <a:pt x="6" y="18"/>
                    </a:lnTo>
                    <a:lnTo>
                      <a:pt x="8" y="21"/>
                    </a:lnTo>
                    <a:lnTo>
                      <a:pt x="9" y="24"/>
                    </a:lnTo>
                    <a:lnTo>
                      <a:pt x="11" y="27"/>
                    </a:lnTo>
                    <a:lnTo>
                      <a:pt x="12" y="30"/>
                    </a:lnTo>
                    <a:lnTo>
                      <a:pt x="14" y="30"/>
                    </a:lnTo>
                    <a:lnTo>
                      <a:pt x="14" y="27"/>
                    </a:lnTo>
                    <a:lnTo>
                      <a:pt x="13" y="24"/>
                    </a:lnTo>
                    <a:lnTo>
                      <a:pt x="12" y="20"/>
                    </a:lnTo>
                    <a:lnTo>
                      <a:pt x="13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20"/>
                    </a:lnTo>
                    <a:lnTo>
                      <a:pt x="19" y="24"/>
                    </a:lnTo>
                    <a:lnTo>
                      <a:pt x="18" y="27"/>
                    </a:lnTo>
                    <a:lnTo>
                      <a:pt x="18" y="30"/>
                    </a:lnTo>
                    <a:lnTo>
                      <a:pt x="21" y="30"/>
                    </a:lnTo>
                    <a:lnTo>
                      <a:pt x="21" y="27"/>
                    </a:lnTo>
                    <a:lnTo>
                      <a:pt x="23" y="24"/>
                    </a:lnTo>
                    <a:lnTo>
                      <a:pt x="24" y="21"/>
                    </a:lnTo>
                    <a:lnTo>
                      <a:pt x="26" y="18"/>
                    </a:lnTo>
                    <a:lnTo>
                      <a:pt x="27" y="15"/>
                    </a:lnTo>
                    <a:lnTo>
                      <a:pt x="26" y="11"/>
                    </a:lnTo>
                    <a:lnTo>
                      <a:pt x="25" y="8"/>
                    </a:lnTo>
                    <a:lnTo>
                      <a:pt x="22" y="6"/>
                    </a:lnTo>
                    <a:lnTo>
                      <a:pt x="20" y="4"/>
                    </a:lnTo>
                    <a:lnTo>
                      <a:pt x="16" y="4"/>
                    </a:lnTo>
                    <a:close/>
                    <a:moveTo>
                      <a:pt x="16" y="0"/>
                    </a:moveTo>
                    <a:lnTo>
                      <a:pt x="21" y="0"/>
                    </a:lnTo>
                    <a:lnTo>
                      <a:pt x="25" y="2"/>
                    </a:lnTo>
                    <a:lnTo>
                      <a:pt x="28" y="5"/>
                    </a:lnTo>
                    <a:lnTo>
                      <a:pt x="31" y="9"/>
                    </a:lnTo>
                    <a:lnTo>
                      <a:pt x="32" y="15"/>
                    </a:lnTo>
                    <a:lnTo>
                      <a:pt x="31" y="19"/>
                    </a:lnTo>
                    <a:lnTo>
                      <a:pt x="27" y="25"/>
                    </a:lnTo>
                    <a:lnTo>
                      <a:pt x="26" y="27"/>
                    </a:lnTo>
                    <a:lnTo>
                      <a:pt x="25" y="29"/>
                    </a:lnTo>
                    <a:lnTo>
                      <a:pt x="24" y="31"/>
                    </a:lnTo>
                    <a:lnTo>
                      <a:pt x="24" y="40"/>
                    </a:lnTo>
                    <a:lnTo>
                      <a:pt x="24" y="42"/>
                    </a:lnTo>
                    <a:lnTo>
                      <a:pt x="23" y="43"/>
                    </a:lnTo>
                    <a:lnTo>
                      <a:pt x="21" y="43"/>
                    </a:lnTo>
                    <a:lnTo>
                      <a:pt x="19" y="43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3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1"/>
                    </a:lnTo>
                    <a:lnTo>
                      <a:pt x="7" y="29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19"/>
                    </a:lnTo>
                    <a:lnTo>
                      <a:pt x="0" y="15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79405" tIns="39702" rIns="79405" bIns="3970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zh-CN" altLang="en-US" sz="16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47" name="TextBox 23"/>
          <p:cNvSpPr txBox="1"/>
          <p:nvPr/>
        </p:nvSpPr>
        <p:spPr>
          <a:xfrm>
            <a:off x="1991506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TextBox 24"/>
          <p:cNvSpPr txBox="1"/>
          <p:nvPr/>
        </p:nvSpPr>
        <p:spPr>
          <a:xfrm>
            <a:off x="199150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TextBox 23"/>
          <p:cNvSpPr txBox="1"/>
          <p:nvPr/>
        </p:nvSpPr>
        <p:spPr>
          <a:xfrm>
            <a:off x="4233049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4233049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TextBox 23"/>
          <p:cNvSpPr txBox="1"/>
          <p:nvPr/>
        </p:nvSpPr>
        <p:spPr>
          <a:xfrm>
            <a:off x="6482860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648286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23"/>
          <p:cNvSpPr txBox="1"/>
          <p:nvPr/>
        </p:nvSpPr>
        <p:spPr>
          <a:xfrm>
            <a:off x="8724402" y="5323990"/>
            <a:ext cx="2135561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24"/>
          <p:cNvSpPr txBox="1"/>
          <p:nvPr/>
        </p:nvSpPr>
        <p:spPr>
          <a:xfrm>
            <a:off x="8724403" y="5067135"/>
            <a:ext cx="1441420" cy="35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9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" grpId="0" animBg="1"/>
      <p:bldP spid="188" grpId="0" animBg="1"/>
      <p:bldP spid="169" grpId="0" animBg="1"/>
      <p:bldP spid="199" grpId="0" animBg="1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MH_Other_1"/>
          <p:cNvSpPr>
            <a:spLocks noChangeArrowheads="1"/>
          </p:cNvSpPr>
          <p:nvPr/>
        </p:nvSpPr>
        <p:spPr bwMode="auto">
          <a:xfrm>
            <a:off x="2977939" y="2952568"/>
            <a:ext cx="2541334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1" name="MH_Title_1"/>
          <p:cNvSpPr>
            <a:spLocks noChangeArrowheads="1"/>
          </p:cNvSpPr>
          <p:nvPr/>
        </p:nvSpPr>
        <p:spPr bwMode="auto">
          <a:xfrm>
            <a:off x="4926628" y="3739410"/>
            <a:ext cx="1089862" cy="1088186"/>
          </a:xfrm>
          <a:prstGeom prst="ellipse">
            <a:avLst/>
          </a:prstGeom>
          <a:solidFill>
            <a:schemeClr val="accent2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2" name="MH_SubTitle_3"/>
          <p:cNvSpPr>
            <a:spLocks noChangeArrowheads="1"/>
          </p:cNvSpPr>
          <p:nvPr/>
        </p:nvSpPr>
        <p:spPr bwMode="auto">
          <a:xfrm>
            <a:off x="2638089" y="3927751"/>
            <a:ext cx="711506" cy="711507"/>
          </a:xfrm>
          <a:prstGeom prst="ellipse">
            <a:avLst/>
          </a:prstGeom>
          <a:solidFill>
            <a:schemeClr val="accent1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3" name="MH_SubTitle_1"/>
          <p:cNvSpPr>
            <a:spLocks noChangeArrowheads="1"/>
          </p:cNvSpPr>
          <p:nvPr/>
        </p:nvSpPr>
        <p:spPr bwMode="auto">
          <a:xfrm>
            <a:off x="3893690" y="2597653"/>
            <a:ext cx="709832" cy="711506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4" name="MH_SubTitle_5"/>
          <p:cNvSpPr>
            <a:spLocks noChangeArrowheads="1"/>
          </p:cNvSpPr>
          <p:nvPr/>
        </p:nvSpPr>
        <p:spPr bwMode="auto">
          <a:xfrm>
            <a:off x="3783195" y="5030166"/>
            <a:ext cx="711506" cy="711507"/>
          </a:xfrm>
          <a:prstGeom prst="ellipse">
            <a:avLst/>
          </a:prstGeom>
          <a:solidFill>
            <a:schemeClr val="accent5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5" name="MH_Other_2"/>
          <p:cNvSpPr>
            <a:spLocks noChangeArrowheads="1"/>
          </p:cNvSpPr>
          <p:nvPr/>
        </p:nvSpPr>
        <p:spPr bwMode="auto">
          <a:xfrm flipH="1">
            <a:off x="7226887" y="2952568"/>
            <a:ext cx="2543008" cy="2543007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5091" tIns="49554" rIns="95091" bIns="49554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endParaRPr lang="en-US" altLang="zh-CN" sz="140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6" name="MH_Title_2"/>
          <p:cNvSpPr>
            <a:spLocks noChangeArrowheads="1"/>
          </p:cNvSpPr>
          <p:nvPr/>
        </p:nvSpPr>
        <p:spPr bwMode="auto">
          <a:xfrm flipH="1">
            <a:off x="6731343" y="3739410"/>
            <a:ext cx="1088186" cy="1088186"/>
          </a:xfrm>
          <a:prstGeom prst="ellipse">
            <a:avLst/>
          </a:prstGeom>
          <a:solidFill>
            <a:schemeClr val="accent3"/>
          </a:solidFill>
          <a:ln w="381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4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7" name="MH_SubTitle_4"/>
          <p:cNvSpPr>
            <a:spLocks noChangeArrowheads="1"/>
          </p:cNvSpPr>
          <p:nvPr/>
        </p:nvSpPr>
        <p:spPr bwMode="auto">
          <a:xfrm flipH="1">
            <a:off x="9398237" y="3927751"/>
            <a:ext cx="709832" cy="711507"/>
          </a:xfrm>
          <a:prstGeom prst="ellipse">
            <a:avLst/>
          </a:prstGeom>
          <a:solidFill>
            <a:schemeClr val="accent4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8" name="MH_SubTitle_2"/>
          <p:cNvSpPr>
            <a:spLocks noChangeArrowheads="1"/>
          </p:cNvSpPr>
          <p:nvPr/>
        </p:nvSpPr>
        <p:spPr bwMode="auto">
          <a:xfrm flipH="1">
            <a:off x="8142638" y="2597653"/>
            <a:ext cx="711506" cy="711506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79" name="MH_SubTitle_6"/>
          <p:cNvSpPr>
            <a:spLocks noChangeArrowheads="1"/>
          </p:cNvSpPr>
          <p:nvPr/>
        </p:nvSpPr>
        <p:spPr bwMode="auto">
          <a:xfrm flipH="1">
            <a:off x="8253131" y="5030166"/>
            <a:ext cx="709832" cy="711507"/>
          </a:xfrm>
          <a:prstGeom prst="ellipse">
            <a:avLst/>
          </a:prstGeom>
          <a:solidFill>
            <a:schemeClr val="accent6"/>
          </a:solidFill>
          <a:ln w="25400">
            <a:noFill/>
            <a:round/>
            <a:headEnd/>
            <a:tailEnd/>
          </a:ln>
        </p:spPr>
        <p:txBody>
          <a:bodyPr lIns="0" tIns="0" rIns="0" bIns="0" anchor="ctr"/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latinLnBrk="1" hangingPunct="1">
              <a:lnSpc>
                <a:spcPct val="120000"/>
              </a:lnSpc>
            </a:pPr>
            <a:r>
              <a:rPr lang="zh-CN" altLang="en-US" sz="1100" smtClean="0">
                <a:solidFill>
                  <a:srgbClr val="FFFFFF"/>
                </a:solidFill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100" dirty="0">
              <a:solidFill>
                <a:srgbClr val="FFFFFF"/>
              </a:solidFill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2" name="MH_Other_3"/>
          <p:cNvSpPr>
            <a:spLocks/>
          </p:cNvSpPr>
          <p:nvPr/>
        </p:nvSpPr>
        <p:spPr bwMode="auto">
          <a:xfrm rot="-2644669">
            <a:off x="5212906" y="3332595"/>
            <a:ext cx="2338762" cy="2338764"/>
          </a:xfrm>
          <a:custGeom>
            <a:avLst/>
            <a:gdLst>
              <a:gd name="T0" fmla="*/ 1108868 w 2217737"/>
              <a:gd name="T1" fmla="*/ 0 h 2217738"/>
              <a:gd name="T2" fmla="*/ 2217737 w 2217737"/>
              <a:gd name="T3" fmla="*/ 1108869 h 2217738"/>
              <a:gd name="T4" fmla="*/ 1108869 w 2217737"/>
              <a:gd name="T5" fmla="*/ 1108869 h 2217738"/>
              <a:gd name="T6" fmla="*/ 1108868 w 2217737"/>
              <a:gd name="T7" fmla="*/ 0 h 2217738"/>
              <a:gd name="T8" fmla="*/ 1108868 w 2217737"/>
              <a:gd name="T9" fmla="*/ 0 h 2217738"/>
              <a:gd name="T10" fmla="*/ 2217737 w 2217737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7737" h="2217738" stroke="0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  <a:lnTo>
                  <a:pt x="1108869" y="1108869"/>
                </a:lnTo>
                <a:cubicBezTo>
                  <a:pt x="1108869" y="739246"/>
                  <a:pt x="1108868" y="369623"/>
                  <a:pt x="1108868" y="0"/>
                </a:cubicBezTo>
                <a:close/>
              </a:path>
              <a:path w="2217737" h="2217738" fill="none">
                <a:moveTo>
                  <a:pt x="1108868" y="0"/>
                </a:moveTo>
                <a:cubicBezTo>
                  <a:pt x="1721279" y="0"/>
                  <a:pt x="2217737" y="496458"/>
                  <a:pt x="2217737" y="1108869"/>
                </a:cubicBez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783" name="MH_Other_4"/>
          <p:cNvSpPr>
            <a:spLocks/>
          </p:cNvSpPr>
          <p:nvPr/>
        </p:nvSpPr>
        <p:spPr bwMode="auto">
          <a:xfrm rot="-2644669" flipH="1" flipV="1">
            <a:off x="5196165" y="2893973"/>
            <a:ext cx="2340437" cy="2338764"/>
          </a:xfrm>
          <a:custGeom>
            <a:avLst/>
            <a:gdLst>
              <a:gd name="T0" fmla="*/ 1109662 w 2219325"/>
              <a:gd name="T1" fmla="*/ 0 h 2217738"/>
              <a:gd name="T2" fmla="*/ 2219325 w 2219325"/>
              <a:gd name="T3" fmla="*/ 1108869 h 2217738"/>
              <a:gd name="T4" fmla="*/ 1109663 w 2219325"/>
              <a:gd name="T5" fmla="*/ 1108869 h 2217738"/>
              <a:gd name="T6" fmla="*/ 1109662 w 2219325"/>
              <a:gd name="T7" fmla="*/ 0 h 2217738"/>
              <a:gd name="T8" fmla="*/ 1109662 w 2219325"/>
              <a:gd name="T9" fmla="*/ 0 h 2217738"/>
              <a:gd name="T10" fmla="*/ 2219325 w 2219325"/>
              <a:gd name="T11" fmla="*/ 1108869 h 22177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19325" h="2217738" stroke="0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  <a:lnTo>
                  <a:pt x="1109663" y="1108869"/>
                </a:lnTo>
                <a:cubicBezTo>
                  <a:pt x="1109663" y="739246"/>
                  <a:pt x="1109662" y="369623"/>
                  <a:pt x="1109662" y="0"/>
                </a:cubicBezTo>
                <a:close/>
              </a:path>
              <a:path w="2219325" h="2217738" fill="none">
                <a:moveTo>
                  <a:pt x="1109662" y="0"/>
                </a:moveTo>
                <a:cubicBezTo>
                  <a:pt x="1722512" y="0"/>
                  <a:pt x="2219325" y="496458"/>
                  <a:pt x="2219325" y="1108869"/>
                </a:cubicBezTo>
              </a:path>
            </a:pathLst>
          </a:custGeom>
          <a:noFill/>
          <a:ln w="6350" cap="flat" cmpd="sng">
            <a:solidFill>
              <a:schemeClr val="bg1">
                <a:lumMod val="65000"/>
              </a:schemeClr>
            </a:solidFill>
            <a:round/>
            <a:headEnd type="oval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lnSpc>
                <a:spcPct val="120000"/>
              </a:lnSpc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TextBox 23"/>
          <p:cNvSpPr txBox="1"/>
          <p:nvPr/>
        </p:nvSpPr>
        <p:spPr>
          <a:xfrm>
            <a:off x="4708766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24"/>
          <p:cNvSpPr txBox="1"/>
          <p:nvPr/>
        </p:nvSpPr>
        <p:spPr>
          <a:xfrm>
            <a:off x="4708765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Box 23"/>
          <p:cNvSpPr txBox="1"/>
          <p:nvPr/>
        </p:nvSpPr>
        <p:spPr>
          <a:xfrm>
            <a:off x="9062812" y="5766590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24"/>
          <p:cNvSpPr txBox="1"/>
          <p:nvPr/>
        </p:nvSpPr>
        <p:spPr>
          <a:xfrm>
            <a:off x="9062811" y="549335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/>
          <p:nvPr/>
        </p:nvSpPr>
        <p:spPr>
          <a:xfrm>
            <a:off x="1501285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1501284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5855331" y="2152731"/>
            <a:ext cx="2360168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5855330" y="1879498"/>
            <a:ext cx="1256754" cy="2585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1" grpId="0" animBg="1"/>
      <p:bldP spid="32772" grpId="0" animBg="1"/>
      <p:bldP spid="32773" grpId="0" animBg="1"/>
      <p:bldP spid="32774" grpId="0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2" grpId="0" animBg="1"/>
      <p:bldP spid="32783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 userDrawn="1"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 userDrawn="1"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 userDrawn="1"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 userDrawn="1"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>
                <a:prstTxWarp prst="textNoShape">
                  <a:avLst/>
                </a:prstTxWarp>
              </a:bodyPr>
              <a:lstStyle/>
              <a:p>
                <a:pPr algn="just">
                  <a:lnSpc>
                    <a:spcPct val="120000"/>
                  </a:lnSpc>
                </a:pPr>
                <a:endParaRPr lang="en-US" sz="1737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 userDrawn="1"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 userDrawn="1"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7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7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14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492138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/>
          <p:cNvGrpSpPr>
            <a:grpSpLocks/>
          </p:cNvGrpSpPr>
          <p:nvPr/>
        </p:nvGrpSpPr>
        <p:grpSpPr bwMode="auto">
          <a:xfrm>
            <a:off x="1179007" y="2858420"/>
            <a:ext cx="3107361" cy="3643113"/>
            <a:chOff x="1054100" y="2125444"/>
            <a:chExt cx="2209800" cy="2590800"/>
          </a:xfrm>
        </p:grpSpPr>
        <p:sp>
          <p:nvSpPr>
            <p:cNvPr id="3" name="矩形 2"/>
            <p:cNvSpPr/>
            <p:nvPr/>
          </p:nvSpPr>
          <p:spPr>
            <a:xfrm>
              <a:off x="1054100" y="2125444"/>
              <a:ext cx="2209800" cy="666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54100" y="2798544"/>
              <a:ext cx="2209800" cy="1917700"/>
            </a:xfrm>
            <a:prstGeom prst="rect">
              <a:avLst/>
            </a:pr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7" name="文本框 13"/>
            <p:cNvSpPr txBox="1">
              <a:spLocks noChangeArrowheads="1"/>
            </p:cNvSpPr>
            <p:nvPr/>
          </p:nvSpPr>
          <p:spPr bwMode="auto">
            <a:xfrm>
              <a:off x="1757160" y="2152997"/>
              <a:ext cx="1054705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65%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3" name="十字形 62"/>
            <p:cNvSpPr/>
            <p:nvPr/>
          </p:nvSpPr>
          <p:spPr>
            <a:xfrm>
              <a:off x="1528763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4"/>
          <p:cNvGrpSpPr>
            <a:grpSpLocks/>
          </p:cNvGrpSpPr>
          <p:nvPr/>
        </p:nvGrpSpPr>
        <p:grpSpPr bwMode="auto">
          <a:xfrm>
            <a:off x="4982844" y="2624028"/>
            <a:ext cx="3107360" cy="3877505"/>
            <a:chOff x="3498850" y="1958756"/>
            <a:chExt cx="2209800" cy="2757488"/>
          </a:xfrm>
        </p:grpSpPr>
        <p:sp>
          <p:nvSpPr>
            <p:cNvPr id="42" name="矩形 41"/>
            <p:cNvSpPr/>
            <p:nvPr/>
          </p:nvSpPr>
          <p:spPr>
            <a:xfrm>
              <a:off x="3498850" y="1958756"/>
              <a:ext cx="2209800" cy="8334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3498850" y="2798544"/>
              <a:ext cx="2209800" cy="1917700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70" name="文本框 13"/>
            <p:cNvSpPr txBox="1">
              <a:spLocks noChangeArrowheads="1"/>
            </p:cNvSpPr>
            <p:nvPr/>
          </p:nvSpPr>
          <p:spPr bwMode="auto">
            <a:xfrm>
              <a:off x="4247929" y="20640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85%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4" name="十字形 63"/>
            <p:cNvSpPr/>
            <p:nvPr/>
          </p:nvSpPr>
          <p:spPr>
            <a:xfrm>
              <a:off x="4032232" y="23064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8786682" y="2858420"/>
            <a:ext cx="3107360" cy="3643113"/>
            <a:chOff x="5943600" y="2125444"/>
            <a:chExt cx="2209800" cy="2590800"/>
          </a:xfrm>
        </p:grpSpPr>
        <p:sp>
          <p:nvSpPr>
            <p:cNvPr id="43" name="矩形 42"/>
            <p:cNvSpPr/>
            <p:nvPr/>
          </p:nvSpPr>
          <p:spPr>
            <a:xfrm>
              <a:off x="5943600" y="2125444"/>
              <a:ext cx="2209800" cy="66675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943600" y="2798544"/>
              <a:ext cx="2209800" cy="1917700"/>
            </a:xfrm>
            <a:prstGeom prst="rect">
              <a:avLst/>
            </a:prstGeom>
            <a:blipFill dpi="0" rotWithShape="1">
              <a:blip r:embed="rId5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563" name="文本框 13"/>
            <p:cNvSpPr txBox="1">
              <a:spLocks noChangeArrowheads="1"/>
            </p:cNvSpPr>
            <p:nvPr/>
          </p:nvSpPr>
          <p:spPr bwMode="auto">
            <a:xfrm>
              <a:off x="6660929" y="2152997"/>
              <a:ext cx="1054706" cy="619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5062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40%</a:t>
              </a:r>
              <a:endParaRPr lang="zh-CN" altLang="en-US" sz="5062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65" name="十字形 64"/>
            <p:cNvSpPr/>
            <p:nvPr/>
          </p:nvSpPr>
          <p:spPr>
            <a:xfrm>
              <a:off x="6445232" y="2395319"/>
              <a:ext cx="169862" cy="169862"/>
            </a:xfrm>
            <a:prstGeom prst="plus">
              <a:avLst>
                <a:gd name="adj" fmla="val 4138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lnSpc>
                  <a:spcPct val="150000"/>
                </a:lnSpc>
                <a:defRPr/>
              </a:pPr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1" name="Title 13"/>
          <p:cNvSpPr txBox="1">
            <a:spLocks/>
          </p:cNvSpPr>
          <p:nvPr/>
        </p:nvSpPr>
        <p:spPr bwMode="auto">
          <a:xfrm>
            <a:off x="1218344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itle 13"/>
          <p:cNvSpPr txBox="1">
            <a:spLocks/>
          </p:cNvSpPr>
          <p:nvPr/>
        </p:nvSpPr>
        <p:spPr bwMode="auto">
          <a:xfrm>
            <a:off x="498678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itle 13"/>
          <p:cNvSpPr txBox="1">
            <a:spLocks/>
          </p:cNvSpPr>
          <p:nvPr/>
        </p:nvSpPr>
        <p:spPr bwMode="auto">
          <a:xfrm>
            <a:off x="8806351" y="1410999"/>
            <a:ext cx="3068023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3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4000">
        <p14:doors dir="vert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61563" y="1636615"/>
            <a:ext cx="10601230" cy="4639424"/>
            <a:chOff x="1100786" y="1551735"/>
            <a:chExt cx="10052640" cy="4399344"/>
          </a:xfrm>
        </p:grpSpPr>
        <p:sp>
          <p:nvSpPr>
            <p:cNvPr id="22" name="Freeform 21"/>
            <p:cNvSpPr/>
            <p:nvPr/>
          </p:nvSpPr>
          <p:spPr>
            <a:xfrm rot="19805282">
              <a:off x="1456384" y="1551735"/>
              <a:ext cx="9350488" cy="4399344"/>
            </a:xfrm>
            <a:custGeom>
              <a:avLst/>
              <a:gdLst>
                <a:gd name="connsiteX0" fmla="*/ 9210674 w 9350488"/>
                <a:gd name="connsiteY0" fmla="*/ 3819266 h 4399344"/>
                <a:gd name="connsiteX1" fmla="*/ 9350488 w 9350488"/>
                <a:gd name="connsiteY1" fmla="*/ 4082226 h 4399344"/>
                <a:gd name="connsiteX2" fmla="*/ 9033370 w 9350488"/>
                <a:gd name="connsiteY2" fmla="*/ 4399344 h 4399344"/>
                <a:gd name="connsiteX3" fmla="*/ 6852320 w 9350488"/>
                <a:gd name="connsiteY3" fmla="*/ 4399344 h 4399344"/>
                <a:gd name="connsiteX4" fmla="*/ 6844759 w 9350488"/>
                <a:gd name="connsiteY4" fmla="*/ 4398581 h 4399344"/>
                <a:gd name="connsiteX5" fmla="*/ 6831730 w 9350488"/>
                <a:gd name="connsiteY5" fmla="*/ 4398964 h 4399344"/>
                <a:gd name="connsiteX6" fmla="*/ 6805150 w 9350488"/>
                <a:gd name="connsiteY6" fmla="*/ 4394589 h 4399344"/>
                <a:gd name="connsiteX7" fmla="*/ 6788410 w 9350488"/>
                <a:gd name="connsiteY7" fmla="*/ 4392901 h 4399344"/>
                <a:gd name="connsiteX8" fmla="*/ 6781081 w 9350488"/>
                <a:gd name="connsiteY8" fmla="*/ 4390626 h 4399344"/>
                <a:gd name="connsiteX9" fmla="*/ 6771692 w 9350488"/>
                <a:gd name="connsiteY9" fmla="*/ 4389080 h 4399344"/>
                <a:gd name="connsiteX10" fmla="*/ 6748678 w 9350488"/>
                <a:gd name="connsiteY10" fmla="*/ 4380567 h 4399344"/>
                <a:gd name="connsiteX11" fmla="*/ 6728884 w 9350488"/>
                <a:gd name="connsiteY11" fmla="*/ 4374423 h 4399344"/>
                <a:gd name="connsiteX12" fmla="*/ 6722076 w 9350488"/>
                <a:gd name="connsiteY12" fmla="*/ 4370728 h 4399344"/>
                <a:gd name="connsiteX13" fmla="*/ 6714626 w 9350488"/>
                <a:gd name="connsiteY13" fmla="*/ 4367972 h 4399344"/>
                <a:gd name="connsiteX14" fmla="*/ 6695104 w 9350488"/>
                <a:gd name="connsiteY14" fmla="*/ 4356088 h 4399344"/>
                <a:gd name="connsiteX15" fmla="*/ 6675017 w 9350488"/>
                <a:gd name="connsiteY15" fmla="*/ 4345185 h 4399344"/>
                <a:gd name="connsiteX16" fmla="*/ 6668890 w 9350488"/>
                <a:gd name="connsiteY16" fmla="*/ 4340130 h 4399344"/>
                <a:gd name="connsiteX17" fmla="*/ 6662274 w 9350488"/>
                <a:gd name="connsiteY17" fmla="*/ 4336102 h 4399344"/>
                <a:gd name="connsiteX18" fmla="*/ 6647012 w 9350488"/>
                <a:gd name="connsiteY18" fmla="*/ 4322079 h 4399344"/>
                <a:gd name="connsiteX19" fmla="*/ 6628085 w 9350488"/>
                <a:gd name="connsiteY19" fmla="*/ 4306462 h 4399344"/>
                <a:gd name="connsiteX20" fmla="*/ 6622029 w 9350488"/>
                <a:gd name="connsiteY20" fmla="*/ 4299122 h 4399344"/>
                <a:gd name="connsiteX21" fmla="*/ 6616378 w 9350488"/>
                <a:gd name="connsiteY21" fmla="*/ 4293931 h 4399344"/>
                <a:gd name="connsiteX22" fmla="*/ 6606505 w 9350488"/>
                <a:gd name="connsiteY22" fmla="*/ 4280307 h 4399344"/>
                <a:gd name="connsiteX23" fmla="*/ 6589361 w 9350488"/>
                <a:gd name="connsiteY23" fmla="*/ 4259529 h 4399344"/>
                <a:gd name="connsiteX24" fmla="*/ 6583143 w 9350488"/>
                <a:gd name="connsiteY24" fmla="*/ 4248073 h 4399344"/>
                <a:gd name="connsiteX25" fmla="*/ 6578683 w 9350488"/>
                <a:gd name="connsiteY25" fmla="*/ 4241920 h 4399344"/>
                <a:gd name="connsiteX26" fmla="*/ 5577164 w 9350488"/>
                <a:gd name="connsiteY26" fmla="*/ 2519482 h 4399344"/>
                <a:gd name="connsiteX27" fmla="*/ 3584720 w 9350488"/>
                <a:gd name="connsiteY27" fmla="*/ 2519482 h 4399344"/>
                <a:gd name="connsiteX28" fmla="*/ 3577151 w 9350488"/>
                <a:gd name="connsiteY28" fmla="*/ 2518719 h 4399344"/>
                <a:gd name="connsiteX29" fmla="*/ 3564128 w 9350488"/>
                <a:gd name="connsiteY29" fmla="*/ 2519102 h 4399344"/>
                <a:gd name="connsiteX30" fmla="*/ 3537559 w 9350488"/>
                <a:gd name="connsiteY30" fmla="*/ 2514728 h 4399344"/>
                <a:gd name="connsiteX31" fmla="*/ 3520810 w 9350488"/>
                <a:gd name="connsiteY31" fmla="*/ 2513039 h 4399344"/>
                <a:gd name="connsiteX32" fmla="*/ 3513476 w 9350488"/>
                <a:gd name="connsiteY32" fmla="*/ 2510763 h 4399344"/>
                <a:gd name="connsiteX33" fmla="*/ 3504091 w 9350488"/>
                <a:gd name="connsiteY33" fmla="*/ 2509217 h 4399344"/>
                <a:gd name="connsiteX34" fmla="*/ 3481082 w 9350488"/>
                <a:gd name="connsiteY34" fmla="*/ 2500707 h 4399344"/>
                <a:gd name="connsiteX35" fmla="*/ 3461284 w 9350488"/>
                <a:gd name="connsiteY35" fmla="*/ 2494561 h 4399344"/>
                <a:gd name="connsiteX36" fmla="*/ 3454474 w 9350488"/>
                <a:gd name="connsiteY36" fmla="*/ 2490865 h 4399344"/>
                <a:gd name="connsiteX37" fmla="*/ 3447024 w 9350488"/>
                <a:gd name="connsiteY37" fmla="*/ 2488109 h 4399344"/>
                <a:gd name="connsiteX38" fmla="*/ 3427503 w 9350488"/>
                <a:gd name="connsiteY38" fmla="*/ 2476226 h 4399344"/>
                <a:gd name="connsiteX39" fmla="*/ 3407416 w 9350488"/>
                <a:gd name="connsiteY39" fmla="*/ 2465323 h 4399344"/>
                <a:gd name="connsiteX40" fmla="*/ 3401290 w 9350488"/>
                <a:gd name="connsiteY40" fmla="*/ 2460268 h 4399344"/>
                <a:gd name="connsiteX41" fmla="*/ 3394672 w 9350488"/>
                <a:gd name="connsiteY41" fmla="*/ 2456239 h 4399344"/>
                <a:gd name="connsiteX42" fmla="*/ 3379407 w 9350488"/>
                <a:gd name="connsiteY42" fmla="*/ 2442213 h 4399344"/>
                <a:gd name="connsiteX43" fmla="*/ 3360484 w 9350488"/>
                <a:gd name="connsiteY43" fmla="*/ 2426600 h 4399344"/>
                <a:gd name="connsiteX44" fmla="*/ 3354430 w 9350488"/>
                <a:gd name="connsiteY44" fmla="*/ 2419263 h 4399344"/>
                <a:gd name="connsiteX45" fmla="*/ 3348776 w 9350488"/>
                <a:gd name="connsiteY45" fmla="*/ 2414068 h 4399344"/>
                <a:gd name="connsiteX46" fmla="*/ 3338897 w 9350488"/>
                <a:gd name="connsiteY46" fmla="*/ 2400437 h 4399344"/>
                <a:gd name="connsiteX47" fmla="*/ 3321761 w 9350488"/>
                <a:gd name="connsiteY47" fmla="*/ 2379667 h 4399344"/>
                <a:gd name="connsiteX48" fmla="*/ 3315545 w 9350488"/>
                <a:gd name="connsiteY48" fmla="*/ 2368216 h 4399344"/>
                <a:gd name="connsiteX49" fmla="*/ 3311081 w 9350488"/>
                <a:gd name="connsiteY49" fmla="*/ 2362057 h 4399344"/>
                <a:gd name="connsiteX50" fmla="*/ 2309562 w 9350488"/>
                <a:gd name="connsiteY50" fmla="*/ 639619 h 4399344"/>
                <a:gd name="connsiteX51" fmla="*/ 317118 w 9350488"/>
                <a:gd name="connsiteY51" fmla="*/ 639619 h 4399344"/>
                <a:gd name="connsiteX52" fmla="*/ 1 w 9350488"/>
                <a:gd name="connsiteY52" fmla="*/ 322501 h 4399344"/>
                <a:gd name="connsiteX53" fmla="*/ 317119 w 9350488"/>
                <a:gd name="connsiteY53" fmla="*/ 5383 h 4399344"/>
                <a:gd name="connsiteX54" fmla="*/ 2436279 w 9350488"/>
                <a:gd name="connsiteY54" fmla="*/ 5383 h 4399344"/>
                <a:gd name="connsiteX55" fmla="*/ 2448735 w 9350488"/>
                <a:gd name="connsiteY55" fmla="*/ 2523 h 4399344"/>
                <a:gd name="connsiteX56" fmla="*/ 2627103 w 9350488"/>
                <a:gd name="connsiteY56" fmla="*/ 31715 h 4399344"/>
                <a:gd name="connsiteX57" fmla="*/ 2650943 w 9350488"/>
                <a:gd name="connsiteY57" fmla="*/ 46228 h 4399344"/>
                <a:gd name="connsiteX58" fmla="*/ 2675472 w 9350488"/>
                <a:gd name="connsiteY58" fmla="*/ 59542 h 4399344"/>
                <a:gd name="connsiteX59" fmla="*/ 2790366 w 9350488"/>
                <a:gd name="connsiteY59" fmla="*/ 199065 h 4399344"/>
                <a:gd name="connsiteX60" fmla="*/ 2794154 w 9350488"/>
                <a:gd name="connsiteY60" fmla="*/ 211270 h 4399344"/>
                <a:gd name="connsiteX61" fmla="*/ 3767495 w 9350488"/>
                <a:gd name="connsiteY61" fmla="*/ 1885246 h 4399344"/>
                <a:gd name="connsiteX62" fmla="*/ 5703881 w 9350488"/>
                <a:gd name="connsiteY62" fmla="*/ 1885246 h 4399344"/>
                <a:gd name="connsiteX63" fmla="*/ 5716337 w 9350488"/>
                <a:gd name="connsiteY63" fmla="*/ 1882386 h 4399344"/>
                <a:gd name="connsiteX64" fmla="*/ 5894704 w 9350488"/>
                <a:gd name="connsiteY64" fmla="*/ 1911577 h 4399344"/>
                <a:gd name="connsiteX65" fmla="*/ 5930433 w 9350488"/>
                <a:gd name="connsiteY65" fmla="*/ 1933328 h 4399344"/>
                <a:gd name="connsiteX66" fmla="*/ 5943074 w 9350488"/>
                <a:gd name="connsiteY66" fmla="*/ 1939405 h 4399344"/>
                <a:gd name="connsiteX67" fmla="*/ 6044613 w 9350488"/>
                <a:gd name="connsiteY67" fmla="*/ 2051207 h 4399344"/>
                <a:gd name="connsiteX68" fmla="*/ 6057322 w 9350488"/>
                <a:gd name="connsiteY68" fmla="*/ 2083506 h 4399344"/>
                <a:gd name="connsiteX69" fmla="*/ 7035096 w 9350488"/>
                <a:gd name="connsiteY69" fmla="*/ 3765107 h 4399344"/>
                <a:gd name="connsiteX70" fmla="*/ 9033370 w 9350488"/>
                <a:gd name="connsiteY70" fmla="*/ 3765107 h 4399344"/>
                <a:gd name="connsiteX71" fmla="*/ 9210674 w 9350488"/>
                <a:gd name="connsiteY71" fmla="*/ 3819266 h 439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9350488" h="4399344">
                  <a:moveTo>
                    <a:pt x="9210674" y="3819266"/>
                  </a:moveTo>
                  <a:cubicBezTo>
                    <a:pt x="9295028" y="3876255"/>
                    <a:pt x="9350488" y="3972763"/>
                    <a:pt x="9350488" y="4082226"/>
                  </a:cubicBezTo>
                  <a:cubicBezTo>
                    <a:pt x="9350488" y="4257365"/>
                    <a:pt x="9208509" y="4399344"/>
                    <a:pt x="9033370" y="4399344"/>
                  </a:cubicBezTo>
                  <a:lnTo>
                    <a:pt x="6852320" y="4399344"/>
                  </a:lnTo>
                  <a:lnTo>
                    <a:pt x="6844759" y="4398581"/>
                  </a:lnTo>
                  <a:lnTo>
                    <a:pt x="6831730" y="4398964"/>
                  </a:lnTo>
                  <a:lnTo>
                    <a:pt x="6805150" y="4394589"/>
                  </a:lnTo>
                  <a:lnTo>
                    <a:pt x="6788410" y="4392901"/>
                  </a:lnTo>
                  <a:lnTo>
                    <a:pt x="6781081" y="4390626"/>
                  </a:lnTo>
                  <a:lnTo>
                    <a:pt x="6771692" y="4389080"/>
                  </a:lnTo>
                  <a:lnTo>
                    <a:pt x="6748678" y="4380567"/>
                  </a:lnTo>
                  <a:lnTo>
                    <a:pt x="6728884" y="4374423"/>
                  </a:lnTo>
                  <a:lnTo>
                    <a:pt x="6722076" y="4370728"/>
                  </a:lnTo>
                  <a:lnTo>
                    <a:pt x="6714626" y="4367972"/>
                  </a:lnTo>
                  <a:lnTo>
                    <a:pt x="6695104" y="4356088"/>
                  </a:lnTo>
                  <a:lnTo>
                    <a:pt x="6675017" y="4345185"/>
                  </a:lnTo>
                  <a:lnTo>
                    <a:pt x="6668890" y="4340130"/>
                  </a:lnTo>
                  <a:lnTo>
                    <a:pt x="6662274" y="4336102"/>
                  </a:lnTo>
                  <a:lnTo>
                    <a:pt x="6647012" y="4322079"/>
                  </a:lnTo>
                  <a:lnTo>
                    <a:pt x="6628085" y="4306462"/>
                  </a:lnTo>
                  <a:lnTo>
                    <a:pt x="6622029" y="4299122"/>
                  </a:lnTo>
                  <a:lnTo>
                    <a:pt x="6616378" y="4293931"/>
                  </a:lnTo>
                  <a:lnTo>
                    <a:pt x="6606505" y="4280307"/>
                  </a:lnTo>
                  <a:lnTo>
                    <a:pt x="6589361" y="4259529"/>
                  </a:lnTo>
                  <a:lnTo>
                    <a:pt x="6583143" y="4248073"/>
                  </a:lnTo>
                  <a:lnTo>
                    <a:pt x="6578683" y="4241920"/>
                  </a:lnTo>
                  <a:lnTo>
                    <a:pt x="5577164" y="2519482"/>
                  </a:lnTo>
                  <a:lnTo>
                    <a:pt x="3584720" y="2519482"/>
                  </a:lnTo>
                  <a:lnTo>
                    <a:pt x="3577151" y="2518719"/>
                  </a:lnTo>
                  <a:lnTo>
                    <a:pt x="3564128" y="2519102"/>
                  </a:lnTo>
                  <a:lnTo>
                    <a:pt x="3537559" y="2514728"/>
                  </a:lnTo>
                  <a:lnTo>
                    <a:pt x="3520810" y="2513039"/>
                  </a:lnTo>
                  <a:lnTo>
                    <a:pt x="3513476" y="2510763"/>
                  </a:lnTo>
                  <a:lnTo>
                    <a:pt x="3504091" y="2509217"/>
                  </a:lnTo>
                  <a:lnTo>
                    <a:pt x="3481082" y="2500707"/>
                  </a:lnTo>
                  <a:lnTo>
                    <a:pt x="3461284" y="2494561"/>
                  </a:lnTo>
                  <a:lnTo>
                    <a:pt x="3454474" y="2490865"/>
                  </a:lnTo>
                  <a:lnTo>
                    <a:pt x="3447024" y="2488109"/>
                  </a:lnTo>
                  <a:lnTo>
                    <a:pt x="3427503" y="2476226"/>
                  </a:lnTo>
                  <a:lnTo>
                    <a:pt x="3407416" y="2465323"/>
                  </a:lnTo>
                  <a:lnTo>
                    <a:pt x="3401290" y="2460268"/>
                  </a:lnTo>
                  <a:lnTo>
                    <a:pt x="3394672" y="2456239"/>
                  </a:lnTo>
                  <a:lnTo>
                    <a:pt x="3379407" y="2442213"/>
                  </a:lnTo>
                  <a:lnTo>
                    <a:pt x="3360484" y="2426600"/>
                  </a:lnTo>
                  <a:lnTo>
                    <a:pt x="3354430" y="2419263"/>
                  </a:lnTo>
                  <a:lnTo>
                    <a:pt x="3348776" y="2414068"/>
                  </a:lnTo>
                  <a:lnTo>
                    <a:pt x="3338897" y="2400437"/>
                  </a:lnTo>
                  <a:lnTo>
                    <a:pt x="3321761" y="2379667"/>
                  </a:lnTo>
                  <a:lnTo>
                    <a:pt x="3315545" y="2368216"/>
                  </a:lnTo>
                  <a:lnTo>
                    <a:pt x="3311081" y="2362057"/>
                  </a:lnTo>
                  <a:lnTo>
                    <a:pt x="2309562" y="639619"/>
                  </a:lnTo>
                  <a:lnTo>
                    <a:pt x="317118" y="639619"/>
                  </a:lnTo>
                  <a:cubicBezTo>
                    <a:pt x="141979" y="639619"/>
                    <a:pt x="0" y="497640"/>
                    <a:pt x="1" y="322501"/>
                  </a:cubicBezTo>
                  <a:cubicBezTo>
                    <a:pt x="0" y="147362"/>
                    <a:pt x="141979" y="5383"/>
                    <a:pt x="317119" y="5383"/>
                  </a:cubicBezTo>
                  <a:lnTo>
                    <a:pt x="2436279" y="5383"/>
                  </a:lnTo>
                  <a:lnTo>
                    <a:pt x="2448735" y="2523"/>
                  </a:lnTo>
                  <a:cubicBezTo>
                    <a:pt x="2510031" y="-5274"/>
                    <a:pt x="2572102" y="5149"/>
                    <a:pt x="2627103" y="31715"/>
                  </a:cubicBezTo>
                  <a:lnTo>
                    <a:pt x="2650943" y="46228"/>
                  </a:lnTo>
                  <a:lnTo>
                    <a:pt x="2675472" y="59542"/>
                  </a:lnTo>
                  <a:cubicBezTo>
                    <a:pt x="2726084" y="93735"/>
                    <a:pt x="2766295" y="142156"/>
                    <a:pt x="2790366" y="199065"/>
                  </a:cubicBezTo>
                  <a:lnTo>
                    <a:pt x="2794154" y="211270"/>
                  </a:lnTo>
                  <a:lnTo>
                    <a:pt x="3767495" y="1885246"/>
                  </a:lnTo>
                  <a:lnTo>
                    <a:pt x="5703881" y="1885246"/>
                  </a:lnTo>
                  <a:lnTo>
                    <a:pt x="5716337" y="1882386"/>
                  </a:lnTo>
                  <a:cubicBezTo>
                    <a:pt x="5777633" y="1874589"/>
                    <a:pt x="5839704" y="1885011"/>
                    <a:pt x="5894704" y="1911577"/>
                  </a:cubicBezTo>
                  <a:lnTo>
                    <a:pt x="5930433" y="1933328"/>
                  </a:lnTo>
                  <a:lnTo>
                    <a:pt x="5943074" y="1939405"/>
                  </a:lnTo>
                  <a:cubicBezTo>
                    <a:pt x="5985251" y="1967899"/>
                    <a:pt x="6020204" y="2006273"/>
                    <a:pt x="6044613" y="2051207"/>
                  </a:cubicBezTo>
                  <a:lnTo>
                    <a:pt x="6057322" y="2083506"/>
                  </a:lnTo>
                  <a:lnTo>
                    <a:pt x="7035096" y="3765107"/>
                  </a:lnTo>
                  <a:lnTo>
                    <a:pt x="9033370" y="3765107"/>
                  </a:lnTo>
                  <a:cubicBezTo>
                    <a:pt x="9099047" y="3765107"/>
                    <a:pt x="9160061" y="3785073"/>
                    <a:pt x="9210674" y="381926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19805282">
              <a:off x="1100786" y="3962064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 rot="19805282">
              <a:off x="2976655" y="2907046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9805282">
              <a:off x="4856481" y="3966200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 rot="19805282">
              <a:off x="6750373" y="2907049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 rot="19805282">
              <a:off x="10518517" y="2907047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 rot="19805282">
              <a:off x="8614859" y="3962065"/>
              <a:ext cx="634909" cy="634236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3100417" y="3031426"/>
              <a:ext cx="387383" cy="385476"/>
            </a:xfrm>
            <a:custGeom>
              <a:avLst/>
              <a:gdLst>
                <a:gd name="T0" fmla="*/ 6 w 94"/>
                <a:gd name="T1" fmla="*/ 28 h 94"/>
                <a:gd name="T2" fmla="*/ 32 w 94"/>
                <a:gd name="T3" fmla="*/ 4 h 94"/>
                <a:gd name="T4" fmla="*/ 67 w 94"/>
                <a:gd name="T5" fmla="*/ 6 h 94"/>
                <a:gd name="T6" fmla="*/ 90 w 94"/>
                <a:gd name="T7" fmla="*/ 32 h 94"/>
                <a:gd name="T8" fmla="*/ 88 w 94"/>
                <a:gd name="T9" fmla="*/ 67 h 94"/>
                <a:gd name="T10" fmla="*/ 88 w 94"/>
                <a:gd name="T11" fmla="*/ 67 h 94"/>
                <a:gd name="T12" fmla="*/ 62 w 94"/>
                <a:gd name="T13" fmla="*/ 90 h 94"/>
                <a:gd name="T14" fmla="*/ 27 w 94"/>
                <a:gd name="T15" fmla="*/ 89 h 94"/>
                <a:gd name="T16" fmla="*/ 27 w 94"/>
                <a:gd name="T17" fmla="*/ 89 h 94"/>
                <a:gd name="T18" fmla="*/ 4 w 94"/>
                <a:gd name="T19" fmla="*/ 62 h 94"/>
                <a:gd name="T20" fmla="*/ 6 w 94"/>
                <a:gd name="T21" fmla="*/ 28 h 94"/>
                <a:gd name="T22" fmla="*/ 6 w 94"/>
                <a:gd name="T23" fmla="*/ 28 h 94"/>
                <a:gd name="T24" fmla="*/ 20 w 94"/>
                <a:gd name="T25" fmla="*/ 27 h 94"/>
                <a:gd name="T26" fmla="*/ 16 w 94"/>
                <a:gd name="T27" fmla="*/ 32 h 94"/>
                <a:gd name="T28" fmla="*/ 16 w 94"/>
                <a:gd name="T29" fmla="*/ 32 h 94"/>
                <a:gd name="T30" fmla="*/ 15 w 94"/>
                <a:gd name="T31" fmla="*/ 35 h 94"/>
                <a:gd name="T32" fmla="*/ 36 w 94"/>
                <a:gd name="T33" fmla="*/ 37 h 94"/>
                <a:gd name="T34" fmla="*/ 34 w 94"/>
                <a:gd name="T35" fmla="*/ 40 h 94"/>
                <a:gd name="T36" fmla="*/ 32 w 94"/>
                <a:gd name="T37" fmla="*/ 45 h 94"/>
                <a:gd name="T38" fmla="*/ 13 w 94"/>
                <a:gd name="T39" fmla="*/ 53 h 94"/>
                <a:gd name="T40" fmla="*/ 15 w 94"/>
                <a:gd name="T41" fmla="*/ 59 h 94"/>
                <a:gd name="T42" fmla="*/ 15 w 94"/>
                <a:gd name="T43" fmla="*/ 59 h 94"/>
                <a:gd name="T44" fmla="*/ 16 w 94"/>
                <a:gd name="T45" fmla="*/ 60 h 94"/>
                <a:gd name="T46" fmla="*/ 29 w 94"/>
                <a:gd name="T47" fmla="*/ 54 h 94"/>
                <a:gd name="T48" fmla="*/ 26 w 94"/>
                <a:gd name="T49" fmla="*/ 74 h 94"/>
                <a:gd name="T50" fmla="*/ 32 w 94"/>
                <a:gd name="T51" fmla="*/ 78 h 94"/>
                <a:gd name="T52" fmla="*/ 32 w 94"/>
                <a:gd name="T53" fmla="*/ 78 h 94"/>
                <a:gd name="T54" fmla="*/ 33 w 94"/>
                <a:gd name="T55" fmla="*/ 79 h 94"/>
                <a:gd name="T56" fmla="*/ 34 w 94"/>
                <a:gd name="T57" fmla="*/ 78 h 94"/>
                <a:gd name="T58" fmla="*/ 36 w 94"/>
                <a:gd name="T59" fmla="*/ 55 h 94"/>
                <a:gd name="T60" fmla="*/ 48 w 94"/>
                <a:gd name="T61" fmla="*/ 67 h 94"/>
                <a:gd name="T62" fmla="*/ 60 w 94"/>
                <a:gd name="T63" fmla="*/ 79 h 94"/>
                <a:gd name="T64" fmla="*/ 65 w 94"/>
                <a:gd name="T65" fmla="*/ 77 h 94"/>
                <a:gd name="T66" fmla="*/ 66 w 94"/>
                <a:gd name="T67" fmla="*/ 74 h 94"/>
                <a:gd name="T68" fmla="*/ 54 w 94"/>
                <a:gd name="T69" fmla="*/ 62 h 94"/>
                <a:gd name="T70" fmla="*/ 39 w 94"/>
                <a:gd name="T71" fmla="*/ 48 h 94"/>
                <a:gd name="T72" fmla="*/ 41 w 94"/>
                <a:gd name="T73" fmla="*/ 43 h 94"/>
                <a:gd name="T74" fmla="*/ 43 w 94"/>
                <a:gd name="T75" fmla="*/ 39 h 94"/>
                <a:gd name="T76" fmla="*/ 49 w 94"/>
                <a:gd name="T77" fmla="*/ 42 h 94"/>
                <a:gd name="T78" fmla="*/ 77 w 94"/>
                <a:gd name="T79" fmla="*/ 64 h 94"/>
                <a:gd name="T80" fmla="*/ 78 w 94"/>
                <a:gd name="T81" fmla="*/ 62 h 94"/>
                <a:gd name="T82" fmla="*/ 78 w 94"/>
                <a:gd name="T83" fmla="*/ 62 h 94"/>
                <a:gd name="T84" fmla="*/ 80 w 94"/>
                <a:gd name="T85" fmla="*/ 56 h 94"/>
                <a:gd name="T86" fmla="*/ 53 w 94"/>
                <a:gd name="T87" fmla="*/ 35 h 94"/>
                <a:gd name="T88" fmla="*/ 47 w 94"/>
                <a:gd name="T89" fmla="*/ 32 h 94"/>
                <a:gd name="T90" fmla="*/ 50 w 94"/>
                <a:gd name="T91" fmla="*/ 28 h 94"/>
                <a:gd name="T92" fmla="*/ 56 w 94"/>
                <a:gd name="T93" fmla="*/ 30 h 94"/>
                <a:gd name="T94" fmla="*/ 74 w 94"/>
                <a:gd name="T95" fmla="*/ 28 h 94"/>
                <a:gd name="T96" fmla="*/ 71 w 94"/>
                <a:gd name="T97" fmla="*/ 23 h 94"/>
                <a:gd name="T98" fmla="*/ 70 w 94"/>
                <a:gd name="T99" fmla="*/ 22 h 94"/>
                <a:gd name="T100" fmla="*/ 58 w 94"/>
                <a:gd name="T101" fmla="*/ 23 h 94"/>
                <a:gd name="T102" fmla="*/ 55 w 94"/>
                <a:gd name="T103" fmla="*/ 22 h 94"/>
                <a:gd name="T104" fmla="*/ 62 w 94"/>
                <a:gd name="T105" fmla="*/ 16 h 94"/>
                <a:gd name="T106" fmla="*/ 53 w 94"/>
                <a:gd name="T107" fmla="*/ 14 h 94"/>
                <a:gd name="T108" fmla="*/ 49 w 94"/>
                <a:gd name="T109" fmla="*/ 18 h 94"/>
                <a:gd name="T110" fmla="*/ 43 w 94"/>
                <a:gd name="T111" fmla="*/ 13 h 94"/>
                <a:gd name="T112" fmla="*/ 37 w 94"/>
                <a:gd name="T113" fmla="*/ 15 h 94"/>
                <a:gd name="T114" fmla="*/ 35 w 94"/>
                <a:gd name="T115" fmla="*/ 16 h 94"/>
                <a:gd name="T116" fmla="*/ 44 w 94"/>
                <a:gd name="T117" fmla="*/ 24 h 94"/>
                <a:gd name="T118" fmla="*/ 40 w 94"/>
                <a:gd name="T119" fmla="*/ 30 h 94"/>
                <a:gd name="T120" fmla="*/ 20 w 94"/>
                <a:gd name="T121" fmla="*/ 27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4" h="94">
                  <a:moveTo>
                    <a:pt x="6" y="28"/>
                  </a:moveTo>
                  <a:cubicBezTo>
                    <a:pt x="11" y="16"/>
                    <a:pt x="21" y="8"/>
                    <a:pt x="32" y="4"/>
                  </a:cubicBezTo>
                  <a:cubicBezTo>
                    <a:pt x="43" y="0"/>
                    <a:pt x="56" y="1"/>
                    <a:pt x="67" y="6"/>
                  </a:cubicBezTo>
                  <a:cubicBezTo>
                    <a:pt x="78" y="12"/>
                    <a:pt x="86" y="21"/>
                    <a:pt x="90" y="32"/>
                  </a:cubicBezTo>
                  <a:cubicBezTo>
                    <a:pt x="94" y="43"/>
                    <a:pt x="94" y="56"/>
                    <a:pt x="88" y="67"/>
                  </a:cubicBezTo>
                  <a:cubicBezTo>
                    <a:pt x="88" y="67"/>
                    <a:pt x="88" y="67"/>
                    <a:pt x="88" y="67"/>
                  </a:cubicBezTo>
                  <a:cubicBezTo>
                    <a:pt x="83" y="78"/>
                    <a:pt x="73" y="87"/>
                    <a:pt x="62" y="90"/>
                  </a:cubicBezTo>
                  <a:cubicBezTo>
                    <a:pt x="51" y="94"/>
                    <a:pt x="39" y="94"/>
                    <a:pt x="27" y="8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16" y="83"/>
                    <a:pt x="8" y="73"/>
                    <a:pt x="4" y="62"/>
                  </a:cubicBezTo>
                  <a:cubicBezTo>
                    <a:pt x="0" y="51"/>
                    <a:pt x="1" y="39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lose/>
                  <a:moveTo>
                    <a:pt x="20" y="27"/>
                  </a:moveTo>
                  <a:cubicBezTo>
                    <a:pt x="18" y="29"/>
                    <a:pt x="17" y="30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3"/>
                    <a:pt x="15" y="34"/>
                    <a:pt x="15" y="35"/>
                  </a:cubicBezTo>
                  <a:cubicBezTo>
                    <a:pt x="21" y="34"/>
                    <a:pt x="28" y="34"/>
                    <a:pt x="36" y="37"/>
                  </a:cubicBezTo>
                  <a:cubicBezTo>
                    <a:pt x="35" y="38"/>
                    <a:pt x="35" y="39"/>
                    <a:pt x="34" y="40"/>
                  </a:cubicBezTo>
                  <a:cubicBezTo>
                    <a:pt x="33" y="42"/>
                    <a:pt x="32" y="43"/>
                    <a:pt x="32" y="45"/>
                  </a:cubicBezTo>
                  <a:cubicBezTo>
                    <a:pt x="26" y="45"/>
                    <a:pt x="20" y="47"/>
                    <a:pt x="13" y="53"/>
                  </a:cubicBezTo>
                  <a:cubicBezTo>
                    <a:pt x="14" y="55"/>
                    <a:pt x="14" y="57"/>
                    <a:pt x="15" y="59"/>
                  </a:cubicBezTo>
                  <a:cubicBezTo>
                    <a:pt x="15" y="59"/>
                    <a:pt x="15" y="59"/>
                    <a:pt x="15" y="59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1" y="56"/>
                    <a:pt x="25" y="54"/>
                    <a:pt x="29" y="54"/>
                  </a:cubicBezTo>
                  <a:cubicBezTo>
                    <a:pt x="27" y="61"/>
                    <a:pt x="26" y="68"/>
                    <a:pt x="26" y="74"/>
                  </a:cubicBezTo>
                  <a:cubicBezTo>
                    <a:pt x="28" y="76"/>
                    <a:pt x="30" y="77"/>
                    <a:pt x="32" y="78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3" y="78"/>
                    <a:pt x="33" y="78"/>
                    <a:pt x="33" y="79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3" y="72"/>
                    <a:pt x="34" y="64"/>
                    <a:pt x="36" y="55"/>
                  </a:cubicBezTo>
                  <a:cubicBezTo>
                    <a:pt x="41" y="58"/>
                    <a:pt x="44" y="62"/>
                    <a:pt x="48" y="67"/>
                  </a:cubicBezTo>
                  <a:cubicBezTo>
                    <a:pt x="52" y="71"/>
                    <a:pt x="56" y="76"/>
                    <a:pt x="60" y="79"/>
                  </a:cubicBezTo>
                  <a:cubicBezTo>
                    <a:pt x="62" y="78"/>
                    <a:pt x="63" y="78"/>
                    <a:pt x="65" y="77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62" y="71"/>
                    <a:pt x="58" y="67"/>
                    <a:pt x="54" y="62"/>
                  </a:cubicBezTo>
                  <a:cubicBezTo>
                    <a:pt x="49" y="56"/>
                    <a:pt x="44" y="51"/>
                    <a:pt x="39" y="48"/>
                  </a:cubicBezTo>
                  <a:cubicBezTo>
                    <a:pt x="40" y="46"/>
                    <a:pt x="40" y="45"/>
                    <a:pt x="41" y="43"/>
                  </a:cubicBezTo>
                  <a:cubicBezTo>
                    <a:pt x="42" y="42"/>
                    <a:pt x="42" y="40"/>
                    <a:pt x="43" y="39"/>
                  </a:cubicBezTo>
                  <a:cubicBezTo>
                    <a:pt x="45" y="40"/>
                    <a:pt x="47" y="41"/>
                    <a:pt x="49" y="42"/>
                  </a:cubicBezTo>
                  <a:cubicBezTo>
                    <a:pt x="61" y="47"/>
                    <a:pt x="71" y="55"/>
                    <a:pt x="77" y="64"/>
                  </a:cubicBezTo>
                  <a:cubicBezTo>
                    <a:pt x="77" y="63"/>
                    <a:pt x="78" y="63"/>
                    <a:pt x="78" y="62"/>
                  </a:cubicBezTo>
                  <a:cubicBezTo>
                    <a:pt x="78" y="62"/>
                    <a:pt x="78" y="62"/>
                    <a:pt x="78" y="62"/>
                  </a:cubicBezTo>
                  <a:cubicBezTo>
                    <a:pt x="79" y="60"/>
                    <a:pt x="80" y="58"/>
                    <a:pt x="80" y="56"/>
                  </a:cubicBezTo>
                  <a:cubicBezTo>
                    <a:pt x="74" y="47"/>
                    <a:pt x="63" y="40"/>
                    <a:pt x="53" y="35"/>
                  </a:cubicBezTo>
                  <a:cubicBezTo>
                    <a:pt x="51" y="34"/>
                    <a:pt x="49" y="33"/>
                    <a:pt x="47" y="32"/>
                  </a:cubicBezTo>
                  <a:cubicBezTo>
                    <a:pt x="48" y="31"/>
                    <a:pt x="49" y="29"/>
                    <a:pt x="50" y="28"/>
                  </a:cubicBezTo>
                  <a:cubicBezTo>
                    <a:pt x="52" y="29"/>
                    <a:pt x="54" y="30"/>
                    <a:pt x="56" y="30"/>
                  </a:cubicBezTo>
                  <a:cubicBezTo>
                    <a:pt x="66" y="32"/>
                    <a:pt x="73" y="28"/>
                    <a:pt x="74" y="28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71" y="22"/>
                    <a:pt x="70" y="22"/>
                    <a:pt x="70" y="22"/>
                  </a:cubicBezTo>
                  <a:cubicBezTo>
                    <a:pt x="68" y="22"/>
                    <a:pt x="63" y="24"/>
                    <a:pt x="58" y="23"/>
                  </a:cubicBezTo>
                  <a:cubicBezTo>
                    <a:pt x="57" y="23"/>
                    <a:pt x="56" y="22"/>
                    <a:pt x="55" y="22"/>
                  </a:cubicBezTo>
                  <a:cubicBezTo>
                    <a:pt x="57" y="20"/>
                    <a:pt x="60" y="18"/>
                    <a:pt x="62" y="16"/>
                  </a:cubicBezTo>
                  <a:cubicBezTo>
                    <a:pt x="59" y="15"/>
                    <a:pt x="56" y="14"/>
                    <a:pt x="53" y="14"/>
                  </a:cubicBezTo>
                  <a:cubicBezTo>
                    <a:pt x="52" y="15"/>
                    <a:pt x="50" y="16"/>
                    <a:pt x="49" y="18"/>
                  </a:cubicBezTo>
                  <a:cubicBezTo>
                    <a:pt x="47" y="16"/>
                    <a:pt x="45" y="15"/>
                    <a:pt x="43" y="13"/>
                  </a:cubicBezTo>
                  <a:cubicBezTo>
                    <a:pt x="41" y="14"/>
                    <a:pt x="39" y="14"/>
                    <a:pt x="37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9" y="20"/>
                    <a:pt x="44" y="24"/>
                  </a:cubicBezTo>
                  <a:cubicBezTo>
                    <a:pt x="42" y="26"/>
                    <a:pt x="41" y="28"/>
                    <a:pt x="40" y="30"/>
                  </a:cubicBezTo>
                  <a:cubicBezTo>
                    <a:pt x="33" y="28"/>
                    <a:pt x="26" y="27"/>
                    <a:pt x="20" y="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6878905" y="3031426"/>
              <a:ext cx="377843" cy="362576"/>
            </a:xfrm>
            <a:custGeom>
              <a:avLst/>
              <a:gdLst>
                <a:gd name="T0" fmla="*/ 80 w 198"/>
                <a:gd name="T1" fmla="*/ 39 h 190"/>
                <a:gd name="T2" fmla="*/ 32 w 198"/>
                <a:gd name="T3" fmla="*/ 39 h 190"/>
                <a:gd name="T4" fmla="*/ 24 w 198"/>
                <a:gd name="T5" fmla="*/ 52 h 190"/>
                <a:gd name="T6" fmla="*/ 32 w 198"/>
                <a:gd name="T7" fmla="*/ 65 h 190"/>
                <a:gd name="T8" fmla="*/ 80 w 198"/>
                <a:gd name="T9" fmla="*/ 65 h 190"/>
                <a:gd name="T10" fmla="*/ 80 w 198"/>
                <a:gd name="T11" fmla="*/ 39 h 190"/>
                <a:gd name="T12" fmla="*/ 80 w 198"/>
                <a:gd name="T13" fmla="*/ 39 h 190"/>
                <a:gd name="T14" fmla="*/ 114 w 198"/>
                <a:gd name="T15" fmla="*/ 65 h 190"/>
                <a:gd name="T16" fmla="*/ 170 w 198"/>
                <a:gd name="T17" fmla="*/ 65 h 190"/>
                <a:gd name="T18" fmla="*/ 177 w 198"/>
                <a:gd name="T19" fmla="*/ 65 h 190"/>
                <a:gd name="T20" fmla="*/ 179 w 198"/>
                <a:gd name="T21" fmla="*/ 69 h 190"/>
                <a:gd name="T22" fmla="*/ 194 w 198"/>
                <a:gd name="T23" fmla="*/ 93 h 190"/>
                <a:gd name="T24" fmla="*/ 198 w 198"/>
                <a:gd name="T25" fmla="*/ 99 h 190"/>
                <a:gd name="T26" fmla="*/ 194 w 198"/>
                <a:gd name="T27" fmla="*/ 103 h 190"/>
                <a:gd name="T28" fmla="*/ 179 w 198"/>
                <a:gd name="T29" fmla="*/ 127 h 190"/>
                <a:gd name="T30" fmla="*/ 177 w 198"/>
                <a:gd name="T31" fmla="*/ 134 h 190"/>
                <a:gd name="T32" fmla="*/ 170 w 198"/>
                <a:gd name="T33" fmla="*/ 134 h 190"/>
                <a:gd name="T34" fmla="*/ 114 w 198"/>
                <a:gd name="T35" fmla="*/ 134 h 190"/>
                <a:gd name="T36" fmla="*/ 114 w 198"/>
                <a:gd name="T37" fmla="*/ 164 h 190"/>
                <a:gd name="T38" fmla="*/ 164 w 198"/>
                <a:gd name="T39" fmla="*/ 164 h 190"/>
                <a:gd name="T40" fmla="*/ 164 w 198"/>
                <a:gd name="T41" fmla="*/ 190 h 190"/>
                <a:gd name="T42" fmla="*/ 37 w 198"/>
                <a:gd name="T43" fmla="*/ 190 h 190"/>
                <a:gd name="T44" fmla="*/ 37 w 198"/>
                <a:gd name="T45" fmla="*/ 164 h 190"/>
                <a:gd name="T46" fmla="*/ 82 w 198"/>
                <a:gd name="T47" fmla="*/ 164 h 190"/>
                <a:gd name="T48" fmla="*/ 82 w 198"/>
                <a:gd name="T49" fmla="*/ 86 h 190"/>
                <a:gd name="T50" fmla="*/ 26 w 198"/>
                <a:gd name="T51" fmla="*/ 86 h 190"/>
                <a:gd name="T52" fmla="*/ 19 w 198"/>
                <a:gd name="T53" fmla="*/ 86 h 190"/>
                <a:gd name="T54" fmla="*/ 17 w 198"/>
                <a:gd name="T55" fmla="*/ 80 h 190"/>
                <a:gd name="T56" fmla="*/ 2 w 198"/>
                <a:gd name="T57" fmla="*/ 56 h 190"/>
                <a:gd name="T58" fmla="*/ 0 w 198"/>
                <a:gd name="T59" fmla="*/ 52 h 190"/>
                <a:gd name="T60" fmla="*/ 2 w 198"/>
                <a:gd name="T61" fmla="*/ 45 h 190"/>
                <a:gd name="T62" fmla="*/ 17 w 198"/>
                <a:gd name="T63" fmla="*/ 21 h 190"/>
                <a:gd name="T64" fmla="*/ 19 w 198"/>
                <a:gd name="T65" fmla="*/ 17 h 190"/>
                <a:gd name="T66" fmla="*/ 26 w 198"/>
                <a:gd name="T67" fmla="*/ 17 h 190"/>
                <a:gd name="T68" fmla="*/ 82 w 198"/>
                <a:gd name="T69" fmla="*/ 17 h 190"/>
                <a:gd name="T70" fmla="*/ 82 w 198"/>
                <a:gd name="T71" fmla="*/ 13 h 190"/>
                <a:gd name="T72" fmla="*/ 99 w 198"/>
                <a:gd name="T73" fmla="*/ 0 h 190"/>
                <a:gd name="T74" fmla="*/ 114 w 198"/>
                <a:gd name="T75" fmla="*/ 13 h 190"/>
                <a:gd name="T76" fmla="*/ 114 w 198"/>
                <a:gd name="T77" fmla="*/ 65 h 190"/>
                <a:gd name="T78" fmla="*/ 114 w 198"/>
                <a:gd name="T79" fmla="*/ 65 h 190"/>
                <a:gd name="T80" fmla="*/ 166 w 198"/>
                <a:gd name="T81" fmla="*/ 84 h 190"/>
                <a:gd name="T82" fmla="*/ 116 w 198"/>
                <a:gd name="T83" fmla="*/ 84 h 190"/>
                <a:gd name="T84" fmla="*/ 116 w 198"/>
                <a:gd name="T85" fmla="*/ 112 h 190"/>
                <a:gd name="T86" fmla="*/ 166 w 198"/>
                <a:gd name="T87" fmla="*/ 112 h 190"/>
                <a:gd name="T88" fmla="*/ 175 w 198"/>
                <a:gd name="T89" fmla="*/ 99 h 190"/>
                <a:gd name="T90" fmla="*/ 166 w 198"/>
                <a:gd name="T91" fmla="*/ 84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98" h="190">
                  <a:moveTo>
                    <a:pt x="80" y="39"/>
                  </a:moveTo>
                  <a:lnTo>
                    <a:pt x="32" y="39"/>
                  </a:lnTo>
                  <a:lnTo>
                    <a:pt x="24" y="52"/>
                  </a:lnTo>
                  <a:lnTo>
                    <a:pt x="32" y="65"/>
                  </a:lnTo>
                  <a:lnTo>
                    <a:pt x="80" y="65"/>
                  </a:lnTo>
                  <a:lnTo>
                    <a:pt x="80" y="39"/>
                  </a:lnTo>
                  <a:lnTo>
                    <a:pt x="80" y="39"/>
                  </a:lnTo>
                  <a:close/>
                  <a:moveTo>
                    <a:pt x="114" y="65"/>
                  </a:moveTo>
                  <a:lnTo>
                    <a:pt x="170" y="65"/>
                  </a:lnTo>
                  <a:lnTo>
                    <a:pt x="177" y="65"/>
                  </a:lnTo>
                  <a:lnTo>
                    <a:pt x="179" y="69"/>
                  </a:lnTo>
                  <a:lnTo>
                    <a:pt x="194" y="93"/>
                  </a:lnTo>
                  <a:lnTo>
                    <a:pt x="198" y="99"/>
                  </a:lnTo>
                  <a:lnTo>
                    <a:pt x="194" y="103"/>
                  </a:lnTo>
                  <a:lnTo>
                    <a:pt x="179" y="127"/>
                  </a:lnTo>
                  <a:lnTo>
                    <a:pt x="177" y="134"/>
                  </a:lnTo>
                  <a:lnTo>
                    <a:pt x="170" y="134"/>
                  </a:lnTo>
                  <a:lnTo>
                    <a:pt x="114" y="134"/>
                  </a:lnTo>
                  <a:lnTo>
                    <a:pt x="114" y="164"/>
                  </a:lnTo>
                  <a:lnTo>
                    <a:pt x="164" y="164"/>
                  </a:lnTo>
                  <a:lnTo>
                    <a:pt x="164" y="190"/>
                  </a:lnTo>
                  <a:lnTo>
                    <a:pt x="37" y="190"/>
                  </a:lnTo>
                  <a:lnTo>
                    <a:pt x="37" y="164"/>
                  </a:lnTo>
                  <a:lnTo>
                    <a:pt x="82" y="164"/>
                  </a:lnTo>
                  <a:lnTo>
                    <a:pt x="82" y="86"/>
                  </a:lnTo>
                  <a:lnTo>
                    <a:pt x="26" y="86"/>
                  </a:lnTo>
                  <a:lnTo>
                    <a:pt x="19" y="86"/>
                  </a:lnTo>
                  <a:lnTo>
                    <a:pt x="17" y="80"/>
                  </a:lnTo>
                  <a:lnTo>
                    <a:pt x="2" y="56"/>
                  </a:lnTo>
                  <a:lnTo>
                    <a:pt x="0" y="52"/>
                  </a:lnTo>
                  <a:lnTo>
                    <a:pt x="2" y="45"/>
                  </a:lnTo>
                  <a:lnTo>
                    <a:pt x="17" y="21"/>
                  </a:lnTo>
                  <a:lnTo>
                    <a:pt x="19" y="17"/>
                  </a:lnTo>
                  <a:lnTo>
                    <a:pt x="26" y="17"/>
                  </a:lnTo>
                  <a:lnTo>
                    <a:pt x="82" y="17"/>
                  </a:lnTo>
                  <a:lnTo>
                    <a:pt x="82" y="13"/>
                  </a:lnTo>
                  <a:lnTo>
                    <a:pt x="99" y="0"/>
                  </a:lnTo>
                  <a:lnTo>
                    <a:pt x="114" y="13"/>
                  </a:lnTo>
                  <a:lnTo>
                    <a:pt x="114" y="65"/>
                  </a:lnTo>
                  <a:lnTo>
                    <a:pt x="114" y="65"/>
                  </a:lnTo>
                  <a:close/>
                  <a:moveTo>
                    <a:pt x="166" y="84"/>
                  </a:moveTo>
                  <a:lnTo>
                    <a:pt x="116" y="84"/>
                  </a:lnTo>
                  <a:lnTo>
                    <a:pt x="116" y="112"/>
                  </a:lnTo>
                  <a:lnTo>
                    <a:pt x="166" y="112"/>
                  </a:lnTo>
                  <a:lnTo>
                    <a:pt x="175" y="99"/>
                  </a:lnTo>
                  <a:lnTo>
                    <a:pt x="166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 noEditPoints="1"/>
            </p:cNvSpPr>
            <p:nvPr/>
          </p:nvSpPr>
          <p:spPr bwMode="auto">
            <a:xfrm>
              <a:off x="5005051" y="4114114"/>
              <a:ext cx="337768" cy="330136"/>
            </a:xfrm>
            <a:custGeom>
              <a:avLst/>
              <a:gdLst>
                <a:gd name="T0" fmla="*/ 74 w 82"/>
                <a:gd name="T1" fmla="*/ 6 h 80"/>
                <a:gd name="T2" fmla="*/ 67 w 82"/>
                <a:gd name="T3" fmla="*/ 27 h 80"/>
                <a:gd name="T4" fmla="*/ 65 w 82"/>
                <a:gd name="T5" fmla="*/ 30 h 80"/>
                <a:gd name="T6" fmla="*/ 75 w 82"/>
                <a:gd name="T7" fmla="*/ 71 h 80"/>
                <a:gd name="T8" fmla="*/ 66 w 82"/>
                <a:gd name="T9" fmla="*/ 80 h 80"/>
                <a:gd name="T10" fmla="*/ 44 w 82"/>
                <a:gd name="T11" fmla="*/ 50 h 80"/>
                <a:gd name="T12" fmla="*/ 36 w 82"/>
                <a:gd name="T13" fmla="*/ 57 h 80"/>
                <a:gd name="T14" fmla="*/ 39 w 82"/>
                <a:gd name="T15" fmla="*/ 70 h 80"/>
                <a:gd name="T16" fmla="*/ 34 w 82"/>
                <a:gd name="T17" fmla="*/ 75 h 80"/>
                <a:gd name="T18" fmla="*/ 26 w 82"/>
                <a:gd name="T19" fmla="*/ 61 h 80"/>
                <a:gd name="T20" fmla="*/ 21 w 82"/>
                <a:gd name="T21" fmla="*/ 67 h 80"/>
                <a:gd name="T22" fmla="*/ 16 w 82"/>
                <a:gd name="T23" fmla="*/ 62 h 80"/>
                <a:gd name="T24" fmla="*/ 21 w 82"/>
                <a:gd name="T25" fmla="*/ 57 h 80"/>
                <a:gd name="T26" fmla="*/ 7 w 82"/>
                <a:gd name="T27" fmla="*/ 50 h 80"/>
                <a:gd name="T28" fmla="*/ 12 w 82"/>
                <a:gd name="T29" fmla="*/ 44 h 80"/>
                <a:gd name="T30" fmla="*/ 25 w 82"/>
                <a:gd name="T31" fmla="*/ 47 h 80"/>
                <a:gd name="T32" fmla="*/ 32 w 82"/>
                <a:gd name="T33" fmla="*/ 39 h 80"/>
                <a:gd name="T34" fmla="*/ 0 w 82"/>
                <a:gd name="T35" fmla="*/ 18 h 80"/>
                <a:gd name="T36" fmla="*/ 9 w 82"/>
                <a:gd name="T37" fmla="*/ 8 h 80"/>
                <a:gd name="T38" fmla="*/ 51 w 82"/>
                <a:gd name="T39" fmla="*/ 16 h 80"/>
                <a:gd name="T40" fmla="*/ 53 w 82"/>
                <a:gd name="T41" fmla="*/ 13 h 80"/>
                <a:gd name="T42" fmla="*/ 74 w 82"/>
                <a:gd name="T43" fmla="*/ 6 h 80"/>
                <a:gd name="T44" fmla="*/ 82 w 82"/>
                <a:gd name="T45" fmla="*/ 50 h 80"/>
                <a:gd name="T46" fmla="*/ 74 w 82"/>
                <a:gd name="T47" fmla="*/ 42 h 80"/>
                <a:gd name="T48" fmla="*/ 72 w 82"/>
                <a:gd name="T49" fmla="*/ 44 h 80"/>
                <a:gd name="T50" fmla="*/ 76 w 82"/>
                <a:gd name="T51" fmla="*/ 57 h 80"/>
                <a:gd name="T52" fmla="*/ 82 w 82"/>
                <a:gd name="T53" fmla="*/ 50 h 80"/>
                <a:gd name="T54" fmla="*/ 29 w 82"/>
                <a:gd name="T55" fmla="*/ 0 h 80"/>
                <a:gd name="T56" fmla="*/ 23 w 82"/>
                <a:gd name="T57" fmla="*/ 7 h 80"/>
                <a:gd name="T58" fmla="*/ 36 w 82"/>
                <a:gd name="T59" fmla="*/ 10 h 80"/>
                <a:gd name="T60" fmla="*/ 37 w 82"/>
                <a:gd name="T61" fmla="*/ 8 h 80"/>
                <a:gd name="T62" fmla="*/ 29 w 82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2" h="80">
                  <a:moveTo>
                    <a:pt x="74" y="6"/>
                  </a:moveTo>
                  <a:cubicBezTo>
                    <a:pt x="76" y="15"/>
                    <a:pt x="74" y="21"/>
                    <a:pt x="67" y="27"/>
                  </a:cubicBezTo>
                  <a:cubicBezTo>
                    <a:pt x="65" y="30"/>
                    <a:pt x="65" y="30"/>
                    <a:pt x="65" y="30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26" y="61"/>
                    <a:pt x="26" y="61"/>
                    <a:pt x="26" y="61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32" y="39"/>
                    <a:pt x="32" y="39"/>
                    <a:pt x="32" y="3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60" y="5"/>
                    <a:pt x="67" y="4"/>
                    <a:pt x="74" y="6"/>
                  </a:cubicBezTo>
                  <a:close/>
                  <a:moveTo>
                    <a:pt x="82" y="50"/>
                  </a:moveTo>
                  <a:cubicBezTo>
                    <a:pt x="74" y="42"/>
                    <a:pt x="74" y="42"/>
                    <a:pt x="74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6" y="57"/>
                    <a:pt x="76" y="57"/>
                    <a:pt x="76" y="57"/>
                  </a:cubicBezTo>
                  <a:cubicBezTo>
                    <a:pt x="82" y="50"/>
                    <a:pt x="82" y="50"/>
                    <a:pt x="82" y="50"/>
                  </a:cubicBezTo>
                  <a:close/>
                  <a:moveTo>
                    <a:pt x="29" y="0"/>
                  </a:moveTo>
                  <a:cubicBezTo>
                    <a:pt x="23" y="7"/>
                    <a:pt x="23" y="7"/>
                    <a:pt x="23" y="7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 noEditPoints="1"/>
            </p:cNvSpPr>
            <p:nvPr/>
          </p:nvSpPr>
          <p:spPr bwMode="auto">
            <a:xfrm>
              <a:off x="8773924" y="4087398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>
          <a:xfrm>
            <a:off x="3474579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454235" y="3956327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440759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476570" y="2943490"/>
            <a:ext cx="0" cy="1013398"/>
          </a:xfrm>
          <a:prstGeom prst="straightConnector1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2205729" y="5176348"/>
            <a:ext cx="2537702" cy="824682"/>
            <a:chOff x="1929542" y="4908274"/>
            <a:chExt cx="2729132" cy="782003"/>
          </a:xfrm>
        </p:grpSpPr>
        <p:sp>
          <p:nvSpPr>
            <p:cNvPr id="44" name="TextBox 43"/>
            <p:cNvSpPr txBox="1"/>
            <p:nvPr/>
          </p:nvSpPr>
          <p:spPr>
            <a:xfrm>
              <a:off x="2519031" y="4908274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1929542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85385" y="5201374"/>
            <a:ext cx="2537702" cy="799656"/>
            <a:chOff x="5703260" y="4932005"/>
            <a:chExt cx="2729132" cy="758272"/>
          </a:xfrm>
        </p:grpSpPr>
        <p:sp>
          <p:nvSpPr>
            <p:cNvPr id="48" name="TextBox 47"/>
            <p:cNvSpPr txBox="1"/>
            <p:nvPr/>
          </p:nvSpPr>
          <p:spPr>
            <a:xfrm>
              <a:off x="6292750" y="4932005"/>
              <a:ext cx="1550153" cy="3115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703260" y="5195350"/>
              <a:ext cx="2729132" cy="494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68723" y="1709795"/>
            <a:ext cx="2611174" cy="815016"/>
            <a:chOff x="4038291" y="1621125"/>
            <a:chExt cx="2304129" cy="772840"/>
          </a:xfrm>
        </p:grpSpPr>
        <p:sp>
          <p:nvSpPr>
            <p:cNvPr id="50" name="TextBox 49"/>
            <p:cNvSpPr txBox="1"/>
            <p:nvPr/>
          </p:nvSpPr>
          <p:spPr>
            <a:xfrm>
              <a:off x="4554393" y="1621125"/>
              <a:ext cx="1271925" cy="3115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38291" y="1899037"/>
              <a:ext cx="2304129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14883" y="1721694"/>
            <a:ext cx="2611174" cy="803111"/>
            <a:chOff x="7780247" y="1632414"/>
            <a:chExt cx="2304129" cy="761553"/>
          </a:xfrm>
        </p:grpSpPr>
        <p:sp>
          <p:nvSpPr>
            <p:cNvPr id="52" name="TextBox 51"/>
            <p:cNvSpPr txBox="1"/>
            <p:nvPr/>
          </p:nvSpPr>
          <p:spPr>
            <a:xfrm>
              <a:off x="8296348" y="1632414"/>
              <a:ext cx="1271925" cy="311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7780247" y="1899037"/>
              <a:ext cx="2304129" cy="4949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0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32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430105" y="2447748"/>
            <a:ext cx="3998543" cy="3850364"/>
            <a:chOff x="4200186" y="2320894"/>
            <a:chExt cx="3791627" cy="3651116"/>
          </a:xfrm>
        </p:grpSpPr>
        <p:sp>
          <p:nvSpPr>
            <p:cNvPr id="7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49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6430" tIns="48216" rIns="96430" bIns="48216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49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657142" y="4998617"/>
            <a:ext cx="2452753" cy="842529"/>
            <a:chOff x="8512415" y="2327889"/>
            <a:chExt cx="3256083" cy="798929"/>
          </a:xfrm>
        </p:grpSpPr>
        <p:sp>
          <p:nvSpPr>
            <p:cNvPr id="25" name="TextBox 24"/>
            <p:cNvSpPr txBox="1"/>
            <p:nvPr/>
          </p:nvSpPr>
          <p:spPr>
            <a:xfrm>
              <a:off x="8512415" y="2327889"/>
              <a:ext cx="1951008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512415" y="2631890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flipH="1">
            <a:off x="3160100" y="2356862"/>
            <a:ext cx="2365966" cy="842530"/>
            <a:chOff x="8512415" y="2327889"/>
            <a:chExt cx="3256083" cy="798930"/>
          </a:xfrm>
        </p:grpSpPr>
        <p:sp>
          <p:nvSpPr>
            <p:cNvPr id="28" name="TextBox 27"/>
            <p:cNvSpPr txBox="1"/>
            <p:nvPr/>
          </p:nvSpPr>
          <p:spPr>
            <a:xfrm>
              <a:off x="8519745" y="2327889"/>
              <a:ext cx="2035173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 flipH="1">
            <a:off x="1892162" y="5166460"/>
            <a:ext cx="2365966" cy="842530"/>
            <a:chOff x="8512415" y="2327889"/>
            <a:chExt cx="3256083" cy="798930"/>
          </a:xfrm>
        </p:grpSpPr>
        <p:sp>
          <p:nvSpPr>
            <p:cNvPr id="32" name="TextBox 31"/>
            <p:cNvSpPr txBox="1"/>
            <p:nvPr/>
          </p:nvSpPr>
          <p:spPr>
            <a:xfrm>
              <a:off x="8519742" y="2327889"/>
              <a:ext cx="2256792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12415" y="2631891"/>
              <a:ext cx="3256083" cy="494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8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1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25"/>
          <p:cNvSpPr/>
          <p:nvPr/>
        </p:nvSpPr>
        <p:spPr>
          <a:xfrm>
            <a:off x="4429024" y="1960141"/>
            <a:ext cx="4101964" cy="410196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AU" sz="9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40262" y="2301904"/>
            <a:ext cx="1879488" cy="3418438"/>
            <a:chOff x="2777030" y="1276350"/>
            <a:chExt cx="1871170" cy="340331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7030" y="1276350"/>
              <a:ext cx="1871170" cy="3403312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2961703" y="1874759"/>
              <a:ext cx="1501824" cy="2211466"/>
            </a:xfrm>
            <a:prstGeom prst="rect">
              <a:avLst/>
            </a:prstGeom>
            <a:blipFill dpi="0" rotWithShape="1">
              <a:blip r:embed="rId4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4771" y="2208822"/>
            <a:ext cx="904654" cy="904657"/>
            <a:chOff x="8197836" y="1898395"/>
            <a:chExt cx="1017919" cy="1017922"/>
          </a:xfrm>
        </p:grpSpPr>
        <p:sp>
          <p:nvSpPr>
            <p:cNvPr id="27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3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4390335" y="2211918"/>
            <a:ext cx="904654" cy="904657"/>
            <a:chOff x="8197836" y="1898395"/>
            <a:chExt cx="1017919" cy="1017922"/>
          </a:xfrm>
        </p:grpSpPr>
        <p:sp>
          <p:nvSpPr>
            <p:cNvPr id="32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2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640402" y="4900513"/>
            <a:ext cx="904654" cy="904657"/>
            <a:chOff x="8197836" y="1898395"/>
            <a:chExt cx="1017919" cy="1017922"/>
          </a:xfrm>
        </p:grpSpPr>
        <p:sp>
          <p:nvSpPr>
            <p:cNvPr id="41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5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Shape 256"/>
            <p:cNvSpPr/>
            <p:nvPr/>
          </p:nvSpPr>
          <p:spPr>
            <a:xfrm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22891" y="4904695"/>
            <a:ext cx="904654" cy="904657"/>
            <a:chOff x="8197836" y="1898395"/>
            <a:chExt cx="1017919" cy="1017922"/>
          </a:xfrm>
        </p:grpSpPr>
        <p:sp>
          <p:nvSpPr>
            <p:cNvPr id="44" name="Shape 255"/>
            <p:cNvSpPr/>
            <p:nvPr/>
          </p:nvSpPr>
          <p:spPr>
            <a:xfrm>
              <a:off x="8197836" y="1898395"/>
              <a:ext cx="1017919" cy="1017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solidFill>
              <a:schemeClr val="accent4"/>
            </a:solidFill>
            <a:ln w="76200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40181" tIns="40181" rIns="40181" bIns="4018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Shape 256"/>
            <p:cNvSpPr/>
            <p:nvPr/>
          </p:nvSpPr>
          <p:spPr>
            <a:xfrm flipH="1">
              <a:off x="8505560" y="2180961"/>
              <a:ext cx="402470" cy="452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60" extrusionOk="0">
                  <a:moveTo>
                    <a:pt x="4050" y="7519"/>
                  </a:moveTo>
                  <a:cubicBezTo>
                    <a:pt x="3162" y="7519"/>
                    <a:pt x="0" y="7985"/>
                    <a:pt x="0" y="11155"/>
                  </a:cubicBezTo>
                  <a:lnTo>
                    <a:pt x="0" y="16801"/>
                  </a:lnTo>
                  <a:cubicBezTo>
                    <a:pt x="0" y="19969"/>
                    <a:pt x="3162" y="20318"/>
                    <a:pt x="4050" y="20318"/>
                  </a:cubicBezTo>
                  <a:cubicBezTo>
                    <a:pt x="4937" y="20318"/>
                    <a:pt x="2700" y="19652"/>
                    <a:pt x="2700" y="17687"/>
                  </a:cubicBezTo>
                  <a:lnTo>
                    <a:pt x="2700" y="10266"/>
                  </a:lnTo>
                  <a:cubicBezTo>
                    <a:pt x="2700" y="8207"/>
                    <a:pt x="4937" y="7519"/>
                    <a:pt x="4050" y="7519"/>
                  </a:cubicBezTo>
                  <a:close/>
                  <a:moveTo>
                    <a:pt x="15725" y="7408"/>
                  </a:moveTo>
                  <a:cubicBezTo>
                    <a:pt x="15545" y="6995"/>
                    <a:pt x="20503" y="3177"/>
                    <a:pt x="17612" y="83"/>
                  </a:cubicBezTo>
                  <a:cubicBezTo>
                    <a:pt x="16936" y="-640"/>
                    <a:pt x="14641" y="3547"/>
                    <a:pt x="11382" y="5443"/>
                  </a:cubicBezTo>
                  <a:cubicBezTo>
                    <a:pt x="9584" y="6488"/>
                    <a:pt x="5400" y="8715"/>
                    <a:pt x="5400" y="9946"/>
                  </a:cubicBezTo>
                  <a:lnTo>
                    <a:pt x="5400" y="17913"/>
                  </a:lnTo>
                  <a:cubicBezTo>
                    <a:pt x="5400" y="19393"/>
                    <a:pt x="12034" y="20960"/>
                    <a:pt x="17075" y="20960"/>
                  </a:cubicBezTo>
                  <a:cubicBezTo>
                    <a:pt x="18923" y="20960"/>
                    <a:pt x="21600" y="10974"/>
                    <a:pt x="21600" y="9388"/>
                  </a:cubicBezTo>
                  <a:cubicBezTo>
                    <a:pt x="21600" y="7795"/>
                    <a:pt x="15902" y="7823"/>
                    <a:pt x="15725" y="7408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46041" tIns="46041" rIns="46041" bIns="46041" numCol="1" anchor="ctr">
              <a:noAutofit/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 sz="320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Light"/>
                </a:defRPr>
              </a:pPr>
              <a:endParaRPr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1" name="Text Placeholder 8"/>
          <p:cNvSpPr txBox="1">
            <a:spLocks/>
          </p:cNvSpPr>
          <p:nvPr/>
        </p:nvSpPr>
        <p:spPr>
          <a:xfrm>
            <a:off x="2454434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9"/>
          <p:cNvSpPr txBox="1">
            <a:spLocks/>
          </p:cNvSpPr>
          <p:nvPr/>
        </p:nvSpPr>
        <p:spPr>
          <a:xfrm>
            <a:off x="19496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8"/>
          <p:cNvSpPr txBox="1">
            <a:spLocks/>
          </p:cNvSpPr>
          <p:nvPr/>
        </p:nvSpPr>
        <p:spPr>
          <a:xfrm>
            <a:off x="8756809" y="2295525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8756809" y="2547938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Text Placeholder 8"/>
          <p:cNvSpPr txBox="1">
            <a:spLocks/>
          </p:cNvSpPr>
          <p:nvPr/>
        </p:nvSpPr>
        <p:spPr>
          <a:xfrm>
            <a:off x="2454434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9"/>
          <p:cNvSpPr txBox="1">
            <a:spLocks/>
          </p:cNvSpPr>
          <p:nvPr/>
        </p:nvSpPr>
        <p:spPr>
          <a:xfrm>
            <a:off x="19496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4" name="Text Placeholder 8"/>
          <p:cNvSpPr txBox="1">
            <a:spLocks/>
          </p:cNvSpPr>
          <p:nvPr/>
        </p:nvSpPr>
        <p:spPr>
          <a:xfrm>
            <a:off x="8756809" y="4966153"/>
            <a:ext cx="1770063" cy="298450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zh-CN" altLang="en-US" sz="140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AU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Text Placeholder 9"/>
          <p:cNvSpPr txBox="1">
            <a:spLocks/>
          </p:cNvSpPr>
          <p:nvPr/>
        </p:nvSpPr>
        <p:spPr>
          <a:xfrm>
            <a:off x="8756809" y="5218566"/>
            <a:ext cx="2274888" cy="708347"/>
          </a:xfrm>
          <a:prstGeom prst="rect">
            <a:avLst/>
          </a:prstGeom>
        </p:spPr>
        <p:txBody>
          <a:bodyPr>
            <a:noAutofit/>
          </a:bodyPr>
          <a:lstStyle>
            <a:lvl1pPr marL="228620" indent="-228620" algn="l" defTabSz="914476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5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9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333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71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09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48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286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24" indent="-228620" algn="l" defTabSz="91447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directly.ent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to this directly.</a:t>
            </a:r>
            <a:endParaRPr lang="en-AU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400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build="p"/>
      <p:bldP spid="22" grpId="0" build="p"/>
      <p:bldP spid="23" grpId="0" build="p"/>
      <p:bldP spid="24" grpId="0" build="p"/>
      <p:bldP spid="25" grpId="0" build="p"/>
      <p:bldP spid="30" grpId="0" build="p"/>
      <p:bldP spid="34" grpId="0" build="p"/>
      <p:bldP spid="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93273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69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00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50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00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H_Others_1"/>
          <p:cNvSpPr txBox="1"/>
          <p:nvPr>
            <p:custDataLst>
              <p:tags r:id="rId2"/>
            </p:custDataLst>
          </p:nvPr>
        </p:nvSpPr>
        <p:spPr>
          <a:xfrm>
            <a:off x="1428195" y="1659627"/>
            <a:ext cx="2897062" cy="12311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8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 录</a:t>
            </a:r>
            <a:endParaRPr lang="zh-CN" altLang="en-US" sz="80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" name="MH_Others_2"/>
          <p:cNvSpPr txBox="1"/>
          <p:nvPr>
            <p:custDataLst>
              <p:tags r:id="rId3"/>
            </p:custDataLst>
          </p:nvPr>
        </p:nvSpPr>
        <p:spPr>
          <a:xfrm>
            <a:off x="1486252" y="2908038"/>
            <a:ext cx="2780948" cy="55399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6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941524" y="1661766"/>
            <a:ext cx="4339590" cy="1264040"/>
            <a:chOff x="5738324" y="1661766"/>
            <a:chExt cx="4339590" cy="1264040"/>
          </a:xfrm>
        </p:grpSpPr>
        <p:sp>
          <p:nvSpPr>
            <p:cNvPr id="2051" name="MH_Other_1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5943687" y="1827635"/>
              <a:ext cx="3870807" cy="805303"/>
            </a:xfrm>
            <a:custGeom>
              <a:avLst/>
              <a:gdLst>
                <a:gd name="T0" fmla="*/ 2147483646 w 3244"/>
                <a:gd name="T1" fmla="*/ 2147483646 h 674"/>
                <a:gd name="T2" fmla="*/ 2147483646 w 3244"/>
                <a:gd name="T3" fmla="*/ 2147483646 h 674"/>
                <a:gd name="T4" fmla="*/ 2147483646 w 3244"/>
                <a:gd name="T5" fmla="*/ 0 h 674"/>
                <a:gd name="T6" fmla="*/ 2147483646 w 3244"/>
                <a:gd name="T7" fmla="*/ 0 h 674"/>
                <a:gd name="T8" fmla="*/ 0 w 3244"/>
                <a:gd name="T9" fmla="*/ 2147483646 h 674"/>
                <a:gd name="T10" fmla="*/ 2147483646 w 3244"/>
                <a:gd name="T11" fmla="*/ 2147483646 h 674"/>
                <a:gd name="T12" fmla="*/ 2147483646 w 3244"/>
                <a:gd name="T13" fmla="*/ 2147483646 h 6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2" name="MH_Other_2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1661766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" name="组合 1"/>
            <p:cNvGrpSpPr/>
            <p:nvPr/>
          </p:nvGrpSpPr>
          <p:grpSpPr>
            <a:xfrm>
              <a:off x="6108394" y="2075420"/>
              <a:ext cx="515662" cy="309732"/>
              <a:chOff x="5515929" y="2199931"/>
              <a:chExt cx="515662" cy="309732"/>
            </a:xfrm>
          </p:grpSpPr>
          <p:sp>
            <p:nvSpPr>
              <p:cNvPr id="2061" name="MH_Other_11"/>
              <p:cNvSpPr>
                <a:spLocks noEditPoint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5715162" y="2199931"/>
                <a:ext cx="316429" cy="309732"/>
              </a:xfrm>
              <a:custGeom>
                <a:avLst/>
                <a:gdLst>
                  <a:gd name="T0" fmla="*/ 2147483646 w 117"/>
                  <a:gd name="T1" fmla="*/ 2147483646 h 116"/>
                  <a:gd name="T2" fmla="*/ 2147483646 w 117"/>
                  <a:gd name="T3" fmla="*/ 2147483646 h 116"/>
                  <a:gd name="T4" fmla="*/ 2147483646 w 117"/>
                  <a:gd name="T5" fmla="*/ 2147483646 h 116"/>
                  <a:gd name="T6" fmla="*/ 2147483646 w 117"/>
                  <a:gd name="T7" fmla="*/ 2147483646 h 116"/>
                  <a:gd name="T8" fmla="*/ 2147483646 w 117"/>
                  <a:gd name="T9" fmla="*/ 2147483646 h 116"/>
                  <a:gd name="T10" fmla="*/ 2147483646 w 117"/>
                  <a:gd name="T11" fmla="*/ 2147483646 h 116"/>
                  <a:gd name="T12" fmla="*/ 2147483646 w 117"/>
                  <a:gd name="T13" fmla="*/ 2147483646 h 116"/>
                  <a:gd name="T14" fmla="*/ 2147483646 w 117"/>
                  <a:gd name="T15" fmla="*/ 2147483646 h 116"/>
                  <a:gd name="T16" fmla="*/ 2147483646 w 117"/>
                  <a:gd name="T17" fmla="*/ 2147483646 h 116"/>
                  <a:gd name="T18" fmla="*/ 2147483646 w 117"/>
                  <a:gd name="T19" fmla="*/ 2147483646 h 116"/>
                  <a:gd name="T20" fmla="*/ 2147483646 w 117"/>
                  <a:gd name="T21" fmla="*/ 2147483646 h 116"/>
                  <a:gd name="T22" fmla="*/ 2147483646 w 117"/>
                  <a:gd name="T23" fmla="*/ 2147483646 h 116"/>
                  <a:gd name="T24" fmla="*/ 2147483646 w 117"/>
                  <a:gd name="T25" fmla="*/ 2147483646 h 116"/>
                  <a:gd name="T26" fmla="*/ 2147483646 w 117"/>
                  <a:gd name="T27" fmla="*/ 2147483646 h 116"/>
                  <a:gd name="T28" fmla="*/ 2147483646 w 117"/>
                  <a:gd name="T29" fmla="*/ 2147483646 h 116"/>
                  <a:gd name="T30" fmla="*/ 0 w 117"/>
                  <a:gd name="T31" fmla="*/ 2147483646 h 116"/>
                  <a:gd name="T32" fmla="*/ 2147483646 w 117"/>
                  <a:gd name="T33" fmla="*/ 2147483646 h 116"/>
                  <a:gd name="T34" fmla="*/ 2147483646 w 117"/>
                  <a:gd name="T35" fmla="*/ 2147483646 h 116"/>
                  <a:gd name="T36" fmla="*/ 2147483646 w 117"/>
                  <a:gd name="T37" fmla="*/ 2147483646 h 116"/>
                  <a:gd name="T38" fmla="*/ 2147483646 w 117"/>
                  <a:gd name="T39" fmla="*/ 2147483646 h 116"/>
                  <a:gd name="T40" fmla="*/ 2147483646 w 117"/>
                  <a:gd name="T41" fmla="*/ 2147483646 h 116"/>
                  <a:gd name="T42" fmla="*/ 2147483646 w 117"/>
                  <a:gd name="T43" fmla="*/ 2147483646 h 116"/>
                  <a:gd name="T44" fmla="*/ 2147483646 w 117"/>
                  <a:gd name="T45" fmla="*/ 2147483646 h 116"/>
                  <a:gd name="T46" fmla="*/ 2147483646 w 117"/>
                  <a:gd name="T47" fmla="*/ 2147483646 h 116"/>
                  <a:gd name="T48" fmla="*/ 2147483646 w 117"/>
                  <a:gd name="T49" fmla="*/ 2147483646 h 116"/>
                  <a:gd name="T50" fmla="*/ 2147483646 w 117"/>
                  <a:gd name="T51" fmla="*/ 2147483646 h 116"/>
                  <a:gd name="T52" fmla="*/ 2147483646 w 117"/>
                  <a:gd name="T53" fmla="*/ 2147483646 h 116"/>
                  <a:gd name="T54" fmla="*/ 2147483646 w 117"/>
                  <a:gd name="T55" fmla="*/ 2147483646 h 116"/>
                  <a:gd name="T56" fmla="*/ 2147483646 w 117"/>
                  <a:gd name="T57" fmla="*/ 2147483646 h 116"/>
                  <a:gd name="T58" fmla="*/ 2147483646 w 117"/>
                  <a:gd name="T59" fmla="*/ 2147483646 h 116"/>
                  <a:gd name="T60" fmla="*/ 2147483646 w 117"/>
                  <a:gd name="T61" fmla="*/ 2147483646 h 116"/>
                  <a:gd name="T62" fmla="*/ 2147483646 w 117"/>
                  <a:gd name="T63" fmla="*/ 2147483646 h 116"/>
                  <a:gd name="T64" fmla="*/ 2147483646 w 117"/>
                  <a:gd name="T65" fmla="*/ 2147483646 h 11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7" h="116">
                    <a:moveTo>
                      <a:pt x="109" y="65"/>
                    </a:moveTo>
                    <a:cubicBezTo>
                      <a:pt x="113" y="65"/>
                      <a:pt x="117" y="62"/>
                      <a:pt x="117" y="58"/>
                    </a:cubicBezTo>
                    <a:cubicBezTo>
                      <a:pt x="117" y="54"/>
                      <a:pt x="113" y="51"/>
                      <a:pt x="109" y="51"/>
                    </a:cubicBezTo>
                    <a:cubicBezTo>
                      <a:pt x="101" y="51"/>
                      <a:pt x="101" y="51"/>
                      <a:pt x="101" y="51"/>
                    </a:cubicBezTo>
                    <a:cubicBezTo>
                      <a:pt x="101" y="48"/>
                      <a:pt x="100" y="45"/>
                      <a:pt x="99" y="43"/>
                    </a:cubicBezTo>
                    <a:cubicBezTo>
                      <a:pt x="106" y="39"/>
                      <a:pt x="106" y="39"/>
                      <a:pt x="106" y="39"/>
                    </a:cubicBezTo>
                    <a:cubicBezTo>
                      <a:pt x="110" y="37"/>
                      <a:pt x="111" y="32"/>
                      <a:pt x="109" y="29"/>
                    </a:cubicBezTo>
                    <a:cubicBezTo>
                      <a:pt x="107" y="25"/>
                      <a:pt x="102" y="24"/>
                      <a:pt x="99" y="26"/>
                    </a:cubicBezTo>
                    <a:cubicBezTo>
                      <a:pt x="92" y="30"/>
                      <a:pt x="92" y="30"/>
                      <a:pt x="92" y="30"/>
                    </a:cubicBezTo>
                    <a:cubicBezTo>
                      <a:pt x="90" y="28"/>
                      <a:pt x="88" y="26"/>
                      <a:pt x="86" y="24"/>
                    </a:cubicBezTo>
                    <a:cubicBezTo>
                      <a:pt x="90" y="17"/>
                      <a:pt x="90" y="17"/>
                      <a:pt x="90" y="17"/>
                    </a:cubicBezTo>
                    <a:cubicBezTo>
                      <a:pt x="92" y="14"/>
                      <a:pt x="91" y="9"/>
                      <a:pt x="87" y="7"/>
                    </a:cubicBezTo>
                    <a:cubicBezTo>
                      <a:pt x="84" y="5"/>
                      <a:pt x="80" y="7"/>
                      <a:pt x="78" y="10"/>
                    </a:cubicBezTo>
                    <a:cubicBezTo>
                      <a:pt x="74" y="17"/>
                      <a:pt x="74" y="17"/>
                      <a:pt x="74" y="17"/>
                    </a:cubicBezTo>
                    <a:cubicBezTo>
                      <a:pt x="71" y="16"/>
                      <a:pt x="68" y="15"/>
                      <a:pt x="65" y="15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3"/>
                      <a:pt x="62" y="0"/>
                      <a:pt x="58" y="0"/>
                    </a:cubicBezTo>
                    <a:cubicBezTo>
                      <a:pt x="54" y="0"/>
                      <a:pt x="51" y="3"/>
                      <a:pt x="51" y="7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48" y="15"/>
                      <a:pt x="46" y="16"/>
                      <a:pt x="43" y="17"/>
                    </a:cubicBezTo>
                    <a:cubicBezTo>
                      <a:pt x="39" y="10"/>
                      <a:pt x="39" y="10"/>
                      <a:pt x="39" y="10"/>
                    </a:cubicBezTo>
                    <a:cubicBezTo>
                      <a:pt x="37" y="7"/>
                      <a:pt x="33" y="5"/>
                      <a:pt x="29" y="7"/>
                    </a:cubicBezTo>
                    <a:cubicBezTo>
                      <a:pt x="26" y="9"/>
                      <a:pt x="24" y="14"/>
                      <a:pt x="26" y="17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28" y="26"/>
                      <a:pt x="26" y="28"/>
                      <a:pt x="25" y="30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14" y="24"/>
                      <a:pt x="10" y="25"/>
                      <a:pt x="8" y="29"/>
                    </a:cubicBezTo>
                    <a:cubicBezTo>
                      <a:pt x="6" y="32"/>
                      <a:pt x="7" y="37"/>
                      <a:pt x="10" y="39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6" y="45"/>
                      <a:pt x="16" y="48"/>
                      <a:pt x="15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3" y="51"/>
                      <a:pt x="0" y="54"/>
                      <a:pt x="0" y="58"/>
                    </a:cubicBezTo>
                    <a:cubicBezTo>
                      <a:pt x="0" y="62"/>
                      <a:pt x="3" y="65"/>
                      <a:pt x="7" y="65"/>
                    </a:cubicBezTo>
                    <a:cubicBezTo>
                      <a:pt x="15" y="65"/>
                      <a:pt x="15" y="65"/>
                      <a:pt x="15" y="65"/>
                    </a:cubicBezTo>
                    <a:cubicBezTo>
                      <a:pt x="16" y="68"/>
                      <a:pt x="16" y="71"/>
                      <a:pt x="17" y="73"/>
                    </a:cubicBezTo>
                    <a:cubicBezTo>
                      <a:pt x="10" y="77"/>
                      <a:pt x="10" y="77"/>
                      <a:pt x="10" y="77"/>
                    </a:cubicBezTo>
                    <a:cubicBezTo>
                      <a:pt x="7" y="79"/>
                      <a:pt x="6" y="84"/>
                      <a:pt x="8" y="87"/>
                    </a:cubicBezTo>
                    <a:cubicBezTo>
                      <a:pt x="10" y="91"/>
                      <a:pt x="14" y="92"/>
                      <a:pt x="18" y="90"/>
                    </a:cubicBezTo>
                    <a:cubicBezTo>
                      <a:pt x="25" y="86"/>
                      <a:pt x="25" y="86"/>
                      <a:pt x="25" y="86"/>
                    </a:cubicBezTo>
                    <a:cubicBezTo>
                      <a:pt x="26" y="88"/>
                      <a:pt x="28" y="90"/>
                      <a:pt x="30" y="92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4" y="102"/>
                      <a:pt x="26" y="106"/>
                      <a:pt x="29" y="108"/>
                    </a:cubicBezTo>
                    <a:cubicBezTo>
                      <a:pt x="33" y="110"/>
                      <a:pt x="37" y="109"/>
                      <a:pt x="39" y="106"/>
                    </a:cubicBezTo>
                    <a:cubicBezTo>
                      <a:pt x="43" y="99"/>
                      <a:pt x="43" y="99"/>
                      <a:pt x="43" y="99"/>
                    </a:cubicBezTo>
                    <a:cubicBezTo>
                      <a:pt x="46" y="100"/>
                      <a:pt x="48" y="101"/>
                      <a:pt x="51" y="101"/>
                    </a:cubicBezTo>
                    <a:cubicBezTo>
                      <a:pt x="51" y="109"/>
                      <a:pt x="51" y="109"/>
                      <a:pt x="51" y="109"/>
                    </a:cubicBezTo>
                    <a:cubicBezTo>
                      <a:pt x="51" y="113"/>
                      <a:pt x="54" y="116"/>
                      <a:pt x="58" y="116"/>
                    </a:cubicBezTo>
                    <a:cubicBezTo>
                      <a:pt x="62" y="116"/>
                      <a:pt x="65" y="113"/>
                      <a:pt x="65" y="109"/>
                    </a:cubicBezTo>
                    <a:cubicBezTo>
                      <a:pt x="65" y="101"/>
                      <a:pt x="65" y="101"/>
                      <a:pt x="65" y="101"/>
                    </a:cubicBezTo>
                    <a:cubicBezTo>
                      <a:pt x="68" y="101"/>
                      <a:pt x="71" y="100"/>
                      <a:pt x="74" y="99"/>
                    </a:cubicBezTo>
                    <a:cubicBezTo>
                      <a:pt x="78" y="106"/>
                      <a:pt x="78" y="106"/>
                      <a:pt x="78" y="106"/>
                    </a:cubicBezTo>
                    <a:cubicBezTo>
                      <a:pt x="80" y="109"/>
                      <a:pt x="84" y="110"/>
                      <a:pt x="87" y="108"/>
                    </a:cubicBezTo>
                    <a:cubicBezTo>
                      <a:pt x="91" y="106"/>
                      <a:pt x="92" y="102"/>
                      <a:pt x="90" y="99"/>
                    </a:cubicBezTo>
                    <a:cubicBezTo>
                      <a:pt x="86" y="92"/>
                      <a:pt x="86" y="92"/>
                      <a:pt x="86" y="92"/>
                    </a:cubicBezTo>
                    <a:cubicBezTo>
                      <a:pt x="88" y="90"/>
                      <a:pt x="90" y="88"/>
                      <a:pt x="92" y="86"/>
                    </a:cubicBezTo>
                    <a:cubicBezTo>
                      <a:pt x="99" y="90"/>
                      <a:pt x="99" y="90"/>
                      <a:pt x="99" y="90"/>
                    </a:cubicBezTo>
                    <a:cubicBezTo>
                      <a:pt x="102" y="92"/>
                      <a:pt x="107" y="91"/>
                      <a:pt x="109" y="87"/>
                    </a:cubicBezTo>
                    <a:cubicBezTo>
                      <a:pt x="111" y="84"/>
                      <a:pt x="110" y="79"/>
                      <a:pt x="106" y="77"/>
                    </a:cubicBezTo>
                    <a:cubicBezTo>
                      <a:pt x="99" y="73"/>
                      <a:pt x="99" y="73"/>
                      <a:pt x="99" y="73"/>
                    </a:cubicBezTo>
                    <a:cubicBezTo>
                      <a:pt x="100" y="71"/>
                      <a:pt x="101" y="68"/>
                      <a:pt x="101" y="65"/>
                    </a:cubicBezTo>
                    <a:lnTo>
                      <a:pt x="109" y="65"/>
                    </a:lnTo>
                    <a:close/>
                    <a:moveTo>
                      <a:pt x="58" y="94"/>
                    </a:moveTo>
                    <a:cubicBezTo>
                      <a:pt x="38" y="94"/>
                      <a:pt x="22" y="78"/>
                      <a:pt x="22" y="58"/>
                    </a:cubicBezTo>
                    <a:cubicBezTo>
                      <a:pt x="22" y="38"/>
                      <a:pt x="38" y="21"/>
                      <a:pt x="58" y="21"/>
                    </a:cubicBezTo>
                    <a:cubicBezTo>
                      <a:pt x="78" y="21"/>
                      <a:pt x="95" y="38"/>
                      <a:pt x="95" y="58"/>
                    </a:cubicBezTo>
                    <a:cubicBezTo>
                      <a:pt x="95" y="78"/>
                      <a:pt x="78" y="94"/>
                      <a:pt x="58" y="9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62" name="MH_Other_12"/>
              <p:cNvSpPr>
                <a:spLocks noEditPoint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5515929" y="2295362"/>
                <a:ext cx="207604" cy="205929"/>
              </a:xfrm>
              <a:custGeom>
                <a:avLst/>
                <a:gdLst>
                  <a:gd name="T0" fmla="*/ 2147483646 w 77"/>
                  <a:gd name="T1" fmla="*/ 2147483646 h 77"/>
                  <a:gd name="T2" fmla="*/ 2147483646 w 77"/>
                  <a:gd name="T3" fmla="*/ 2147483646 h 77"/>
                  <a:gd name="T4" fmla="*/ 2147483646 w 77"/>
                  <a:gd name="T5" fmla="*/ 2147483646 h 77"/>
                  <a:gd name="T6" fmla="*/ 2147483646 w 77"/>
                  <a:gd name="T7" fmla="*/ 2147483646 h 77"/>
                  <a:gd name="T8" fmla="*/ 2147483646 w 77"/>
                  <a:gd name="T9" fmla="*/ 2147483646 h 77"/>
                  <a:gd name="T10" fmla="*/ 2147483646 w 77"/>
                  <a:gd name="T11" fmla="*/ 2147483646 h 77"/>
                  <a:gd name="T12" fmla="*/ 2147483646 w 77"/>
                  <a:gd name="T13" fmla="*/ 2147483646 h 77"/>
                  <a:gd name="T14" fmla="*/ 2147483646 w 77"/>
                  <a:gd name="T15" fmla="*/ 2147483646 h 77"/>
                  <a:gd name="T16" fmla="*/ 2147483646 w 77"/>
                  <a:gd name="T17" fmla="*/ 2147483646 h 77"/>
                  <a:gd name="T18" fmla="*/ 2147483646 w 77"/>
                  <a:gd name="T19" fmla="*/ 0 h 77"/>
                  <a:gd name="T20" fmla="*/ 2147483646 w 77"/>
                  <a:gd name="T21" fmla="*/ 2147483646 h 77"/>
                  <a:gd name="T22" fmla="*/ 2147483646 w 77"/>
                  <a:gd name="T23" fmla="*/ 2147483646 h 77"/>
                  <a:gd name="T24" fmla="*/ 2147483646 w 77"/>
                  <a:gd name="T25" fmla="*/ 2147483646 h 77"/>
                  <a:gd name="T26" fmla="*/ 2147483646 w 77"/>
                  <a:gd name="T27" fmla="*/ 2147483646 h 77"/>
                  <a:gd name="T28" fmla="*/ 2147483646 w 77"/>
                  <a:gd name="T29" fmla="*/ 2147483646 h 77"/>
                  <a:gd name="T30" fmla="*/ 2147483646 w 77"/>
                  <a:gd name="T31" fmla="*/ 2147483646 h 77"/>
                  <a:gd name="T32" fmla="*/ 2147483646 w 77"/>
                  <a:gd name="T33" fmla="*/ 2147483646 h 77"/>
                  <a:gd name="T34" fmla="*/ 2147483646 w 77"/>
                  <a:gd name="T35" fmla="*/ 2147483646 h 77"/>
                  <a:gd name="T36" fmla="*/ 2147483646 w 77"/>
                  <a:gd name="T37" fmla="*/ 2147483646 h 77"/>
                  <a:gd name="T38" fmla="*/ 0 w 77"/>
                  <a:gd name="T39" fmla="*/ 2147483646 h 77"/>
                  <a:gd name="T40" fmla="*/ 2147483646 w 77"/>
                  <a:gd name="T41" fmla="*/ 2147483646 h 77"/>
                  <a:gd name="T42" fmla="*/ 2147483646 w 77"/>
                  <a:gd name="T43" fmla="*/ 2147483646 h 77"/>
                  <a:gd name="T44" fmla="*/ 2147483646 w 77"/>
                  <a:gd name="T45" fmla="*/ 2147483646 h 77"/>
                  <a:gd name="T46" fmla="*/ 2147483646 w 77"/>
                  <a:gd name="T47" fmla="*/ 2147483646 h 77"/>
                  <a:gd name="T48" fmla="*/ 2147483646 w 77"/>
                  <a:gd name="T49" fmla="*/ 2147483646 h 77"/>
                  <a:gd name="T50" fmla="*/ 2147483646 w 77"/>
                  <a:gd name="T51" fmla="*/ 2147483646 h 77"/>
                  <a:gd name="T52" fmla="*/ 2147483646 w 77"/>
                  <a:gd name="T53" fmla="*/ 2147483646 h 77"/>
                  <a:gd name="T54" fmla="*/ 2147483646 w 77"/>
                  <a:gd name="T55" fmla="*/ 2147483646 h 77"/>
                  <a:gd name="T56" fmla="*/ 2147483646 w 77"/>
                  <a:gd name="T57" fmla="*/ 2147483646 h 77"/>
                  <a:gd name="T58" fmla="*/ 2147483646 w 77"/>
                  <a:gd name="T59" fmla="*/ 2147483646 h 77"/>
                  <a:gd name="T60" fmla="*/ 2147483646 w 77"/>
                  <a:gd name="T61" fmla="*/ 2147483646 h 77"/>
                  <a:gd name="T62" fmla="*/ 2147483646 w 77"/>
                  <a:gd name="T63" fmla="*/ 2147483646 h 77"/>
                  <a:gd name="T64" fmla="*/ 2147483646 w 77"/>
                  <a:gd name="T65" fmla="*/ 2147483646 h 77"/>
                  <a:gd name="T66" fmla="*/ 2147483646 w 77"/>
                  <a:gd name="T67" fmla="*/ 2147483646 h 77"/>
                  <a:gd name="T68" fmla="*/ 2147483646 w 77"/>
                  <a:gd name="T69" fmla="*/ 2147483646 h 77"/>
                  <a:gd name="T70" fmla="*/ 2147483646 w 77"/>
                  <a:gd name="T71" fmla="*/ 2147483646 h 77"/>
                  <a:gd name="T72" fmla="*/ 2147483646 w 77"/>
                  <a:gd name="T73" fmla="*/ 2147483646 h 77"/>
                  <a:gd name="T74" fmla="*/ 2147483646 w 77"/>
                  <a:gd name="T75" fmla="*/ 2147483646 h 77"/>
                  <a:gd name="T76" fmla="*/ 2147483646 w 77"/>
                  <a:gd name="T77" fmla="*/ 2147483646 h 77"/>
                  <a:gd name="T78" fmla="*/ 2147483646 w 77"/>
                  <a:gd name="T79" fmla="*/ 2147483646 h 77"/>
                  <a:gd name="T80" fmla="*/ 2147483646 w 77"/>
                  <a:gd name="T81" fmla="*/ 2147483646 h 77"/>
                  <a:gd name="T82" fmla="*/ 2147483646 w 77"/>
                  <a:gd name="T83" fmla="*/ 2147483646 h 77"/>
                  <a:gd name="T84" fmla="*/ 2147483646 w 77"/>
                  <a:gd name="T85" fmla="*/ 2147483646 h 77"/>
                  <a:gd name="T86" fmla="*/ 2147483646 w 77"/>
                  <a:gd name="T87" fmla="*/ 2147483646 h 77"/>
                  <a:gd name="T88" fmla="*/ 2147483646 w 77"/>
                  <a:gd name="T89" fmla="*/ 2147483646 h 77"/>
                  <a:gd name="T90" fmla="*/ 2147483646 w 77"/>
                  <a:gd name="T91" fmla="*/ 2147483646 h 7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77" h="77">
                    <a:moveTo>
                      <a:pt x="70" y="31"/>
                    </a:moveTo>
                    <a:cubicBezTo>
                      <a:pt x="64" y="31"/>
                      <a:pt x="64" y="31"/>
                      <a:pt x="64" y="31"/>
                    </a:cubicBezTo>
                    <a:cubicBezTo>
                      <a:pt x="63" y="29"/>
                      <a:pt x="62" y="28"/>
                      <a:pt x="61" y="26"/>
                    </a:cubicBezTo>
                    <a:cubicBezTo>
                      <a:pt x="66" y="21"/>
                      <a:pt x="66" y="21"/>
                      <a:pt x="66" y="21"/>
                    </a:cubicBezTo>
                    <a:cubicBezTo>
                      <a:pt x="69" y="18"/>
                      <a:pt x="69" y="14"/>
                      <a:pt x="66" y="11"/>
                    </a:cubicBezTo>
                    <a:cubicBezTo>
                      <a:pt x="63" y="8"/>
                      <a:pt x="59" y="8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0" y="15"/>
                      <a:pt x="48" y="14"/>
                      <a:pt x="46" y="14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  <a:cubicBezTo>
                      <a:pt x="35" y="0"/>
                      <a:pt x="32" y="3"/>
                      <a:pt x="32" y="7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0" y="14"/>
                      <a:pt x="28" y="15"/>
                      <a:pt x="26" y="16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9" y="8"/>
                      <a:pt x="14" y="8"/>
                      <a:pt x="11" y="11"/>
                    </a:cubicBezTo>
                    <a:cubicBezTo>
                      <a:pt x="9" y="14"/>
                      <a:pt x="9" y="18"/>
                      <a:pt x="11" y="2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5" y="28"/>
                      <a:pt x="15" y="29"/>
                      <a:pt x="14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3" y="31"/>
                      <a:pt x="0" y="34"/>
                      <a:pt x="0" y="38"/>
                    </a:cubicBezTo>
                    <a:cubicBezTo>
                      <a:pt x="0" y="42"/>
                      <a:pt x="3" y="46"/>
                      <a:pt x="7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5" y="47"/>
                      <a:pt x="15" y="49"/>
                      <a:pt x="16" y="51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9" y="58"/>
                      <a:pt x="9" y="63"/>
                      <a:pt x="11" y="66"/>
                    </a:cubicBezTo>
                    <a:cubicBezTo>
                      <a:pt x="14" y="69"/>
                      <a:pt x="19" y="69"/>
                      <a:pt x="22" y="66"/>
                    </a:cubicBezTo>
                    <a:cubicBezTo>
                      <a:pt x="26" y="61"/>
                      <a:pt x="26" y="61"/>
                      <a:pt x="26" y="61"/>
                    </a:cubicBezTo>
                    <a:cubicBezTo>
                      <a:pt x="28" y="62"/>
                      <a:pt x="30" y="63"/>
                      <a:pt x="32" y="63"/>
                    </a:cubicBezTo>
                    <a:cubicBezTo>
                      <a:pt x="32" y="70"/>
                      <a:pt x="32" y="70"/>
                      <a:pt x="32" y="70"/>
                    </a:cubicBezTo>
                    <a:cubicBezTo>
                      <a:pt x="32" y="74"/>
                      <a:pt x="35" y="77"/>
                      <a:pt x="39" y="77"/>
                    </a:cubicBezTo>
                    <a:cubicBezTo>
                      <a:pt x="43" y="77"/>
                      <a:pt x="46" y="74"/>
                      <a:pt x="46" y="70"/>
                    </a:cubicBezTo>
                    <a:cubicBezTo>
                      <a:pt x="46" y="63"/>
                      <a:pt x="46" y="63"/>
                      <a:pt x="46" y="63"/>
                    </a:cubicBezTo>
                    <a:cubicBezTo>
                      <a:pt x="48" y="63"/>
                      <a:pt x="50" y="62"/>
                      <a:pt x="51" y="61"/>
                    </a:cubicBezTo>
                    <a:cubicBezTo>
                      <a:pt x="56" y="66"/>
                      <a:pt x="56" y="66"/>
                      <a:pt x="56" y="66"/>
                    </a:cubicBezTo>
                    <a:cubicBezTo>
                      <a:pt x="59" y="69"/>
                      <a:pt x="63" y="69"/>
                      <a:pt x="66" y="66"/>
                    </a:cubicBezTo>
                    <a:cubicBezTo>
                      <a:pt x="69" y="63"/>
                      <a:pt x="69" y="58"/>
                      <a:pt x="66" y="56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9"/>
                      <a:pt x="63" y="47"/>
                      <a:pt x="64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74" y="46"/>
                      <a:pt x="77" y="42"/>
                      <a:pt x="77" y="38"/>
                    </a:cubicBezTo>
                    <a:cubicBezTo>
                      <a:pt x="77" y="34"/>
                      <a:pt x="74" y="31"/>
                      <a:pt x="70" y="31"/>
                    </a:cubicBezTo>
                    <a:moveTo>
                      <a:pt x="39" y="57"/>
                    </a:moveTo>
                    <a:cubicBezTo>
                      <a:pt x="29" y="57"/>
                      <a:pt x="20" y="49"/>
                      <a:pt x="20" y="38"/>
                    </a:cubicBezTo>
                    <a:cubicBezTo>
                      <a:pt x="20" y="28"/>
                      <a:pt x="29" y="20"/>
                      <a:pt x="39" y="20"/>
                    </a:cubicBezTo>
                    <a:cubicBezTo>
                      <a:pt x="49" y="20"/>
                      <a:pt x="57" y="28"/>
                      <a:pt x="57" y="38"/>
                    </a:cubicBezTo>
                    <a:cubicBezTo>
                      <a:pt x="57" y="49"/>
                      <a:pt x="49" y="57"/>
                      <a:pt x="39" y="5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2002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2067" name="MH_Other_1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083040" y="2067998"/>
              <a:ext cx="487200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01</a:t>
              </a:r>
              <a:endParaRPr lang="zh-CN" altLang="en-US" sz="210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MH_Text_1"/>
            <p:cNvSpPr txBox="1"/>
            <p:nvPr>
              <p:custDataLst>
                <p:tags r:id="rId22"/>
              </p:custDataLst>
            </p:nvPr>
          </p:nvSpPr>
          <p:spPr>
            <a:xfrm>
              <a:off x="7627271" y="196482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年度工作概述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ANNUAL WORK SUMMARY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41524" y="2843769"/>
            <a:ext cx="4339590" cy="1264040"/>
            <a:chOff x="5738324" y="2843769"/>
            <a:chExt cx="4339590" cy="1264040"/>
          </a:xfrm>
        </p:grpSpPr>
        <p:sp>
          <p:nvSpPr>
            <p:cNvPr id="2055" name="MH_Other_5"/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5943687" y="3009638"/>
              <a:ext cx="3870807" cy="805303"/>
            </a:xfrm>
            <a:custGeom>
              <a:avLst/>
              <a:gdLst>
                <a:gd name="T0" fmla="*/ 2147483646 w 3244"/>
                <a:gd name="T1" fmla="*/ 2147483646 h 675"/>
                <a:gd name="T2" fmla="*/ 2147483646 w 3244"/>
                <a:gd name="T3" fmla="*/ 2147483646 h 675"/>
                <a:gd name="T4" fmla="*/ 2147483646 w 3244"/>
                <a:gd name="T5" fmla="*/ 0 h 675"/>
                <a:gd name="T6" fmla="*/ 2147483646 w 3244"/>
                <a:gd name="T7" fmla="*/ 0 h 675"/>
                <a:gd name="T8" fmla="*/ 0 w 3244"/>
                <a:gd name="T9" fmla="*/ 2147483646 h 675"/>
                <a:gd name="T10" fmla="*/ 2147483646 w 3244"/>
                <a:gd name="T11" fmla="*/ 2147483646 h 675"/>
                <a:gd name="T12" fmla="*/ 2147483646 w 3244"/>
                <a:gd name="T13" fmla="*/ 2147483646 h 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759333"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6" name="MH_Other_6"/>
            <p:cNvPicPr>
              <a:picLocks noChangeAspect="1"/>
            </p:cNvPicPr>
            <p:nvPr>
              <p:custDataLst>
                <p:tags r:id="rId1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2843769"/>
              <a:ext cx="4339590" cy="1264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6" name="MH_Other_16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6143553" y="3251564"/>
              <a:ext cx="445344" cy="321451"/>
            </a:xfrm>
            <a:custGeom>
              <a:avLst/>
              <a:gdLst>
                <a:gd name="T0" fmla="*/ 2147483646 w 165"/>
                <a:gd name="T1" fmla="*/ 2147483646 h 121"/>
                <a:gd name="T2" fmla="*/ 2147483646 w 165"/>
                <a:gd name="T3" fmla="*/ 2147483646 h 121"/>
                <a:gd name="T4" fmla="*/ 2147483646 w 165"/>
                <a:gd name="T5" fmla="*/ 2147483646 h 121"/>
                <a:gd name="T6" fmla="*/ 2147483646 w 165"/>
                <a:gd name="T7" fmla="*/ 2147483646 h 121"/>
                <a:gd name="T8" fmla="*/ 2147483646 w 165"/>
                <a:gd name="T9" fmla="*/ 2147483646 h 121"/>
                <a:gd name="T10" fmla="*/ 2147483646 w 165"/>
                <a:gd name="T11" fmla="*/ 2147483646 h 121"/>
                <a:gd name="T12" fmla="*/ 2147483646 w 165"/>
                <a:gd name="T13" fmla="*/ 2147483646 h 121"/>
                <a:gd name="T14" fmla="*/ 2147483646 w 165"/>
                <a:gd name="T15" fmla="*/ 2147483646 h 121"/>
                <a:gd name="T16" fmla="*/ 2147483646 w 165"/>
                <a:gd name="T17" fmla="*/ 2147483646 h 121"/>
                <a:gd name="T18" fmla="*/ 2147483646 w 165"/>
                <a:gd name="T19" fmla="*/ 2147483646 h 121"/>
                <a:gd name="T20" fmla="*/ 2147483646 w 165"/>
                <a:gd name="T21" fmla="*/ 2147483646 h 121"/>
                <a:gd name="T22" fmla="*/ 2147483646 w 165"/>
                <a:gd name="T23" fmla="*/ 2147483646 h 121"/>
                <a:gd name="T24" fmla="*/ 2147483646 w 165"/>
                <a:gd name="T25" fmla="*/ 2147483646 h 121"/>
                <a:gd name="T26" fmla="*/ 2147483646 w 165"/>
                <a:gd name="T27" fmla="*/ 2147483646 h 121"/>
                <a:gd name="T28" fmla="*/ 2147483646 w 165"/>
                <a:gd name="T29" fmla="*/ 2147483646 h 121"/>
                <a:gd name="T30" fmla="*/ 2147483646 w 165"/>
                <a:gd name="T31" fmla="*/ 2147483646 h 121"/>
                <a:gd name="T32" fmla="*/ 2147483646 w 165"/>
                <a:gd name="T33" fmla="*/ 2147483646 h 121"/>
                <a:gd name="T34" fmla="*/ 2147483646 w 165"/>
                <a:gd name="T35" fmla="*/ 2147483646 h 121"/>
                <a:gd name="T36" fmla="*/ 2147483646 w 165"/>
                <a:gd name="T37" fmla="*/ 2147483646 h 121"/>
                <a:gd name="T38" fmla="*/ 2147483646 w 165"/>
                <a:gd name="T39" fmla="*/ 2147483646 h 121"/>
                <a:gd name="T40" fmla="*/ 2147483646 w 165"/>
                <a:gd name="T41" fmla="*/ 2147483646 h 121"/>
                <a:gd name="T42" fmla="*/ 2147483646 w 165"/>
                <a:gd name="T43" fmla="*/ 2147483646 h 121"/>
                <a:gd name="T44" fmla="*/ 2147483646 w 165"/>
                <a:gd name="T45" fmla="*/ 2147483646 h 121"/>
                <a:gd name="T46" fmla="*/ 2147483646 w 165"/>
                <a:gd name="T47" fmla="*/ 2147483646 h 121"/>
                <a:gd name="T48" fmla="*/ 2147483646 w 165"/>
                <a:gd name="T49" fmla="*/ 2147483646 h 121"/>
                <a:gd name="T50" fmla="*/ 2147483646 w 165"/>
                <a:gd name="T51" fmla="*/ 2147483646 h 121"/>
                <a:gd name="T52" fmla="*/ 2147483646 w 165"/>
                <a:gd name="T53" fmla="*/ 2147483646 h 121"/>
                <a:gd name="T54" fmla="*/ 2147483646 w 165"/>
                <a:gd name="T55" fmla="*/ 2147483646 h 121"/>
                <a:gd name="T56" fmla="*/ 2147483646 w 165"/>
                <a:gd name="T57" fmla="*/ 2147483646 h 121"/>
                <a:gd name="T58" fmla="*/ 2147483646 w 165"/>
                <a:gd name="T59" fmla="*/ 2147483646 h 121"/>
                <a:gd name="T60" fmla="*/ 2147483646 w 165"/>
                <a:gd name="T61" fmla="*/ 2147483646 h 121"/>
                <a:gd name="T62" fmla="*/ 2147483646 w 165"/>
                <a:gd name="T63" fmla="*/ 2147483646 h 121"/>
                <a:gd name="T64" fmla="*/ 2147483646 w 165"/>
                <a:gd name="T65" fmla="*/ 2147483646 h 121"/>
                <a:gd name="T66" fmla="*/ 2147483646 w 165"/>
                <a:gd name="T67" fmla="*/ 2147483646 h 121"/>
                <a:gd name="T68" fmla="*/ 2147483646 w 165"/>
                <a:gd name="T69" fmla="*/ 2147483646 h 12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65" h="121">
                  <a:moveTo>
                    <a:pt x="77" y="28"/>
                  </a:moveTo>
                  <a:cubicBezTo>
                    <a:pt x="61" y="28"/>
                    <a:pt x="47" y="41"/>
                    <a:pt x="47" y="57"/>
                  </a:cubicBezTo>
                  <a:cubicBezTo>
                    <a:pt x="47" y="58"/>
                    <a:pt x="47" y="59"/>
                    <a:pt x="48" y="60"/>
                  </a:cubicBezTo>
                  <a:cubicBezTo>
                    <a:pt x="55" y="65"/>
                    <a:pt x="59" y="73"/>
                    <a:pt x="60" y="82"/>
                  </a:cubicBezTo>
                  <a:cubicBezTo>
                    <a:pt x="65" y="85"/>
                    <a:pt x="71" y="87"/>
                    <a:pt x="77" y="87"/>
                  </a:cubicBezTo>
                  <a:cubicBezTo>
                    <a:pt x="85" y="87"/>
                    <a:pt x="92" y="83"/>
                    <a:pt x="98" y="78"/>
                  </a:cubicBezTo>
                  <a:cubicBezTo>
                    <a:pt x="97" y="76"/>
                    <a:pt x="97" y="73"/>
                    <a:pt x="98" y="71"/>
                  </a:cubicBezTo>
                  <a:cubicBezTo>
                    <a:pt x="100" y="69"/>
                    <a:pt x="102" y="68"/>
                    <a:pt x="104" y="68"/>
                  </a:cubicBezTo>
                  <a:cubicBezTo>
                    <a:pt x="105" y="65"/>
                    <a:pt x="106" y="61"/>
                    <a:pt x="106" y="57"/>
                  </a:cubicBezTo>
                  <a:cubicBezTo>
                    <a:pt x="106" y="41"/>
                    <a:pt x="93" y="28"/>
                    <a:pt x="77" y="28"/>
                  </a:cubicBezTo>
                  <a:moveTo>
                    <a:pt x="165" y="97"/>
                  </a:moveTo>
                  <a:cubicBezTo>
                    <a:pt x="165" y="111"/>
                    <a:pt x="154" y="121"/>
                    <a:pt x="141" y="121"/>
                  </a:cubicBezTo>
                  <a:cubicBezTo>
                    <a:pt x="127" y="121"/>
                    <a:pt x="116" y="111"/>
                    <a:pt x="116" y="97"/>
                  </a:cubicBezTo>
                  <a:cubicBezTo>
                    <a:pt x="116" y="95"/>
                    <a:pt x="117" y="93"/>
                    <a:pt x="117" y="91"/>
                  </a:cubicBezTo>
                  <a:cubicBezTo>
                    <a:pt x="115" y="90"/>
                    <a:pt x="106" y="84"/>
                    <a:pt x="103" y="83"/>
                  </a:cubicBezTo>
                  <a:cubicBezTo>
                    <a:pt x="96" y="90"/>
                    <a:pt x="87" y="94"/>
                    <a:pt x="77" y="94"/>
                  </a:cubicBezTo>
                  <a:cubicBezTo>
                    <a:pt x="71" y="94"/>
                    <a:pt x="65" y="92"/>
                    <a:pt x="60" y="90"/>
                  </a:cubicBezTo>
                  <a:cubicBezTo>
                    <a:pt x="58" y="104"/>
                    <a:pt x="45" y="115"/>
                    <a:pt x="30" y="115"/>
                  </a:cubicBezTo>
                  <a:cubicBezTo>
                    <a:pt x="13" y="115"/>
                    <a:pt x="0" y="102"/>
                    <a:pt x="0" y="85"/>
                  </a:cubicBezTo>
                  <a:cubicBezTo>
                    <a:pt x="0" y="68"/>
                    <a:pt x="13" y="55"/>
                    <a:pt x="30" y="55"/>
                  </a:cubicBezTo>
                  <a:cubicBezTo>
                    <a:pt x="34" y="55"/>
                    <a:pt x="37" y="55"/>
                    <a:pt x="40" y="56"/>
                  </a:cubicBezTo>
                  <a:cubicBezTo>
                    <a:pt x="40" y="52"/>
                    <a:pt x="41" y="48"/>
                    <a:pt x="43" y="45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34" y="39"/>
                    <a:pt x="34" y="39"/>
                    <a:pt x="34" y="39"/>
                  </a:cubicBezTo>
                  <a:cubicBezTo>
                    <a:pt x="31" y="41"/>
                    <a:pt x="27" y="43"/>
                    <a:pt x="23" y="43"/>
                  </a:cubicBezTo>
                  <a:cubicBezTo>
                    <a:pt x="13" y="43"/>
                    <a:pt x="5" y="34"/>
                    <a:pt x="5" y="24"/>
                  </a:cubicBezTo>
                  <a:cubicBezTo>
                    <a:pt x="5" y="14"/>
                    <a:pt x="13" y="6"/>
                    <a:pt x="23" y="6"/>
                  </a:cubicBezTo>
                  <a:cubicBezTo>
                    <a:pt x="34" y="6"/>
                    <a:pt x="42" y="14"/>
                    <a:pt x="42" y="24"/>
                  </a:cubicBezTo>
                  <a:cubicBezTo>
                    <a:pt x="42" y="25"/>
                    <a:pt x="42" y="26"/>
                    <a:pt x="42" y="27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7" y="25"/>
                    <a:pt x="66" y="21"/>
                    <a:pt x="77" y="21"/>
                  </a:cubicBezTo>
                  <a:cubicBezTo>
                    <a:pt x="88" y="21"/>
                    <a:pt x="98" y="26"/>
                    <a:pt x="104" y="33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0" y="28"/>
                    <a:pt x="110" y="26"/>
                    <a:pt x="110" y="24"/>
                  </a:cubicBezTo>
                  <a:cubicBezTo>
                    <a:pt x="110" y="11"/>
                    <a:pt x="121" y="0"/>
                    <a:pt x="135" y="0"/>
                  </a:cubicBezTo>
                  <a:cubicBezTo>
                    <a:pt x="148" y="0"/>
                    <a:pt x="159" y="11"/>
                    <a:pt x="159" y="24"/>
                  </a:cubicBezTo>
                  <a:cubicBezTo>
                    <a:pt x="159" y="38"/>
                    <a:pt x="148" y="49"/>
                    <a:pt x="135" y="49"/>
                  </a:cubicBezTo>
                  <a:cubicBezTo>
                    <a:pt x="128" y="49"/>
                    <a:pt x="122" y="46"/>
                    <a:pt x="118" y="42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3" y="49"/>
                    <a:pt x="113" y="53"/>
                    <a:pt x="113" y="57"/>
                  </a:cubicBezTo>
                  <a:cubicBezTo>
                    <a:pt x="113" y="62"/>
                    <a:pt x="112" y="66"/>
                    <a:pt x="111" y="70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9" y="75"/>
                    <a:pt x="135" y="73"/>
                    <a:pt x="141" y="73"/>
                  </a:cubicBezTo>
                  <a:cubicBezTo>
                    <a:pt x="154" y="73"/>
                    <a:pt x="165" y="84"/>
                    <a:pt x="165" y="97"/>
                  </a:cubicBezTo>
                  <a:moveTo>
                    <a:pt x="53" y="85"/>
                  </a:moveTo>
                  <a:cubicBezTo>
                    <a:pt x="53" y="76"/>
                    <a:pt x="48" y="68"/>
                    <a:pt x="41" y="64"/>
                  </a:cubicBezTo>
                  <a:cubicBezTo>
                    <a:pt x="38" y="63"/>
                    <a:pt x="34" y="62"/>
                    <a:pt x="30" y="62"/>
                  </a:cubicBezTo>
                  <a:cubicBezTo>
                    <a:pt x="17" y="62"/>
                    <a:pt x="7" y="72"/>
                    <a:pt x="7" y="85"/>
                  </a:cubicBezTo>
                  <a:cubicBezTo>
                    <a:pt x="7" y="98"/>
                    <a:pt x="17" y="108"/>
                    <a:pt x="30" y="108"/>
                  </a:cubicBezTo>
                  <a:cubicBezTo>
                    <a:pt x="43" y="108"/>
                    <a:pt x="53" y="98"/>
                    <a:pt x="53" y="85"/>
                  </a:cubicBezTo>
                  <a:close/>
                  <a:moveTo>
                    <a:pt x="116" y="24"/>
                  </a:moveTo>
                  <a:cubicBezTo>
                    <a:pt x="116" y="25"/>
                    <a:pt x="116" y="26"/>
                    <a:pt x="116" y="27"/>
                  </a:cubicBezTo>
                  <a:cubicBezTo>
                    <a:pt x="119" y="26"/>
                    <a:pt x="123" y="27"/>
                    <a:pt x="125" y="30"/>
                  </a:cubicBezTo>
                  <a:cubicBezTo>
                    <a:pt x="126" y="33"/>
                    <a:pt x="126" y="37"/>
                    <a:pt x="123" y="39"/>
                  </a:cubicBezTo>
                  <a:cubicBezTo>
                    <a:pt x="126" y="41"/>
                    <a:pt x="130" y="43"/>
                    <a:pt x="135" y="43"/>
                  </a:cubicBezTo>
                  <a:cubicBezTo>
                    <a:pt x="145" y="43"/>
                    <a:pt x="153" y="35"/>
                    <a:pt x="153" y="24"/>
                  </a:cubicBezTo>
                  <a:cubicBezTo>
                    <a:pt x="153" y="14"/>
                    <a:pt x="145" y="6"/>
                    <a:pt x="135" y="6"/>
                  </a:cubicBezTo>
                  <a:cubicBezTo>
                    <a:pt x="124" y="6"/>
                    <a:pt x="116" y="14"/>
                    <a:pt x="116" y="24"/>
                  </a:cubicBezTo>
                  <a:moveTo>
                    <a:pt x="36" y="24"/>
                  </a:moveTo>
                  <a:cubicBezTo>
                    <a:pt x="36" y="17"/>
                    <a:pt x="30" y="12"/>
                    <a:pt x="23" y="12"/>
                  </a:cubicBezTo>
                  <a:cubicBezTo>
                    <a:pt x="17" y="12"/>
                    <a:pt x="11" y="17"/>
                    <a:pt x="11" y="24"/>
                  </a:cubicBezTo>
                  <a:cubicBezTo>
                    <a:pt x="11" y="31"/>
                    <a:pt x="17" y="37"/>
                    <a:pt x="23" y="37"/>
                  </a:cubicBezTo>
                  <a:cubicBezTo>
                    <a:pt x="25" y="37"/>
                    <a:pt x="27" y="36"/>
                    <a:pt x="29" y="36"/>
                  </a:cubicBezTo>
                  <a:cubicBezTo>
                    <a:pt x="27" y="33"/>
                    <a:pt x="27" y="30"/>
                    <a:pt x="28" y="27"/>
                  </a:cubicBezTo>
                  <a:cubicBezTo>
                    <a:pt x="30" y="25"/>
                    <a:pt x="33" y="24"/>
                    <a:pt x="36" y="24"/>
                  </a:cubicBezTo>
                  <a:moveTo>
                    <a:pt x="158" y="97"/>
                  </a:moveTo>
                  <a:cubicBezTo>
                    <a:pt x="158" y="87"/>
                    <a:pt x="150" y="79"/>
                    <a:pt x="141" y="79"/>
                  </a:cubicBezTo>
                  <a:cubicBezTo>
                    <a:pt x="131" y="79"/>
                    <a:pt x="123" y="87"/>
                    <a:pt x="123" y="97"/>
                  </a:cubicBezTo>
                  <a:cubicBezTo>
                    <a:pt x="123" y="107"/>
                    <a:pt x="131" y="115"/>
                    <a:pt x="141" y="115"/>
                  </a:cubicBezTo>
                  <a:cubicBezTo>
                    <a:pt x="150" y="115"/>
                    <a:pt x="158" y="107"/>
                    <a:pt x="158" y="9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69" name="MH_Other_1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7046207" y="3250001"/>
              <a:ext cx="560866" cy="324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2109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02</a:t>
              </a:r>
              <a:endParaRPr lang="zh-CN" altLang="en-US" sz="2109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MH_Text_2"/>
            <p:cNvSpPr txBox="1"/>
            <p:nvPr>
              <p:custDataLst>
                <p:tags r:id="rId18"/>
              </p:custDataLst>
            </p:nvPr>
          </p:nvSpPr>
          <p:spPr>
            <a:xfrm>
              <a:off x="7627271" y="3146832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工作完成情况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COMPLETION OF WORK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941524" y="4024097"/>
            <a:ext cx="4339590" cy="1264039"/>
            <a:chOff x="5738324" y="4024097"/>
            <a:chExt cx="4339590" cy="1264039"/>
          </a:xfrm>
        </p:grpSpPr>
        <p:sp>
          <p:nvSpPr>
            <p:cNvPr id="4" name="MH_Other_4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5943687" y="4189966"/>
              <a:ext cx="3870807" cy="805301"/>
            </a:xfrm>
            <a:custGeom>
              <a:avLst/>
              <a:gdLst>
                <a:gd name="T0" fmla="*/ 2907 w 3244"/>
                <a:gd name="T1" fmla="*/ 674 h 674"/>
                <a:gd name="T2" fmla="*/ 3244 w 3244"/>
                <a:gd name="T3" fmla="*/ 337 h 674"/>
                <a:gd name="T4" fmla="*/ 2907 w 3244"/>
                <a:gd name="T5" fmla="*/ 0 h 674"/>
                <a:gd name="T6" fmla="*/ 337 w 3244"/>
                <a:gd name="T7" fmla="*/ 0 h 674"/>
                <a:gd name="T8" fmla="*/ 0 w 3244"/>
                <a:gd name="T9" fmla="*/ 337 h 674"/>
                <a:gd name="T10" fmla="*/ 337 w 3244"/>
                <a:gd name="T11" fmla="*/ 674 h 674"/>
                <a:gd name="T12" fmla="*/ 2907 w 3244"/>
                <a:gd name="T13" fmla="*/ 674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4">
                  <a:moveTo>
                    <a:pt x="2907" y="674"/>
                  </a:moveTo>
                  <a:cubicBezTo>
                    <a:pt x="3093" y="674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4"/>
                    <a:pt x="337" y="674"/>
                  </a:cubicBezTo>
                  <a:lnTo>
                    <a:pt x="2907" y="6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7" name="MH_Other_7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4024097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3" name="MH_Other_13"/>
            <p:cNvSpPr>
              <a:spLocks noEditPoints="1"/>
            </p:cNvSpPr>
            <p:nvPr>
              <p:custDataLst>
                <p:tags r:id="rId11"/>
              </p:custDataLst>
            </p:nvPr>
          </p:nvSpPr>
          <p:spPr bwMode="auto">
            <a:xfrm>
              <a:off x="6236473" y="4434402"/>
              <a:ext cx="259504" cy="316428"/>
            </a:xfrm>
            <a:custGeom>
              <a:avLst/>
              <a:gdLst>
                <a:gd name="T0" fmla="*/ 2147483646 w 96"/>
                <a:gd name="T1" fmla="*/ 2147483646 h 119"/>
                <a:gd name="T2" fmla="*/ 2147483646 w 96"/>
                <a:gd name="T3" fmla="*/ 2147483646 h 119"/>
                <a:gd name="T4" fmla="*/ 2147483646 w 96"/>
                <a:gd name="T5" fmla="*/ 0 h 119"/>
                <a:gd name="T6" fmla="*/ 2147483646 w 96"/>
                <a:gd name="T7" fmla="*/ 2147483646 h 119"/>
                <a:gd name="T8" fmla="*/ 2147483646 w 96"/>
                <a:gd name="T9" fmla="*/ 2147483646 h 119"/>
                <a:gd name="T10" fmla="*/ 0 w 96"/>
                <a:gd name="T11" fmla="*/ 2147483646 h 119"/>
                <a:gd name="T12" fmla="*/ 0 w 96"/>
                <a:gd name="T13" fmla="*/ 2147483646 h 119"/>
                <a:gd name="T14" fmla="*/ 2147483646 w 96"/>
                <a:gd name="T15" fmla="*/ 2147483646 h 119"/>
                <a:gd name="T16" fmla="*/ 2147483646 w 96"/>
                <a:gd name="T17" fmla="*/ 2147483646 h 119"/>
                <a:gd name="T18" fmla="*/ 2147483646 w 96"/>
                <a:gd name="T19" fmla="*/ 2147483646 h 119"/>
                <a:gd name="T20" fmla="*/ 2147483646 w 96"/>
                <a:gd name="T21" fmla="*/ 2147483646 h 119"/>
                <a:gd name="T22" fmla="*/ 2147483646 w 96"/>
                <a:gd name="T23" fmla="*/ 2147483646 h 119"/>
                <a:gd name="T24" fmla="*/ 2147483646 w 96"/>
                <a:gd name="T25" fmla="*/ 2147483646 h 119"/>
                <a:gd name="T26" fmla="*/ 2147483646 w 96"/>
                <a:gd name="T27" fmla="*/ 2147483646 h 119"/>
                <a:gd name="T28" fmla="*/ 2147483646 w 96"/>
                <a:gd name="T29" fmla="*/ 2147483646 h 119"/>
                <a:gd name="T30" fmla="*/ 2147483646 w 96"/>
                <a:gd name="T31" fmla="*/ 2147483646 h 119"/>
                <a:gd name="T32" fmla="*/ 2147483646 w 96"/>
                <a:gd name="T33" fmla="*/ 2147483646 h 119"/>
                <a:gd name="T34" fmla="*/ 2147483646 w 96"/>
                <a:gd name="T35" fmla="*/ 2147483646 h 119"/>
                <a:gd name="T36" fmla="*/ 2147483646 w 96"/>
                <a:gd name="T37" fmla="*/ 2147483646 h 119"/>
                <a:gd name="T38" fmla="*/ 2147483646 w 96"/>
                <a:gd name="T39" fmla="*/ 2147483646 h 119"/>
                <a:gd name="T40" fmla="*/ 2147483646 w 96"/>
                <a:gd name="T41" fmla="*/ 2147483646 h 119"/>
                <a:gd name="T42" fmla="*/ 2147483646 w 96"/>
                <a:gd name="T43" fmla="*/ 2147483646 h 119"/>
                <a:gd name="T44" fmla="*/ 2147483646 w 96"/>
                <a:gd name="T45" fmla="*/ 2147483646 h 1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96" h="119">
                  <a:moveTo>
                    <a:pt x="67" y="48"/>
                  </a:moveTo>
                  <a:cubicBezTo>
                    <a:pt x="73" y="43"/>
                    <a:pt x="76" y="36"/>
                    <a:pt x="76" y="28"/>
                  </a:cubicBezTo>
                  <a:cubicBezTo>
                    <a:pt x="76" y="13"/>
                    <a:pt x="63" y="0"/>
                    <a:pt x="48" y="0"/>
                  </a:cubicBezTo>
                  <a:cubicBezTo>
                    <a:pt x="33" y="0"/>
                    <a:pt x="20" y="13"/>
                    <a:pt x="20" y="28"/>
                  </a:cubicBezTo>
                  <a:cubicBezTo>
                    <a:pt x="20" y="36"/>
                    <a:pt x="24" y="43"/>
                    <a:pt x="29" y="48"/>
                  </a:cubicBezTo>
                  <a:cubicBezTo>
                    <a:pt x="12" y="56"/>
                    <a:pt x="0" y="73"/>
                    <a:pt x="0" y="92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96" y="119"/>
                    <a:pt x="96" y="119"/>
                    <a:pt x="96" y="119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73"/>
                    <a:pt x="84" y="56"/>
                    <a:pt x="67" y="48"/>
                  </a:cubicBezTo>
                  <a:moveTo>
                    <a:pt x="27" y="28"/>
                  </a:moveTo>
                  <a:cubicBezTo>
                    <a:pt x="27" y="17"/>
                    <a:pt x="37" y="8"/>
                    <a:pt x="48" y="8"/>
                  </a:cubicBezTo>
                  <a:cubicBezTo>
                    <a:pt x="59" y="8"/>
                    <a:pt x="69" y="17"/>
                    <a:pt x="69" y="28"/>
                  </a:cubicBezTo>
                  <a:cubicBezTo>
                    <a:pt x="69" y="36"/>
                    <a:pt x="65" y="42"/>
                    <a:pt x="59" y="46"/>
                  </a:cubicBezTo>
                  <a:cubicBezTo>
                    <a:pt x="56" y="48"/>
                    <a:pt x="52" y="49"/>
                    <a:pt x="48" y="49"/>
                  </a:cubicBezTo>
                  <a:cubicBezTo>
                    <a:pt x="44" y="49"/>
                    <a:pt x="40" y="48"/>
                    <a:pt x="37" y="46"/>
                  </a:cubicBezTo>
                  <a:cubicBezTo>
                    <a:pt x="31" y="42"/>
                    <a:pt x="27" y="36"/>
                    <a:pt x="27" y="28"/>
                  </a:cubicBezTo>
                  <a:moveTo>
                    <a:pt x="83" y="107"/>
                  </a:moveTo>
                  <a:cubicBezTo>
                    <a:pt x="13" y="107"/>
                    <a:pt x="13" y="107"/>
                    <a:pt x="13" y="107"/>
                  </a:cubicBezTo>
                  <a:cubicBezTo>
                    <a:pt x="13" y="92"/>
                    <a:pt x="13" y="92"/>
                    <a:pt x="13" y="92"/>
                  </a:cubicBezTo>
                  <a:cubicBezTo>
                    <a:pt x="13" y="73"/>
                    <a:pt x="29" y="57"/>
                    <a:pt x="48" y="57"/>
                  </a:cubicBezTo>
                  <a:cubicBezTo>
                    <a:pt x="68" y="57"/>
                    <a:pt x="83" y="73"/>
                    <a:pt x="83" y="92"/>
                  </a:cubicBezTo>
                  <a:lnTo>
                    <a:pt x="83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MH_Other_18"/>
            <p:cNvSpPr txBox="1"/>
            <p:nvPr>
              <p:custDataLst>
                <p:tags r:id="rId12"/>
              </p:custDataLst>
            </p:nvPr>
          </p:nvSpPr>
          <p:spPr>
            <a:xfrm>
              <a:off x="7039510" y="4430328"/>
              <a:ext cx="574260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03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MH_Text_3"/>
            <p:cNvSpPr txBox="1"/>
            <p:nvPr>
              <p:custDataLst>
                <p:tags r:id="rId13"/>
              </p:custDataLst>
            </p:nvPr>
          </p:nvSpPr>
          <p:spPr>
            <a:xfrm>
              <a:off x="7627271" y="4327159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成功项目展示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SUCCESSFUL PROJECT 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941524" y="5206099"/>
            <a:ext cx="4339590" cy="1264039"/>
            <a:chOff x="5738324" y="5206099"/>
            <a:chExt cx="4339590" cy="1264039"/>
          </a:xfrm>
        </p:grpSpPr>
        <p:sp>
          <p:nvSpPr>
            <p:cNvPr id="3" name="MH_Other_3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5943687" y="5371967"/>
              <a:ext cx="3870807" cy="805303"/>
            </a:xfrm>
            <a:custGeom>
              <a:avLst/>
              <a:gdLst>
                <a:gd name="T0" fmla="*/ 2907 w 3244"/>
                <a:gd name="T1" fmla="*/ 675 h 675"/>
                <a:gd name="T2" fmla="*/ 3244 w 3244"/>
                <a:gd name="T3" fmla="*/ 337 h 675"/>
                <a:gd name="T4" fmla="*/ 2907 w 3244"/>
                <a:gd name="T5" fmla="*/ 0 h 675"/>
                <a:gd name="T6" fmla="*/ 337 w 3244"/>
                <a:gd name="T7" fmla="*/ 0 h 675"/>
                <a:gd name="T8" fmla="*/ 0 w 3244"/>
                <a:gd name="T9" fmla="*/ 337 h 675"/>
                <a:gd name="T10" fmla="*/ 337 w 3244"/>
                <a:gd name="T11" fmla="*/ 675 h 675"/>
                <a:gd name="T12" fmla="*/ 2907 w 3244"/>
                <a:gd name="T13" fmla="*/ 675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44" h="675">
                  <a:moveTo>
                    <a:pt x="2907" y="675"/>
                  </a:moveTo>
                  <a:cubicBezTo>
                    <a:pt x="3093" y="675"/>
                    <a:pt x="3244" y="523"/>
                    <a:pt x="3244" y="337"/>
                  </a:cubicBezTo>
                  <a:cubicBezTo>
                    <a:pt x="3244" y="151"/>
                    <a:pt x="3093" y="0"/>
                    <a:pt x="2907" y="0"/>
                  </a:cubicBezTo>
                  <a:cubicBezTo>
                    <a:pt x="337" y="0"/>
                    <a:pt x="337" y="0"/>
                    <a:pt x="337" y="0"/>
                  </a:cubicBezTo>
                  <a:cubicBezTo>
                    <a:pt x="151" y="0"/>
                    <a:pt x="0" y="151"/>
                    <a:pt x="0" y="337"/>
                  </a:cubicBezTo>
                  <a:cubicBezTo>
                    <a:pt x="0" y="523"/>
                    <a:pt x="151" y="675"/>
                    <a:pt x="337" y="675"/>
                  </a:cubicBezTo>
                  <a:lnTo>
                    <a:pt x="2907" y="67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lIns="759333"/>
            <a:lstStyle/>
            <a:p>
              <a:pPr>
                <a:defRPr/>
              </a:pPr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pic>
          <p:nvPicPr>
            <p:cNvPr id="2058" name="MH_Other_8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324" y="5206099"/>
              <a:ext cx="4339590" cy="1264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MH_Other_9"/>
            <p:cNvSpPr>
              <a:spLocks noEditPoints="1"/>
            </p:cNvSpPr>
            <p:nvPr>
              <p:custDataLst>
                <p:tags r:id="rId6"/>
              </p:custDataLst>
            </p:nvPr>
          </p:nvSpPr>
          <p:spPr bwMode="auto">
            <a:xfrm>
              <a:off x="6219731" y="5632309"/>
              <a:ext cx="292989" cy="284618"/>
            </a:xfrm>
            <a:custGeom>
              <a:avLst/>
              <a:gdLst>
                <a:gd name="T0" fmla="*/ 2147483646 w 108"/>
                <a:gd name="T1" fmla="*/ 2147483646 h 107"/>
                <a:gd name="T2" fmla="*/ 2147483646 w 108"/>
                <a:gd name="T3" fmla="*/ 2147483646 h 107"/>
                <a:gd name="T4" fmla="*/ 2147483646 w 108"/>
                <a:gd name="T5" fmla="*/ 2147483646 h 107"/>
                <a:gd name="T6" fmla="*/ 2147483646 w 108"/>
                <a:gd name="T7" fmla="*/ 0 h 107"/>
                <a:gd name="T8" fmla="*/ 0 w 108"/>
                <a:gd name="T9" fmla="*/ 2147483646 h 107"/>
                <a:gd name="T10" fmla="*/ 2147483646 w 108"/>
                <a:gd name="T11" fmla="*/ 2147483646 h 107"/>
                <a:gd name="T12" fmla="*/ 2147483646 w 108"/>
                <a:gd name="T13" fmla="*/ 2147483646 h 107"/>
                <a:gd name="T14" fmla="*/ 2147483646 w 108"/>
                <a:gd name="T15" fmla="*/ 2147483646 h 107"/>
                <a:gd name="T16" fmla="*/ 2147483646 w 108"/>
                <a:gd name="T17" fmla="*/ 2147483646 h 107"/>
                <a:gd name="T18" fmla="*/ 2147483646 w 108"/>
                <a:gd name="T19" fmla="*/ 2147483646 h 107"/>
                <a:gd name="T20" fmla="*/ 2147483646 w 108"/>
                <a:gd name="T21" fmla="*/ 2147483646 h 107"/>
                <a:gd name="T22" fmla="*/ 2147483646 w 108"/>
                <a:gd name="T23" fmla="*/ 2147483646 h 107"/>
                <a:gd name="T24" fmla="*/ 2147483646 w 108"/>
                <a:gd name="T25" fmla="*/ 2147483646 h 107"/>
                <a:gd name="T26" fmla="*/ 2147483646 w 108"/>
                <a:gd name="T27" fmla="*/ 2147483646 h 107"/>
                <a:gd name="T28" fmla="*/ 2147483646 w 108"/>
                <a:gd name="T29" fmla="*/ 2147483646 h 107"/>
                <a:gd name="T30" fmla="*/ 2147483646 w 108"/>
                <a:gd name="T31" fmla="*/ 2147483646 h 10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08" h="107">
                  <a:moveTo>
                    <a:pt x="105" y="95"/>
                  </a:moveTo>
                  <a:cubicBezTo>
                    <a:pt x="76" y="66"/>
                    <a:pt x="76" y="66"/>
                    <a:pt x="76" y="66"/>
                  </a:cubicBezTo>
                  <a:cubicBezTo>
                    <a:pt x="81" y="59"/>
                    <a:pt x="83" y="51"/>
                    <a:pt x="83" y="42"/>
                  </a:cubicBezTo>
                  <a:cubicBezTo>
                    <a:pt x="83" y="19"/>
                    <a:pt x="65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3"/>
                    <a:pt x="42" y="83"/>
                  </a:cubicBezTo>
                  <a:cubicBezTo>
                    <a:pt x="51" y="83"/>
                    <a:pt x="59" y="81"/>
                    <a:pt x="66" y="76"/>
                  </a:cubicBezTo>
                  <a:cubicBezTo>
                    <a:pt x="95" y="105"/>
                    <a:pt x="95" y="105"/>
                    <a:pt x="95" y="105"/>
                  </a:cubicBezTo>
                  <a:cubicBezTo>
                    <a:pt x="96" y="106"/>
                    <a:pt x="98" y="107"/>
                    <a:pt x="100" y="107"/>
                  </a:cubicBezTo>
                  <a:cubicBezTo>
                    <a:pt x="101" y="107"/>
                    <a:pt x="103" y="106"/>
                    <a:pt x="105" y="105"/>
                  </a:cubicBezTo>
                  <a:cubicBezTo>
                    <a:pt x="108" y="102"/>
                    <a:pt x="108" y="97"/>
                    <a:pt x="105" y="95"/>
                  </a:cubicBezTo>
                  <a:moveTo>
                    <a:pt x="7" y="42"/>
                  </a:moveTo>
                  <a:cubicBezTo>
                    <a:pt x="7" y="23"/>
                    <a:pt x="23" y="7"/>
                    <a:pt x="42" y="7"/>
                  </a:cubicBezTo>
                  <a:cubicBezTo>
                    <a:pt x="61" y="7"/>
                    <a:pt x="76" y="23"/>
                    <a:pt x="76" y="42"/>
                  </a:cubicBezTo>
                  <a:cubicBezTo>
                    <a:pt x="76" y="61"/>
                    <a:pt x="61" y="76"/>
                    <a:pt x="42" y="76"/>
                  </a:cubicBezTo>
                  <a:cubicBezTo>
                    <a:pt x="23" y="76"/>
                    <a:pt x="7" y="61"/>
                    <a:pt x="7" y="42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002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MH_Other_20"/>
            <p:cNvSpPr txBox="1"/>
            <p:nvPr>
              <p:custDataLst>
                <p:tags r:id="rId7"/>
              </p:custDataLst>
            </p:nvPr>
          </p:nvSpPr>
          <p:spPr>
            <a:xfrm>
              <a:off x="7047045" y="5612330"/>
              <a:ext cx="559191" cy="324576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2109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04</a:t>
              </a:r>
              <a:endParaRPr lang="zh-CN" altLang="en-US" sz="2109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MH_Text_4"/>
            <p:cNvSpPr txBox="1"/>
            <p:nvPr>
              <p:custDataLst>
                <p:tags r:id="rId8"/>
              </p:custDataLst>
            </p:nvPr>
          </p:nvSpPr>
          <p:spPr>
            <a:xfrm>
              <a:off x="7627271" y="5509161"/>
              <a:ext cx="1967807" cy="530915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明年工作计划</a:t>
              </a:r>
              <a:endPara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/>
              <a:r>
                <a:rPr lang="en-US" altLang="zh-CN" sz="105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NEXT YEAR WORK PLAN</a:t>
              </a:r>
              <a:endParaRPr lang="zh-CN" altLang="en-US" sz="10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43174400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3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4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5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1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" presetClass="entr" presetSubtype="8" accel="4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6" grpId="0"/>
          <p:bldP spid="37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>
          <a:xfrm rot="4351113">
            <a:off x="5467143" y="2247983"/>
            <a:ext cx="4707118" cy="3246798"/>
            <a:chOff x="940378" y="1114346"/>
            <a:chExt cx="7056438" cy="4867275"/>
          </a:xfrm>
        </p:grpSpPr>
        <p:sp>
          <p:nvSpPr>
            <p:cNvPr id="6" name="Arc 682"/>
            <p:cNvSpPr>
              <a:spLocks/>
            </p:cNvSpPr>
            <p:nvPr/>
          </p:nvSpPr>
          <p:spPr bwMode="auto">
            <a:xfrm rot="18746405">
              <a:off x="3554196" y="1119903"/>
              <a:ext cx="1014413" cy="1003300"/>
            </a:xfrm>
            <a:custGeom>
              <a:avLst/>
              <a:gdLst>
                <a:gd name="T0" fmla="*/ 2147483647 w 21600"/>
                <a:gd name="T1" fmla="*/ 0 h 21356"/>
                <a:gd name="T2" fmla="*/ 2147483647 w 21600"/>
                <a:gd name="T3" fmla="*/ 2147483647 h 21356"/>
                <a:gd name="T4" fmla="*/ 0 w 21600"/>
                <a:gd name="T5" fmla="*/ 2147483647 h 21356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56"/>
                <a:gd name="T11" fmla="*/ 21600 w 21600"/>
                <a:gd name="T12" fmla="*/ 21356 h 213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56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</a:path>
                <a:path w="21600" h="21356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73"/>
            <p:cNvSpPr>
              <a:spLocks noEditPoints="1"/>
            </p:cNvSpPr>
            <p:nvPr/>
          </p:nvSpPr>
          <p:spPr bwMode="auto">
            <a:xfrm rot="21275257">
              <a:off x="4204278" y="1579484"/>
              <a:ext cx="2628900" cy="2630487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675"/>
            <p:cNvSpPr>
              <a:spLocks noEditPoints="1"/>
            </p:cNvSpPr>
            <p:nvPr/>
          </p:nvSpPr>
          <p:spPr bwMode="auto">
            <a:xfrm rot="21275257">
              <a:off x="940378" y="1649334"/>
              <a:ext cx="3429000" cy="3429000"/>
            </a:xfrm>
            <a:custGeom>
              <a:avLst/>
              <a:gdLst>
                <a:gd name="T0" fmla="*/ 2147483647 w 2622"/>
                <a:gd name="T1" fmla="*/ 2147483647 h 2622"/>
                <a:gd name="T2" fmla="*/ 2147483647 w 2622"/>
                <a:gd name="T3" fmla="*/ 2147483647 h 2622"/>
                <a:gd name="T4" fmla="*/ 2147483647 w 2622"/>
                <a:gd name="T5" fmla="*/ 2147483647 h 2622"/>
                <a:gd name="T6" fmla="*/ 2147483647 w 2622"/>
                <a:gd name="T7" fmla="*/ 2147483647 h 2622"/>
                <a:gd name="T8" fmla="*/ 2147483647 w 2622"/>
                <a:gd name="T9" fmla="*/ 2147483647 h 2622"/>
                <a:gd name="T10" fmla="*/ 2147483647 w 2622"/>
                <a:gd name="T11" fmla="*/ 2147483647 h 2622"/>
                <a:gd name="T12" fmla="*/ 2147483647 w 2622"/>
                <a:gd name="T13" fmla="*/ 2147483647 h 2622"/>
                <a:gd name="T14" fmla="*/ 2147483647 w 2622"/>
                <a:gd name="T15" fmla="*/ 2147483647 h 2622"/>
                <a:gd name="T16" fmla="*/ 2147483647 w 2622"/>
                <a:gd name="T17" fmla="*/ 2147483647 h 2622"/>
                <a:gd name="T18" fmla="*/ 2147483647 w 2622"/>
                <a:gd name="T19" fmla="*/ 2147483647 h 2622"/>
                <a:gd name="T20" fmla="*/ 2147483647 w 2622"/>
                <a:gd name="T21" fmla="*/ 2147483647 h 2622"/>
                <a:gd name="T22" fmla="*/ 2147483647 w 2622"/>
                <a:gd name="T23" fmla="*/ 2147483647 h 2622"/>
                <a:gd name="T24" fmla="*/ 2147483647 w 2622"/>
                <a:gd name="T25" fmla="*/ 2147483647 h 2622"/>
                <a:gd name="T26" fmla="*/ 2147483647 w 2622"/>
                <a:gd name="T27" fmla="*/ 2147483647 h 2622"/>
                <a:gd name="T28" fmla="*/ 2147483647 w 2622"/>
                <a:gd name="T29" fmla="*/ 2147483647 h 2622"/>
                <a:gd name="T30" fmla="*/ 2147483647 w 2622"/>
                <a:gd name="T31" fmla="*/ 2147483647 h 2622"/>
                <a:gd name="T32" fmla="*/ 2147483647 w 2622"/>
                <a:gd name="T33" fmla="*/ 2147483647 h 2622"/>
                <a:gd name="T34" fmla="*/ 2147483647 w 2622"/>
                <a:gd name="T35" fmla="*/ 2147483647 h 2622"/>
                <a:gd name="T36" fmla="*/ 2147483647 w 2622"/>
                <a:gd name="T37" fmla="*/ 2147483647 h 2622"/>
                <a:gd name="T38" fmla="*/ 2147483647 w 2622"/>
                <a:gd name="T39" fmla="*/ 2147483647 h 2622"/>
                <a:gd name="T40" fmla="*/ 2147483647 w 2622"/>
                <a:gd name="T41" fmla="*/ 2147483647 h 2622"/>
                <a:gd name="T42" fmla="*/ 2147483647 w 2622"/>
                <a:gd name="T43" fmla="*/ 2147483647 h 2622"/>
                <a:gd name="T44" fmla="*/ 2147483647 w 2622"/>
                <a:gd name="T45" fmla="*/ 2147483647 h 2622"/>
                <a:gd name="T46" fmla="*/ 2147483647 w 2622"/>
                <a:gd name="T47" fmla="*/ 2147483647 h 2622"/>
                <a:gd name="T48" fmla="*/ 2147483647 w 2622"/>
                <a:gd name="T49" fmla="*/ 2147483647 h 2622"/>
                <a:gd name="T50" fmla="*/ 2147483647 w 2622"/>
                <a:gd name="T51" fmla="*/ 2147483647 h 2622"/>
                <a:gd name="T52" fmla="*/ 2147483647 w 2622"/>
                <a:gd name="T53" fmla="*/ 2147483647 h 2622"/>
                <a:gd name="T54" fmla="*/ 2147483647 w 2622"/>
                <a:gd name="T55" fmla="*/ 2147483647 h 2622"/>
                <a:gd name="T56" fmla="*/ 2147483647 w 2622"/>
                <a:gd name="T57" fmla="*/ 2147483647 h 2622"/>
                <a:gd name="T58" fmla="*/ 2147483647 w 2622"/>
                <a:gd name="T59" fmla="*/ 2147483647 h 2622"/>
                <a:gd name="T60" fmla="*/ 2147483647 w 2622"/>
                <a:gd name="T61" fmla="*/ 2147483647 h 2622"/>
                <a:gd name="T62" fmla="*/ 2147483647 w 2622"/>
                <a:gd name="T63" fmla="*/ 2147483647 h 2622"/>
                <a:gd name="T64" fmla="*/ 2147483647 w 2622"/>
                <a:gd name="T65" fmla="*/ 2147483647 h 2622"/>
                <a:gd name="T66" fmla="*/ 2147483647 w 2622"/>
                <a:gd name="T67" fmla="*/ 2147483647 h 2622"/>
                <a:gd name="T68" fmla="*/ 2147483647 w 2622"/>
                <a:gd name="T69" fmla="*/ 2147483647 h 2622"/>
                <a:gd name="T70" fmla="*/ 2147483647 w 2622"/>
                <a:gd name="T71" fmla="*/ 2147483647 h 2622"/>
                <a:gd name="T72" fmla="*/ 2147483647 w 2622"/>
                <a:gd name="T73" fmla="*/ 2147483647 h 2622"/>
                <a:gd name="T74" fmla="*/ 2147483647 w 2622"/>
                <a:gd name="T75" fmla="*/ 2147483647 h 2622"/>
                <a:gd name="T76" fmla="*/ 2147483647 w 2622"/>
                <a:gd name="T77" fmla="*/ 2147483647 h 2622"/>
                <a:gd name="T78" fmla="*/ 2147483647 w 2622"/>
                <a:gd name="T79" fmla="*/ 2147483647 h 2622"/>
                <a:gd name="T80" fmla="*/ 2147483647 w 2622"/>
                <a:gd name="T81" fmla="*/ 2147483647 h 2622"/>
                <a:gd name="T82" fmla="*/ 2147483647 w 2622"/>
                <a:gd name="T83" fmla="*/ 2147483647 h 2622"/>
                <a:gd name="T84" fmla="*/ 2147483647 w 2622"/>
                <a:gd name="T85" fmla="*/ 2147483647 h 2622"/>
                <a:gd name="T86" fmla="*/ 2147483647 w 2622"/>
                <a:gd name="T87" fmla="*/ 2147483647 h 2622"/>
                <a:gd name="T88" fmla="*/ 2147483647 w 2622"/>
                <a:gd name="T89" fmla="*/ 2147483647 h 2622"/>
                <a:gd name="T90" fmla="*/ 2147483647 w 2622"/>
                <a:gd name="T91" fmla="*/ 2147483647 h 2622"/>
                <a:gd name="T92" fmla="*/ 2147483647 w 2622"/>
                <a:gd name="T93" fmla="*/ 2147483647 h 2622"/>
                <a:gd name="T94" fmla="*/ 2147483647 w 2622"/>
                <a:gd name="T95" fmla="*/ 2147483647 h 2622"/>
                <a:gd name="T96" fmla="*/ 2147483647 w 2622"/>
                <a:gd name="T97" fmla="*/ 2147483647 h 2622"/>
                <a:gd name="T98" fmla="*/ 2147483647 w 2622"/>
                <a:gd name="T99" fmla="*/ 2147483647 h 2622"/>
                <a:gd name="T100" fmla="*/ 2147483647 w 2622"/>
                <a:gd name="T101" fmla="*/ 2147483647 h 2622"/>
                <a:gd name="T102" fmla="*/ 2147483647 w 2622"/>
                <a:gd name="T103" fmla="*/ 2147483647 h 2622"/>
                <a:gd name="T104" fmla="*/ 2147483647 w 2622"/>
                <a:gd name="T105" fmla="*/ 2147483647 h 2622"/>
                <a:gd name="T106" fmla="*/ 2147483647 w 2622"/>
                <a:gd name="T107" fmla="*/ 2147483647 h 26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622"/>
                <a:gd name="T163" fmla="*/ 0 h 2622"/>
                <a:gd name="T164" fmla="*/ 2622 w 2622"/>
                <a:gd name="T165" fmla="*/ 2622 h 26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622" h="2622">
                  <a:moveTo>
                    <a:pt x="2622" y="1382"/>
                  </a:moveTo>
                  <a:lnTo>
                    <a:pt x="2622" y="1240"/>
                  </a:lnTo>
                  <a:lnTo>
                    <a:pt x="2520" y="1240"/>
                  </a:lnTo>
                  <a:lnTo>
                    <a:pt x="2516" y="1196"/>
                  </a:lnTo>
                  <a:lnTo>
                    <a:pt x="2512" y="1152"/>
                  </a:lnTo>
                  <a:lnTo>
                    <a:pt x="2506" y="1110"/>
                  </a:lnTo>
                  <a:lnTo>
                    <a:pt x="2498" y="1068"/>
                  </a:lnTo>
                  <a:lnTo>
                    <a:pt x="2596" y="1040"/>
                  </a:lnTo>
                  <a:lnTo>
                    <a:pt x="2560" y="904"/>
                  </a:lnTo>
                  <a:lnTo>
                    <a:pt x="2460" y="930"/>
                  </a:lnTo>
                  <a:lnTo>
                    <a:pt x="2446" y="888"/>
                  </a:lnTo>
                  <a:lnTo>
                    <a:pt x="2430" y="848"/>
                  </a:lnTo>
                  <a:lnTo>
                    <a:pt x="2412" y="808"/>
                  </a:lnTo>
                  <a:lnTo>
                    <a:pt x="2394" y="768"/>
                  </a:lnTo>
                  <a:lnTo>
                    <a:pt x="2482" y="718"/>
                  </a:lnTo>
                  <a:lnTo>
                    <a:pt x="2412" y="594"/>
                  </a:lnTo>
                  <a:lnTo>
                    <a:pt x="2322" y="646"/>
                  </a:lnTo>
                  <a:lnTo>
                    <a:pt x="2298" y="610"/>
                  </a:lnTo>
                  <a:lnTo>
                    <a:pt x="2272" y="574"/>
                  </a:lnTo>
                  <a:lnTo>
                    <a:pt x="2244" y="540"/>
                  </a:lnTo>
                  <a:lnTo>
                    <a:pt x="2216" y="508"/>
                  </a:lnTo>
                  <a:lnTo>
                    <a:pt x="2290" y="434"/>
                  </a:lnTo>
                  <a:lnTo>
                    <a:pt x="2188" y="334"/>
                  </a:lnTo>
                  <a:lnTo>
                    <a:pt x="2116" y="406"/>
                  </a:lnTo>
                  <a:lnTo>
                    <a:pt x="2082" y="378"/>
                  </a:lnTo>
                  <a:lnTo>
                    <a:pt x="2048" y="352"/>
                  </a:lnTo>
                  <a:lnTo>
                    <a:pt x="2014" y="326"/>
                  </a:lnTo>
                  <a:lnTo>
                    <a:pt x="1978" y="300"/>
                  </a:lnTo>
                  <a:lnTo>
                    <a:pt x="2028" y="212"/>
                  </a:lnTo>
                  <a:lnTo>
                    <a:pt x="1906" y="140"/>
                  </a:lnTo>
                  <a:lnTo>
                    <a:pt x="1854" y="230"/>
                  </a:lnTo>
                  <a:lnTo>
                    <a:pt x="1816" y="210"/>
                  </a:lnTo>
                  <a:lnTo>
                    <a:pt x="1776" y="194"/>
                  </a:lnTo>
                  <a:lnTo>
                    <a:pt x="1734" y="178"/>
                  </a:lnTo>
                  <a:lnTo>
                    <a:pt x="1694" y="162"/>
                  </a:lnTo>
                  <a:lnTo>
                    <a:pt x="1720" y="64"/>
                  </a:lnTo>
                  <a:lnTo>
                    <a:pt x="1582" y="26"/>
                  </a:lnTo>
                  <a:lnTo>
                    <a:pt x="1556" y="126"/>
                  </a:lnTo>
                  <a:lnTo>
                    <a:pt x="1514" y="118"/>
                  </a:lnTo>
                  <a:lnTo>
                    <a:pt x="1470" y="112"/>
                  </a:lnTo>
                  <a:lnTo>
                    <a:pt x="1426" y="106"/>
                  </a:lnTo>
                  <a:lnTo>
                    <a:pt x="1382" y="104"/>
                  </a:lnTo>
                  <a:lnTo>
                    <a:pt x="1382" y="0"/>
                  </a:lnTo>
                  <a:lnTo>
                    <a:pt x="1240" y="0"/>
                  </a:lnTo>
                  <a:lnTo>
                    <a:pt x="1240" y="104"/>
                  </a:lnTo>
                  <a:lnTo>
                    <a:pt x="1196" y="106"/>
                  </a:lnTo>
                  <a:lnTo>
                    <a:pt x="1154" y="112"/>
                  </a:lnTo>
                  <a:lnTo>
                    <a:pt x="1110" y="118"/>
                  </a:lnTo>
                  <a:lnTo>
                    <a:pt x="1068" y="126"/>
                  </a:lnTo>
                  <a:lnTo>
                    <a:pt x="1042" y="26"/>
                  </a:lnTo>
                  <a:lnTo>
                    <a:pt x="904" y="64"/>
                  </a:lnTo>
                  <a:lnTo>
                    <a:pt x="930" y="162"/>
                  </a:lnTo>
                  <a:lnTo>
                    <a:pt x="890" y="178"/>
                  </a:lnTo>
                  <a:lnTo>
                    <a:pt x="848" y="194"/>
                  </a:lnTo>
                  <a:lnTo>
                    <a:pt x="808" y="210"/>
                  </a:lnTo>
                  <a:lnTo>
                    <a:pt x="770" y="230"/>
                  </a:lnTo>
                  <a:lnTo>
                    <a:pt x="718" y="140"/>
                  </a:lnTo>
                  <a:lnTo>
                    <a:pt x="594" y="212"/>
                  </a:lnTo>
                  <a:lnTo>
                    <a:pt x="646" y="300"/>
                  </a:lnTo>
                  <a:lnTo>
                    <a:pt x="610" y="326"/>
                  </a:lnTo>
                  <a:lnTo>
                    <a:pt x="576" y="352"/>
                  </a:lnTo>
                  <a:lnTo>
                    <a:pt x="542" y="378"/>
                  </a:lnTo>
                  <a:lnTo>
                    <a:pt x="508" y="406"/>
                  </a:lnTo>
                  <a:lnTo>
                    <a:pt x="436" y="334"/>
                  </a:lnTo>
                  <a:lnTo>
                    <a:pt x="334" y="434"/>
                  </a:lnTo>
                  <a:lnTo>
                    <a:pt x="408" y="508"/>
                  </a:lnTo>
                  <a:lnTo>
                    <a:pt x="378" y="540"/>
                  </a:lnTo>
                  <a:lnTo>
                    <a:pt x="352" y="574"/>
                  </a:lnTo>
                  <a:lnTo>
                    <a:pt x="326" y="610"/>
                  </a:lnTo>
                  <a:lnTo>
                    <a:pt x="302" y="646"/>
                  </a:lnTo>
                  <a:lnTo>
                    <a:pt x="212" y="594"/>
                  </a:lnTo>
                  <a:lnTo>
                    <a:pt x="140" y="718"/>
                  </a:lnTo>
                  <a:lnTo>
                    <a:pt x="230" y="768"/>
                  </a:lnTo>
                  <a:lnTo>
                    <a:pt x="212" y="808"/>
                  </a:lnTo>
                  <a:lnTo>
                    <a:pt x="194" y="848"/>
                  </a:lnTo>
                  <a:lnTo>
                    <a:pt x="178" y="888"/>
                  </a:lnTo>
                  <a:lnTo>
                    <a:pt x="164" y="930"/>
                  </a:lnTo>
                  <a:lnTo>
                    <a:pt x="64" y="904"/>
                  </a:lnTo>
                  <a:lnTo>
                    <a:pt x="26" y="1040"/>
                  </a:lnTo>
                  <a:lnTo>
                    <a:pt x="126" y="1068"/>
                  </a:lnTo>
                  <a:lnTo>
                    <a:pt x="118" y="1110"/>
                  </a:lnTo>
                  <a:lnTo>
                    <a:pt x="112" y="1152"/>
                  </a:lnTo>
                  <a:lnTo>
                    <a:pt x="108" y="1196"/>
                  </a:lnTo>
                  <a:lnTo>
                    <a:pt x="104" y="1240"/>
                  </a:lnTo>
                  <a:lnTo>
                    <a:pt x="0" y="1240"/>
                  </a:lnTo>
                  <a:lnTo>
                    <a:pt x="0" y="1382"/>
                  </a:lnTo>
                  <a:lnTo>
                    <a:pt x="104" y="1382"/>
                  </a:lnTo>
                  <a:lnTo>
                    <a:pt x="108" y="1426"/>
                  </a:lnTo>
                  <a:lnTo>
                    <a:pt x="112" y="1470"/>
                  </a:lnTo>
                  <a:lnTo>
                    <a:pt x="118" y="1512"/>
                  </a:lnTo>
                  <a:lnTo>
                    <a:pt x="126" y="1556"/>
                  </a:lnTo>
                  <a:lnTo>
                    <a:pt x="26" y="1582"/>
                  </a:lnTo>
                  <a:lnTo>
                    <a:pt x="64" y="1720"/>
                  </a:lnTo>
                  <a:lnTo>
                    <a:pt x="164" y="1692"/>
                  </a:lnTo>
                  <a:lnTo>
                    <a:pt x="178" y="1734"/>
                  </a:lnTo>
                  <a:lnTo>
                    <a:pt x="194" y="1774"/>
                  </a:lnTo>
                  <a:lnTo>
                    <a:pt x="212" y="1814"/>
                  </a:lnTo>
                  <a:lnTo>
                    <a:pt x="230" y="1854"/>
                  </a:lnTo>
                  <a:lnTo>
                    <a:pt x="140" y="1906"/>
                  </a:lnTo>
                  <a:lnTo>
                    <a:pt x="212" y="2028"/>
                  </a:lnTo>
                  <a:lnTo>
                    <a:pt x="302" y="1978"/>
                  </a:lnTo>
                  <a:lnTo>
                    <a:pt x="326" y="2014"/>
                  </a:lnTo>
                  <a:lnTo>
                    <a:pt x="352" y="2048"/>
                  </a:lnTo>
                  <a:lnTo>
                    <a:pt x="378" y="2082"/>
                  </a:lnTo>
                  <a:lnTo>
                    <a:pt x="408" y="2116"/>
                  </a:lnTo>
                  <a:lnTo>
                    <a:pt x="334" y="2188"/>
                  </a:lnTo>
                  <a:lnTo>
                    <a:pt x="436" y="2288"/>
                  </a:lnTo>
                  <a:lnTo>
                    <a:pt x="508" y="2216"/>
                  </a:lnTo>
                  <a:lnTo>
                    <a:pt x="542" y="2244"/>
                  </a:lnTo>
                  <a:lnTo>
                    <a:pt x="576" y="2272"/>
                  </a:lnTo>
                  <a:lnTo>
                    <a:pt x="610" y="2298"/>
                  </a:lnTo>
                  <a:lnTo>
                    <a:pt x="646" y="2322"/>
                  </a:lnTo>
                  <a:lnTo>
                    <a:pt x="594" y="2412"/>
                  </a:lnTo>
                  <a:lnTo>
                    <a:pt x="718" y="2482"/>
                  </a:lnTo>
                  <a:lnTo>
                    <a:pt x="770" y="2394"/>
                  </a:lnTo>
                  <a:lnTo>
                    <a:pt x="808" y="2412"/>
                  </a:lnTo>
                  <a:lnTo>
                    <a:pt x="848" y="2430"/>
                  </a:lnTo>
                  <a:lnTo>
                    <a:pt x="890" y="2446"/>
                  </a:lnTo>
                  <a:lnTo>
                    <a:pt x="930" y="2460"/>
                  </a:lnTo>
                  <a:lnTo>
                    <a:pt x="904" y="2560"/>
                  </a:lnTo>
                  <a:lnTo>
                    <a:pt x="1042" y="2596"/>
                  </a:lnTo>
                  <a:lnTo>
                    <a:pt x="1068" y="2498"/>
                  </a:lnTo>
                  <a:lnTo>
                    <a:pt x="1110" y="2504"/>
                  </a:lnTo>
                  <a:lnTo>
                    <a:pt x="1154" y="2512"/>
                  </a:lnTo>
                  <a:lnTo>
                    <a:pt x="1196" y="2516"/>
                  </a:lnTo>
                  <a:lnTo>
                    <a:pt x="1240" y="2520"/>
                  </a:lnTo>
                  <a:lnTo>
                    <a:pt x="1240" y="2622"/>
                  </a:lnTo>
                  <a:lnTo>
                    <a:pt x="1382" y="2622"/>
                  </a:lnTo>
                  <a:lnTo>
                    <a:pt x="1382" y="2520"/>
                  </a:lnTo>
                  <a:lnTo>
                    <a:pt x="1426" y="2516"/>
                  </a:lnTo>
                  <a:lnTo>
                    <a:pt x="1470" y="2512"/>
                  </a:lnTo>
                  <a:lnTo>
                    <a:pt x="1514" y="2504"/>
                  </a:lnTo>
                  <a:lnTo>
                    <a:pt x="1556" y="2498"/>
                  </a:lnTo>
                  <a:lnTo>
                    <a:pt x="1582" y="2596"/>
                  </a:lnTo>
                  <a:lnTo>
                    <a:pt x="1720" y="2560"/>
                  </a:lnTo>
                  <a:lnTo>
                    <a:pt x="1694" y="2460"/>
                  </a:lnTo>
                  <a:lnTo>
                    <a:pt x="1734" y="2446"/>
                  </a:lnTo>
                  <a:lnTo>
                    <a:pt x="1776" y="2430"/>
                  </a:lnTo>
                  <a:lnTo>
                    <a:pt x="1816" y="2412"/>
                  </a:lnTo>
                  <a:lnTo>
                    <a:pt x="1854" y="2394"/>
                  </a:lnTo>
                  <a:lnTo>
                    <a:pt x="1906" y="2482"/>
                  </a:lnTo>
                  <a:lnTo>
                    <a:pt x="2028" y="2412"/>
                  </a:lnTo>
                  <a:lnTo>
                    <a:pt x="1978" y="2322"/>
                  </a:lnTo>
                  <a:lnTo>
                    <a:pt x="2014" y="2298"/>
                  </a:lnTo>
                  <a:lnTo>
                    <a:pt x="2048" y="2272"/>
                  </a:lnTo>
                  <a:lnTo>
                    <a:pt x="2082" y="2244"/>
                  </a:lnTo>
                  <a:lnTo>
                    <a:pt x="2116" y="2216"/>
                  </a:lnTo>
                  <a:lnTo>
                    <a:pt x="2188" y="2288"/>
                  </a:lnTo>
                  <a:lnTo>
                    <a:pt x="2290" y="2188"/>
                  </a:lnTo>
                  <a:lnTo>
                    <a:pt x="2216" y="2116"/>
                  </a:lnTo>
                  <a:lnTo>
                    <a:pt x="2244" y="2082"/>
                  </a:lnTo>
                  <a:lnTo>
                    <a:pt x="2272" y="2048"/>
                  </a:lnTo>
                  <a:lnTo>
                    <a:pt x="2298" y="2014"/>
                  </a:lnTo>
                  <a:lnTo>
                    <a:pt x="2322" y="1978"/>
                  </a:lnTo>
                  <a:lnTo>
                    <a:pt x="2412" y="2028"/>
                  </a:lnTo>
                  <a:lnTo>
                    <a:pt x="2482" y="1906"/>
                  </a:lnTo>
                  <a:lnTo>
                    <a:pt x="2394" y="1854"/>
                  </a:lnTo>
                  <a:lnTo>
                    <a:pt x="2412" y="1814"/>
                  </a:lnTo>
                  <a:lnTo>
                    <a:pt x="2430" y="1774"/>
                  </a:lnTo>
                  <a:lnTo>
                    <a:pt x="2446" y="1734"/>
                  </a:lnTo>
                  <a:lnTo>
                    <a:pt x="2460" y="1692"/>
                  </a:lnTo>
                  <a:lnTo>
                    <a:pt x="2560" y="1720"/>
                  </a:lnTo>
                  <a:lnTo>
                    <a:pt x="2596" y="1582"/>
                  </a:lnTo>
                  <a:lnTo>
                    <a:pt x="2498" y="1556"/>
                  </a:lnTo>
                  <a:lnTo>
                    <a:pt x="2506" y="1512"/>
                  </a:lnTo>
                  <a:lnTo>
                    <a:pt x="2512" y="1470"/>
                  </a:lnTo>
                  <a:lnTo>
                    <a:pt x="2516" y="1426"/>
                  </a:lnTo>
                  <a:lnTo>
                    <a:pt x="2520" y="1382"/>
                  </a:lnTo>
                  <a:lnTo>
                    <a:pt x="2622" y="1382"/>
                  </a:lnTo>
                  <a:close/>
                  <a:moveTo>
                    <a:pt x="1312" y="2420"/>
                  </a:moveTo>
                  <a:lnTo>
                    <a:pt x="1312" y="2420"/>
                  </a:lnTo>
                  <a:lnTo>
                    <a:pt x="1254" y="2420"/>
                  </a:lnTo>
                  <a:lnTo>
                    <a:pt x="1198" y="2416"/>
                  </a:lnTo>
                  <a:lnTo>
                    <a:pt x="1142" y="2408"/>
                  </a:lnTo>
                  <a:lnTo>
                    <a:pt x="1088" y="2398"/>
                  </a:lnTo>
                  <a:lnTo>
                    <a:pt x="1034" y="2386"/>
                  </a:lnTo>
                  <a:lnTo>
                    <a:pt x="982" y="2370"/>
                  </a:lnTo>
                  <a:lnTo>
                    <a:pt x="930" y="2354"/>
                  </a:lnTo>
                  <a:lnTo>
                    <a:pt x="880" y="2334"/>
                  </a:lnTo>
                  <a:lnTo>
                    <a:pt x="830" y="2312"/>
                  </a:lnTo>
                  <a:lnTo>
                    <a:pt x="782" y="2286"/>
                  </a:lnTo>
                  <a:lnTo>
                    <a:pt x="736" y="2260"/>
                  </a:lnTo>
                  <a:lnTo>
                    <a:pt x="692" y="2232"/>
                  </a:lnTo>
                  <a:lnTo>
                    <a:pt x="648" y="2200"/>
                  </a:lnTo>
                  <a:lnTo>
                    <a:pt x="606" y="2168"/>
                  </a:lnTo>
                  <a:lnTo>
                    <a:pt x="566" y="2132"/>
                  </a:lnTo>
                  <a:lnTo>
                    <a:pt x="528" y="2096"/>
                  </a:lnTo>
                  <a:lnTo>
                    <a:pt x="490" y="2058"/>
                  </a:lnTo>
                  <a:lnTo>
                    <a:pt x="456" y="2018"/>
                  </a:lnTo>
                  <a:lnTo>
                    <a:pt x="422" y="1976"/>
                  </a:lnTo>
                  <a:lnTo>
                    <a:pt x="392" y="1932"/>
                  </a:lnTo>
                  <a:lnTo>
                    <a:pt x="362" y="1886"/>
                  </a:lnTo>
                  <a:lnTo>
                    <a:pt x="336" y="1840"/>
                  </a:lnTo>
                  <a:lnTo>
                    <a:pt x="312" y="1792"/>
                  </a:lnTo>
                  <a:lnTo>
                    <a:pt x="290" y="1744"/>
                  </a:lnTo>
                  <a:lnTo>
                    <a:pt x="270" y="1692"/>
                  </a:lnTo>
                  <a:lnTo>
                    <a:pt x="252" y="1642"/>
                  </a:lnTo>
                  <a:lnTo>
                    <a:pt x="238" y="1588"/>
                  </a:lnTo>
                  <a:lnTo>
                    <a:pt x="224" y="1534"/>
                  </a:lnTo>
                  <a:lnTo>
                    <a:pt x="216" y="1480"/>
                  </a:lnTo>
                  <a:lnTo>
                    <a:pt x="208" y="1424"/>
                  </a:lnTo>
                  <a:lnTo>
                    <a:pt x="204" y="1368"/>
                  </a:lnTo>
                  <a:lnTo>
                    <a:pt x="202" y="1312"/>
                  </a:lnTo>
                  <a:lnTo>
                    <a:pt x="204" y="1254"/>
                  </a:lnTo>
                  <a:lnTo>
                    <a:pt x="208" y="1198"/>
                  </a:lnTo>
                  <a:lnTo>
                    <a:pt x="216" y="1142"/>
                  </a:lnTo>
                  <a:lnTo>
                    <a:pt x="224" y="1088"/>
                  </a:lnTo>
                  <a:lnTo>
                    <a:pt x="238" y="1034"/>
                  </a:lnTo>
                  <a:lnTo>
                    <a:pt x="252" y="982"/>
                  </a:lnTo>
                  <a:lnTo>
                    <a:pt x="270" y="930"/>
                  </a:lnTo>
                  <a:lnTo>
                    <a:pt x="290" y="880"/>
                  </a:lnTo>
                  <a:lnTo>
                    <a:pt x="312" y="830"/>
                  </a:lnTo>
                  <a:lnTo>
                    <a:pt x="336" y="782"/>
                  </a:lnTo>
                  <a:lnTo>
                    <a:pt x="362" y="736"/>
                  </a:lnTo>
                  <a:lnTo>
                    <a:pt x="392" y="692"/>
                  </a:lnTo>
                  <a:lnTo>
                    <a:pt x="422" y="648"/>
                  </a:lnTo>
                  <a:lnTo>
                    <a:pt x="456" y="606"/>
                  </a:lnTo>
                  <a:lnTo>
                    <a:pt x="490" y="566"/>
                  </a:lnTo>
                  <a:lnTo>
                    <a:pt x="528" y="526"/>
                  </a:lnTo>
                  <a:lnTo>
                    <a:pt x="566" y="490"/>
                  </a:lnTo>
                  <a:lnTo>
                    <a:pt x="606" y="456"/>
                  </a:lnTo>
                  <a:lnTo>
                    <a:pt x="648" y="422"/>
                  </a:lnTo>
                  <a:lnTo>
                    <a:pt x="692" y="392"/>
                  </a:lnTo>
                  <a:lnTo>
                    <a:pt x="736" y="362"/>
                  </a:lnTo>
                  <a:lnTo>
                    <a:pt x="782" y="336"/>
                  </a:lnTo>
                  <a:lnTo>
                    <a:pt x="830" y="312"/>
                  </a:lnTo>
                  <a:lnTo>
                    <a:pt x="880" y="290"/>
                  </a:lnTo>
                  <a:lnTo>
                    <a:pt x="930" y="270"/>
                  </a:lnTo>
                  <a:lnTo>
                    <a:pt x="982" y="252"/>
                  </a:lnTo>
                  <a:lnTo>
                    <a:pt x="1034" y="236"/>
                  </a:lnTo>
                  <a:lnTo>
                    <a:pt x="1088" y="224"/>
                  </a:lnTo>
                  <a:lnTo>
                    <a:pt x="1142" y="214"/>
                  </a:lnTo>
                  <a:lnTo>
                    <a:pt x="1198" y="208"/>
                  </a:lnTo>
                  <a:lnTo>
                    <a:pt x="1254" y="204"/>
                  </a:lnTo>
                  <a:lnTo>
                    <a:pt x="1312" y="202"/>
                  </a:lnTo>
                  <a:lnTo>
                    <a:pt x="1368" y="204"/>
                  </a:lnTo>
                  <a:lnTo>
                    <a:pt x="1426" y="208"/>
                  </a:lnTo>
                  <a:lnTo>
                    <a:pt x="1480" y="214"/>
                  </a:lnTo>
                  <a:lnTo>
                    <a:pt x="1536" y="224"/>
                  </a:lnTo>
                  <a:lnTo>
                    <a:pt x="1588" y="236"/>
                  </a:lnTo>
                  <a:lnTo>
                    <a:pt x="1642" y="252"/>
                  </a:lnTo>
                  <a:lnTo>
                    <a:pt x="1694" y="270"/>
                  </a:lnTo>
                  <a:lnTo>
                    <a:pt x="1744" y="290"/>
                  </a:lnTo>
                  <a:lnTo>
                    <a:pt x="1792" y="312"/>
                  </a:lnTo>
                  <a:lnTo>
                    <a:pt x="1840" y="336"/>
                  </a:lnTo>
                  <a:lnTo>
                    <a:pt x="1886" y="362"/>
                  </a:lnTo>
                  <a:lnTo>
                    <a:pt x="1932" y="392"/>
                  </a:lnTo>
                  <a:lnTo>
                    <a:pt x="1976" y="422"/>
                  </a:lnTo>
                  <a:lnTo>
                    <a:pt x="2018" y="456"/>
                  </a:lnTo>
                  <a:lnTo>
                    <a:pt x="2058" y="490"/>
                  </a:lnTo>
                  <a:lnTo>
                    <a:pt x="2096" y="526"/>
                  </a:lnTo>
                  <a:lnTo>
                    <a:pt x="2132" y="566"/>
                  </a:lnTo>
                  <a:lnTo>
                    <a:pt x="2168" y="606"/>
                  </a:lnTo>
                  <a:lnTo>
                    <a:pt x="2200" y="648"/>
                  </a:lnTo>
                  <a:lnTo>
                    <a:pt x="2232" y="692"/>
                  </a:lnTo>
                  <a:lnTo>
                    <a:pt x="2260" y="736"/>
                  </a:lnTo>
                  <a:lnTo>
                    <a:pt x="2288" y="782"/>
                  </a:lnTo>
                  <a:lnTo>
                    <a:pt x="2312" y="830"/>
                  </a:lnTo>
                  <a:lnTo>
                    <a:pt x="2334" y="880"/>
                  </a:lnTo>
                  <a:lnTo>
                    <a:pt x="2354" y="930"/>
                  </a:lnTo>
                  <a:lnTo>
                    <a:pt x="2372" y="982"/>
                  </a:lnTo>
                  <a:lnTo>
                    <a:pt x="2386" y="1034"/>
                  </a:lnTo>
                  <a:lnTo>
                    <a:pt x="2398" y="1088"/>
                  </a:lnTo>
                  <a:lnTo>
                    <a:pt x="2408" y="1142"/>
                  </a:lnTo>
                  <a:lnTo>
                    <a:pt x="2416" y="1198"/>
                  </a:lnTo>
                  <a:lnTo>
                    <a:pt x="2420" y="1254"/>
                  </a:lnTo>
                  <a:lnTo>
                    <a:pt x="2422" y="1312"/>
                  </a:lnTo>
                  <a:lnTo>
                    <a:pt x="2420" y="1368"/>
                  </a:lnTo>
                  <a:lnTo>
                    <a:pt x="2416" y="1424"/>
                  </a:lnTo>
                  <a:lnTo>
                    <a:pt x="2408" y="1480"/>
                  </a:lnTo>
                  <a:lnTo>
                    <a:pt x="2398" y="1534"/>
                  </a:lnTo>
                  <a:lnTo>
                    <a:pt x="2386" y="1588"/>
                  </a:lnTo>
                  <a:lnTo>
                    <a:pt x="2372" y="1642"/>
                  </a:lnTo>
                  <a:lnTo>
                    <a:pt x="2354" y="1692"/>
                  </a:lnTo>
                  <a:lnTo>
                    <a:pt x="2334" y="1744"/>
                  </a:lnTo>
                  <a:lnTo>
                    <a:pt x="2312" y="1792"/>
                  </a:lnTo>
                  <a:lnTo>
                    <a:pt x="2288" y="1840"/>
                  </a:lnTo>
                  <a:lnTo>
                    <a:pt x="2260" y="1886"/>
                  </a:lnTo>
                  <a:lnTo>
                    <a:pt x="2232" y="1932"/>
                  </a:lnTo>
                  <a:lnTo>
                    <a:pt x="2200" y="1976"/>
                  </a:lnTo>
                  <a:lnTo>
                    <a:pt x="2168" y="2018"/>
                  </a:lnTo>
                  <a:lnTo>
                    <a:pt x="2132" y="2058"/>
                  </a:lnTo>
                  <a:lnTo>
                    <a:pt x="2096" y="2096"/>
                  </a:lnTo>
                  <a:lnTo>
                    <a:pt x="2058" y="2132"/>
                  </a:lnTo>
                  <a:lnTo>
                    <a:pt x="2018" y="2168"/>
                  </a:lnTo>
                  <a:lnTo>
                    <a:pt x="1976" y="2200"/>
                  </a:lnTo>
                  <a:lnTo>
                    <a:pt x="1932" y="2232"/>
                  </a:lnTo>
                  <a:lnTo>
                    <a:pt x="1886" y="2260"/>
                  </a:lnTo>
                  <a:lnTo>
                    <a:pt x="1840" y="2286"/>
                  </a:lnTo>
                  <a:lnTo>
                    <a:pt x="1792" y="2312"/>
                  </a:lnTo>
                  <a:lnTo>
                    <a:pt x="1744" y="2334"/>
                  </a:lnTo>
                  <a:lnTo>
                    <a:pt x="1694" y="2354"/>
                  </a:lnTo>
                  <a:lnTo>
                    <a:pt x="1642" y="2370"/>
                  </a:lnTo>
                  <a:lnTo>
                    <a:pt x="1588" y="2386"/>
                  </a:lnTo>
                  <a:lnTo>
                    <a:pt x="1536" y="2398"/>
                  </a:lnTo>
                  <a:lnTo>
                    <a:pt x="1480" y="2408"/>
                  </a:lnTo>
                  <a:lnTo>
                    <a:pt x="1426" y="2416"/>
                  </a:lnTo>
                  <a:lnTo>
                    <a:pt x="1368" y="2420"/>
                  </a:lnTo>
                  <a:lnTo>
                    <a:pt x="1312" y="2420"/>
                  </a:lnTo>
                  <a:close/>
                </a:path>
              </a:pathLst>
            </a:custGeom>
            <a:solidFill>
              <a:schemeClr val="accent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Oval 676"/>
            <p:cNvSpPr>
              <a:spLocks noChangeArrowheads="1"/>
            </p:cNvSpPr>
            <p:nvPr/>
          </p:nvSpPr>
          <p:spPr bwMode="auto">
            <a:xfrm rot="21275257">
              <a:off x="1307091" y="2016046"/>
              <a:ext cx="2695575" cy="269398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Oval 677"/>
            <p:cNvSpPr>
              <a:spLocks noChangeArrowheads="1"/>
            </p:cNvSpPr>
            <p:nvPr/>
          </p:nvSpPr>
          <p:spPr bwMode="auto">
            <a:xfrm rot="21275257">
              <a:off x="4617028" y="1993821"/>
              <a:ext cx="1801813" cy="180181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679"/>
            <p:cNvSpPr>
              <a:spLocks noEditPoints="1"/>
            </p:cNvSpPr>
            <p:nvPr/>
          </p:nvSpPr>
          <p:spPr bwMode="auto">
            <a:xfrm rot="21275257">
              <a:off x="5693353" y="3676571"/>
              <a:ext cx="2303463" cy="2305050"/>
            </a:xfrm>
            <a:custGeom>
              <a:avLst/>
              <a:gdLst>
                <a:gd name="T0" fmla="*/ 2147483647 w 1816"/>
                <a:gd name="T1" fmla="*/ 2147483647 h 1816"/>
                <a:gd name="T2" fmla="*/ 2147483647 w 1816"/>
                <a:gd name="T3" fmla="*/ 2147483647 h 1816"/>
                <a:gd name="T4" fmla="*/ 2147483647 w 1816"/>
                <a:gd name="T5" fmla="*/ 2147483647 h 1816"/>
                <a:gd name="T6" fmla="*/ 2147483647 w 1816"/>
                <a:gd name="T7" fmla="*/ 2147483647 h 1816"/>
                <a:gd name="T8" fmla="*/ 2147483647 w 1816"/>
                <a:gd name="T9" fmla="*/ 2147483647 h 1816"/>
                <a:gd name="T10" fmla="*/ 2147483647 w 1816"/>
                <a:gd name="T11" fmla="*/ 2147483647 h 1816"/>
                <a:gd name="T12" fmla="*/ 2147483647 w 1816"/>
                <a:gd name="T13" fmla="*/ 2147483647 h 1816"/>
                <a:gd name="T14" fmla="*/ 2147483647 w 1816"/>
                <a:gd name="T15" fmla="*/ 2147483647 h 1816"/>
                <a:gd name="T16" fmla="*/ 2147483647 w 1816"/>
                <a:gd name="T17" fmla="*/ 2147483647 h 1816"/>
                <a:gd name="T18" fmla="*/ 2147483647 w 1816"/>
                <a:gd name="T19" fmla="*/ 2147483647 h 1816"/>
                <a:gd name="T20" fmla="*/ 2147483647 w 1816"/>
                <a:gd name="T21" fmla="*/ 2147483647 h 1816"/>
                <a:gd name="T22" fmla="*/ 2147483647 w 1816"/>
                <a:gd name="T23" fmla="*/ 2147483647 h 1816"/>
                <a:gd name="T24" fmla="*/ 0 w 1816"/>
                <a:gd name="T25" fmla="*/ 2147483647 h 1816"/>
                <a:gd name="T26" fmla="*/ 2147483647 w 1816"/>
                <a:gd name="T27" fmla="*/ 2147483647 h 1816"/>
                <a:gd name="T28" fmla="*/ 2147483647 w 1816"/>
                <a:gd name="T29" fmla="*/ 2147483647 h 1816"/>
                <a:gd name="T30" fmla="*/ 2147483647 w 1816"/>
                <a:gd name="T31" fmla="*/ 2147483647 h 1816"/>
                <a:gd name="T32" fmla="*/ 2147483647 w 1816"/>
                <a:gd name="T33" fmla="*/ 2147483647 h 1816"/>
                <a:gd name="T34" fmla="*/ 2147483647 w 1816"/>
                <a:gd name="T35" fmla="*/ 2147483647 h 1816"/>
                <a:gd name="T36" fmla="*/ 2147483647 w 1816"/>
                <a:gd name="T37" fmla="*/ 2147483647 h 1816"/>
                <a:gd name="T38" fmla="*/ 2147483647 w 1816"/>
                <a:gd name="T39" fmla="*/ 2147483647 h 1816"/>
                <a:gd name="T40" fmla="*/ 2147483647 w 1816"/>
                <a:gd name="T41" fmla="*/ 2147483647 h 1816"/>
                <a:gd name="T42" fmla="*/ 2147483647 w 1816"/>
                <a:gd name="T43" fmla="*/ 2147483647 h 1816"/>
                <a:gd name="T44" fmla="*/ 2147483647 w 1816"/>
                <a:gd name="T45" fmla="*/ 2147483647 h 1816"/>
                <a:gd name="T46" fmla="*/ 2147483647 w 1816"/>
                <a:gd name="T47" fmla="*/ 2147483647 h 1816"/>
                <a:gd name="T48" fmla="*/ 2147483647 w 1816"/>
                <a:gd name="T49" fmla="*/ 2147483647 h 1816"/>
                <a:gd name="T50" fmla="*/ 2147483647 w 1816"/>
                <a:gd name="T51" fmla="*/ 2147483647 h 1816"/>
                <a:gd name="T52" fmla="*/ 2147483647 w 1816"/>
                <a:gd name="T53" fmla="*/ 2147483647 h 1816"/>
                <a:gd name="T54" fmla="*/ 2147483647 w 1816"/>
                <a:gd name="T55" fmla="*/ 2147483647 h 1816"/>
                <a:gd name="T56" fmla="*/ 2147483647 w 1816"/>
                <a:gd name="T57" fmla="*/ 2147483647 h 1816"/>
                <a:gd name="T58" fmla="*/ 2147483647 w 1816"/>
                <a:gd name="T59" fmla="*/ 2147483647 h 1816"/>
                <a:gd name="T60" fmla="*/ 2147483647 w 1816"/>
                <a:gd name="T61" fmla="*/ 2147483647 h 1816"/>
                <a:gd name="T62" fmla="*/ 2147483647 w 1816"/>
                <a:gd name="T63" fmla="*/ 2147483647 h 1816"/>
                <a:gd name="T64" fmla="*/ 2147483647 w 1816"/>
                <a:gd name="T65" fmla="*/ 2147483647 h 1816"/>
                <a:gd name="T66" fmla="*/ 2147483647 w 1816"/>
                <a:gd name="T67" fmla="*/ 2147483647 h 1816"/>
                <a:gd name="T68" fmla="*/ 2147483647 w 1816"/>
                <a:gd name="T69" fmla="*/ 2147483647 h 1816"/>
                <a:gd name="T70" fmla="*/ 2147483647 w 1816"/>
                <a:gd name="T71" fmla="*/ 2147483647 h 1816"/>
                <a:gd name="T72" fmla="*/ 2147483647 w 1816"/>
                <a:gd name="T73" fmla="*/ 2147483647 h 1816"/>
                <a:gd name="T74" fmla="*/ 2147483647 w 1816"/>
                <a:gd name="T75" fmla="*/ 2147483647 h 1816"/>
                <a:gd name="T76" fmla="*/ 2147483647 w 1816"/>
                <a:gd name="T77" fmla="*/ 2147483647 h 1816"/>
                <a:gd name="T78" fmla="*/ 2147483647 w 1816"/>
                <a:gd name="T79" fmla="*/ 2147483647 h 1816"/>
                <a:gd name="T80" fmla="*/ 2147483647 w 1816"/>
                <a:gd name="T81" fmla="*/ 2147483647 h 1816"/>
                <a:gd name="T82" fmla="*/ 2147483647 w 1816"/>
                <a:gd name="T83" fmla="*/ 2147483647 h 1816"/>
                <a:gd name="T84" fmla="*/ 2147483647 w 1816"/>
                <a:gd name="T85" fmla="*/ 2147483647 h 1816"/>
                <a:gd name="T86" fmla="*/ 2147483647 w 1816"/>
                <a:gd name="T87" fmla="*/ 2147483647 h 1816"/>
                <a:gd name="T88" fmla="*/ 2147483647 w 1816"/>
                <a:gd name="T89" fmla="*/ 2147483647 h 1816"/>
                <a:gd name="T90" fmla="*/ 2147483647 w 1816"/>
                <a:gd name="T91" fmla="*/ 2147483647 h 1816"/>
                <a:gd name="T92" fmla="*/ 2147483647 w 1816"/>
                <a:gd name="T93" fmla="*/ 2147483647 h 1816"/>
                <a:gd name="T94" fmla="*/ 2147483647 w 1816"/>
                <a:gd name="T95" fmla="*/ 2147483647 h 1816"/>
                <a:gd name="T96" fmla="*/ 2147483647 w 1816"/>
                <a:gd name="T97" fmla="*/ 2147483647 h 1816"/>
                <a:gd name="T98" fmla="*/ 2147483647 w 1816"/>
                <a:gd name="T99" fmla="*/ 2147483647 h 1816"/>
                <a:gd name="T100" fmla="*/ 2147483647 w 1816"/>
                <a:gd name="T101" fmla="*/ 2147483647 h 1816"/>
                <a:gd name="T102" fmla="*/ 2147483647 w 1816"/>
                <a:gd name="T103" fmla="*/ 2147483647 h 181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16"/>
                <a:gd name="T157" fmla="*/ 0 h 1816"/>
                <a:gd name="T158" fmla="*/ 1816 w 1816"/>
                <a:gd name="T159" fmla="*/ 1816 h 181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16" h="1816">
                  <a:moveTo>
                    <a:pt x="1816" y="978"/>
                  </a:moveTo>
                  <a:lnTo>
                    <a:pt x="1816" y="836"/>
                  </a:lnTo>
                  <a:lnTo>
                    <a:pt x="1710" y="836"/>
                  </a:lnTo>
                  <a:lnTo>
                    <a:pt x="1706" y="792"/>
                  </a:lnTo>
                  <a:lnTo>
                    <a:pt x="1698" y="750"/>
                  </a:lnTo>
                  <a:lnTo>
                    <a:pt x="1688" y="708"/>
                  </a:lnTo>
                  <a:lnTo>
                    <a:pt x="1678" y="666"/>
                  </a:lnTo>
                  <a:lnTo>
                    <a:pt x="1774" y="626"/>
                  </a:lnTo>
                  <a:lnTo>
                    <a:pt x="1718" y="494"/>
                  </a:lnTo>
                  <a:lnTo>
                    <a:pt x="1622" y="534"/>
                  </a:lnTo>
                  <a:lnTo>
                    <a:pt x="1602" y="496"/>
                  </a:lnTo>
                  <a:lnTo>
                    <a:pt x="1578" y="460"/>
                  </a:lnTo>
                  <a:lnTo>
                    <a:pt x="1552" y="424"/>
                  </a:lnTo>
                  <a:lnTo>
                    <a:pt x="1526" y="390"/>
                  </a:lnTo>
                  <a:lnTo>
                    <a:pt x="1600" y="316"/>
                  </a:lnTo>
                  <a:lnTo>
                    <a:pt x="1498" y="216"/>
                  </a:lnTo>
                  <a:lnTo>
                    <a:pt x="1426" y="290"/>
                  </a:lnTo>
                  <a:lnTo>
                    <a:pt x="1392" y="262"/>
                  </a:lnTo>
                  <a:lnTo>
                    <a:pt x="1356" y="236"/>
                  </a:lnTo>
                  <a:lnTo>
                    <a:pt x="1318" y="214"/>
                  </a:lnTo>
                  <a:lnTo>
                    <a:pt x="1280" y="192"/>
                  </a:lnTo>
                  <a:lnTo>
                    <a:pt x="1320" y="96"/>
                  </a:lnTo>
                  <a:lnTo>
                    <a:pt x="1188" y="42"/>
                  </a:lnTo>
                  <a:lnTo>
                    <a:pt x="1150" y="138"/>
                  </a:lnTo>
                  <a:lnTo>
                    <a:pt x="1108" y="126"/>
                  </a:lnTo>
                  <a:lnTo>
                    <a:pt x="1066" y="116"/>
                  </a:lnTo>
                  <a:lnTo>
                    <a:pt x="1022" y="110"/>
                  </a:lnTo>
                  <a:lnTo>
                    <a:pt x="978" y="104"/>
                  </a:lnTo>
                  <a:lnTo>
                    <a:pt x="978" y="0"/>
                  </a:lnTo>
                  <a:lnTo>
                    <a:pt x="836" y="0"/>
                  </a:lnTo>
                  <a:lnTo>
                    <a:pt x="836" y="104"/>
                  </a:lnTo>
                  <a:lnTo>
                    <a:pt x="792" y="110"/>
                  </a:lnTo>
                  <a:lnTo>
                    <a:pt x="750" y="116"/>
                  </a:lnTo>
                  <a:lnTo>
                    <a:pt x="706" y="126"/>
                  </a:lnTo>
                  <a:lnTo>
                    <a:pt x="666" y="138"/>
                  </a:lnTo>
                  <a:lnTo>
                    <a:pt x="626" y="42"/>
                  </a:lnTo>
                  <a:lnTo>
                    <a:pt x="494" y="96"/>
                  </a:lnTo>
                  <a:lnTo>
                    <a:pt x="534" y="192"/>
                  </a:lnTo>
                  <a:lnTo>
                    <a:pt x="496" y="214"/>
                  </a:lnTo>
                  <a:lnTo>
                    <a:pt x="460" y="236"/>
                  </a:lnTo>
                  <a:lnTo>
                    <a:pt x="424" y="262"/>
                  </a:lnTo>
                  <a:lnTo>
                    <a:pt x="390" y="290"/>
                  </a:lnTo>
                  <a:lnTo>
                    <a:pt x="316" y="216"/>
                  </a:lnTo>
                  <a:lnTo>
                    <a:pt x="216" y="316"/>
                  </a:lnTo>
                  <a:lnTo>
                    <a:pt x="288" y="390"/>
                  </a:lnTo>
                  <a:lnTo>
                    <a:pt x="262" y="424"/>
                  </a:lnTo>
                  <a:lnTo>
                    <a:pt x="236" y="460"/>
                  </a:lnTo>
                  <a:lnTo>
                    <a:pt x="214" y="496"/>
                  </a:lnTo>
                  <a:lnTo>
                    <a:pt x="192" y="534"/>
                  </a:lnTo>
                  <a:lnTo>
                    <a:pt x="96" y="494"/>
                  </a:lnTo>
                  <a:lnTo>
                    <a:pt x="42" y="626"/>
                  </a:lnTo>
                  <a:lnTo>
                    <a:pt x="138" y="666"/>
                  </a:lnTo>
                  <a:lnTo>
                    <a:pt x="126" y="708"/>
                  </a:lnTo>
                  <a:lnTo>
                    <a:pt x="116" y="750"/>
                  </a:lnTo>
                  <a:lnTo>
                    <a:pt x="108" y="792"/>
                  </a:lnTo>
                  <a:lnTo>
                    <a:pt x="104" y="836"/>
                  </a:lnTo>
                  <a:lnTo>
                    <a:pt x="0" y="836"/>
                  </a:lnTo>
                  <a:lnTo>
                    <a:pt x="0" y="978"/>
                  </a:lnTo>
                  <a:lnTo>
                    <a:pt x="104" y="978"/>
                  </a:lnTo>
                  <a:lnTo>
                    <a:pt x="108" y="1022"/>
                  </a:lnTo>
                  <a:lnTo>
                    <a:pt x="116" y="1066"/>
                  </a:lnTo>
                  <a:lnTo>
                    <a:pt x="126" y="1108"/>
                  </a:lnTo>
                  <a:lnTo>
                    <a:pt x="138" y="1150"/>
                  </a:lnTo>
                  <a:lnTo>
                    <a:pt x="42" y="1190"/>
                  </a:lnTo>
                  <a:lnTo>
                    <a:pt x="96" y="1320"/>
                  </a:lnTo>
                  <a:lnTo>
                    <a:pt x="192" y="1280"/>
                  </a:lnTo>
                  <a:lnTo>
                    <a:pt x="214" y="1320"/>
                  </a:lnTo>
                  <a:lnTo>
                    <a:pt x="236" y="1356"/>
                  </a:lnTo>
                  <a:lnTo>
                    <a:pt x="262" y="1392"/>
                  </a:lnTo>
                  <a:lnTo>
                    <a:pt x="288" y="1426"/>
                  </a:lnTo>
                  <a:lnTo>
                    <a:pt x="216" y="1500"/>
                  </a:lnTo>
                  <a:lnTo>
                    <a:pt x="316" y="1600"/>
                  </a:lnTo>
                  <a:lnTo>
                    <a:pt x="390" y="1526"/>
                  </a:lnTo>
                  <a:lnTo>
                    <a:pt x="424" y="1554"/>
                  </a:lnTo>
                  <a:lnTo>
                    <a:pt x="460" y="1578"/>
                  </a:lnTo>
                  <a:lnTo>
                    <a:pt x="496" y="1602"/>
                  </a:lnTo>
                  <a:lnTo>
                    <a:pt x="534" y="1622"/>
                  </a:lnTo>
                  <a:lnTo>
                    <a:pt x="494" y="1718"/>
                  </a:lnTo>
                  <a:lnTo>
                    <a:pt x="626" y="1774"/>
                  </a:lnTo>
                  <a:lnTo>
                    <a:pt x="666" y="1678"/>
                  </a:lnTo>
                  <a:lnTo>
                    <a:pt x="706" y="1690"/>
                  </a:lnTo>
                  <a:lnTo>
                    <a:pt x="750" y="1698"/>
                  </a:lnTo>
                  <a:lnTo>
                    <a:pt x="792" y="1706"/>
                  </a:lnTo>
                  <a:lnTo>
                    <a:pt x="836" y="1712"/>
                  </a:lnTo>
                  <a:lnTo>
                    <a:pt x="836" y="1816"/>
                  </a:lnTo>
                  <a:lnTo>
                    <a:pt x="978" y="1816"/>
                  </a:lnTo>
                  <a:lnTo>
                    <a:pt x="978" y="1712"/>
                  </a:lnTo>
                  <a:lnTo>
                    <a:pt x="1022" y="1706"/>
                  </a:lnTo>
                  <a:lnTo>
                    <a:pt x="1066" y="1698"/>
                  </a:lnTo>
                  <a:lnTo>
                    <a:pt x="1108" y="1690"/>
                  </a:lnTo>
                  <a:lnTo>
                    <a:pt x="1150" y="1678"/>
                  </a:lnTo>
                  <a:lnTo>
                    <a:pt x="1188" y="1774"/>
                  </a:lnTo>
                  <a:lnTo>
                    <a:pt x="1320" y="1718"/>
                  </a:lnTo>
                  <a:lnTo>
                    <a:pt x="1280" y="1622"/>
                  </a:lnTo>
                  <a:lnTo>
                    <a:pt x="1318" y="1602"/>
                  </a:lnTo>
                  <a:lnTo>
                    <a:pt x="1356" y="1578"/>
                  </a:lnTo>
                  <a:lnTo>
                    <a:pt x="1392" y="1554"/>
                  </a:lnTo>
                  <a:lnTo>
                    <a:pt x="1426" y="1526"/>
                  </a:lnTo>
                  <a:lnTo>
                    <a:pt x="1498" y="1600"/>
                  </a:lnTo>
                  <a:lnTo>
                    <a:pt x="1600" y="1500"/>
                  </a:lnTo>
                  <a:lnTo>
                    <a:pt x="1526" y="1426"/>
                  </a:lnTo>
                  <a:lnTo>
                    <a:pt x="1552" y="1392"/>
                  </a:lnTo>
                  <a:lnTo>
                    <a:pt x="1578" y="1356"/>
                  </a:lnTo>
                  <a:lnTo>
                    <a:pt x="1602" y="1320"/>
                  </a:lnTo>
                  <a:lnTo>
                    <a:pt x="1622" y="1280"/>
                  </a:lnTo>
                  <a:lnTo>
                    <a:pt x="1718" y="1320"/>
                  </a:lnTo>
                  <a:lnTo>
                    <a:pt x="1774" y="1190"/>
                  </a:lnTo>
                  <a:lnTo>
                    <a:pt x="1678" y="1150"/>
                  </a:lnTo>
                  <a:lnTo>
                    <a:pt x="1688" y="1108"/>
                  </a:lnTo>
                  <a:lnTo>
                    <a:pt x="1698" y="1066"/>
                  </a:lnTo>
                  <a:lnTo>
                    <a:pt x="1706" y="1022"/>
                  </a:lnTo>
                  <a:lnTo>
                    <a:pt x="1710" y="978"/>
                  </a:lnTo>
                  <a:lnTo>
                    <a:pt x="1816" y="978"/>
                  </a:lnTo>
                  <a:close/>
                  <a:moveTo>
                    <a:pt x="908" y="1614"/>
                  </a:moveTo>
                  <a:lnTo>
                    <a:pt x="908" y="1614"/>
                  </a:lnTo>
                  <a:lnTo>
                    <a:pt x="872" y="1612"/>
                  </a:lnTo>
                  <a:lnTo>
                    <a:pt x="836" y="1610"/>
                  </a:lnTo>
                  <a:lnTo>
                    <a:pt x="800" y="1606"/>
                  </a:lnTo>
                  <a:lnTo>
                    <a:pt x="766" y="1600"/>
                  </a:lnTo>
                  <a:lnTo>
                    <a:pt x="730" y="1592"/>
                  </a:lnTo>
                  <a:lnTo>
                    <a:pt x="698" y="1582"/>
                  </a:lnTo>
                  <a:lnTo>
                    <a:pt x="664" y="1570"/>
                  </a:lnTo>
                  <a:lnTo>
                    <a:pt x="632" y="1558"/>
                  </a:lnTo>
                  <a:lnTo>
                    <a:pt x="602" y="1544"/>
                  </a:lnTo>
                  <a:lnTo>
                    <a:pt x="570" y="1528"/>
                  </a:lnTo>
                  <a:lnTo>
                    <a:pt x="542" y="1512"/>
                  </a:lnTo>
                  <a:lnTo>
                    <a:pt x="512" y="1492"/>
                  </a:lnTo>
                  <a:lnTo>
                    <a:pt x="484" y="1474"/>
                  </a:lnTo>
                  <a:lnTo>
                    <a:pt x="458" y="1452"/>
                  </a:lnTo>
                  <a:lnTo>
                    <a:pt x="432" y="1430"/>
                  </a:lnTo>
                  <a:lnTo>
                    <a:pt x="408" y="1406"/>
                  </a:lnTo>
                  <a:lnTo>
                    <a:pt x="384" y="1382"/>
                  </a:lnTo>
                  <a:lnTo>
                    <a:pt x="362" y="1356"/>
                  </a:lnTo>
                  <a:lnTo>
                    <a:pt x="342" y="1330"/>
                  </a:lnTo>
                  <a:lnTo>
                    <a:pt x="322" y="1302"/>
                  </a:lnTo>
                  <a:lnTo>
                    <a:pt x="304" y="1274"/>
                  </a:lnTo>
                  <a:lnTo>
                    <a:pt x="286" y="1244"/>
                  </a:lnTo>
                  <a:lnTo>
                    <a:pt x="272" y="1214"/>
                  </a:lnTo>
                  <a:lnTo>
                    <a:pt x="256" y="1182"/>
                  </a:lnTo>
                  <a:lnTo>
                    <a:pt x="244" y="1150"/>
                  </a:lnTo>
                  <a:lnTo>
                    <a:pt x="234" y="1118"/>
                  </a:lnTo>
                  <a:lnTo>
                    <a:pt x="224" y="1084"/>
                  </a:lnTo>
                  <a:lnTo>
                    <a:pt x="216" y="1050"/>
                  </a:lnTo>
                  <a:lnTo>
                    <a:pt x="210" y="1016"/>
                  </a:lnTo>
                  <a:lnTo>
                    <a:pt x="206" y="980"/>
                  </a:lnTo>
                  <a:lnTo>
                    <a:pt x="202" y="944"/>
                  </a:lnTo>
                  <a:lnTo>
                    <a:pt x="202" y="908"/>
                  </a:lnTo>
                  <a:lnTo>
                    <a:pt x="202" y="872"/>
                  </a:lnTo>
                  <a:lnTo>
                    <a:pt x="206" y="836"/>
                  </a:lnTo>
                  <a:lnTo>
                    <a:pt x="210" y="800"/>
                  </a:lnTo>
                  <a:lnTo>
                    <a:pt x="216" y="766"/>
                  </a:lnTo>
                  <a:lnTo>
                    <a:pt x="224" y="732"/>
                  </a:lnTo>
                  <a:lnTo>
                    <a:pt x="234" y="698"/>
                  </a:lnTo>
                  <a:lnTo>
                    <a:pt x="244" y="664"/>
                  </a:lnTo>
                  <a:lnTo>
                    <a:pt x="256" y="632"/>
                  </a:lnTo>
                  <a:lnTo>
                    <a:pt x="272" y="602"/>
                  </a:lnTo>
                  <a:lnTo>
                    <a:pt x="286" y="572"/>
                  </a:lnTo>
                  <a:lnTo>
                    <a:pt x="304" y="542"/>
                  </a:lnTo>
                  <a:lnTo>
                    <a:pt x="322" y="512"/>
                  </a:lnTo>
                  <a:lnTo>
                    <a:pt x="342" y="486"/>
                  </a:lnTo>
                  <a:lnTo>
                    <a:pt x="362" y="458"/>
                  </a:lnTo>
                  <a:lnTo>
                    <a:pt x="384" y="432"/>
                  </a:lnTo>
                  <a:lnTo>
                    <a:pt x="408" y="408"/>
                  </a:lnTo>
                  <a:lnTo>
                    <a:pt x="432" y="386"/>
                  </a:lnTo>
                  <a:lnTo>
                    <a:pt x="458" y="362"/>
                  </a:lnTo>
                  <a:lnTo>
                    <a:pt x="484" y="342"/>
                  </a:lnTo>
                  <a:lnTo>
                    <a:pt x="512" y="322"/>
                  </a:lnTo>
                  <a:lnTo>
                    <a:pt x="542" y="304"/>
                  </a:lnTo>
                  <a:lnTo>
                    <a:pt x="570" y="286"/>
                  </a:lnTo>
                  <a:lnTo>
                    <a:pt x="602" y="272"/>
                  </a:lnTo>
                  <a:lnTo>
                    <a:pt x="632" y="258"/>
                  </a:lnTo>
                  <a:lnTo>
                    <a:pt x="664" y="244"/>
                  </a:lnTo>
                  <a:lnTo>
                    <a:pt x="698" y="234"/>
                  </a:lnTo>
                  <a:lnTo>
                    <a:pt x="730" y="224"/>
                  </a:lnTo>
                  <a:lnTo>
                    <a:pt x="766" y="216"/>
                  </a:lnTo>
                  <a:lnTo>
                    <a:pt x="800" y="210"/>
                  </a:lnTo>
                  <a:lnTo>
                    <a:pt x="836" y="206"/>
                  </a:lnTo>
                  <a:lnTo>
                    <a:pt x="872" y="202"/>
                  </a:lnTo>
                  <a:lnTo>
                    <a:pt x="908" y="202"/>
                  </a:lnTo>
                  <a:lnTo>
                    <a:pt x="944" y="202"/>
                  </a:lnTo>
                  <a:lnTo>
                    <a:pt x="980" y="206"/>
                  </a:lnTo>
                  <a:lnTo>
                    <a:pt x="1014" y="210"/>
                  </a:lnTo>
                  <a:lnTo>
                    <a:pt x="1050" y="216"/>
                  </a:lnTo>
                  <a:lnTo>
                    <a:pt x="1084" y="224"/>
                  </a:lnTo>
                  <a:lnTo>
                    <a:pt x="1118" y="234"/>
                  </a:lnTo>
                  <a:lnTo>
                    <a:pt x="1150" y="244"/>
                  </a:lnTo>
                  <a:lnTo>
                    <a:pt x="1182" y="258"/>
                  </a:lnTo>
                  <a:lnTo>
                    <a:pt x="1214" y="272"/>
                  </a:lnTo>
                  <a:lnTo>
                    <a:pt x="1244" y="286"/>
                  </a:lnTo>
                  <a:lnTo>
                    <a:pt x="1274" y="304"/>
                  </a:lnTo>
                  <a:lnTo>
                    <a:pt x="1302" y="322"/>
                  </a:lnTo>
                  <a:lnTo>
                    <a:pt x="1330" y="342"/>
                  </a:lnTo>
                  <a:lnTo>
                    <a:pt x="1356" y="362"/>
                  </a:lnTo>
                  <a:lnTo>
                    <a:pt x="1382" y="386"/>
                  </a:lnTo>
                  <a:lnTo>
                    <a:pt x="1406" y="408"/>
                  </a:lnTo>
                  <a:lnTo>
                    <a:pt x="1430" y="432"/>
                  </a:lnTo>
                  <a:lnTo>
                    <a:pt x="1452" y="458"/>
                  </a:lnTo>
                  <a:lnTo>
                    <a:pt x="1474" y="486"/>
                  </a:lnTo>
                  <a:lnTo>
                    <a:pt x="1492" y="512"/>
                  </a:lnTo>
                  <a:lnTo>
                    <a:pt x="1512" y="542"/>
                  </a:lnTo>
                  <a:lnTo>
                    <a:pt x="1528" y="572"/>
                  </a:lnTo>
                  <a:lnTo>
                    <a:pt x="1544" y="602"/>
                  </a:lnTo>
                  <a:lnTo>
                    <a:pt x="1558" y="632"/>
                  </a:lnTo>
                  <a:lnTo>
                    <a:pt x="1570" y="664"/>
                  </a:lnTo>
                  <a:lnTo>
                    <a:pt x="1582" y="698"/>
                  </a:lnTo>
                  <a:lnTo>
                    <a:pt x="1592" y="732"/>
                  </a:lnTo>
                  <a:lnTo>
                    <a:pt x="1598" y="766"/>
                  </a:lnTo>
                  <a:lnTo>
                    <a:pt x="1606" y="800"/>
                  </a:lnTo>
                  <a:lnTo>
                    <a:pt x="1610" y="836"/>
                  </a:lnTo>
                  <a:lnTo>
                    <a:pt x="1612" y="872"/>
                  </a:lnTo>
                  <a:lnTo>
                    <a:pt x="1614" y="908"/>
                  </a:lnTo>
                  <a:lnTo>
                    <a:pt x="1612" y="944"/>
                  </a:lnTo>
                  <a:lnTo>
                    <a:pt x="1610" y="980"/>
                  </a:lnTo>
                  <a:lnTo>
                    <a:pt x="1606" y="1016"/>
                  </a:lnTo>
                  <a:lnTo>
                    <a:pt x="1598" y="1050"/>
                  </a:lnTo>
                  <a:lnTo>
                    <a:pt x="1592" y="1084"/>
                  </a:lnTo>
                  <a:lnTo>
                    <a:pt x="1582" y="1118"/>
                  </a:lnTo>
                  <a:lnTo>
                    <a:pt x="1570" y="1150"/>
                  </a:lnTo>
                  <a:lnTo>
                    <a:pt x="1558" y="1182"/>
                  </a:lnTo>
                  <a:lnTo>
                    <a:pt x="1544" y="1214"/>
                  </a:lnTo>
                  <a:lnTo>
                    <a:pt x="1528" y="1244"/>
                  </a:lnTo>
                  <a:lnTo>
                    <a:pt x="1512" y="1274"/>
                  </a:lnTo>
                  <a:lnTo>
                    <a:pt x="1492" y="1302"/>
                  </a:lnTo>
                  <a:lnTo>
                    <a:pt x="1474" y="1330"/>
                  </a:lnTo>
                  <a:lnTo>
                    <a:pt x="1452" y="1356"/>
                  </a:lnTo>
                  <a:lnTo>
                    <a:pt x="1430" y="1382"/>
                  </a:lnTo>
                  <a:lnTo>
                    <a:pt x="1406" y="1406"/>
                  </a:lnTo>
                  <a:lnTo>
                    <a:pt x="1382" y="1430"/>
                  </a:lnTo>
                  <a:lnTo>
                    <a:pt x="1356" y="1452"/>
                  </a:lnTo>
                  <a:lnTo>
                    <a:pt x="1330" y="1474"/>
                  </a:lnTo>
                  <a:lnTo>
                    <a:pt x="1302" y="1492"/>
                  </a:lnTo>
                  <a:lnTo>
                    <a:pt x="1274" y="1512"/>
                  </a:lnTo>
                  <a:lnTo>
                    <a:pt x="1244" y="1528"/>
                  </a:lnTo>
                  <a:lnTo>
                    <a:pt x="1214" y="1544"/>
                  </a:lnTo>
                  <a:lnTo>
                    <a:pt x="1182" y="1558"/>
                  </a:lnTo>
                  <a:lnTo>
                    <a:pt x="1150" y="1570"/>
                  </a:lnTo>
                  <a:lnTo>
                    <a:pt x="1118" y="1582"/>
                  </a:lnTo>
                  <a:lnTo>
                    <a:pt x="1084" y="1592"/>
                  </a:lnTo>
                  <a:lnTo>
                    <a:pt x="1050" y="1600"/>
                  </a:lnTo>
                  <a:lnTo>
                    <a:pt x="1014" y="1606"/>
                  </a:lnTo>
                  <a:lnTo>
                    <a:pt x="980" y="1610"/>
                  </a:lnTo>
                  <a:lnTo>
                    <a:pt x="944" y="1612"/>
                  </a:lnTo>
                  <a:lnTo>
                    <a:pt x="908" y="16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rnd">
                  <a:solidFill>
                    <a:srgbClr val="000000"/>
                  </a:solidFill>
                  <a:prstDash val="sysDot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zh-CN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Oval 680"/>
            <p:cNvSpPr>
              <a:spLocks noChangeArrowheads="1"/>
            </p:cNvSpPr>
            <p:nvPr/>
          </p:nvSpPr>
          <p:spPr bwMode="auto">
            <a:xfrm rot="21275257">
              <a:off x="6055303" y="4040109"/>
              <a:ext cx="1577975" cy="157797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just" fontAlgn="base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kumimoji="1" lang="ko-KR" altLang="en-US" sz="9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Arc 681"/>
            <p:cNvSpPr>
              <a:spLocks/>
            </p:cNvSpPr>
            <p:nvPr/>
          </p:nvSpPr>
          <p:spPr bwMode="auto">
            <a:xfrm rot="7501686">
              <a:off x="4141572" y="3609103"/>
              <a:ext cx="1906587" cy="1549400"/>
            </a:xfrm>
            <a:custGeom>
              <a:avLst/>
              <a:gdLst>
                <a:gd name="T0" fmla="*/ 2147483647 w 21600"/>
                <a:gd name="T1" fmla="*/ 0 h 15695"/>
                <a:gd name="T2" fmla="*/ 2147483647 w 21600"/>
                <a:gd name="T3" fmla="*/ 2147483647 h 15695"/>
                <a:gd name="T4" fmla="*/ 0 w 21600"/>
                <a:gd name="T5" fmla="*/ 2147483647 h 15695"/>
                <a:gd name="T6" fmla="*/ 0 60000 65536"/>
                <a:gd name="T7" fmla="*/ 0 60000 65536"/>
                <a:gd name="T8" fmla="*/ 0 60000 65536"/>
                <a:gd name="T9" fmla="*/ 0 w 21600"/>
                <a:gd name="T10" fmla="*/ 0 h 15695"/>
                <a:gd name="T11" fmla="*/ 21600 w 21600"/>
                <a:gd name="T12" fmla="*/ 15695 h 1569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5695" fill="none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</a:path>
                <a:path w="21600" h="15695" stroke="0" extrusionOk="0">
                  <a:moveTo>
                    <a:pt x="14840" y="-1"/>
                  </a:moveTo>
                  <a:cubicBezTo>
                    <a:pt x="19155" y="4079"/>
                    <a:pt x="21600" y="9756"/>
                    <a:pt x="21600" y="15695"/>
                  </a:cubicBezTo>
                  <a:lnTo>
                    <a:pt x="0" y="15695"/>
                  </a:lnTo>
                  <a:lnTo>
                    <a:pt x="14840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Arc 683"/>
            <p:cNvSpPr>
              <a:spLocks/>
            </p:cNvSpPr>
            <p:nvPr/>
          </p:nvSpPr>
          <p:spPr bwMode="auto">
            <a:xfrm rot="256945">
              <a:off x="7018916" y="2744709"/>
              <a:ext cx="620712" cy="898525"/>
            </a:xfrm>
            <a:custGeom>
              <a:avLst/>
              <a:gdLst>
                <a:gd name="T0" fmla="*/ 2147483647 w 21600"/>
                <a:gd name="T1" fmla="*/ 0 h 31203"/>
                <a:gd name="T2" fmla="*/ 2147483647 w 21600"/>
                <a:gd name="T3" fmla="*/ 2147483647 h 31203"/>
                <a:gd name="T4" fmla="*/ 0 w 21600"/>
                <a:gd name="T5" fmla="*/ 2147483647 h 3120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1203"/>
                <a:gd name="T11" fmla="*/ 21600 w 21600"/>
                <a:gd name="T12" fmla="*/ 31203 h 31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1203" fill="none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</a:path>
                <a:path w="21600" h="31203" stroke="0" extrusionOk="0">
                  <a:moveTo>
                    <a:pt x="3237" y="-1"/>
                  </a:moveTo>
                  <a:cubicBezTo>
                    <a:pt x="13795" y="1600"/>
                    <a:pt x="21600" y="10676"/>
                    <a:pt x="21600" y="21356"/>
                  </a:cubicBezTo>
                  <a:cubicBezTo>
                    <a:pt x="21600" y="24780"/>
                    <a:pt x="20785" y="28155"/>
                    <a:pt x="19224" y="31202"/>
                  </a:cubicBezTo>
                  <a:lnTo>
                    <a:pt x="0" y="21356"/>
                  </a:lnTo>
                  <a:lnTo>
                    <a:pt x="3237" y="-1"/>
                  </a:lnTo>
                  <a:close/>
                </a:path>
              </a:pathLst>
            </a:custGeom>
            <a:noFill/>
            <a:ln w="9525">
              <a:solidFill>
                <a:schemeClr val="bg1">
                  <a:lumMod val="50000"/>
                </a:schemeClr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just" defTabSz="1054842" latinLnBrk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kumimoji="1" lang="zh-CN" altLang="en-US" sz="900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Content Placeholder 2"/>
          <p:cNvSpPr txBox="1">
            <a:spLocks/>
          </p:cNvSpPr>
          <p:nvPr/>
        </p:nvSpPr>
        <p:spPr>
          <a:xfrm>
            <a:off x="9044131" y="2350980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8691733" y="577799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5884612" y="4120478"/>
            <a:ext cx="990934" cy="512897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281977" y="5411695"/>
            <a:ext cx="436704" cy="436704"/>
            <a:chOff x="5607370" y="3562829"/>
            <a:chExt cx="587140" cy="587140"/>
          </a:xfrm>
          <a:solidFill>
            <a:schemeClr val="bg1"/>
          </a:solidFill>
        </p:grpSpPr>
        <p:sp>
          <p:nvSpPr>
            <p:cNvPr id="19" name="Freeform 15"/>
            <p:cNvSpPr>
              <a:spLocks noEditPoints="1"/>
            </p:cNvSpPr>
            <p:nvPr/>
          </p:nvSpPr>
          <p:spPr bwMode="auto">
            <a:xfrm>
              <a:off x="5746497" y="3702123"/>
              <a:ext cx="308897" cy="308544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5607370" y="3562829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279899" y="2314089"/>
            <a:ext cx="627243" cy="627243"/>
            <a:chOff x="6665323" y="3562825"/>
            <a:chExt cx="587140" cy="587140"/>
          </a:xfrm>
          <a:solidFill>
            <a:schemeClr val="bg1"/>
          </a:solidFill>
        </p:grpSpPr>
        <p:sp>
          <p:nvSpPr>
            <p:cNvPr id="22" name="Freeform 19"/>
            <p:cNvSpPr>
              <a:spLocks noEditPoints="1"/>
            </p:cNvSpPr>
            <p:nvPr/>
          </p:nvSpPr>
          <p:spPr bwMode="auto">
            <a:xfrm>
              <a:off x="6808144" y="3735126"/>
              <a:ext cx="301499" cy="242538"/>
            </a:xfrm>
            <a:custGeom>
              <a:avLst/>
              <a:gdLst>
                <a:gd name="T0" fmla="*/ 393 w 400"/>
                <a:gd name="T1" fmla="*/ 61 h 322"/>
                <a:gd name="T2" fmla="*/ 300 w 400"/>
                <a:gd name="T3" fmla="*/ 3 h 322"/>
                <a:gd name="T4" fmla="*/ 286 w 400"/>
                <a:gd name="T5" fmla="*/ 3 h 322"/>
                <a:gd name="T6" fmla="*/ 200 w 400"/>
                <a:gd name="T7" fmla="*/ 57 h 322"/>
                <a:gd name="T8" fmla="*/ 113 w 400"/>
                <a:gd name="T9" fmla="*/ 3 h 322"/>
                <a:gd name="T10" fmla="*/ 100 w 400"/>
                <a:gd name="T11" fmla="*/ 3 h 322"/>
                <a:gd name="T12" fmla="*/ 6 w 400"/>
                <a:gd name="T13" fmla="*/ 61 h 322"/>
                <a:gd name="T14" fmla="*/ 0 w 400"/>
                <a:gd name="T15" fmla="*/ 73 h 322"/>
                <a:gd name="T16" fmla="*/ 0 w 400"/>
                <a:gd name="T17" fmla="*/ 307 h 322"/>
                <a:gd name="T18" fmla="*/ 6 w 400"/>
                <a:gd name="T19" fmla="*/ 319 h 322"/>
                <a:gd name="T20" fmla="*/ 20 w 400"/>
                <a:gd name="T21" fmla="*/ 319 h 322"/>
                <a:gd name="T22" fmla="*/ 106 w 400"/>
                <a:gd name="T23" fmla="*/ 265 h 322"/>
                <a:gd name="T24" fmla="*/ 193 w 400"/>
                <a:gd name="T25" fmla="*/ 319 h 322"/>
                <a:gd name="T26" fmla="*/ 207 w 400"/>
                <a:gd name="T27" fmla="*/ 319 h 322"/>
                <a:gd name="T28" fmla="*/ 293 w 400"/>
                <a:gd name="T29" fmla="*/ 265 h 322"/>
                <a:gd name="T30" fmla="*/ 380 w 400"/>
                <a:gd name="T31" fmla="*/ 319 h 322"/>
                <a:gd name="T32" fmla="*/ 387 w 400"/>
                <a:gd name="T33" fmla="*/ 321 h 322"/>
                <a:gd name="T34" fmla="*/ 393 w 400"/>
                <a:gd name="T35" fmla="*/ 319 h 322"/>
                <a:gd name="T36" fmla="*/ 400 w 400"/>
                <a:gd name="T37" fmla="*/ 307 h 322"/>
                <a:gd name="T38" fmla="*/ 400 w 400"/>
                <a:gd name="T39" fmla="*/ 73 h 322"/>
                <a:gd name="T40" fmla="*/ 393 w 400"/>
                <a:gd name="T41" fmla="*/ 61 h 322"/>
                <a:gd name="T42" fmla="*/ 93 w 400"/>
                <a:gd name="T43" fmla="*/ 241 h 322"/>
                <a:gd name="T44" fmla="*/ 26 w 400"/>
                <a:gd name="T45" fmla="*/ 283 h 322"/>
                <a:gd name="T46" fmla="*/ 26 w 400"/>
                <a:gd name="T47" fmla="*/ 81 h 322"/>
                <a:gd name="T48" fmla="*/ 93 w 400"/>
                <a:gd name="T49" fmla="*/ 39 h 322"/>
                <a:gd name="T50" fmla="*/ 93 w 400"/>
                <a:gd name="T51" fmla="*/ 241 h 322"/>
                <a:gd name="T52" fmla="*/ 187 w 400"/>
                <a:gd name="T53" fmla="*/ 283 h 322"/>
                <a:gd name="T54" fmla="*/ 119 w 400"/>
                <a:gd name="T55" fmla="*/ 241 h 322"/>
                <a:gd name="T56" fmla="*/ 119 w 400"/>
                <a:gd name="T57" fmla="*/ 39 h 322"/>
                <a:gd name="T58" fmla="*/ 187 w 400"/>
                <a:gd name="T59" fmla="*/ 81 h 322"/>
                <a:gd name="T60" fmla="*/ 187 w 400"/>
                <a:gd name="T61" fmla="*/ 283 h 322"/>
                <a:gd name="T62" fmla="*/ 280 w 400"/>
                <a:gd name="T63" fmla="*/ 241 h 322"/>
                <a:gd name="T64" fmla="*/ 213 w 400"/>
                <a:gd name="T65" fmla="*/ 283 h 322"/>
                <a:gd name="T66" fmla="*/ 213 w 400"/>
                <a:gd name="T67" fmla="*/ 81 h 322"/>
                <a:gd name="T68" fmla="*/ 280 w 400"/>
                <a:gd name="T69" fmla="*/ 39 h 322"/>
                <a:gd name="T70" fmla="*/ 280 w 400"/>
                <a:gd name="T71" fmla="*/ 241 h 322"/>
                <a:gd name="T72" fmla="*/ 374 w 400"/>
                <a:gd name="T73" fmla="*/ 283 h 322"/>
                <a:gd name="T74" fmla="*/ 306 w 400"/>
                <a:gd name="T75" fmla="*/ 241 h 322"/>
                <a:gd name="T76" fmla="*/ 306 w 400"/>
                <a:gd name="T77" fmla="*/ 39 h 322"/>
                <a:gd name="T78" fmla="*/ 374 w 400"/>
                <a:gd name="T79" fmla="*/ 81 h 322"/>
                <a:gd name="T80" fmla="*/ 374 w 400"/>
                <a:gd name="T81" fmla="*/ 283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0" h="322">
                  <a:moveTo>
                    <a:pt x="393" y="61"/>
                  </a:moveTo>
                  <a:cubicBezTo>
                    <a:pt x="300" y="3"/>
                    <a:pt x="300" y="3"/>
                    <a:pt x="300" y="3"/>
                  </a:cubicBezTo>
                  <a:cubicBezTo>
                    <a:pt x="296" y="0"/>
                    <a:pt x="291" y="0"/>
                    <a:pt x="286" y="3"/>
                  </a:cubicBezTo>
                  <a:cubicBezTo>
                    <a:pt x="200" y="57"/>
                    <a:pt x="200" y="57"/>
                    <a:pt x="200" y="57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09" y="0"/>
                    <a:pt x="104" y="0"/>
                    <a:pt x="100" y="3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2" y="64"/>
                    <a:pt x="0" y="68"/>
                    <a:pt x="0" y="7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12"/>
                    <a:pt x="2" y="317"/>
                    <a:pt x="6" y="319"/>
                  </a:cubicBezTo>
                  <a:cubicBezTo>
                    <a:pt x="11" y="322"/>
                    <a:pt x="16" y="321"/>
                    <a:pt x="20" y="319"/>
                  </a:cubicBezTo>
                  <a:cubicBezTo>
                    <a:pt x="106" y="265"/>
                    <a:pt x="106" y="265"/>
                    <a:pt x="106" y="265"/>
                  </a:cubicBezTo>
                  <a:cubicBezTo>
                    <a:pt x="193" y="319"/>
                    <a:pt x="193" y="319"/>
                    <a:pt x="193" y="319"/>
                  </a:cubicBezTo>
                  <a:cubicBezTo>
                    <a:pt x="197" y="322"/>
                    <a:pt x="202" y="322"/>
                    <a:pt x="207" y="319"/>
                  </a:cubicBezTo>
                  <a:cubicBezTo>
                    <a:pt x="293" y="265"/>
                    <a:pt x="293" y="265"/>
                    <a:pt x="293" y="265"/>
                  </a:cubicBezTo>
                  <a:cubicBezTo>
                    <a:pt x="380" y="319"/>
                    <a:pt x="380" y="319"/>
                    <a:pt x="380" y="319"/>
                  </a:cubicBezTo>
                  <a:cubicBezTo>
                    <a:pt x="382" y="320"/>
                    <a:pt x="384" y="321"/>
                    <a:pt x="387" y="321"/>
                  </a:cubicBezTo>
                  <a:cubicBezTo>
                    <a:pt x="389" y="321"/>
                    <a:pt x="391" y="320"/>
                    <a:pt x="393" y="319"/>
                  </a:cubicBezTo>
                  <a:cubicBezTo>
                    <a:pt x="397" y="317"/>
                    <a:pt x="400" y="312"/>
                    <a:pt x="400" y="307"/>
                  </a:cubicBezTo>
                  <a:cubicBezTo>
                    <a:pt x="400" y="73"/>
                    <a:pt x="400" y="73"/>
                    <a:pt x="400" y="73"/>
                  </a:cubicBezTo>
                  <a:cubicBezTo>
                    <a:pt x="400" y="68"/>
                    <a:pt x="397" y="64"/>
                    <a:pt x="393" y="61"/>
                  </a:cubicBezTo>
                  <a:close/>
                  <a:moveTo>
                    <a:pt x="93" y="241"/>
                  </a:moveTo>
                  <a:cubicBezTo>
                    <a:pt x="26" y="283"/>
                    <a:pt x="26" y="283"/>
                    <a:pt x="26" y="283"/>
                  </a:cubicBezTo>
                  <a:cubicBezTo>
                    <a:pt x="26" y="81"/>
                    <a:pt x="26" y="81"/>
                    <a:pt x="26" y="81"/>
                  </a:cubicBezTo>
                  <a:cubicBezTo>
                    <a:pt x="93" y="39"/>
                    <a:pt x="93" y="39"/>
                    <a:pt x="93" y="39"/>
                  </a:cubicBezTo>
                  <a:lnTo>
                    <a:pt x="93" y="241"/>
                  </a:lnTo>
                  <a:close/>
                  <a:moveTo>
                    <a:pt x="187" y="283"/>
                  </a:moveTo>
                  <a:cubicBezTo>
                    <a:pt x="119" y="241"/>
                    <a:pt x="119" y="241"/>
                    <a:pt x="119" y="24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87" y="81"/>
                    <a:pt x="187" y="81"/>
                    <a:pt x="187" y="81"/>
                  </a:cubicBezTo>
                  <a:lnTo>
                    <a:pt x="187" y="283"/>
                  </a:lnTo>
                  <a:close/>
                  <a:moveTo>
                    <a:pt x="280" y="241"/>
                  </a:moveTo>
                  <a:cubicBezTo>
                    <a:pt x="213" y="283"/>
                    <a:pt x="213" y="283"/>
                    <a:pt x="213" y="283"/>
                  </a:cubicBezTo>
                  <a:cubicBezTo>
                    <a:pt x="213" y="81"/>
                    <a:pt x="213" y="81"/>
                    <a:pt x="213" y="81"/>
                  </a:cubicBezTo>
                  <a:cubicBezTo>
                    <a:pt x="280" y="39"/>
                    <a:pt x="280" y="39"/>
                    <a:pt x="280" y="39"/>
                  </a:cubicBezTo>
                  <a:lnTo>
                    <a:pt x="280" y="241"/>
                  </a:lnTo>
                  <a:close/>
                  <a:moveTo>
                    <a:pt x="374" y="283"/>
                  </a:moveTo>
                  <a:cubicBezTo>
                    <a:pt x="306" y="241"/>
                    <a:pt x="306" y="241"/>
                    <a:pt x="306" y="241"/>
                  </a:cubicBezTo>
                  <a:cubicBezTo>
                    <a:pt x="306" y="39"/>
                    <a:pt x="306" y="39"/>
                    <a:pt x="306" y="39"/>
                  </a:cubicBezTo>
                  <a:cubicBezTo>
                    <a:pt x="374" y="81"/>
                    <a:pt x="374" y="81"/>
                    <a:pt x="374" y="81"/>
                  </a:cubicBezTo>
                  <a:lnTo>
                    <a:pt x="374" y="2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3"/>
            <p:cNvSpPr>
              <a:spLocks noEditPoints="1"/>
            </p:cNvSpPr>
            <p:nvPr/>
          </p:nvSpPr>
          <p:spPr bwMode="auto">
            <a:xfrm>
              <a:off x="6665323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8228261" y="4171444"/>
            <a:ext cx="436704" cy="436704"/>
            <a:chOff x="7740352" y="3562825"/>
            <a:chExt cx="587140" cy="587140"/>
          </a:xfrm>
          <a:solidFill>
            <a:schemeClr val="bg1"/>
          </a:solidFill>
        </p:grpSpPr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7740352" y="3562825"/>
              <a:ext cx="587140" cy="587140"/>
            </a:xfrm>
            <a:custGeom>
              <a:avLst/>
              <a:gdLst>
                <a:gd name="T0" fmla="*/ 192 w 384"/>
                <a:gd name="T1" fmla="*/ 0 h 384"/>
                <a:gd name="T2" fmla="*/ 0 w 384"/>
                <a:gd name="T3" fmla="*/ 192 h 384"/>
                <a:gd name="T4" fmla="*/ 192 w 384"/>
                <a:gd name="T5" fmla="*/ 384 h 384"/>
                <a:gd name="T6" fmla="*/ 384 w 384"/>
                <a:gd name="T7" fmla="*/ 192 h 384"/>
                <a:gd name="T8" fmla="*/ 192 w 384"/>
                <a:gd name="T9" fmla="*/ 0 h 384"/>
                <a:gd name="T10" fmla="*/ 192 w 384"/>
                <a:gd name="T11" fmla="*/ 349 h 384"/>
                <a:gd name="T12" fmla="*/ 35 w 384"/>
                <a:gd name="T13" fmla="*/ 192 h 384"/>
                <a:gd name="T14" fmla="*/ 192 w 384"/>
                <a:gd name="T15" fmla="*/ 35 h 384"/>
                <a:gd name="T16" fmla="*/ 349 w 384"/>
                <a:gd name="T17" fmla="*/ 192 h 384"/>
                <a:gd name="T18" fmla="*/ 192 w 384"/>
                <a:gd name="T19" fmla="*/ 349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4" h="384">
                  <a:moveTo>
                    <a:pt x="192" y="0"/>
                  </a:moveTo>
                  <a:cubicBezTo>
                    <a:pt x="86" y="0"/>
                    <a:pt x="0" y="86"/>
                    <a:pt x="0" y="192"/>
                  </a:cubicBezTo>
                  <a:cubicBezTo>
                    <a:pt x="0" y="298"/>
                    <a:pt x="86" y="384"/>
                    <a:pt x="192" y="384"/>
                  </a:cubicBezTo>
                  <a:cubicBezTo>
                    <a:pt x="298" y="384"/>
                    <a:pt x="384" y="298"/>
                    <a:pt x="384" y="192"/>
                  </a:cubicBezTo>
                  <a:cubicBezTo>
                    <a:pt x="384" y="86"/>
                    <a:pt x="298" y="0"/>
                    <a:pt x="192" y="0"/>
                  </a:cubicBezTo>
                  <a:close/>
                  <a:moveTo>
                    <a:pt x="192" y="349"/>
                  </a:moveTo>
                  <a:cubicBezTo>
                    <a:pt x="105" y="349"/>
                    <a:pt x="35" y="278"/>
                    <a:pt x="35" y="192"/>
                  </a:cubicBezTo>
                  <a:cubicBezTo>
                    <a:pt x="35" y="105"/>
                    <a:pt x="105" y="35"/>
                    <a:pt x="192" y="35"/>
                  </a:cubicBezTo>
                  <a:cubicBezTo>
                    <a:pt x="278" y="35"/>
                    <a:pt x="349" y="105"/>
                    <a:pt x="349" y="192"/>
                  </a:cubicBezTo>
                  <a:cubicBezTo>
                    <a:pt x="349" y="278"/>
                    <a:pt x="278" y="349"/>
                    <a:pt x="192" y="34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7"/>
            <p:cNvSpPr>
              <a:spLocks noEditPoints="1"/>
            </p:cNvSpPr>
            <p:nvPr/>
          </p:nvSpPr>
          <p:spPr bwMode="auto">
            <a:xfrm>
              <a:off x="7931746" y="3722078"/>
              <a:ext cx="204352" cy="268635"/>
            </a:xfrm>
            <a:custGeom>
              <a:avLst/>
              <a:gdLst>
                <a:gd name="T0" fmla="*/ 96 w 256"/>
                <a:gd name="T1" fmla="*/ 48 h 336"/>
                <a:gd name="T2" fmla="*/ 48 w 256"/>
                <a:gd name="T3" fmla="*/ 0 h 336"/>
                <a:gd name="T4" fmla="*/ 0 w 256"/>
                <a:gd name="T5" fmla="*/ 48 h 336"/>
                <a:gd name="T6" fmla="*/ 29 w 256"/>
                <a:gd name="T7" fmla="*/ 92 h 336"/>
                <a:gd name="T8" fmla="*/ 29 w 256"/>
                <a:gd name="T9" fmla="*/ 244 h 336"/>
                <a:gd name="T10" fmla="*/ 0 w 256"/>
                <a:gd name="T11" fmla="*/ 288 h 336"/>
                <a:gd name="T12" fmla="*/ 48 w 256"/>
                <a:gd name="T13" fmla="*/ 336 h 336"/>
                <a:gd name="T14" fmla="*/ 96 w 256"/>
                <a:gd name="T15" fmla="*/ 288 h 336"/>
                <a:gd name="T16" fmla="*/ 67 w 256"/>
                <a:gd name="T17" fmla="*/ 244 h 336"/>
                <a:gd name="T18" fmla="*/ 67 w 256"/>
                <a:gd name="T19" fmla="*/ 92 h 336"/>
                <a:gd name="T20" fmla="*/ 96 w 256"/>
                <a:gd name="T21" fmla="*/ 48 h 336"/>
                <a:gd name="T22" fmla="*/ 75 w 256"/>
                <a:gd name="T23" fmla="*/ 288 h 336"/>
                <a:gd name="T24" fmla="*/ 48 w 256"/>
                <a:gd name="T25" fmla="*/ 316 h 336"/>
                <a:gd name="T26" fmla="*/ 20 w 256"/>
                <a:gd name="T27" fmla="*/ 288 h 336"/>
                <a:gd name="T28" fmla="*/ 48 w 256"/>
                <a:gd name="T29" fmla="*/ 260 h 336"/>
                <a:gd name="T30" fmla="*/ 75 w 256"/>
                <a:gd name="T31" fmla="*/ 288 h 336"/>
                <a:gd name="T32" fmla="*/ 48 w 256"/>
                <a:gd name="T33" fmla="*/ 76 h 336"/>
                <a:gd name="T34" fmla="*/ 20 w 256"/>
                <a:gd name="T35" fmla="*/ 48 h 336"/>
                <a:gd name="T36" fmla="*/ 48 w 256"/>
                <a:gd name="T37" fmla="*/ 20 h 336"/>
                <a:gd name="T38" fmla="*/ 75 w 256"/>
                <a:gd name="T39" fmla="*/ 48 h 336"/>
                <a:gd name="T40" fmla="*/ 48 w 256"/>
                <a:gd name="T41" fmla="*/ 76 h 336"/>
                <a:gd name="T42" fmla="*/ 227 w 256"/>
                <a:gd name="T43" fmla="*/ 244 h 336"/>
                <a:gd name="T44" fmla="*/ 227 w 256"/>
                <a:gd name="T45" fmla="*/ 92 h 336"/>
                <a:gd name="T46" fmla="*/ 256 w 256"/>
                <a:gd name="T47" fmla="*/ 48 h 336"/>
                <a:gd name="T48" fmla="*/ 208 w 256"/>
                <a:gd name="T49" fmla="*/ 0 h 336"/>
                <a:gd name="T50" fmla="*/ 160 w 256"/>
                <a:gd name="T51" fmla="*/ 48 h 336"/>
                <a:gd name="T52" fmla="*/ 189 w 256"/>
                <a:gd name="T53" fmla="*/ 92 h 336"/>
                <a:gd name="T54" fmla="*/ 189 w 256"/>
                <a:gd name="T55" fmla="*/ 244 h 336"/>
                <a:gd name="T56" fmla="*/ 160 w 256"/>
                <a:gd name="T57" fmla="*/ 288 h 336"/>
                <a:gd name="T58" fmla="*/ 208 w 256"/>
                <a:gd name="T59" fmla="*/ 336 h 336"/>
                <a:gd name="T60" fmla="*/ 256 w 256"/>
                <a:gd name="T61" fmla="*/ 288 h 336"/>
                <a:gd name="T62" fmla="*/ 227 w 256"/>
                <a:gd name="T63" fmla="*/ 244 h 336"/>
                <a:gd name="T64" fmla="*/ 180 w 256"/>
                <a:gd name="T65" fmla="*/ 48 h 336"/>
                <a:gd name="T66" fmla="*/ 208 w 256"/>
                <a:gd name="T67" fmla="*/ 20 h 336"/>
                <a:gd name="T68" fmla="*/ 235 w 256"/>
                <a:gd name="T69" fmla="*/ 48 h 336"/>
                <a:gd name="T70" fmla="*/ 208 w 256"/>
                <a:gd name="T71" fmla="*/ 76 h 336"/>
                <a:gd name="T72" fmla="*/ 180 w 256"/>
                <a:gd name="T73" fmla="*/ 48 h 336"/>
                <a:gd name="T74" fmla="*/ 208 w 256"/>
                <a:gd name="T75" fmla="*/ 316 h 336"/>
                <a:gd name="T76" fmla="*/ 180 w 256"/>
                <a:gd name="T77" fmla="*/ 288 h 336"/>
                <a:gd name="T78" fmla="*/ 208 w 256"/>
                <a:gd name="T79" fmla="*/ 260 h 336"/>
                <a:gd name="T80" fmla="*/ 235 w 256"/>
                <a:gd name="T81" fmla="*/ 288 h 336"/>
                <a:gd name="T82" fmla="*/ 208 w 256"/>
                <a:gd name="T83" fmla="*/ 31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6" h="336">
                  <a:moveTo>
                    <a:pt x="96" y="48"/>
                  </a:moveTo>
                  <a:cubicBezTo>
                    <a:pt x="96" y="21"/>
                    <a:pt x="74" y="0"/>
                    <a:pt x="48" y="0"/>
                  </a:cubicBezTo>
                  <a:cubicBezTo>
                    <a:pt x="21" y="0"/>
                    <a:pt x="0" y="21"/>
                    <a:pt x="0" y="48"/>
                  </a:cubicBezTo>
                  <a:cubicBezTo>
                    <a:pt x="0" y="68"/>
                    <a:pt x="12" y="85"/>
                    <a:pt x="29" y="92"/>
                  </a:cubicBezTo>
                  <a:cubicBezTo>
                    <a:pt x="29" y="244"/>
                    <a:pt x="29" y="244"/>
                    <a:pt x="29" y="244"/>
                  </a:cubicBezTo>
                  <a:cubicBezTo>
                    <a:pt x="12" y="251"/>
                    <a:pt x="0" y="268"/>
                    <a:pt x="0" y="288"/>
                  </a:cubicBezTo>
                  <a:cubicBezTo>
                    <a:pt x="0" y="314"/>
                    <a:pt x="21" y="336"/>
                    <a:pt x="48" y="336"/>
                  </a:cubicBezTo>
                  <a:cubicBezTo>
                    <a:pt x="74" y="336"/>
                    <a:pt x="96" y="314"/>
                    <a:pt x="96" y="288"/>
                  </a:cubicBezTo>
                  <a:cubicBezTo>
                    <a:pt x="96" y="268"/>
                    <a:pt x="84" y="251"/>
                    <a:pt x="67" y="244"/>
                  </a:cubicBezTo>
                  <a:cubicBezTo>
                    <a:pt x="67" y="92"/>
                    <a:pt x="67" y="92"/>
                    <a:pt x="67" y="92"/>
                  </a:cubicBezTo>
                  <a:cubicBezTo>
                    <a:pt x="84" y="85"/>
                    <a:pt x="96" y="68"/>
                    <a:pt x="96" y="48"/>
                  </a:cubicBezTo>
                  <a:close/>
                  <a:moveTo>
                    <a:pt x="75" y="288"/>
                  </a:moveTo>
                  <a:cubicBezTo>
                    <a:pt x="75" y="303"/>
                    <a:pt x="63" y="316"/>
                    <a:pt x="48" y="316"/>
                  </a:cubicBezTo>
                  <a:cubicBezTo>
                    <a:pt x="32" y="316"/>
                    <a:pt x="20" y="303"/>
                    <a:pt x="20" y="288"/>
                  </a:cubicBezTo>
                  <a:cubicBezTo>
                    <a:pt x="20" y="273"/>
                    <a:pt x="32" y="260"/>
                    <a:pt x="48" y="260"/>
                  </a:cubicBezTo>
                  <a:cubicBezTo>
                    <a:pt x="63" y="260"/>
                    <a:pt x="75" y="273"/>
                    <a:pt x="75" y="288"/>
                  </a:cubicBezTo>
                  <a:close/>
                  <a:moveTo>
                    <a:pt x="48" y="76"/>
                  </a:moveTo>
                  <a:cubicBezTo>
                    <a:pt x="32" y="76"/>
                    <a:pt x="20" y="63"/>
                    <a:pt x="20" y="48"/>
                  </a:cubicBezTo>
                  <a:cubicBezTo>
                    <a:pt x="20" y="33"/>
                    <a:pt x="32" y="20"/>
                    <a:pt x="48" y="20"/>
                  </a:cubicBezTo>
                  <a:cubicBezTo>
                    <a:pt x="63" y="20"/>
                    <a:pt x="75" y="33"/>
                    <a:pt x="75" y="48"/>
                  </a:cubicBezTo>
                  <a:cubicBezTo>
                    <a:pt x="75" y="63"/>
                    <a:pt x="63" y="76"/>
                    <a:pt x="48" y="76"/>
                  </a:cubicBezTo>
                  <a:close/>
                  <a:moveTo>
                    <a:pt x="227" y="244"/>
                  </a:moveTo>
                  <a:cubicBezTo>
                    <a:pt x="227" y="92"/>
                    <a:pt x="227" y="92"/>
                    <a:pt x="227" y="92"/>
                  </a:cubicBezTo>
                  <a:cubicBezTo>
                    <a:pt x="244" y="85"/>
                    <a:pt x="256" y="68"/>
                    <a:pt x="256" y="48"/>
                  </a:cubicBezTo>
                  <a:cubicBezTo>
                    <a:pt x="256" y="21"/>
                    <a:pt x="234" y="0"/>
                    <a:pt x="208" y="0"/>
                  </a:cubicBezTo>
                  <a:cubicBezTo>
                    <a:pt x="181" y="0"/>
                    <a:pt x="160" y="21"/>
                    <a:pt x="160" y="48"/>
                  </a:cubicBezTo>
                  <a:cubicBezTo>
                    <a:pt x="160" y="68"/>
                    <a:pt x="172" y="85"/>
                    <a:pt x="189" y="92"/>
                  </a:cubicBezTo>
                  <a:cubicBezTo>
                    <a:pt x="189" y="244"/>
                    <a:pt x="189" y="244"/>
                    <a:pt x="189" y="244"/>
                  </a:cubicBezTo>
                  <a:cubicBezTo>
                    <a:pt x="172" y="251"/>
                    <a:pt x="160" y="268"/>
                    <a:pt x="160" y="288"/>
                  </a:cubicBezTo>
                  <a:cubicBezTo>
                    <a:pt x="160" y="314"/>
                    <a:pt x="181" y="336"/>
                    <a:pt x="208" y="336"/>
                  </a:cubicBezTo>
                  <a:cubicBezTo>
                    <a:pt x="234" y="336"/>
                    <a:pt x="256" y="314"/>
                    <a:pt x="256" y="288"/>
                  </a:cubicBezTo>
                  <a:cubicBezTo>
                    <a:pt x="256" y="268"/>
                    <a:pt x="244" y="251"/>
                    <a:pt x="227" y="244"/>
                  </a:cubicBezTo>
                  <a:close/>
                  <a:moveTo>
                    <a:pt x="180" y="48"/>
                  </a:moveTo>
                  <a:cubicBezTo>
                    <a:pt x="180" y="33"/>
                    <a:pt x="192" y="20"/>
                    <a:pt x="208" y="20"/>
                  </a:cubicBezTo>
                  <a:cubicBezTo>
                    <a:pt x="223" y="20"/>
                    <a:pt x="235" y="33"/>
                    <a:pt x="235" y="48"/>
                  </a:cubicBezTo>
                  <a:cubicBezTo>
                    <a:pt x="235" y="63"/>
                    <a:pt x="223" y="76"/>
                    <a:pt x="208" y="76"/>
                  </a:cubicBezTo>
                  <a:cubicBezTo>
                    <a:pt x="192" y="76"/>
                    <a:pt x="180" y="63"/>
                    <a:pt x="180" y="48"/>
                  </a:cubicBezTo>
                  <a:close/>
                  <a:moveTo>
                    <a:pt x="208" y="316"/>
                  </a:moveTo>
                  <a:cubicBezTo>
                    <a:pt x="192" y="316"/>
                    <a:pt x="180" y="303"/>
                    <a:pt x="180" y="288"/>
                  </a:cubicBezTo>
                  <a:cubicBezTo>
                    <a:pt x="180" y="273"/>
                    <a:pt x="192" y="260"/>
                    <a:pt x="208" y="260"/>
                  </a:cubicBezTo>
                  <a:cubicBezTo>
                    <a:pt x="223" y="260"/>
                    <a:pt x="235" y="273"/>
                    <a:pt x="235" y="288"/>
                  </a:cubicBezTo>
                  <a:cubicBezTo>
                    <a:pt x="235" y="303"/>
                    <a:pt x="223" y="316"/>
                    <a:pt x="208" y="3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05484" tIns="52741" rIns="105484" bIns="52741" numCol="1" anchor="t" anchorCtr="0" compatLnSpc="1">
              <a:prstTxWarp prst="textNoShape">
                <a:avLst/>
              </a:prstTxWarp>
            </a:bodyPr>
            <a:lstStyle/>
            <a:p>
              <a:pPr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9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Content Placeholder 2"/>
          <p:cNvSpPr txBox="1">
            <a:spLocks/>
          </p:cNvSpPr>
          <p:nvPr/>
        </p:nvSpPr>
        <p:spPr>
          <a:xfrm>
            <a:off x="2679991" y="217783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2679988" y="3337794"/>
            <a:ext cx="2980511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2679991" y="4497754"/>
            <a:ext cx="2980510" cy="538704"/>
          </a:xfrm>
          <a:prstGeom prst="rect">
            <a:avLst/>
          </a:prstGeom>
        </p:spPr>
        <p:txBody>
          <a:bodyPr vert="horz" lIns="105484" tIns="52741" rIns="105484" bIns="527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09422" y="5657712"/>
            <a:ext cx="3014825" cy="370870"/>
          </a:xfrm>
          <a:prstGeom prst="rect">
            <a:avLst/>
          </a:prstGeom>
          <a:noFill/>
        </p:spPr>
        <p:txBody>
          <a:bodyPr wrap="square" rIns="166115" bIns="41528" numCol="1" spcCol="360000">
            <a:spAutoFit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36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7" grpId="0"/>
      <p:bldP spid="28" grpId="0"/>
      <p:bldP spid="29" grpId="0"/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47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组合 144"/>
          <p:cNvGrpSpPr/>
          <p:nvPr/>
        </p:nvGrpSpPr>
        <p:grpSpPr>
          <a:xfrm>
            <a:off x="2251845" y="1377097"/>
            <a:ext cx="2552384" cy="4201192"/>
            <a:chOff x="1292225" y="993775"/>
            <a:chExt cx="1919288" cy="3159126"/>
          </a:xfrm>
          <a:effectLst>
            <a:reflection blurRad="6350" stA="26000" endPos="17000" dir="5400000" sy="-100000" algn="bl" rotWithShape="0"/>
          </a:effectLst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835150" y="3340100"/>
              <a:ext cx="830263" cy="760413"/>
            </a:xfrm>
            <a:custGeom>
              <a:avLst/>
              <a:gdLst>
                <a:gd name="T0" fmla="*/ 216 w 220"/>
                <a:gd name="T1" fmla="*/ 0 h 202"/>
                <a:gd name="T2" fmla="*/ 213 w 220"/>
                <a:gd name="T3" fmla="*/ 3 h 202"/>
                <a:gd name="T4" fmla="*/ 212 w 220"/>
                <a:gd name="T5" fmla="*/ 14 h 202"/>
                <a:gd name="T6" fmla="*/ 211 w 220"/>
                <a:gd name="T7" fmla="*/ 16 h 202"/>
                <a:gd name="T8" fmla="*/ 218 w 220"/>
                <a:gd name="T9" fmla="*/ 24 h 202"/>
                <a:gd name="T10" fmla="*/ 217 w 220"/>
                <a:gd name="T11" fmla="*/ 35 h 202"/>
                <a:gd name="T12" fmla="*/ 210 w 220"/>
                <a:gd name="T13" fmla="*/ 42 h 202"/>
                <a:gd name="T14" fmla="*/ 209 w 220"/>
                <a:gd name="T15" fmla="*/ 48 h 202"/>
                <a:gd name="T16" fmla="*/ 217 w 220"/>
                <a:gd name="T17" fmla="*/ 55 h 202"/>
                <a:gd name="T18" fmla="*/ 215 w 220"/>
                <a:gd name="T19" fmla="*/ 66 h 202"/>
                <a:gd name="T20" fmla="*/ 210 w 220"/>
                <a:gd name="T21" fmla="*/ 71 h 202"/>
                <a:gd name="T22" fmla="*/ 210 w 220"/>
                <a:gd name="T23" fmla="*/ 80 h 202"/>
                <a:gd name="T24" fmla="*/ 217 w 220"/>
                <a:gd name="T25" fmla="*/ 89 h 202"/>
                <a:gd name="T26" fmla="*/ 214 w 220"/>
                <a:gd name="T27" fmla="*/ 97 h 202"/>
                <a:gd name="T28" fmla="*/ 209 w 220"/>
                <a:gd name="T29" fmla="*/ 102 h 202"/>
                <a:gd name="T30" fmla="*/ 210 w 220"/>
                <a:gd name="T31" fmla="*/ 108 h 202"/>
                <a:gd name="T32" fmla="*/ 217 w 220"/>
                <a:gd name="T33" fmla="*/ 116 h 202"/>
                <a:gd name="T34" fmla="*/ 215 w 220"/>
                <a:gd name="T35" fmla="*/ 125 h 202"/>
                <a:gd name="T36" fmla="*/ 209 w 220"/>
                <a:gd name="T37" fmla="*/ 131 h 202"/>
                <a:gd name="T38" fmla="*/ 209 w 220"/>
                <a:gd name="T39" fmla="*/ 138 h 202"/>
                <a:gd name="T40" fmla="*/ 214 w 220"/>
                <a:gd name="T41" fmla="*/ 145 h 202"/>
                <a:gd name="T42" fmla="*/ 205 w 220"/>
                <a:gd name="T43" fmla="*/ 161 h 202"/>
                <a:gd name="T44" fmla="*/ 159 w 220"/>
                <a:gd name="T45" fmla="*/ 202 h 202"/>
                <a:gd name="T46" fmla="*/ 60 w 220"/>
                <a:gd name="T47" fmla="*/ 202 h 202"/>
                <a:gd name="T48" fmla="*/ 13 w 220"/>
                <a:gd name="T49" fmla="*/ 161 h 202"/>
                <a:gd name="T50" fmla="*/ 11 w 220"/>
                <a:gd name="T51" fmla="*/ 152 h 202"/>
                <a:gd name="T52" fmla="*/ 9 w 220"/>
                <a:gd name="T53" fmla="*/ 142 h 202"/>
                <a:gd name="T54" fmla="*/ 2 w 220"/>
                <a:gd name="T55" fmla="*/ 135 h 202"/>
                <a:gd name="T56" fmla="*/ 5 w 220"/>
                <a:gd name="T57" fmla="*/ 126 h 202"/>
                <a:gd name="T58" fmla="*/ 8 w 220"/>
                <a:gd name="T59" fmla="*/ 119 h 202"/>
                <a:gd name="T60" fmla="*/ 4 w 220"/>
                <a:gd name="T61" fmla="*/ 108 h 202"/>
                <a:gd name="T62" fmla="*/ 3 w 220"/>
                <a:gd name="T63" fmla="*/ 97 h 202"/>
                <a:gd name="T64" fmla="*/ 8 w 220"/>
                <a:gd name="T65" fmla="*/ 91 h 202"/>
                <a:gd name="T66" fmla="*/ 8 w 220"/>
                <a:gd name="T67" fmla="*/ 85 h 202"/>
                <a:gd name="T68" fmla="*/ 2 w 220"/>
                <a:gd name="T69" fmla="*/ 76 h 202"/>
                <a:gd name="T70" fmla="*/ 5 w 220"/>
                <a:gd name="T71" fmla="*/ 66 h 202"/>
                <a:gd name="T72" fmla="*/ 9 w 220"/>
                <a:gd name="T73" fmla="*/ 61 h 202"/>
                <a:gd name="T74" fmla="*/ 8 w 220"/>
                <a:gd name="T75" fmla="*/ 54 h 202"/>
                <a:gd name="T76" fmla="*/ 2 w 220"/>
                <a:gd name="T77" fmla="*/ 44 h 202"/>
                <a:gd name="T78" fmla="*/ 2 w 220"/>
                <a:gd name="T79" fmla="*/ 16 h 202"/>
                <a:gd name="T80" fmla="*/ 2 w 220"/>
                <a:gd name="T81" fmla="*/ 11 h 202"/>
                <a:gd name="T82" fmla="*/ 1 w 220"/>
                <a:gd name="T83" fmla="*/ 1 h 202"/>
                <a:gd name="T84" fmla="*/ 0 w 220"/>
                <a:gd name="T85" fmla="*/ 0 h 202"/>
                <a:gd name="T86" fmla="*/ 216 w 220"/>
                <a:gd name="T8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20" h="202">
                  <a:moveTo>
                    <a:pt x="216" y="0"/>
                  </a:moveTo>
                  <a:cubicBezTo>
                    <a:pt x="213" y="3"/>
                    <a:pt x="213" y="3"/>
                    <a:pt x="213" y="3"/>
                  </a:cubicBezTo>
                  <a:cubicBezTo>
                    <a:pt x="212" y="14"/>
                    <a:pt x="212" y="14"/>
                    <a:pt x="212" y="14"/>
                  </a:cubicBezTo>
                  <a:cubicBezTo>
                    <a:pt x="211" y="16"/>
                    <a:pt x="211" y="16"/>
                    <a:pt x="211" y="16"/>
                  </a:cubicBezTo>
                  <a:cubicBezTo>
                    <a:pt x="211" y="16"/>
                    <a:pt x="216" y="20"/>
                    <a:pt x="218" y="24"/>
                  </a:cubicBezTo>
                  <a:cubicBezTo>
                    <a:pt x="219" y="28"/>
                    <a:pt x="220" y="33"/>
                    <a:pt x="217" y="35"/>
                  </a:cubicBezTo>
                  <a:cubicBezTo>
                    <a:pt x="214" y="38"/>
                    <a:pt x="210" y="39"/>
                    <a:pt x="210" y="42"/>
                  </a:cubicBezTo>
                  <a:cubicBezTo>
                    <a:pt x="210" y="44"/>
                    <a:pt x="209" y="48"/>
                    <a:pt x="209" y="48"/>
                  </a:cubicBezTo>
                  <a:cubicBezTo>
                    <a:pt x="209" y="48"/>
                    <a:pt x="216" y="51"/>
                    <a:pt x="217" y="55"/>
                  </a:cubicBezTo>
                  <a:cubicBezTo>
                    <a:pt x="218" y="60"/>
                    <a:pt x="218" y="64"/>
                    <a:pt x="215" y="66"/>
                  </a:cubicBezTo>
                  <a:cubicBezTo>
                    <a:pt x="213" y="67"/>
                    <a:pt x="210" y="71"/>
                    <a:pt x="210" y="71"/>
                  </a:cubicBezTo>
                  <a:cubicBezTo>
                    <a:pt x="210" y="80"/>
                    <a:pt x="210" y="80"/>
                    <a:pt x="210" y="80"/>
                  </a:cubicBezTo>
                  <a:cubicBezTo>
                    <a:pt x="210" y="80"/>
                    <a:pt x="217" y="85"/>
                    <a:pt x="217" y="89"/>
                  </a:cubicBezTo>
                  <a:cubicBezTo>
                    <a:pt x="217" y="94"/>
                    <a:pt x="214" y="97"/>
                    <a:pt x="214" y="97"/>
                  </a:cubicBezTo>
                  <a:cubicBezTo>
                    <a:pt x="209" y="102"/>
                    <a:pt x="209" y="102"/>
                    <a:pt x="209" y="102"/>
                  </a:cubicBezTo>
                  <a:cubicBezTo>
                    <a:pt x="210" y="108"/>
                    <a:pt x="210" y="108"/>
                    <a:pt x="210" y="108"/>
                  </a:cubicBezTo>
                  <a:cubicBezTo>
                    <a:pt x="210" y="108"/>
                    <a:pt x="215" y="112"/>
                    <a:pt x="217" y="116"/>
                  </a:cubicBezTo>
                  <a:cubicBezTo>
                    <a:pt x="218" y="120"/>
                    <a:pt x="217" y="123"/>
                    <a:pt x="215" y="125"/>
                  </a:cubicBezTo>
                  <a:cubicBezTo>
                    <a:pt x="213" y="127"/>
                    <a:pt x="209" y="131"/>
                    <a:pt x="209" y="131"/>
                  </a:cubicBezTo>
                  <a:cubicBezTo>
                    <a:pt x="209" y="138"/>
                    <a:pt x="209" y="138"/>
                    <a:pt x="209" y="138"/>
                  </a:cubicBezTo>
                  <a:cubicBezTo>
                    <a:pt x="209" y="138"/>
                    <a:pt x="213" y="141"/>
                    <a:pt x="214" y="145"/>
                  </a:cubicBezTo>
                  <a:cubicBezTo>
                    <a:pt x="214" y="148"/>
                    <a:pt x="209" y="158"/>
                    <a:pt x="205" y="161"/>
                  </a:cubicBezTo>
                  <a:cubicBezTo>
                    <a:pt x="202" y="163"/>
                    <a:pt x="159" y="202"/>
                    <a:pt x="159" y="202"/>
                  </a:cubicBezTo>
                  <a:cubicBezTo>
                    <a:pt x="60" y="202"/>
                    <a:pt x="60" y="202"/>
                    <a:pt x="60" y="202"/>
                  </a:cubicBezTo>
                  <a:cubicBezTo>
                    <a:pt x="13" y="161"/>
                    <a:pt x="13" y="161"/>
                    <a:pt x="13" y="161"/>
                  </a:cubicBezTo>
                  <a:cubicBezTo>
                    <a:pt x="13" y="161"/>
                    <a:pt x="12" y="155"/>
                    <a:pt x="11" y="152"/>
                  </a:cubicBezTo>
                  <a:cubicBezTo>
                    <a:pt x="11" y="149"/>
                    <a:pt x="11" y="144"/>
                    <a:pt x="9" y="142"/>
                  </a:cubicBezTo>
                  <a:cubicBezTo>
                    <a:pt x="6" y="140"/>
                    <a:pt x="2" y="139"/>
                    <a:pt x="2" y="135"/>
                  </a:cubicBezTo>
                  <a:cubicBezTo>
                    <a:pt x="2" y="130"/>
                    <a:pt x="3" y="127"/>
                    <a:pt x="5" y="126"/>
                  </a:cubicBezTo>
                  <a:cubicBezTo>
                    <a:pt x="7" y="125"/>
                    <a:pt x="9" y="122"/>
                    <a:pt x="8" y="119"/>
                  </a:cubicBezTo>
                  <a:cubicBezTo>
                    <a:pt x="8" y="116"/>
                    <a:pt x="6" y="112"/>
                    <a:pt x="4" y="108"/>
                  </a:cubicBezTo>
                  <a:cubicBezTo>
                    <a:pt x="2" y="104"/>
                    <a:pt x="1" y="100"/>
                    <a:pt x="3" y="97"/>
                  </a:cubicBezTo>
                  <a:cubicBezTo>
                    <a:pt x="5" y="94"/>
                    <a:pt x="8" y="91"/>
                    <a:pt x="8" y="91"/>
                  </a:cubicBezTo>
                  <a:cubicBezTo>
                    <a:pt x="8" y="85"/>
                    <a:pt x="8" y="85"/>
                    <a:pt x="8" y="85"/>
                  </a:cubicBezTo>
                  <a:cubicBezTo>
                    <a:pt x="8" y="85"/>
                    <a:pt x="2" y="81"/>
                    <a:pt x="2" y="76"/>
                  </a:cubicBezTo>
                  <a:cubicBezTo>
                    <a:pt x="2" y="70"/>
                    <a:pt x="3" y="67"/>
                    <a:pt x="5" y="66"/>
                  </a:cubicBezTo>
                  <a:cubicBezTo>
                    <a:pt x="7" y="64"/>
                    <a:pt x="9" y="61"/>
                    <a:pt x="9" y="61"/>
                  </a:cubicBezTo>
                  <a:cubicBezTo>
                    <a:pt x="9" y="61"/>
                    <a:pt x="9" y="57"/>
                    <a:pt x="8" y="54"/>
                  </a:cubicBezTo>
                  <a:cubicBezTo>
                    <a:pt x="7" y="52"/>
                    <a:pt x="3" y="48"/>
                    <a:pt x="2" y="4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4"/>
                    <a:pt x="2" y="11"/>
                  </a:cubicBezTo>
                  <a:cubicBezTo>
                    <a:pt x="2" y="8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6" y="0"/>
                  </a:lnTo>
                  <a:close/>
                </a:path>
              </a:pathLst>
            </a:custGeom>
            <a:solidFill>
              <a:srgbClr val="30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2070100" y="4103688"/>
              <a:ext cx="349250" cy="49213"/>
            </a:xfrm>
            <a:custGeom>
              <a:avLst/>
              <a:gdLst>
                <a:gd name="T0" fmla="*/ 0 w 93"/>
                <a:gd name="T1" fmla="*/ 0 h 13"/>
                <a:gd name="T2" fmla="*/ 93 w 93"/>
                <a:gd name="T3" fmla="*/ 0 h 13"/>
                <a:gd name="T4" fmla="*/ 85 w 93"/>
                <a:gd name="T5" fmla="*/ 9 h 13"/>
                <a:gd name="T6" fmla="*/ 74 w 93"/>
                <a:gd name="T7" fmla="*/ 13 h 13"/>
                <a:gd name="T8" fmla="*/ 19 w 93"/>
                <a:gd name="T9" fmla="*/ 13 h 13"/>
                <a:gd name="T10" fmla="*/ 8 w 93"/>
                <a:gd name="T11" fmla="*/ 9 h 13"/>
                <a:gd name="T12" fmla="*/ 0 w 93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" h="13">
                  <a:moveTo>
                    <a:pt x="0" y="0"/>
                  </a:move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88" y="6"/>
                    <a:pt x="85" y="9"/>
                  </a:cubicBezTo>
                  <a:cubicBezTo>
                    <a:pt x="82" y="11"/>
                    <a:pt x="77" y="13"/>
                    <a:pt x="74" y="13"/>
                  </a:cubicBezTo>
                  <a:cubicBezTo>
                    <a:pt x="71" y="13"/>
                    <a:pt x="19" y="13"/>
                    <a:pt x="19" y="13"/>
                  </a:cubicBezTo>
                  <a:cubicBezTo>
                    <a:pt x="19" y="13"/>
                    <a:pt x="11" y="13"/>
                    <a:pt x="8" y="9"/>
                  </a:cubicBezTo>
                  <a:cubicBezTo>
                    <a:pt x="5" y="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936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2262188" y="3359150"/>
              <a:ext cx="252413" cy="33338"/>
            </a:xfrm>
            <a:custGeom>
              <a:avLst/>
              <a:gdLst>
                <a:gd name="T0" fmla="*/ 4 w 67"/>
                <a:gd name="T1" fmla="*/ 1 h 9"/>
                <a:gd name="T2" fmla="*/ 65 w 67"/>
                <a:gd name="T3" fmla="*/ 1 h 9"/>
                <a:gd name="T4" fmla="*/ 63 w 67"/>
                <a:gd name="T5" fmla="*/ 7 h 9"/>
                <a:gd name="T6" fmla="*/ 0 w 67"/>
                <a:gd name="T7" fmla="*/ 9 h 9"/>
                <a:gd name="T8" fmla="*/ 21 w 67"/>
                <a:gd name="T9" fmla="*/ 5 h 9"/>
                <a:gd name="T10" fmla="*/ 18 w 67"/>
                <a:gd name="T11" fmla="*/ 3 h 9"/>
                <a:gd name="T12" fmla="*/ 4 w 6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9">
                  <a:moveTo>
                    <a:pt x="4" y="1"/>
                  </a:moveTo>
                  <a:cubicBezTo>
                    <a:pt x="4" y="1"/>
                    <a:pt x="63" y="0"/>
                    <a:pt x="65" y="1"/>
                  </a:cubicBezTo>
                  <a:cubicBezTo>
                    <a:pt x="67" y="3"/>
                    <a:pt x="67" y="5"/>
                    <a:pt x="63" y="7"/>
                  </a:cubicBezTo>
                  <a:cubicBezTo>
                    <a:pt x="59" y="8"/>
                    <a:pt x="0" y="9"/>
                    <a:pt x="0" y="9"/>
                  </a:cubicBezTo>
                  <a:cubicBezTo>
                    <a:pt x="0" y="9"/>
                    <a:pt x="21" y="7"/>
                    <a:pt x="21" y="5"/>
                  </a:cubicBezTo>
                  <a:cubicBezTo>
                    <a:pt x="21" y="3"/>
                    <a:pt x="21" y="4"/>
                    <a:pt x="18" y="3"/>
                  </a:cubicBezTo>
                  <a:cubicBezTo>
                    <a:pt x="14" y="3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265363" y="3403600"/>
              <a:ext cx="244475" cy="93663"/>
            </a:xfrm>
            <a:custGeom>
              <a:avLst/>
              <a:gdLst>
                <a:gd name="T0" fmla="*/ 11 w 65"/>
                <a:gd name="T1" fmla="*/ 0 h 25"/>
                <a:gd name="T2" fmla="*/ 60 w 65"/>
                <a:gd name="T3" fmla="*/ 1 h 25"/>
                <a:gd name="T4" fmla="*/ 65 w 65"/>
                <a:gd name="T5" fmla="*/ 10 h 25"/>
                <a:gd name="T6" fmla="*/ 57 w 65"/>
                <a:gd name="T7" fmla="*/ 21 h 25"/>
                <a:gd name="T8" fmla="*/ 0 w 65"/>
                <a:gd name="T9" fmla="*/ 25 h 25"/>
                <a:gd name="T10" fmla="*/ 21 w 65"/>
                <a:gd name="T11" fmla="*/ 20 h 25"/>
                <a:gd name="T12" fmla="*/ 21 w 65"/>
                <a:gd name="T13" fmla="*/ 12 h 25"/>
                <a:gd name="T14" fmla="*/ 23 w 65"/>
                <a:gd name="T15" fmla="*/ 6 h 25"/>
                <a:gd name="T16" fmla="*/ 22 w 65"/>
                <a:gd name="T17" fmla="*/ 3 h 25"/>
                <a:gd name="T18" fmla="*/ 11 w 65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25">
                  <a:moveTo>
                    <a:pt x="11" y="0"/>
                  </a:moveTo>
                  <a:cubicBezTo>
                    <a:pt x="11" y="0"/>
                    <a:pt x="57" y="0"/>
                    <a:pt x="60" y="1"/>
                  </a:cubicBezTo>
                  <a:cubicBezTo>
                    <a:pt x="63" y="2"/>
                    <a:pt x="65" y="7"/>
                    <a:pt x="65" y="10"/>
                  </a:cubicBezTo>
                  <a:cubicBezTo>
                    <a:pt x="65" y="14"/>
                    <a:pt x="65" y="19"/>
                    <a:pt x="57" y="21"/>
                  </a:cubicBezTo>
                  <a:cubicBezTo>
                    <a:pt x="49" y="23"/>
                    <a:pt x="0" y="25"/>
                    <a:pt x="0" y="25"/>
                  </a:cubicBezTo>
                  <a:cubicBezTo>
                    <a:pt x="0" y="25"/>
                    <a:pt x="20" y="22"/>
                    <a:pt x="21" y="20"/>
                  </a:cubicBezTo>
                  <a:cubicBezTo>
                    <a:pt x="22" y="18"/>
                    <a:pt x="20" y="14"/>
                    <a:pt x="21" y="12"/>
                  </a:cubicBezTo>
                  <a:cubicBezTo>
                    <a:pt x="22" y="10"/>
                    <a:pt x="24" y="10"/>
                    <a:pt x="23" y="6"/>
                  </a:cubicBezTo>
                  <a:cubicBezTo>
                    <a:pt x="22" y="3"/>
                    <a:pt x="22" y="3"/>
                    <a:pt x="22" y="3"/>
                  </a:cubicBezTo>
                  <a:lnTo>
                    <a:pt x="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197100" y="3532188"/>
              <a:ext cx="306388" cy="33338"/>
            </a:xfrm>
            <a:custGeom>
              <a:avLst/>
              <a:gdLst>
                <a:gd name="T0" fmla="*/ 20 w 81"/>
                <a:gd name="T1" fmla="*/ 1 h 9"/>
                <a:gd name="T2" fmla="*/ 73 w 81"/>
                <a:gd name="T3" fmla="*/ 0 h 9"/>
                <a:gd name="T4" fmla="*/ 79 w 81"/>
                <a:gd name="T5" fmla="*/ 3 h 9"/>
                <a:gd name="T6" fmla="*/ 2 w 81"/>
                <a:gd name="T7" fmla="*/ 9 h 9"/>
                <a:gd name="T8" fmla="*/ 24 w 81"/>
                <a:gd name="T9" fmla="*/ 5 h 9"/>
                <a:gd name="T10" fmla="*/ 20 w 81"/>
                <a:gd name="T11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">
                  <a:moveTo>
                    <a:pt x="20" y="1"/>
                  </a:moveTo>
                  <a:cubicBezTo>
                    <a:pt x="20" y="1"/>
                    <a:pt x="66" y="0"/>
                    <a:pt x="73" y="0"/>
                  </a:cubicBezTo>
                  <a:cubicBezTo>
                    <a:pt x="80" y="0"/>
                    <a:pt x="81" y="3"/>
                    <a:pt x="79" y="3"/>
                  </a:cubicBezTo>
                  <a:cubicBezTo>
                    <a:pt x="78" y="4"/>
                    <a:pt x="5" y="9"/>
                    <a:pt x="2" y="9"/>
                  </a:cubicBezTo>
                  <a:cubicBezTo>
                    <a:pt x="0" y="9"/>
                    <a:pt x="21" y="6"/>
                    <a:pt x="24" y="5"/>
                  </a:cubicBezTo>
                  <a:cubicBezTo>
                    <a:pt x="27" y="4"/>
                    <a:pt x="26" y="2"/>
                    <a:pt x="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232025" y="3587750"/>
              <a:ext cx="266700" cy="26988"/>
            </a:xfrm>
            <a:custGeom>
              <a:avLst/>
              <a:gdLst>
                <a:gd name="T0" fmla="*/ 26 w 71"/>
                <a:gd name="T1" fmla="*/ 1 h 7"/>
                <a:gd name="T2" fmla="*/ 71 w 71"/>
                <a:gd name="T3" fmla="*/ 0 h 7"/>
                <a:gd name="T4" fmla="*/ 49 w 71"/>
                <a:gd name="T5" fmla="*/ 5 h 7"/>
                <a:gd name="T6" fmla="*/ 4 w 71"/>
                <a:gd name="T7" fmla="*/ 7 h 7"/>
                <a:gd name="T8" fmla="*/ 26 w 71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">
                  <a:moveTo>
                    <a:pt x="26" y="1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0"/>
                    <a:pt x="51" y="5"/>
                    <a:pt x="49" y="5"/>
                  </a:cubicBezTo>
                  <a:cubicBezTo>
                    <a:pt x="47" y="5"/>
                    <a:pt x="8" y="7"/>
                    <a:pt x="4" y="7"/>
                  </a:cubicBezTo>
                  <a:cubicBezTo>
                    <a:pt x="0" y="7"/>
                    <a:pt x="35" y="3"/>
                    <a:pt x="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216150" y="3644900"/>
              <a:ext cx="290513" cy="38100"/>
            </a:xfrm>
            <a:custGeom>
              <a:avLst/>
              <a:gdLst>
                <a:gd name="T0" fmla="*/ 15 w 77"/>
                <a:gd name="T1" fmla="*/ 2 h 10"/>
                <a:gd name="T2" fmla="*/ 73 w 77"/>
                <a:gd name="T3" fmla="*/ 0 h 10"/>
                <a:gd name="T4" fmla="*/ 71 w 77"/>
                <a:gd name="T5" fmla="*/ 5 h 10"/>
                <a:gd name="T6" fmla="*/ 0 w 77"/>
                <a:gd name="T7" fmla="*/ 10 h 10"/>
                <a:gd name="T8" fmla="*/ 30 w 77"/>
                <a:gd name="T9" fmla="*/ 5 h 10"/>
                <a:gd name="T10" fmla="*/ 15 w 77"/>
                <a:gd name="T1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0">
                  <a:moveTo>
                    <a:pt x="15" y="2"/>
                  </a:moveTo>
                  <a:cubicBezTo>
                    <a:pt x="15" y="2"/>
                    <a:pt x="68" y="0"/>
                    <a:pt x="73" y="0"/>
                  </a:cubicBezTo>
                  <a:cubicBezTo>
                    <a:pt x="77" y="0"/>
                    <a:pt x="75" y="4"/>
                    <a:pt x="71" y="5"/>
                  </a:cubicBezTo>
                  <a:cubicBezTo>
                    <a:pt x="68" y="6"/>
                    <a:pt x="0" y="10"/>
                    <a:pt x="0" y="10"/>
                  </a:cubicBezTo>
                  <a:cubicBezTo>
                    <a:pt x="0" y="10"/>
                    <a:pt x="29" y="6"/>
                    <a:pt x="30" y="5"/>
                  </a:cubicBezTo>
                  <a:cubicBezTo>
                    <a:pt x="32" y="4"/>
                    <a:pt x="15" y="2"/>
                    <a:pt x="15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287588" y="3700463"/>
              <a:ext cx="215900" cy="34925"/>
            </a:xfrm>
            <a:custGeom>
              <a:avLst/>
              <a:gdLst>
                <a:gd name="T0" fmla="*/ 0 w 57"/>
                <a:gd name="T1" fmla="*/ 4 h 9"/>
                <a:gd name="T2" fmla="*/ 56 w 57"/>
                <a:gd name="T3" fmla="*/ 0 h 9"/>
                <a:gd name="T4" fmla="*/ 0 w 57"/>
                <a:gd name="T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9">
                  <a:moveTo>
                    <a:pt x="0" y="4"/>
                  </a:moveTo>
                  <a:cubicBezTo>
                    <a:pt x="0" y="4"/>
                    <a:pt x="55" y="0"/>
                    <a:pt x="56" y="0"/>
                  </a:cubicBezTo>
                  <a:cubicBezTo>
                    <a:pt x="57" y="0"/>
                    <a:pt x="21" y="9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208213" y="3768725"/>
              <a:ext cx="284163" cy="30163"/>
            </a:xfrm>
            <a:custGeom>
              <a:avLst/>
              <a:gdLst>
                <a:gd name="T0" fmla="*/ 23 w 75"/>
                <a:gd name="T1" fmla="*/ 0 h 8"/>
                <a:gd name="T2" fmla="*/ 71 w 75"/>
                <a:gd name="T3" fmla="*/ 0 h 8"/>
                <a:gd name="T4" fmla="*/ 65 w 75"/>
                <a:gd name="T5" fmla="*/ 4 h 8"/>
                <a:gd name="T6" fmla="*/ 0 w 75"/>
                <a:gd name="T7" fmla="*/ 8 h 8"/>
                <a:gd name="T8" fmla="*/ 30 w 75"/>
                <a:gd name="T9" fmla="*/ 3 h 8"/>
                <a:gd name="T10" fmla="*/ 23 w 7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8">
                  <a:moveTo>
                    <a:pt x="23" y="0"/>
                  </a:moveTo>
                  <a:cubicBezTo>
                    <a:pt x="23" y="0"/>
                    <a:pt x="67" y="0"/>
                    <a:pt x="71" y="0"/>
                  </a:cubicBezTo>
                  <a:cubicBezTo>
                    <a:pt x="75" y="1"/>
                    <a:pt x="68" y="3"/>
                    <a:pt x="65" y="4"/>
                  </a:cubicBezTo>
                  <a:cubicBezTo>
                    <a:pt x="62" y="5"/>
                    <a:pt x="0" y="8"/>
                    <a:pt x="0" y="8"/>
                  </a:cubicBezTo>
                  <a:cubicBezTo>
                    <a:pt x="0" y="8"/>
                    <a:pt x="28" y="4"/>
                    <a:pt x="30" y="3"/>
                  </a:cubicBezTo>
                  <a:cubicBezTo>
                    <a:pt x="32" y="3"/>
                    <a:pt x="33" y="3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2298700" y="3817938"/>
              <a:ext cx="207963" cy="26988"/>
            </a:xfrm>
            <a:custGeom>
              <a:avLst/>
              <a:gdLst>
                <a:gd name="T0" fmla="*/ 0 w 55"/>
                <a:gd name="T1" fmla="*/ 3 h 7"/>
                <a:gd name="T2" fmla="*/ 53 w 55"/>
                <a:gd name="T3" fmla="*/ 0 h 7"/>
                <a:gd name="T4" fmla="*/ 0 w 55"/>
                <a:gd name="T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5" h="7">
                  <a:moveTo>
                    <a:pt x="0" y="3"/>
                  </a:moveTo>
                  <a:cubicBezTo>
                    <a:pt x="0" y="3"/>
                    <a:pt x="51" y="0"/>
                    <a:pt x="53" y="0"/>
                  </a:cubicBezTo>
                  <a:cubicBezTo>
                    <a:pt x="55" y="0"/>
                    <a:pt x="28" y="7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314575" y="3878263"/>
              <a:ext cx="161925" cy="30163"/>
            </a:xfrm>
            <a:custGeom>
              <a:avLst/>
              <a:gdLst>
                <a:gd name="T0" fmla="*/ 0 w 43"/>
                <a:gd name="T1" fmla="*/ 2 h 8"/>
                <a:gd name="T2" fmla="*/ 40 w 43"/>
                <a:gd name="T3" fmla="*/ 1 h 8"/>
                <a:gd name="T4" fmla="*/ 26 w 43"/>
                <a:gd name="T5" fmla="*/ 7 h 8"/>
                <a:gd name="T6" fmla="*/ 0 w 43"/>
                <a:gd name="T7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8">
                  <a:moveTo>
                    <a:pt x="0" y="2"/>
                  </a:moveTo>
                  <a:cubicBezTo>
                    <a:pt x="0" y="2"/>
                    <a:pt x="38" y="0"/>
                    <a:pt x="40" y="1"/>
                  </a:cubicBezTo>
                  <a:cubicBezTo>
                    <a:pt x="43" y="1"/>
                    <a:pt x="31" y="5"/>
                    <a:pt x="26" y="7"/>
                  </a:cubicBezTo>
                  <a:cubicBezTo>
                    <a:pt x="20" y="8"/>
                    <a:pt x="12" y="7"/>
                    <a:pt x="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2243138" y="3903663"/>
              <a:ext cx="315913" cy="30163"/>
            </a:xfrm>
            <a:custGeom>
              <a:avLst/>
              <a:gdLst>
                <a:gd name="T0" fmla="*/ 0 w 84"/>
                <a:gd name="T1" fmla="*/ 5 h 8"/>
                <a:gd name="T2" fmla="*/ 84 w 84"/>
                <a:gd name="T3" fmla="*/ 0 h 8"/>
                <a:gd name="T4" fmla="*/ 31 w 84"/>
                <a:gd name="T5" fmla="*/ 8 h 8"/>
                <a:gd name="T6" fmla="*/ 0 w 84"/>
                <a:gd name="T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">
                  <a:moveTo>
                    <a:pt x="0" y="5"/>
                  </a:moveTo>
                  <a:cubicBezTo>
                    <a:pt x="0" y="5"/>
                    <a:pt x="76" y="2"/>
                    <a:pt x="84" y="0"/>
                  </a:cubicBezTo>
                  <a:cubicBezTo>
                    <a:pt x="84" y="0"/>
                    <a:pt x="75" y="6"/>
                    <a:pt x="31" y="8"/>
                  </a:cubicBezTo>
                  <a:cubicBezTo>
                    <a:pt x="31" y="8"/>
                    <a:pt x="9" y="7"/>
                    <a:pt x="0" y="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2608263" y="3535363"/>
              <a:ext cx="38100" cy="22225"/>
            </a:xfrm>
            <a:custGeom>
              <a:avLst/>
              <a:gdLst>
                <a:gd name="T0" fmla="*/ 7 w 10"/>
                <a:gd name="T1" fmla="*/ 0 h 6"/>
                <a:gd name="T2" fmla="*/ 0 w 10"/>
                <a:gd name="T3" fmla="*/ 6 h 6"/>
                <a:gd name="T4" fmla="*/ 7 w 10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6">
                  <a:moveTo>
                    <a:pt x="7" y="0"/>
                  </a:moveTo>
                  <a:cubicBezTo>
                    <a:pt x="7" y="0"/>
                    <a:pt x="10" y="5"/>
                    <a:pt x="0" y="6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2605088" y="3411538"/>
              <a:ext cx="38100" cy="19050"/>
            </a:xfrm>
            <a:custGeom>
              <a:avLst/>
              <a:gdLst>
                <a:gd name="T0" fmla="*/ 7 w 10"/>
                <a:gd name="T1" fmla="*/ 0 h 5"/>
                <a:gd name="T2" fmla="*/ 0 w 10"/>
                <a:gd name="T3" fmla="*/ 5 h 5"/>
                <a:gd name="T4" fmla="*/ 7 w 10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7" y="0"/>
                  </a:moveTo>
                  <a:cubicBezTo>
                    <a:pt x="7" y="0"/>
                    <a:pt x="10" y="4"/>
                    <a:pt x="0" y="5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2586038" y="3652838"/>
              <a:ext cx="60325" cy="17463"/>
            </a:xfrm>
            <a:custGeom>
              <a:avLst/>
              <a:gdLst>
                <a:gd name="T0" fmla="*/ 12 w 16"/>
                <a:gd name="T1" fmla="*/ 0 h 5"/>
                <a:gd name="T2" fmla="*/ 0 w 16"/>
                <a:gd name="T3" fmla="*/ 5 h 5"/>
                <a:gd name="T4" fmla="*/ 12 w 16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5">
                  <a:moveTo>
                    <a:pt x="12" y="0"/>
                  </a:moveTo>
                  <a:cubicBezTo>
                    <a:pt x="12" y="0"/>
                    <a:pt x="16" y="4"/>
                    <a:pt x="0" y="5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2593975" y="3727450"/>
              <a:ext cx="44450" cy="57150"/>
            </a:xfrm>
            <a:custGeom>
              <a:avLst/>
              <a:gdLst>
                <a:gd name="T0" fmla="*/ 5 w 12"/>
                <a:gd name="T1" fmla="*/ 0 h 15"/>
                <a:gd name="T2" fmla="*/ 7 w 12"/>
                <a:gd name="T3" fmla="*/ 6 h 15"/>
                <a:gd name="T4" fmla="*/ 12 w 12"/>
                <a:gd name="T5" fmla="*/ 12 h 15"/>
                <a:gd name="T6" fmla="*/ 0 w 12"/>
                <a:gd name="T7" fmla="*/ 14 h 15"/>
                <a:gd name="T8" fmla="*/ 5 w 12"/>
                <a:gd name="T9" fmla="*/ 10 h 15"/>
                <a:gd name="T10" fmla="*/ 5 w 12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5">
                  <a:moveTo>
                    <a:pt x="5" y="0"/>
                  </a:moveTo>
                  <a:cubicBezTo>
                    <a:pt x="5" y="0"/>
                    <a:pt x="6" y="5"/>
                    <a:pt x="7" y="6"/>
                  </a:cubicBezTo>
                  <a:cubicBezTo>
                    <a:pt x="8" y="7"/>
                    <a:pt x="12" y="12"/>
                    <a:pt x="12" y="12"/>
                  </a:cubicBezTo>
                  <a:cubicBezTo>
                    <a:pt x="12" y="12"/>
                    <a:pt x="3" y="15"/>
                    <a:pt x="0" y="14"/>
                  </a:cubicBezTo>
                  <a:cubicBezTo>
                    <a:pt x="0" y="14"/>
                    <a:pt x="5" y="12"/>
                    <a:pt x="5" y="10"/>
                  </a:cubicBezTo>
                  <a:cubicBezTo>
                    <a:pt x="6" y="9"/>
                    <a:pt x="4" y="1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608263" y="3870325"/>
              <a:ext cx="26988" cy="19050"/>
            </a:xfrm>
            <a:custGeom>
              <a:avLst/>
              <a:gdLst>
                <a:gd name="T0" fmla="*/ 4 w 7"/>
                <a:gd name="T1" fmla="*/ 0 h 5"/>
                <a:gd name="T2" fmla="*/ 0 w 7"/>
                <a:gd name="T3" fmla="*/ 5 h 5"/>
                <a:gd name="T4" fmla="*/ 4 w 7"/>
                <a:gd name="T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4" y="0"/>
                  </a:moveTo>
                  <a:cubicBezTo>
                    <a:pt x="4" y="0"/>
                    <a:pt x="7" y="4"/>
                    <a:pt x="0" y="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1900238" y="3389313"/>
              <a:ext cx="211138" cy="22225"/>
            </a:xfrm>
            <a:custGeom>
              <a:avLst/>
              <a:gdLst>
                <a:gd name="T0" fmla="*/ 0 w 56"/>
                <a:gd name="T1" fmla="*/ 0 h 6"/>
                <a:gd name="T2" fmla="*/ 56 w 56"/>
                <a:gd name="T3" fmla="*/ 3 h 6"/>
                <a:gd name="T4" fmla="*/ 0 w 56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6" h="6">
                  <a:moveTo>
                    <a:pt x="0" y="0"/>
                  </a:moveTo>
                  <a:cubicBezTo>
                    <a:pt x="56" y="3"/>
                    <a:pt x="56" y="3"/>
                    <a:pt x="56" y="3"/>
                  </a:cubicBezTo>
                  <a:cubicBezTo>
                    <a:pt x="56" y="3"/>
                    <a:pt x="16" y="6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1851025" y="3576638"/>
              <a:ext cx="71438" cy="19050"/>
            </a:xfrm>
            <a:custGeom>
              <a:avLst/>
              <a:gdLst>
                <a:gd name="T0" fmla="*/ 6 w 19"/>
                <a:gd name="T1" fmla="*/ 0 h 5"/>
                <a:gd name="T2" fmla="*/ 19 w 19"/>
                <a:gd name="T3" fmla="*/ 1 h 5"/>
                <a:gd name="T4" fmla="*/ 4 w 19"/>
                <a:gd name="T5" fmla="*/ 4 h 5"/>
                <a:gd name="T6" fmla="*/ 6 w 19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5">
                  <a:moveTo>
                    <a:pt x="6" y="0"/>
                  </a:move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7" y="4"/>
                    <a:pt x="4" y="4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1851025" y="3689350"/>
              <a:ext cx="74613" cy="15875"/>
            </a:xfrm>
            <a:custGeom>
              <a:avLst/>
              <a:gdLst>
                <a:gd name="T0" fmla="*/ 6 w 20"/>
                <a:gd name="T1" fmla="*/ 0 h 4"/>
                <a:gd name="T2" fmla="*/ 20 w 20"/>
                <a:gd name="T3" fmla="*/ 0 h 4"/>
                <a:gd name="T4" fmla="*/ 2 w 20"/>
                <a:gd name="T5" fmla="*/ 4 h 4"/>
                <a:gd name="T6" fmla="*/ 6 w 20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4">
                  <a:moveTo>
                    <a:pt x="6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0"/>
                    <a:pt x="3" y="4"/>
                    <a:pt x="2" y="4"/>
                  </a:cubicBezTo>
                  <a:cubicBezTo>
                    <a:pt x="0" y="4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846263" y="3814763"/>
              <a:ext cx="76200" cy="17463"/>
            </a:xfrm>
            <a:custGeom>
              <a:avLst/>
              <a:gdLst>
                <a:gd name="T0" fmla="*/ 6 w 20"/>
                <a:gd name="T1" fmla="*/ 0 h 5"/>
                <a:gd name="T2" fmla="*/ 20 w 20"/>
                <a:gd name="T3" fmla="*/ 1 h 5"/>
                <a:gd name="T4" fmla="*/ 2 w 20"/>
                <a:gd name="T5" fmla="*/ 5 h 5"/>
                <a:gd name="T6" fmla="*/ 6 w 20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5">
                  <a:moveTo>
                    <a:pt x="6" y="0"/>
                  </a:move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3" y="5"/>
                    <a:pt x="2" y="5"/>
                  </a:cubicBezTo>
                  <a:cubicBezTo>
                    <a:pt x="0" y="5"/>
                    <a:pt x="6" y="0"/>
                    <a:pt x="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1911350" y="3919538"/>
              <a:ext cx="266700" cy="33338"/>
            </a:xfrm>
            <a:custGeom>
              <a:avLst/>
              <a:gdLst>
                <a:gd name="T0" fmla="*/ 0 w 71"/>
                <a:gd name="T1" fmla="*/ 0 h 9"/>
                <a:gd name="T2" fmla="*/ 68 w 71"/>
                <a:gd name="T3" fmla="*/ 1 h 9"/>
                <a:gd name="T4" fmla="*/ 0 w 71"/>
                <a:gd name="T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9">
                  <a:moveTo>
                    <a:pt x="0" y="0"/>
                  </a:moveTo>
                  <a:cubicBezTo>
                    <a:pt x="0" y="0"/>
                    <a:pt x="64" y="2"/>
                    <a:pt x="68" y="1"/>
                  </a:cubicBezTo>
                  <a:cubicBezTo>
                    <a:pt x="71" y="1"/>
                    <a:pt x="24" y="9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2393950" y="3949700"/>
              <a:ext cx="134938" cy="120650"/>
            </a:xfrm>
            <a:custGeom>
              <a:avLst/>
              <a:gdLst>
                <a:gd name="T0" fmla="*/ 36 w 36"/>
                <a:gd name="T1" fmla="*/ 0 h 32"/>
                <a:gd name="T2" fmla="*/ 2 w 36"/>
                <a:gd name="T3" fmla="*/ 31 h 32"/>
                <a:gd name="T4" fmla="*/ 36 w 36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32">
                  <a:moveTo>
                    <a:pt x="36" y="0"/>
                  </a:moveTo>
                  <a:cubicBezTo>
                    <a:pt x="36" y="0"/>
                    <a:pt x="5" y="30"/>
                    <a:pt x="2" y="31"/>
                  </a:cubicBezTo>
                  <a:cubicBezTo>
                    <a:pt x="0" y="32"/>
                    <a:pt x="21" y="8"/>
                    <a:pt x="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246313" y="2646363"/>
              <a:ext cx="19050" cy="587375"/>
            </a:xfrm>
            <a:prstGeom prst="rect">
              <a:avLst/>
            </a:pr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251075" y="3222625"/>
              <a:ext cx="274638" cy="30163"/>
            </a:xfrm>
            <a:custGeom>
              <a:avLst/>
              <a:gdLst>
                <a:gd name="T0" fmla="*/ 173 w 173"/>
                <a:gd name="T1" fmla="*/ 19 h 19"/>
                <a:gd name="T2" fmla="*/ 0 w 173"/>
                <a:gd name="T3" fmla="*/ 12 h 19"/>
                <a:gd name="T4" fmla="*/ 2 w 173"/>
                <a:gd name="T5" fmla="*/ 0 h 19"/>
                <a:gd name="T6" fmla="*/ 173 w 173"/>
                <a:gd name="T7" fmla="*/ 7 h 19"/>
                <a:gd name="T8" fmla="*/ 173 w 17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19">
                  <a:moveTo>
                    <a:pt x="173" y="19"/>
                  </a:moveTo>
                  <a:lnTo>
                    <a:pt x="0" y="12"/>
                  </a:lnTo>
                  <a:lnTo>
                    <a:pt x="2" y="0"/>
                  </a:lnTo>
                  <a:lnTo>
                    <a:pt x="173" y="7"/>
                  </a:lnTo>
                  <a:lnTo>
                    <a:pt x="173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051050" y="2967038"/>
              <a:ext cx="206375" cy="271463"/>
            </a:xfrm>
            <a:custGeom>
              <a:avLst/>
              <a:gdLst>
                <a:gd name="T0" fmla="*/ 121 w 130"/>
                <a:gd name="T1" fmla="*/ 171 h 171"/>
                <a:gd name="T2" fmla="*/ 0 w 130"/>
                <a:gd name="T3" fmla="*/ 7 h 171"/>
                <a:gd name="T4" fmla="*/ 9 w 130"/>
                <a:gd name="T5" fmla="*/ 0 h 171"/>
                <a:gd name="T6" fmla="*/ 130 w 130"/>
                <a:gd name="T7" fmla="*/ 164 h 171"/>
                <a:gd name="T8" fmla="*/ 121 w 130"/>
                <a:gd name="T9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71">
                  <a:moveTo>
                    <a:pt x="121" y="171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30" y="164"/>
                  </a:lnTo>
                  <a:lnTo>
                    <a:pt x="121" y="17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243138" y="2997200"/>
              <a:ext cx="301625" cy="241300"/>
            </a:xfrm>
            <a:custGeom>
              <a:avLst/>
              <a:gdLst>
                <a:gd name="T0" fmla="*/ 7 w 190"/>
                <a:gd name="T1" fmla="*/ 152 h 152"/>
                <a:gd name="T2" fmla="*/ 0 w 190"/>
                <a:gd name="T3" fmla="*/ 142 h 152"/>
                <a:gd name="T4" fmla="*/ 185 w 190"/>
                <a:gd name="T5" fmla="*/ 0 h 152"/>
                <a:gd name="T6" fmla="*/ 190 w 190"/>
                <a:gd name="T7" fmla="*/ 9 h 152"/>
                <a:gd name="T8" fmla="*/ 7 w 190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52">
                  <a:moveTo>
                    <a:pt x="7" y="152"/>
                  </a:moveTo>
                  <a:lnTo>
                    <a:pt x="0" y="142"/>
                  </a:lnTo>
                  <a:lnTo>
                    <a:pt x="185" y="0"/>
                  </a:lnTo>
                  <a:lnTo>
                    <a:pt x="190" y="9"/>
                  </a:lnTo>
                  <a:lnTo>
                    <a:pt x="7" y="1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1824038" y="3227388"/>
              <a:ext cx="427038" cy="30163"/>
            </a:xfrm>
            <a:custGeom>
              <a:avLst/>
              <a:gdLst>
                <a:gd name="T0" fmla="*/ 0 w 269"/>
                <a:gd name="T1" fmla="*/ 19 h 19"/>
                <a:gd name="T2" fmla="*/ 0 w 269"/>
                <a:gd name="T3" fmla="*/ 7 h 19"/>
                <a:gd name="T4" fmla="*/ 269 w 269"/>
                <a:gd name="T5" fmla="*/ 0 h 19"/>
                <a:gd name="T6" fmla="*/ 269 w 269"/>
                <a:gd name="T7" fmla="*/ 11 h 19"/>
                <a:gd name="T8" fmla="*/ 0 w 269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19">
                  <a:moveTo>
                    <a:pt x="0" y="19"/>
                  </a:moveTo>
                  <a:lnTo>
                    <a:pt x="0" y="7"/>
                  </a:lnTo>
                  <a:lnTo>
                    <a:pt x="269" y="0"/>
                  </a:lnTo>
                  <a:lnTo>
                    <a:pt x="269" y="11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1730375" y="2928938"/>
              <a:ext cx="104775" cy="320675"/>
            </a:xfrm>
            <a:custGeom>
              <a:avLst/>
              <a:gdLst>
                <a:gd name="T0" fmla="*/ 54 w 66"/>
                <a:gd name="T1" fmla="*/ 202 h 202"/>
                <a:gd name="T2" fmla="*/ 0 w 66"/>
                <a:gd name="T3" fmla="*/ 3 h 202"/>
                <a:gd name="T4" fmla="*/ 12 w 66"/>
                <a:gd name="T5" fmla="*/ 0 h 202"/>
                <a:gd name="T6" fmla="*/ 66 w 66"/>
                <a:gd name="T7" fmla="*/ 199 h 202"/>
                <a:gd name="T8" fmla="*/ 54 w 66"/>
                <a:gd name="T9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202">
                  <a:moveTo>
                    <a:pt x="54" y="202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66" y="199"/>
                  </a:lnTo>
                  <a:lnTo>
                    <a:pt x="54" y="20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816100" y="2970213"/>
              <a:ext cx="246063" cy="279400"/>
            </a:xfrm>
            <a:custGeom>
              <a:avLst/>
              <a:gdLst>
                <a:gd name="T0" fmla="*/ 10 w 155"/>
                <a:gd name="T1" fmla="*/ 176 h 176"/>
                <a:gd name="T2" fmla="*/ 0 w 155"/>
                <a:gd name="T3" fmla="*/ 169 h 176"/>
                <a:gd name="T4" fmla="*/ 148 w 155"/>
                <a:gd name="T5" fmla="*/ 0 h 176"/>
                <a:gd name="T6" fmla="*/ 155 w 155"/>
                <a:gd name="T7" fmla="*/ 7 h 176"/>
                <a:gd name="T8" fmla="*/ 10 w 155"/>
                <a:gd name="T9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" h="176">
                  <a:moveTo>
                    <a:pt x="10" y="176"/>
                  </a:moveTo>
                  <a:lnTo>
                    <a:pt x="0" y="169"/>
                  </a:lnTo>
                  <a:lnTo>
                    <a:pt x="148" y="0"/>
                  </a:lnTo>
                  <a:lnTo>
                    <a:pt x="155" y="7"/>
                  </a:lnTo>
                  <a:lnTo>
                    <a:pt x="10" y="17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1733550" y="2922588"/>
              <a:ext cx="323850" cy="55563"/>
            </a:xfrm>
            <a:custGeom>
              <a:avLst/>
              <a:gdLst>
                <a:gd name="T0" fmla="*/ 204 w 204"/>
                <a:gd name="T1" fmla="*/ 35 h 35"/>
                <a:gd name="T2" fmla="*/ 0 w 204"/>
                <a:gd name="T3" fmla="*/ 9 h 35"/>
                <a:gd name="T4" fmla="*/ 0 w 204"/>
                <a:gd name="T5" fmla="*/ 0 h 35"/>
                <a:gd name="T6" fmla="*/ 204 w 204"/>
                <a:gd name="T7" fmla="*/ 26 h 35"/>
                <a:gd name="T8" fmla="*/ 204 w 204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5">
                  <a:moveTo>
                    <a:pt x="204" y="35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204" y="26"/>
                  </a:lnTo>
                  <a:lnTo>
                    <a:pt x="204" y="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46288" y="2646363"/>
              <a:ext cx="215900" cy="328613"/>
            </a:xfrm>
            <a:custGeom>
              <a:avLst/>
              <a:gdLst>
                <a:gd name="T0" fmla="*/ 10 w 136"/>
                <a:gd name="T1" fmla="*/ 207 h 207"/>
                <a:gd name="T2" fmla="*/ 0 w 136"/>
                <a:gd name="T3" fmla="*/ 200 h 207"/>
                <a:gd name="T4" fmla="*/ 126 w 136"/>
                <a:gd name="T5" fmla="*/ 0 h 207"/>
                <a:gd name="T6" fmla="*/ 136 w 136"/>
                <a:gd name="T7" fmla="*/ 8 h 207"/>
                <a:gd name="T8" fmla="*/ 10 w 136"/>
                <a:gd name="T9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207">
                  <a:moveTo>
                    <a:pt x="10" y="207"/>
                  </a:moveTo>
                  <a:lnTo>
                    <a:pt x="0" y="200"/>
                  </a:lnTo>
                  <a:lnTo>
                    <a:pt x="126" y="0"/>
                  </a:lnTo>
                  <a:lnTo>
                    <a:pt x="136" y="8"/>
                  </a:lnTo>
                  <a:lnTo>
                    <a:pt x="10" y="2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533650" y="2824163"/>
              <a:ext cx="244475" cy="187325"/>
            </a:xfrm>
            <a:custGeom>
              <a:avLst/>
              <a:gdLst>
                <a:gd name="T0" fmla="*/ 7 w 154"/>
                <a:gd name="T1" fmla="*/ 118 h 118"/>
                <a:gd name="T2" fmla="*/ 0 w 154"/>
                <a:gd name="T3" fmla="*/ 109 h 118"/>
                <a:gd name="T4" fmla="*/ 149 w 154"/>
                <a:gd name="T5" fmla="*/ 0 h 118"/>
                <a:gd name="T6" fmla="*/ 154 w 154"/>
                <a:gd name="T7" fmla="*/ 7 h 118"/>
                <a:gd name="T8" fmla="*/ 7 w 15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18">
                  <a:moveTo>
                    <a:pt x="7" y="118"/>
                  </a:moveTo>
                  <a:lnTo>
                    <a:pt x="0" y="109"/>
                  </a:lnTo>
                  <a:lnTo>
                    <a:pt x="149" y="0"/>
                  </a:lnTo>
                  <a:lnTo>
                    <a:pt x="154" y="7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517775" y="3008313"/>
              <a:ext cx="30163" cy="230188"/>
            </a:xfrm>
            <a:custGeom>
              <a:avLst/>
              <a:gdLst>
                <a:gd name="T0" fmla="*/ 12 w 19"/>
                <a:gd name="T1" fmla="*/ 145 h 145"/>
                <a:gd name="T2" fmla="*/ 0 w 19"/>
                <a:gd name="T3" fmla="*/ 145 h 145"/>
                <a:gd name="T4" fmla="*/ 7 w 19"/>
                <a:gd name="T5" fmla="*/ 0 h 145"/>
                <a:gd name="T6" fmla="*/ 19 w 19"/>
                <a:gd name="T7" fmla="*/ 0 h 145"/>
                <a:gd name="T8" fmla="*/ 12 w 19"/>
                <a:gd name="T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45">
                  <a:moveTo>
                    <a:pt x="12" y="145"/>
                  </a:moveTo>
                  <a:lnTo>
                    <a:pt x="0" y="145"/>
                  </a:lnTo>
                  <a:lnTo>
                    <a:pt x="7" y="0"/>
                  </a:lnTo>
                  <a:lnTo>
                    <a:pt x="19" y="0"/>
                  </a:lnTo>
                  <a:lnTo>
                    <a:pt x="12" y="14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057400" y="2955925"/>
              <a:ext cx="479425" cy="63500"/>
            </a:xfrm>
            <a:custGeom>
              <a:avLst/>
              <a:gdLst>
                <a:gd name="T0" fmla="*/ 302 w 302"/>
                <a:gd name="T1" fmla="*/ 40 h 40"/>
                <a:gd name="T2" fmla="*/ 0 w 302"/>
                <a:gd name="T3" fmla="*/ 9 h 40"/>
                <a:gd name="T4" fmla="*/ 3 w 302"/>
                <a:gd name="T5" fmla="*/ 0 h 40"/>
                <a:gd name="T6" fmla="*/ 302 w 302"/>
                <a:gd name="T7" fmla="*/ 28 h 40"/>
                <a:gd name="T8" fmla="*/ 302 w 302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40">
                  <a:moveTo>
                    <a:pt x="302" y="40"/>
                  </a:moveTo>
                  <a:lnTo>
                    <a:pt x="0" y="9"/>
                  </a:lnTo>
                  <a:lnTo>
                    <a:pt x="3" y="0"/>
                  </a:lnTo>
                  <a:lnTo>
                    <a:pt x="302" y="28"/>
                  </a:lnTo>
                  <a:lnTo>
                    <a:pt x="302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525713" y="2689225"/>
              <a:ext cx="22225" cy="315913"/>
            </a:xfrm>
            <a:custGeom>
              <a:avLst/>
              <a:gdLst>
                <a:gd name="T0" fmla="*/ 2 w 14"/>
                <a:gd name="T1" fmla="*/ 199 h 199"/>
                <a:gd name="T2" fmla="*/ 0 w 14"/>
                <a:gd name="T3" fmla="*/ 0 h 199"/>
                <a:gd name="T4" fmla="*/ 12 w 14"/>
                <a:gd name="T5" fmla="*/ 0 h 199"/>
                <a:gd name="T6" fmla="*/ 14 w 14"/>
                <a:gd name="T7" fmla="*/ 199 h 199"/>
                <a:gd name="T8" fmla="*/ 2 w 14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99">
                  <a:moveTo>
                    <a:pt x="2" y="19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4" y="199"/>
                  </a:lnTo>
                  <a:lnTo>
                    <a:pt x="2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533650" y="2989263"/>
              <a:ext cx="195263" cy="211138"/>
            </a:xfrm>
            <a:custGeom>
              <a:avLst/>
              <a:gdLst>
                <a:gd name="T0" fmla="*/ 49 w 52"/>
                <a:gd name="T1" fmla="*/ 56 h 56"/>
                <a:gd name="T2" fmla="*/ 0 w 52"/>
                <a:gd name="T3" fmla="*/ 2 h 56"/>
                <a:gd name="T4" fmla="*/ 4 w 52"/>
                <a:gd name="T5" fmla="*/ 0 h 56"/>
                <a:gd name="T6" fmla="*/ 2 w 52"/>
                <a:gd name="T7" fmla="*/ 1 h 56"/>
                <a:gd name="T8" fmla="*/ 4 w 52"/>
                <a:gd name="T9" fmla="*/ 0 h 56"/>
                <a:gd name="T10" fmla="*/ 52 w 52"/>
                <a:gd name="T11" fmla="*/ 53 h 56"/>
                <a:gd name="T12" fmla="*/ 49 w 52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6">
                  <a:moveTo>
                    <a:pt x="49" y="56"/>
                  </a:moveTo>
                  <a:cubicBezTo>
                    <a:pt x="1" y="4"/>
                    <a:pt x="0" y="2"/>
                    <a:pt x="0" y="2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2"/>
                    <a:pt x="34" y="33"/>
                    <a:pt x="52" y="53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525713" y="3189288"/>
              <a:ext cx="200025" cy="63500"/>
            </a:xfrm>
            <a:custGeom>
              <a:avLst/>
              <a:gdLst>
                <a:gd name="T0" fmla="*/ 5 w 126"/>
                <a:gd name="T1" fmla="*/ 40 h 40"/>
                <a:gd name="T2" fmla="*/ 0 w 126"/>
                <a:gd name="T3" fmla="*/ 31 h 40"/>
                <a:gd name="T4" fmla="*/ 123 w 126"/>
                <a:gd name="T5" fmla="*/ 0 h 40"/>
                <a:gd name="T6" fmla="*/ 126 w 126"/>
                <a:gd name="T7" fmla="*/ 12 h 40"/>
                <a:gd name="T8" fmla="*/ 5 w 126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40">
                  <a:moveTo>
                    <a:pt x="5" y="40"/>
                  </a:moveTo>
                  <a:lnTo>
                    <a:pt x="0" y="31"/>
                  </a:lnTo>
                  <a:lnTo>
                    <a:pt x="123" y="0"/>
                  </a:lnTo>
                  <a:lnTo>
                    <a:pt x="126" y="12"/>
                  </a:lnTo>
                  <a:lnTo>
                    <a:pt x="5" y="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717800" y="2832100"/>
              <a:ext cx="63500" cy="368300"/>
            </a:xfrm>
            <a:custGeom>
              <a:avLst/>
              <a:gdLst>
                <a:gd name="T0" fmla="*/ 12 w 40"/>
                <a:gd name="T1" fmla="*/ 232 h 232"/>
                <a:gd name="T2" fmla="*/ 0 w 40"/>
                <a:gd name="T3" fmla="*/ 232 h 232"/>
                <a:gd name="T4" fmla="*/ 29 w 40"/>
                <a:gd name="T5" fmla="*/ 0 h 232"/>
                <a:gd name="T6" fmla="*/ 40 w 40"/>
                <a:gd name="T7" fmla="*/ 0 h 232"/>
                <a:gd name="T8" fmla="*/ 12 w 40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232">
                  <a:moveTo>
                    <a:pt x="12" y="232"/>
                  </a:moveTo>
                  <a:lnTo>
                    <a:pt x="0" y="232"/>
                  </a:lnTo>
                  <a:lnTo>
                    <a:pt x="29" y="0"/>
                  </a:lnTo>
                  <a:lnTo>
                    <a:pt x="40" y="0"/>
                  </a:lnTo>
                  <a:lnTo>
                    <a:pt x="12" y="23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2767013" y="2497138"/>
              <a:ext cx="176213" cy="341313"/>
            </a:xfrm>
            <a:custGeom>
              <a:avLst/>
              <a:gdLst>
                <a:gd name="T0" fmla="*/ 9 w 111"/>
                <a:gd name="T1" fmla="*/ 215 h 215"/>
                <a:gd name="T2" fmla="*/ 0 w 111"/>
                <a:gd name="T3" fmla="*/ 211 h 215"/>
                <a:gd name="T4" fmla="*/ 102 w 111"/>
                <a:gd name="T5" fmla="*/ 0 h 215"/>
                <a:gd name="T6" fmla="*/ 111 w 111"/>
                <a:gd name="T7" fmla="*/ 7 h 215"/>
                <a:gd name="T8" fmla="*/ 9 w 111"/>
                <a:gd name="T9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15">
                  <a:moveTo>
                    <a:pt x="9" y="215"/>
                  </a:moveTo>
                  <a:lnTo>
                    <a:pt x="0" y="211"/>
                  </a:lnTo>
                  <a:lnTo>
                    <a:pt x="102" y="0"/>
                  </a:lnTo>
                  <a:lnTo>
                    <a:pt x="111" y="7"/>
                  </a:lnTo>
                  <a:lnTo>
                    <a:pt x="9" y="21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>
              <a:off x="2925763" y="2089150"/>
              <a:ext cx="211138" cy="419100"/>
            </a:xfrm>
            <a:custGeom>
              <a:avLst/>
              <a:gdLst>
                <a:gd name="T0" fmla="*/ 9 w 133"/>
                <a:gd name="T1" fmla="*/ 264 h 264"/>
                <a:gd name="T2" fmla="*/ 0 w 133"/>
                <a:gd name="T3" fmla="*/ 259 h 264"/>
                <a:gd name="T4" fmla="*/ 121 w 133"/>
                <a:gd name="T5" fmla="*/ 0 h 264"/>
                <a:gd name="T6" fmla="*/ 133 w 133"/>
                <a:gd name="T7" fmla="*/ 5 h 264"/>
                <a:gd name="T8" fmla="*/ 9 w 133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" h="264">
                  <a:moveTo>
                    <a:pt x="9" y="264"/>
                  </a:moveTo>
                  <a:lnTo>
                    <a:pt x="0" y="259"/>
                  </a:lnTo>
                  <a:lnTo>
                    <a:pt x="121" y="0"/>
                  </a:lnTo>
                  <a:lnTo>
                    <a:pt x="133" y="5"/>
                  </a:lnTo>
                  <a:lnTo>
                    <a:pt x="9" y="26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>
              <a:off x="2717800" y="2270125"/>
              <a:ext cx="225425" cy="238125"/>
            </a:xfrm>
            <a:custGeom>
              <a:avLst/>
              <a:gdLst>
                <a:gd name="T0" fmla="*/ 133 w 142"/>
                <a:gd name="T1" fmla="*/ 150 h 150"/>
                <a:gd name="T2" fmla="*/ 0 w 142"/>
                <a:gd name="T3" fmla="*/ 10 h 150"/>
                <a:gd name="T4" fmla="*/ 10 w 142"/>
                <a:gd name="T5" fmla="*/ 0 h 150"/>
                <a:gd name="T6" fmla="*/ 142 w 142"/>
                <a:gd name="T7" fmla="*/ 143 h 150"/>
                <a:gd name="T8" fmla="*/ 133 w 142"/>
                <a:gd name="T9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150">
                  <a:moveTo>
                    <a:pt x="133" y="150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42" y="143"/>
                  </a:lnTo>
                  <a:lnTo>
                    <a:pt x="133" y="15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>
              <a:off x="2528888" y="2270125"/>
              <a:ext cx="204788" cy="425450"/>
            </a:xfrm>
            <a:custGeom>
              <a:avLst/>
              <a:gdLst>
                <a:gd name="T0" fmla="*/ 10 w 129"/>
                <a:gd name="T1" fmla="*/ 268 h 268"/>
                <a:gd name="T2" fmla="*/ 0 w 129"/>
                <a:gd name="T3" fmla="*/ 264 h 268"/>
                <a:gd name="T4" fmla="*/ 119 w 129"/>
                <a:gd name="T5" fmla="*/ 0 h 268"/>
                <a:gd name="T6" fmla="*/ 129 w 129"/>
                <a:gd name="T7" fmla="*/ 5 h 268"/>
                <a:gd name="T8" fmla="*/ 10 w 129"/>
                <a:gd name="T9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268">
                  <a:moveTo>
                    <a:pt x="10" y="268"/>
                  </a:moveTo>
                  <a:lnTo>
                    <a:pt x="0" y="264"/>
                  </a:lnTo>
                  <a:lnTo>
                    <a:pt x="119" y="0"/>
                  </a:lnTo>
                  <a:lnTo>
                    <a:pt x="129" y="5"/>
                  </a:lnTo>
                  <a:lnTo>
                    <a:pt x="10" y="2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>
              <a:off x="2254250" y="2640013"/>
              <a:ext cx="279400" cy="60325"/>
            </a:xfrm>
            <a:custGeom>
              <a:avLst/>
              <a:gdLst>
                <a:gd name="T0" fmla="*/ 173 w 176"/>
                <a:gd name="T1" fmla="*/ 38 h 38"/>
                <a:gd name="T2" fmla="*/ 0 w 176"/>
                <a:gd name="T3" fmla="*/ 12 h 38"/>
                <a:gd name="T4" fmla="*/ 0 w 176"/>
                <a:gd name="T5" fmla="*/ 0 h 38"/>
                <a:gd name="T6" fmla="*/ 176 w 176"/>
                <a:gd name="T7" fmla="*/ 26 h 38"/>
                <a:gd name="T8" fmla="*/ 173 w 176"/>
                <a:gd name="T9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8">
                  <a:moveTo>
                    <a:pt x="173" y="38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76" y="26"/>
                  </a:lnTo>
                  <a:lnTo>
                    <a:pt x="173" y="3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>
              <a:off x="2533650" y="2681288"/>
              <a:ext cx="244475" cy="153988"/>
            </a:xfrm>
            <a:custGeom>
              <a:avLst/>
              <a:gdLst>
                <a:gd name="T0" fmla="*/ 147 w 154"/>
                <a:gd name="T1" fmla="*/ 97 h 97"/>
                <a:gd name="T2" fmla="*/ 0 w 154"/>
                <a:gd name="T3" fmla="*/ 9 h 97"/>
                <a:gd name="T4" fmla="*/ 7 w 154"/>
                <a:gd name="T5" fmla="*/ 0 h 97"/>
                <a:gd name="T6" fmla="*/ 154 w 154"/>
                <a:gd name="T7" fmla="*/ 88 h 97"/>
                <a:gd name="T8" fmla="*/ 147 w 154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97">
                  <a:moveTo>
                    <a:pt x="147" y="97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154" y="88"/>
                  </a:lnTo>
                  <a:lnTo>
                    <a:pt x="147" y="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2536825" y="2492375"/>
              <a:ext cx="400050" cy="200025"/>
            </a:xfrm>
            <a:custGeom>
              <a:avLst/>
              <a:gdLst>
                <a:gd name="T0" fmla="*/ 5 w 252"/>
                <a:gd name="T1" fmla="*/ 126 h 126"/>
                <a:gd name="T2" fmla="*/ 0 w 252"/>
                <a:gd name="T3" fmla="*/ 116 h 126"/>
                <a:gd name="T4" fmla="*/ 247 w 252"/>
                <a:gd name="T5" fmla="*/ 0 h 126"/>
                <a:gd name="T6" fmla="*/ 252 w 252"/>
                <a:gd name="T7" fmla="*/ 12 h 126"/>
                <a:gd name="T8" fmla="*/ 5 w 252"/>
                <a:gd name="T9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" h="126">
                  <a:moveTo>
                    <a:pt x="5" y="126"/>
                  </a:moveTo>
                  <a:lnTo>
                    <a:pt x="0" y="116"/>
                  </a:lnTo>
                  <a:lnTo>
                    <a:pt x="247" y="0"/>
                  </a:lnTo>
                  <a:lnTo>
                    <a:pt x="252" y="12"/>
                  </a:lnTo>
                  <a:lnTo>
                    <a:pt x="5" y="12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51"/>
            <p:cNvSpPr>
              <a:spLocks/>
            </p:cNvSpPr>
            <p:nvPr/>
          </p:nvSpPr>
          <p:spPr bwMode="auto">
            <a:xfrm>
              <a:off x="2473325" y="2341563"/>
              <a:ext cx="71438" cy="342900"/>
            </a:xfrm>
            <a:custGeom>
              <a:avLst/>
              <a:gdLst>
                <a:gd name="T0" fmla="*/ 33 w 45"/>
                <a:gd name="T1" fmla="*/ 216 h 216"/>
                <a:gd name="T2" fmla="*/ 0 w 45"/>
                <a:gd name="T3" fmla="*/ 3 h 216"/>
                <a:gd name="T4" fmla="*/ 9 w 45"/>
                <a:gd name="T5" fmla="*/ 0 h 216"/>
                <a:gd name="T6" fmla="*/ 45 w 45"/>
                <a:gd name="T7" fmla="*/ 214 h 216"/>
                <a:gd name="T8" fmla="*/ 33 w 45"/>
                <a:gd name="T9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216">
                  <a:moveTo>
                    <a:pt x="33" y="216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45" y="214"/>
                  </a:lnTo>
                  <a:lnTo>
                    <a:pt x="33" y="21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2243138" y="2349500"/>
              <a:ext cx="19050" cy="296863"/>
            </a:xfrm>
            <a:custGeom>
              <a:avLst/>
              <a:gdLst>
                <a:gd name="T0" fmla="*/ 2 w 12"/>
                <a:gd name="T1" fmla="*/ 187 h 187"/>
                <a:gd name="T2" fmla="*/ 0 w 12"/>
                <a:gd name="T3" fmla="*/ 0 h 187"/>
                <a:gd name="T4" fmla="*/ 12 w 12"/>
                <a:gd name="T5" fmla="*/ 0 h 187"/>
                <a:gd name="T6" fmla="*/ 12 w 12"/>
                <a:gd name="T7" fmla="*/ 187 h 187"/>
                <a:gd name="T8" fmla="*/ 2 w 12"/>
                <a:gd name="T9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87">
                  <a:moveTo>
                    <a:pt x="2" y="187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87"/>
                  </a:lnTo>
                  <a:lnTo>
                    <a:pt x="2" y="18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2224088" y="1885950"/>
              <a:ext cx="38100" cy="466725"/>
            </a:xfrm>
            <a:custGeom>
              <a:avLst/>
              <a:gdLst>
                <a:gd name="T0" fmla="*/ 12 w 24"/>
                <a:gd name="T1" fmla="*/ 294 h 294"/>
                <a:gd name="T2" fmla="*/ 0 w 24"/>
                <a:gd name="T3" fmla="*/ 3 h 294"/>
                <a:gd name="T4" fmla="*/ 12 w 24"/>
                <a:gd name="T5" fmla="*/ 0 h 294"/>
                <a:gd name="T6" fmla="*/ 24 w 24"/>
                <a:gd name="T7" fmla="*/ 294 h 294"/>
                <a:gd name="T8" fmla="*/ 12 w 24"/>
                <a:gd name="T9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94">
                  <a:moveTo>
                    <a:pt x="12" y="294"/>
                  </a:moveTo>
                  <a:lnTo>
                    <a:pt x="0" y="3"/>
                  </a:lnTo>
                  <a:lnTo>
                    <a:pt x="12" y="0"/>
                  </a:lnTo>
                  <a:lnTo>
                    <a:pt x="24" y="294"/>
                  </a:lnTo>
                  <a:lnTo>
                    <a:pt x="12" y="29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>
              <a:off x="2254250" y="2335213"/>
              <a:ext cx="230188" cy="33338"/>
            </a:xfrm>
            <a:custGeom>
              <a:avLst/>
              <a:gdLst>
                <a:gd name="T0" fmla="*/ 2 w 145"/>
                <a:gd name="T1" fmla="*/ 21 h 21"/>
                <a:gd name="T2" fmla="*/ 0 w 145"/>
                <a:gd name="T3" fmla="*/ 9 h 21"/>
                <a:gd name="T4" fmla="*/ 145 w 145"/>
                <a:gd name="T5" fmla="*/ 0 h 21"/>
                <a:gd name="T6" fmla="*/ 145 w 145"/>
                <a:gd name="T7" fmla="*/ 11 h 21"/>
                <a:gd name="T8" fmla="*/ 2 w 145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21">
                  <a:moveTo>
                    <a:pt x="2" y="21"/>
                  </a:moveTo>
                  <a:lnTo>
                    <a:pt x="0" y="9"/>
                  </a:lnTo>
                  <a:lnTo>
                    <a:pt x="145" y="0"/>
                  </a:lnTo>
                  <a:lnTo>
                    <a:pt x="145" y="11"/>
                  </a:lnTo>
                  <a:lnTo>
                    <a:pt x="2" y="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1930400" y="2352675"/>
              <a:ext cx="327025" cy="222250"/>
            </a:xfrm>
            <a:custGeom>
              <a:avLst/>
              <a:gdLst>
                <a:gd name="T0" fmla="*/ 7 w 206"/>
                <a:gd name="T1" fmla="*/ 140 h 140"/>
                <a:gd name="T2" fmla="*/ 0 w 206"/>
                <a:gd name="T3" fmla="*/ 131 h 140"/>
                <a:gd name="T4" fmla="*/ 199 w 206"/>
                <a:gd name="T5" fmla="*/ 0 h 140"/>
                <a:gd name="T6" fmla="*/ 206 w 206"/>
                <a:gd name="T7" fmla="*/ 10 h 140"/>
                <a:gd name="T8" fmla="*/ 7 w 206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140">
                  <a:moveTo>
                    <a:pt x="7" y="140"/>
                  </a:moveTo>
                  <a:lnTo>
                    <a:pt x="0" y="131"/>
                  </a:lnTo>
                  <a:lnTo>
                    <a:pt x="199" y="0"/>
                  </a:lnTo>
                  <a:lnTo>
                    <a:pt x="206" y="10"/>
                  </a:lnTo>
                  <a:lnTo>
                    <a:pt x="7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1730375" y="2563813"/>
              <a:ext cx="214313" cy="369888"/>
            </a:xfrm>
            <a:custGeom>
              <a:avLst/>
              <a:gdLst>
                <a:gd name="T0" fmla="*/ 9 w 135"/>
                <a:gd name="T1" fmla="*/ 233 h 233"/>
                <a:gd name="T2" fmla="*/ 0 w 135"/>
                <a:gd name="T3" fmla="*/ 226 h 233"/>
                <a:gd name="T4" fmla="*/ 123 w 135"/>
                <a:gd name="T5" fmla="*/ 0 h 233"/>
                <a:gd name="T6" fmla="*/ 135 w 135"/>
                <a:gd name="T7" fmla="*/ 5 h 233"/>
                <a:gd name="T8" fmla="*/ 9 w 135"/>
                <a:gd name="T9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233">
                  <a:moveTo>
                    <a:pt x="9" y="233"/>
                  </a:moveTo>
                  <a:lnTo>
                    <a:pt x="0" y="226"/>
                  </a:lnTo>
                  <a:lnTo>
                    <a:pt x="123" y="0"/>
                  </a:lnTo>
                  <a:lnTo>
                    <a:pt x="135" y="5"/>
                  </a:lnTo>
                  <a:lnTo>
                    <a:pt x="9" y="2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1733550" y="2643188"/>
              <a:ext cx="523875" cy="282575"/>
            </a:xfrm>
            <a:custGeom>
              <a:avLst/>
              <a:gdLst>
                <a:gd name="T0" fmla="*/ 5 w 330"/>
                <a:gd name="T1" fmla="*/ 178 h 178"/>
                <a:gd name="T2" fmla="*/ 0 w 330"/>
                <a:gd name="T3" fmla="*/ 168 h 178"/>
                <a:gd name="T4" fmla="*/ 323 w 330"/>
                <a:gd name="T5" fmla="*/ 0 h 178"/>
                <a:gd name="T6" fmla="*/ 330 w 330"/>
                <a:gd name="T7" fmla="*/ 10 h 178"/>
                <a:gd name="T8" fmla="*/ 5 w 330"/>
                <a:gd name="T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0" h="178">
                  <a:moveTo>
                    <a:pt x="5" y="178"/>
                  </a:moveTo>
                  <a:lnTo>
                    <a:pt x="0" y="168"/>
                  </a:lnTo>
                  <a:lnTo>
                    <a:pt x="323" y="0"/>
                  </a:lnTo>
                  <a:lnTo>
                    <a:pt x="330" y="10"/>
                  </a:lnTo>
                  <a:lnTo>
                    <a:pt x="5" y="1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1930400" y="2560638"/>
              <a:ext cx="131763" cy="406400"/>
            </a:xfrm>
            <a:custGeom>
              <a:avLst/>
              <a:gdLst>
                <a:gd name="T0" fmla="*/ 71 w 83"/>
                <a:gd name="T1" fmla="*/ 256 h 256"/>
                <a:gd name="T2" fmla="*/ 0 w 83"/>
                <a:gd name="T3" fmla="*/ 5 h 256"/>
                <a:gd name="T4" fmla="*/ 9 w 83"/>
                <a:gd name="T5" fmla="*/ 0 h 256"/>
                <a:gd name="T6" fmla="*/ 83 w 83"/>
                <a:gd name="T7" fmla="*/ 251 h 256"/>
                <a:gd name="T8" fmla="*/ 71 w 83"/>
                <a:gd name="T9" fmla="*/ 25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256">
                  <a:moveTo>
                    <a:pt x="71" y="256"/>
                  </a:moveTo>
                  <a:lnTo>
                    <a:pt x="0" y="5"/>
                  </a:lnTo>
                  <a:lnTo>
                    <a:pt x="9" y="0"/>
                  </a:lnTo>
                  <a:lnTo>
                    <a:pt x="83" y="251"/>
                  </a:lnTo>
                  <a:lnTo>
                    <a:pt x="71" y="25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>
              <a:off x="1462088" y="2365375"/>
              <a:ext cx="279400" cy="557213"/>
            </a:xfrm>
            <a:custGeom>
              <a:avLst/>
              <a:gdLst>
                <a:gd name="T0" fmla="*/ 166 w 176"/>
                <a:gd name="T1" fmla="*/ 351 h 351"/>
                <a:gd name="T2" fmla="*/ 0 w 176"/>
                <a:gd name="T3" fmla="*/ 4 h 351"/>
                <a:gd name="T4" fmla="*/ 12 w 176"/>
                <a:gd name="T5" fmla="*/ 0 h 351"/>
                <a:gd name="T6" fmla="*/ 176 w 176"/>
                <a:gd name="T7" fmla="*/ 346 h 351"/>
                <a:gd name="T8" fmla="*/ 166 w 176"/>
                <a:gd name="T9" fmla="*/ 351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51">
                  <a:moveTo>
                    <a:pt x="166" y="351"/>
                  </a:moveTo>
                  <a:lnTo>
                    <a:pt x="0" y="4"/>
                  </a:lnTo>
                  <a:lnTo>
                    <a:pt x="12" y="0"/>
                  </a:lnTo>
                  <a:lnTo>
                    <a:pt x="176" y="346"/>
                  </a:lnTo>
                  <a:lnTo>
                    <a:pt x="166" y="35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1346200" y="1789113"/>
              <a:ext cx="134938" cy="582613"/>
            </a:xfrm>
            <a:custGeom>
              <a:avLst/>
              <a:gdLst>
                <a:gd name="T0" fmla="*/ 73 w 85"/>
                <a:gd name="T1" fmla="*/ 367 h 367"/>
                <a:gd name="T2" fmla="*/ 0 w 85"/>
                <a:gd name="T3" fmla="*/ 2 h 367"/>
                <a:gd name="T4" fmla="*/ 9 w 85"/>
                <a:gd name="T5" fmla="*/ 0 h 367"/>
                <a:gd name="T6" fmla="*/ 85 w 85"/>
                <a:gd name="T7" fmla="*/ 367 h 367"/>
                <a:gd name="T8" fmla="*/ 73 w 85"/>
                <a:gd name="T9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367">
                  <a:moveTo>
                    <a:pt x="73" y="367"/>
                  </a:moveTo>
                  <a:lnTo>
                    <a:pt x="0" y="2"/>
                  </a:lnTo>
                  <a:lnTo>
                    <a:pt x="9" y="0"/>
                  </a:lnTo>
                  <a:lnTo>
                    <a:pt x="85" y="367"/>
                  </a:lnTo>
                  <a:lnTo>
                    <a:pt x="73" y="36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1349375" y="1789113"/>
              <a:ext cx="268288" cy="222250"/>
            </a:xfrm>
            <a:custGeom>
              <a:avLst/>
              <a:gdLst>
                <a:gd name="T0" fmla="*/ 161 w 169"/>
                <a:gd name="T1" fmla="*/ 140 h 140"/>
                <a:gd name="T2" fmla="*/ 0 w 169"/>
                <a:gd name="T3" fmla="*/ 7 h 140"/>
                <a:gd name="T4" fmla="*/ 7 w 169"/>
                <a:gd name="T5" fmla="*/ 0 h 140"/>
                <a:gd name="T6" fmla="*/ 169 w 169"/>
                <a:gd name="T7" fmla="*/ 130 h 140"/>
                <a:gd name="T8" fmla="*/ 161 w 16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40">
                  <a:moveTo>
                    <a:pt x="161" y="140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69" y="130"/>
                  </a:lnTo>
                  <a:lnTo>
                    <a:pt x="161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462088" y="2003425"/>
              <a:ext cx="158750" cy="361950"/>
            </a:xfrm>
            <a:custGeom>
              <a:avLst/>
              <a:gdLst>
                <a:gd name="T0" fmla="*/ 10 w 100"/>
                <a:gd name="T1" fmla="*/ 228 h 228"/>
                <a:gd name="T2" fmla="*/ 0 w 100"/>
                <a:gd name="T3" fmla="*/ 223 h 228"/>
                <a:gd name="T4" fmla="*/ 90 w 100"/>
                <a:gd name="T5" fmla="*/ 0 h 228"/>
                <a:gd name="T6" fmla="*/ 100 w 100"/>
                <a:gd name="T7" fmla="*/ 5 h 228"/>
                <a:gd name="T8" fmla="*/ 10 w 100"/>
                <a:gd name="T9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228">
                  <a:moveTo>
                    <a:pt x="10" y="228"/>
                  </a:moveTo>
                  <a:lnTo>
                    <a:pt x="0" y="223"/>
                  </a:lnTo>
                  <a:lnTo>
                    <a:pt x="90" y="0"/>
                  </a:lnTo>
                  <a:lnTo>
                    <a:pt x="100" y="5"/>
                  </a:lnTo>
                  <a:lnTo>
                    <a:pt x="10" y="2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604963" y="1995488"/>
              <a:ext cx="287338" cy="169863"/>
            </a:xfrm>
            <a:custGeom>
              <a:avLst/>
              <a:gdLst>
                <a:gd name="T0" fmla="*/ 174 w 181"/>
                <a:gd name="T1" fmla="*/ 107 h 107"/>
                <a:gd name="T2" fmla="*/ 0 w 181"/>
                <a:gd name="T3" fmla="*/ 10 h 107"/>
                <a:gd name="T4" fmla="*/ 5 w 181"/>
                <a:gd name="T5" fmla="*/ 0 h 107"/>
                <a:gd name="T6" fmla="*/ 181 w 181"/>
                <a:gd name="T7" fmla="*/ 97 h 107"/>
                <a:gd name="T8" fmla="*/ 174 w 181"/>
                <a:gd name="T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07">
                  <a:moveTo>
                    <a:pt x="174" y="107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181" y="97"/>
                  </a:lnTo>
                  <a:lnTo>
                    <a:pt x="174" y="10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73250" y="2154238"/>
              <a:ext cx="68263" cy="417513"/>
            </a:xfrm>
            <a:custGeom>
              <a:avLst/>
              <a:gdLst>
                <a:gd name="T0" fmla="*/ 33 w 43"/>
                <a:gd name="T1" fmla="*/ 263 h 263"/>
                <a:gd name="T2" fmla="*/ 0 w 43"/>
                <a:gd name="T3" fmla="*/ 2 h 263"/>
                <a:gd name="T4" fmla="*/ 12 w 43"/>
                <a:gd name="T5" fmla="*/ 0 h 263"/>
                <a:gd name="T6" fmla="*/ 43 w 43"/>
                <a:gd name="T7" fmla="*/ 261 h 263"/>
                <a:gd name="T8" fmla="*/ 33 w 43"/>
                <a:gd name="T9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63">
                  <a:moveTo>
                    <a:pt x="33" y="263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43" y="261"/>
                  </a:lnTo>
                  <a:lnTo>
                    <a:pt x="33" y="2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81188" y="2149475"/>
              <a:ext cx="373063" cy="215900"/>
            </a:xfrm>
            <a:custGeom>
              <a:avLst/>
              <a:gdLst>
                <a:gd name="T0" fmla="*/ 230 w 235"/>
                <a:gd name="T1" fmla="*/ 136 h 136"/>
                <a:gd name="T2" fmla="*/ 0 w 235"/>
                <a:gd name="T3" fmla="*/ 10 h 136"/>
                <a:gd name="T4" fmla="*/ 7 w 235"/>
                <a:gd name="T5" fmla="*/ 0 h 136"/>
                <a:gd name="T6" fmla="*/ 235 w 235"/>
                <a:gd name="T7" fmla="*/ 126 h 136"/>
                <a:gd name="T8" fmla="*/ 230 w 235"/>
                <a:gd name="T9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136">
                  <a:moveTo>
                    <a:pt x="230" y="136"/>
                  </a:moveTo>
                  <a:lnTo>
                    <a:pt x="0" y="10"/>
                  </a:lnTo>
                  <a:lnTo>
                    <a:pt x="7" y="0"/>
                  </a:lnTo>
                  <a:lnTo>
                    <a:pt x="235" y="126"/>
                  </a:lnTo>
                  <a:lnTo>
                    <a:pt x="230" y="13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39913" y="1939925"/>
              <a:ext cx="52388" cy="222250"/>
            </a:xfrm>
            <a:custGeom>
              <a:avLst/>
              <a:gdLst>
                <a:gd name="T0" fmla="*/ 23 w 33"/>
                <a:gd name="T1" fmla="*/ 140 h 140"/>
                <a:gd name="T2" fmla="*/ 0 w 33"/>
                <a:gd name="T3" fmla="*/ 0 h 140"/>
                <a:gd name="T4" fmla="*/ 12 w 33"/>
                <a:gd name="T5" fmla="*/ 0 h 140"/>
                <a:gd name="T6" fmla="*/ 33 w 33"/>
                <a:gd name="T7" fmla="*/ 137 h 140"/>
                <a:gd name="T8" fmla="*/ 23 w 33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40">
                  <a:moveTo>
                    <a:pt x="23" y="14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33" y="137"/>
                  </a:lnTo>
                  <a:lnTo>
                    <a:pt x="23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466850" y="2146300"/>
              <a:ext cx="417513" cy="214313"/>
            </a:xfrm>
            <a:custGeom>
              <a:avLst/>
              <a:gdLst>
                <a:gd name="T0" fmla="*/ 7 w 263"/>
                <a:gd name="T1" fmla="*/ 135 h 135"/>
                <a:gd name="T2" fmla="*/ 0 w 263"/>
                <a:gd name="T3" fmla="*/ 126 h 135"/>
                <a:gd name="T4" fmla="*/ 258 w 263"/>
                <a:gd name="T5" fmla="*/ 0 h 135"/>
                <a:gd name="T6" fmla="*/ 263 w 263"/>
                <a:gd name="T7" fmla="*/ 10 h 135"/>
                <a:gd name="T8" fmla="*/ 7 w 263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135">
                  <a:moveTo>
                    <a:pt x="7" y="135"/>
                  </a:moveTo>
                  <a:lnTo>
                    <a:pt x="0" y="126"/>
                  </a:lnTo>
                  <a:lnTo>
                    <a:pt x="258" y="0"/>
                  </a:lnTo>
                  <a:lnTo>
                    <a:pt x="263" y="10"/>
                  </a:lnTo>
                  <a:lnTo>
                    <a:pt x="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470025" y="2349500"/>
              <a:ext cx="463550" cy="214313"/>
            </a:xfrm>
            <a:custGeom>
              <a:avLst/>
              <a:gdLst>
                <a:gd name="T0" fmla="*/ 287 w 292"/>
                <a:gd name="T1" fmla="*/ 135 h 135"/>
                <a:gd name="T2" fmla="*/ 0 w 292"/>
                <a:gd name="T3" fmla="*/ 10 h 135"/>
                <a:gd name="T4" fmla="*/ 5 w 292"/>
                <a:gd name="T5" fmla="*/ 0 h 135"/>
                <a:gd name="T6" fmla="*/ 292 w 292"/>
                <a:gd name="T7" fmla="*/ 126 h 135"/>
                <a:gd name="T8" fmla="*/ 287 w 292"/>
                <a:gd name="T9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2" h="135">
                  <a:moveTo>
                    <a:pt x="287" y="135"/>
                  </a:moveTo>
                  <a:lnTo>
                    <a:pt x="0" y="10"/>
                  </a:lnTo>
                  <a:lnTo>
                    <a:pt x="5" y="0"/>
                  </a:lnTo>
                  <a:lnTo>
                    <a:pt x="292" y="126"/>
                  </a:lnTo>
                  <a:lnTo>
                    <a:pt x="287" y="13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941513" y="2492375"/>
              <a:ext cx="987425" cy="82550"/>
            </a:xfrm>
            <a:custGeom>
              <a:avLst/>
              <a:gdLst>
                <a:gd name="T0" fmla="*/ 0 w 622"/>
                <a:gd name="T1" fmla="*/ 52 h 52"/>
                <a:gd name="T2" fmla="*/ 0 w 622"/>
                <a:gd name="T3" fmla="*/ 41 h 52"/>
                <a:gd name="T4" fmla="*/ 622 w 622"/>
                <a:gd name="T5" fmla="*/ 0 h 52"/>
                <a:gd name="T6" fmla="*/ 622 w 622"/>
                <a:gd name="T7" fmla="*/ 12 h 52"/>
                <a:gd name="T8" fmla="*/ 0 w 622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52">
                  <a:moveTo>
                    <a:pt x="0" y="52"/>
                  </a:moveTo>
                  <a:lnTo>
                    <a:pt x="0" y="41"/>
                  </a:lnTo>
                  <a:lnTo>
                    <a:pt x="622" y="0"/>
                  </a:lnTo>
                  <a:lnTo>
                    <a:pt x="622" y="1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720975" y="2085975"/>
              <a:ext cx="407988" cy="195263"/>
            </a:xfrm>
            <a:custGeom>
              <a:avLst/>
              <a:gdLst>
                <a:gd name="T0" fmla="*/ 5 w 257"/>
                <a:gd name="T1" fmla="*/ 123 h 123"/>
                <a:gd name="T2" fmla="*/ 0 w 257"/>
                <a:gd name="T3" fmla="*/ 114 h 123"/>
                <a:gd name="T4" fmla="*/ 254 w 257"/>
                <a:gd name="T5" fmla="*/ 0 h 123"/>
                <a:gd name="T6" fmla="*/ 257 w 257"/>
                <a:gd name="T7" fmla="*/ 10 h 123"/>
                <a:gd name="T8" fmla="*/ 5 w 257"/>
                <a:gd name="T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" h="123">
                  <a:moveTo>
                    <a:pt x="5" y="123"/>
                  </a:moveTo>
                  <a:lnTo>
                    <a:pt x="0" y="114"/>
                  </a:lnTo>
                  <a:lnTo>
                    <a:pt x="254" y="0"/>
                  </a:lnTo>
                  <a:lnTo>
                    <a:pt x="257" y="10"/>
                  </a:lnTo>
                  <a:lnTo>
                    <a:pt x="5" y="12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476500" y="2266950"/>
              <a:ext cx="252413" cy="82550"/>
            </a:xfrm>
            <a:custGeom>
              <a:avLst/>
              <a:gdLst>
                <a:gd name="T0" fmla="*/ 5 w 159"/>
                <a:gd name="T1" fmla="*/ 52 h 52"/>
                <a:gd name="T2" fmla="*/ 0 w 159"/>
                <a:gd name="T3" fmla="*/ 40 h 52"/>
                <a:gd name="T4" fmla="*/ 154 w 159"/>
                <a:gd name="T5" fmla="*/ 0 h 52"/>
                <a:gd name="T6" fmla="*/ 159 w 159"/>
                <a:gd name="T7" fmla="*/ 9 h 52"/>
                <a:gd name="T8" fmla="*/ 5 w 159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52">
                  <a:moveTo>
                    <a:pt x="5" y="52"/>
                  </a:moveTo>
                  <a:lnTo>
                    <a:pt x="0" y="40"/>
                  </a:lnTo>
                  <a:lnTo>
                    <a:pt x="154" y="0"/>
                  </a:lnTo>
                  <a:lnTo>
                    <a:pt x="159" y="9"/>
                  </a:lnTo>
                  <a:lnTo>
                    <a:pt x="5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3094038" y="1570038"/>
              <a:ext cx="42863" cy="523875"/>
            </a:xfrm>
            <a:custGeom>
              <a:avLst/>
              <a:gdLst>
                <a:gd name="T0" fmla="*/ 15 w 27"/>
                <a:gd name="T1" fmla="*/ 330 h 330"/>
                <a:gd name="T2" fmla="*/ 0 w 27"/>
                <a:gd name="T3" fmla="*/ 0 h 330"/>
                <a:gd name="T4" fmla="*/ 12 w 27"/>
                <a:gd name="T5" fmla="*/ 0 h 330"/>
                <a:gd name="T6" fmla="*/ 27 w 27"/>
                <a:gd name="T7" fmla="*/ 330 h 330"/>
                <a:gd name="T8" fmla="*/ 15 w 27"/>
                <a:gd name="T9" fmla="*/ 33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30">
                  <a:moveTo>
                    <a:pt x="15" y="33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27" y="330"/>
                  </a:lnTo>
                  <a:lnTo>
                    <a:pt x="15" y="33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811463" y="1239838"/>
              <a:ext cx="298450" cy="338138"/>
            </a:xfrm>
            <a:custGeom>
              <a:avLst/>
              <a:gdLst>
                <a:gd name="T0" fmla="*/ 178 w 188"/>
                <a:gd name="T1" fmla="*/ 213 h 213"/>
                <a:gd name="T2" fmla="*/ 0 w 188"/>
                <a:gd name="T3" fmla="*/ 7 h 213"/>
                <a:gd name="T4" fmla="*/ 8 w 188"/>
                <a:gd name="T5" fmla="*/ 0 h 213"/>
                <a:gd name="T6" fmla="*/ 188 w 188"/>
                <a:gd name="T7" fmla="*/ 206 h 213"/>
                <a:gd name="T8" fmla="*/ 178 w 188"/>
                <a:gd name="T9" fmla="*/ 213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8" h="213">
                  <a:moveTo>
                    <a:pt x="178" y="213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188" y="206"/>
                  </a:lnTo>
                  <a:lnTo>
                    <a:pt x="178" y="21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868613" y="1566863"/>
              <a:ext cx="238125" cy="187325"/>
            </a:xfrm>
            <a:custGeom>
              <a:avLst/>
              <a:gdLst>
                <a:gd name="T0" fmla="*/ 7 w 150"/>
                <a:gd name="T1" fmla="*/ 118 h 118"/>
                <a:gd name="T2" fmla="*/ 0 w 150"/>
                <a:gd name="T3" fmla="*/ 109 h 118"/>
                <a:gd name="T4" fmla="*/ 142 w 150"/>
                <a:gd name="T5" fmla="*/ 0 h 118"/>
                <a:gd name="T6" fmla="*/ 150 w 150"/>
                <a:gd name="T7" fmla="*/ 9 h 118"/>
                <a:gd name="T8" fmla="*/ 7 w 150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118">
                  <a:moveTo>
                    <a:pt x="7" y="118"/>
                  </a:moveTo>
                  <a:lnTo>
                    <a:pt x="0" y="109"/>
                  </a:lnTo>
                  <a:lnTo>
                    <a:pt x="142" y="0"/>
                  </a:lnTo>
                  <a:lnTo>
                    <a:pt x="150" y="9"/>
                  </a:lnTo>
                  <a:lnTo>
                    <a:pt x="7" y="1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2627313" y="1739900"/>
              <a:ext cx="252413" cy="217488"/>
            </a:xfrm>
            <a:custGeom>
              <a:avLst/>
              <a:gdLst>
                <a:gd name="T0" fmla="*/ 7 w 159"/>
                <a:gd name="T1" fmla="*/ 137 h 137"/>
                <a:gd name="T2" fmla="*/ 0 w 159"/>
                <a:gd name="T3" fmla="*/ 130 h 137"/>
                <a:gd name="T4" fmla="*/ 152 w 159"/>
                <a:gd name="T5" fmla="*/ 0 h 137"/>
                <a:gd name="T6" fmla="*/ 159 w 159"/>
                <a:gd name="T7" fmla="*/ 9 h 137"/>
                <a:gd name="T8" fmla="*/ 7 w 159"/>
                <a:gd name="T9" fmla="*/ 13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137">
                  <a:moveTo>
                    <a:pt x="7" y="137"/>
                  </a:moveTo>
                  <a:lnTo>
                    <a:pt x="0" y="130"/>
                  </a:lnTo>
                  <a:lnTo>
                    <a:pt x="152" y="0"/>
                  </a:lnTo>
                  <a:lnTo>
                    <a:pt x="159" y="9"/>
                  </a:lnTo>
                  <a:lnTo>
                    <a:pt x="7" y="13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2232025" y="1890713"/>
              <a:ext cx="403225" cy="66675"/>
            </a:xfrm>
            <a:custGeom>
              <a:avLst/>
              <a:gdLst>
                <a:gd name="T0" fmla="*/ 254 w 254"/>
                <a:gd name="T1" fmla="*/ 42 h 42"/>
                <a:gd name="T2" fmla="*/ 0 w 254"/>
                <a:gd name="T3" fmla="*/ 9 h 42"/>
                <a:gd name="T4" fmla="*/ 2 w 254"/>
                <a:gd name="T5" fmla="*/ 0 h 42"/>
                <a:gd name="T6" fmla="*/ 254 w 254"/>
                <a:gd name="T7" fmla="*/ 33 h 42"/>
                <a:gd name="T8" fmla="*/ 254 w 254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42">
                  <a:moveTo>
                    <a:pt x="254" y="42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54" y="33"/>
                  </a:lnTo>
                  <a:lnTo>
                    <a:pt x="254" y="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851025" y="1893888"/>
              <a:ext cx="381000" cy="52388"/>
            </a:xfrm>
            <a:custGeom>
              <a:avLst/>
              <a:gdLst>
                <a:gd name="T0" fmla="*/ 0 w 240"/>
                <a:gd name="T1" fmla="*/ 33 h 33"/>
                <a:gd name="T2" fmla="*/ 0 w 240"/>
                <a:gd name="T3" fmla="*/ 24 h 33"/>
                <a:gd name="T4" fmla="*/ 240 w 240"/>
                <a:gd name="T5" fmla="*/ 0 h 33"/>
                <a:gd name="T6" fmla="*/ 240 w 240"/>
                <a:gd name="T7" fmla="*/ 12 h 33"/>
                <a:gd name="T8" fmla="*/ 0 w 24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33">
                  <a:moveTo>
                    <a:pt x="0" y="33"/>
                  </a:moveTo>
                  <a:lnTo>
                    <a:pt x="0" y="24"/>
                  </a:lnTo>
                  <a:lnTo>
                    <a:pt x="240" y="0"/>
                  </a:lnTo>
                  <a:lnTo>
                    <a:pt x="240" y="12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352550" y="1784350"/>
              <a:ext cx="498475" cy="166688"/>
            </a:xfrm>
            <a:custGeom>
              <a:avLst/>
              <a:gdLst>
                <a:gd name="T0" fmla="*/ 311 w 314"/>
                <a:gd name="T1" fmla="*/ 105 h 105"/>
                <a:gd name="T2" fmla="*/ 0 w 314"/>
                <a:gd name="T3" fmla="*/ 10 h 105"/>
                <a:gd name="T4" fmla="*/ 3 w 314"/>
                <a:gd name="T5" fmla="*/ 0 h 105"/>
                <a:gd name="T6" fmla="*/ 314 w 314"/>
                <a:gd name="T7" fmla="*/ 95 h 105"/>
                <a:gd name="T8" fmla="*/ 311 w 314"/>
                <a:gd name="T9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4" h="105">
                  <a:moveTo>
                    <a:pt x="311" y="105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14" y="95"/>
                  </a:lnTo>
                  <a:lnTo>
                    <a:pt x="311" y="1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609725" y="1939925"/>
              <a:ext cx="236538" cy="74613"/>
            </a:xfrm>
            <a:custGeom>
              <a:avLst/>
              <a:gdLst>
                <a:gd name="T0" fmla="*/ 2 w 149"/>
                <a:gd name="T1" fmla="*/ 47 h 47"/>
                <a:gd name="T2" fmla="*/ 0 w 149"/>
                <a:gd name="T3" fmla="*/ 35 h 47"/>
                <a:gd name="T4" fmla="*/ 147 w 149"/>
                <a:gd name="T5" fmla="*/ 0 h 47"/>
                <a:gd name="T6" fmla="*/ 149 w 149"/>
                <a:gd name="T7" fmla="*/ 9 h 47"/>
                <a:gd name="T8" fmla="*/ 2 w 149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9" h="47">
                  <a:moveTo>
                    <a:pt x="2" y="47"/>
                  </a:moveTo>
                  <a:lnTo>
                    <a:pt x="0" y="35"/>
                  </a:lnTo>
                  <a:lnTo>
                    <a:pt x="147" y="0"/>
                  </a:lnTo>
                  <a:lnTo>
                    <a:pt x="149" y="9"/>
                  </a:lnTo>
                  <a:lnTo>
                    <a:pt x="2" y="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Freeform 80"/>
            <p:cNvSpPr>
              <a:spLocks/>
            </p:cNvSpPr>
            <p:nvPr/>
          </p:nvSpPr>
          <p:spPr bwMode="auto">
            <a:xfrm>
              <a:off x="1881188" y="1943100"/>
              <a:ext cx="754063" cy="211138"/>
            </a:xfrm>
            <a:custGeom>
              <a:avLst/>
              <a:gdLst>
                <a:gd name="T0" fmla="*/ 0 w 200"/>
                <a:gd name="T1" fmla="*/ 56 h 56"/>
                <a:gd name="T2" fmla="*/ 0 w 200"/>
                <a:gd name="T3" fmla="*/ 56 h 56"/>
                <a:gd name="T4" fmla="*/ 0 w 200"/>
                <a:gd name="T5" fmla="*/ 54 h 56"/>
                <a:gd name="T6" fmla="*/ 0 w 200"/>
                <a:gd name="T7" fmla="*/ 52 h 56"/>
                <a:gd name="T8" fmla="*/ 198 w 200"/>
                <a:gd name="T9" fmla="*/ 0 h 56"/>
                <a:gd name="T10" fmla="*/ 200 w 200"/>
                <a:gd name="T11" fmla="*/ 4 h 56"/>
                <a:gd name="T12" fmla="*/ 0 w 200"/>
                <a:gd name="T13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56"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6" y="51"/>
                    <a:pt x="145" y="14"/>
                    <a:pt x="198" y="0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8" y="53"/>
                    <a:pt x="2" y="56"/>
                    <a:pt x="0" y="56"/>
                  </a:cubicBez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81"/>
            <p:cNvSpPr>
              <a:spLocks/>
            </p:cNvSpPr>
            <p:nvPr/>
          </p:nvSpPr>
          <p:spPr bwMode="auto">
            <a:xfrm>
              <a:off x="1881188" y="1898650"/>
              <a:ext cx="357188" cy="258763"/>
            </a:xfrm>
            <a:custGeom>
              <a:avLst/>
              <a:gdLst>
                <a:gd name="T0" fmla="*/ 5 w 225"/>
                <a:gd name="T1" fmla="*/ 163 h 163"/>
                <a:gd name="T2" fmla="*/ 0 w 225"/>
                <a:gd name="T3" fmla="*/ 154 h 163"/>
                <a:gd name="T4" fmla="*/ 218 w 225"/>
                <a:gd name="T5" fmla="*/ 0 h 163"/>
                <a:gd name="T6" fmla="*/ 225 w 225"/>
                <a:gd name="T7" fmla="*/ 9 h 163"/>
                <a:gd name="T8" fmla="*/ 5 w 225"/>
                <a:gd name="T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163">
                  <a:moveTo>
                    <a:pt x="5" y="163"/>
                  </a:moveTo>
                  <a:lnTo>
                    <a:pt x="0" y="154"/>
                  </a:lnTo>
                  <a:lnTo>
                    <a:pt x="218" y="0"/>
                  </a:lnTo>
                  <a:lnTo>
                    <a:pt x="225" y="9"/>
                  </a:lnTo>
                  <a:lnTo>
                    <a:pt x="5" y="163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82"/>
            <p:cNvSpPr>
              <a:spLocks/>
            </p:cNvSpPr>
            <p:nvPr/>
          </p:nvSpPr>
          <p:spPr bwMode="auto">
            <a:xfrm>
              <a:off x="2238375" y="1739900"/>
              <a:ext cx="633413" cy="158750"/>
            </a:xfrm>
            <a:custGeom>
              <a:avLst/>
              <a:gdLst>
                <a:gd name="T0" fmla="*/ 3 w 399"/>
                <a:gd name="T1" fmla="*/ 100 h 100"/>
                <a:gd name="T2" fmla="*/ 0 w 399"/>
                <a:gd name="T3" fmla="*/ 88 h 100"/>
                <a:gd name="T4" fmla="*/ 397 w 399"/>
                <a:gd name="T5" fmla="*/ 0 h 100"/>
                <a:gd name="T6" fmla="*/ 399 w 399"/>
                <a:gd name="T7" fmla="*/ 12 h 100"/>
                <a:gd name="T8" fmla="*/ 3 w 399"/>
                <a:gd name="T9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9" h="100">
                  <a:moveTo>
                    <a:pt x="3" y="100"/>
                  </a:moveTo>
                  <a:lnTo>
                    <a:pt x="0" y="88"/>
                  </a:lnTo>
                  <a:lnTo>
                    <a:pt x="397" y="0"/>
                  </a:lnTo>
                  <a:lnTo>
                    <a:pt x="399" y="12"/>
                  </a:lnTo>
                  <a:lnTo>
                    <a:pt x="3" y="10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83"/>
            <p:cNvSpPr>
              <a:spLocks/>
            </p:cNvSpPr>
            <p:nvPr/>
          </p:nvSpPr>
          <p:spPr bwMode="auto">
            <a:xfrm>
              <a:off x="2627313" y="1954213"/>
              <a:ext cx="109538" cy="315913"/>
            </a:xfrm>
            <a:custGeom>
              <a:avLst/>
              <a:gdLst>
                <a:gd name="T0" fmla="*/ 57 w 69"/>
                <a:gd name="T1" fmla="*/ 199 h 199"/>
                <a:gd name="T2" fmla="*/ 0 w 69"/>
                <a:gd name="T3" fmla="*/ 2 h 199"/>
                <a:gd name="T4" fmla="*/ 10 w 69"/>
                <a:gd name="T5" fmla="*/ 0 h 199"/>
                <a:gd name="T6" fmla="*/ 69 w 69"/>
                <a:gd name="T7" fmla="*/ 197 h 199"/>
                <a:gd name="T8" fmla="*/ 57 w 69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99">
                  <a:moveTo>
                    <a:pt x="57" y="199"/>
                  </a:moveTo>
                  <a:lnTo>
                    <a:pt x="0" y="2"/>
                  </a:lnTo>
                  <a:lnTo>
                    <a:pt x="10" y="0"/>
                  </a:lnTo>
                  <a:lnTo>
                    <a:pt x="69" y="197"/>
                  </a:lnTo>
                  <a:lnTo>
                    <a:pt x="57" y="1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84"/>
            <p:cNvSpPr>
              <a:spLocks/>
            </p:cNvSpPr>
            <p:nvPr/>
          </p:nvSpPr>
          <p:spPr bwMode="auto">
            <a:xfrm>
              <a:off x="2457450" y="1495425"/>
              <a:ext cx="641350" cy="82550"/>
            </a:xfrm>
            <a:custGeom>
              <a:avLst/>
              <a:gdLst>
                <a:gd name="T0" fmla="*/ 401 w 404"/>
                <a:gd name="T1" fmla="*/ 52 h 52"/>
                <a:gd name="T2" fmla="*/ 0 w 404"/>
                <a:gd name="T3" fmla="*/ 12 h 52"/>
                <a:gd name="T4" fmla="*/ 0 w 404"/>
                <a:gd name="T5" fmla="*/ 0 h 52"/>
                <a:gd name="T6" fmla="*/ 404 w 404"/>
                <a:gd name="T7" fmla="*/ 42 h 52"/>
                <a:gd name="T8" fmla="*/ 401 w 404"/>
                <a:gd name="T9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52">
                  <a:moveTo>
                    <a:pt x="401" y="5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404" y="42"/>
                  </a:lnTo>
                  <a:lnTo>
                    <a:pt x="401" y="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Freeform 85"/>
            <p:cNvSpPr>
              <a:spLocks/>
            </p:cNvSpPr>
            <p:nvPr/>
          </p:nvSpPr>
          <p:spPr bwMode="auto">
            <a:xfrm>
              <a:off x="2454275" y="1239838"/>
              <a:ext cx="365125" cy="266700"/>
            </a:xfrm>
            <a:custGeom>
              <a:avLst/>
              <a:gdLst>
                <a:gd name="T0" fmla="*/ 7 w 230"/>
                <a:gd name="T1" fmla="*/ 168 h 168"/>
                <a:gd name="T2" fmla="*/ 0 w 230"/>
                <a:gd name="T3" fmla="*/ 161 h 168"/>
                <a:gd name="T4" fmla="*/ 225 w 230"/>
                <a:gd name="T5" fmla="*/ 0 h 168"/>
                <a:gd name="T6" fmla="*/ 230 w 230"/>
                <a:gd name="T7" fmla="*/ 9 h 168"/>
                <a:gd name="T8" fmla="*/ 7 w 230"/>
                <a:gd name="T9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0" h="168">
                  <a:moveTo>
                    <a:pt x="7" y="168"/>
                  </a:moveTo>
                  <a:lnTo>
                    <a:pt x="0" y="161"/>
                  </a:lnTo>
                  <a:lnTo>
                    <a:pt x="225" y="0"/>
                  </a:lnTo>
                  <a:lnTo>
                    <a:pt x="230" y="9"/>
                  </a:lnTo>
                  <a:lnTo>
                    <a:pt x="7" y="16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346200" y="1389063"/>
              <a:ext cx="173038" cy="403225"/>
            </a:xfrm>
            <a:custGeom>
              <a:avLst/>
              <a:gdLst>
                <a:gd name="T0" fmla="*/ 9 w 109"/>
                <a:gd name="T1" fmla="*/ 254 h 254"/>
                <a:gd name="T2" fmla="*/ 0 w 109"/>
                <a:gd name="T3" fmla="*/ 249 h 254"/>
                <a:gd name="T4" fmla="*/ 99 w 109"/>
                <a:gd name="T5" fmla="*/ 0 h 254"/>
                <a:gd name="T6" fmla="*/ 109 w 109"/>
                <a:gd name="T7" fmla="*/ 5 h 254"/>
                <a:gd name="T8" fmla="*/ 9 w 109"/>
                <a:gd name="T9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254">
                  <a:moveTo>
                    <a:pt x="9" y="254"/>
                  </a:moveTo>
                  <a:lnTo>
                    <a:pt x="0" y="249"/>
                  </a:lnTo>
                  <a:lnTo>
                    <a:pt x="99" y="0"/>
                  </a:lnTo>
                  <a:lnTo>
                    <a:pt x="109" y="5"/>
                  </a:lnTo>
                  <a:lnTo>
                    <a:pt x="9" y="25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511300" y="1382713"/>
              <a:ext cx="279400" cy="384175"/>
            </a:xfrm>
            <a:custGeom>
              <a:avLst/>
              <a:gdLst>
                <a:gd name="T0" fmla="*/ 166 w 176"/>
                <a:gd name="T1" fmla="*/ 242 h 242"/>
                <a:gd name="T2" fmla="*/ 0 w 176"/>
                <a:gd name="T3" fmla="*/ 7 h 242"/>
                <a:gd name="T4" fmla="*/ 10 w 176"/>
                <a:gd name="T5" fmla="*/ 0 h 242"/>
                <a:gd name="T6" fmla="*/ 176 w 176"/>
                <a:gd name="T7" fmla="*/ 234 h 242"/>
                <a:gd name="T8" fmla="*/ 166 w 176"/>
                <a:gd name="T9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42">
                  <a:moveTo>
                    <a:pt x="166" y="242"/>
                  </a:moveTo>
                  <a:lnTo>
                    <a:pt x="0" y="7"/>
                  </a:lnTo>
                  <a:lnTo>
                    <a:pt x="10" y="0"/>
                  </a:lnTo>
                  <a:lnTo>
                    <a:pt x="176" y="234"/>
                  </a:lnTo>
                  <a:lnTo>
                    <a:pt x="166" y="24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790700" y="1747838"/>
              <a:ext cx="455613" cy="157163"/>
            </a:xfrm>
            <a:custGeom>
              <a:avLst/>
              <a:gdLst>
                <a:gd name="T0" fmla="*/ 282 w 287"/>
                <a:gd name="T1" fmla="*/ 99 h 99"/>
                <a:gd name="T2" fmla="*/ 0 w 287"/>
                <a:gd name="T3" fmla="*/ 9 h 99"/>
                <a:gd name="T4" fmla="*/ 2 w 287"/>
                <a:gd name="T5" fmla="*/ 0 h 99"/>
                <a:gd name="T6" fmla="*/ 287 w 287"/>
                <a:gd name="T7" fmla="*/ 87 h 99"/>
                <a:gd name="T8" fmla="*/ 282 w 287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7" h="99">
                  <a:moveTo>
                    <a:pt x="282" y="99"/>
                  </a:moveTo>
                  <a:lnTo>
                    <a:pt x="0" y="9"/>
                  </a:lnTo>
                  <a:lnTo>
                    <a:pt x="2" y="0"/>
                  </a:lnTo>
                  <a:lnTo>
                    <a:pt x="287" y="87"/>
                  </a:lnTo>
                  <a:lnTo>
                    <a:pt x="282" y="9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779588" y="1751013"/>
              <a:ext cx="74613" cy="192088"/>
            </a:xfrm>
            <a:custGeom>
              <a:avLst/>
              <a:gdLst>
                <a:gd name="T0" fmla="*/ 35 w 47"/>
                <a:gd name="T1" fmla="*/ 121 h 121"/>
                <a:gd name="T2" fmla="*/ 0 w 47"/>
                <a:gd name="T3" fmla="*/ 5 h 121"/>
                <a:gd name="T4" fmla="*/ 12 w 47"/>
                <a:gd name="T5" fmla="*/ 0 h 121"/>
                <a:gd name="T6" fmla="*/ 47 w 47"/>
                <a:gd name="T7" fmla="*/ 119 h 121"/>
                <a:gd name="T8" fmla="*/ 35 w 47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21">
                  <a:moveTo>
                    <a:pt x="35" y="121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47" y="119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601788" y="1747838"/>
              <a:ext cx="192088" cy="263525"/>
            </a:xfrm>
            <a:custGeom>
              <a:avLst/>
              <a:gdLst>
                <a:gd name="T0" fmla="*/ 10 w 121"/>
                <a:gd name="T1" fmla="*/ 166 h 166"/>
                <a:gd name="T2" fmla="*/ 0 w 121"/>
                <a:gd name="T3" fmla="*/ 159 h 166"/>
                <a:gd name="T4" fmla="*/ 112 w 121"/>
                <a:gd name="T5" fmla="*/ 0 h 166"/>
                <a:gd name="T6" fmla="*/ 121 w 121"/>
                <a:gd name="T7" fmla="*/ 7 h 166"/>
                <a:gd name="T8" fmla="*/ 10 w 121"/>
                <a:gd name="T9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66">
                  <a:moveTo>
                    <a:pt x="10" y="166"/>
                  </a:moveTo>
                  <a:lnTo>
                    <a:pt x="0" y="159"/>
                  </a:lnTo>
                  <a:lnTo>
                    <a:pt x="112" y="0"/>
                  </a:lnTo>
                  <a:lnTo>
                    <a:pt x="121" y="7"/>
                  </a:lnTo>
                  <a:lnTo>
                    <a:pt x="10" y="16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Freeform 91"/>
            <p:cNvSpPr>
              <a:spLocks/>
            </p:cNvSpPr>
            <p:nvPr/>
          </p:nvSpPr>
          <p:spPr bwMode="auto">
            <a:xfrm>
              <a:off x="1503363" y="1144588"/>
              <a:ext cx="312738" cy="255588"/>
            </a:xfrm>
            <a:custGeom>
              <a:avLst/>
              <a:gdLst>
                <a:gd name="T0" fmla="*/ 7 w 197"/>
                <a:gd name="T1" fmla="*/ 161 h 161"/>
                <a:gd name="T2" fmla="*/ 0 w 197"/>
                <a:gd name="T3" fmla="*/ 152 h 161"/>
                <a:gd name="T4" fmla="*/ 190 w 197"/>
                <a:gd name="T5" fmla="*/ 0 h 161"/>
                <a:gd name="T6" fmla="*/ 197 w 197"/>
                <a:gd name="T7" fmla="*/ 7 h 161"/>
                <a:gd name="T8" fmla="*/ 7 w 197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61">
                  <a:moveTo>
                    <a:pt x="7" y="161"/>
                  </a:moveTo>
                  <a:lnTo>
                    <a:pt x="0" y="152"/>
                  </a:lnTo>
                  <a:lnTo>
                    <a:pt x="190" y="0"/>
                  </a:lnTo>
                  <a:lnTo>
                    <a:pt x="197" y="7"/>
                  </a:lnTo>
                  <a:lnTo>
                    <a:pt x="7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Freeform 92"/>
            <p:cNvSpPr>
              <a:spLocks/>
            </p:cNvSpPr>
            <p:nvPr/>
          </p:nvSpPr>
          <p:spPr bwMode="auto">
            <a:xfrm>
              <a:off x="1801813" y="1144588"/>
              <a:ext cx="331788" cy="400050"/>
            </a:xfrm>
            <a:custGeom>
              <a:avLst/>
              <a:gdLst>
                <a:gd name="T0" fmla="*/ 202 w 209"/>
                <a:gd name="T1" fmla="*/ 252 h 252"/>
                <a:gd name="T2" fmla="*/ 0 w 209"/>
                <a:gd name="T3" fmla="*/ 7 h 252"/>
                <a:gd name="T4" fmla="*/ 7 w 209"/>
                <a:gd name="T5" fmla="*/ 0 h 252"/>
                <a:gd name="T6" fmla="*/ 209 w 209"/>
                <a:gd name="T7" fmla="*/ 244 h 252"/>
                <a:gd name="T8" fmla="*/ 202 w 209"/>
                <a:gd name="T9" fmla="*/ 252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252">
                  <a:moveTo>
                    <a:pt x="202" y="252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209" y="244"/>
                  </a:lnTo>
                  <a:lnTo>
                    <a:pt x="202" y="25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Freeform 93"/>
            <p:cNvSpPr>
              <a:spLocks/>
            </p:cNvSpPr>
            <p:nvPr/>
          </p:nvSpPr>
          <p:spPr bwMode="auto">
            <a:xfrm>
              <a:off x="1779588" y="1525588"/>
              <a:ext cx="350838" cy="233363"/>
            </a:xfrm>
            <a:custGeom>
              <a:avLst/>
              <a:gdLst>
                <a:gd name="T0" fmla="*/ 4 w 221"/>
                <a:gd name="T1" fmla="*/ 147 h 147"/>
                <a:gd name="T2" fmla="*/ 0 w 221"/>
                <a:gd name="T3" fmla="*/ 137 h 147"/>
                <a:gd name="T4" fmla="*/ 213 w 221"/>
                <a:gd name="T5" fmla="*/ 0 h 147"/>
                <a:gd name="T6" fmla="*/ 221 w 221"/>
                <a:gd name="T7" fmla="*/ 9 h 147"/>
                <a:gd name="T8" fmla="*/ 4 w 221"/>
                <a:gd name="T9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" h="147">
                  <a:moveTo>
                    <a:pt x="4" y="147"/>
                  </a:moveTo>
                  <a:lnTo>
                    <a:pt x="0" y="137"/>
                  </a:lnTo>
                  <a:lnTo>
                    <a:pt x="213" y="0"/>
                  </a:lnTo>
                  <a:lnTo>
                    <a:pt x="221" y="9"/>
                  </a:lnTo>
                  <a:lnTo>
                    <a:pt x="4" y="14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5" name="Freeform 94"/>
            <p:cNvSpPr>
              <a:spLocks/>
            </p:cNvSpPr>
            <p:nvPr/>
          </p:nvSpPr>
          <p:spPr bwMode="auto">
            <a:xfrm>
              <a:off x="1357313" y="1747838"/>
              <a:ext cx="428625" cy="44450"/>
            </a:xfrm>
            <a:custGeom>
              <a:avLst/>
              <a:gdLst>
                <a:gd name="T0" fmla="*/ 0 w 270"/>
                <a:gd name="T1" fmla="*/ 28 h 28"/>
                <a:gd name="T2" fmla="*/ 0 w 270"/>
                <a:gd name="T3" fmla="*/ 16 h 28"/>
                <a:gd name="T4" fmla="*/ 268 w 270"/>
                <a:gd name="T5" fmla="*/ 0 h 28"/>
                <a:gd name="T6" fmla="*/ 270 w 270"/>
                <a:gd name="T7" fmla="*/ 9 h 28"/>
                <a:gd name="T8" fmla="*/ 0 w 270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8">
                  <a:moveTo>
                    <a:pt x="0" y="28"/>
                  </a:moveTo>
                  <a:lnTo>
                    <a:pt x="0" y="16"/>
                  </a:lnTo>
                  <a:lnTo>
                    <a:pt x="268" y="0"/>
                  </a:lnTo>
                  <a:lnTo>
                    <a:pt x="270" y="9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95"/>
            <p:cNvSpPr>
              <a:spLocks/>
            </p:cNvSpPr>
            <p:nvPr/>
          </p:nvSpPr>
          <p:spPr bwMode="auto">
            <a:xfrm>
              <a:off x="2125663" y="1490663"/>
              <a:ext cx="336550" cy="49213"/>
            </a:xfrm>
            <a:custGeom>
              <a:avLst/>
              <a:gdLst>
                <a:gd name="T0" fmla="*/ 3 w 212"/>
                <a:gd name="T1" fmla="*/ 31 h 31"/>
                <a:gd name="T2" fmla="*/ 0 w 212"/>
                <a:gd name="T3" fmla="*/ 19 h 31"/>
                <a:gd name="T4" fmla="*/ 209 w 212"/>
                <a:gd name="T5" fmla="*/ 0 h 31"/>
                <a:gd name="T6" fmla="*/ 212 w 212"/>
                <a:gd name="T7" fmla="*/ 12 h 31"/>
                <a:gd name="T8" fmla="*/ 3 w 212"/>
                <a:gd name="T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2" h="31">
                  <a:moveTo>
                    <a:pt x="3" y="31"/>
                  </a:moveTo>
                  <a:lnTo>
                    <a:pt x="0" y="19"/>
                  </a:lnTo>
                  <a:lnTo>
                    <a:pt x="209" y="0"/>
                  </a:lnTo>
                  <a:lnTo>
                    <a:pt x="212" y="12"/>
                  </a:lnTo>
                  <a:lnTo>
                    <a:pt x="3" y="3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7" name="Freeform 96"/>
            <p:cNvSpPr>
              <a:spLocks/>
            </p:cNvSpPr>
            <p:nvPr/>
          </p:nvSpPr>
          <p:spPr bwMode="auto">
            <a:xfrm>
              <a:off x="2328863" y="1031875"/>
              <a:ext cx="490538" cy="222250"/>
            </a:xfrm>
            <a:custGeom>
              <a:avLst/>
              <a:gdLst>
                <a:gd name="T0" fmla="*/ 304 w 309"/>
                <a:gd name="T1" fmla="*/ 140 h 140"/>
                <a:gd name="T2" fmla="*/ 0 w 309"/>
                <a:gd name="T3" fmla="*/ 10 h 140"/>
                <a:gd name="T4" fmla="*/ 3 w 309"/>
                <a:gd name="T5" fmla="*/ 0 h 140"/>
                <a:gd name="T6" fmla="*/ 309 w 309"/>
                <a:gd name="T7" fmla="*/ 128 h 140"/>
                <a:gd name="T8" fmla="*/ 304 w 309"/>
                <a:gd name="T9" fmla="*/ 14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40">
                  <a:moveTo>
                    <a:pt x="304" y="140"/>
                  </a:moveTo>
                  <a:lnTo>
                    <a:pt x="0" y="10"/>
                  </a:lnTo>
                  <a:lnTo>
                    <a:pt x="3" y="0"/>
                  </a:lnTo>
                  <a:lnTo>
                    <a:pt x="309" y="128"/>
                  </a:lnTo>
                  <a:lnTo>
                    <a:pt x="304" y="140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1804988" y="1031875"/>
              <a:ext cx="528638" cy="123825"/>
            </a:xfrm>
            <a:custGeom>
              <a:avLst/>
              <a:gdLst>
                <a:gd name="T0" fmla="*/ 0 w 333"/>
                <a:gd name="T1" fmla="*/ 78 h 78"/>
                <a:gd name="T2" fmla="*/ 0 w 333"/>
                <a:gd name="T3" fmla="*/ 66 h 78"/>
                <a:gd name="T4" fmla="*/ 330 w 333"/>
                <a:gd name="T5" fmla="*/ 0 h 78"/>
                <a:gd name="T6" fmla="*/ 333 w 333"/>
                <a:gd name="T7" fmla="*/ 12 h 78"/>
                <a:gd name="T8" fmla="*/ 0 w 333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3" h="78">
                  <a:moveTo>
                    <a:pt x="0" y="78"/>
                  </a:moveTo>
                  <a:lnTo>
                    <a:pt x="0" y="66"/>
                  </a:lnTo>
                  <a:lnTo>
                    <a:pt x="330" y="0"/>
                  </a:lnTo>
                  <a:lnTo>
                    <a:pt x="333" y="12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Freeform 98"/>
            <p:cNvSpPr>
              <a:spLocks/>
            </p:cNvSpPr>
            <p:nvPr/>
          </p:nvSpPr>
          <p:spPr bwMode="auto">
            <a:xfrm>
              <a:off x="2322513" y="1039813"/>
              <a:ext cx="146050" cy="463550"/>
            </a:xfrm>
            <a:custGeom>
              <a:avLst/>
              <a:gdLst>
                <a:gd name="T0" fmla="*/ 83 w 92"/>
                <a:gd name="T1" fmla="*/ 292 h 292"/>
                <a:gd name="T2" fmla="*/ 0 w 92"/>
                <a:gd name="T3" fmla="*/ 2 h 292"/>
                <a:gd name="T4" fmla="*/ 12 w 92"/>
                <a:gd name="T5" fmla="*/ 0 h 292"/>
                <a:gd name="T6" fmla="*/ 92 w 92"/>
                <a:gd name="T7" fmla="*/ 289 h 292"/>
                <a:gd name="T8" fmla="*/ 83 w 92"/>
                <a:gd name="T9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292">
                  <a:moveTo>
                    <a:pt x="83" y="292"/>
                  </a:moveTo>
                  <a:lnTo>
                    <a:pt x="0" y="2"/>
                  </a:lnTo>
                  <a:lnTo>
                    <a:pt x="12" y="0"/>
                  </a:lnTo>
                  <a:lnTo>
                    <a:pt x="92" y="289"/>
                  </a:lnTo>
                  <a:lnTo>
                    <a:pt x="83" y="29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2111375" y="1047750"/>
              <a:ext cx="222250" cy="484188"/>
            </a:xfrm>
            <a:custGeom>
              <a:avLst/>
              <a:gdLst>
                <a:gd name="T0" fmla="*/ 9 w 140"/>
                <a:gd name="T1" fmla="*/ 305 h 305"/>
                <a:gd name="T2" fmla="*/ 0 w 140"/>
                <a:gd name="T3" fmla="*/ 301 h 305"/>
                <a:gd name="T4" fmla="*/ 130 w 140"/>
                <a:gd name="T5" fmla="*/ 0 h 305"/>
                <a:gd name="T6" fmla="*/ 140 w 140"/>
                <a:gd name="T7" fmla="*/ 4 h 305"/>
                <a:gd name="T8" fmla="*/ 9 w 140"/>
                <a:gd name="T9" fmla="*/ 305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05">
                  <a:moveTo>
                    <a:pt x="9" y="305"/>
                  </a:moveTo>
                  <a:lnTo>
                    <a:pt x="0" y="301"/>
                  </a:lnTo>
                  <a:lnTo>
                    <a:pt x="130" y="0"/>
                  </a:lnTo>
                  <a:lnTo>
                    <a:pt x="140" y="4"/>
                  </a:lnTo>
                  <a:lnTo>
                    <a:pt x="9" y="30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1771650" y="1149350"/>
              <a:ext cx="41275" cy="593725"/>
            </a:xfrm>
            <a:custGeom>
              <a:avLst/>
              <a:gdLst>
                <a:gd name="T0" fmla="*/ 12 w 26"/>
                <a:gd name="T1" fmla="*/ 374 h 374"/>
                <a:gd name="T2" fmla="*/ 0 w 26"/>
                <a:gd name="T3" fmla="*/ 374 h 374"/>
                <a:gd name="T4" fmla="*/ 17 w 26"/>
                <a:gd name="T5" fmla="*/ 0 h 374"/>
                <a:gd name="T6" fmla="*/ 26 w 26"/>
                <a:gd name="T7" fmla="*/ 0 h 374"/>
                <a:gd name="T8" fmla="*/ 12 w 26"/>
                <a:gd name="T9" fmla="*/ 374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374">
                  <a:moveTo>
                    <a:pt x="12" y="374"/>
                  </a:moveTo>
                  <a:lnTo>
                    <a:pt x="0" y="374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12" y="37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Freeform 101"/>
            <p:cNvSpPr>
              <a:spLocks/>
            </p:cNvSpPr>
            <p:nvPr/>
          </p:nvSpPr>
          <p:spPr bwMode="auto">
            <a:xfrm>
              <a:off x="2454275" y="1498600"/>
              <a:ext cx="188913" cy="447675"/>
            </a:xfrm>
            <a:custGeom>
              <a:avLst/>
              <a:gdLst>
                <a:gd name="T0" fmla="*/ 109 w 119"/>
                <a:gd name="T1" fmla="*/ 282 h 282"/>
                <a:gd name="T2" fmla="*/ 0 w 119"/>
                <a:gd name="T3" fmla="*/ 3 h 282"/>
                <a:gd name="T4" fmla="*/ 9 w 119"/>
                <a:gd name="T5" fmla="*/ 0 h 282"/>
                <a:gd name="T6" fmla="*/ 119 w 119"/>
                <a:gd name="T7" fmla="*/ 278 h 282"/>
                <a:gd name="T8" fmla="*/ 109 w 119"/>
                <a:gd name="T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2">
                  <a:moveTo>
                    <a:pt x="109" y="282"/>
                  </a:moveTo>
                  <a:lnTo>
                    <a:pt x="0" y="3"/>
                  </a:lnTo>
                  <a:lnTo>
                    <a:pt x="9" y="0"/>
                  </a:lnTo>
                  <a:lnTo>
                    <a:pt x="119" y="278"/>
                  </a:lnTo>
                  <a:lnTo>
                    <a:pt x="109" y="28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3" name="Freeform 102"/>
            <p:cNvSpPr>
              <a:spLocks/>
            </p:cNvSpPr>
            <p:nvPr/>
          </p:nvSpPr>
          <p:spPr bwMode="auto">
            <a:xfrm>
              <a:off x="2122488" y="1528763"/>
              <a:ext cx="115888" cy="357188"/>
            </a:xfrm>
            <a:custGeom>
              <a:avLst/>
              <a:gdLst>
                <a:gd name="T0" fmla="*/ 62 w 73"/>
                <a:gd name="T1" fmla="*/ 225 h 225"/>
                <a:gd name="T2" fmla="*/ 0 w 73"/>
                <a:gd name="T3" fmla="*/ 5 h 225"/>
                <a:gd name="T4" fmla="*/ 12 w 73"/>
                <a:gd name="T5" fmla="*/ 0 h 225"/>
                <a:gd name="T6" fmla="*/ 73 w 73"/>
                <a:gd name="T7" fmla="*/ 223 h 225"/>
                <a:gd name="T8" fmla="*/ 62 w 73"/>
                <a:gd name="T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225">
                  <a:moveTo>
                    <a:pt x="62" y="225"/>
                  </a:moveTo>
                  <a:lnTo>
                    <a:pt x="0" y="5"/>
                  </a:lnTo>
                  <a:lnTo>
                    <a:pt x="12" y="0"/>
                  </a:lnTo>
                  <a:lnTo>
                    <a:pt x="73" y="223"/>
                  </a:lnTo>
                  <a:lnTo>
                    <a:pt x="62" y="225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103"/>
            <p:cNvSpPr>
              <a:spLocks/>
            </p:cNvSpPr>
            <p:nvPr/>
          </p:nvSpPr>
          <p:spPr bwMode="auto">
            <a:xfrm>
              <a:off x="2224088" y="1503363"/>
              <a:ext cx="241300" cy="395288"/>
            </a:xfrm>
            <a:custGeom>
              <a:avLst/>
              <a:gdLst>
                <a:gd name="T0" fmla="*/ 12 w 152"/>
                <a:gd name="T1" fmla="*/ 249 h 249"/>
                <a:gd name="T2" fmla="*/ 0 w 152"/>
                <a:gd name="T3" fmla="*/ 244 h 249"/>
                <a:gd name="T4" fmla="*/ 142 w 152"/>
                <a:gd name="T5" fmla="*/ 0 h 249"/>
                <a:gd name="T6" fmla="*/ 152 w 152"/>
                <a:gd name="T7" fmla="*/ 7 h 249"/>
                <a:gd name="T8" fmla="*/ 12 w 152"/>
                <a:gd name="T9" fmla="*/ 249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" h="249">
                  <a:moveTo>
                    <a:pt x="12" y="249"/>
                  </a:moveTo>
                  <a:lnTo>
                    <a:pt x="0" y="244"/>
                  </a:lnTo>
                  <a:lnTo>
                    <a:pt x="142" y="0"/>
                  </a:lnTo>
                  <a:lnTo>
                    <a:pt x="152" y="7"/>
                  </a:lnTo>
                  <a:lnTo>
                    <a:pt x="12" y="249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" name="Freeform 104"/>
            <p:cNvSpPr>
              <a:spLocks/>
            </p:cNvSpPr>
            <p:nvPr/>
          </p:nvSpPr>
          <p:spPr bwMode="auto">
            <a:xfrm>
              <a:off x="2465388" y="1495425"/>
              <a:ext cx="411163" cy="255588"/>
            </a:xfrm>
            <a:custGeom>
              <a:avLst/>
              <a:gdLst>
                <a:gd name="T0" fmla="*/ 252 w 259"/>
                <a:gd name="T1" fmla="*/ 161 h 161"/>
                <a:gd name="T2" fmla="*/ 0 w 259"/>
                <a:gd name="T3" fmla="*/ 9 h 161"/>
                <a:gd name="T4" fmla="*/ 7 w 259"/>
                <a:gd name="T5" fmla="*/ 0 h 161"/>
                <a:gd name="T6" fmla="*/ 259 w 259"/>
                <a:gd name="T7" fmla="*/ 152 h 161"/>
                <a:gd name="T8" fmla="*/ 252 w 259"/>
                <a:gd name="T9" fmla="*/ 1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161">
                  <a:moveTo>
                    <a:pt x="252" y="161"/>
                  </a:moveTo>
                  <a:lnTo>
                    <a:pt x="0" y="9"/>
                  </a:lnTo>
                  <a:lnTo>
                    <a:pt x="7" y="0"/>
                  </a:lnTo>
                  <a:lnTo>
                    <a:pt x="259" y="152"/>
                  </a:lnTo>
                  <a:lnTo>
                    <a:pt x="252" y="161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" name="Freeform 105"/>
            <p:cNvSpPr>
              <a:spLocks/>
            </p:cNvSpPr>
            <p:nvPr/>
          </p:nvSpPr>
          <p:spPr bwMode="auto">
            <a:xfrm>
              <a:off x="2865438" y="1747838"/>
              <a:ext cx="263525" cy="346075"/>
            </a:xfrm>
            <a:custGeom>
              <a:avLst/>
              <a:gdLst>
                <a:gd name="T0" fmla="*/ 156 w 166"/>
                <a:gd name="T1" fmla="*/ 218 h 218"/>
                <a:gd name="T2" fmla="*/ 0 w 166"/>
                <a:gd name="T3" fmla="*/ 7 h 218"/>
                <a:gd name="T4" fmla="*/ 9 w 166"/>
                <a:gd name="T5" fmla="*/ 0 h 218"/>
                <a:gd name="T6" fmla="*/ 166 w 166"/>
                <a:gd name="T7" fmla="*/ 213 h 218"/>
                <a:gd name="T8" fmla="*/ 156 w 166"/>
                <a:gd name="T9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218">
                  <a:moveTo>
                    <a:pt x="156" y="218"/>
                  </a:moveTo>
                  <a:lnTo>
                    <a:pt x="0" y="7"/>
                  </a:lnTo>
                  <a:lnTo>
                    <a:pt x="9" y="0"/>
                  </a:lnTo>
                  <a:lnTo>
                    <a:pt x="166" y="213"/>
                  </a:lnTo>
                  <a:lnTo>
                    <a:pt x="156" y="218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" name="Freeform 106"/>
            <p:cNvSpPr>
              <a:spLocks/>
            </p:cNvSpPr>
            <p:nvPr/>
          </p:nvSpPr>
          <p:spPr bwMode="auto">
            <a:xfrm>
              <a:off x="2725738" y="1758950"/>
              <a:ext cx="153988" cy="511175"/>
            </a:xfrm>
            <a:custGeom>
              <a:avLst/>
              <a:gdLst>
                <a:gd name="T0" fmla="*/ 12 w 97"/>
                <a:gd name="T1" fmla="*/ 322 h 322"/>
                <a:gd name="T2" fmla="*/ 0 w 97"/>
                <a:gd name="T3" fmla="*/ 320 h 322"/>
                <a:gd name="T4" fmla="*/ 85 w 97"/>
                <a:gd name="T5" fmla="*/ 0 h 322"/>
                <a:gd name="T6" fmla="*/ 97 w 97"/>
                <a:gd name="T7" fmla="*/ 2 h 322"/>
                <a:gd name="T8" fmla="*/ 12 w 97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322">
                  <a:moveTo>
                    <a:pt x="12" y="322"/>
                  </a:moveTo>
                  <a:lnTo>
                    <a:pt x="0" y="320"/>
                  </a:lnTo>
                  <a:lnTo>
                    <a:pt x="85" y="0"/>
                  </a:lnTo>
                  <a:lnTo>
                    <a:pt x="97" y="2"/>
                  </a:lnTo>
                  <a:lnTo>
                    <a:pt x="12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2232025" y="1898650"/>
              <a:ext cx="252413" cy="450850"/>
            </a:xfrm>
            <a:custGeom>
              <a:avLst/>
              <a:gdLst>
                <a:gd name="T0" fmla="*/ 147 w 159"/>
                <a:gd name="T1" fmla="*/ 284 h 284"/>
                <a:gd name="T2" fmla="*/ 0 w 159"/>
                <a:gd name="T3" fmla="*/ 4 h 284"/>
                <a:gd name="T4" fmla="*/ 9 w 159"/>
                <a:gd name="T5" fmla="*/ 0 h 284"/>
                <a:gd name="T6" fmla="*/ 159 w 159"/>
                <a:gd name="T7" fmla="*/ 277 h 284"/>
                <a:gd name="T8" fmla="*/ 147 w 159"/>
                <a:gd name="T9" fmla="*/ 28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284">
                  <a:moveTo>
                    <a:pt x="147" y="28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159" y="277"/>
                  </a:lnTo>
                  <a:lnTo>
                    <a:pt x="147" y="284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2465388" y="1951038"/>
              <a:ext cx="177800" cy="390525"/>
            </a:xfrm>
            <a:custGeom>
              <a:avLst/>
              <a:gdLst>
                <a:gd name="T0" fmla="*/ 12 w 112"/>
                <a:gd name="T1" fmla="*/ 246 h 246"/>
                <a:gd name="T2" fmla="*/ 0 w 112"/>
                <a:gd name="T3" fmla="*/ 242 h 246"/>
                <a:gd name="T4" fmla="*/ 102 w 112"/>
                <a:gd name="T5" fmla="*/ 0 h 246"/>
                <a:gd name="T6" fmla="*/ 112 w 112"/>
                <a:gd name="T7" fmla="*/ 4 h 246"/>
                <a:gd name="T8" fmla="*/ 12 w 112"/>
                <a:gd name="T9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246">
                  <a:moveTo>
                    <a:pt x="12" y="246"/>
                  </a:moveTo>
                  <a:lnTo>
                    <a:pt x="0" y="242"/>
                  </a:lnTo>
                  <a:lnTo>
                    <a:pt x="102" y="0"/>
                  </a:lnTo>
                  <a:lnTo>
                    <a:pt x="112" y="4"/>
                  </a:lnTo>
                  <a:lnTo>
                    <a:pt x="12" y="24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2246313" y="2338388"/>
              <a:ext cx="230188" cy="312738"/>
            </a:xfrm>
            <a:custGeom>
              <a:avLst/>
              <a:gdLst>
                <a:gd name="T0" fmla="*/ 10 w 145"/>
                <a:gd name="T1" fmla="*/ 197 h 197"/>
                <a:gd name="T2" fmla="*/ 0 w 145"/>
                <a:gd name="T3" fmla="*/ 190 h 197"/>
                <a:gd name="T4" fmla="*/ 136 w 145"/>
                <a:gd name="T5" fmla="*/ 0 h 197"/>
                <a:gd name="T6" fmla="*/ 145 w 145"/>
                <a:gd name="T7" fmla="*/ 7 h 197"/>
                <a:gd name="T8" fmla="*/ 10 w 145"/>
                <a:gd name="T9" fmla="*/ 19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197">
                  <a:moveTo>
                    <a:pt x="10" y="197"/>
                  </a:moveTo>
                  <a:lnTo>
                    <a:pt x="0" y="190"/>
                  </a:lnTo>
                  <a:lnTo>
                    <a:pt x="136" y="0"/>
                  </a:lnTo>
                  <a:lnTo>
                    <a:pt x="145" y="7"/>
                  </a:lnTo>
                  <a:lnTo>
                    <a:pt x="10" y="197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2251075" y="2662238"/>
              <a:ext cx="277813" cy="327025"/>
            </a:xfrm>
            <a:custGeom>
              <a:avLst/>
              <a:gdLst>
                <a:gd name="T0" fmla="*/ 166 w 175"/>
                <a:gd name="T1" fmla="*/ 206 h 206"/>
                <a:gd name="T2" fmla="*/ 0 w 175"/>
                <a:gd name="T3" fmla="*/ 7 h 206"/>
                <a:gd name="T4" fmla="*/ 7 w 175"/>
                <a:gd name="T5" fmla="*/ 0 h 206"/>
                <a:gd name="T6" fmla="*/ 175 w 175"/>
                <a:gd name="T7" fmla="*/ 199 h 206"/>
                <a:gd name="T8" fmla="*/ 166 w 175"/>
                <a:gd name="T9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5" h="206">
                  <a:moveTo>
                    <a:pt x="166" y="206"/>
                  </a:moveTo>
                  <a:lnTo>
                    <a:pt x="0" y="7"/>
                  </a:lnTo>
                  <a:lnTo>
                    <a:pt x="7" y="0"/>
                  </a:lnTo>
                  <a:lnTo>
                    <a:pt x="175" y="199"/>
                  </a:lnTo>
                  <a:lnTo>
                    <a:pt x="166" y="206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876425" y="2162175"/>
              <a:ext cx="385763" cy="511175"/>
            </a:xfrm>
            <a:custGeom>
              <a:avLst/>
              <a:gdLst>
                <a:gd name="T0" fmla="*/ 233 w 243"/>
                <a:gd name="T1" fmla="*/ 322 h 322"/>
                <a:gd name="T2" fmla="*/ 0 w 243"/>
                <a:gd name="T3" fmla="*/ 7 h 322"/>
                <a:gd name="T4" fmla="*/ 8 w 243"/>
                <a:gd name="T5" fmla="*/ 0 h 322"/>
                <a:gd name="T6" fmla="*/ 243 w 243"/>
                <a:gd name="T7" fmla="*/ 317 h 322"/>
                <a:gd name="T8" fmla="*/ 233 w 243"/>
                <a:gd name="T9" fmla="*/ 322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322">
                  <a:moveTo>
                    <a:pt x="233" y="322"/>
                  </a:moveTo>
                  <a:lnTo>
                    <a:pt x="0" y="7"/>
                  </a:lnTo>
                  <a:lnTo>
                    <a:pt x="8" y="0"/>
                  </a:lnTo>
                  <a:lnTo>
                    <a:pt x="243" y="317"/>
                  </a:lnTo>
                  <a:lnTo>
                    <a:pt x="233" y="322"/>
                  </a:lnTo>
                  <a:close/>
                </a:path>
              </a:pathLst>
            </a:custGeom>
            <a:solidFill>
              <a:srgbClr val="C9C9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2147888" y="1792288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4" name="Oval 113"/>
            <p:cNvSpPr>
              <a:spLocks noChangeArrowheads="1"/>
            </p:cNvSpPr>
            <p:nvPr/>
          </p:nvSpPr>
          <p:spPr bwMode="auto">
            <a:xfrm>
              <a:off x="1382713" y="2270125"/>
              <a:ext cx="177800" cy="180975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Oval 114"/>
            <p:cNvSpPr>
              <a:spLocks noChangeArrowheads="1"/>
            </p:cNvSpPr>
            <p:nvPr/>
          </p:nvSpPr>
          <p:spPr bwMode="auto">
            <a:xfrm>
              <a:off x="2166938" y="3140075"/>
              <a:ext cx="177800" cy="177800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6" name="Oval 115"/>
            <p:cNvSpPr>
              <a:spLocks noChangeArrowheads="1"/>
            </p:cNvSpPr>
            <p:nvPr/>
          </p:nvSpPr>
          <p:spPr bwMode="auto">
            <a:xfrm>
              <a:off x="2166938" y="2251075"/>
              <a:ext cx="177800" cy="17780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7" name="Oval 116"/>
            <p:cNvSpPr>
              <a:spLocks noChangeArrowheads="1"/>
            </p:cNvSpPr>
            <p:nvPr/>
          </p:nvSpPr>
          <p:spPr bwMode="auto">
            <a:xfrm>
              <a:off x="2141538" y="2541588"/>
              <a:ext cx="230188" cy="2301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8" name="Oval 117"/>
            <p:cNvSpPr>
              <a:spLocks noChangeArrowheads="1"/>
            </p:cNvSpPr>
            <p:nvPr/>
          </p:nvSpPr>
          <p:spPr bwMode="auto">
            <a:xfrm>
              <a:off x="3033713" y="2000250"/>
              <a:ext cx="177800" cy="176213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9" name="Oval 118"/>
            <p:cNvSpPr>
              <a:spLocks noChangeArrowheads="1"/>
            </p:cNvSpPr>
            <p:nvPr/>
          </p:nvSpPr>
          <p:spPr bwMode="auto">
            <a:xfrm>
              <a:off x="1725613" y="1065213"/>
              <a:ext cx="180975" cy="1778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725613" y="1690688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292225" y="1724025"/>
              <a:ext cx="128588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454150" y="1328738"/>
              <a:ext cx="125413" cy="128588"/>
            </a:xfrm>
            <a:prstGeom prst="ellipse">
              <a:avLst/>
            </a:prstGeom>
            <a:solidFill>
              <a:srgbClr val="B086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2393950" y="1438275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3041650" y="1503363"/>
              <a:ext cx="128588" cy="12700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2665413" y="2217738"/>
              <a:ext cx="128588" cy="128588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2811463" y="1687513"/>
              <a:ext cx="128588" cy="123825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673225" y="2862263"/>
              <a:ext cx="128588" cy="12700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2706688" y="2763838"/>
              <a:ext cx="128588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2084388" y="1490663"/>
              <a:ext cx="90488" cy="95250"/>
            </a:xfrm>
            <a:prstGeom prst="ellipse">
              <a:avLst/>
            </a:prstGeom>
            <a:solidFill>
              <a:srgbClr val="EBAE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568450" y="1957388"/>
              <a:ext cx="90488" cy="95250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804988" y="1898650"/>
              <a:ext cx="95250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2" name="Oval 131"/>
            <p:cNvSpPr>
              <a:spLocks noChangeArrowheads="1"/>
            </p:cNvSpPr>
            <p:nvPr/>
          </p:nvSpPr>
          <p:spPr bwMode="auto">
            <a:xfrm>
              <a:off x="2593975" y="1905000"/>
              <a:ext cx="90488" cy="904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Oval 132"/>
            <p:cNvSpPr>
              <a:spLocks noChangeArrowheads="1"/>
            </p:cNvSpPr>
            <p:nvPr/>
          </p:nvSpPr>
          <p:spPr bwMode="auto">
            <a:xfrm>
              <a:off x="2438400" y="2300288"/>
              <a:ext cx="90488" cy="904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4" name="Oval 133"/>
            <p:cNvSpPr>
              <a:spLocks noChangeArrowheads="1"/>
            </p:cNvSpPr>
            <p:nvPr/>
          </p:nvSpPr>
          <p:spPr bwMode="auto">
            <a:xfrm>
              <a:off x="2284413" y="993775"/>
              <a:ext cx="93663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5" name="Oval 134"/>
            <p:cNvSpPr>
              <a:spLocks noChangeArrowheads="1"/>
            </p:cNvSpPr>
            <p:nvPr/>
          </p:nvSpPr>
          <p:spPr bwMode="auto">
            <a:xfrm>
              <a:off x="2774950" y="1204913"/>
              <a:ext cx="90488" cy="904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6" name="Oval 135"/>
            <p:cNvSpPr>
              <a:spLocks noChangeArrowheads="1"/>
            </p:cNvSpPr>
            <p:nvPr/>
          </p:nvSpPr>
          <p:spPr bwMode="auto">
            <a:xfrm>
              <a:off x="2895600" y="2454275"/>
              <a:ext cx="90488" cy="95250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36"/>
            <p:cNvSpPr>
              <a:spLocks noChangeArrowheads="1"/>
            </p:cNvSpPr>
            <p:nvPr/>
          </p:nvSpPr>
          <p:spPr bwMode="auto">
            <a:xfrm>
              <a:off x="2676525" y="3143250"/>
              <a:ext cx="93663" cy="95250"/>
            </a:xfrm>
            <a:prstGeom prst="ellipse">
              <a:avLst/>
            </a:prstGeom>
            <a:solidFill>
              <a:srgbClr val="1145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Oval 137"/>
            <p:cNvSpPr>
              <a:spLocks noChangeArrowheads="1"/>
            </p:cNvSpPr>
            <p:nvPr/>
          </p:nvSpPr>
          <p:spPr bwMode="auto">
            <a:xfrm>
              <a:off x="2479675" y="3192463"/>
              <a:ext cx="90488" cy="95250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Oval 138"/>
            <p:cNvSpPr>
              <a:spLocks noChangeArrowheads="1"/>
            </p:cNvSpPr>
            <p:nvPr/>
          </p:nvSpPr>
          <p:spPr bwMode="auto">
            <a:xfrm>
              <a:off x="1782763" y="3197225"/>
              <a:ext cx="90488" cy="93663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Oval 139"/>
            <p:cNvSpPr>
              <a:spLocks noChangeArrowheads="1"/>
            </p:cNvSpPr>
            <p:nvPr/>
          </p:nvSpPr>
          <p:spPr bwMode="auto">
            <a:xfrm>
              <a:off x="1881188" y="2500313"/>
              <a:ext cx="123825" cy="128588"/>
            </a:xfrm>
            <a:prstGeom prst="ellipse">
              <a:avLst/>
            </a:prstGeom>
            <a:solidFill>
              <a:srgbClr val="9CC3A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Oval 140"/>
            <p:cNvSpPr>
              <a:spLocks noChangeArrowheads="1"/>
            </p:cNvSpPr>
            <p:nvPr/>
          </p:nvSpPr>
          <p:spPr bwMode="auto">
            <a:xfrm>
              <a:off x="2473325" y="2616200"/>
              <a:ext cx="127000" cy="128588"/>
            </a:xfrm>
            <a:prstGeom prst="ellipse">
              <a:avLst/>
            </a:prstGeom>
            <a:solidFill>
              <a:srgbClr val="901A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2" name="Oval 141"/>
            <p:cNvSpPr>
              <a:spLocks noChangeArrowheads="1"/>
            </p:cNvSpPr>
            <p:nvPr/>
          </p:nvSpPr>
          <p:spPr bwMode="auto">
            <a:xfrm>
              <a:off x="2479675" y="2936875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Oval 142"/>
            <p:cNvSpPr>
              <a:spLocks noChangeArrowheads="1"/>
            </p:cNvSpPr>
            <p:nvPr/>
          </p:nvSpPr>
          <p:spPr bwMode="auto">
            <a:xfrm>
              <a:off x="1997075" y="2906713"/>
              <a:ext cx="128588" cy="128588"/>
            </a:xfrm>
            <a:prstGeom prst="ellipse">
              <a:avLst/>
            </a:prstGeom>
            <a:solidFill>
              <a:srgbClr val="7EA1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1824038" y="2097088"/>
              <a:ext cx="128588" cy="128588"/>
            </a:xfrm>
            <a:prstGeom prst="ellipse">
              <a:avLst/>
            </a:prstGeom>
            <a:solidFill>
              <a:srgbClr val="F583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47" name="矩形 259"/>
          <p:cNvSpPr>
            <a:spLocks noChangeArrowheads="1"/>
          </p:cNvSpPr>
          <p:nvPr/>
        </p:nvSpPr>
        <p:spPr bwMode="auto">
          <a:xfrm>
            <a:off x="5521173" y="2760002"/>
            <a:ext cx="5516714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dirty="0" smtClean="0">
                <a:solidFill>
                  <a:schemeClr val="accent1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THANK </a:t>
            </a:r>
            <a:r>
              <a:rPr lang="en-US" altLang="zh-CN" sz="9600" dirty="0" smtClean="0">
                <a:solidFill>
                  <a:schemeClr val="accent2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Y</a:t>
            </a:r>
            <a:r>
              <a:rPr lang="en-US" altLang="zh-CN" sz="9600" dirty="0" smtClean="0">
                <a:solidFill>
                  <a:schemeClr val="accent3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O</a:t>
            </a:r>
            <a:r>
              <a:rPr lang="en-US" altLang="zh-CN" sz="9600" dirty="0" smtClean="0">
                <a:solidFill>
                  <a:schemeClr val="accent4"/>
                </a:solidFill>
                <a:latin typeface="Impact" panose="020B0806030902050204" pitchFamily="34" charset="0"/>
                <a:cs typeface="Arial" panose="020B0604020202020204" pitchFamily="34" charset="0"/>
              </a:rPr>
              <a:t>U</a:t>
            </a:r>
            <a:endParaRPr lang="en-US" altLang="zh-CN" sz="9600" dirty="0">
              <a:solidFill>
                <a:schemeClr val="accent4"/>
              </a:solidFill>
              <a:latin typeface="Impact" panose="020B080603090205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矩形 259"/>
          <p:cNvSpPr>
            <a:spLocks noChangeArrowheads="1"/>
          </p:cNvSpPr>
          <p:nvPr/>
        </p:nvSpPr>
        <p:spPr bwMode="auto">
          <a:xfrm>
            <a:off x="5521174" y="4281934"/>
            <a:ext cx="371651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  <p:extLst>
      <p:ext uri="{BB962C8B-B14F-4D97-AF65-F5344CB8AC3E}">
        <p14:creationId xmlns:p14="http://schemas.microsoft.com/office/powerpoint/2010/main" val="122991942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1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/>
      <p:bldP spid="147" grpId="1"/>
      <p:bldP spid="148" grpId="0"/>
      <p:bldP spid="14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/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53734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8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50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val 2"/>
          <p:cNvSpPr>
            <a:spLocks noChangeArrowheads="1"/>
          </p:cNvSpPr>
          <p:nvPr/>
        </p:nvSpPr>
        <p:spPr bwMode="auto">
          <a:xfrm>
            <a:off x="5880199" y="2097163"/>
            <a:ext cx="1080492" cy="10782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5" name="Oval 3"/>
          <p:cNvSpPr>
            <a:spLocks noChangeArrowheads="1"/>
          </p:cNvSpPr>
          <p:nvPr/>
        </p:nvSpPr>
        <p:spPr bwMode="auto">
          <a:xfrm>
            <a:off x="6025308" y="3615210"/>
            <a:ext cx="808137" cy="808137"/>
          </a:xfrm>
          <a:prstGeom prst="ellipse">
            <a:avLst/>
          </a:prstGeom>
          <a:solidFill>
            <a:schemeClr val="accent5"/>
          </a:solidFill>
          <a:ln w="9525" cmpd="sng">
            <a:noFill/>
            <a:round/>
            <a:headEnd/>
            <a:tailEnd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6" name="Oval 4"/>
          <p:cNvSpPr>
            <a:spLocks noChangeArrowheads="1"/>
          </p:cNvSpPr>
          <p:nvPr/>
        </p:nvSpPr>
        <p:spPr bwMode="auto">
          <a:xfrm>
            <a:off x="7259837" y="3476800"/>
            <a:ext cx="1078260" cy="10782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7" name="Oval 5"/>
          <p:cNvSpPr>
            <a:spLocks noChangeArrowheads="1"/>
          </p:cNvSpPr>
          <p:nvPr/>
        </p:nvSpPr>
        <p:spPr bwMode="auto">
          <a:xfrm>
            <a:off x="4502796" y="3476800"/>
            <a:ext cx="1078259" cy="10782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5880199" y="4854203"/>
            <a:ext cx="1080492" cy="1080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39" name="Freeform 7"/>
          <p:cNvSpPr>
            <a:spLocks/>
          </p:cNvSpPr>
          <p:nvPr/>
        </p:nvSpPr>
        <p:spPr bwMode="auto">
          <a:xfrm>
            <a:off x="3971480" y="2217714"/>
            <a:ext cx="1727895" cy="468809"/>
          </a:xfrm>
          <a:custGeom>
            <a:avLst/>
            <a:gdLst>
              <a:gd name="T0" fmla="*/ 774 w 774"/>
              <a:gd name="T1" fmla="*/ 210 h 210"/>
              <a:gd name="T2" fmla="*/ 389 w 774"/>
              <a:gd name="T3" fmla="*/ 210 h 210"/>
              <a:gd name="T4" fmla="*/ 389 w 774"/>
              <a:gd name="T5" fmla="*/ 0 h 210"/>
              <a:gd name="T6" fmla="*/ 0 w 774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4" h="210">
                <a:moveTo>
                  <a:pt x="774" y="210"/>
                </a:moveTo>
                <a:lnTo>
                  <a:pt x="389" y="210"/>
                </a:lnTo>
                <a:lnTo>
                  <a:pt x="389" y="0"/>
                </a:lnTo>
                <a:lnTo>
                  <a:pt x="0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0" name="Freeform 8"/>
          <p:cNvSpPr>
            <a:spLocks/>
          </p:cNvSpPr>
          <p:nvPr/>
        </p:nvSpPr>
        <p:spPr bwMode="auto">
          <a:xfrm>
            <a:off x="7833570" y="2217715"/>
            <a:ext cx="799207" cy="1076027"/>
          </a:xfrm>
          <a:custGeom>
            <a:avLst/>
            <a:gdLst>
              <a:gd name="T0" fmla="*/ 0 w 358"/>
              <a:gd name="T1" fmla="*/ 482 h 482"/>
              <a:gd name="T2" fmla="*/ 0 w 358"/>
              <a:gd name="T3" fmla="*/ 0 h 482"/>
              <a:gd name="T4" fmla="*/ 358 w 358"/>
              <a:gd name="T5" fmla="*/ 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58" h="482">
                <a:moveTo>
                  <a:pt x="0" y="482"/>
                </a:moveTo>
                <a:lnTo>
                  <a:pt x="0" y="0"/>
                </a:lnTo>
                <a:lnTo>
                  <a:pt x="358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1" name="Freeform 9"/>
          <p:cNvSpPr>
            <a:spLocks/>
          </p:cNvSpPr>
          <p:nvPr/>
        </p:nvSpPr>
        <p:spPr bwMode="auto">
          <a:xfrm>
            <a:off x="7141518" y="4954663"/>
            <a:ext cx="1426517" cy="468809"/>
          </a:xfrm>
          <a:custGeom>
            <a:avLst/>
            <a:gdLst>
              <a:gd name="T0" fmla="*/ 0 w 639"/>
              <a:gd name="T1" fmla="*/ 210 h 210"/>
              <a:gd name="T2" fmla="*/ 318 w 639"/>
              <a:gd name="T3" fmla="*/ 210 h 210"/>
              <a:gd name="T4" fmla="*/ 318 w 639"/>
              <a:gd name="T5" fmla="*/ 0 h 210"/>
              <a:gd name="T6" fmla="*/ 639 w 639"/>
              <a:gd name="T7" fmla="*/ 0 h 2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9" h="210">
                <a:moveTo>
                  <a:pt x="0" y="210"/>
                </a:moveTo>
                <a:lnTo>
                  <a:pt x="318" y="210"/>
                </a:lnTo>
                <a:lnTo>
                  <a:pt x="318" y="0"/>
                </a:lnTo>
                <a:lnTo>
                  <a:pt x="639" y="0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2" name="Freeform 10"/>
          <p:cNvSpPr>
            <a:spLocks/>
          </p:cNvSpPr>
          <p:nvPr/>
        </p:nvSpPr>
        <p:spPr bwMode="auto">
          <a:xfrm>
            <a:off x="3971479" y="4659983"/>
            <a:ext cx="1069329" cy="310306"/>
          </a:xfrm>
          <a:custGeom>
            <a:avLst/>
            <a:gdLst>
              <a:gd name="T0" fmla="*/ 479 w 479"/>
              <a:gd name="T1" fmla="*/ 0 h 139"/>
              <a:gd name="T2" fmla="*/ 479 w 479"/>
              <a:gd name="T3" fmla="*/ 139 h 139"/>
              <a:gd name="T4" fmla="*/ 0 w 479"/>
              <a:gd name="T5" fmla="*/ 139 h 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79" h="139">
                <a:moveTo>
                  <a:pt x="479" y="0"/>
                </a:moveTo>
                <a:lnTo>
                  <a:pt x="479" y="139"/>
                </a:lnTo>
                <a:lnTo>
                  <a:pt x="0" y="139"/>
                </a:lnTo>
              </a:path>
            </a:pathLst>
          </a:custGeom>
          <a:noFill/>
          <a:ln w="9525" cap="flat" cmpd="sng">
            <a:solidFill>
              <a:schemeClr val="bg1">
                <a:lumMod val="65000"/>
              </a:schemeClr>
            </a:solidFill>
            <a:round/>
            <a:headEnd/>
            <a:tailEnd type="oval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3" name="Freeform 11"/>
          <p:cNvSpPr>
            <a:spLocks/>
          </p:cNvSpPr>
          <p:nvPr/>
        </p:nvSpPr>
        <p:spPr bwMode="auto">
          <a:xfrm>
            <a:off x="7038827" y="3925517"/>
            <a:ext cx="95993" cy="191988"/>
          </a:xfrm>
          <a:custGeom>
            <a:avLst/>
            <a:gdLst>
              <a:gd name="T0" fmla="*/ 0 w 43"/>
              <a:gd name="T1" fmla="*/ 0 h 86"/>
              <a:gd name="T2" fmla="*/ 43 w 43"/>
              <a:gd name="T3" fmla="*/ 43 h 86"/>
              <a:gd name="T4" fmla="*/ 0 w 43"/>
              <a:gd name="T5" fmla="*/ 86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0" y="0"/>
                </a:moveTo>
                <a:lnTo>
                  <a:pt x="43" y="43"/>
                </a:lnTo>
                <a:lnTo>
                  <a:pt x="0" y="86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4" name="Freeform 12"/>
          <p:cNvSpPr>
            <a:spLocks/>
          </p:cNvSpPr>
          <p:nvPr/>
        </p:nvSpPr>
        <p:spPr bwMode="auto">
          <a:xfrm>
            <a:off x="5706071" y="3925517"/>
            <a:ext cx="95995" cy="191988"/>
          </a:xfrm>
          <a:custGeom>
            <a:avLst/>
            <a:gdLst>
              <a:gd name="T0" fmla="*/ 43 w 43"/>
              <a:gd name="T1" fmla="*/ 86 h 86"/>
              <a:gd name="T2" fmla="*/ 0 w 43"/>
              <a:gd name="T3" fmla="*/ 43 h 86"/>
              <a:gd name="T4" fmla="*/ 43 w 43"/>
              <a:gd name="T5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3" h="86">
                <a:moveTo>
                  <a:pt x="43" y="86"/>
                </a:moveTo>
                <a:lnTo>
                  <a:pt x="0" y="43"/>
                </a:lnTo>
                <a:lnTo>
                  <a:pt x="43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5" name="Freeform 13"/>
          <p:cNvSpPr>
            <a:spLocks/>
          </p:cNvSpPr>
          <p:nvPr/>
        </p:nvSpPr>
        <p:spPr bwMode="auto">
          <a:xfrm>
            <a:off x="6324453" y="4639891"/>
            <a:ext cx="191988" cy="95995"/>
          </a:xfrm>
          <a:custGeom>
            <a:avLst/>
            <a:gdLst>
              <a:gd name="T0" fmla="*/ 86 w 86"/>
              <a:gd name="T1" fmla="*/ 0 h 43"/>
              <a:gd name="T2" fmla="*/ 43 w 86"/>
              <a:gd name="T3" fmla="*/ 43 h 43"/>
              <a:gd name="T4" fmla="*/ 0 w 86"/>
              <a:gd name="T5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86" y="0"/>
                </a:moveTo>
                <a:lnTo>
                  <a:pt x="43" y="43"/>
                </a:lnTo>
                <a:lnTo>
                  <a:pt x="0" y="0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6" name="Freeform 14"/>
          <p:cNvSpPr>
            <a:spLocks/>
          </p:cNvSpPr>
          <p:nvPr/>
        </p:nvSpPr>
        <p:spPr bwMode="auto">
          <a:xfrm>
            <a:off x="6324453" y="3307136"/>
            <a:ext cx="191988" cy="95993"/>
          </a:xfrm>
          <a:custGeom>
            <a:avLst/>
            <a:gdLst>
              <a:gd name="T0" fmla="*/ 0 w 86"/>
              <a:gd name="T1" fmla="*/ 43 h 43"/>
              <a:gd name="T2" fmla="*/ 43 w 86"/>
              <a:gd name="T3" fmla="*/ 0 h 43"/>
              <a:gd name="T4" fmla="*/ 86 w 86"/>
              <a:gd name="T5" fmla="*/ 43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" h="43">
                <a:moveTo>
                  <a:pt x="0" y="43"/>
                </a:moveTo>
                <a:lnTo>
                  <a:pt x="43" y="0"/>
                </a:lnTo>
                <a:lnTo>
                  <a:pt x="86" y="43"/>
                </a:lnTo>
              </a:path>
            </a:pathLst>
          </a:custGeom>
          <a:noFill/>
          <a:ln w="12700" cap="flat" cmpd="sng">
            <a:solidFill>
              <a:schemeClr val="bg1">
                <a:lumMod val="6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C6C2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8833695" y="2110558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8833695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49" name="Rectangle 17"/>
          <p:cNvSpPr>
            <a:spLocks noChangeArrowheads="1"/>
          </p:cNvSpPr>
          <p:nvPr/>
        </p:nvSpPr>
        <p:spPr bwMode="auto">
          <a:xfrm>
            <a:off x="1631902" y="4840809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1631902" y="2106093"/>
            <a:ext cx="2127497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US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451" name="Freeform 19"/>
          <p:cNvSpPr>
            <a:spLocks noEditPoints="1"/>
          </p:cNvSpPr>
          <p:nvPr/>
        </p:nvSpPr>
        <p:spPr bwMode="auto">
          <a:xfrm>
            <a:off x="6239620" y="2447652"/>
            <a:ext cx="392906" cy="401836"/>
          </a:xfrm>
          <a:custGeom>
            <a:avLst/>
            <a:gdLst>
              <a:gd name="T0" fmla="*/ 130 w 136"/>
              <a:gd name="T1" fmla="*/ 33 h 140"/>
              <a:gd name="T2" fmla="*/ 100 w 136"/>
              <a:gd name="T3" fmla="*/ 33 h 140"/>
              <a:gd name="T4" fmla="*/ 100 w 136"/>
              <a:gd name="T5" fmla="*/ 6 h 140"/>
              <a:gd name="T6" fmla="*/ 94 w 136"/>
              <a:gd name="T7" fmla="*/ 0 h 140"/>
              <a:gd name="T8" fmla="*/ 6 w 136"/>
              <a:gd name="T9" fmla="*/ 0 h 140"/>
              <a:gd name="T10" fmla="*/ 0 w 136"/>
              <a:gd name="T11" fmla="*/ 6 h 140"/>
              <a:gd name="T12" fmla="*/ 0 w 136"/>
              <a:gd name="T13" fmla="*/ 35 h 140"/>
              <a:gd name="T14" fmla="*/ 0 w 136"/>
              <a:gd name="T15" fmla="*/ 104 h 140"/>
              <a:gd name="T16" fmla="*/ 0 w 136"/>
              <a:gd name="T17" fmla="*/ 134 h 140"/>
              <a:gd name="T18" fmla="*/ 6 w 136"/>
              <a:gd name="T19" fmla="*/ 140 h 140"/>
              <a:gd name="T20" fmla="*/ 94 w 136"/>
              <a:gd name="T21" fmla="*/ 140 h 140"/>
              <a:gd name="T22" fmla="*/ 130 w 136"/>
              <a:gd name="T23" fmla="*/ 140 h 140"/>
              <a:gd name="T24" fmla="*/ 136 w 136"/>
              <a:gd name="T25" fmla="*/ 134 h 140"/>
              <a:gd name="T26" fmla="*/ 136 w 136"/>
              <a:gd name="T27" fmla="*/ 39 h 140"/>
              <a:gd name="T28" fmla="*/ 130 w 136"/>
              <a:gd name="T29" fmla="*/ 33 h 140"/>
              <a:gd name="T30" fmla="*/ 88 w 136"/>
              <a:gd name="T31" fmla="*/ 128 h 140"/>
              <a:gd name="T32" fmla="*/ 72 w 136"/>
              <a:gd name="T33" fmla="*/ 128 h 140"/>
              <a:gd name="T34" fmla="*/ 72 w 136"/>
              <a:gd name="T35" fmla="*/ 110 h 140"/>
              <a:gd name="T36" fmla="*/ 88 w 136"/>
              <a:gd name="T37" fmla="*/ 110 h 140"/>
              <a:gd name="T38" fmla="*/ 88 w 136"/>
              <a:gd name="T39" fmla="*/ 128 h 140"/>
              <a:gd name="T40" fmla="*/ 60 w 136"/>
              <a:gd name="T41" fmla="*/ 110 h 140"/>
              <a:gd name="T42" fmla="*/ 60 w 136"/>
              <a:gd name="T43" fmla="*/ 128 h 140"/>
              <a:gd name="T44" fmla="*/ 39 w 136"/>
              <a:gd name="T45" fmla="*/ 128 h 140"/>
              <a:gd name="T46" fmla="*/ 39 w 136"/>
              <a:gd name="T47" fmla="*/ 110 h 140"/>
              <a:gd name="T48" fmla="*/ 60 w 136"/>
              <a:gd name="T49" fmla="*/ 110 h 140"/>
              <a:gd name="T50" fmla="*/ 12 w 136"/>
              <a:gd name="T51" fmla="*/ 98 h 140"/>
              <a:gd name="T52" fmla="*/ 12 w 136"/>
              <a:gd name="T53" fmla="*/ 41 h 140"/>
              <a:gd name="T54" fmla="*/ 88 w 136"/>
              <a:gd name="T55" fmla="*/ 41 h 140"/>
              <a:gd name="T56" fmla="*/ 88 w 136"/>
              <a:gd name="T57" fmla="*/ 98 h 140"/>
              <a:gd name="T58" fmla="*/ 12 w 136"/>
              <a:gd name="T59" fmla="*/ 98 h 140"/>
              <a:gd name="T60" fmla="*/ 39 w 136"/>
              <a:gd name="T61" fmla="*/ 29 h 140"/>
              <a:gd name="T62" fmla="*/ 39 w 136"/>
              <a:gd name="T63" fmla="*/ 12 h 140"/>
              <a:gd name="T64" fmla="*/ 60 w 136"/>
              <a:gd name="T65" fmla="*/ 12 h 140"/>
              <a:gd name="T66" fmla="*/ 60 w 136"/>
              <a:gd name="T67" fmla="*/ 29 h 140"/>
              <a:gd name="T68" fmla="*/ 39 w 136"/>
              <a:gd name="T69" fmla="*/ 29 h 140"/>
              <a:gd name="T70" fmla="*/ 88 w 136"/>
              <a:gd name="T71" fmla="*/ 29 h 140"/>
              <a:gd name="T72" fmla="*/ 72 w 136"/>
              <a:gd name="T73" fmla="*/ 29 h 140"/>
              <a:gd name="T74" fmla="*/ 72 w 136"/>
              <a:gd name="T75" fmla="*/ 12 h 140"/>
              <a:gd name="T76" fmla="*/ 88 w 136"/>
              <a:gd name="T77" fmla="*/ 12 h 140"/>
              <a:gd name="T78" fmla="*/ 88 w 136"/>
              <a:gd name="T79" fmla="*/ 29 h 140"/>
              <a:gd name="T80" fmla="*/ 12 w 136"/>
              <a:gd name="T81" fmla="*/ 12 h 140"/>
              <a:gd name="T82" fmla="*/ 27 w 136"/>
              <a:gd name="T83" fmla="*/ 12 h 140"/>
              <a:gd name="T84" fmla="*/ 27 w 136"/>
              <a:gd name="T85" fmla="*/ 29 h 140"/>
              <a:gd name="T86" fmla="*/ 12 w 136"/>
              <a:gd name="T87" fmla="*/ 29 h 140"/>
              <a:gd name="T88" fmla="*/ 12 w 136"/>
              <a:gd name="T89" fmla="*/ 12 h 140"/>
              <a:gd name="T90" fmla="*/ 12 w 136"/>
              <a:gd name="T91" fmla="*/ 110 h 140"/>
              <a:gd name="T92" fmla="*/ 27 w 136"/>
              <a:gd name="T93" fmla="*/ 110 h 140"/>
              <a:gd name="T94" fmla="*/ 27 w 136"/>
              <a:gd name="T95" fmla="*/ 128 h 140"/>
              <a:gd name="T96" fmla="*/ 12 w 136"/>
              <a:gd name="T97" fmla="*/ 128 h 140"/>
              <a:gd name="T98" fmla="*/ 12 w 136"/>
              <a:gd name="T99" fmla="*/ 110 h 140"/>
              <a:gd name="T100" fmla="*/ 124 w 136"/>
              <a:gd name="T101" fmla="*/ 128 h 140"/>
              <a:gd name="T102" fmla="*/ 100 w 136"/>
              <a:gd name="T103" fmla="*/ 128 h 140"/>
              <a:gd name="T104" fmla="*/ 100 w 136"/>
              <a:gd name="T105" fmla="*/ 104 h 140"/>
              <a:gd name="T106" fmla="*/ 100 w 136"/>
              <a:gd name="T107" fmla="*/ 45 h 140"/>
              <a:gd name="T108" fmla="*/ 124 w 136"/>
              <a:gd name="T109" fmla="*/ 45 h 140"/>
              <a:gd name="T110" fmla="*/ 124 w 136"/>
              <a:gd name="T111" fmla="*/ 128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36" h="140">
                <a:moveTo>
                  <a:pt x="130" y="33"/>
                </a:moveTo>
                <a:cubicBezTo>
                  <a:pt x="100" y="33"/>
                  <a:pt x="100" y="33"/>
                  <a:pt x="100" y="33"/>
                </a:cubicBezTo>
                <a:cubicBezTo>
                  <a:pt x="100" y="6"/>
                  <a:pt x="100" y="6"/>
                  <a:pt x="100" y="6"/>
                </a:cubicBezTo>
                <a:cubicBezTo>
                  <a:pt x="100" y="2"/>
                  <a:pt x="97" y="0"/>
                  <a:pt x="94" y="0"/>
                </a:cubicBezTo>
                <a:cubicBezTo>
                  <a:pt x="6" y="0"/>
                  <a:pt x="6" y="0"/>
                  <a:pt x="6" y="0"/>
                </a:cubicBezTo>
                <a:cubicBezTo>
                  <a:pt x="2" y="0"/>
                  <a:pt x="0" y="2"/>
                  <a:pt x="0" y="6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104"/>
                  <a:pt x="0" y="104"/>
                  <a:pt x="0" y="104"/>
                </a:cubicBezTo>
                <a:cubicBezTo>
                  <a:pt x="0" y="134"/>
                  <a:pt x="0" y="134"/>
                  <a:pt x="0" y="134"/>
                </a:cubicBezTo>
                <a:cubicBezTo>
                  <a:pt x="0" y="137"/>
                  <a:pt x="2" y="140"/>
                  <a:pt x="6" y="140"/>
                </a:cubicBezTo>
                <a:cubicBezTo>
                  <a:pt x="94" y="140"/>
                  <a:pt x="94" y="140"/>
                  <a:pt x="94" y="140"/>
                </a:cubicBezTo>
                <a:cubicBezTo>
                  <a:pt x="130" y="140"/>
                  <a:pt x="130" y="140"/>
                  <a:pt x="130" y="140"/>
                </a:cubicBezTo>
                <a:cubicBezTo>
                  <a:pt x="134" y="140"/>
                  <a:pt x="136" y="137"/>
                  <a:pt x="136" y="134"/>
                </a:cubicBezTo>
                <a:cubicBezTo>
                  <a:pt x="136" y="39"/>
                  <a:pt x="136" y="39"/>
                  <a:pt x="136" y="39"/>
                </a:cubicBezTo>
                <a:cubicBezTo>
                  <a:pt x="136" y="36"/>
                  <a:pt x="134" y="33"/>
                  <a:pt x="130" y="33"/>
                </a:cubicBezTo>
                <a:close/>
                <a:moveTo>
                  <a:pt x="88" y="128"/>
                </a:moveTo>
                <a:cubicBezTo>
                  <a:pt x="72" y="128"/>
                  <a:pt x="72" y="128"/>
                  <a:pt x="72" y="128"/>
                </a:cubicBezTo>
                <a:cubicBezTo>
                  <a:pt x="72" y="110"/>
                  <a:pt x="72" y="110"/>
                  <a:pt x="72" y="110"/>
                </a:cubicBezTo>
                <a:cubicBezTo>
                  <a:pt x="88" y="110"/>
                  <a:pt x="88" y="110"/>
                  <a:pt x="88" y="110"/>
                </a:cubicBezTo>
                <a:lnTo>
                  <a:pt x="88" y="128"/>
                </a:lnTo>
                <a:close/>
                <a:moveTo>
                  <a:pt x="60" y="110"/>
                </a:moveTo>
                <a:cubicBezTo>
                  <a:pt x="60" y="128"/>
                  <a:pt x="60" y="128"/>
                  <a:pt x="60" y="128"/>
                </a:cubicBezTo>
                <a:cubicBezTo>
                  <a:pt x="39" y="128"/>
                  <a:pt x="39" y="128"/>
                  <a:pt x="39" y="128"/>
                </a:cubicBezTo>
                <a:cubicBezTo>
                  <a:pt x="39" y="110"/>
                  <a:pt x="39" y="110"/>
                  <a:pt x="39" y="110"/>
                </a:cubicBezTo>
                <a:lnTo>
                  <a:pt x="60" y="110"/>
                </a:lnTo>
                <a:close/>
                <a:moveTo>
                  <a:pt x="12" y="98"/>
                </a:moveTo>
                <a:cubicBezTo>
                  <a:pt x="12" y="41"/>
                  <a:pt x="12" y="41"/>
                  <a:pt x="12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88" y="98"/>
                  <a:pt x="88" y="98"/>
                  <a:pt x="88" y="98"/>
                </a:cubicBezTo>
                <a:lnTo>
                  <a:pt x="12" y="98"/>
                </a:lnTo>
                <a:close/>
                <a:moveTo>
                  <a:pt x="39" y="29"/>
                </a:moveTo>
                <a:cubicBezTo>
                  <a:pt x="39" y="12"/>
                  <a:pt x="39" y="12"/>
                  <a:pt x="39" y="12"/>
                </a:cubicBezTo>
                <a:cubicBezTo>
                  <a:pt x="60" y="12"/>
                  <a:pt x="60" y="12"/>
                  <a:pt x="60" y="12"/>
                </a:cubicBezTo>
                <a:cubicBezTo>
                  <a:pt x="60" y="29"/>
                  <a:pt x="60" y="29"/>
                  <a:pt x="60" y="29"/>
                </a:cubicBezTo>
                <a:lnTo>
                  <a:pt x="39" y="29"/>
                </a:lnTo>
                <a:close/>
                <a:moveTo>
                  <a:pt x="88" y="29"/>
                </a:moveTo>
                <a:cubicBezTo>
                  <a:pt x="72" y="29"/>
                  <a:pt x="72" y="29"/>
                  <a:pt x="72" y="29"/>
                </a:cubicBezTo>
                <a:cubicBezTo>
                  <a:pt x="72" y="12"/>
                  <a:pt x="72" y="12"/>
                  <a:pt x="72" y="12"/>
                </a:cubicBezTo>
                <a:cubicBezTo>
                  <a:pt x="88" y="12"/>
                  <a:pt x="88" y="12"/>
                  <a:pt x="88" y="12"/>
                </a:cubicBezTo>
                <a:lnTo>
                  <a:pt x="88" y="29"/>
                </a:lnTo>
                <a:close/>
                <a:moveTo>
                  <a:pt x="12" y="12"/>
                </a:moveTo>
                <a:cubicBezTo>
                  <a:pt x="27" y="12"/>
                  <a:pt x="27" y="12"/>
                  <a:pt x="27" y="12"/>
                </a:cubicBezTo>
                <a:cubicBezTo>
                  <a:pt x="27" y="29"/>
                  <a:pt x="27" y="29"/>
                  <a:pt x="27" y="29"/>
                </a:cubicBezTo>
                <a:cubicBezTo>
                  <a:pt x="12" y="29"/>
                  <a:pt x="12" y="29"/>
                  <a:pt x="12" y="29"/>
                </a:cubicBezTo>
                <a:lnTo>
                  <a:pt x="12" y="12"/>
                </a:lnTo>
                <a:close/>
                <a:moveTo>
                  <a:pt x="12" y="110"/>
                </a:moveTo>
                <a:cubicBezTo>
                  <a:pt x="27" y="110"/>
                  <a:pt x="27" y="110"/>
                  <a:pt x="27" y="110"/>
                </a:cubicBezTo>
                <a:cubicBezTo>
                  <a:pt x="27" y="128"/>
                  <a:pt x="27" y="128"/>
                  <a:pt x="27" y="128"/>
                </a:cubicBezTo>
                <a:cubicBezTo>
                  <a:pt x="12" y="128"/>
                  <a:pt x="12" y="128"/>
                  <a:pt x="12" y="128"/>
                </a:cubicBezTo>
                <a:lnTo>
                  <a:pt x="12" y="110"/>
                </a:lnTo>
                <a:close/>
                <a:moveTo>
                  <a:pt x="124" y="128"/>
                </a:moveTo>
                <a:cubicBezTo>
                  <a:pt x="100" y="128"/>
                  <a:pt x="100" y="128"/>
                  <a:pt x="100" y="128"/>
                </a:cubicBezTo>
                <a:cubicBezTo>
                  <a:pt x="100" y="104"/>
                  <a:pt x="100" y="104"/>
                  <a:pt x="100" y="104"/>
                </a:cubicBezTo>
                <a:cubicBezTo>
                  <a:pt x="100" y="45"/>
                  <a:pt x="100" y="45"/>
                  <a:pt x="100" y="45"/>
                </a:cubicBezTo>
                <a:cubicBezTo>
                  <a:pt x="124" y="45"/>
                  <a:pt x="124" y="45"/>
                  <a:pt x="124" y="45"/>
                </a:cubicBezTo>
                <a:lnTo>
                  <a:pt x="124" y="1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2" name="Group 20"/>
          <p:cNvGrpSpPr>
            <a:grpSpLocks/>
          </p:cNvGrpSpPr>
          <p:nvPr/>
        </p:nvGrpSpPr>
        <p:grpSpPr bwMode="auto">
          <a:xfrm>
            <a:off x="4815335" y="3778177"/>
            <a:ext cx="495598" cy="504527"/>
            <a:chOff x="0" y="0"/>
            <a:chExt cx="276" cy="281"/>
          </a:xfrm>
        </p:grpSpPr>
        <p:sp>
          <p:nvSpPr>
            <p:cNvPr id="18453" name="Freeform 21"/>
            <p:cNvSpPr>
              <a:spLocks/>
            </p:cNvSpPr>
            <p:nvPr/>
          </p:nvSpPr>
          <p:spPr bwMode="auto">
            <a:xfrm>
              <a:off x="0" y="0"/>
              <a:ext cx="276" cy="203"/>
            </a:xfrm>
            <a:custGeom>
              <a:avLst/>
              <a:gdLst>
                <a:gd name="T0" fmla="*/ 106 w 138"/>
                <a:gd name="T1" fmla="*/ 37 h 101"/>
                <a:gd name="T2" fmla="*/ 100 w 138"/>
                <a:gd name="T3" fmla="*/ 38 h 101"/>
                <a:gd name="T4" fmla="*/ 100 w 138"/>
                <a:gd name="T5" fmla="*/ 35 h 101"/>
                <a:gd name="T6" fmla="*/ 66 w 138"/>
                <a:gd name="T7" fmla="*/ 0 h 101"/>
                <a:gd name="T8" fmla="*/ 32 w 138"/>
                <a:gd name="T9" fmla="*/ 29 h 101"/>
                <a:gd name="T10" fmla="*/ 22 w 138"/>
                <a:gd name="T11" fmla="*/ 30 h 101"/>
                <a:gd name="T12" fmla="*/ 22 w 138"/>
                <a:gd name="T13" fmla="*/ 30 h 101"/>
                <a:gd name="T14" fmla="*/ 8 w 138"/>
                <a:gd name="T15" fmla="*/ 51 h 101"/>
                <a:gd name="T16" fmla="*/ 10 w 138"/>
                <a:gd name="T17" fmla="*/ 60 h 101"/>
                <a:gd name="T18" fmla="*/ 0 w 138"/>
                <a:gd name="T19" fmla="*/ 79 h 101"/>
                <a:gd name="T20" fmla="*/ 22 w 138"/>
                <a:gd name="T21" fmla="*/ 101 h 101"/>
                <a:gd name="T22" fmla="*/ 45 w 138"/>
                <a:gd name="T23" fmla="*/ 101 h 101"/>
                <a:gd name="T24" fmla="*/ 51 w 138"/>
                <a:gd name="T25" fmla="*/ 95 h 101"/>
                <a:gd name="T26" fmla="*/ 45 w 138"/>
                <a:gd name="T27" fmla="*/ 89 h 101"/>
                <a:gd name="T28" fmla="*/ 22 w 138"/>
                <a:gd name="T29" fmla="*/ 89 h 101"/>
                <a:gd name="T30" fmla="*/ 12 w 138"/>
                <a:gd name="T31" fmla="*/ 79 h 101"/>
                <a:gd name="T32" fmla="*/ 20 w 138"/>
                <a:gd name="T33" fmla="*/ 69 h 101"/>
                <a:gd name="T34" fmla="*/ 25 w 138"/>
                <a:gd name="T35" fmla="*/ 65 h 101"/>
                <a:gd name="T36" fmla="*/ 23 w 138"/>
                <a:gd name="T37" fmla="*/ 58 h 101"/>
                <a:gd name="T38" fmla="*/ 20 w 138"/>
                <a:gd name="T39" fmla="*/ 51 h 101"/>
                <a:gd name="T40" fmla="*/ 26 w 138"/>
                <a:gd name="T41" fmla="*/ 41 h 101"/>
                <a:gd name="T42" fmla="*/ 26 w 138"/>
                <a:gd name="T43" fmla="*/ 41 h 101"/>
                <a:gd name="T44" fmla="*/ 35 w 138"/>
                <a:gd name="T45" fmla="*/ 42 h 101"/>
                <a:gd name="T46" fmla="*/ 41 w 138"/>
                <a:gd name="T47" fmla="*/ 42 h 101"/>
                <a:gd name="T48" fmla="*/ 43 w 138"/>
                <a:gd name="T49" fmla="*/ 36 h 101"/>
                <a:gd name="T50" fmla="*/ 43 w 138"/>
                <a:gd name="T51" fmla="*/ 35 h 101"/>
                <a:gd name="T52" fmla="*/ 43 w 138"/>
                <a:gd name="T53" fmla="*/ 35 h 101"/>
                <a:gd name="T54" fmla="*/ 66 w 138"/>
                <a:gd name="T55" fmla="*/ 12 h 101"/>
                <a:gd name="T56" fmla="*/ 88 w 138"/>
                <a:gd name="T57" fmla="*/ 35 h 101"/>
                <a:gd name="T58" fmla="*/ 84 w 138"/>
                <a:gd name="T59" fmla="*/ 46 h 101"/>
                <a:gd name="T60" fmla="*/ 86 w 138"/>
                <a:gd name="T61" fmla="*/ 54 h 101"/>
                <a:gd name="T62" fmla="*/ 93 w 138"/>
                <a:gd name="T63" fmla="*/ 54 h 101"/>
                <a:gd name="T64" fmla="*/ 106 w 138"/>
                <a:gd name="T65" fmla="*/ 49 h 101"/>
                <a:gd name="T66" fmla="*/ 126 w 138"/>
                <a:gd name="T67" fmla="*/ 69 h 101"/>
                <a:gd name="T68" fmla="*/ 106 w 138"/>
                <a:gd name="T69" fmla="*/ 89 h 101"/>
                <a:gd name="T70" fmla="*/ 93 w 138"/>
                <a:gd name="T71" fmla="*/ 89 h 101"/>
                <a:gd name="T72" fmla="*/ 87 w 138"/>
                <a:gd name="T73" fmla="*/ 95 h 101"/>
                <a:gd name="T74" fmla="*/ 93 w 138"/>
                <a:gd name="T75" fmla="*/ 101 h 101"/>
                <a:gd name="T76" fmla="*/ 106 w 138"/>
                <a:gd name="T77" fmla="*/ 101 h 101"/>
                <a:gd name="T78" fmla="*/ 138 w 138"/>
                <a:gd name="T79" fmla="*/ 69 h 101"/>
                <a:gd name="T80" fmla="*/ 106 w 138"/>
                <a:gd name="T81" fmla="*/ 3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8" h="101">
                  <a:moveTo>
                    <a:pt x="106" y="37"/>
                  </a:moveTo>
                  <a:cubicBezTo>
                    <a:pt x="104" y="37"/>
                    <a:pt x="102" y="37"/>
                    <a:pt x="100" y="38"/>
                  </a:cubicBezTo>
                  <a:cubicBezTo>
                    <a:pt x="100" y="37"/>
                    <a:pt x="100" y="36"/>
                    <a:pt x="100" y="35"/>
                  </a:cubicBezTo>
                  <a:cubicBezTo>
                    <a:pt x="100" y="16"/>
                    <a:pt x="84" y="0"/>
                    <a:pt x="66" y="0"/>
                  </a:cubicBezTo>
                  <a:cubicBezTo>
                    <a:pt x="49" y="0"/>
                    <a:pt x="35" y="13"/>
                    <a:pt x="32" y="29"/>
                  </a:cubicBezTo>
                  <a:cubicBezTo>
                    <a:pt x="28" y="28"/>
                    <a:pt x="25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13" y="33"/>
                    <a:pt x="8" y="42"/>
                    <a:pt x="8" y="51"/>
                  </a:cubicBezTo>
                  <a:cubicBezTo>
                    <a:pt x="8" y="54"/>
                    <a:pt x="8" y="57"/>
                    <a:pt x="10" y="60"/>
                  </a:cubicBezTo>
                  <a:cubicBezTo>
                    <a:pt x="4" y="64"/>
                    <a:pt x="0" y="71"/>
                    <a:pt x="0" y="79"/>
                  </a:cubicBezTo>
                  <a:cubicBezTo>
                    <a:pt x="0" y="91"/>
                    <a:pt x="10" y="101"/>
                    <a:pt x="22" y="101"/>
                  </a:cubicBezTo>
                  <a:cubicBezTo>
                    <a:pt x="45" y="101"/>
                    <a:pt x="45" y="101"/>
                    <a:pt x="45" y="101"/>
                  </a:cubicBezTo>
                  <a:cubicBezTo>
                    <a:pt x="48" y="101"/>
                    <a:pt x="51" y="98"/>
                    <a:pt x="51" y="95"/>
                  </a:cubicBezTo>
                  <a:cubicBezTo>
                    <a:pt x="51" y="92"/>
                    <a:pt x="48" y="89"/>
                    <a:pt x="45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16" y="89"/>
                    <a:pt x="12" y="84"/>
                    <a:pt x="12" y="79"/>
                  </a:cubicBezTo>
                  <a:cubicBezTo>
                    <a:pt x="12" y="74"/>
                    <a:pt x="16" y="70"/>
                    <a:pt x="20" y="69"/>
                  </a:cubicBezTo>
                  <a:cubicBezTo>
                    <a:pt x="23" y="69"/>
                    <a:pt x="25" y="67"/>
                    <a:pt x="25" y="65"/>
                  </a:cubicBezTo>
                  <a:cubicBezTo>
                    <a:pt x="26" y="62"/>
                    <a:pt x="25" y="60"/>
                    <a:pt x="23" y="58"/>
                  </a:cubicBezTo>
                  <a:cubicBezTo>
                    <a:pt x="21" y="57"/>
                    <a:pt x="20" y="54"/>
                    <a:pt x="20" y="51"/>
                  </a:cubicBezTo>
                  <a:cubicBezTo>
                    <a:pt x="20" y="47"/>
                    <a:pt x="22" y="43"/>
                    <a:pt x="26" y="41"/>
                  </a:cubicBezTo>
                  <a:cubicBezTo>
                    <a:pt x="26" y="41"/>
                    <a:pt x="26" y="41"/>
                    <a:pt x="26" y="41"/>
                  </a:cubicBezTo>
                  <a:cubicBezTo>
                    <a:pt x="29" y="40"/>
                    <a:pt x="32" y="40"/>
                    <a:pt x="35" y="42"/>
                  </a:cubicBezTo>
                  <a:cubicBezTo>
                    <a:pt x="36" y="43"/>
                    <a:pt x="39" y="43"/>
                    <a:pt x="41" y="42"/>
                  </a:cubicBezTo>
                  <a:cubicBezTo>
                    <a:pt x="43" y="41"/>
                    <a:pt x="44" y="39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22"/>
                    <a:pt x="53" y="12"/>
                    <a:pt x="66" y="12"/>
                  </a:cubicBezTo>
                  <a:cubicBezTo>
                    <a:pt x="78" y="12"/>
                    <a:pt x="88" y="22"/>
                    <a:pt x="88" y="35"/>
                  </a:cubicBezTo>
                  <a:cubicBezTo>
                    <a:pt x="88" y="39"/>
                    <a:pt x="87" y="43"/>
                    <a:pt x="84" y="46"/>
                  </a:cubicBezTo>
                  <a:cubicBezTo>
                    <a:pt x="83" y="49"/>
                    <a:pt x="83" y="52"/>
                    <a:pt x="86" y="54"/>
                  </a:cubicBezTo>
                  <a:cubicBezTo>
                    <a:pt x="88" y="56"/>
                    <a:pt x="91" y="56"/>
                    <a:pt x="93" y="54"/>
                  </a:cubicBezTo>
                  <a:cubicBezTo>
                    <a:pt x="96" y="52"/>
                    <a:pt x="100" y="49"/>
                    <a:pt x="106" y="49"/>
                  </a:cubicBezTo>
                  <a:cubicBezTo>
                    <a:pt x="117" y="49"/>
                    <a:pt x="126" y="58"/>
                    <a:pt x="126" y="69"/>
                  </a:cubicBezTo>
                  <a:cubicBezTo>
                    <a:pt x="126" y="80"/>
                    <a:pt x="117" y="89"/>
                    <a:pt x="106" y="89"/>
                  </a:cubicBezTo>
                  <a:cubicBezTo>
                    <a:pt x="93" y="89"/>
                    <a:pt x="93" y="89"/>
                    <a:pt x="93" y="89"/>
                  </a:cubicBezTo>
                  <a:cubicBezTo>
                    <a:pt x="90" y="89"/>
                    <a:pt x="87" y="92"/>
                    <a:pt x="87" y="95"/>
                  </a:cubicBezTo>
                  <a:cubicBezTo>
                    <a:pt x="87" y="98"/>
                    <a:pt x="90" y="101"/>
                    <a:pt x="93" y="101"/>
                  </a:cubicBezTo>
                  <a:cubicBezTo>
                    <a:pt x="106" y="101"/>
                    <a:pt x="106" y="101"/>
                    <a:pt x="106" y="101"/>
                  </a:cubicBezTo>
                  <a:cubicBezTo>
                    <a:pt x="124" y="101"/>
                    <a:pt x="138" y="87"/>
                    <a:pt x="138" y="69"/>
                  </a:cubicBezTo>
                  <a:cubicBezTo>
                    <a:pt x="138" y="51"/>
                    <a:pt x="124" y="37"/>
                    <a:pt x="106" y="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4" name="Freeform 22"/>
            <p:cNvSpPr>
              <a:spLocks/>
            </p:cNvSpPr>
            <p:nvPr/>
          </p:nvSpPr>
          <p:spPr bwMode="auto">
            <a:xfrm>
              <a:off x="84" y="115"/>
              <a:ext cx="108" cy="166"/>
            </a:xfrm>
            <a:custGeom>
              <a:avLst/>
              <a:gdLst>
                <a:gd name="T0" fmla="*/ 43 w 54"/>
                <a:gd name="T1" fmla="*/ 53 h 83"/>
                <a:gd name="T2" fmla="*/ 33 w 54"/>
                <a:gd name="T3" fmla="*/ 63 h 83"/>
                <a:gd name="T4" fmla="*/ 33 w 54"/>
                <a:gd name="T5" fmla="*/ 6 h 83"/>
                <a:gd name="T6" fmla="*/ 27 w 54"/>
                <a:gd name="T7" fmla="*/ 0 h 83"/>
                <a:gd name="T8" fmla="*/ 21 w 54"/>
                <a:gd name="T9" fmla="*/ 6 h 83"/>
                <a:gd name="T10" fmla="*/ 21 w 54"/>
                <a:gd name="T11" fmla="*/ 63 h 83"/>
                <a:gd name="T12" fmla="*/ 11 w 54"/>
                <a:gd name="T13" fmla="*/ 53 h 83"/>
                <a:gd name="T14" fmla="*/ 2 w 54"/>
                <a:gd name="T15" fmla="*/ 53 h 83"/>
                <a:gd name="T16" fmla="*/ 2 w 54"/>
                <a:gd name="T17" fmla="*/ 61 h 83"/>
                <a:gd name="T18" fmla="*/ 23 w 54"/>
                <a:gd name="T19" fmla="*/ 82 h 83"/>
                <a:gd name="T20" fmla="*/ 27 w 54"/>
                <a:gd name="T21" fmla="*/ 83 h 83"/>
                <a:gd name="T22" fmla="*/ 31 w 54"/>
                <a:gd name="T23" fmla="*/ 82 h 83"/>
                <a:gd name="T24" fmla="*/ 52 w 54"/>
                <a:gd name="T25" fmla="*/ 61 h 83"/>
                <a:gd name="T26" fmla="*/ 52 w 54"/>
                <a:gd name="T27" fmla="*/ 53 h 83"/>
                <a:gd name="T28" fmla="*/ 43 w 54"/>
                <a:gd name="T29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4" h="83">
                  <a:moveTo>
                    <a:pt x="43" y="53"/>
                  </a:moveTo>
                  <a:cubicBezTo>
                    <a:pt x="33" y="63"/>
                    <a:pt x="33" y="63"/>
                    <a:pt x="33" y="63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2"/>
                    <a:pt x="30" y="0"/>
                    <a:pt x="27" y="0"/>
                  </a:cubicBezTo>
                  <a:cubicBezTo>
                    <a:pt x="24" y="0"/>
                    <a:pt x="21" y="2"/>
                    <a:pt x="21" y="6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8" y="50"/>
                    <a:pt x="5" y="50"/>
                    <a:pt x="2" y="53"/>
                  </a:cubicBezTo>
                  <a:cubicBezTo>
                    <a:pt x="0" y="55"/>
                    <a:pt x="0" y="59"/>
                    <a:pt x="2" y="6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4" y="83"/>
                    <a:pt x="25" y="83"/>
                    <a:pt x="27" y="83"/>
                  </a:cubicBezTo>
                  <a:cubicBezTo>
                    <a:pt x="28" y="83"/>
                    <a:pt x="30" y="83"/>
                    <a:pt x="31" y="82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4" y="59"/>
                    <a:pt x="54" y="55"/>
                    <a:pt x="52" y="53"/>
                  </a:cubicBezTo>
                  <a:cubicBezTo>
                    <a:pt x="49" y="50"/>
                    <a:pt x="45" y="50"/>
                    <a:pt x="43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5" name="Freeform 23"/>
          <p:cNvSpPr>
            <a:spLocks noEditPoints="1"/>
          </p:cNvSpPr>
          <p:nvPr/>
        </p:nvSpPr>
        <p:spPr bwMode="auto">
          <a:xfrm>
            <a:off x="6210598" y="5182370"/>
            <a:ext cx="437555" cy="464344"/>
          </a:xfrm>
          <a:custGeom>
            <a:avLst/>
            <a:gdLst>
              <a:gd name="T0" fmla="*/ 111 w 132"/>
              <a:gd name="T1" fmla="*/ 56 h 140"/>
              <a:gd name="T2" fmla="*/ 103 w 132"/>
              <a:gd name="T3" fmla="*/ 56 h 140"/>
              <a:gd name="T4" fmla="*/ 103 w 132"/>
              <a:gd name="T5" fmla="*/ 37 h 140"/>
              <a:gd name="T6" fmla="*/ 66 w 132"/>
              <a:gd name="T7" fmla="*/ 0 h 140"/>
              <a:gd name="T8" fmla="*/ 29 w 132"/>
              <a:gd name="T9" fmla="*/ 37 h 140"/>
              <a:gd name="T10" fmla="*/ 29 w 132"/>
              <a:gd name="T11" fmla="*/ 55 h 140"/>
              <a:gd name="T12" fmla="*/ 21 w 132"/>
              <a:gd name="T13" fmla="*/ 55 h 140"/>
              <a:gd name="T14" fmla="*/ 0 w 132"/>
              <a:gd name="T15" fmla="*/ 76 h 140"/>
              <a:gd name="T16" fmla="*/ 21 w 132"/>
              <a:gd name="T17" fmla="*/ 97 h 140"/>
              <a:gd name="T18" fmla="*/ 41 w 132"/>
              <a:gd name="T19" fmla="*/ 97 h 140"/>
              <a:gd name="T20" fmla="*/ 41 w 132"/>
              <a:gd name="T21" fmla="*/ 57 h 140"/>
              <a:gd name="T22" fmla="*/ 41 w 132"/>
              <a:gd name="T23" fmla="*/ 55 h 140"/>
              <a:gd name="T24" fmla="*/ 41 w 132"/>
              <a:gd name="T25" fmla="*/ 37 h 140"/>
              <a:gd name="T26" fmla="*/ 66 w 132"/>
              <a:gd name="T27" fmla="*/ 12 h 140"/>
              <a:gd name="T28" fmla="*/ 91 w 132"/>
              <a:gd name="T29" fmla="*/ 37 h 140"/>
              <a:gd name="T30" fmla="*/ 91 w 132"/>
              <a:gd name="T31" fmla="*/ 56 h 140"/>
              <a:gd name="T32" fmla="*/ 91 w 132"/>
              <a:gd name="T33" fmla="*/ 59 h 140"/>
              <a:gd name="T34" fmla="*/ 91 w 132"/>
              <a:gd name="T35" fmla="*/ 92 h 140"/>
              <a:gd name="T36" fmla="*/ 91 w 132"/>
              <a:gd name="T37" fmla="*/ 98 h 140"/>
              <a:gd name="T38" fmla="*/ 91 w 132"/>
              <a:gd name="T39" fmla="*/ 109 h 140"/>
              <a:gd name="T40" fmla="*/ 81 w 132"/>
              <a:gd name="T41" fmla="*/ 119 h 140"/>
              <a:gd name="T42" fmla="*/ 79 w 132"/>
              <a:gd name="T43" fmla="*/ 119 h 140"/>
              <a:gd name="T44" fmla="*/ 66 w 132"/>
              <a:gd name="T45" fmla="*/ 110 h 140"/>
              <a:gd name="T46" fmla="*/ 51 w 132"/>
              <a:gd name="T47" fmla="*/ 125 h 140"/>
              <a:gd name="T48" fmla="*/ 66 w 132"/>
              <a:gd name="T49" fmla="*/ 140 h 140"/>
              <a:gd name="T50" fmla="*/ 79 w 132"/>
              <a:gd name="T51" fmla="*/ 131 h 140"/>
              <a:gd name="T52" fmla="*/ 81 w 132"/>
              <a:gd name="T53" fmla="*/ 131 h 140"/>
              <a:gd name="T54" fmla="*/ 103 w 132"/>
              <a:gd name="T55" fmla="*/ 109 h 140"/>
              <a:gd name="T56" fmla="*/ 103 w 132"/>
              <a:gd name="T57" fmla="*/ 98 h 140"/>
              <a:gd name="T58" fmla="*/ 111 w 132"/>
              <a:gd name="T59" fmla="*/ 98 h 140"/>
              <a:gd name="T60" fmla="*/ 132 w 132"/>
              <a:gd name="T61" fmla="*/ 77 h 140"/>
              <a:gd name="T62" fmla="*/ 111 w 132"/>
              <a:gd name="T63" fmla="*/ 56 h 140"/>
              <a:gd name="T64" fmla="*/ 29 w 132"/>
              <a:gd name="T65" fmla="*/ 85 h 140"/>
              <a:gd name="T66" fmla="*/ 21 w 132"/>
              <a:gd name="T67" fmla="*/ 85 h 140"/>
              <a:gd name="T68" fmla="*/ 12 w 132"/>
              <a:gd name="T69" fmla="*/ 76 h 140"/>
              <a:gd name="T70" fmla="*/ 21 w 132"/>
              <a:gd name="T71" fmla="*/ 67 h 140"/>
              <a:gd name="T72" fmla="*/ 29 w 132"/>
              <a:gd name="T73" fmla="*/ 67 h 140"/>
              <a:gd name="T74" fmla="*/ 29 w 132"/>
              <a:gd name="T75" fmla="*/ 85 h 140"/>
              <a:gd name="T76" fmla="*/ 111 w 132"/>
              <a:gd name="T77" fmla="*/ 86 h 140"/>
              <a:gd name="T78" fmla="*/ 103 w 132"/>
              <a:gd name="T79" fmla="*/ 86 h 140"/>
              <a:gd name="T80" fmla="*/ 103 w 132"/>
              <a:gd name="T81" fmla="*/ 68 h 140"/>
              <a:gd name="T82" fmla="*/ 111 w 132"/>
              <a:gd name="T83" fmla="*/ 68 h 140"/>
              <a:gd name="T84" fmla="*/ 120 w 132"/>
              <a:gd name="T85" fmla="*/ 77 h 140"/>
              <a:gd name="T86" fmla="*/ 111 w 132"/>
              <a:gd name="T87" fmla="*/ 86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32" h="140">
                <a:moveTo>
                  <a:pt x="111" y="56"/>
                </a:moveTo>
                <a:cubicBezTo>
                  <a:pt x="103" y="56"/>
                  <a:pt x="103" y="56"/>
                  <a:pt x="103" y="56"/>
                </a:cubicBezTo>
                <a:cubicBezTo>
                  <a:pt x="103" y="37"/>
                  <a:pt x="103" y="37"/>
                  <a:pt x="103" y="37"/>
                </a:cubicBezTo>
                <a:cubicBezTo>
                  <a:pt x="103" y="16"/>
                  <a:pt x="86" y="0"/>
                  <a:pt x="66" y="0"/>
                </a:cubicBezTo>
                <a:cubicBezTo>
                  <a:pt x="46" y="0"/>
                  <a:pt x="29" y="16"/>
                  <a:pt x="29" y="37"/>
                </a:cubicBezTo>
                <a:cubicBezTo>
                  <a:pt x="29" y="55"/>
                  <a:pt x="29" y="55"/>
                  <a:pt x="29" y="55"/>
                </a:cubicBezTo>
                <a:cubicBezTo>
                  <a:pt x="21" y="55"/>
                  <a:pt x="21" y="55"/>
                  <a:pt x="21" y="55"/>
                </a:cubicBezTo>
                <a:cubicBezTo>
                  <a:pt x="9" y="55"/>
                  <a:pt x="0" y="65"/>
                  <a:pt x="0" y="76"/>
                </a:cubicBezTo>
                <a:cubicBezTo>
                  <a:pt x="0" y="88"/>
                  <a:pt x="9" y="97"/>
                  <a:pt x="21" y="97"/>
                </a:cubicBezTo>
                <a:cubicBezTo>
                  <a:pt x="41" y="97"/>
                  <a:pt x="41" y="97"/>
                  <a:pt x="41" y="9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55"/>
                  <a:pt x="41" y="55"/>
                  <a:pt x="41" y="55"/>
                </a:cubicBezTo>
                <a:cubicBezTo>
                  <a:pt x="41" y="37"/>
                  <a:pt x="41" y="37"/>
                  <a:pt x="41" y="37"/>
                </a:cubicBezTo>
                <a:cubicBezTo>
                  <a:pt x="41" y="23"/>
                  <a:pt x="52" y="12"/>
                  <a:pt x="66" y="12"/>
                </a:cubicBezTo>
                <a:cubicBezTo>
                  <a:pt x="80" y="12"/>
                  <a:pt x="91" y="23"/>
                  <a:pt x="91" y="37"/>
                </a:cubicBezTo>
                <a:cubicBezTo>
                  <a:pt x="91" y="56"/>
                  <a:pt x="91" y="56"/>
                  <a:pt x="91" y="56"/>
                </a:cubicBezTo>
                <a:cubicBezTo>
                  <a:pt x="91" y="59"/>
                  <a:pt x="91" y="59"/>
                  <a:pt x="91" y="59"/>
                </a:cubicBezTo>
                <a:cubicBezTo>
                  <a:pt x="91" y="92"/>
                  <a:pt x="91" y="92"/>
                  <a:pt x="91" y="92"/>
                </a:cubicBezTo>
                <a:cubicBezTo>
                  <a:pt x="91" y="98"/>
                  <a:pt x="91" y="98"/>
                  <a:pt x="91" y="98"/>
                </a:cubicBezTo>
                <a:cubicBezTo>
                  <a:pt x="91" y="109"/>
                  <a:pt x="91" y="109"/>
                  <a:pt x="91" y="109"/>
                </a:cubicBezTo>
                <a:cubicBezTo>
                  <a:pt x="91" y="114"/>
                  <a:pt x="86" y="119"/>
                  <a:pt x="81" y="119"/>
                </a:cubicBezTo>
                <a:cubicBezTo>
                  <a:pt x="79" y="119"/>
                  <a:pt x="79" y="119"/>
                  <a:pt x="79" y="119"/>
                </a:cubicBezTo>
                <a:cubicBezTo>
                  <a:pt x="77" y="114"/>
                  <a:pt x="72" y="110"/>
                  <a:pt x="66" y="110"/>
                </a:cubicBezTo>
                <a:cubicBezTo>
                  <a:pt x="58" y="110"/>
                  <a:pt x="51" y="117"/>
                  <a:pt x="51" y="125"/>
                </a:cubicBezTo>
                <a:cubicBezTo>
                  <a:pt x="51" y="133"/>
                  <a:pt x="58" y="140"/>
                  <a:pt x="66" y="140"/>
                </a:cubicBezTo>
                <a:cubicBezTo>
                  <a:pt x="72" y="140"/>
                  <a:pt x="77" y="136"/>
                  <a:pt x="79" y="131"/>
                </a:cubicBezTo>
                <a:cubicBezTo>
                  <a:pt x="81" y="131"/>
                  <a:pt x="81" y="131"/>
                  <a:pt x="81" y="131"/>
                </a:cubicBezTo>
                <a:cubicBezTo>
                  <a:pt x="93" y="131"/>
                  <a:pt x="103" y="121"/>
                  <a:pt x="103" y="109"/>
                </a:cubicBezTo>
                <a:cubicBezTo>
                  <a:pt x="103" y="98"/>
                  <a:pt x="103" y="98"/>
                  <a:pt x="103" y="98"/>
                </a:cubicBezTo>
                <a:cubicBezTo>
                  <a:pt x="111" y="98"/>
                  <a:pt x="111" y="98"/>
                  <a:pt x="111" y="98"/>
                </a:cubicBezTo>
                <a:cubicBezTo>
                  <a:pt x="123" y="98"/>
                  <a:pt x="132" y="89"/>
                  <a:pt x="132" y="77"/>
                </a:cubicBezTo>
                <a:cubicBezTo>
                  <a:pt x="132" y="66"/>
                  <a:pt x="123" y="56"/>
                  <a:pt x="111" y="56"/>
                </a:cubicBezTo>
                <a:close/>
                <a:moveTo>
                  <a:pt x="29" y="85"/>
                </a:moveTo>
                <a:cubicBezTo>
                  <a:pt x="21" y="85"/>
                  <a:pt x="21" y="85"/>
                  <a:pt x="21" y="85"/>
                </a:cubicBezTo>
                <a:cubicBezTo>
                  <a:pt x="16" y="85"/>
                  <a:pt x="12" y="81"/>
                  <a:pt x="12" y="76"/>
                </a:cubicBezTo>
                <a:cubicBezTo>
                  <a:pt x="12" y="71"/>
                  <a:pt x="16" y="67"/>
                  <a:pt x="21" y="67"/>
                </a:cubicBezTo>
                <a:cubicBezTo>
                  <a:pt x="29" y="67"/>
                  <a:pt x="29" y="67"/>
                  <a:pt x="29" y="67"/>
                </a:cubicBezTo>
                <a:lnTo>
                  <a:pt x="29" y="85"/>
                </a:lnTo>
                <a:close/>
                <a:moveTo>
                  <a:pt x="111" y="86"/>
                </a:moveTo>
                <a:cubicBezTo>
                  <a:pt x="103" y="86"/>
                  <a:pt x="103" y="86"/>
                  <a:pt x="103" y="86"/>
                </a:cubicBezTo>
                <a:cubicBezTo>
                  <a:pt x="103" y="68"/>
                  <a:pt x="103" y="68"/>
                  <a:pt x="103" y="68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16" y="68"/>
                  <a:pt x="120" y="72"/>
                  <a:pt x="120" y="77"/>
                </a:cubicBezTo>
                <a:cubicBezTo>
                  <a:pt x="120" y="82"/>
                  <a:pt x="116" y="86"/>
                  <a:pt x="111" y="8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456" name="Group 24"/>
          <p:cNvGrpSpPr>
            <a:grpSpLocks/>
          </p:cNvGrpSpPr>
          <p:nvPr/>
        </p:nvGrpSpPr>
        <p:grpSpPr bwMode="auto">
          <a:xfrm>
            <a:off x="7592468" y="3813895"/>
            <a:ext cx="433090" cy="370582"/>
            <a:chOff x="0" y="0"/>
            <a:chExt cx="280" cy="240"/>
          </a:xfrm>
        </p:grpSpPr>
        <p:sp>
          <p:nvSpPr>
            <p:cNvPr id="18457" name="Freeform 25"/>
            <p:cNvSpPr>
              <a:spLocks noEditPoints="1"/>
            </p:cNvSpPr>
            <p:nvPr/>
          </p:nvSpPr>
          <p:spPr bwMode="auto">
            <a:xfrm>
              <a:off x="0" y="0"/>
              <a:ext cx="280" cy="240"/>
            </a:xfrm>
            <a:custGeom>
              <a:avLst/>
              <a:gdLst>
                <a:gd name="T0" fmla="*/ 122 w 140"/>
                <a:gd name="T1" fmla="*/ 20 h 120"/>
                <a:gd name="T2" fmla="*/ 100 w 140"/>
                <a:gd name="T3" fmla="*/ 20 h 120"/>
                <a:gd name="T4" fmla="*/ 100 w 140"/>
                <a:gd name="T5" fmla="*/ 18 h 120"/>
                <a:gd name="T6" fmla="*/ 100 w 140"/>
                <a:gd name="T7" fmla="*/ 15 h 120"/>
                <a:gd name="T8" fmla="*/ 85 w 140"/>
                <a:gd name="T9" fmla="*/ 0 h 120"/>
                <a:gd name="T10" fmla="*/ 70 w 140"/>
                <a:gd name="T11" fmla="*/ 0 h 120"/>
                <a:gd name="T12" fmla="*/ 56 w 140"/>
                <a:gd name="T13" fmla="*/ 15 h 120"/>
                <a:gd name="T14" fmla="*/ 56 w 140"/>
                <a:gd name="T15" fmla="*/ 20 h 120"/>
                <a:gd name="T16" fmla="*/ 18 w 140"/>
                <a:gd name="T17" fmla="*/ 20 h 120"/>
                <a:gd name="T18" fmla="*/ 0 w 140"/>
                <a:gd name="T19" fmla="*/ 38 h 120"/>
                <a:gd name="T20" fmla="*/ 0 w 140"/>
                <a:gd name="T21" fmla="*/ 101 h 120"/>
                <a:gd name="T22" fmla="*/ 18 w 140"/>
                <a:gd name="T23" fmla="*/ 120 h 120"/>
                <a:gd name="T24" fmla="*/ 122 w 140"/>
                <a:gd name="T25" fmla="*/ 120 h 120"/>
                <a:gd name="T26" fmla="*/ 140 w 140"/>
                <a:gd name="T27" fmla="*/ 101 h 120"/>
                <a:gd name="T28" fmla="*/ 140 w 140"/>
                <a:gd name="T29" fmla="*/ 38 h 120"/>
                <a:gd name="T30" fmla="*/ 122 w 140"/>
                <a:gd name="T31" fmla="*/ 20 h 120"/>
                <a:gd name="T32" fmla="*/ 12 w 140"/>
                <a:gd name="T33" fmla="*/ 101 h 120"/>
                <a:gd name="T34" fmla="*/ 12 w 140"/>
                <a:gd name="T35" fmla="*/ 38 h 120"/>
                <a:gd name="T36" fmla="*/ 18 w 140"/>
                <a:gd name="T37" fmla="*/ 32 h 120"/>
                <a:gd name="T38" fmla="*/ 33 w 140"/>
                <a:gd name="T39" fmla="*/ 32 h 120"/>
                <a:gd name="T40" fmla="*/ 33 w 140"/>
                <a:gd name="T41" fmla="*/ 108 h 120"/>
                <a:gd name="T42" fmla="*/ 18 w 140"/>
                <a:gd name="T43" fmla="*/ 108 h 120"/>
                <a:gd name="T44" fmla="*/ 12 w 140"/>
                <a:gd name="T45" fmla="*/ 101 h 120"/>
                <a:gd name="T46" fmla="*/ 128 w 140"/>
                <a:gd name="T47" fmla="*/ 101 h 120"/>
                <a:gd name="T48" fmla="*/ 122 w 140"/>
                <a:gd name="T49" fmla="*/ 108 h 120"/>
                <a:gd name="T50" fmla="*/ 45 w 140"/>
                <a:gd name="T51" fmla="*/ 108 h 120"/>
                <a:gd name="T52" fmla="*/ 45 w 140"/>
                <a:gd name="T53" fmla="*/ 32 h 120"/>
                <a:gd name="T54" fmla="*/ 56 w 140"/>
                <a:gd name="T55" fmla="*/ 32 h 120"/>
                <a:gd name="T56" fmla="*/ 99 w 140"/>
                <a:gd name="T57" fmla="*/ 32 h 120"/>
                <a:gd name="T58" fmla="*/ 122 w 140"/>
                <a:gd name="T59" fmla="*/ 32 h 120"/>
                <a:gd name="T60" fmla="*/ 128 w 140"/>
                <a:gd name="T61" fmla="*/ 38 h 120"/>
                <a:gd name="T62" fmla="*/ 128 w 140"/>
                <a:gd name="T63" fmla="*/ 10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0" h="120">
                  <a:moveTo>
                    <a:pt x="122" y="20"/>
                  </a:moveTo>
                  <a:cubicBezTo>
                    <a:pt x="100" y="20"/>
                    <a:pt x="100" y="20"/>
                    <a:pt x="100" y="20"/>
                  </a:cubicBezTo>
                  <a:cubicBezTo>
                    <a:pt x="100" y="18"/>
                    <a:pt x="100" y="18"/>
                    <a:pt x="100" y="18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6"/>
                    <a:pt x="93" y="0"/>
                    <a:pt x="85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2" y="0"/>
                    <a:pt x="56" y="6"/>
                    <a:pt x="56" y="15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8" y="20"/>
                    <a:pt x="0" y="28"/>
                    <a:pt x="0" y="38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2"/>
                    <a:pt x="8" y="120"/>
                    <a:pt x="18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32" y="120"/>
                    <a:pt x="140" y="111"/>
                    <a:pt x="140" y="101"/>
                  </a:cubicBezTo>
                  <a:cubicBezTo>
                    <a:pt x="140" y="38"/>
                    <a:pt x="140" y="38"/>
                    <a:pt x="140" y="38"/>
                  </a:cubicBezTo>
                  <a:cubicBezTo>
                    <a:pt x="140" y="28"/>
                    <a:pt x="132" y="20"/>
                    <a:pt x="122" y="20"/>
                  </a:cubicBezTo>
                  <a:close/>
                  <a:moveTo>
                    <a:pt x="12" y="101"/>
                  </a:moveTo>
                  <a:cubicBezTo>
                    <a:pt x="12" y="38"/>
                    <a:pt x="12" y="38"/>
                    <a:pt x="12" y="38"/>
                  </a:cubicBezTo>
                  <a:cubicBezTo>
                    <a:pt x="12" y="34"/>
                    <a:pt x="15" y="32"/>
                    <a:pt x="18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108"/>
                    <a:pt x="33" y="108"/>
                    <a:pt x="33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4" y="108"/>
                    <a:pt x="12" y="105"/>
                    <a:pt x="12" y="101"/>
                  </a:cubicBezTo>
                  <a:close/>
                  <a:moveTo>
                    <a:pt x="128" y="101"/>
                  </a:moveTo>
                  <a:cubicBezTo>
                    <a:pt x="128" y="105"/>
                    <a:pt x="125" y="108"/>
                    <a:pt x="122" y="108"/>
                  </a:cubicBezTo>
                  <a:cubicBezTo>
                    <a:pt x="45" y="108"/>
                    <a:pt x="45" y="108"/>
                    <a:pt x="45" y="108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5" y="32"/>
                    <a:pt x="128" y="34"/>
                    <a:pt x="128" y="38"/>
                  </a:cubicBezTo>
                  <a:lnTo>
                    <a:pt x="128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458" name="Freeform 26"/>
            <p:cNvSpPr>
              <a:spLocks noEditPoints="1"/>
            </p:cNvSpPr>
            <p:nvPr/>
          </p:nvSpPr>
          <p:spPr bwMode="auto">
            <a:xfrm>
              <a:off x="112" y="100"/>
              <a:ext cx="88" cy="88"/>
            </a:xfrm>
            <a:custGeom>
              <a:avLst/>
              <a:gdLst>
                <a:gd name="T0" fmla="*/ 22 w 44"/>
                <a:gd name="T1" fmla="*/ 0 h 44"/>
                <a:gd name="T2" fmla="*/ 0 w 44"/>
                <a:gd name="T3" fmla="*/ 22 h 44"/>
                <a:gd name="T4" fmla="*/ 22 w 44"/>
                <a:gd name="T5" fmla="*/ 44 h 44"/>
                <a:gd name="T6" fmla="*/ 44 w 44"/>
                <a:gd name="T7" fmla="*/ 22 h 44"/>
                <a:gd name="T8" fmla="*/ 22 w 44"/>
                <a:gd name="T9" fmla="*/ 0 h 44"/>
                <a:gd name="T10" fmla="*/ 22 w 44"/>
                <a:gd name="T11" fmla="*/ 32 h 44"/>
                <a:gd name="T12" fmla="*/ 12 w 44"/>
                <a:gd name="T13" fmla="*/ 22 h 44"/>
                <a:gd name="T14" fmla="*/ 22 w 44"/>
                <a:gd name="T15" fmla="*/ 12 h 44"/>
                <a:gd name="T16" fmla="*/ 32 w 44"/>
                <a:gd name="T17" fmla="*/ 22 h 44"/>
                <a:gd name="T18" fmla="*/ 22 w 44"/>
                <a:gd name="T19" fmla="*/ 3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0"/>
                  </a:moveTo>
                  <a:cubicBezTo>
                    <a:pt x="10" y="0"/>
                    <a:pt x="0" y="10"/>
                    <a:pt x="0" y="22"/>
                  </a:cubicBezTo>
                  <a:cubicBezTo>
                    <a:pt x="0" y="34"/>
                    <a:pt x="10" y="44"/>
                    <a:pt x="22" y="44"/>
                  </a:cubicBezTo>
                  <a:cubicBezTo>
                    <a:pt x="34" y="44"/>
                    <a:pt x="44" y="34"/>
                    <a:pt x="44" y="22"/>
                  </a:cubicBezTo>
                  <a:cubicBezTo>
                    <a:pt x="44" y="10"/>
                    <a:pt x="34" y="0"/>
                    <a:pt x="22" y="0"/>
                  </a:cubicBezTo>
                  <a:close/>
                  <a:moveTo>
                    <a:pt x="22" y="32"/>
                  </a:moveTo>
                  <a:cubicBezTo>
                    <a:pt x="16" y="32"/>
                    <a:pt x="12" y="27"/>
                    <a:pt x="12" y="22"/>
                  </a:cubicBezTo>
                  <a:cubicBezTo>
                    <a:pt x="12" y="16"/>
                    <a:pt x="16" y="12"/>
                    <a:pt x="22" y="12"/>
                  </a:cubicBezTo>
                  <a:cubicBezTo>
                    <a:pt x="27" y="12"/>
                    <a:pt x="32" y="16"/>
                    <a:pt x="32" y="22"/>
                  </a:cubicBezTo>
                  <a:cubicBezTo>
                    <a:pt x="32" y="27"/>
                    <a:pt x="27" y="32"/>
                    <a:pt x="22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lnSpc>
                  <a:spcPct val="120000"/>
                </a:lnSpc>
              </a:pPr>
              <a:endParaRPr lang="zh-CN" altLang="en-US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459" name="Freeform 27"/>
          <p:cNvSpPr>
            <a:spLocks noEditPoints="1"/>
          </p:cNvSpPr>
          <p:nvPr/>
        </p:nvSpPr>
        <p:spPr bwMode="auto">
          <a:xfrm>
            <a:off x="6266409" y="3869706"/>
            <a:ext cx="325934" cy="303609"/>
          </a:xfrm>
          <a:custGeom>
            <a:avLst/>
            <a:gdLst>
              <a:gd name="T0" fmla="*/ 138 w 142"/>
              <a:gd name="T1" fmla="*/ 47 h 133"/>
              <a:gd name="T2" fmla="*/ 114 w 142"/>
              <a:gd name="T3" fmla="*/ 30 h 133"/>
              <a:gd name="T4" fmla="*/ 114 w 142"/>
              <a:gd name="T5" fmla="*/ 12 h 133"/>
              <a:gd name="T6" fmla="*/ 108 w 142"/>
              <a:gd name="T7" fmla="*/ 6 h 133"/>
              <a:gd name="T8" fmla="*/ 104 w 142"/>
              <a:gd name="T9" fmla="*/ 6 h 133"/>
              <a:gd name="T10" fmla="*/ 98 w 142"/>
              <a:gd name="T11" fmla="*/ 12 h 133"/>
              <a:gd name="T12" fmla="*/ 98 w 142"/>
              <a:gd name="T13" fmla="*/ 18 h 133"/>
              <a:gd name="T14" fmla="*/ 74 w 142"/>
              <a:gd name="T15" fmla="*/ 2 h 133"/>
              <a:gd name="T16" fmla="*/ 68 w 142"/>
              <a:gd name="T17" fmla="*/ 2 h 133"/>
              <a:gd name="T18" fmla="*/ 4 w 142"/>
              <a:gd name="T19" fmla="*/ 47 h 133"/>
              <a:gd name="T20" fmla="*/ 2 w 142"/>
              <a:gd name="T21" fmla="*/ 56 h 133"/>
              <a:gd name="T22" fmla="*/ 10 w 142"/>
              <a:gd name="T23" fmla="*/ 57 h 133"/>
              <a:gd name="T24" fmla="*/ 17 w 142"/>
              <a:gd name="T25" fmla="*/ 52 h 133"/>
              <a:gd name="T26" fmla="*/ 17 w 142"/>
              <a:gd name="T27" fmla="*/ 123 h 133"/>
              <a:gd name="T28" fmla="*/ 27 w 142"/>
              <a:gd name="T29" fmla="*/ 133 h 133"/>
              <a:gd name="T30" fmla="*/ 115 w 142"/>
              <a:gd name="T31" fmla="*/ 133 h 133"/>
              <a:gd name="T32" fmla="*/ 125 w 142"/>
              <a:gd name="T33" fmla="*/ 123 h 133"/>
              <a:gd name="T34" fmla="*/ 125 w 142"/>
              <a:gd name="T35" fmla="*/ 52 h 133"/>
              <a:gd name="T36" fmla="*/ 132 w 142"/>
              <a:gd name="T37" fmla="*/ 57 h 133"/>
              <a:gd name="T38" fmla="*/ 135 w 142"/>
              <a:gd name="T39" fmla="*/ 58 h 133"/>
              <a:gd name="T40" fmla="*/ 140 w 142"/>
              <a:gd name="T41" fmla="*/ 56 h 133"/>
              <a:gd name="T42" fmla="*/ 138 w 142"/>
              <a:gd name="T43" fmla="*/ 47 h 133"/>
              <a:gd name="T44" fmla="*/ 83 w 142"/>
              <a:gd name="T45" fmla="*/ 121 h 133"/>
              <a:gd name="T46" fmla="*/ 59 w 142"/>
              <a:gd name="T47" fmla="*/ 121 h 133"/>
              <a:gd name="T48" fmla="*/ 59 w 142"/>
              <a:gd name="T49" fmla="*/ 84 h 133"/>
              <a:gd name="T50" fmla="*/ 83 w 142"/>
              <a:gd name="T51" fmla="*/ 84 h 133"/>
              <a:gd name="T52" fmla="*/ 83 w 142"/>
              <a:gd name="T53" fmla="*/ 121 h 133"/>
              <a:gd name="T54" fmla="*/ 113 w 142"/>
              <a:gd name="T55" fmla="*/ 121 h 133"/>
              <a:gd name="T56" fmla="*/ 95 w 142"/>
              <a:gd name="T57" fmla="*/ 121 h 133"/>
              <a:gd name="T58" fmla="*/ 95 w 142"/>
              <a:gd name="T59" fmla="*/ 82 h 133"/>
              <a:gd name="T60" fmla="*/ 85 w 142"/>
              <a:gd name="T61" fmla="*/ 72 h 133"/>
              <a:gd name="T62" fmla="*/ 57 w 142"/>
              <a:gd name="T63" fmla="*/ 72 h 133"/>
              <a:gd name="T64" fmla="*/ 47 w 142"/>
              <a:gd name="T65" fmla="*/ 82 h 133"/>
              <a:gd name="T66" fmla="*/ 47 w 142"/>
              <a:gd name="T67" fmla="*/ 121 h 133"/>
              <a:gd name="T68" fmla="*/ 29 w 142"/>
              <a:gd name="T69" fmla="*/ 121 h 133"/>
              <a:gd name="T70" fmla="*/ 29 w 142"/>
              <a:gd name="T71" fmla="*/ 44 h 133"/>
              <a:gd name="T72" fmla="*/ 71 w 142"/>
              <a:gd name="T73" fmla="*/ 14 h 133"/>
              <a:gd name="T74" fmla="*/ 113 w 142"/>
              <a:gd name="T75" fmla="*/ 44 h 133"/>
              <a:gd name="T76" fmla="*/ 113 w 142"/>
              <a:gd name="T77" fmla="*/ 121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42" h="133">
                <a:moveTo>
                  <a:pt x="138" y="47"/>
                </a:moveTo>
                <a:cubicBezTo>
                  <a:pt x="114" y="30"/>
                  <a:pt x="114" y="30"/>
                  <a:pt x="114" y="30"/>
                </a:cubicBezTo>
                <a:cubicBezTo>
                  <a:pt x="114" y="12"/>
                  <a:pt x="114" y="12"/>
                  <a:pt x="114" y="12"/>
                </a:cubicBezTo>
                <a:cubicBezTo>
                  <a:pt x="114" y="9"/>
                  <a:pt x="111" y="6"/>
                  <a:pt x="108" y="6"/>
                </a:cubicBezTo>
                <a:cubicBezTo>
                  <a:pt x="104" y="6"/>
                  <a:pt x="104" y="6"/>
                  <a:pt x="104" y="6"/>
                </a:cubicBezTo>
                <a:cubicBezTo>
                  <a:pt x="100" y="6"/>
                  <a:pt x="98" y="9"/>
                  <a:pt x="98" y="12"/>
                </a:cubicBezTo>
                <a:cubicBezTo>
                  <a:pt x="98" y="18"/>
                  <a:pt x="98" y="18"/>
                  <a:pt x="98" y="18"/>
                </a:cubicBezTo>
                <a:cubicBezTo>
                  <a:pt x="74" y="2"/>
                  <a:pt x="74" y="2"/>
                  <a:pt x="74" y="2"/>
                </a:cubicBezTo>
                <a:cubicBezTo>
                  <a:pt x="72" y="0"/>
                  <a:pt x="70" y="0"/>
                  <a:pt x="68" y="2"/>
                </a:cubicBezTo>
                <a:cubicBezTo>
                  <a:pt x="4" y="47"/>
                  <a:pt x="4" y="47"/>
                  <a:pt x="4" y="47"/>
                </a:cubicBezTo>
                <a:cubicBezTo>
                  <a:pt x="1" y="49"/>
                  <a:pt x="0" y="53"/>
                  <a:pt x="2" y="56"/>
                </a:cubicBezTo>
                <a:cubicBezTo>
                  <a:pt x="4" y="58"/>
                  <a:pt x="8" y="59"/>
                  <a:pt x="10" y="57"/>
                </a:cubicBezTo>
                <a:cubicBezTo>
                  <a:pt x="17" y="52"/>
                  <a:pt x="17" y="52"/>
                  <a:pt x="17" y="52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17" y="129"/>
                  <a:pt x="21" y="133"/>
                  <a:pt x="27" y="133"/>
                </a:cubicBezTo>
                <a:cubicBezTo>
                  <a:pt x="115" y="133"/>
                  <a:pt x="115" y="133"/>
                  <a:pt x="115" y="133"/>
                </a:cubicBezTo>
                <a:cubicBezTo>
                  <a:pt x="121" y="133"/>
                  <a:pt x="125" y="129"/>
                  <a:pt x="125" y="123"/>
                </a:cubicBezTo>
                <a:cubicBezTo>
                  <a:pt x="125" y="52"/>
                  <a:pt x="125" y="52"/>
                  <a:pt x="125" y="52"/>
                </a:cubicBezTo>
                <a:cubicBezTo>
                  <a:pt x="132" y="57"/>
                  <a:pt x="132" y="57"/>
                  <a:pt x="132" y="57"/>
                </a:cubicBezTo>
                <a:cubicBezTo>
                  <a:pt x="133" y="58"/>
                  <a:pt x="134" y="58"/>
                  <a:pt x="135" y="58"/>
                </a:cubicBezTo>
                <a:cubicBezTo>
                  <a:pt x="137" y="58"/>
                  <a:pt x="139" y="57"/>
                  <a:pt x="140" y="56"/>
                </a:cubicBezTo>
                <a:cubicBezTo>
                  <a:pt x="142" y="53"/>
                  <a:pt x="141" y="49"/>
                  <a:pt x="138" y="47"/>
                </a:cubicBezTo>
                <a:close/>
                <a:moveTo>
                  <a:pt x="83" y="121"/>
                </a:moveTo>
                <a:cubicBezTo>
                  <a:pt x="59" y="121"/>
                  <a:pt x="59" y="121"/>
                  <a:pt x="59" y="121"/>
                </a:cubicBezTo>
                <a:cubicBezTo>
                  <a:pt x="59" y="84"/>
                  <a:pt x="59" y="84"/>
                  <a:pt x="59" y="84"/>
                </a:cubicBezTo>
                <a:cubicBezTo>
                  <a:pt x="83" y="84"/>
                  <a:pt x="83" y="84"/>
                  <a:pt x="83" y="84"/>
                </a:cubicBezTo>
                <a:lnTo>
                  <a:pt x="83" y="121"/>
                </a:lnTo>
                <a:close/>
                <a:moveTo>
                  <a:pt x="113" y="121"/>
                </a:moveTo>
                <a:cubicBezTo>
                  <a:pt x="95" y="121"/>
                  <a:pt x="95" y="121"/>
                  <a:pt x="95" y="121"/>
                </a:cubicBezTo>
                <a:cubicBezTo>
                  <a:pt x="95" y="82"/>
                  <a:pt x="95" y="82"/>
                  <a:pt x="95" y="82"/>
                </a:cubicBezTo>
                <a:cubicBezTo>
                  <a:pt x="95" y="76"/>
                  <a:pt x="90" y="72"/>
                  <a:pt x="85" y="72"/>
                </a:cubicBezTo>
                <a:cubicBezTo>
                  <a:pt x="57" y="72"/>
                  <a:pt x="57" y="72"/>
                  <a:pt x="57" y="72"/>
                </a:cubicBezTo>
                <a:cubicBezTo>
                  <a:pt x="52" y="72"/>
                  <a:pt x="47" y="76"/>
                  <a:pt x="47" y="82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29" y="121"/>
                  <a:pt x="29" y="121"/>
                  <a:pt x="29" y="121"/>
                </a:cubicBezTo>
                <a:cubicBezTo>
                  <a:pt x="29" y="44"/>
                  <a:pt x="29" y="44"/>
                  <a:pt x="29" y="44"/>
                </a:cubicBezTo>
                <a:cubicBezTo>
                  <a:pt x="71" y="14"/>
                  <a:pt x="71" y="14"/>
                  <a:pt x="71" y="14"/>
                </a:cubicBezTo>
                <a:cubicBezTo>
                  <a:pt x="113" y="44"/>
                  <a:pt x="113" y="44"/>
                  <a:pt x="113" y="44"/>
                </a:cubicBezTo>
                <a:lnTo>
                  <a:pt x="113" y="1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pPr>
              <a:lnSpc>
                <a:spcPct val="120000"/>
              </a:lnSpc>
            </a:pPr>
            <a:endParaRPr lang="zh-CN" alt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0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Inverted="1"/>
      </p:transition>
    </mc:Choice>
    <mc:Fallback xmlns="">
      <p:transition spd="slow" advTm="5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 p14:presetBounceEnd="60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 p14:presetBounceEnd="60000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 p14:presetBounceEnd="60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 p14:presetBounceEnd="60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300" fill="hold"/>
                                            <p:tgtEl>
                                              <p:spTgt spid="184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300"/>
                                            <p:tgtEl>
                                              <p:spTgt spid="184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50" fill="hold"/>
                                            <p:tgtEl>
                                              <p:spTgt spid="1843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2" presetID="53" presetClass="entr" presetSubtype="16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4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300" fill="hold"/>
                                            <p:tgtEl>
                                              <p:spTgt spid="184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6" dur="300"/>
                                            <p:tgtEl>
                                              <p:spTgt spid="184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6" presetClass="emph" presetSubtype="0" autoRev="1" fill="hold" grpId="1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animScale>
                                          <p:cBhvr>
                                            <p:cTn id="18" dur="150" fill="hold"/>
                                            <p:tgtEl>
                                              <p:spTgt spid="1845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9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750" fill="hold"/>
                                            <p:tgtEl>
                                              <p:spTgt spid="184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300" fill="hold"/>
                                            <p:tgtEl>
                                              <p:spTgt spid="184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300"/>
                                            <p:tgtEl>
                                              <p:spTgt spid="184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29" dur="150" fill="hold"/>
                                            <p:tgtEl>
                                              <p:spTgt spid="18434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300" fill="hold"/>
                                            <p:tgtEl>
                                              <p:spTgt spid="184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4" dur="300"/>
                                            <p:tgtEl>
                                              <p:spTgt spid="184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36" dur="150" fill="hold"/>
                                            <p:tgtEl>
                                              <p:spTgt spid="1845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750" fill="hold"/>
                                            <p:tgtEl>
                                              <p:spTgt spid="184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300" fill="hold"/>
                                            <p:tgtEl>
                                              <p:spTgt spid="184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300"/>
                                            <p:tgtEl>
                                              <p:spTgt spid="184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47" dur="150" fill="hold"/>
                                            <p:tgtEl>
                                              <p:spTgt spid="1843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8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1845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184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54" dur="150" fill="hold"/>
                                            <p:tgtEl>
                                              <p:spTgt spid="18452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5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7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8" dur="750" fill="hold"/>
                                            <p:tgtEl>
                                              <p:spTgt spid="184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9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300" fill="hold"/>
                                            <p:tgtEl>
                                              <p:spTgt spid="1843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300"/>
                                            <p:tgtEl>
                                              <p:spTgt spid="184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65" dur="150" fill="hold"/>
                                            <p:tgtEl>
                                              <p:spTgt spid="1843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6" presetID="53" presetClass="entr" presetSubtype="16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8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300" fill="hold"/>
                                            <p:tgtEl>
                                              <p:spTgt spid="184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0" dur="300"/>
                                            <p:tgtEl>
                                              <p:spTgt spid="184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6" presetClass="emph" presetSubtype="0" autoRev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72" dur="150" fill="hold"/>
                                            <p:tgtEl>
                                              <p:spTgt spid="1845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750" fill="hold"/>
                                            <p:tgtEl>
                                              <p:spTgt spid="184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300" fill="hold"/>
                                            <p:tgtEl>
                                              <p:spTgt spid="1843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1" dur="300"/>
                                            <p:tgtEl>
                                              <p:spTgt spid="184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83" dur="150" fill="hold"/>
                                            <p:tgtEl>
                                              <p:spTgt spid="1843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4" presetID="53" presetClass="entr" presetSubtype="16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6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300" fill="hold"/>
                                            <p:tgtEl>
                                              <p:spTgt spid="1845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8" dur="300"/>
                                            <p:tgtEl>
                                              <p:spTgt spid="184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autoRev="1" fill="hold" grpId="1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animScale>
                                          <p:cBhvr>
                                            <p:cTn id="90" dur="150" fill="hold"/>
                                            <p:tgtEl>
                                              <p:spTgt spid="18455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22" presetClass="entr" presetSubtype="2" fill="hold" grpId="0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3" dur="500"/>
                                            <p:tgtEl>
                                              <p:spTgt spid="184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4" presetID="2" presetClass="entr" presetSubtype="8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6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7" dur="750" fill="hold"/>
                                            <p:tgtEl>
                                              <p:spTgt spid="184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8" presetID="22" presetClass="entr" presetSubtype="2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0" dur="500"/>
                                            <p:tgtEl>
                                              <p:spTgt spid="184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1" presetID="2" presetClass="entr" presetSubtype="8" fill="hold" grpId="0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3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4" dur="750" fill="hold"/>
                                            <p:tgtEl>
                                              <p:spTgt spid="184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22" presetClass="entr" presetSubtype="8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0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7" dur="500"/>
                                            <p:tgtEl>
                                              <p:spTgt spid="184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8" presetID="2" presetClass="entr" presetSubtype="2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0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184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2" presetID="22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4" dur="500"/>
                                            <p:tgtEl>
                                              <p:spTgt spid="184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5" presetID="2" presetClass="entr" presetSubtype="2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7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8" dur="750" fill="hold"/>
                                            <p:tgtEl>
                                              <p:spTgt spid="184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434" grpId="0" animBg="1"/>
          <p:bldP spid="18434" grpId="1" animBg="1"/>
          <p:bldP spid="18435" grpId="0" animBg="1"/>
          <p:bldP spid="18435" grpId="1" animBg="1"/>
          <p:bldP spid="18436" grpId="0" animBg="1"/>
          <p:bldP spid="18436" grpId="1" animBg="1"/>
          <p:bldP spid="18437" grpId="0" animBg="1"/>
          <p:bldP spid="18437" grpId="1" animBg="1"/>
          <p:bldP spid="18438" grpId="0" animBg="1"/>
          <p:bldP spid="18438" grpId="1" animBg="1"/>
          <p:bldP spid="18439" grpId="0" animBg="1"/>
          <p:bldP spid="18440" grpId="0" animBg="1"/>
          <p:bldP spid="18441" grpId="0" animBg="1"/>
          <p:bldP spid="18442" grpId="0" animBg="1"/>
          <p:bldP spid="18443" grpId="0" animBg="1"/>
          <p:bldP spid="18444" grpId="0" animBg="1"/>
          <p:bldP spid="18445" grpId="0" animBg="1"/>
          <p:bldP spid="18446" grpId="0" animBg="1"/>
          <p:bldP spid="18447" grpId="0"/>
          <p:bldP spid="18448" grpId="0"/>
          <p:bldP spid="18449" grpId="0"/>
          <p:bldP spid="18450" grpId="0"/>
          <p:bldP spid="18451" grpId="0" animBg="1"/>
          <p:bldP spid="18451" grpId="1" animBg="1"/>
          <p:bldP spid="18455" grpId="0" animBg="1"/>
          <p:bldP spid="18455" grpId="1" animBg="1"/>
          <p:bldP spid="18459" grpId="0" animBg="1"/>
          <p:bldP spid="18459" grpId="1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24"/>
          <p:cNvSpPr/>
          <p:nvPr/>
        </p:nvSpPr>
        <p:spPr>
          <a:xfrm>
            <a:off x="3288387" y="2488121"/>
            <a:ext cx="6345087" cy="35532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cubicBezTo>
                  <a:pt x="1730" y="16970"/>
                  <a:pt x="4055" y="13284"/>
                  <a:pt x="7055" y="10308"/>
                </a:cubicBezTo>
                <a:cubicBezTo>
                  <a:pt x="10098" y="7290"/>
                  <a:pt x="13901" y="4973"/>
                  <a:pt x="18380" y="2877"/>
                </a:cubicBezTo>
                <a:lnTo>
                  <a:pt x="18198" y="0"/>
                </a:lnTo>
                <a:lnTo>
                  <a:pt x="21600" y="4603"/>
                </a:lnTo>
                <a:lnTo>
                  <a:pt x="18924" y="11507"/>
                </a:lnTo>
                <a:lnTo>
                  <a:pt x="18743" y="8630"/>
                </a:lnTo>
                <a:cubicBezTo>
                  <a:pt x="14655" y="9764"/>
                  <a:pt x="11069" y="11155"/>
                  <a:pt x="8004" y="13185"/>
                </a:cubicBezTo>
                <a:cubicBezTo>
                  <a:pt x="4885" y="15251"/>
                  <a:pt x="2242" y="17999"/>
                  <a:pt x="0" y="21600"/>
                </a:cubicBezTo>
                <a:close/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1921008" y="4192713"/>
            <a:ext cx="1455414" cy="23621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1316807" y="4453996"/>
            <a:ext cx="2069617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None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Shape 1626"/>
          <p:cNvSpPr/>
          <p:nvPr/>
        </p:nvSpPr>
        <p:spPr>
          <a:xfrm flipV="1">
            <a:off x="3761000" y="4275926"/>
            <a:ext cx="1" cy="1270207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Shape 1627"/>
          <p:cNvSpPr/>
          <p:nvPr/>
        </p:nvSpPr>
        <p:spPr>
          <a:xfrm flipV="1">
            <a:off x="4977450" y="2888774"/>
            <a:ext cx="1" cy="180390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Shape 1628"/>
          <p:cNvSpPr/>
          <p:nvPr/>
        </p:nvSpPr>
        <p:spPr>
          <a:xfrm flipV="1">
            <a:off x="6150256" y="2274125"/>
            <a:ext cx="1" cy="1877028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Shape 1629"/>
          <p:cNvSpPr/>
          <p:nvPr/>
        </p:nvSpPr>
        <p:spPr>
          <a:xfrm flipV="1">
            <a:off x="7793481" y="3641557"/>
            <a:ext cx="1" cy="1246393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3262" tIns="23262" rIns="23262" bIns="23262" anchor="ctr"/>
          <a:lstStyle/>
          <a:p>
            <a:pPr lvl="0"/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Shape 1630"/>
          <p:cNvSpPr/>
          <p:nvPr/>
        </p:nvSpPr>
        <p:spPr>
          <a:xfrm>
            <a:off x="3567420" y="4083961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Shape 1636"/>
          <p:cNvSpPr/>
          <p:nvPr/>
        </p:nvSpPr>
        <p:spPr>
          <a:xfrm>
            <a:off x="4780806" y="2677406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Shape 1642"/>
          <p:cNvSpPr/>
          <p:nvPr/>
        </p:nvSpPr>
        <p:spPr>
          <a:xfrm>
            <a:off x="5959263" y="1910232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3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Shape 1648"/>
          <p:cNvSpPr/>
          <p:nvPr/>
        </p:nvSpPr>
        <p:spPr>
          <a:xfrm>
            <a:off x="7598272" y="4731307"/>
            <a:ext cx="387159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17447" tIns="17447" rIns="17447" bIns="17447" numCol="1" anchor="ctr">
            <a:noAutofit/>
          </a:bodyPr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Shape 1653"/>
          <p:cNvSpPr/>
          <p:nvPr/>
        </p:nvSpPr>
        <p:spPr>
          <a:xfrm>
            <a:off x="3708087" y="5500752"/>
            <a:ext cx="105820" cy="1058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Shape 1654"/>
          <p:cNvSpPr/>
          <p:nvPr/>
        </p:nvSpPr>
        <p:spPr>
          <a:xfrm>
            <a:off x="4895131" y="4612606"/>
            <a:ext cx="164632" cy="1646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Shape 1655"/>
          <p:cNvSpPr/>
          <p:nvPr/>
        </p:nvSpPr>
        <p:spPr>
          <a:xfrm>
            <a:off x="6044444" y="4048660"/>
            <a:ext cx="211623" cy="21162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Shape 1656"/>
          <p:cNvSpPr/>
          <p:nvPr/>
        </p:nvSpPr>
        <p:spPr>
          <a:xfrm>
            <a:off x="7659778" y="3513302"/>
            <a:ext cx="261698" cy="2616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3012064" y="2800944"/>
            <a:ext cx="1570297" cy="236219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</a:p>
        </p:txBody>
      </p:sp>
      <p:sp>
        <p:nvSpPr>
          <p:cNvPr id="19" name="Text Placeholder 4"/>
          <p:cNvSpPr txBox="1">
            <a:spLocks/>
          </p:cNvSpPr>
          <p:nvPr/>
        </p:nvSpPr>
        <p:spPr>
          <a:xfrm>
            <a:off x="2480327" y="3057866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6537411" y="2026880"/>
            <a:ext cx="1345236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Text Placeholder 4"/>
          <p:cNvSpPr txBox="1">
            <a:spLocks/>
          </p:cNvSpPr>
          <p:nvPr/>
        </p:nvSpPr>
        <p:spPr>
          <a:xfrm>
            <a:off x="6525058" y="2305244"/>
            <a:ext cx="1711622" cy="577338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Text Placeholder 3"/>
          <p:cNvSpPr txBox="1">
            <a:spLocks/>
          </p:cNvSpPr>
          <p:nvPr/>
        </p:nvSpPr>
        <p:spPr>
          <a:xfrm>
            <a:off x="8178452" y="4846351"/>
            <a:ext cx="1344392" cy="25853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8148754" y="5118173"/>
            <a:ext cx="2063339" cy="429605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Text Placeholder 4"/>
          <p:cNvSpPr txBox="1">
            <a:spLocks/>
          </p:cNvSpPr>
          <p:nvPr/>
        </p:nvSpPr>
        <p:spPr>
          <a:xfrm>
            <a:off x="3643250" y="4148913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25" name="Text Placeholder 4"/>
          <p:cNvSpPr txBox="1">
            <a:spLocks/>
          </p:cNvSpPr>
          <p:nvPr/>
        </p:nvSpPr>
        <p:spPr>
          <a:xfrm>
            <a:off x="4856642" y="272946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26" name="Text Placeholder 4"/>
          <p:cNvSpPr txBox="1">
            <a:spLocks/>
          </p:cNvSpPr>
          <p:nvPr/>
        </p:nvSpPr>
        <p:spPr>
          <a:xfrm>
            <a:off x="6038562" y="1962295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27" name="Text Placeholder 4"/>
          <p:cNvSpPr txBox="1">
            <a:spLocks/>
          </p:cNvSpPr>
          <p:nvPr/>
        </p:nvSpPr>
        <p:spPr>
          <a:xfrm>
            <a:off x="7674105" y="4802272"/>
            <a:ext cx="235494" cy="2830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id-ID" sz="1400" dirty="0">
                <a:solidFill>
                  <a:srgbClr val="FCFCF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28" name="Shape 1625"/>
          <p:cNvSpPr/>
          <p:nvPr/>
        </p:nvSpPr>
        <p:spPr>
          <a:xfrm>
            <a:off x="9731475" y="2434047"/>
            <a:ext cx="1270207" cy="12702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Shape 1657"/>
          <p:cNvSpPr/>
          <p:nvPr/>
        </p:nvSpPr>
        <p:spPr>
          <a:xfrm>
            <a:off x="10177332" y="2605031"/>
            <a:ext cx="378722" cy="387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35" y="3821"/>
                </a:moveTo>
                <a:lnTo>
                  <a:pt x="4745" y="3821"/>
                </a:lnTo>
                <a:cubicBezTo>
                  <a:pt x="4832" y="6659"/>
                  <a:pt x="5371" y="8569"/>
                  <a:pt x="6052" y="9978"/>
                </a:cubicBezTo>
                <a:cubicBezTo>
                  <a:pt x="3968" y="8590"/>
                  <a:pt x="2022" y="6988"/>
                  <a:pt x="1735" y="3821"/>
                </a:cubicBezTo>
                <a:close/>
                <a:moveTo>
                  <a:pt x="10800" y="1439"/>
                </a:moveTo>
                <a:cubicBezTo>
                  <a:pt x="14079" y="1438"/>
                  <a:pt x="15359" y="2749"/>
                  <a:pt x="15358" y="3236"/>
                </a:cubicBezTo>
                <a:cubicBezTo>
                  <a:pt x="15358" y="3725"/>
                  <a:pt x="14080" y="5035"/>
                  <a:pt x="10800" y="5038"/>
                </a:cubicBezTo>
                <a:cubicBezTo>
                  <a:pt x="7521" y="5035"/>
                  <a:pt x="6242" y="3725"/>
                  <a:pt x="6242" y="3236"/>
                </a:cubicBezTo>
                <a:cubicBezTo>
                  <a:pt x="6241" y="2749"/>
                  <a:pt x="7521" y="1438"/>
                  <a:pt x="10800" y="1439"/>
                </a:cubicBezTo>
                <a:close/>
                <a:moveTo>
                  <a:pt x="15548" y="9978"/>
                </a:moveTo>
                <a:cubicBezTo>
                  <a:pt x="16230" y="8569"/>
                  <a:pt x="16768" y="6659"/>
                  <a:pt x="16855" y="3821"/>
                </a:cubicBezTo>
                <a:lnTo>
                  <a:pt x="19866" y="3821"/>
                </a:lnTo>
                <a:cubicBezTo>
                  <a:pt x="19580" y="6988"/>
                  <a:pt x="17632" y="8590"/>
                  <a:pt x="15548" y="9978"/>
                </a:cubicBezTo>
                <a:close/>
                <a:moveTo>
                  <a:pt x="12216" y="15911"/>
                </a:moveTo>
                <a:cubicBezTo>
                  <a:pt x="12216" y="14207"/>
                  <a:pt x="13537" y="13266"/>
                  <a:pt x="15690" y="11871"/>
                </a:cubicBezTo>
                <a:cubicBezTo>
                  <a:pt x="18323" y="10163"/>
                  <a:pt x="21600" y="8040"/>
                  <a:pt x="21600" y="2998"/>
                </a:cubicBezTo>
                <a:cubicBezTo>
                  <a:pt x="21600" y="2544"/>
                  <a:pt x="21220" y="2177"/>
                  <a:pt x="20750" y="2177"/>
                </a:cubicBezTo>
                <a:lnTo>
                  <a:pt x="16635" y="2177"/>
                </a:lnTo>
                <a:cubicBezTo>
                  <a:pt x="16053" y="1125"/>
                  <a:pt x="14320" y="0"/>
                  <a:pt x="10800" y="0"/>
                </a:cubicBezTo>
                <a:cubicBezTo>
                  <a:pt x="7281" y="0"/>
                  <a:pt x="5547" y="1125"/>
                  <a:pt x="4966" y="2177"/>
                </a:cubicBezTo>
                <a:lnTo>
                  <a:pt x="850" y="2177"/>
                </a:lnTo>
                <a:cubicBezTo>
                  <a:pt x="380" y="2177"/>
                  <a:pt x="0" y="2544"/>
                  <a:pt x="0" y="2998"/>
                </a:cubicBezTo>
                <a:cubicBezTo>
                  <a:pt x="0" y="8040"/>
                  <a:pt x="3277" y="10163"/>
                  <a:pt x="5912" y="11871"/>
                </a:cubicBezTo>
                <a:cubicBezTo>
                  <a:pt x="8065" y="13266"/>
                  <a:pt x="9384" y="14207"/>
                  <a:pt x="9384" y="15911"/>
                </a:cubicBezTo>
                <a:lnTo>
                  <a:pt x="9384" y="17450"/>
                </a:lnTo>
                <a:cubicBezTo>
                  <a:pt x="7122" y="17696"/>
                  <a:pt x="5461" y="18514"/>
                  <a:pt x="5461" y="19487"/>
                </a:cubicBezTo>
                <a:cubicBezTo>
                  <a:pt x="5461" y="20654"/>
                  <a:pt x="7851" y="21600"/>
                  <a:pt x="10800" y="21600"/>
                </a:cubicBezTo>
                <a:cubicBezTo>
                  <a:pt x="13749" y="21600"/>
                  <a:pt x="16139" y="20654"/>
                  <a:pt x="16139" y="19487"/>
                </a:cubicBezTo>
                <a:cubicBezTo>
                  <a:pt x="16139" y="18514"/>
                  <a:pt x="14478" y="17696"/>
                  <a:pt x="12216" y="17450"/>
                </a:cubicBezTo>
                <a:cubicBezTo>
                  <a:pt x="12216" y="17450"/>
                  <a:pt x="12216" y="15911"/>
                  <a:pt x="12216" y="15911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lnSpc>
                <a:spcPct val="120000"/>
              </a:lnSpc>
            </a:pPr>
            <a:endParaRPr sz="160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 Placeholder 3"/>
          <p:cNvSpPr txBox="1">
            <a:spLocks/>
          </p:cNvSpPr>
          <p:nvPr/>
        </p:nvSpPr>
        <p:spPr>
          <a:xfrm>
            <a:off x="9891668" y="3044677"/>
            <a:ext cx="934156" cy="3743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 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输入文本</a:t>
            </a:r>
            <a:endParaRPr lang="id-ID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86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00"/>
                            </p:stCondLst>
                            <p:childTnLst>
                              <p:par>
                                <p:cTn id="106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500"/>
                            </p:stCondLst>
                            <p:childTnLst>
                              <p:par>
                                <p:cTn id="1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9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8" grpId="1" animBg="1"/>
      <p:bldP spid="29" grpId="0" animBg="1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</a:t>
            </a: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>
            <a:spLocks/>
          </p:cNvSpPr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>
            <a:spLocks/>
          </p:cNvSpPr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>
            <a:spLocks/>
          </p:cNvSpPr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>
            <a:spLocks/>
          </p:cNvSpPr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>
            <a:spLocks/>
          </p:cNvSpPr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>
                <a:spLocks/>
              </p:cNvSpPr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>
                <a:spLocks/>
              </p:cNvSpPr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vert="horz" wrap="square" lIns="111664" tIns="55832" rIns="111664" bIns="55832" numCol="1" anchor="t" anchorCtr="0" compatLnSpc="1">
                <a:prstTxWarp prst="textNoShape">
                  <a:avLst/>
                </a:prstTxWarp>
              </a:bodyPr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686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1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238958" y="3493258"/>
            <a:ext cx="4380840" cy="9699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716" tIns="36357" rIns="72716" bIns="36357" rtlCol="0" anchor="ctr"/>
          <a:lstStyle/>
          <a:p>
            <a:pPr algn="ctr"/>
            <a:endParaRPr lang="zh-CN" altLang="en-US" sz="1509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5919193" y="2214972"/>
            <a:ext cx="1020367" cy="10203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zh-CN" altLang="en-US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MH_Entry_1"/>
          <p:cNvSpPr/>
          <p:nvPr>
            <p:custDataLst>
              <p:tags r:id="rId1"/>
            </p:custDataLst>
          </p:nvPr>
        </p:nvSpPr>
        <p:spPr>
          <a:xfrm>
            <a:off x="5161541" y="3624146"/>
            <a:ext cx="2535673" cy="70814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32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r>
              <a:rPr lang="en-US" altLang="zh-CN" sz="140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40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1"/>
          <p:cNvSpPr txBox="1"/>
          <p:nvPr/>
        </p:nvSpPr>
        <p:spPr>
          <a:xfrm>
            <a:off x="6508471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1"/>
          <p:cNvSpPr txBox="1"/>
          <p:nvPr/>
        </p:nvSpPr>
        <p:spPr>
          <a:xfrm>
            <a:off x="4738017" y="4646802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508471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38017" y="4916416"/>
            <a:ext cx="1609415" cy="21557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171424" lvl="1" indent="-171424" algn="ctr">
              <a:buFont typeface="Arial" panose="020B0604020202020204" pitchFamily="34" charset="0"/>
              <a:buChar char="•"/>
            </a:pPr>
            <a:r>
              <a:rPr lang="zh-CN" altLang="en-US" sz="140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40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28742"/>
      </p:ext>
    </p:extLst>
  </p:cSld>
  <p:clrMapOvr>
    <a:masterClrMapping/>
  </p:clrMapOvr>
  <p:transition spd="slow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000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56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17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18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1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5" grpId="0"/>
          <p:bldP spid="9" grpId="0"/>
          <p:bldP spid="10" grpId="0"/>
          <p:bldP spid="11" grpId="0"/>
          <p:bldP spid="12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570361"/>
            <a:ext cx="4011895" cy="2450259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4070824"/>
            <a:ext cx="4011895" cy="24501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3919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570361"/>
            <a:ext cx="4011895" cy="24502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4070847"/>
            <a:ext cx="4011895" cy="2450184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47921" y="1871521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570361"/>
            <a:ext cx="4011895" cy="2450259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4070847"/>
            <a:ext cx="4011895" cy="24501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78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21921" y="4383009"/>
            <a:ext cx="2808822" cy="161582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修改文字内容，也可以直接复制你的内容到此。请替换文字内容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，添加相关标题，</a:t>
            </a: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修改文字内容，也可以直接复制你的内容到此</a:t>
            </a:r>
            <a:r>
              <a:rPr lang="zh-CN" altLang="en-US" sz="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8"/>
          <p:cNvSpPr txBox="1"/>
          <p:nvPr/>
        </p:nvSpPr>
        <p:spPr>
          <a:xfrm>
            <a:off x="857250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r>
              <a:rPr lang="zh-CN" altLang="en-US" sz="32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8"/>
          <p:cNvSpPr txBox="1"/>
          <p:nvPr/>
        </p:nvSpPr>
        <p:spPr>
          <a:xfrm>
            <a:off x="857250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zh-CN" sz="1400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49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"/>
  <p:tag name="ISPRING_SCORM_PASSING_SCORE" val="100.000000"/>
  <p:tag name="ISPRING_PRESENTATION_TITLE" val="bt173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C3tvNKoLhfFWUEAAAEEQAAHQAAAHVuaXZlcnNhbC9jb21tb25fbWVzc2FnZXMubG5nrVhtb9s2EP5eoP+BEFBgA7a0HdCiGBIHtMTYRGTJleg42TAIjMTYRCgx1Yvb7NN+zX7YfsmOlJ3EfYGkJIBtmJTvuePdPXdHHx5/yRXaiLKSujhy3h68cZAoUp3JYnXkLNjJrx8cVNW8yLjShThyCu2g49HLF4eKF6uGrwR8f/kCocNcVBUsq5FZ3a+RzI6c+Thxw9kcBxeJH07CZEwnzsjV+Q0vbpGvV/qn395/+PL23fufD19v5frAxDPs+/tAyCK9e9MDKGBR6CeARvwkIOfMGZnPYXLhgvk0IM5o+2WY9DwiZ87IfHbKLaKIBCyJfeqRhMZJEDLrC58w4jmjC92gNd8IVGu0keIzqtcC4ljLUqBKycw+SDVsFI3oUuaFM0yDJCIxi6jLaBg4o1iX5e0vFpY39VqXoK5Cmaz4pRKZ1QkZY5/flKIC1byGjELwqtcSfqlzLouDTtURXtJgkrAw9OOEBN5uxxmRIkNeyY2agSgRjkkEACWvRPkI2cRmmRVHWKlhCFM6mfrwZsaEqVytFbzroXbMCcRgLoouKcgREkF2xfEyjDzjNFCFOLrhVfVZl9lefjwMVBcwDdwQUtBlD8CZwdgBQ4wl1I2yFGndBTYjcYwnJBmH55DIwLtwiER4CnQ7HSJxQWKgCIm7ZAJ8RifYJLyh2C7/d/xKuUlndYt4moKccd9G6qaCHeNSYIFlWnUwTE1MPi4gbBT7P6BxiwretauV3Aiwo8xE2akIKotLPJNFHxf0j+QEU594CaSVFy4TZkue0ZjzW1ToGvFsw4tUoEuR8gZy/RaeZTKzz0ycrf5Pjfwb8XpbVV5tC1LgkfNXQ+3Zq2HfMaupwKa6FvlN3aXaOGxr/mOsMDn9QxP6HP1x+mOXBDii4fNEppJ5o9qq++T43Fk2NEadRjzRU/2j9dyWxG1tHVMoWGOp+0sQ6Kamf0ADVP2laHACiuZtiYYaTourATqDcAsQaPRYjDNw1Z4JZ+DCAfJLMo4pg9loKS4rWXeOHZaNbYC+H9oU5jwlanFPxktxpWHCUYJv2ukDupCNdGdAHww3e62CUeaDyQEArtrkAUglc7A/64G5mJGdB9oCv3eSpW5UZsmr5LUt8uDbJhffjk1Xpc7truLVLnnbJnP8FCvaw0Wt0vmA9n/Hv97xeUC/x0cpJjhyp4mLA5eYQd9wVfUUAgoYV/gsTnw8NuLAhZzX6Rqa6ZVuiqwnUDure+QEA9j2zLHgZbr+759/e2J8ZUm7i7a7vw8CAWKbKkjuwP4MdC2qv7pAGB7vy9lFH6nt3WYnFzZwi+hkM6OQhM9yheBtZ8l1DlsH3Xohx7cxw4xhdzoDGsQ263VTwuQ2BGGGo1MoZXYId0YzXl5DHWRaq0Eo1tMm/+ph2u9vl02tevn8XvZpncQcmNF5gj3PXrWBe0qm123LzOBCkW7v3Aru3H3B3CkOoMx+hScyWQ8EtJ1pV4SA5+36nuWbbxvV3aqy/1ccvn7w98X/UEsDBBQAAgAIALe280pDyDz5hQQAAAwWAAAnAAAAdW5pdmVyc2FsL2ZsYXNoX3B1Ymxpc2hpbmdfc2V0dGluZ3MueG1s5Vhfc9o4EH/nU2h808dikiZpkjFkSGImTPl34Ls0TxlhC6yLLLmWDKVP92nug/WTdIWCA4Ukcu6S6cwNw4Cl3d+uVrurn+WdfU0YmpFMUsHrzl615iDCQxFRPq07fwSt98cOkgrzCDPBSd3hwkFnjYqX5mNGZTwiSoGoRADD5Wmq6k6sVHrquvP5vEplmulZwXIF+LIaisRNMyIJVyRzU4YX8KMWKZHOPYIFAHwTwe/VGpUKQp5B6oooZwTRCDznVC8KsxbDMnZcIzbG4d00EzmPLgQTGcqm47rz23FTf1YyBuqSJoTrmMgGDOphdYqjiGovMBvRbwTFhE5jcHevduCgOY1UXHc+1PY1Dsi72zhLdLN4rHEuBESBq3sDCVE4wgqbR2NRka9KrgbMULTgOKFhADNIR6DuXAa3o0770r/t9QN/dHsVdDvGhxJKgf85KKEUtIOObyU/GPojvxf4w9vzdr+kxkus+N1mu1NS59o/H7WDspZ6zW5ZlcFVv2enc9HvDpq9m1KuXd0M/GGn3ft0G/T7naA9eNCCbNxIJs/dzDYPslLkWUiKZPNUnCdjjimDCv8pBSVR0CMYzqYkEC0KJTDBTBIH/ZWS6e85ZlQtdFlAK7kjJG3KlIRqqFO+7qgsJ84DnAEEx6AOioI6PCnq6ePxxtJdY/1hWTu99IoOM4iFEm/s/V7tsHD/5OBp9x9x1IMOl2K+6Ijpm3t/eFR4v3/0TPR3uelhpXAYQ9eDDVn65rnrQyuxieAbeaWf0ViwqFgRScYk6uGErHXz0R3lLZDcc9AEKoDBWpsZxcxBVMHaw0JZ5mOpqFqeGq11SQRYcLwR1B1txSKMcSY30r0Iu+7YYcPnEbrM8ByOJBMNM/yY+IBwG7ErCD3T4SeZjbifYVlCEjUZsxHu4uyOZCgQgkmrxa1yF7X5RFi5k0Ch2ghek7GkitiInlMr09ciZxFaiBwxekeQEgi8zxP4FxO0fiajSSaS5SjwBoUko5AqM0rmJDqzMXQDJpIcNHVtMKKMhS85/YbGZCIywCV4BvkD41Qa/Gop4BRL+QCKVz6+Mydzu3fpf36nF4ijGeZhSXCoVJKk6lXw8QJxoVZ6EI4Q55CeelMiGi3nbNZWffk2SJrkzGzzf70Za9CvuCWvY6XMxjzrgbXZGM+WhaiLawkNJUhhSwwmTITQ5ynPiS1giDkSnC0QDoHISF3WMypyCSOmgA20fLmHRh9RvnyawpkEFrOIZFaQtb39DweHRx+PT06r7ve//3n/pNI9xRswrM0ZjnfxKP9+RutRFm6t93KLW4zcWnMH+bXW/ZmdWytucfRnNJ9g6s9oPsHXt3RbIkt0I4i2UmH3+9s9W9smNJ6ridZu3rXkh78i7eoDHrfqA8toWLGXof+nFSAE1qpf2Jnt9W2k+p9spIaGwQzW2IuVC3DiTU0HhzOP0QSYVvRm/esNKvRNauVfvaOYQnudWnnRLv3y7eX/EjHzVNzSbFzLFNcFm5eHeiahnCYQR81PihvHxuFBzXN3T1UqgLZ5g9uo/ABQSwMEFAACAAgAt7bzSpQwfma4AgAAVAoAACEAAAB1bml2ZXJzYWwvZmxhc2hfc2tpbl9zZXR0aW5ncy54bWyVVm1v2jAQ/r5fgdh30r3SSSlSS5lUia3VWvHdSY7EwrEj26Hj38/n2MSBhDBOlfBzz+M7351NY7WjfPFhMolTwYR8Ba0pzxUiHpvQ7G6a1FoLPksF18D1jAtZEjZdfPxpP3FkmWMqsQd5rWZLUmjDzO3nGomL8W2ONiRIRVkRfliLXMwSku5yKWqejaZWHCqQjPKdYd78mC9XgwEYVfpJQ9nJaXWLdp2kkqAUYErfV2ijKkYSYD7Sjf1cqWlDXT79iWxPFdVWdv8JbUhWkRy6Rb69Rxvmc7N7tytztMsCDX+1oX75jDZIZeQAsrv541e0QYWo6up/ZqSSIseCdjWXm3jUMEEyc/0wqxu0UQEeCAONdsGVx571MSC5r+G9j/G6SsFesK4nDwI2PWGw0LKGOPKrxqcK8f5ca3M/YLElTBlCCLWkF5P0C6mV36aLtbw/8E55FpAc0DI2gtUlLJt8A2IXb/nL5YN9KsL8jliQoIS9A4MMW7Bl/jZlPWMGYMt8ZTSDZ84OZ/RTT6PxLX4grpmXq2+8wIlZ+nr5lfdipDVeXBWEdoDnlCKDhcJ03mgJ2LU4sliTUnSWU8zJnuZEU8F/IS852MOoODpxuEnrn6tYU82gb9xsjuaRDvtl1+PT2PwmtGdr1hNtnvC7KdGapEVpfpPUdOJ0d1MbZBr1S/CVNHyQT3wrAhHGHtKURO5AvgnB1JUKLjRcnZJobtYQPY6CGsRRf5Fjt0lf9XldJiBXpmkUlG9BF2yIBc0LZv70hsI7ZCeKAW8j1YXZjxN6HMsAcDMARKbFcQKaVeMqa6Ypgz0w7w4Qe+ih08XKjOnQxN3rNWx1OHMOORnK4B61M+meinZWwn26jh7BxqTVr2g843OvSaLswTo33z/CbcqdZ9m/Zjh9YfQGcNPU2dn4zytoQPxv8h9QSwMEFAACAAgAt7bzShkEC21YBAAAHRUAACYAAAB1bml2ZXJzYWwvaHRtbF9wdWJsaXNoaW5nX3NldHRpbmdzLnhtbN1Y3U7jOBS+5ymsrOZyGsoAAygFFQiimv5tm12GK+QmbuPFsbO2007nap9mH2yfZI9rGugUqIOGrrRCCOKc7zs/Puf4OMHZt4yhKZGKCt7w6rVdDxEei4TyScP7Lbr6eOQhpTFPMBOcNDwuPHR2uhPkxYhRlQ6J1iCqENBwdZLrhpdqnZ/4/mw2q1GVS/NWsEIDv6rFIvNzSRThmkg/Z3gOf/Q8J8p7YHAggN9M8AfY6c4OQoFl6oikYATRBCzn1DiF2bXOmOdbqRGO7ydSFDy5EExIJCejhvfLUdP8LGUs0yXNCDchUaewaJb1CU4SaozAbEi/E5QSOknB2vruvodmNNFpw/u0u2d4QN5f51mwW9+x4bkQEASuHxRkROMEa2wfrUZNvmm1XLBLyZzjjMYRvEEmAA3vMrobtluX4V23F4XDu+uo07Y2VABF4deoAihqRe3QSb4/CIdhNwoHd+etXkXEW7SEnWarXRFzE54PW1FVTd1mpyqkf93rumEuep1+s3tbybTr2344aLe6X+6iXq8dtfqPKMjGlWQK/NVsCyArRSFjUiZboNMiG3FMGRT4DymoiIYWwbCckEhcUSiBMWaKeOiPnEx+LTCjem7KAjrJPSF5U+Uk1gOT8g1Py4J4j3SWEAyDOigL6uC4rKfPRyuu+1b7o1vPWhmUDaafCi22bH1996A0/3j/dfNfMDSABpdjPm+LydatPzgsrd873BD958wMsNY4TqHrwYYsbAv8p0tLsbHgK3llntFIsKT0aAwpzsCZpqSYeYhqcC4u32oTAn1FGSS/wdZrY67XvItTLNVKApeBND04Pg15gi4lnsEZY/2zyy+J9wl3EbuGYDITUCJdxEOJVQVJ1GTMRbiD5T2RKBKCKSfnltmIWnwsnMzJoPRcBG/ISFFNXETPqZPqG1GwBM1FgRi9J0gLBNYXGfyXEvT0lEVjKbLFKsNKI8VoQtCUkhlJzlwU3YKKrACkyXZGtNXwZ0G/oxEZCwm8BE8hf2CdKstfq0ScY6UeSfHSxg/2rG11L8OvH4yDOJliHlckh9ojWa7fhR/PERd6iYNwxLiA9DSbktBk8c7Ft9rbt0HRrGB2m3/2ZjyhfscteR8tVTZmowXOalM8XRSiKa4FNZQghS2xnPAihj5NeUFcCWPMkeBsjnAMo4kyZT2lolCwYgvYUqu3W2jxiPLF0wSuDKBRJkQ6Ue7W9z7tHxx+Pjo+qfn//PX3x1dBD0Nbn2Gjzk5tFy9O1BtQL87Vzri3a1ybsZ2Rz4yzztgf521n4NrUvQH5yuy9AfnKBL6GvRIyM40gWUuF529kD/PX+kAT+Gb8eX6SWkx82xmkenA/506VvfDPaR4ZhL87EUKonDqAm9puz0Wq98VFamBnkv6TecTJBDjDJrYnwynGaAazU7K1jrSFmttK9r9+j7C18ZOy/01x/+9bwP82Bvap/Nqx8nmjvHavfoTbgfXVT5qnO/8CUEsDBBQAAgAIALe280rVzFwmlQEAACAGAAAfAAAAdW5pdmVyc2FsL2h0bWxfc2tpbl9zZXR0aW5ncy5qc42Uy07DMBBF93xFZbaoKs8Cu4oWCYkFEt0hFm46TaM6Hst2AwXx72TcQmNnQvFs4puTO4/I/jzq1Utkonfb+wzPYf8U74MGpHm7hpNYVx16SbpwqpjDtChBFRpEglQ/n/7KX3uCMxY6mM42z2TrGn4C6c1CKtfEDWNhGc0xWsVob4z2ziX+iDrbdbXtqDHm2dp71P0MtQft+xptKQMjju/DajaYwFiBPYAuZAaR6TCsLnLveDmkaHIZlkbqzSPm2J/JbJVbXOt5V/7lxoCtf/hqCwxuhneTyE4Vzj94KNPEk2uKbtJYcA52ea8mFCys5AxUw3cQ1h9oZNxuKKGrwhX+hx6dUjRpI3NoTel6RBFjuvZqTXNI0eY8vPstcX5GERFKbsC2rMYXFBGIZm3+8QONxZwm0kLbM/9FFcp5ofNd6gEFy1GxZNs1vX2jofyxiI4QJkdoyZ2+khM1JzpO9OzhdUnmR+7TzjsrBZEBDQdWbDE+vUlo/0JTBlffDmAf9ALFST0KaVdgp4iqrv81rfRAsqOvb1BLAwQUAAIACAC3tvNKPTwv0cEAAADlAQAAGgAAAHVuaXZlcnNhbC9pMThuX3ByZXNldHMueG1snZGxCsIwEIb3PkW43cRupSR1E9wcdJaaphppLyWXWh/flIp0kYBDIP/xfT8kJ3evvmNP48k6VJDzLTCD2jUWbwrOp/2mAEahxqbuHBoF6IDtqkzavMCjN2QCsViBpOAewlAKMU0TtzT42ECuG0MsJq5dL+LpHYrZFMOiwuKW9i/7M4MqyxiT19F24YBVvMe0IIy8VjA7F43cYutA/AIakwBMqsFQAmh9AngMCcCPK0CK75vnpEcK8aNikGK1nip7A1BLAwQUAAIACAC3tvNKpkNlV2cAAABrAAAAHAAAAHVuaXZlcnNhbC9sb2NhbF9zZXR0aW5ncy54bWwNyjEOgzAMAMCdV1jeaRMWqERg69il9AEWsRCSYyMSVeX3zXbDjfMvCXz5zLtpQH9zCKyrxV23gJ/l2Q4IuZBGElMOqIYwT80otpK8uZQaMxxCF58Lp4rCL0p1bmaxc753vX/gfWr+UEsDBBQAAgAIAESUV0cjtE77+wIAALAIAAAUAAAAdW5pdmVyc2FsL3BsYXllci54bWytVd9P2zAQfi7S/ofI79gtHQOqBMSQ0B7GhNSx7a0yiZt4TeLMdgjlr9/Zzu+lbEh7aJWc7/vufPfdxb96zlLviUnFRR6gBZ4jj+WhiHgeB+jh6+3xObq6fHfkFyndM+nxKEBlzg2ApsiLmAolLzSA76lOAtQzYGBGXiG5kFzvgfsUuNtIJ0v07mgGLrkKUKJ1sSKkqirMFSDyWIm0NCQKhyIjhWSK5ZpJ4tJAXoNd6b+j4ZeJnOh9wVQPWei3B65JWo5nxQck1RILGZOT+XxBftx9XocJy+gxz5WmeciQB5Wc2VI+0nB3J6IyZcrYZr5Lcs20NklY28zXK744zz0lwwA5h03GlKIxUzjNY0QclkyA/W1KVVLzqAGt4VU7XvNav4153zRutnOkcy7Kx5SrBI76kM46CfTJMKqf2etaBT00Cro1TMiT7FfJJYvs67dWjPMFcgFbxdk8sapCOICnWxpqIfc3AAMV1R3EbdOwaxq2oJYDt9HXHQVqbrtlVJeSNaWa+U88YuILlZIaWVxqWTKfjIw1lgzBPnFXrpvUNcRPdJae/kNvjN+oNT/Va52xgP/RmE9A1NaE5xF7vuXgo1kGNdUMim1sWBcpNjG7nFT5mPV0PTC5HOumwEU8TWXMYAwjqinp7OQQlEmqwCUs5QjbOzgITnicpPDTkwzj04M0GZW7SYbewUFwKsLdBLQ1t2Uk4zqOxNQqyCcT68QPS6VFxl+sPAd7Rq+sDl8buebouuDtwdn8j1EcxGgGc4smVpd56u2r5vDezKlWnc+mcJaBWmEemC4L59XMQlmMfCK2pWWqb/o5NfuwBx3lPDUd01zfQe+iWvMX5lU8Ml+6xdLUJGFGMwH6cL7sMUA/YbsMwlvToYhbkTd1wJjYN/dvK9ps+bp1ruuHOuxDDZ84qxzGzdRHUEcsRZlHox7iovuIqBR22rVk1EvZFm60OAGRiiJA7+GhvvPF6UV35bPFRYO1ed27wC6XN6z0OuFOQaTWdXsRv94N8PgbUEsDBBQAAgAIALe280qrWAmoRAgAAH8gAAApAAAAdW5pdmVyc2FsL3NraW5fY3VzdG9taXphdGlvbl9zZXR0aW5ncy54bWy1Wutu47oR/t+nIFwcoAWK+CJfC68LWaITYR3Jx1KS3RaFwViMLUQSXYn2bg78o09zHuw8SYeUFEuO7UjZrbUJVsOZb4Zz48UZxs9eqG1jzgLvN8I9FtqUcy9cxaM/ITRcMp9Fs4jGlMf1A+XBC132zQifmKABNeYkdEnkamI0HjXQRH5Qv6f29T68tcftFuq1cQv3kY47GowNFH2gaDCmt5rasH4EkeBGdElDfhp1WC+MvhUwwphG3Ahd+n2kFLnzQ8UZXEfE9YAvHnXb4tlnWvd6Wzyo3ez0OnjfUhVF6SKtozf1xr7XG/TUJsKNdqeh7Mf9ltJSULPTaQ66+2av1VHgbTLoAkobD7qo3Wu3W/q+hVsgjVR1rLe0fU8ZNJsqaMP9gbafTMa9RgM1m02lre87XWUybiDgVgBDVfrCgYqujJXuXh2rzb6CJtpkPGnvsY67Wgf1W7jbaOzb47HSaByce5hd3l0HaunpZO58B/BkCE6Oityqn0iu4XIbRcDs0GDjE05RSAL6qbZizG01mr1GrzmopZkpszjjywwqUhMikAXKKA8yrEtSNi4tyZdCno4891Ptccs5C6+WLORg3lXIooD4tdGfk2xJ51JGku1oVEXuiSzpQV1PfsqKpbogg+G5JLRkwYaEL1O2YlePZPm8itg2dEuZuX7Z0Mj3wmfgbgx6Gr6oyPdibnAaFOzDffGUF9tAh4qpMK+LxVNK0ieP1M80NuSngtxB5fseORLdebHHpajaFM8l0Q1Z0WIA+qp4LsuEoKUYtZ543hfi9DsHdkUUfOsiu09eaFRUkjTIi1Jss91UzadNxFbC2UW59wP9Kucz6DfhSljYEE8pITFBobBUlFK3yfnrR4zp63EvGQagBYKbby4pSULOxgvNup2p5tfF1Lq2FmPjujbSkqpEoiz/0ur2vzc73b8O66lcSST7Vp1Oi1hIgnUa5bBMZ25NFwCIpwsTf3FqI/G7sqh150wNE9dG6X8qA8zm+L42Er/LiN7N59h0FvbU0PHCsBem5Ui/TLGD9droK9uiNdlRxBnaefQb4muKoD17EUWx77lyQLRsL9zSEvp061Y1zMUc287c0BzDMmsjm0XRy98kMtnyNSTPmsTI9WLy6FNXqoUUkeOivYB2uSND8I+vPeBkAfHCqzLa5+qDYV4vHMua2gts6hmlNsKhi/SICE3VgeaqjeeAERFYuT8mvpDZJxGQ6vuVQW6M65sp/DjCkBtvtfbhh3/AmhmGkMxoWEIQEgfPIets+8Ga68KHoBARtCFx/I1FbiFp8qErgW2YmgWpqTk5fEfAZNgQeC9cQurQJS+Bd4ttW73Gi7H1BXIcatOqKGR9hpL8XFHoK7ahhrBdQsxU741rVVSEKMOsQLIaXBKR7/4LIsslyAlv7jy2jYEiPAxlIqsxvqqsyca/3kEgDXV6ptoTYHC2fFt5OwqmRC4scyV0QRvSsC6y69c745+LiWpMsb6AdNOth4Uju6RQGpAXFDKOiLsj4ZKiR7okW6iEFxhzPVeOichLE/6z9X5DhKf955e0dZk6/vLLB0wqNLwTlsFGGZTBNmXD39Mu3JbO4IOGiFw/a0UZB3zYBFvDpjo3rJ8TotgLtn7SpX9GoF6Nqxqsd+34cX+VD9v/wRg7acFjAzra2GOVhDCsxGLJgcXTryRomBNQN0v6OTR8cSatBGBaKYbJ0A/A3IPnCobcg0erQTzgsW04sNl6oI/i9FFCWNZqErXT8RZnRJ/Ckfy1VB/pE4P9kk/JLtnIwNolw18myrmtUmFpcQxnCoabgLlKkgpQfS8QZ6hysHe3OHNFshoU5vPAtr4rq9v3nuWKAH7eBvTtPuwpYoGk+iTO8jpZlP7xg4YkU5wnemfVNhCvBVo6Vrn6/KGI2VidazcLTTU1LE4Uop798nJQHcInU8deTNWxQIAyCQhfrmEVfhLnvPJYyYlAxxMV8NLJ25REy/Uf//29PMyRPQkVpdS/V8WB4hddE7/i/ctknMb/LoHjqOOiqHwpKZgeqDJRawuHljIV7xiQnz/lxEKSVSlggbjhKqUaKiCNouo4qnZzC0Viy5pg2wi2ghVBbtX5Z+h7cqtfG92S6Bn6psOYXxVIOl6kJq9sw+GEu+V+2RAcxH94IRKTd4zZQtV1efSHEvW95XOy+rpwfklv+ZDPVlXwtBvVhOZ8BEldj1fHlGtb1rSgIyTvh36wO7nUvRIO9yk+gRbOC9czIY+YPxMXW29vcoFB3MNBGo94JE702VueI16zb2nsRk/Ej4EtTzpmnYENM7FXTCGLtGPuuagdN8eaEo757pkPq4KWzCbHXqQfS2naWN775u1+pb0xHA5Z6VDO8gPxmN+k3/kb/hzxmN8WK4oFp7o3QscjecnsLm5Mojy9TOSAh4ayR6U82VuRR1gwFXeycc6klFDkDJhLR3JhdLyApsUsaHmD62csHoave5dbIfP4Iqcdi+8cCgOH5K1fzt4h97hPz6e2nAcUYD768r1a/idfHRz7IqEi/rKhn2pwCCHLtWjzcQ2lGJ9qUm3yvcw5wU3WzUQzy4kKay5LBrKZy15eSS4ULbyakSyp9MtCw/obPw3rlwI0TGHPxy/cBo80wpACHrS4NIhFYp59nV2D3cvd6JHcmdE8AF8Ddgjno6wQcoRCXskt1WtWJW95BthYcs+nO+pnTDlKzj2XPTCMoTwuZ7fKp/SJ5/M7pZwsg1x1H1dB2uoOuZjHLA6cFZPnsZNyyUi1quPkMZaTP9GtsqXnMKETi1HWpUW+561KCIXMPaELeM95f1jPr7LQpN58uXpMA1HAO/s3Bv8DUEsDBBQAAgAIALi280oKyjzg5z8AACV2AAAXAAAAdW5pdmVyc2FsL3VuaXZlcnNhbC5wbmftvQdUU1n4LwqhiCACitKLMioqCkiTlqAo6CjFQQVFAUGKtKCRGpIQC0UpOiodIoOCjNJECDWJggaHEhCkBRKkBYQQQ0mAEHKDMyo6cf6u99596651dS1hccreX/l9bZ9vnxNja20pLiovysfHJ3740IHf+PgEhfj4ADEiwtwjtY63qNxf/JDfLPfzFTQrjnH/EPTcZ7WPj684QWzxHPdKvtUBh05B+PjW1i7/58eDH53n4wusPHxg3/EQJ2qfc6Gp5ynQEnCrMp9ExINt4et9Y7eNQDyOGr7JcV10BPySuuO55M0Dhw5py//hsnnTSZ8/HGJ/8TK3fXZdQEv3Guj3jv3F5XAnY+xjUkZBqUcfM3OWkhpKPZ/LntDT8enQKzQtKWTCCk9JUFMLUYtD26pUOHP4qk4nKHWSFQVazALruUTwC8uu+HG/CDlBzyYnYLDsMHWOlIQo/zXVNVo4PoEVP54QzWY484EyotVLC+MA5Iu8BOeuQM4LI0y85srLNPxUL0XMhY0iligIQQDg63m4P/Q9VKcioqr9zAaeXR44Dz2q/dUsaPDyWfhMtsrhq/qJwvPD1Wxna3y9tuuKMZAQhWiT/iwIKIZ6tfErErVwOD95SdEn4Ylm4TN1FBAntGTfSXh6hgt4WnC8fO/uFfP4m6kXTXkcU+//5fL4tk0svPqKcTp1ig6pf2AiOMyqMSYay6a+jbfG+5jOzsLoN52rHzd1Yhilj9sH12XhooAzWX25wNm8mkJNOHy0uMJ5sWvyTeBNWAxX1Mp9hHAlShe5Qj50MWybTak99AsLerIOv0jP1ZBZNX0UILOiasRgifXaBn5JBgRdmqcUvhGhGWsta03GR2uwNOPNE/h0Grn6cW2PORJdQ/WrmssU3kKnzc1fXSURqVhXeQQ7myUuRKLHB/dSHYUFmeJCzcVYn72vQ8R3J64QT28B8uV+5IU7ikgz3QH0pQ82fkM23WQ79Aa9mIihu36ZPilHGqWjPebO0sI6HT0ED9zJiGPWjxsH38lA4uoxVEdKL6uqHd7TTM28paSAj/yskf43ws0bRQ+YKzZBqu+n7/twOyF8aNJT+4oi6CaHQEs+d0sTqNzgPojVHshMOJjdXZBUIuWaIbLpUuJ+Y7uss9tqb7oRY2AXmIFhtj22qkscAmeRQO7KDVni/uaEN4zf9KuDUILcao5c25okKgRkFCfUuFuY6fbREBwWeWZa9h4hRQiMYBFpFmPZ+tpqqokJAZuUE6ilVkGKhQ7AhGCNNGIMZ0Sdg6EqLjw0khatZvXRSFXULutJeyATSprONPAtYxH91Zza8sAGFTOrcdMVoyswVeQncPM6gE6a9wqbNpYf9m3fwxcduVs5QXh76qBXpoDLooECNUTj6tWQCWfOrDNZRMaVHTRkqtxAHYLUEVxrulAhGkh03OJ24mtYH1PsqaZ0NDu+UyoObhIcyUe9OxOi8f73QmPlm2wgRfPdw/1Ir1fZFwgtW5YUSgSfHia8AskPhdccG/R6MF08xxGRmtol0H3eMsO1Rr/lAnr9JmuTYMWrDsGVGZm2qrVRa/KmAl+WDc67EeXO1xEGQplUcDUjnHRB61LzoB+RCMwyXooHfca5WeEyGoJmgEugVKbiO8JtTm+FV+ogXf9AtIeGwki15fPLl/WUEzzyz2rKc6pTnIkRni1FmtLJRGuFrenrRJ+BM0IY3Z5kr5lBSoUNi/TrrSwL2r7xU0u/Z5nFpuIPhU04cyWzOGYq9DSUIIwRF+ph2R4QUCY2RoKcg2Nf4Alu7MV49wFDSFpuL8GVfBQ5d8rYZ0umDiC6K+gaPz21ZwGPdUMMePpF3y5RbZQM+G1yHlaqofkFzkn6RQ7qAROvoFKiz8ShkYKhnguLYN32YxEi6y/9Ctdn06cddlsQc8cPCuyFxTsAyZhbHHK8LtPXM8w2R0eopzMT9UJy/Kg5cixuogftkD6Oc97DBb+R5YdB7MUzPSmAVlXKswXf+lzutUZDNaKu7TX5Z5+kMXdEczHtkCMuP+Idpi6dTOotqpE717yu3g+P1ZlJxvRtIotKsYy4pxlNg7uFVzqngNUC9quFLuWYsQDZ52K1VC3mSl7How66pYC3Rd9XvXr1jEHHa6j00bRJ8ywzWlCiiJArKJcpGZ0CoGAKcVvMkYq7EoT35hLQWWbGfyo3jOSur+PQfEZKXmdi9DZduT4WDcP0DWKyzHyh79XBf8iWCPVARergePgQ4RICsvWIiTJrQ0NdI/LI4n7oWpm1K93yqHbAPVtVmsItu2o1kWg5/tZfKPi54Rr+S90OWxPBYBPZhldYGy7lr57XfyRLQYpvKPrihGX1dVcrpnR0p6xVoPUwwQNk+QbSg+jQSR1bVK91yzLzN0Dr1Iy5lNez5HoNpJP9jTl9JDtV86vhJC4oNpt40QpvoV60TN+8cGrbpZXklF9DHuTaQViPjUjyZIiuTZvUUjgIFjuCBktFB05vRYairjDY76i5G7kOilBFM8wBn4pGeHa1lGSMjV9wps2UcnleeoUpLTRe6oMbvXi2lbK3Pyl5u2RTGGZExHSAbEhUs/wL0m7iIXlA8tbzfYJCrcfxl9qgEs+IcTnVMCyCtV24uCl8CUY0PN4p+xzVLBrtLuFnrNyQJj+SK3GU3HGLJUX0B7m/uwtVTB+cI+aIrV4ZgxSXgwdfN3Vz1QH1/jnyJD3YV1FhJXuSoos0EdpJhNQ1ANGU4ahHC9QhrAhgY8KN0g6hLqrSe9lJz2PM81eGTxcf4WuA/cim5j+6ejSrOscB+JXhz05gP/JeFAA+xn6j83XoVtyjKi0pmrz966NaRce4d8QphxzOenDr6zhtpq4qfUtkz9fX+7ZH2Lpkr3LarC51/uv8QVJUROiXK98kDAp6qtJdo8gkkV8F5b5OAZQXppKw1dP5wt+mGL6ECFsz9c3Srl8P3/WIPwtnIVEtGABdfd9tMnkld7j25VtUv6Xo0y3XbPfXf830siQOfUuRvjc3HWgV0JS6+y3TIkLXAOv2fZ3EIOO4SYbvDO6I4JZvmd7PnxVx4BthumRztaZg+mHdvhjVr7OV/yT9gO3mz6S36354IaY5gWHW0KhOocP3MjQ32PJviIbsS18/0Kt1yUmGq4DI/liXEusmkImiAT7ubzqJ2h/uFYa7M3t8CseuHDcTOt6/i3uTebpaGKGbS6mZQarT+URsBugXRTH8lb9v6RGGf7iq4nX949UuQgOKrdDM5dErW2c2l4RTQUBFED7h0+j3ZX7j32CLrBCdySy5DuCO+IU1MymBNo/+d1EqJKWFTB9FkwLADttcgCl2fD9y87YZkoD7PPHwqNKnafmFC9zN1G1zY0pydxSd54pcHjZmukJW4DHtp8ccns4X7eJOJ79h7wyLrHA6jBVx8yZI64vobsju1bW7byHmpnnCTCjxSYTt/fqYKoOHxdVj0V+GiuKqNNE3z/eIkLf9R5iPfoGTbyP3nqD1nrQTLq+5POsH8Wu5utStNIui80fcHXfYVi0zG3F7JSTkHvW96IJyyTty/L6BWVD287izh8KQDqRowc/+31h4d6ttyFruNT0bRk09xbh8WsiuJP9R35//DMEVxtA1EvS+BsJ4dY3bO4dPaC9dc+aPrA+KO+4DSne2QOF77MyiXVbg5340sif/Ro09/4byA9zRD1qP1qz6a8rily+TrKCg5mTydtUDWisAb1tnRj35kvQ4QvTMH4BPigpVW6GIJC91kyjRR2ZU0RmnnY3SkptlV1iSuuv9oMeuNK7wdx/jouv2+jAa8mn1Sikd0ZXONBc6fj9IKKxwg4eoiFTsCnuQ1ratOlHM5PKW9GhZd6trmGanSCvMF7dFXpSQBVgWf02nqI7QNREL4f9BfOAVwulfJ36dwjWbR2eRJJ/rKYD9gis5O7im3f/ERI3oI9yWHarS6pf200xtEw1WCCcgJvIF5FGEaHuBGa30xVH+TVdWcrZZ2Bu9g+HENZp1GyRFpQ2zmMrqDQorhFN+wPydIdeqvO3vM0+fy4mQfF7/lbWUOm6AFgJ2BMRwgXcjvQUqcXc4boVwVqo9X+vH1C78/6vaaY5Iz8xQD2bdepsJZZOQIujcuygaZpCDgk5WsPx7Fnb+yVupNxY2ag7XiVbPvDlSlZsZ5s2sV0uolhI8r9qyZAAQcN4h+YnkUYu2m41TSxHnPs2cqH1/uNtCyAk+P3xWdz4BtDTXquoiv/ZARP8RoTACetlEbVcKiZ/aXLnzw8BNzcnM8KnX3af4WR6idYRM+MJYoEz9Y+O8z7zPu78JDDxu+c+dj3z7H8Tj9j/ccasEoAybaS3g3ngFWY6N0ORaMT7lX8KMCPI03RDCLeNoHkKK8rMq7NBG/Q+l1BV69V4R8qre5nHeu53E5YLYYwawMJzXNMKrRkQ+3O87IO8KemzHfIu3FH5luXq3Et8E0Sn8V2Shnz1PyLsQ863z7VVQgpIGSzeZ886b13ygXysNT4eAobzsL6DZ4kVZUp5Z+N3+h1zaRRUG5qd3TmpLvjvQW4uz3LgbEguG7eQJEDQp1jeQ80c3/H1ebiTo1w+KOqu5ZRJL9ihaBXVZ8vm+a0L0jkiRNeH5uby5crAh/sa5pzF/7IpalpkuA++x5UAtyjm3+Uw02shkaW4w+Nw+X0cH27Y8XhAya9rofhaq1EYfXMu5aI697bEEHK+DvIKgVYxlOVhwWms/xb5RuJw2beEgWbJpoG199YZ3ZVZMXkjuL3O8PTt5Fn7XJbaZnFuhfNZAfkq2AjQTOOoRST3EqfAPkWVt3HedtbE3HsHTwxEvGJcVb2s9bllr3NNI9qzxGshuBQ6PRGiHYWkVruTpnRbztBJQzXgl+Pks3JKnFwyo0XczJihaheh2U+RPoXwKBtkc7T4sZScjlBw0SBXWbtiEWbtLBw06AiKR0PeZgYz28w0Nory8hm9FqyHTJ0F4tl1hKiP7WLzqZoW5251hXmQiWunMOFUC/37Dpn3QhGu3O/0zDL7jmFJR7jslsynaBznyJYCpHOSRvnegVA6sKViQfz7QK+WheTyJWqojn2j6gtibytPC9R3Th50DY4/ixafC0jq3JBIS1lUTnkSYbzCciREJdb4S0uwT7v1ie+DNlHWYxDze3jXxglxZzT3ZFOxlN0WCjMGC8XAOkmloFOV/Q5aQ4dxZeXHgjJYkGPGh9ChvB/j3/UcwJ1Tl+9xUtpTP3I6Wk2Sl0kKa5jdk1Z+5Co/Du41EFrrv4O1e3U9HUv2H14lfJFiuzhw8pChq2mPMtlTa/CRaTrA11jlspA7TkpXRFBBf6XshjaeFOHr7NtNPE+RE654tPvSXD0F1KtOayJ2X8UtKrBss8bolfJyMW/cRxG/Pt3ge783FbOig8vTU1yOHEpn0lpmF1rGp1r1kZrZgUoG9LjPKiVDfJJ7tod2g+uJK8omAArRz7/77T2eKyzsYPAVS8Pb8k7FQmvEJIOhXrdRhR/YNqNyEmHBidS1Cl15c85B0JeBx6ZNyZ96Rtut+bw8QH82sb4yQ3ZKwfVItm5pUsC92ggaN0y55l+5MHxOd33hNZKs1TGw/VK0OMkk+WbaLV1Qtupczkl6oI99pZ470OqlJP3aFElIT5XHgjFukuYmn4I4ogBzKpOhJBM+IrUE08g32ab2mLCbsereqxhHx8teDyRd9gudB0vUHHPp9KnjHUo1OfV/oEW3vmsJz8Sn8reUF78ZbrDa4CT8vxayFLVy1UXZgRPOMcy7dHeeIjlUPx2YpRuuiSG2I/K2LLcRV4VO4pwDeqPNTKqspNW8bR3EDzlvprUAlF3JsdAi0Tg+z9u2iPOvpCGWCl5ZxqQopR7BljulO2MviA3fWre0zficPvtMVrBnlg8k4NxZG/ou3Vv0fjjk0wHt7ZhYg7XoeQlyFum58/hDLqHGv3SahgZDm6XCKwllF1F3Kle/6U+XfzklfNzc4UT3UCtL12UT6rd+n+ztCJBp1ndb9M8p/b0jcsjw2owPsXpqjTALi5MQof07n+6J5ehP0m8tPLoAGXl1hWbzp1L0CGy3gJFXnDWSdkgOGusyTt/J0qsPEVY4muldqchT6lcLipCLPvB+31ZIq0Qvf5Yj8HjC6Tp/sf351FdRTrI5F7/wQOIoBSIme8X5A2iZxxvp3nn5quOeGn6lddSGM7Cgy0My+hx3AiNB71vbZ9f+ehcPYhDm0iSuBXx/m6Z/88+gObZgD09Wa0tGoE9XvXKoRnBZLKWtnykMP0YnHtC20C0VbCyGFB3mG6QK5D3MhQmv1WulOc6LOmpi5gd3+8SG+J3HPtLHtsPWuZMZ1wAlvx3dzaFYXT//k3XT4Idt0BsMqJ+Py4S+tFgao/KycEZXU+VugBDPV1Nkj4UqVre8eemw/M6BHegPhqdLe3waLX8HyLtU+F9GyhkFxmG5+bT/O7+Cbe2deCyT1RumFmc6k8kbQw1cj8oV6OWTye/FV2chJGNSMdXogB36xEOkTflCkuLCgsytpl0kuT7FvlE/1wbxyM1CMzVtIWrpBibWAD1H5W6/hG6NkudCNXsQkqHEJoLS182R9ulSqLH1DVyfO4qoSrQ/bbl9t2t8yutBbAxigOxiUXdzpzPKHj95Z1Rx8mafJNHdadF06qWoxwtQjUTDvXGJH8I+Wsljyjdf5tdNUGWx5Hfn4sRg2nSsCNvs9T2t1d7zpB3TULY4CdoDHqoYpRIG1TdbJYgBX0CBQIGlBGiklFQUM7U/02BNbXeDoZMmzOklUuK1HJWblsY5YhSZYGJYFqocniwkM3FlVENiGIw0qgqu6mGH+hvWjsDh0WThvEObPO4wvHagNe6StkpGpApaIFg6dofJDDMTT/UGAqGSkpM7qgVC1aNk+JkuRYq5iGYLyO80M4R0xdc2THuOyjJeY8S34Ke2nIIMFxCg9+VjAhJ9YDZFQpFqmIA71ZaWjrIto+VLHHJ0pj3lH7mX5Tj0DROXUoN60vDp6lVVt6jKZgyxmJ/NrLTCumvMf0P1wJEqI5WFx4NDAeDjv6mmvs8K5hjZRxUofuG47iySh0kCmUPlD23Dm2YwKtrmOrIXn5vSnJF2NvbNwPq6ojbD2PANXufXN4j5P08u1z71+56a2fyBQ6FV1lbm9MaCcebyjkOtfiCeQuAAXedU6YB2mDvjSJzlSKAp44t3dzqqzgUzEMM/QzgTL+GblAqKA1rS7rbNuDXV3F5JPFNVB590UilGtyZbRUnFzb8A7y2njGQWI90evZrq5d3O+Iy1dYFIhbjRX6KjCO692ir98+dDjm3ks6sQVEbHEsF1M8dWJ4Rllsx28fbJXxG5npLlKXrC3m0lwG64B+0dfny4n+QW5effe2dne4ApGvkxnCNUxpJmn1/TNyqoo7ZRtm4bmDuKjw8ONcOvAEuXnTafyRbjZexcHUr1h0xURZ0o+70Iu1HG1I+g40s5TLD2sDXfjntOARZRUQR1RPjwDzTvr3wveeW4cvyNgdL0wN7F09AsazBfJ7R3VAvAbyFY30pJ5TuN+WpRw6RFg/naENkR1yfkOtOtXEveWq3Mkb69LceQcnqydyX7+IX25fOZd29s+1itGc093PuKtlYJWlxBrbvl8mjc6H71N7XLknvY5zjuF7vTSMsnlls/5vNXW7m01kS/6CKf3neTTR1c2007o+P2TvA3Vu3Qr46TQ8X553rU9Tk9+DSEPsMP2Me/avvT0euhjwI6AON61fb+8eCTlOP+GRyd4L+mczo+pOcG/odyC95JOQJxwLeTPCNF23tW/WX5HHYl7+kw2b4SUW1y9OEYJp7+UCSaAOIt9wYucjZiBUsziVIM9LA+1NJNbiJHw43cKG3uInrBZ1PAbQgx65ob39Ywbu6Msk6R4aUvWb92fT/5epoDPvTOA4QkdSxsKDVN7fWAvIejAeOFK07UJwIXRNPkZvApicVQ77EP/c4UE0FS9WhUlE1ow/vCgrPS4lc/U0B0bzEt8mw2I/aosgWpfnRPUXaC0oyyAJ4RuzG49W6Ug7qwbSLXXvdOqCJxttztL/LPsQ6k5smyMkIrWkRmQraPHFHpmho4UaBNOKWr/psJpfgVSThhMVptrjbY8FPDeHsjBpNbBLSBYmo8/1jUjCGvdh7rRsJoXqo772lp3UxRTSAbXgco+tVdkTeMtdLDEscFW2VfY7HNx+EFyd/2kIxC+kZCSYEUuaAFubHiWQJmZDYk/A2KClBso/s4IDTS4knVGXXL8WWGo0RXlBMqhkEUDTG7g69nctlE3UHZ3c+EcU/daDIKiHc2xVklgv6bcxBOl5kM0nJzDD9aC/N4Pkv3uS/IfCEvGNLsFphILQ5a6CtcYWF88FZjC01KP+/02wjDOKUDtSVW0CtWN7A6xuCoz7q6jDEqgeV0axLa6jNydctBHZLLWE2+gXk5T2md8R9zSiuEmmeKBxvuVQQ3bGcX+vmpp44qmYPP4rsmszpAn3XF+dWF0JYKceOiEvbD0fMik24R5VY1vkZuKW8ojS9ZJZDgMH39M484+M5Pg6sQ1m3LOHcY0r7EaqNhjW48WenbOinW6B7rzqM/veGCmAbpbfw7Cupd1QFgasnUnaDdPj1JxzLCMxrIIZe7CFiL9LHNyxWm6ul6W+W6sVtUytU56iD5DO8xUSQqM2pn6zutACT2BUxbn65ubsUtLaR/YmVxse1/pISHwaUUCwvJqb3yj53S6OOMyUS5oSD3ceBbh3KRzvD6FT+5BHfzltMf9O4HRFDCZqHLOAmqD7HIiaap6Ck1ASWNwbi4yNeuhfkcvkyv6+DHt0+M0O5747OipG1Jn9I4TO03Q4lPP6P4qN/1oYkI5BDlCa/wHNNi+vnUh/QawZtX+KgT12aJvuwTsBa732dyY+FRPZzEtMrzY2fA3LPi8yfhdHfm1sL9qLzMOCG+nHr0aYiUVUffU0GfTUgaxcaQGRg01f+1mcDu94xdQ6H1TJ7nGRqp9VXOxqmuz8z38dV4O7k/dLTUswxqwWRWcpKKqgB1jNRKkRIegQ9kVTXnTdBPq0esX+rX6sIr34j305UfcaO5YG/UicB+3pLxw6E2HqTwjyBsB3EgwEN/+dGNFzZj2jcrSEqE96sn+lPbu9RVnqjh4xuO+yWI5hRp/cOA8T1j2eq+/RGYb6btmMAHRlOjbC2Piiz2R0PM5ZlBzDMOJLxQVwSidbZSOnnVVoF6eNw9MhbJwurZeNBstWNr+jjwYCzczEnkKn/5cq6/wyTwmRVxq41HLuWnZIUYOoTNye3c94a376TvVqP1VhX5K8dROXem9M6uFmYHhO8fFeCbrv7ZdjGfXK4wezE6yI0+zJ6jHZ7y0SsZih3vGptWyzKyhCcLl4rI9CqtejTe1UqsJuN6jSIdtFvhsfjBtElsY1MpHcVTvsZGr3z5N9YlFWXlq1A3SzxxLSE9FZc8euxMeR+/tjvWsBcFY+3y3MXJhNPiEXaT2fIh+B306yGIf5p6qs6dJsIkyK4OpUy8HaIMZ6tup0rbf0lk7lXO9Ir+C7e1ppBhWVWd4xtkt7bvO/TUlNtI4dbT6MYJFmulNYBRw2o5NOWAzDmuxQ2qqVzsRVUdYI9MWgd0antMZrHXE+Fc6llQm7LKzbn9bJIQ8EXnBatpufQ6nye/ltIWbEveKNBKfNhkuNc41mCyz6sw1oq7sMeCr8QvoJAP99MkjVUf1+4trxhzX5BAMarC4yx21WazDE4/dhS1Dj+aoLXGRIH5h94UFecIWng8B4oTdmgihvj1L6wqragpx64hEdFz6qdsJw5BMI3nld/jtKqtCC9jYoSC1iGQMe+h3AiKPwrtoeJh6I9+EYGiODIc+n1kvmljgZ2LTbBHdzd86x9CfpxIFEklYx26nSJUoIP/ASQYkhs0z93D441xRHDeb1K1tSxvYdQKVDke8j2bDMtHiqpulR2FWhsMcICtgfNwiLgd1I2CcZVKJ4KkMblR8kgvYUZTBO0fxzc2n/3rCTMjiO88fWrc+D+MmUMQ83rlhUI984XGh4y7PAD8n/zn5j0x+lJgapQIPkSFjjpsJldkjzbEcnsNIivoW0qdvnOi3/Zgd99ZsjxuO4/u696FFlZtiLj9W3s8fA/xC4Ks1IkK617gc7EfGZczFSctu/2JWhwT284tniT5afkTvcuCrh/lrrwMM48rZhR2HucyZbuhiGk9SBRRqJGW3a/32RXadEbYuplaZ9n8ATLlFgwhfrPCKJ/8tbeYO3JTdJXvDqHg87Jesb59jhwzfs9fvGQnp5hKXe1y1Werzkymq9frLE0rQz1RqVn94MTnb6Qx6aFAUy60hXu2QpETutZxx0llO5S9njx30CEXUf566QW7uvT22Ejr71t6gYzKkgjs+nnvHtb0Gsek+17mC2LRXretJSa+KgHde4le9IteWn6aZqfNuIZnbsm4L8dbRr3snSsX/s3li2js3NB41+FULy5H/bCVx3nzsqfjrX74iwJb4n00UuoVBqZQ5QzgPVjbX/+9hBRckztWJWBUNRoNW2TuFulOOCHEhPHDmbzGfUbj2Wcx9ICdFKD7z78Hc14QP73TurmH0+FSqLrd3hBwRGuiVpESTpvO5LLbE5cikDCfNq5kpvf2Uuf2rVSNf8lOrRjXI5TOZ7mtGP17kUgCooTh+o0ZuJDqj039xecLP8UXzTsHjbKN/RGDmLtCjtHw6+bEZzbD535njSCp/wuMI0RXP7B8Jf2lxCbJc5n7kO6VthQdukIvB7zxxJwdRHiY59ZhyFqeDyXTOkfBhRmJXot+jCNFe7PecigyQPWZDUw4dut1XKwFazKHlZob9Cb1DMJlu3I2Z3onurtm0kztA+kPe1bCa0gFBQGu5pfqHmTYbLD1j0z5iP8EP1JHg9xLBvdsQXYBf7m+w473uPFMmTd+I9F1afuZtkK/MiRfmPL+6KhiU4J79HGx+JcTHbFFD+SZtuaz0z5gD7zYQF7qkUOG/yHop4xzeBsFXVjhd26iJXbxEO1JSzbVmJG/fOBO0z/CIqgJnbIE+7TWVfSFhK1BhKWgjd3CaQguGrXoFOZeKgal6bjlK/lOSGF0YUjDmxq1ovf4eNcIWd/C5yormK+KeFqLQ8GWOb3/uOKUeQZxBN4wsdLfQuBksxlb16rUQzJjRfLqUQ13nHRtgqMy6meq4LPTaRHvkrhP3mZX9VAGPjcm761c+pAK7QZpsVZl6nqpDMJE9B+rREufVP3Ar7hmMSQMXKhNfIgbcMZsvHj3Y9M/dLC5vZqHkiPJC3AyMRadVk80WOb3EVYy4BZUwlpnuEiTLrFHWC2sJXJ2FVl4m4fh95gKPJRc1cSuSgarFELFQMYuAFpsQE+pBy2hsEB1aqosTG9y5pEDI4CiHxnUc498wh10h5Y1fpByrC7zohk2XkjSYuWkBWkozEPQFyanmMvCPYOEU7HQmgI7hLNZdUewGXbZBmutwJ9Ct41AwQ5DYaotxLsREhB4QX0h+sZS3CrJ+4QNUfsP3KKvwRehC4hWvBWKK0EUdnEOB+NqnMQS0yJAj3yVyDic+kJigFTt8KXG/8PrQtuetnZ6mXAPMwr3X5LMQXrm+4hX+ya47RZnStx6JHV9pDMk+wst9V/d5I/2LUfMqB/9t1Cvk+//GqO/3HfunZ4znE7YCuQ/loh+Fx2t9M/gLu/+2/Z/s/mT3/wG7uDNV0+8fF04uvS9c8mauQnxYVUVeyCf3sKc0OU/Bei73y5FzZ+PJY3N98WR6RSFPv6/oI4yZzqBNKEMnivuyE4DvHcVlHfKQc0oJ5Fk3Z54U4+WRNuED6+Wf39O/ckV5n72PKrzzOkAecWFFgiosrugj2LiuZa+oRNm5j+cVqvlk5VYWkgFPpFok/bM3XU5XonzsbV0p8a773Ewn0lYdx81Fr25DZAMshL6I9AXukPqH5mAMhALt05OU9tVU5ypba6WyXa4KW5gjaXBmlTF5/MlzT+C0nEFyb7/41r/pUNIyWtlW6+DphkDhLNSLak4BSEBVSa0dX+dWXP+la7acn+RQrpP45rNIGzQ0szxWPAAzWm5u5l6lbx4xBlOrhrlkvy66SQvcjXlfMPmJ251/X8MNYcRVgoAcsT1fdScv93Muz6Afxl9+73IPXHb7516xAs9PJ5cHUPsmufznODLOie+Xqc4jQ2+dqP+Isf/kmr9v+Zg2fSWdbOHPx4taxXD5D9oYtYc+94IHmAr8c/JfWnn05bjvDED1NtZpcyHD+1MTONr1Byn135JRpmLx62ecj8t9umlZPisRbiH++bhLtgxfzOLsutAv25HKN/wgpQE7x56xtX578bknkfBF5NcAFt/0U386rlDDd2ioMKn+cU3PP522uHzZH6M0wvFwLjXq9rrPEAn7InJV6ZVm8DfA/j7eNSpkthlRc8CJ+jbzU1vEyx+ktPdXIz9Q7N0VW8G+qOKbhl/5z8dxFpp86+bHt0x5FzL+BdT/gdL+k28usM49uPa5TTTzi8hFhGK/ab9fAfBb9c6at+2hpZ7/0OOo/YOUon+3Jkqobfks8tkfBHjEgaWwmOqex5/6sntv/CCl/x+b4pFrAA4DzClLg4NYEyVVXvqDFDo5kybBLYbONuAhsH4Blb0L4ai5um1B9L4SlQRTRpcC0a+TU+rMKj0bji+zKCOWSCSdZnRV3GeGz9rSRBODj53/1g0ht+xHBkjHhbMyrMLAV1HZHaZNAYIS8yZRmTTNpQHN5ZH7gjL0RbxQ4PNVpqyAPPfrAA+x5D1fsFy076PL+y0LlzWip0D3+tPtOFtNZb7+rAAq+0P3cTwWMmR6ZtKn3y2ly8JkI/E1JV1/bH46pDmkQEQ9pwm6qGEeGz7J0KurNGSdkw8JpxiTu2HvxJzL03Zp9flXTTyUX9iSaale9FwsQnfJ6EJ15WPjT3r5/aP15Nm69Oz1zFZ69ceFOHx2SjzNqyw7a6mQs1BYlWOUw8Fz8IQ/ThFSVrV5GMjTlzdrYhwpCuS5V31h8xuvp2+6RZAhoJqgTzqFxVEL7bmTmZodBL/hxsjwZgdQR5o+pziB3lsc55AjLuRKHjCc9qRzWICoLalzD9GbeAWhj/SE2SB9nxJtVZdAaUNef2bHNI/oe0ooQrlp/VRF3xrJtdcBrclopmT0CNBT5UAJEKahjNLv8aslL3EwaIm6pTp7ko9qmR4s86HC/Bb0NumufqH+xHXeLNe6L9YT/89c/bZXeyIBVKtVkF+A8uy5UOIDilGb3ytHYde7mAwMQl3aS4HpkOP3nllBDjavy7RV3R8Hc65hajs8baV1J35rCFc/QsLnOsCvVl48UJclt0ZRVKgHKlR39KrIKi7Z2lNkUrCLvGj6Gy1mJEAN9SzgL/gZV7ksnLAm35u58Qf0FRHsyKexWp9ZSt4SB1ffU5Vnh7NwM3aCl8Lg+gt0/SvJ7gHq0vXobUOXl8ILERoo5pZ69J5nzG1eCh9EhBh9tlqpHBhTOpr9mn3TD2+vcPTMHxUqsLXfulJh8X+sBW9RP13sNTD9KqK13KJNsSkE/vJS9wPLNtKSsUJf8uFbzq0RlMYrXf4kn/t9SXOh4S+ftvZSpugmdMX5t5P2xOOW5ih+sydp45YOkqAEPBGFBw75eDPBz45hh8L2I8W5gWh7VpmmxdEvgeije08UEdrdXR1WYEm+ZF63xXszT1iYqQdkboXGWLB/J3JDzAeAahzWWr5w8n3zp2B4/pOvmAKujWpeVUN5EhVmX1QtttJtdK5wfSWCRzec/26o/e7o/1Oo5cnhD4TaC4uBb0IC7YM/4XPLj4baI6tLYdquX0It/kdD7WDhnVePqyo/hdpdcj8aan99RL0ptf7bbOx/DrXyiAxdp763GZ9C7esfDbW/7fdzjk3mqcX/DGA8LepHQi1PZ/EjofaV87Y4++DAz6F2z4+G2ru2RBm1rZ9FHvijoZanS/+RUPvwWg9GVvtLqHX7QYA/oHceHnx7tu9TqE380ax315Z2xsvoL1mv0o9mvf8HmGJ2Fs6YPN+cQQvs6M+Fv88Nav1lgXRSPD5DLIxwSmK2wCVU5quOabd+B7UPXW4JF9bo4df44swWC8SEGjdqud9aGSni9QDLuYfuNQUvkSaRro7YCBje+J/S7d/GubdD5GNoT9l1/5y0/BOi2WI8nlb57/gTHwTgsPoNMPS4vlWguX06wo3cw9eFB4KN4XgKJuzqUSY3HL58IBMzHHfry6aMc58L7pnMwuUNetlrVlatnwvuL3vyDlGUVuGRnxi+sOL+7H+X82ZV2csFOWRFU9S9L+c/F+w8y/mWSe6oj3BneLc0jaQiYQmcJvJiUzOz0kdr4IXReD7v0t6iJ1lEEMPqoy04XRAHTqcQYouKmm/s5Lk4ofUGLyLUoRQtImQB39lRY817wNNyy4Cpiwt8f5L3npoHVlJcxFn0OuT68+550nqTs4w8Nf8ndujvrDL73eDqWGvglVHgd56t3dY/yLUH2YtuGZW8e85kL9gtW4SUQUfed5qgY59tX/ZD0Qrj7d/p2DuUthyVY8uLrfu+s2CzkleemrLokf4sLt7Nbyt5/Y5aVoiL96r+Cl55d6GtFBfvLriVvPJcflopru9hTfonNH5C4/8KaLQ3QQimaOhAzLag5Y2VfUw7G1O9/T6tgU7h9JcFbK+kBHYCgsa60dnJml2cJpDz9/TlmoNofUsVSTK8J966PHFemqUKbKaAP2GrAWaQo/ZL+Yj9hKWNAHm3ShOrQRNbHcxUgc+9K0h6629QlnLOnDVNglF7kEIbJ3krDrucGjzzX27/PKv7F53MeOxXny3XjHMxAqiMK4VpIEj+rLFcFAZaEKLBAaHQsEy3uKAJ8ycK5O5FdANoulEHHGZaoVLsqyD6jAWEsStsbIDzQ5PPr66q6vVYNMD0oGyYs3ep8YuT8QVqvAH6y7LSWB6iB0QkwWrJ8INqSlYXTZStQoxvqqrcFDZUhg7dtpxMnfH6fZAzTSleWt7mWWVlaaess951PjlOMmHY3sTyyXqC1DgtbbukeLBJImsdB2UVsluF05THLj4DdDaxjwRIadRxKMBXRhUJfuIDnsVwDbI+JwoOfx9kCQ+27BzjLZw7y8KZ8FksCY23MEyl+P7pdr7ar5eYIlRsHZ+O11c7Hp2zV57KoMitO6/eYk0lbDVNjJmd2tlBlhE9oEPClG7qaFB1dVYvApMhDxAL4dSnFSpRpK0Bo5TiJrsy46kq48p43q7j48SNFTG3F7w6IDcQi5wZ47SBNRI9fmVqs/PTvku5tDECgkLkZ+gNUsvU+KJzjD3XnZ9r0R+bX2SRrtwiyDRMQM+29cxEAnL9gydlNeZDeNuc/Cquzd0PXG81i0kTHbnLulACfzKfIGxkOUdEbz6gpmIV3izthb5tFdbI5wWa7b+bxny5pxhFT2ftRya/lUygQTGw5y8x5Nzbti7OtnumqirbjXjbndXVZbtTCk2IhC3oR4QXwquVVHPeUsSFs7sJ+Es7EKQHmjRjLXYoaVu/g/otwh3iXwmH0uUT/Erj4BoyBLSmdHSgm7PO/ejOrkjJYn+gs+C6Nr5NHYT+c2E2SHMQCsMwJyrN9ymdzeXtJa2uLE8feEftvWEGMHWYYSe8R6SeJf4s4eCdzPFSNTaV4AYNVUGOwQA9CApbzBVanB8ErSAUZ3iRpg3d2IvcNAu4lMZKPmeuARKXd91Yd9mY5b2ecFvvNSU6lcoKfYL4628g8W6XvrDuZzT5GU1+Jho/ofETGv8bobEuK4I229GvwqGrWDo4eL7kLVeHiyqDD/MiRDWOf2fna7tO13If4HdK4KIB4KsjdvwbHB595z0MjzyL5DbYIjd8530SL2GxSTmAHUW2vKFVZEtw0eGW/DsLvvOuD5asppXQcZes7+gzK/O5x3EzoZNneItxA1PbKZXL3P7vCHG/6dWmRxGiT8p5w3rnpFu1Lpe569/pbLgeJpx2jCubi7yxdLIXH3KBy5zYCd5IEptdo5/Nlc0Ab9t+Up5Af8NlbuOfvC1743s5XwuubH4q/qfifyr+p+J/Kv6n4n8q/qfifyr+p+J/Kv6n4n8q/v8oxVdP/bVzp7/7RwpYJ1Wbpf5RQJ9X2O1TJBWtz0LaI+wU8u5633ghFk7GPF9YFucTs3SF5e1amA2ftmst7kEIPvqy5Ur28y49+643IYe592RviIbsT1ewKFi/vGgimS7l20GPWvPVBrYAx79bM779JMJyH4R+WP9DCPpes6Fy/KqVp8/U/tf2uUW9deqE7fNfn/Rv+M8dd5cny94Y4mvpX22U8/nPfX1YC8Cw4RbUNx9ykPvPt0o39500ooTsVf5KAOLfe/+y8sI7CUT5/01vnI7cj1z+PkIVAc4oqZJAzNVWMWtosCq8MnRiBOOGdeW4gtwQW1zWaX3Fww1kmWfVSzi1HXYjczeGM2PDefa48GanyvjQQi6QvGt38CSmzFh6rgONKWW9dWa/TRPjj1eq7iJ30fLT+aqtZYxXjFbm0z/uzFloWksi5Y7FY3Y7EdOpDjmnCWG/nnXtZ93tBNmjxgb7snDbQPOvf0OabTRgVKH35mpw8mxg3jLkXA1WJrPak1laCKPuaoAvTaPIsFFzlUrWUhceGPSmzDoU2NDoLJKJWJo38OZUEGCTVqXghCMawY8yLzZOzcFYRDK87VINfvbW7S2Zbv7OJM4SkxZf08wKOx0W2Trqq8rS5kAvkt38YHoen3rLXbVmTnpCUG/mmndNRyHmokrYv2nooDP+TMAXnw3DVRlLP0otr4Nrwi7dsKD6gaHEs+Yhf5WpmIR8SBzebBuNshSQJ9NC8MaTS9C/GBoQzh2/duCLiEfzVWT2ZBUnodICgsJvVoZ2VpECtVpiZl1THAwSGwbX7f6jtTlg0xJiMpmq8zsrCEXZW6ZJPz2od20Y0m3MXJNt5ynQncDiNDfKMcrldT7tLdCeow/dsSko29RsAW92eBvJaWfHu1UPOQ5VmSPtgmc2JqXVtk2H6B5r5XuFsFkt5BqJw+RoWUQSLTQsIVDGy6du20i+jBK49q/K+8wWjdNGwzUA9/eepNNELk0luz+61XA9Kt1wnVWQMaSfCkawSC6bOk3Pn58xHNAbarzrxlpXaGiK2ildXsclz4NLXjF5A0U20O1vzxuJLEf17GKcO0JrS8c/RNE2omXwYQVrc4G7pWWra89blwBLYxJyLhmZwsj79tj1X9rWm/47WTnKK3OQ3Fa0NXVY8WVCwDYFjtcMcbbNXHew7RgnXerSaNL0rdutlGiKWC6E9fvz571LGWG/daN7t3jIZuxRqIefmWSOA52ejO/9+3syLWBVkg/8ZtO4IeNCM94wc7qjLPQ9e8OI94YEMSFhc6TGZF6WWWydNRkMNDVrjR7xmtm+irCHva0BJr6IsXXpUUVn4TDDucqMXaDOyyp7ft/3chSSXqkJYQWrgJOMYpqp2exyMq3xDMy0APOpQ9Ps6BbnaZhgDqK2ybCqnRzeCc8MUXh+Zpd16Bn1gCxbFzL05TTfQQfJBDHB3dB1fTKj5wXgcbb9t6SycGMqoUbBb6raY6DnQUGrMEtzCZyQvbMookSCMyM9m/T+4/bIgN0CPphiEgZLHnkfkoed938XOuAmQ3mvzSy37QdkmVX79bfAVm2WjIauT7+0vrLi6hgdI2ZVLXRf3LUHKlpHINrc86Jtb+kwJE22wv84QLJThScyt9UPJ/TZ9SffZgHxeaxL1BTA8mdngp2XppKCl99D6P9MKpOlVP6RMoY7IDtw7+xWEwiLOzTkRliezEeHqLfGhNkLqRUQSVogeo1RUh5PvyEEjxNZb5Iwlwtd+r2zcDMS/WUteOUqAn9Krc7U3Hawyl7GMXBruIX6LRRQktPHLL6uxvLIGJTJeQTRfR+KiGZQFaRE6i7GtGy9mrZmdY+CeNl4XVDPK1DqfFDGhUMtyihDNTmnGRNLaPZzO8bw6SwcbbGZNrE0CFoatMIyEPNJCMPLF9N0QJeW9j7TLK6NKjN4qtI2TfIS74GlcqXKGrz36XX3zezXv6ohjM+6Zhiik7qiHMPi7UAx47Z91wDM9O2SVs7Gf1QXtkTlXKcQhQfoDKg/FIIVVAaxh5RL48fm6RmbzDo05enhGh58QwSigriHy62GUvxuhbkQjRdX3IIZKCj08IQjDTIUJ+yGtelOcnteB7NSMrrwavUElMwiKbADFjmYFABqvtFzMvHm7Wk3A7F0IiHzTrCJzURD1ginNwv3uBBTeRP3wBMFJYMN7DUTUPDdx3aWfgxY5ZFIVviiyxqzo1i3EY8lUymEQlkCnuyG5bCwnESsDcNvG3wjAj2sz2iCx/q9vEQnk7DBI959VTUOQMYWJ7cqf24KFT8XWh1vXmignLDwctBPaZBS3DcXuggL9WK3nh5aIlGWuNkXNBIAUTWdBDzHSUhkjpaMxQuzuupDqvPvsxcGZLDl6HOZj2fzZKLL+Q7YZTq3pRyl0yDXAfSeqZ2Md0BUspa9RIIx6G/DtO00q05abMf6MXYFj8ItumXxZPMozAC4pHcky32AVu2wlZOTumR1R+dgybvJ0F0Qf2iZHkzJ75AUAvXKfukJmxhInmDItsQUMsDlIiIDO8cvFj3SQUigplItaJrLkbZ3nL0Ngr2lXAjNOjXVRTWOOfgm1blVRMW4Vcko1PrqtQqYcmj8hWkUB2ipfmt7mGNauUu8sABk9kM52eaf96nJzyVxEQQVAhjibsd5x3ugm3wiAVSyYyuOokHwHSEGMtj59wSUqerhTxSc6cHN25v8ab71t/1GyGn0hUts8yxcMZViRK8cBJevOZjzzrIDbSqsxjI9u813Zslp+a3/H3NEzMhLj9eDZTTBpGzOxQHTjhmPyp74TPzrIOc/TdAE5mqhnHO4N1m4y6fP/tJ0UaqCQBQZef/uIjbt0xchiupyxSd8RiAzwCWPHhmufS/vimFYZVMgWWbxmWh+M0FBul6Y3bAhWq0p0Fjk3r76Q+qShIzAxhQhlkdd5k5pEQXIbArXKUuKfnxNxHyqTNqWBGLxdp+L5wyDBvxz2whb/oKwwhu4nhB28+YobHLnsiJZfX8nPvdzkLdzgiutl85uaLoQ7lmiIrDOT10yzg8jAa882ry3y+Bxid81SNC+pbN3rKYrPMzj27fVxnWhH+0jSWyCA5kM5JgXQnhTsb/x9P2+wmW0KNZgO/cj1bJwy+ilZYa9zzOWpAYvaiiP7yob9sm8rIRmqaDdsnC9ZxnTHrtS2neb7kexgkZ3iUZ5iKT7gEZ2u5rSqtyYS0FvbcU/Jlv+rbhesliuCXwUjKo+7KSfT7XKyj4V351JJasVZ8yF6r6iBhuLqdZemwNjAl0mqdl4p9pebcPhWZrYYVfOdCB+3ETXzmXhdO7VM1Si8NoaUzP1Dxzyg8fXu5Tvbm+5fbUSnGFoMh+iu4icbbVU6VveeNTFnqQtTaZhuKbNnIRPUuCT/nLvIsRe5hWUVffCPESHKkO1De11nDZJR9+kYNDrFVOtitwhTlUQnY+ONFW8mgajKYRpLj2j3DhGT9+uxZaOGCOuerovUx8HAatEU3zBuCSwUjIpC5tLSTMuMyV6r4p+iiSk/GnIRhjZufizqMTz2cA2G73k5rpkohNh8JxbAZAE1JoO+riPs8p57rpz18FBFVsJGGImW6XGcWtiXGCYGDhU5s9dcl3BmxvuTGRtP9EWeCm1u1jhTePbma7VgbulvTRlDU9MtjAmS1SiyrpJ/OXiwlMkAebq/RRG52Cz/T9N6olITxQs6LZtf5fVJKPPTpWjnAZfwG03aEiDrwm0yTY+G9Q8WF9GDMhWGiNz9e9GJChYWFr1aJ03ioYUpACWKd2PTLFV9RBafKPJftNqdl9c1LXbIRf9IRGbv/7x4EXSYDGtrpt0DjG5S5DaJMzckl/BrhgMeS/0B+zxi8seL2aogmpNc3ks7bMF+acEBei06mxqPbzxbcMghV1j6zzr/tFnJiCX02GmqPCIxZwEbMFs7YOh0fkstMTRq1fSN0k2EPrsvCfBDysqm/IRXht9qghUMqotBdCGljjPJ6nzetqidX7jzfC+NmQ+5BrgnGuBPks52Aa59ZePL/wnbQzw5WZaePiIJ9yD6YlgeFYhFnIRU2efCCOmtiEuMfWlyFE+knkj9a8fnqW0xFRYxUoICdCNk+LArJRCNasAgtBm63a8/CSkJu6cvwrRpb/Fscha/PAk9Ew+LeHUp/1z/SwyZ+kDfiOeLNpar+zTPAjGOXgsrOZvHRppWgUxZqUOXVCXtLq0uxOS8ADCaUoiku0TQhT26S8Wn2kfb/GJC3tJLqHPXZbciW7DuG8eh5IjfmGCPAyuxdwmH84yWy9aJy44qAxoewVaO0lm95H7YBQrQo87fNoAAWGOY5fGAUhXpFnkXgBy3vb80NClX9Vv2ZFLKuIE9Wj+CpwmptvwIIRmmkYkVERCF0LSz0hYRVWdVJdk7c14HeDlzPVi9HH2ptx/drwWXUPOHV0gYcEdRYtnqB0f5KHOtUmYmYdZZqreoaW295kHdxcvKmaiOPMobFWrBfGD5V86GfySIJ+kmAvyIHYbaBfXgT0JevW8l9bcO4iHI9S2NzNzlcKcEbFdNmA4JK89ZKgXggprNCXrHnqdGtfu5g8ynZQ4+U8xS8Z5gljdTUICkN2UpczTxMHlDyZGCXBruaElgISySUiDBtIcvDq5eescgkPjrP64DUGAOZFsTH8VHX7Nj0pc/Ud3HIJi2dnop6aMvSdWV8EYtFV1ycFROc/1PV8Mxm/6aNqwNSbzQ3fSuKjzDvyLHOdzaivQz2XGT+CUpY5Q6lYL9aIm6OYQFm6WBCyaeT13crfkCcbfhB7/JyjJLlddgYUsMQ22QXcF2oAy1UtAHCFyFjqxQGMtfXvNZcVNQFlm1cHBRo4uYc78YJVHSltFhJpVROuORkBQJoOGI9YhjOxXKvoQfOtg/D9LKWA9Sdp2EJPsiH7KNSbETlboJDtksoLiwVnKeHyPaxY5RnhLscmq1v7lz9thpdbUcWzIRpIG8rEJW2fGBPRquaKaN0eGoNoqbG7kVif9BZ9Tm7orlu2+9+MulEfe/esQ4+kscKVdGSg43LrbYtbdep4YXGBdC1YprztENFzbsj072nnuhcwkaT2JdfsaiFUCqmJlgxbUssyeQ0UXa0GLtd40gaLjXfSb2LmbTGtVgunDXXDsMjvhjFqVUIiFSbPIx2WTQAHtm/OK7PZ8Xx2SOSg41jXFsZsMmbBUHKyQnzEhsRnIP8fa8g7/Vbj4V+EEieujMxXX1D0ttrZp3TXuWnJQgA7PhZx54JpmSnv4VAXOKZtjUfQgyyj1xeMqVu1rbh1i+E7fxRR4c4tYJWulNePzGbS1Qjs2j2/vNcDON53tdew3gA8acPMJFfaoJS0xxt0tI/MPxyDjbe74nuIve93LnyFlBfOMalkObuHezvbFnqZ6kqNya4zfng1Wl1QAdh4ibr8+ejYnWFrbyVl3/iICmayvxMnAZPSjESw0LScd7wbg3zZvh+jWwIt+WZd4uOb4+27rMXoYqzIfu6TsaZ5lRlh/3InR7Ynqq+GwaeSXlhvKyPSSkCdTPiW03Ye+XUhAvt4mOffww5Hn37wX6e/t4XISvFdiyL++Hw78NeSr5Q1krbDyQmsC/Bepdd8uuGgVaQvcXmUyM6jC6UKSu5BJvx/+9Zulkc0SIaPbQPMx/37b1PIruw4of2iZRGAbN96SPLz6mzvL3Ja/PVopJjQwvpxEPNyvcOT64gswRYZUHPRk5bWq4gc4KGfwNQD9aqczArb8gazVq64J/OuTp41mM6xWJtqZo1JoX5HxRjrOm4/77/BB6wMF+12u/C9QSwMEFAACAAgAuLbzSg+F2spNAAAAagAAABsAAAB1bml2ZXJzYWwvdW5pdmVyc2FsLnBuZy54bWyzsa/IzVEoSy0qzszPs1Uy1DNQsrfj5bIpKEoty0wtV6gAihnpGUCAkkKlrZIJErc8M6Ukw1bJ3MgcIZaRmpmeUWKrZGpiChfUBxoJAFBLAQIAABQAAgAIAEOUV0cNwDEewAEAANoDAAAPAAAAAAAAAAEAAAAAAAAAAABub25lL3BsYXllci54bWxQSwECAAAUAAIACAC3tvNKoLhfFWUEAAAEEQAAHQAAAAAAAAABAAAAAADtAQAAdW5pdmVyc2FsL2NvbW1vbl9tZXNzYWdlcy5sbmdQSwECAAAUAAIACAC3tvNKQ8g8+YUEAAAMFgAAJwAAAAAAAAABAAAAAACNBgAAdW5pdmVyc2FsL2ZsYXNoX3B1Ymxpc2hpbmdfc2V0dGluZ3MueG1sUEsBAgAAFAACAAgAt7bzSpQwfma4AgAAVAoAACEAAAAAAAAAAQAAAAAAVwsAAHVuaXZlcnNhbC9mbGFzaF9za2luX3NldHRpbmdzLnhtbFBLAQIAABQAAgAIALe280oZBAttWAQAAB0VAAAmAAAAAAAAAAEAAAAAAE4OAAB1bml2ZXJzYWwvaHRtbF9wdWJsaXNoaW5nX3NldHRpbmdzLnhtbFBLAQIAABQAAgAIALe280rVzFwmlQEAACAGAAAfAAAAAAAAAAEAAAAAAOoSAAB1bml2ZXJzYWwvaHRtbF9za2luX3NldHRpbmdzLmpzUEsBAgAAFAACAAgAt7bzSj08L9HBAAAA5QEAABoAAAAAAAAAAQAAAAAAvBQAAHVuaXZlcnNhbC9pMThuX3ByZXNldHMueG1sUEsBAgAAFAACAAgAt7bzSqZDZVdnAAAAawAAABwAAAAAAAAAAQAAAAAAtRUAAHVuaXZlcnNhbC9sb2NhbF9zZXR0aW5ncy54bWxQSwECAAAUAAIACABElFdHI7RO+/sCAACwCAAAFAAAAAAAAAABAAAAAABWFgAAdW5pdmVyc2FsL3BsYXllci54bWxQSwECAAAUAAIACAC3tvNKq1gJqEQIAAB/IAAAKQAAAAAAAAABAAAAAACDGQAAdW5pdmVyc2FsL3NraW5fY3VzdG9taXphdGlvbl9zZXR0aW5ncy54bWxQSwECAAAUAAIACAC4tvNKCso84Oc/AAAldgAAFwAAAAAAAAAAAAAAAAAOIgAAdW5pdmVyc2FsL3VuaXZlcnNhbC5wbmdQSwECAAAUAAIACAC4tvNKD4Xayk0AAABqAAAAGwAAAAAAAAABAAAAAAAqYgAAdW5pdmVyc2FsL3VuaXZlcnNhbC5wbmcueG1sUEsFBgAAAAAMAAwAhgMAALBiAAAAAA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61022194333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333"/>
  <p:tag name="MH_LIBRARY" val="GRAPHIC"/>
  <p:tag name="MH_TYPE" val="Other"/>
  <p:tag name="MH_ORDER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4503"/>
  <p:tag name="MH_LIBRARY" val="GRAPHIC"/>
  <p:tag name="MH_TYPE" val="Text"/>
  <p:tag name="MH_ORDER" val="4"/>
</p:tagLst>
</file>

<file path=ppt/theme/theme1.xml><?xml version="1.0" encoding="utf-8"?>
<a:theme xmlns:a="http://schemas.openxmlformats.org/drawingml/2006/main" name="自定义设计方案">
  <a:themeElements>
    <a:clrScheme name="自定义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14577"/>
      </a:accent1>
      <a:accent2>
        <a:srgbClr val="9CC3AE"/>
      </a:accent2>
      <a:accent3>
        <a:srgbClr val="F58344"/>
      </a:accent3>
      <a:accent4>
        <a:srgbClr val="B086B8"/>
      </a:accent4>
      <a:accent5>
        <a:srgbClr val="114577"/>
      </a:accent5>
      <a:accent6>
        <a:srgbClr val="9CC3AE"/>
      </a:accent6>
      <a:hlink>
        <a:srgbClr val="F58344"/>
      </a:hlink>
      <a:folHlink>
        <a:srgbClr val="B086B8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FFFFFF"/>
    </a:accent3>
    <a:accent4>
      <a:srgbClr val="000000"/>
    </a:accent4>
    <a:accent5>
      <a:srgbClr val="B5CBE7"/>
    </a:accent5>
    <a:accent6>
      <a:srgbClr val="D7712B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2751</Words>
  <Application>Microsoft Office PowerPoint</Application>
  <PresentationFormat>自定义</PresentationFormat>
  <Paragraphs>242</Paragraphs>
  <Slides>22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dcterms:created xsi:type="dcterms:W3CDTF">2016-11-27T09:21:22Z</dcterms:created>
  <dcterms:modified xsi:type="dcterms:W3CDTF">2017-08-14T07:07:43Z</dcterms:modified>
</cp:coreProperties>
</file>