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7" r:id="rId1"/>
  </p:sldMasterIdLst>
  <p:notesMasterIdLst>
    <p:notesMasterId r:id="rId24"/>
  </p:notesMasterIdLst>
  <p:handoutMasterIdLst>
    <p:handoutMasterId r:id="rId25"/>
  </p:handoutMasterIdLst>
  <p:sldIdLst>
    <p:sldId id="4622" r:id="rId2"/>
    <p:sldId id="4623" r:id="rId3"/>
    <p:sldId id="4624" r:id="rId4"/>
    <p:sldId id="4611" r:id="rId5"/>
    <p:sldId id="4606" r:id="rId6"/>
    <p:sldId id="4609" r:id="rId7"/>
    <p:sldId id="4607" r:id="rId8"/>
    <p:sldId id="4625" r:id="rId9"/>
    <p:sldId id="4612" r:id="rId10"/>
    <p:sldId id="4476" r:id="rId11"/>
    <p:sldId id="4604" r:id="rId12"/>
    <p:sldId id="4620" r:id="rId13"/>
    <p:sldId id="4626" r:id="rId14"/>
    <p:sldId id="4614" r:id="rId15"/>
    <p:sldId id="4618" r:id="rId16"/>
    <p:sldId id="4619" r:id="rId17"/>
    <p:sldId id="4615" r:id="rId18"/>
    <p:sldId id="4627" r:id="rId19"/>
    <p:sldId id="4613" r:id="rId20"/>
    <p:sldId id="4610" r:id="rId21"/>
    <p:sldId id="4608" r:id="rId22"/>
    <p:sldId id="4628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6CA3"/>
    <a:srgbClr val="FFFFFF"/>
    <a:srgbClr val="EE9167"/>
    <a:srgbClr val="C00000"/>
    <a:srgbClr val="D14E5B"/>
    <a:srgbClr val="CA8F45"/>
    <a:srgbClr val="4BC1DD"/>
    <a:srgbClr val="58A9CC"/>
    <a:srgbClr val="0C2744"/>
    <a:srgbClr val="29A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2" autoAdjust="0"/>
    <p:restoredTop sz="95274" autoAdjust="0"/>
  </p:normalViewPr>
  <p:slideViewPr>
    <p:cSldViewPr>
      <p:cViewPr>
        <p:scale>
          <a:sx n="50" d="100"/>
          <a:sy n="50" d="100"/>
        </p:scale>
        <p:origin x="-1338" y="-486"/>
      </p:cViewPr>
      <p:guideLst>
        <p:guide orient="horz" pos="328"/>
        <p:guide orient="horz" pos="4183"/>
        <p:guide pos="4050"/>
        <p:guide pos="557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10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zh-CN"/>
          </a:p>
        </c:rich>
      </c:tx>
      <c:layout>
        <c:manualLayout>
          <c:xMode val="edge"/>
          <c:yMode val="edge"/>
          <c:x val="0.49493712839466497"/>
          <c:y val="1.9316848786758798E-2"/>
        </c:manualLayout>
      </c:layout>
      <c:overlay val="0"/>
      <c:spPr>
        <a:noFill/>
        <a:ln w="2538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3E-3"/>
          <c:w val="0.85189873417721507"/>
          <c:h val="1"/>
        </c:manualLayout>
      </c:layout>
      <c:pieChart>
        <c:varyColors val="0"/>
        <c:ser>
          <c:idx val="0"/>
          <c:order val="0"/>
          <c:spPr>
            <a:noFill/>
            <a:ln w="25382">
              <a:noFill/>
            </a:ln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25382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E4-46AD-8629-A257CE914DE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5382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E4-46AD-8629-A257CE914DE9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6E4-46AD-8629-A257CE914DE9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strCach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3003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zh-CN"/>
          </a:p>
        </c:rich>
      </c:tx>
      <c:layout>
        <c:manualLayout>
          <c:xMode val="edge"/>
          <c:yMode val="edge"/>
          <c:x val="0.49493702822030966"/>
          <c:y val="1.9316771450080369E-2"/>
        </c:manualLayout>
      </c:layout>
      <c:overlay val="0"/>
      <c:spPr>
        <a:noFill/>
        <a:ln w="2541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3E-3"/>
          <c:w val="0.85189873417721507"/>
          <c:h val="1"/>
        </c:manualLayout>
      </c:layout>
      <c:pieChart>
        <c:varyColors val="0"/>
        <c:ser>
          <c:idx val="0"/>
          <c:order val="0"/>
          <c:spPr>
            <a:solidFill>
              <a:schemeClr val="accent2"/>
            </a:solidFill>
            <a:ln w="25414">
              <a:noFill/>
            </a:ln>
          </c:spPr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 w="2541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6C-4E57-9223-5712E43F7E76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56C-4E57-9223-5712E43F7E76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50</c:v>
                </c:pt>
                <c:pt idx="1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56C-4E57-9223-5712E43F7E76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strCach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3002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zh-CN"/>
          </a:p>
        </c:rich>
      </c:tx>
      <c:layout>
        <c:manualLayout>
          <c:xMode val="edge"/>
          <c:yMode val="edge"/>
          <c:x val="0.49493702822030966"/>
          <c:y val="1.9316771450080369E-2"/>
        </c:manualLayout>
      </c:layout>
      <c:overlay val="0"/>
      <c:spPr>
        <a:noFill/>
        <a:ln w="2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3E-3"/>
          <c:w val="0.85189873417721507"/>
          <c:h val="1"/>
        </c:manualLayout>
      </c:layout>
      <c:pieChart>
        <c:varyColors val="0"/>
        <c:ser>
          <c:idx val="0"/>
          <c:order val="0"/>
          <c:spPr>
            <a:solidFill>
              <a:srgbClr val="2C2C2C"/>
            </a:solidFill>
            <a:ln w="25416">
              <a:noFill/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 w="25416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13-41DA-9772-84D66261E82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16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E13-41DA-9772-84D66261E82C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E13-41DA-9772-84D66261E82C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strCach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3002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zh-CN"/>
          </a:p>
        </c:rich>
      </c:tx>
      <c:layout>
        <c:manualLayout>
          <c:xMode val="edge"/>
          <c:yMode val="edge"/>
          <c:x val="0.49493708700985239"/>
          <c:y val="1.9316859890001186E-2"/>
        </c:manualLayout>
      </c:layout>
      <c:overlay val="0"/>
      <c:spPr>
        <a:noFill/>
        <a:ln w="2538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3E-3"/>
          <c:w val="0.85189873417721507"/>
          <c:h val="1"/>
        </c:manualLayout>
      </c:layout>
      <c:pieChart>
        <c:varyColors val="0"/>
        <c:ser>
          <c:idx val="0"/>
          <c:order val="0"/>
          <c:spPr>
            <a:solidFill>
              <a:srgbClr val="2C2C2C"/>
            </a:solidFill>
            <a:ln w="25383">
              <a:noFill/>
            </a:ln>
          </c:spPr>
          <c:dPt>
            <c:idx val="0"/>
            <c:bubble3D val="0"/>
            <c:spPr>
              <a:solidFill>
                <a:schemeClr val="accent4">
                  <a:lumMod val="50000"/>
                </a:schemeClr>
              </a:solidFill>
              <a:ln w="25383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DC-48A6-8A4E-D7545BD8E41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383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FDC-48A6-8A4E-D7545BD8E41F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FDC-48A6-8A4E-D7545BD8E41F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strCach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998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94764872757961E-2"/>
          <c:y val="3.1496987325562699E-2"/>
          <c:w val="0.94385468331620281"/>
          <c:h val="0.863093095091554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BDC-43CE-9DEB-D1DDA6ECD689}"/>
              </c:ext>
            </c:extLst>
          </c:dP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DC-43CE-9DEB-D1DDA6ECD689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Type A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DC-43CE-9DEB-D1DDA6ECD689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Type B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1">
                <a:lumMod val="75000"/>
              </a:schemeClr>
            </a:solidFill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BDC-43CE-9DEB-D1DDA6ECD689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3"/>
          <c:order val="3"/>
          <c:spPr>
            <a:solidFill>
              <a:schemeClr val="accent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3BDC-43CE-9DEB-D1DDA6ECD689}"/>
              </c:ext>
            </c:extLst>
          </c:dP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BDC-43CE-9DEB-D1DDA6ECD689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04440064"/>
        <c:axId val="596563584"/>
      </c:barChart>
      <c:catAx>
        <c:axId val="604440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96563584"/>
        <c:crossesAt val="0"/>
        <c:auto val="1"/>
        <c:lblAlgn val="ctr"/>
        <c:lblOffset val="100"/>
        <c:noMultiLvlLbl val="0"/>
      </c:catAx>
      <c:valAx>
        <c:axId val="596563584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crossAx val="6044400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94764872757961E-2"/>
          <c:y val="3.1496987325562699E-2"/>
          <c:w val="0.94385468331620281"/>
          <c:h val="0.863093095091554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18-4299-A470-5E9E00C6D6D1}"/>
              </c:ext>
            </c:extLst>
          </c:dPt>
          <c:val>
            <c:numRef>
              <c:f>Sheet1!$B$2</c:f>
              <c:numCache>
                <c:formatCode>General</c:formatCode>
                <c:ptCount val="1"/>
                <c:pt idx="0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C18-4299-A470-5E9E00C6D6D1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Type A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C18-4299-A470-5E9E00C6D6D1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Type B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2">
                <a:lumMod val="75000"/>
              </a:schemeClr>
            </a:solidFill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C18-4299-A470-5E9E00C6D6D1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3"/>
          <c:order val="3"/>
          <c:spPr>
            <a:solidFill>
              <a:schemeClr val="accent2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C18-4299-A470-5E9E00C6D6D1}"/>
              </c:ext>
            </c:extLst>
          </c:dPt>
          <c:val>
            <c:numRef>
              <c:f>Sheet1!$E$2</c:f>
              <c:numCache>
                <c:formatCode>General</c:formatCode>
                <c:ptCount val="1"/>
                <c:pt idx="0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C18-4299-A470-5E9E00C6D6D1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29478912"/>
        <c:axId val="596564736"/>
      </c:barChart>
      <c:catAx>
        <c:axId val="629478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96564736"/>
        <c:crossesAt val="0"/>
        <c:auto val="1"/>
        <c:lblAlgn val="ctr"/>
        <c:lblOffset val="100"/>
        <c:noMultiLvlLbl val="0"/>
      </c:catAx>
      <c:valAx>
        <c:axId val="596564736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crossAx val="62947891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9491365703112E-2"/>
          <c:y val="0"/>
          <c:w val="0.94385468331620281"/>
          <c:h val="0.863093095091554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06-4C18-B33F-5196936C14AB}"/>
              </c:ext>
            </c:extLst>
          </c:dP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C06-4C18-B33F-5196936C14AB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Type A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C06-4C18-B33F-5196936C14AB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Type B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3">
                <a:lumMod val="75000"/>
              </a:schemeClr>
            </a:solidFill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C06-4C18-B33F-5196936C14AB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3"/>
          <c:order val="3"/>
          <c:spPr>
            <a:solidFill>
              <a:schemeClr val="accent3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C06-4C18-B33F-5196936C14AB}"/>
              </c:ext>
            </c:extLst>
          </c:dPt>
          <c:val>
            <c:numRef>
              <c:f>Sheet1!$E$2</c:f>
              <c:numCache>
                <c:formatCode>General</c:formatCode>
                <c:ptCount val="1"/>
                <c:pt idx="0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C06-4C18-B33F-5196936C14AB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29488128"/>
        <c:axId val="4449408"/>
      </c:barChart>
      <c:catAx>
        <c:axId val="62948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49408"/>
        <c:crossesAt val="0"/>
        <c:auto val="1"/>
        <c:lblAlgn val="ctr"/>
        <c:lblOffset val="100"/>
        <c:noMultiLvlLbl val="0"/>
      </c:catAx>
      <c:valAx>
        <c:axId val="4449408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crossAx val="62948812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94764872757961E-2"/>
          <c:y val="3.1496987325562699E-2"/>
          <c:w val="0.94385468331620281"/>
          <c:h val="0.863093095091554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D10-4052-A717-D380B1238FE1}"/>
              </c:ext>
            </c:extLst>
          </c:dPt>
          <c:val>
            <c:numRef>
              <c:f>Sheet1!$B$2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D10-4052-A717-D380B1238FE1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Type A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D10-4052-A717-D380B1238FE1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Type B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4">
                <a:lumMod val="75000"/>
              </a:schemeClr>
            </a:solidFill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D10-4052-A717-D380B1238FE1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3"/>
          <c:order val="3"/>
          <c:spPr>
            <a:solidFill>
              <a:schemeClr val="accent4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6D10-4052-A717-D380B1238FE1}"/>
              </c:ext>
            </c:extLst>
          </c:dPt>
          <c:val>
            <c:numRef>
              <c:f>Sheet1!$E$2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D10-4052-A717-D380B1238FE1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29487104"/>
        <c:axId val="4451136"/>
      </c:barChart>
      <c:catAx>
        <c:axId val="62948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51136"/>
        <c:crossesAt val="0"/>
        <c:auto val="1"/>
        <c:lblAlgn val="ctr"/>
        <c:lblOffset val="100"/>
        <c:noMultiLvlLbl val="0"/>
      </c:catAx>
      <c:valAx>
        <c:axId val="4451136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crossAx val="62948710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94764872757961E-2"/>
          <c:y val="3.1496987325562699E-2"/>
          <c:w val="0.94385468331620281"/>
          <c:h val="0.863093095091554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3B44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BC-48DD-99CF-DF83141901DE}"/>
              </c:ext>
            </c:extLst>
          </c:dPt>
          <c:val>
            <c:numRef>
              <c:f>Sheet1!$B$2</c:f>
              <c:numCache>
                <c:formatCode>General</c:formatCode>
                <c:ptCount val="1"/>
                <c:pt idx="0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0BC-48DD-99CF-DF83141901DE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Type A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0BC-48DD-99CF-DF83141901DE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Type B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5">
                <a:lumMod val="75000"/>
              </a:schemeClr>
            </a:solidFill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0BC-48DD-99CF-DF83141901DE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3"/>
          <c:order val="3"/>
          <c:spPr>
            <a:solidFill>
              <a:schemeClr val="accent5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70BC-48DD-99CF-DF83141901DE}"/>
              </c:ext>
            </c:extLst>
          </c:dPt>
          <c:val>
            <c:numRef>
              <c:f>Sheet1!$E$2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0BC-48DD-99CF-DF83141901DE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04439552"/>
        <c:axId val="4452864"/>
      </c:barChart>
      <c:catAx>
        <c:axId val="60443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52864"/>
        <c:crossesAt val="0"/>
        <c:auto val="1"/>
        <c:lblAlgn val="ctr"/>
        <c:lblOffset val="100"/>
        <c:noMultiLvlLbl val="0"/>
      </c:catAx>
      <c:valAx>
        <c:axId val="4452864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crossAx val="60443955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2017/8/12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948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325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174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78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341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428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344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230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942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0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583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490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6170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1979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983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34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802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14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550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669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270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503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288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988221" y="-1"/>
            <a:ext cx="2903265" cy="352089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949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9995670" y="1592188"/>
            <a:ext cx="2863081" cy="395284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949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982823" y="1592188"/>
            <a:ext cx="2904938" cy="395284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949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991947" y="1592188"/>
            <a:ext cx="2904938" cy="192870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949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6991947" y="3616324"/>
            <a:ext cx="2904938" cy="192870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949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3986546" y="3616324"/>
            <a:ext cx="2904938" cy="192870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949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5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05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7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/>
          <p:cNvSpPr>
            <a:spLocks/>
          </p:cNvSpPr>
          <p:nvPr/>
        </p:nvSpPr>
        <p:spPr bwMode="auto">
          <a:xfrm>
            <a:off x="352" y="1600100"/>
            <a:ext cx="12858397" cy="5632551"/>
          </a:xfrm>
          <a:custGeom>
            <a:avLst/>
            <a:gdLst>
              <a:gd name="T0" fmla="*/ 4187 w 4187"/>
              <a:gd name="T1" fmla="*/ 722 h 722"/>
              <a:gd name="T2" fmla="*/ 0 w 4187"/>
              <a:gd name="T3" fmla="*/ 0 h 722"/>
              <a:gd name="T4" fmla="*/ 0 w 4187"/>
              <a:gd name="T5" fmla="*/ 722 h 722"/>
              <a:gd name="T6" fmla="*/ 4187 w 4187"/>
              <a:gd name="T7" fmla="*/ 722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87" h="722">
                <a:moveTo>
                  <a:pt x="4187" y="722"/>
                </a:moveTo>
                <a:lnTo>
                  <a:pt x="0" y="0"/>
                </a:lnTo>
                <a:lnTo>
                  <a:pt x="0" y="722"/>
                </a:lnTo>
                <a:lnTo>
                  <a:pt x="4187" y="722"/>
                </a:lnTo>
                <a:close/>
              </a:path>
            </a:pathLst>
          </a:custGeom>
          <a:solidFill>
            <a:srgbClr val="166CA3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53" y="1"/>
            <a:ext cx="12858042" cy="292432"/>
            <a:chOff x="1249363" y="80963"/>
            <a:chExt cx="6646862" cy="207963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249363" y="80963"/>
              <a:ext cx="2216150" cy="207963"/>
            </a:xfrm>
            <a:prstGeom prst="rect">
              <a:avLst/>
            </a:prstGeom>
            <a:solidFill>
              <a:srgbClr val="166CA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465513" y="80963"/>
              <a:ext cx="2214563" cy="20796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680075" y="80963"/>
              <a:ext cx="2216150" cy="20796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" name="Freeform 8"/>
          <p:cNvSpPr>
            <a:spLocks/>
          </p:cNvSpPr>
          <p:nvPr/>
        </p:nvSpPr>
        <p:spPr bwMode="auto">
          <a:xfrm>
            <a:off x="353" y="5593986"/>
            <a:ext cx="12858044" cy="1638666"/>
          </a:xfrm>
          <a:custGeom>
            <a:avLst/>
            <a:gdLst>
              <a:gd name="T0" fmla="*/ 0 w 4187"/>
              <a:gd name="T1" fmla="*/ 541 h 541"/>
              <a:gd name="T2" fmla="*/ 4187 w 4187"/>
              <a:gd name="T3" fmla="*/ 0 h 541"/>
              <a:gd name="T4" fmla="*/ 4187 w 4187"/>
              <a:gd name="T5" fmla="*/ 541 h 541"/>
              <a:gd name="T6" fmla="*/ 0 w 4187"/>
              <a:gd name="T7" fmla="*/ 541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87" h="541">
                <a:moveTo>
                  <a:pt x="0" y="541"/>
                </a:moveTo>
                <a:lnTo>
                  <a:pt x="4187" y="0"/>
                </a:lnTo>
                <a:lnTo>
                  <a:pt x="4187" y="541"/>
                </a:lnTo>
                <a:lnTo>
                  <a:pt x="0" y="541"/>
                </a:lnTo>
                <a:close/>
              </a:path>
            </a:pathLst>
          </a:custGeom>
          <a:solidFill>
            <a:srgbClr val="FCCC2B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353" y="3354918"/>
            <a:ext cx="12858044" cy="3877734"/>
          </a:xfrm>
          <a:custGeom>
            <a:avLst/>
            <a:gdLst>
              <a:gd name="T0" fmla="*/ 4187 w 4187"/>
              <a:gd name="T1" fmla="*/ 722 h 722"/>
              <a:gd name="T2" fmla="*/ 0 w 4187"/>
              <a:gd name="T3" fmla="*/ 0 h 722"/>
              <a:gd name="T4" fmla="*/ 0 w 4187"/>
              <a:gd name="T5" fmla="*/ 722 h 722"/>
              <a:gd name="T6" fmla="*/ 4187 w 4187"/>
              <a:gd name="T7" fmla="*/ 722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87" h="722">
                <a:moveTo>
                  <a:pt x="4187" y="722"/>
                </a:moveTo>
                <a:lnTo>
                  <a:pt x="0" y="0"/>
                </a:lnTo>
                <a:lnTo>
                  <a:pt x="0" y="722"/>
                </a:lnTo>
                <a:lnTo>
                  <a:pt x="4187" y="722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6080714" y="3096662"/>
            <a:ext cx="54374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求职</a:t>
            </a:r>
            <a:r>
              <a:rPr lang="zh-CN" altLang="en-US" sz="1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面试 </a:t>
            </a:r>
            <a:r>
              <a:rPr lang="en-US" altLang="zh-CN" sz="1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竞聘应聘 </a:t>
            </a:r>
            <a:r>
              <a:rPr lang="en-US" altLang="zh-CN" sz="1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自我</a:t>
            </a:r>
            <a:r>
              <a:rPr lang="zh-CN" alt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评价 </a:t>
            </a:r>
            <a:r>
              <a:rPr lang="en-US" altLang="zh-CN" sz="1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毕业生 </a:t>
            </a:r>
            <a:r>
              <a:rPr lang="en-US" altLang="zh-CN" sz="1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演</a:t>
            </a:r>
            <a:r>
              <a:rPr lang="zh-CN" altLang="en-US" sz="1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说演讲</a:t>
            </a:r>
            <a:endParaRPr lang="en-US" altLang="zh-CN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5842893" y="1983850"/>
            <a:ext cx="567524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7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个人简历</a:t>
            </a:r>
            <a:r>
              <a:rPr lang="en-US" altLang="zh-CN" sz="7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endParaRPr lang="en-US" altLang="zh-CN" sz="7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7536460" y="4039294"/>
            <a:ext cx="398167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1400" dirty="0">
                <a:solidFill>
                  <a:schemeClr val="accent1"/>
                </a:solidFill>
                <a:cs typeface="Arial" panose="020B0604020202020204" pitchFamily="34" charset="0"/>
              </a:rPr>
              <a:t>汇报人</a:t>
            </a:r>
            <a:r>
              <a:rPr lang="zh-CN" altLang="en-US" sz="1400" dirty="0" smtClean="0">
                <a:solidFill>
                  <a:schemeClr val="accent1"/>
                </a:solidFill>
                <a:cs typeface="Arial" panose="020B0604020202020204" pitchFamily="34" charset="0"/>
              </a:rPr>
              <a:t>：</a:t>
            </a:r>
            <a:r>
              <a:rPr lang="en-US" altLang="zh-CN" sz="1400" dirty="0" smtClean="0">
                <a:solidFill>
                  <a:schemeClr val="accent1"/>
                </a:solidFill>
                <a:cs typeface="Arial" panose="020B0604020202020204" pitchFamily="34" charset="0"/>
              </a:rPr>
              <a:t>PPT</a:t>
            </a:r>
            <a:r>
              <a:rPr lang="zh-CN" altLang="en-US" sz="1400" dirty="0" smtClean="0">
                <a:solidFill>
                  <a:schemeClr val="accent1"/>
                </a:solidFill>
                <a:cs typeface="Arial" panose="020B0604020202020204" pitchFamily="34" charset="0"/>
              </a:rPr>
              <a:t>网  </a:t>
            </a:r>
            <a:r>
              <a:rPr lang="en-US" altLang="zh-CN" sz="1400" dirty="0">
                <a:solidFill>
                  <a:schemeClr val="accent1"/>
                </a:solidFill>
                <a:cs typeface="Arial" panose="020B0604020202020204" pitchFamily="34" charset="0"/>
              </a:rPr>
              <a:t>Report Person: </a:t>
            </a:r>
            <a:r>
              <a:rPr lang="en-US" altLang="zh-CN" sz="1400" dirty="0" err="1">
                <a:solidFill>
                  <a:schemeClr val="accent1"/>
                </a:solidFill>
                <a:cs typeface="Arial" panose="020B0604020202020204" pitchFamily="34" charset="0"/>
              </a:rPr>
              <a:t>Baotuwang</a:t>
            </a:r>
            <a:endParaRPr lang="zh-CN" altLang="en-US" sz="14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2" name="Could This Be Lo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11853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8635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50"/>
                            </p:stCondLst>
                            <p:childTnLst>
                              <p:par>
                                <p:cTn id="6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animBg="1"/>
      <p:bldP spid="8" grpId="0" animBg="1"/>
      <p:bldP spid="9" grpId="0" animBg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>
            <a:spLocks/>
          </p:cNvSpPr>
          <p:nvPr/>
        </p:nvSpPr>
        <p:spPr bwMode="auto">
          <a:xfrm>
            <a:off x="2815005" y="1735551"/>
            <a:ext cx="1361345" cy="2999495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828312" y="1735551"/>
            <a:ext cx="1361344" cy="2999495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任意多边形 168"/>
          <p:cNvSpPr>
            <a:spLocks/>
          </p:cNvSpPr>
          <p:nvPr/>
        </p:nvSpPr>
        <p:spPr bwMode="auto">
          <a:xfrm>
            <a:off x="8910649" y="1735551"/>
            <a:ext cx="1170755" cy="2999495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895829" y="1735551"/>
            <a:ext cx="1362857" cy="2999495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910649" y="1935217"/>
            <a:ext cx="568739" cy="1692604"/>
            <a:chOff x="9286715" y="1680422"/>
            <a:chExt cx="654939" cy="1949140"/>
          </a:xfrm>
          <a:solidFill>
            <a:schemeClr val="accent4"/>
          </a:solidFill>
        </p:grpSpPr>
        <p:sp>
          <p:nvSpPr>
            <p:cNvPr id="171" name="Freeform 137"/>
            <p:cNvSpPr>
              <a:spLocks/>
            </p:cNvSpPr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163"/>
              <p:cNvSpPr>
                <a:spLocks/>
              </p:cNvSpPr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815007" y="1935217"/>
            <a:ext cx="571765" cy="1692604"/>
            <a:chOff x="2267202" y="1680422"/>
            <a:chExt cx="658423" cy="1949140"/>
          </a:xfrm>
          <a:solidFill>
            <a:schemeClr val="accent1"/>
          </a:solidFill>
        </p:grpSpPr>
        <p:sp>
          <p:nvSpPr>
            <p:cNvPr id="180" name="Freeform 37"/>
            <p:cNvSpPr>
              <a:spLocks/>
            </p:cNvSpPr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>
                <a:spLocks/>
              </p:cNvSpPr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828313" y="1935217"/>
            <a:ext cx="570252" cy="1692604"/>
            <a:chOff x="4585650" y="1680422"/>
            <a:chExt cx="656681" cy="1949140"/>
          </a:xfrm>
          <a:solidFill>
            <a:schemeClr val="accent2"/>
          </a:solidFill>
        </p:grpSpPr>
        <p:sp>
          <p:nvSpPr>
            <p:cNvPr id="189" name="Freeform 72"/>
            <p:cNvSpPr>
              <a:spLocks/>
            </p:cNvSpPr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>
                <a:spLocks/>
              </p:cNvSpPr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166"/>
              <p:cNvSpPr>
                <a:spLocks/>
              </p:cNvSpPr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184715" y="4033200"/>
            <a:ext cx="6547582" cy="570252"/>
            <a:chOff x="2692946" y="4096380"/>
            <a:chExt cx="7539950" cy="656681"/>
          </a:xfrm>
          <a:solidFill>
            <a:schemeClr val="bg1"/>
          </a:solidFill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  <a:grpFill/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  <a:grpFill/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  <a:grpFill/>
          </p:grpSpPr>
          <p:sp>
            <p:nvSpPr>
              <p:cNvPr id="190" name="Freeform 143"/>
              <p:cNvSpPr>
                <a:spLocks/>
              </p:cNvSpPr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148"/>
              <p:cNvSpPr>
                <a:spLocks/>
              </p:cNvSpPr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  <a:grpFill/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150"/>
              <p:cNvSpPr>
                <a:spLocks/>
              </p:cNvSpPr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151"/>
              <p:cNvSpPr>
                <a:spLocks/>
              </p:cNvSpPr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895830" y="1935217"/>
            <a:ext cx="571765" cy="1692604"/>
            <a:chOff x="6966525" y="1680422"/>
            <a:chExt cx="658423" cy="1949140"/>
          </a:xfrm>
          <a:solidFill>
            <a:schemeClr val="accent3"/>
          </a:solidFill>
        </p:grpSpPr>
        <p:sp>
          <p:nvSpPr>
            <p:cNvPr id="200" name="Freeform 107"/>
            <p:cNvSpPr>
              <a:spLocks/>
            </p:cNvSpPr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>
                <a:spLocks/>
              </p:cNvSpPr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160"/>
              <p:cNvSpPr>
                <a:spLocks/>
              </p:cNvSpPr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991506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99150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4233049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423304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6482860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48286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8724402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872440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353" y="1"/>
            <a:ext cx="12858042" cy="91639"/>
            <a:chOff x="1249363" y="80963"/>
            <a:chExt cx="6646862" cy="207963"/>
          </a:xfrm>
        </p:grpSpPr>
        <p:sp>
          <p:nvSpPr>
            <p:cNvPr id="63" name="Rectangle 5"/>
            <p:cNvSpPr>
              <a:spLocks noChangeArrowheads="1"/>
            </p:cNvSpPr>
            <p:nvPr/>
          </p:nvSpPr>
          <p:spPr bwMode="auto">
            <a:xfrm>
              <a:off x="1249363" y="80963"/>
              <a:ext cx="2216150" cy="207963"/>
            </a:xfrm>
            <a:prstGeom prst="rect">
              <a:avLst/>
            </a:prstGeom>
            <a:solidFill>
              <a:srgbClr val="166CA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Rectangle 6"/>
            <p:cNvSpPr>
              <a:spLocks noChangeArrowheads="1"/>
            </p:cNvSpPr>
            <p:nvPr/>
          </p:nvSpPr>
          <p:spPr bwMode="auto">
            <a:xfrm>
              <a:off x="3465513" y="80963"/>
              <a:ext cx="2214563" cy="20796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Rectangle 7"/>
            <p:cNvSpPr>
              <a:spLocks noChangeArrowheads="1"/>
            </p:cNvSpPr>
            <p:nvPr/>
          </p:nvSpPr>
          <p:spPr bwMode="auto">
            <a:xfrm>
              <a:off x="5680075" y="80963"/>
              <a:ext cx="2216150" cy="20796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259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8" grpId="0" animBg="1"/>
      <p:bldP spid="169" grpId="0" animBg="1"/>
      <p:bldP spid="199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47093" y="2807005"/>
            <a:ext cx="3964564" cy="2552816"/>
            <a:chOff x="4368418" y="2523549"/>
            <a:chExt cx="3626941" cy="2335418"/>
          </a:xfrm>
        </p:grpSpPr>
        <p:sp>
          <p:nvSpPr>
            <p:cNvPr id="3" name="Freeform 69"/>
            <p:cNvSpPr>
              <a:spLocks/>
            </p:cNvSpPr>
            <p:nvPr/>
          </p:nvSpPr>
          <p:spPr bwMode="auto">
            <a:xfrm rot="5400000">
              <a:off x="4570041" y="3489636"/>
              <a:ext cx="1059798" cy="404382"/>
            </a:xfrm>
            <a:custGeom>
              <a:avLst/>
              <a:gdLst>
                <a:gd name="T0" fmla="*/ 465 w 933"/>
                <a:gd name="T1" fmla="*/ 356 h 356"/>
                <a:gd name="T2" fmla="*/ 0 w 933"/>
                <a:gd name="T3" fmla="*/ 178 h 356"/>
                <a:gd name="T4" fmla="*/ 465 w 933"/>
                <a:gd name="T5" fmla="*/ 0 h 356"/>
                <a:gd name="T6" fmla="*/ 933 w 933"/>
                <a:gd name="T7" fmla="*/ 178 h 356"/>
                <a:gd name="T8" fmla="*/ 465 w 933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6">
                  <a:moveTo>
                    <a:pt x="465" y="356"/>
                  </a:moveTo>
                  <a:lnTo>
                    <a:pt x="0" y="178"/>
                  </a:lnTo>
                  <a:lnTo>
                    <a:pt x="465" y="0"/>
                  </a:lnTo>
                  <a:lnTo>
                    <a:pt x="933" y="178"/>
                  </a:lnTo>
                  <a:lnTo>
                    <a:pt x="465" y="3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Freeform 70"/>
            <p:cNvSpPr>
              <a:spLocks/>
            </p:cNvSpPr>
            <p:nvPr/>
          </p:nvSpPr>
          <p:spPr bwMode="auto">
            <a:xfrm rot="5400000">
              <a:off x="4470082" y="3060265"/>
              <a:ext cx="528195" cy="731522"/>
            </a:xfrm>
            <a:custGeom>
              <a:avLst/>
              <a:gdLst>
                <a:gd name="T0" fmla="*/ 465 w 465"/>
                <a:gd name="T1" fmla="*/ 178 h 644"/>
                <a:gd name="T2" fmla="*/ 0 w 465"/>
                <a:gd name="T3" fmla="*/ 0 h 644"/>
                <a:gd name="T4" fmla="*/ 0 w 465"/>
                <a:gd name="T5" fmla="*/ 364 h 644"/>
                <a:gd name="T6" fmla="*/ 465 w 465"/>
                <a:gd name="T7" fmla="*/ 644 h 644"/>
                <a:gd name="T8" fmla="*/ 465 w 465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178"/>
                  </a:moveTo>
                  <a:lnTo>
                    <a:pt x="0" y="0"/>
                  </a:lnTo>
                  <a:lnTo>
                    <a:pt x="0" y="364"/>
                  </a:lnTo>
                  <a:lnTo>
                    <a:pt x="465" y="644"/>
                  </a:lnTo>
                  <a:lnTo>
                    <a:pt x="465" y="1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Freeform 71"/>
            <p:cNvSpPr>
              <a:spLocks/>
            </p:cNvSpPr>
            <p:nvPr/>
          </p:nvSpPr>
          <p:spPr bwMode="auto">
            <a:xfrm rot="5400000">
              <a:off x="4468378" y="3590164"/>
              <a:ext cx="531603" cy="731522"/>
            </a:xfrm>
            <a:custGeom>
              <a:avLst/>
              <a:gdLst>
                <a:gd name="T0" fmla="*/ 0 w 468"/>
                <a:gd name="T1" fmla="*/ 178 h 644"/>
                <a:gd name="T2" fmla="*/ 468 w 468"/>
                <a:gd name="T3" fmla="*/ 0 h 644"/>
                <a:gd name="T4" fmla="*/ 468 w 468"/>
                <a:gd name="T5" fmla="*/ 364 h 644"/>
                <a:gd name="T6" fmla="*/ 0 w 468"/>
                <a:gd name="T7" fmla="*/ 644 h 644"/>
                <a:gd name="T8" fmla="*/ 0 w 468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178"/>
                  </a:moveTo>
                  <a:lnTo>
                    <a:pt x="468" y="0"/>
                  </a:lnTo>
                  <a:lnTo>
                    <a:pt x="468" y="364"/>
                  </a:lnTo>
                  <a:lnTo>
                    <a:pt x="0" y="644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72"/>
            <p:cNvSpPr>
              <a:spLocks/>
            </p:cNvSpPr>
            <p:nvPr/>
          </p:nvSpPr>
          <p:spPr bwMode="auto">
            <a:xfrm rot="5400000">
              <a:off x="4931827" y="3564038"/>
              <a:ext cx="1697039" cy="254442"/>
            </a:xfrm>
            <a:custGeom>
              <a:avLst/>
              <a:gdLst>
                <a:gd name="T0" fmla="*/ 746 w 1494"/>
                <a:gd name="T1" fmla="*/ 224 h 224"/>
                <a:gd name="T2" fmla="*/ 0 w 1494"/>
                <a:gd name="T3" fmla="*/ 112 h 224"/>
                <a:gd name="T4" fmla="*/ 746 w 1494"/>
                <a:gd name="T5" fmla="*/ 0 h 224"/>
                <a:gd name="T6" fmla="*/ 1494 w 1494"/>
                <a:gd name="T7" fmla="*/ 112 h 224"/>
                <a:gd name="T8" fmla="*/ 746 w 1494"/>
                <a:gd name="T9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224"/>
                  </a:moveTo>
                  <a:lnTo>
                    <a:pt x="0" y="112"/>
                  </a:lnTo>
                  <a:lnTo>
                    <a:pt x="746" y="0"/>
                  </a:lnTo>
                  <a:lnTo>
                    <a:pt x="1494" y="112"/>
                  </a:lnTo>
                  <a:lnTo>
                    <a:pt x="746" y="22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73"/>
            <p:cNvSpPr>
              <a:spLocks/>
            </p:cNvSpPr>
            <p:nvPr/>
          </p:nvSpPr>
          <p:spPr bwMode="auto">
            <a:xfrm rot="5400000">
              <a:off x="5005661" y="2915437"/>
              <a:ext cx="847384" cy="701988"/>
            </a:xfrm>
            <a:custGeom>
              <a:avLst/>
              <a:gdLst>
                <a:gd name="T0" fmla="*/ 746 w 746"/>
                <a:gd name="T1" fmla="*/ 112 h 618"/>
                <a:gd name="T2" fmla="*/ 0 w 746"/>
                <a:gd name="T3" fmla="*/ 0 h 618"/>
                <a:gd name="T4" fmla="*/ 0 w 746"/>
                <a:gd name="T5" fmla="*/ 394 h 618"/>
                <a:gd name="T6" fmla="*/ 746 w 746"/>
                <a:gd name="T7" fmla="*/ 618 h 618"/>
                <a:gd name="T8" fmla="*/ 746 w 746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8">
                  <a:moveTo>
                    <a:pt x="746" y="112"/>
                  </a:moveTo>
                  <a:lnTo>
                    <a:pt x="0" y="0"/>
                  </a:lnTo>
                  <a:lnTo>
                    <a:pt x="0" y="394"/>
                  </a:lnTo>
                  <a:lnTo>
                    <a:pt x="746" y="618"/>
                  </a:lnTo>
                  <a:lnTo>
                    <a:pt x="746" y="11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4"/>
            <p:cNvSpPr>
              <a:spLocks/>
            </p:cNvSpPr>
            <p:nvPr/>
          </p:nvSpPr>
          <p:spPr bwMode="auto">
            <a:xfrm rot="5400000">
              <a:off x="5004524" y="3763957"/>
              <a:ext cx="849656" cy="701988"/>
            </a:xfrm>
            <a:custGeom>
              <a:avLst/>
              <a:gdLst>
                <a:gd name="T0" fmla="*/ 0 w 748"/>
                <a:gd name="T1" fmla="*/ 112 h 618"/>
                <a:gd name="T2" fmla="*/ 748 w 748"/>
                <a:gd name="T3" fmla="*/ 0 h 618"/>
                <a:gd name="T4" fmla="*/ 748 w 748"/>
                <a:gd name="T5" fmla="*/ 394 h 618"/>
                <a:gd name="T6" fmla="*/ 0 w 748"/>
                <a:gd name="T7" fmla="*/ 618 h 618"/>
                <a:gd name="T8" fmla="*/ 0 w 748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8">
                  <a:moveTo>
                    <a:pt x="0" y="112"/>
                  </a:moveTo>
                  <a:lnTo>
                    <a:pt x="748" y="0"/>
                  </a:lnTo>
                  <a:lnTo>
                    <a:pt x="748" y="394"/>
                  </a:lnTo>
                  <a:lnTo>
                    <a:pt x="0" y="618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75"/>
            <p:cNvSpPr>
              <a:spLocks/>
            </p:cNvSpPr>
            <p:nvPr/>
          </p:nvSpPr>
          <p:spPr bwMode="auto">
            <a:xfrm rot="5400000">
              <a:off x="6733368" y="3490203"/>
              <a:ext cx="1059798" cy="403246"/>
            </a:xfrm>
            <a:custGeom>
              <a:avLst/>
              <a:gdLst>
                <a:gd name="T0" fmla="*/ 465 w 933"/>
                <a:gd name="T1" fmla="*/ 0 h 355"/>
                <a:gd name="T2" fmla="*/ 0 w 933"/>
                <a:gd name="T3" fmla="*/ 177 h 355"/>
                <a:gd name="T4" fmla="*/ 465 w 933"/>
                <a:gd name="T5" fmla="*/ 355 h 355"/>
                <a:gd name="T6" fmla="*/ 933 w 933"/>
                <a:gd name="T7" fmla="*/ 177 h 355"/>
                <a:gd name="T8" fmla="*/ 465 w 933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5">
                  <a:moveTo>
                    <a:pt x="465" y="0"/>
                  </a:moveTo>
                  <a:lnTo>
                    <a:pt x="0" y="177"/>
                  </a:lnTo>
                  <a:lnTo>
                    <a:pt x="465" y="355"/>
                  </a:lnTo>
                  <a:lnTo>
                    <a:pt x="933" y="177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76"/>
            <p:cNvSpPr>
              <a:spLocks/>
            </p:cNvSpPr>
            <p:nvPr/>
          </p:nvSpPr>
          <p:spPr bwMode="auto">
            <a:xfrm rot="5400000">
              <a:off x="7365499" y="3060265"/>
              <a:ext cx="528195" cy="731522"/>
            </a:xfrm>
            <a:custGeom>
              <a:avLst/>
              <a:gdLst>
                <a:gd name="T0" fmla="*/ 465 w 465"/>
                <a:gd name="T1" fmla="*/ 467 h 644"/>
                <a:gd name="T2" fmla="*/ 0 w 465"/>
                <a:gd name="T3" fmla="*/ 644 h 644"/>
                <a:gd name="T4" fmla="*/ 0 w 465"/>
                <a:gd name="T5" fmla="*/ 280 h 644"/>
                <a:gd name="T6" fmla="*/ 465 w 465"/>
                <a:gd name="T7" fmla="*/ 0 h 644"/>
                <a:gd name="T8" fmla="*/ 465 w 465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467"/>
                  </a:moveTo>
                  <a:lnTo>
                    <a:pt x="0" y="644"/>
                  </a:lnTo>
                  <a:lnTo>
                    <a:pt x="0" y="280"/>
                  </a:lnTo>
                  <a:lnTo>
                    <a:pt x="465" y="0"/>
                  </a:lnTo>
                  <a:lnTo>
                    <a:pt x="465" y="46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77"/>
            <p:cNvSpPr>
              <a:spLocks/>
            </p:cNvSpPr>
            <p:nvPr/>
          </p:nvSpPr>
          <p:spPr bwMode="auto">
            <a:xfrm rot="5400000">
              <a:off x="7363796" y="3590164"/>
              <a:ext cx="531603" cy="731522"/>
            </a:xfrm>
            <a:custGeom>
              <a:avLst/>
              <a:gdLst>
                <a:gd name="T0" fmla="*/ 0 w 468"/>
                <a:gd name="T1" fmla="*/ 467 h 644"/>
                <a:gd name="T2" fmla="*/ 468 w 468"/>
                <a:gd name="T3" fmla="*/ 644 h 644"/>
                <a:gd name="T4" fmla="*/ 468 w 468"/>
                <a:gd name="T5" fmla="*/ 280 h 644"/>
                <a:gd name="T6" fmla="*/ 0 w 468"/>
                <a:gd name="T7" fmla="*/ 0 h 644"/>
                <a:gd name="T8" fmla="*/ 0 w 468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467"/>
                  </a:moveTo>
                  <a:lnTo>
                    <a:pt x="468" y="644"/>
                  </a:lnTo>
                  <a:lnTo>
                    <a:pt x="468" y="280"/>
                  </a:lnTo>
                  <a:lnTo>
                    <a:pt x="0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78"/>
            <p:cNvSpPr>
              <a:spLocks/>
            </p:cNvSpPr>
            <p:nvPr/>
          </p:nvSpPr>
          <p:spPr bwMode="auto">
            <a:xfrm rot="5400000">
              <a:off x="5733774" y="3564038"/>
              <a:ext cx="1697039" cy="254442"/>
            </a:xfrm>
            <a:custGeom>
              <a:avLst/>
              <a:gdLst>
                <a:gd name="T0" fmla="*/ 746 w 1494"/>
                <a:gd name="T1" fmla="*/ 0 h 224"/>
                <a:gd name="T2" fmla="*/ 0 w 1494"/>
                <a:gd name="T3" fmla="*/ 111 h 224"/>
                <a:gd name="T4" fmla="*/ 746 w 1494"/>
                <a:gd name="T5" fmla="*/ 224 h 224"/>
                <a:gd name="T6" fmla="*/ 1494 w 1494"/>
                <a:gd name="T7" fmla="*/ 111 h 224"/>
                <a:gd name="T8" fmla="*/ 746 w 1494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0"/>
                  </a:moveTo>
                  <a:lnTo>
                    <a:pt x="0" y="111"/>
                  </a:lnTo>
                  <a:lnTo>
                    <a:pt x="746" y="224"/>
                  </a:lnTo>
                  <a:lnTo>
                    <a:pt x="1494" y="111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79"/>
            <p:cNvSpPr>
              <a:spLocks/>
            </p:cNvSpPr>
            <p:nvPr/>
          </p:nvSpPr>
          <p:spPr bwMode="auto">
            <a:xfrm rot="5400000">
              <a:off x="6510164" y="2916005"/>
              <a:ext cx="847384" cy="700853"/>
            </a:xfrm>
            <a:custGeom>
              <a:avLst/>
              <a:gdLst>
                <a:gd name="T0" fmla="*/ 746 w 746"/>
                <a:gd name="T1" fmla="*/ 506 h 617"/>
                <a:gd name="T2" fmla="*/ 0 w 746"/>
                <a:gd name="T3" fmla="*/ 617 h 617"/>
                <a:gd name="T4" fmla="*/ 0 w 746"/>
                <a:gd name="T5" fmla="*/ 224 h 617"/>
                <a:gd name="T6" fmla="*/ 746 w 746"/>
                <a:gd name="T7" fmla="*/ 0 h 617"/>
                <a:gd name="T8" fmla="*/ 746 w 746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7">
                  <a:moveTo>
                    <a:pt x="746" y="506"/>
                  </a:moveTo>
                  <a:lnTo>
                    <a:pt x="0" y="617"/>
                  </a:lnTo>
                  <a:lnTo>
                    <a:pt x="0" y="224"/>
                  </a:lnTo>
                  <a:lnTo>
                    <a:pt x="746" y="0"/>
                  </a:lnTo>
                  <a:lnTo>
                    <a:pt x="746" y="50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80"/>
            <p:cNvSpPr>
              <a:spLocks/>
            </p:cNvSpPr>
            <p:nvPr/>
          </p:nvSpPr>
          <p:spPr bwMode="auto">
            <a:xfrm rot="5400000">
              <a:off x="6509028" y="3764525"/>
              <a:ext cx="849656" cy="700853"/>
            </a:xfrm>
            <a:custGeom>
              <a:avLst/>
              <a:gdLst>
                <a:gd name="T0" fmla="*/ 0 w 748"/>
                <a:gd name="T1" fmla="*/ 506 h 617"/>
                <a:gd name="T2" fmla="*/ 748 w 748"/>
                <a:gd name="T3" fmla="*/ 617 h 617"/>
                <a:gd name="T4" fmla="*/ 748 w 748"/>
                <a:gd name="T5" fmla="*/ 224 h 617"/>
                <a:gd name="T6" fmla="*/ 0 w 748"/>
                <a:gd name="T7" fmla="*/ 0 h 617"/>
                <a:gd name="T8" fmla="*/ 0 w 748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7">
                  <a:moveTo>
                    <a:pt x="0" y="506"/>
                  </a:moveTo>
                  <a:lnTo>
                    <a:pt x="748" y="617"/>
                  </a:lnTo>
                  <a:lnTo>
                    <a:pt x="748" y="224"/>
                  </a:lnTo>
                  <a:lnTo>
                    <a:pt x="0" y="0"/>
                  </a:lnTo>
                  <a:lnTo>
                    <a:pt x="0" y="50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81"/>
            <p:cNvSpPr>
              <a:spLocks/>
            </p:cNvSpPr>
            <p:nvPr/>
          </p:nvSpPr>
          <p:spPr bwMode="auto">
            <a:xfrm rot="5400000">
              <a:off x="5594058" y="2742779"/>
              <a:ext cx="1166573" cy="728114"/>
            </a:xfrm>
            <a:custGeom>
              <a:avLst/>
              <a:gdLst>
                <a:gd name="T0" fmla="*/ 1027 w 1027"/>
                <a:gd name="T1" fmla="*/ 641 h 641"/>
                <a:gd name="T2" fmla="*/ 0 w 1027"/>
                <a:gd name="T3" fmla="*/ 532 h 641"/>
                <a:gd name="T4" fmla="*/ 0 w 1027"/>
                <a:gd name="T5" fmla="*/ 111 h 641"/>
                <a:gd name="T6" fmla="*/ 1027 w 1027"/>
                <a:gd name="T7" fmla="*/ 0 h 641"/>
                <a:gd name="T8" fmla="*/ 1027 w 1027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7" h="641">
                  <a:moveTo>
                    <a:pt x="1027" y="641"/>
                  </a:moveTo>
                  <a:lnTo>
                    <a:pt x="0" y="532"/>
                  </a:lnTo>
                  <a:lnTo>
                    <a:pt x="0" y="111"/>
                  </a:lnTo>
                  <a:lnTo>
                    <a:pt x="1027" y="0"/>
                  </a:lnTo>
                  <a:lnTo>
                    <a:pt x="1027" y="6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82"/>
            <p:cNvSpPr>
              <a:spLocks/>
            </p:cNvSpPr>
            <p:nvPr/>
          </p:nvSpPr>
          <p:spPr bwMode="auto">
            <a:xfrm rot="5400000">
              <a:off x="5592922" y="3910488"/>
              <a:ext cx="1168845" cy="728114"/>
            </a:xfrm>
            <a:custGeom>
              <a:avLst/>
              <a:gdLst>
                <a:gd name="T0" fmla="*/ 0 w 1029"/>
                <a:gd name="T1" fmla="*/ 641 h 641"/>
                <a:gd name="T2" fmla="*/ 1029 w 1029"/>
                <a:gd name="T3" fmla="*/ 532 h 641"/>
                <a:gd name="T4" fmla="*/ 1029 w 1029"/>
                <a:gd name="T5" fmla="*/ 111 h 641"/>
                <a:gd name="T6" fmla="*/ 0 w 1029"/>
                <a:gd name="T7" fmla="*/ 0 h 641"/>
                <a:gd name="T8" fmla="*/ 0 w 1029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9" h="641">
                  <a:moveTo>
                    <a:pt x="0" y="641"/>
                  </a:moveTo>
                  <a:lnTo>
                    <a:pt x="1029" y="532"/>
                  </a:lnTo>
                  <a:lnTo>
                    <a:pt x="1029" y="111"/>
                  </a:lnTo>
                  <a:lnTo>
                    <a:pt x="0" y="0"/>
                  </a:lnTo>
                  <a:lnTo>
                    <a:pt x="0" y="6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83"/>
            <p:cNvSpPr>
              <a:spLocks/>
            </p:cNvSpPr>
            <p:nvPr/>
          </p:nvSpPr>
          <p:spPr bwMode="auto">
            <a:xfrm rot="5400000">
              <a:off x="7725013" y="3425457"/>
              <a:ext cx="9087" cy="531603"/>
            </a:xfrm>
            <a:custGeom>
              <a:avLst/>
              <a:gdLst>
                <a:gd name="T0" fmla="*/ 8 w 8"/>
                <a:gd name="T1" fmla="*/ 468 h 468"/>
                <a:gd name="T2" fmla="*/ 0 w 8"/>
                <a:gd name="T3" fmla="*/ 468 h 468"/>
                <a:gd name="T4" fmla="*/ 0 w 8"/>
                <a:gd name="T5" fmla="*/ 2 h 468"/>
                <a:gd name="T6" fmla="*/ 3 w 8"/>
                <a:gd name="T7" fmla="*/ 0 h 468"/>
                <a:gd name="T8" fmla="*/ 8 w 8"/>
                <a:gd name="T9" fmla="*/ 2 h 468"/>
                <a:gd name="T10" fmla="*/ 8 w 8"/>
                <a:gd name="T11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468"/>
                  </a:moveTo>
                  <a:lnTo>
                    <a:pt x="0" y="468"/>
                  </a:lnTo>
                  <a:lnTo>
                    <a:pt x="0" y="2"/>
                  </a:lnTo>
                  <a:lnTo>
                    <a:pt x="3" y="0"/>
                  </a:lnTo>
                  <a:lnTo>
                    <a:pt x="8" y="2"/>
                  </a:lnTo>
                  <a:lnTo>
                    <a:pt x="8" y="468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84"/>
            <p:cNvSpPr>
              <a:spLocks/>
            </p:cNvSpPr>
            <p:nvPr/>
          </p:nvSpPr>
          <p:spPr bwMode="auto">
            <a:xfrm rot="5400000">
              <a:off x="6992355" y="3403875"/>
              <a:ext cx="9087" cy="574767"/>
            </a:xfrm>
            <a:custGeom>
              <a:avLst/>
              <a:gdLst>
                <a:gd name="T0" fmla="*/ 8 w 8"/>
                <a:gd name="T1" fmla="*/ 506 h 506"/>
                <a:gd name="T2" fmla="*/ 0 w 8"/>
                <a:gd name="T3" fmla="*/ 506 h 506"/>
                <a:gd name="T4" fmla="*/ 0 w 8"/>
                <a:gd name="T5" fmla="*/ 1 h 506"/>
                <a:gd name="T6" fmla="*/ 3 w 8"/>
                <a:gd name="T7" fmla="*/ 0 h 506"/>
                <a:gd name="T8" fmla="*/ 8 w 8"/>
                <a:gd name="T9" fmla="*/ 1 h 506"/>
                <a:gd name="T10" fmla="*/ 8 w 8"/>
                <a:gd name="T11" fmla="*/ 5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506"/>
                  </a:moveTo>
                  <a:lnTo>
                    <a:pt x="0" y="506"/>
                  </a:lnTo>
                  <a:lnTo>
                    <a:pt x="0" y="1"/>
                  </a:lnTo>
                  <a:lnTo>
                    <a:pt x="3" y="0"/>
                  </a:lnTo>
                  <a:lnTo>
                    <a:pt x="8" y="1"/>
                  </a:lnTo>
                  <a:lnTo>
                    <a:pt x="8" y="50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85"/>
            <p:cNvSpPr>
              <a:spLocks/>
            </p:cNvSpPr>
            <p:nvPr/>
          </p:nvSpPr>
          <p:spPr bwMode="auto">
            <a:xfrm rot="5400000">
              <a:off x="4629676" y="3425457"/>
              <a:ext cx="9087" cy="531603"/>
            </a:xfrm>
            <a:custGeom>
              <a:avLst/>
              <a:gdLst>
                <a:gd name="T0" fmla="*/ 8 w 8"/>
                <a:gd name="T1" fmla="*/ 0 h 468"/>
                <a:gd name="T2" fmla="*/ 0 w 8"/>
                <a:gd name="T3" fmla="*/ 0 h 468"/>
                <a:gd name="T4" fmla="*/ 0 w 8"/>
                <a:gd name="T5" fmla="*/ 467 h 468"/>
                <a:gd name="T6" fmla="*/ 3 w 8"/>
                <a:gd name="T7" fmla="*/ 468 h 468"/>
                <a:gd name="T8" fmla="*/ 8 w 8"/>
                <a:gd name="T9" fmla="*/ 467 h 468"/>
                <a:gd name="T10" fmla="*/ 8 w 8"/>
                <a:gd name="T11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0"/>
                  </a:moveTo>
                  <a:lnTo>
                    <a:pt x="0" y="0"/>
                  </a:lnTo>
                  <a:lnTo>
                    <a:pt x="0" y="467"/>
                  </a:lnTo>
                  <a:lnTo>
                    <a:pt x="3" y="468"/>
                  </a:lnTo>
                  <a:lnTo>
                    <a:pt x="8" y="46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86"/>
            <p:cNvSpPr>
              <a:spLocks/>
            </p:cNvSpPr>
            <p:nvPr/>
          </p:nvSpPr>
          <p:spPr bwMode="auto">
            <a:xfrm rot="5400000">
              <a:off x="5361198" y="3403875"/>
              <a:ext cx="9087" cy="574767"/>
            </a:xfrm>
            <a:custGeom>
              <a:avLst/>
              <a:gdLst>
                <a:gd name="T0" fmla="*/ 8 w 8"/>
                <a:gd name="T1" fmla="*/ 0 h 506"/>
                <a:gd name="T2" fmla="*/ 0 w 8"/>
                <a:gd name="T3" fmla="*/ 0 h 506"/>
                <a:gd name="T4" fmla="*/ 0 w 8"/>
                <a:gd name="T5" fmla="*/ 504 h 506"/>
                <a:gd name="T6" fmla="*/ 3 w 8"/>
                <a:gd name="T7" fmla="*/ 506 h 506"/>
                <a:gd name="T8" fmla="*/ 8 w 8"/>
                <a:gd name="T9" fmla="*/ 504 h 506"/>
                <a:gd name="T10" fmla="*/ 8 w 8"/>
                <a:gd name="T11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0"/>
                  </a:moveTo>
                  <a:lnTo>
                    <a:pt x="0" y="0"/>
                  </a:lnTo>
                  <a:lnTo>
                    <a:pt x="0" y="504"/>
                  </a:lnTo>
                  <a:lnTo>
                    <a:pt x="3" y="506"/>
                  </a:lnTo>
                  <a:lnTo>
                    <a:pt x="8" y="50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87"/>
            <p:cNvSpPr>
              <a:spLocks/>
            </p:cNvSpPr>
            <p:nvPr/>
          </p:nvSpPr>
          <p:spPr bwMode="auto">
            <a:xfrm rot="5400000">
              <a:off x="6172801" y="3327202"/>
              <a:ext cx="9087" cy="728114"/>
            </a:xfrm>
            <a:custGeom>
              <a:avLst/>
              <a:gdLst>
                <a:gd name="T0" fmla="*/ 8 w 8"/>
                <a:gd name="T1" fmla="*/ 640 h 641"/>
                <a:gd name="T2" fmla="*/ 3 w 8"/>
                <a:gd name="T3" fmla="*/ 641 h 641"/>
                <a:gd name="T4" fmla="*/ 0 w 8"/>
                <a:gd name="T5" fmla="*/ 640 h 641"/>
                <a:gd name="T6" fmla="*/ 0 w 8"/>
                <a:gd name="T7" fmla="*/ 0 h 641"/>
                <a:gd name="T8" fmla="*/ 3 w 8"/>
                <a:gd name="T9" fmla="*/ 0 h 641"/>
                <a:gd name="T10" fmla="*/ 8 w 8"/>
                <a:gd name="T11" fmla="*/ 0 h 641"/>
                <a:gd name="T12" fmla="*/ 8 w 8"/>
                <a:gd name="T13" fmla="*/ 64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1">
                  <a:moveTo>
                    <a:pt x="8" y="640"/>
                  </a:moveTo>
                  <a:lnTo>
                    <a:pt x="3" y="641"/>
                  </a:lnTo>
                  <a:lnTo>
                    <a:pt x="0" y="640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6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88"/>
            <p:cNvSpPr>
              <a:spLocks/>
            </p:cNvSpPr>
            <p:nvPr/>
          </p:nvSpPr>
          <p:spPr bwMode="auto">
            <a:xfrm rot="5400000">
              <a:off x="7303593" y="3529960"/>
              <a:ext cx="1059798" cy="323733"/>
            </a:xfrm>
            <a:custGeom>
              <a:avLst/>
              <a:gdLst>
                <a:gd name="T0" fmla="*/ 465 w 933"/>
                <a:gd name="T1" fmla="*/ 0 h 285"/>
                <a:gd name="T2" fmla="*/ 0 w 933"/>
                <a:gd name="T3" fmla="*/ 280 h 285"/>
                <a:gd name="T4" fmla="*/ 0 w 933"/>
                <a:gd name="T5" fmla="*/ 285 h 285"/>
                <a:gd name="T6" fmla="*/ 465 w 933"/>
                <a:gd name="T7" fmla="*/ 10 h 285"/>
                <a:gd name="T8" fmla="*/ 933 w 933"/>
                <a:gd name="T9" fmla="*/ 285 h 285"/>
                <a:gd name="T10" fmla="*/ 933 w 933"/>
                <a:gd name="T11" fmla="*/ 280 h 285"/>
                <a:gd name="T12" fmla="*/ 465 w 933"/>
                <a:gd name="T1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0"/>
                  </a:moveTo>
                  <a:lnTo>
                    <a:pt x="0" y="280"/>
                  </a:lnTo>
                  <a:lnTo>
                    <a:pt x="0" y="285"/>
                  </a:lnTo>
                  <a:lnTo>
                    <a:pt x="465" y="10"/>
                  </a:lnTo>
                  <a:lnTo>
                    <a:pt x="933" y="285"/>
                  </a:lnTo>
                  <a:lnTo>
                    <a:pt x="933" y="28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89"/>
            <p:cNvSpPr>
              <a:spLocks/>
            </p:cNvSpPr>
            <p:nvPr/>
          </p:nvSpPr>
          <p:spPr bwMode="auto">
            <a:xfrm rot="5400000">
              <a:off x="6837871" y="3587891"/>
              <a:ext cx="1059798" cy="207871"/>
            </a:xfrm>
            <a:custGeom>
              <a:avLst/>
              <a:gdLst>
                <a:gd name="T0" fmla="*/ 0 w 933"/>
                <a:gd name="T1" fmla="*/ 183 h 183"/>
                <a:gd name="T2" fmla="*/ 462 w 933"/>
                <a:gd name="T3" fmla="*/ 7 h 183"/>
                <a:gd name="T4" fmla="*/ 470 w 933"/>
                <a:gd name="T5" fmla="*/ 7 h 183"/>
                <a:gd name="T6" fmla="*/ 933 w 933"/>
                <a:gd name="T7" fmla="*/ 183 h 183"/>
                <a:gd name="T8" fmla="*/ 933 w 933"/>
                <a:gd name="T9" fmla="*/ 178 h 183"/>
                <a:gd name="T10" fmla="*/ 470 w 933"/>
                <a:gd name="T11" fmla="*/ 0 h 183"/>
                <a:gd name="T12" fmla="*/ 462 w 933"/>
                <a:gd name="T13" fmla="*/ 0 h 183"/>
                <a:gd name="T14" fmla="*/ 0 w 933"/>
                <a:gd name="T15" fmla="*/ 178 h 183"/>
                <a:gd name="T16" fmla="*/ 0 w 933"/>
                <a:gd name="T1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183"/>
                  </a:moveTo>
                  <a:lnTo>
                    <a:pt x="462" y="7"/>
                  </a:lnTo>
                  <a:lnTo>
                    <a:pt x="470" y="7"/>
                  </a:lnTo>
                  <a:lnTo>
                    <a:pt x="933" y="183"/>
                  </a:lnTo>
                  <a:lnTo>
                    <a:pt x="933" y="178"/>
                  </a:lnTo>
                  <a:lnTo>
                    <a:pt x="470" y="0"/>
                  </a:lnTo>
                  <a:lnTo>
                    <a:pt x="462" y="0"/>
                  </a:lnTo>
                  <a:lnTo>
                    <a:pt x="0" y="178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90"/>
            <p:cNvSpPr>
              <a:spLocks/>
            </p:cNvSpPr>
            <p:nvPr/>
          </p:nvSpPr>
          <p:spPr bwMode="auto">
            <a:xfrm rot="5400000">
              <a:off x="6303998" y="3559494"/>
              <a:ext cx="1697039" cy="263530"/>
            </a:xfrm>
            <a:custGeom>
              <a:avLst/>
              <a:gdLst>
                <a:gd name="T0" fmla="*/ 746 w 1494"/>
                <a:gd name="T1" fmla="*/ 0 h 232"/>
                <a:gd name="T2" fmla="*/ 0 w 1494"/>
                <a:gd name="T3" fmla="*/ 224 h 232"/>
                <a:gd name="T4" fmla="*/ 0 w 1494"/>
                <a:gd name="T5" fmla="*/ 232 h 232"/>
                <a:gd name="T6" fmla="*/ 746 w 1494"/>
                <a:gd name="T7" fmla="*/ 10 h 232"/>
                <a:gd name="T8" fmla="*/ 1494 w 1494"/>
                <a:gd name="T9" fmla="*/ 232 h 232"/>
                <a:gd name="T10" fmla="*/ 1494 w 1494"/>
                <a:gd name="T11" fmla="*/ 224 h 232"/>
                <a:gd name="T12" fmla="*/ 746 w 1494"/>
                <a:gd name="T1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2">
                  <a:moveTo>
                    <a:pt x="746" y="0"/>
                  </a:moveTo>
                  <a:lnTo>
                    <a:pt x="0" y="224"/>
                  </a:lnTo>
                  <a:lnTo>
                    <a:pt x="0" y="232"/>
                  </a:lnTo>
                  <a:lnTo>
                    <a:pt x="746" y="10"/>
                  </a:lnTo>
                  <a:lnTo>
                    <a:pt x="1494" y="232"/>
                  </a:lnTo>
                  <a:lnTo>
                    <a:pt x="1494" y="224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91"/>
            <p:cNvSpPr>
              <a:spLocks/>
            </p:cNvSpPr>
            <p:nvPr/>
          </p:nvSpPr>
          <p:spPr bwMode="auto">
            <a:xfrm rot="5400000">
              <a:off x="5804200" y="3621969"/>
              <a:ext cx="1697039" cy="138580"/>
            </a:xfrm>
            <a:custGeom>
              <a:avLst/>
              <a:gdLst>
                <a:gd name="T0" fmla="*/ 743 w 1494"/>
                <a:gd name="T1" fmla="*/ 0 h 122"/>
                <a:gd name="T2" fmla="*/ 0 w 1494"/>
                <a:gd name="T3" fmla="*/ 113 h 122"/>
                <a:gd name="T4" fmla="*/ 0 w 1494"/>
                <a:gd name="T5" fmla="*/ 122 h 122"/>
                <a:gd name="T6" fmla="*/ 743 w 1494"/>
                <a:gd name="T7" fmla="*/ 11 h 122"/>
                <a:gd name="T8" fmla="*/ 751 w 1494"/>
                <a:gd name="T9" fmla="*/ 11 h 122"/>
                <a:gd name="T10" fmla="*/ 1494 w 1494"/>
                <a:gd name="T11" fmla="*/ 122 h 122"/>
                <a:gd name="T12" fmla="*/ 1494 w 1494"/>
                <a:gd name="T13" fmla="*/ 113 h 122"/>
                <a:gd name="T14" fmla="*/ 751 w 1494"/>
                <a:gd name="T15" fmla="*/ 0 h 122"/>
                <a:gd name="T16" fmla="*/ 743 w 1494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0"/>
                  </a:moveTo>
                  <a:lnTo>
                    <a:pt x="0" y="113"/>
                  </a:lnTo>
                  <a:lnTo>
                    <a:pt x="0" y="122"/>
                  </a:lnTo>
                  <a:lnTo>
                    <a:pt x="743" y="11"/>
                  </a:lnTo>
                  <a:lnTo>
                    <a:pt x="751" y="11"/>
                  </a:lnTo>
                  <a:lnTo>
                    <a:pt x="1494" y="122"/>
                  </a:lnTo>
                  <a:lnTo>
                    <a:pt x="1494" y="113"/>
                  </a:lnTo>
                  <a:lnTo>
                    <a:pt x="751" y="0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92"/>
            <p:cNvSpPr>
              <a:spLocks/>
            </p:cNvSpPr>
            <p:nvPr/>
          </p:nvSpPr>
          <p:spPr bwMode="auto">
            <a:xfrm rot="5400000">
              <a:off x="4000386" y="3529960"/>
              <a:ext cx="1059798" cy="323733"/>
            </a:xfrm>
            <a:custGeom>
              <a:avLst/>
              <a:gdLst>
                <a:gd name="T0" fmla="*/ 465 w 933"/>
                <a:gd name="T1" fmla="*/ 285 h 285"/>
                <a:gd name="T2" fmla="*/ 0 w 933"/>
                <a:gd name="T3" fmla="*/ 5 h 285"/>
                <a:gd name="T4" fmla="*/ 0 w 933"/>
                <a:gd name="T5" fmla="*/ 0 h 285"/>
                <a:gd name="T6" fmla="*/ 465 w 933"/>
                <a:gd name="T7" fmla="*/ 275 h 285"/>
                <a:gd name="T8" fmla="*/ 933 w 933"/>
                <a:gd name="T9" fmla="*/ 0 h 285"/>
                <a:gd name="T10" fmla="*/ 933 w 933"/>
                <a:gd name="T11" fmla="*/ 5 h 285"/>
                <a:gd name="T12" fmla="*/ 465 w 933"/>
                <a:gd name="T1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28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65" y="275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65" y="285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93"/>
            <p:cNvSpPr>
              <a:spLocks/>
            </p:cNvSpPr>
            <p:nvPr/>
          </p:nvSpPr>
          <p:spPr bwMode="auto">
            <a:xfrm rot="5400000">
              <a:off x="4466105" y="3587891"/>
              <a:ext cx="1059798" cy="207871"/>
            </a:xfrm>
            <a:custGeom>
              <a:avLst/>
              <a:gdLst>
                <a:gd name="T0" fmla="*/ 0 w 933"/>
                <a:gd name="T1" fmla="*/ 0 h 183"/>
                <a:gd name="T2" fmla="*/ 462 w 933"/>
                <a:gd name="T3" fmla="*/ 176 h 183"/>
                <a:gd name="T4" fmla="*/ 470 w 933"/>
                <a:gd name="T5" fmla="*/ 176 h 183"/>
                <a:gd name="T6" fmla="*/ 933 w 933"/>
                <a:gd name="T7" fmla="*/ 0 h 183"/>
                <a:gd name="T8" fmla="*/ 933 w 933"/>
                <a:gd name="T9" fmla="*/ 5 h 183"/>
                <a:gd name="T10" fmla="*/ 470 w 933"/>
                <a:gd name="T11" fmla="*/ 183 h 183"/>
                <a:gd name="T12" fmla="*/ 462 w 933"/>
                <a:gd name="T13" fmla="*/ 183 h 183"/>
                <a:gd name="T14" fmla="*/ 0 w 933"/>
                <a:gd name="T15" fmla="*/ 5 h 183"/>
                <a:gd name="T16" fmla="*/ 0 w 933"/>
                <a:gd name="T1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0"/>
                  </a:moveTo>
                  <a:lnTo>
                    <a:pt x="462" y="176"/>
                  </a:lnTo>
                  <a:lnTo>
                    <a:pt x="470" y="176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70" y="183"/>
                  </a:lnTo>
                  <a:lnTo>
                    <a:pt x="462" y="183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94"/>
            <p:cNvSpPr>
              <a:spLocks/>
            </p:cNvSpPr>
            <p:nvPr/>
          </p:nvSpPr>
          <p:spPr bwMode="auto">
            <a:xfrm rot="5400000">
              <a:off x="4362170" y="3558926"/>
              <a:ext cx="1697039" cy="264666"/>
            </a:xfrm>
            <a:custGeom>
              <a:avLst/>
              <a:gdLst>
                <a:gd name="T0" fmla="*/ 746 w 1494"/>
                <a:gd name="T1" fmla="*/ 233 h 233"/>
                <a:gd name="T2" fmla="*/ 0 w 1494"/>
                <a:gd name="T3" fmla="*/ 9 h 233"/>
                <a:gd name="T4" fmla="*/ 0 w 1494"/>
                <a:gd name="T5" fmla="*/ 0 h 233"/>
                <a:gd name="T6" fmla="*/ 746 w 1494"/>
                <a:gd name="T7" fmla="*/ 222 h 233"/>
                <a:gd name="T8" fmla="*/ 1494 w 1494"/>
                <a:gd name="T9" fmla="*/ 0 h 233"/>
                <a:gd name="T10" fmla="*/ 1494 w 1494"/>
                <a:gd name="T11" fmla="*/ 9 h 233"/>
                <a:gd name="T12" fmla="*/ 746 w 1494"/>
                <a:gd name="T13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3">
                  <a:moveTo>
                    <a:pt x="746" y="233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6" y="22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46" y="23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95"/>
            <p:cNvSpPr>
              <a:spLocks/>
            </p:cNvSpPr>
            <p:nvPr/>
          </p:nvSpPr>
          <p:spPr bwMode="auto">
            <a:xfrm rot="5400000">
              <a:off x="4862537" y="3621969"/>
              <a:ext cx="1697039" cy="138580"/>
            </a:xfrm>
            <a:custGeom>
              <a:avLst/>
              <a:gdLst>
                <a:gd name="T0" fmla="*/ 743 w 1494"/>
                <a:gd name="T1" fmla="*/ 122 h 122"/>
                <a:gd name="T2" fmla="*/ 0 w 1494"/>
                <a:gd name="T3" fmla="*/ 9 h 122"/>
                <a:gd name="T4" fmla="*/ 0 w 1494"/>
                <a:gd name="T5" fmla="*/ 0 h 122"/>
                <a:gd name="T6" fmla="*/ 743 w 1494"/>
                <a:gd name="T7" fmla="*/ 112 h 122"/>
                <a:gd name="T8" fmla="*/ 751 w 1494"/>
                <a:gd name="T9" fmla="*/ 112 h 122"/>
                <a:gd name="T10" fmla="*/ 1494 w 1494"/>
                <a:gd name="T11" fmla="*/ 0 h 122"/>
                <a:gd name="T12" fmla="*/ 1494 w 1494"/>
                <a:gd name="T13" fmla="*/ 9 h 122"/>
                <a:gd name="T14" fmla="*/ 751 w 1494"/>
                <a:gd name="T15" fmla="*/ 122 h 122"/>
                <a:gd name="T16" fmla="*/ 743 w 1494"/>
                <a:gd name="T1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122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3" y="112"/>
                  </a:lnTo>
                  <a:lnTo>
                    <a:pt x="751" y="11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51" y="122"/>
                  </a:lnTo>
                  <a:lnTo>
                    <a:pt x="743" y="122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96"/>
            <p:cNvSpPr>
              <a:spLocks/>
            </p:cNvSpPr>
            <p:nvPr/>
          </p:nvSpPr>
          <p:spPr bwMode="auto">
            <a:xfrm rot="5400000">
              <a:off x="5303835" y="3621400"/>
              <a:ext cx="2335417" cy="139716"/>
            </a:xfrm>
            <a:custGeom>
              <a:avLst/>
              <a:gdLst>
                <a:gd name="T0" fmla="*/ 1027 w 2056"/>
                <a:gd name="T1" fmla="*/ 0 h 123"/>
                <a:gd name="T2" fmla="*/ 0 w 2056"/>
                <a:gd name="T3" fmla="*/ 111 h 123"/>
                <a:gd name="T4" fmla="*/ 0 w 2056"/>
                <a:gd name="T5" fmla="*/ 123 h 123"/>
                <a:gd name="T6" fmla="*/ 1027 w 2056"/>
                <a:gd name="T7" fmla="*/ 14 h 123"/>
                <a:gd name="T8" fmla="*/ 2056 w 2056"/>
                <a:gd name="T9" fmla="*/ 123 h 123"/>
                <a:gd name="T10" fmla="*/ 2056 w 2056"/>
                <a:gd name="T11" fmla="*/ 111 h 123"/>
                <a:gd name="T12" fmla="*/ 1027 w 2056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23">
                  <a:moveTo>
                    <a:pt x="1027" y="0"/>
                  </a:moveTo>
                  <a:lnTo>
                    <a:pt x="0" y="111"/>
                  </a:lnTo>
                  <a:lnTo>
                    <a:pt x="0" y="123"/>
                  </a:lnTo>
                  <a:lnTo>
                    <a:pt x="1027" y="14"/>
                  </a:lnTo>
                  <a:lnTo>
                    <a:pt x="2056" y="123"/>
                  </a:lnTo>
                  <a:lnTo>
                    <a:pt x="2056" y="111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97"/>
            <p:cNvSpPr>
              <a:spLocks/>
            </p:cNvSpPr>
            <p:nvPr/>
          </p:nvSpPr>
          <p:spPr bwMode="auto">
            <a:xfrm rot="5400000">
              <a:off x="4713165" y="3623672"/>
              <a:ext cx="2335417" cy="135173"/>
            </a:xfrm>
            <a:custGeom>
              <a:avLst/>
              <a:gdLst>
                <a:gd name="T0" fmla="*/ 1027 w 2056"/>
                <a:gd name="T1" fmla="*/ 119 h 119"/>
                <a:gd name="T2" fmla="*/ 0 w 2056"/>
                <a:gd name="T3" fmla="*/ 10 h 119"/>
                <a:gd name="T4" fmla="*/ 0 w 2056"/>
                <a:gd name="T5" fmla="*/ 0 h 119"/>
                <a:gd name="T6" fmla="*/ 1027 w 2056"/>
                <a:gd name="T7" fmla="*/ 104 h 119"/>
                <a:gd name="T8" fmla="*/ 2056 w 2056"/>
                <a:gd name="T9" fmla="*/ 0 h 119"/>
                <a:gd name="T10" fmla="*/ 2056 w 2056"/>
                <a:gd name="T11" fmla="*/ 10 h 119"/>
                <a:gd name="T12" fmla="*/ 1027 w 2056"/>
                <a:gd name="T1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19">
                  <a:moveTo>
                    <a:pt x="1027" y="119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27" y="104"/>
                  </a:lnTo>
                  <a:lnTo>
                    <a:pt x="2056" y="0"/>
                  </a:lnTo>
                  <a:lnTo>
                    <a:pt x="2056" y="10"/>
                  </a:lnTo>
                  <a:lnTo>
                    <a:pt x="1027" y="11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672555" y="2929373"/>
            <a:ext cx="2308531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72555" y="2650487"/>
            <a:ext cx="1512168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72555" y="4785629"/>
            <a:ext cx="2308531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72555" y="4506743"/>
            <a:ext cx="1512168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55706" y="2125461"/>
            <a:ext cx="2282182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55707" y="1846574"/>
            <a:ext cx="1494909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55706" y="5740306"/>
            <a:ext cx="2282182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55707" y="5461420"/>
            <a:ext cx="1494909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55706" y="3869317"/>
            <a:ext cx="2282182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55707" y="3590431"/>
            <a:ext cx="1494909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2" name="Elbow Connector 41"/>
          <p:cNvCxnSpPr/>
          <p:nvPr/>
        </p:nvCxnSpPr>
        <p:spPr>
          <a:xfrm rot="10800000">
            <a:off x="3735603" y="2806055"/>
            <a:ext cx="834769" cy="762468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0800000">
            <a:off x="3773079" y="4718355"/>
            <a:ext cx="1588294" cy="292563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6822358" y="1939728"/>
            <a:ext cx="1931960" cy="968015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0800000">
            <a:off x="7882937" y="3435358"/>
            <a:ext cx="824223" cy="295429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39" idx="1"/>
          </p:cNvCxnSpPr>
          <p:nvPr/>
        </p:nvCxnSpPr>
        <p:spPr>
          <a:xfrm rot="10800000">
            <a:off x="7027317" y="5248562"/>
            <a:ext cx="1728391" cy="377135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353" y="1"/>
            <a:ext cx="12858042" cy="91639"/>
            <a:chOff x="1249363" y="80963"/>
            <a:chExt cx="6646862" cy="207963"/>
          </a:xfrm>
        </p:grpSpPr>
        <p:sp>
          <p:nvSpPr>
            <p:cNvPr id="50" name="Rectangle 5"/>
            <p:cNvSpPr>
              <a:spLocks noChangeArrowheads="1"/>
            </p:cNvSpPr>
            <p:nvPr/>
          </p:nvSpPr>
          <p:spPr bwMode="auto">
            <a:xfrm>
              <a:off x="1249363" y="80963"/>
              <a:ext cx="2216150" cy="207963"/>
            </a:xfrm>
            <a:prstGeom prst="rect">
              <a:avLst/>
            </a:prstGeom>
            <a:solidFill>
              <a:srgbClr val="166CA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Rectangle 6"/>
            <p:cNvSpPr>
              <a:spLocks noChangeArrowheads="1"/>
            </p:cNvSpPr>
            <p:nvPr/>
          </p:nvSpPr>
          <p:spPr bwMode="auto">
            <a:xfrm>
              <a:off x="3465513" y="80963"/>
              <a:ext cx="2214563" cy="20796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Rectangle 7"/>
            <p:cNvSpPr>
              <a:spLocks noChangeArrowheads="1"/>
            </p:cNvSpPr>
            <p:nvPr/>
          </p:nvSpPr>
          <p:spPr bwMode="auto">
            <a:xfrm>
              <a:off x="5680075" y="80963"/>
              <a:ext cx="2216150" cy="20796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776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165328" y="4661041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1502228" y="2303735"/>
            <a:ext cx="301358" cy="2317121"/>
            <a:chOff x="1074408" y="1485901"/>
            <a:chExt cx="214311" cy="1647821"/>
          </a:xfrm>
        </p:grpSpPr>
        <p:cxnSp>
          <p:nvCxnSpPr>
            <p:cNvPr id="91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2035839" y="2303735"/>
            <a:ext cx="301358" cy="2317121"/>
            <a:chOff x="1447800" y="1485901"/>
            <a:chExt cx="214311" cy="1647821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39"/>
          <p:cNvGrpSpPr/>
          <p:nvPr/>
        </p:nvGrpSpPr>
        <p:grpSpPr>
          <a:xfrm>
            <a:off x="2569451" y="2303735"/>
            <a:ext cx="301358" cy="2317121"/>
            <a:chOff x="1828800" y="1485901"/>
            <a:chExt cx="214311" cy="1647821"/>
          </a:xfrm>
        </p:grpSpPr>
        <p:cxnSp>
          <p:nvCxnSpPr>
            <p:cNvPr id="104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40"/>
          <p:cNvGrpSpPr/>
          <p:nvPr/>
        </p:nvGrpSpPr>
        <p:grpSpPr>
          <a:xfrm>
            <a:off x="3103063" y="2303735"/>
            <a:ext cx="301358" cy="2317121"/>
            <a:chOff x="2209800" y="1485901"/>
            <a:chExt cx="214311" cy="1647821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41"/>
          <p:cNvGrpSpPr/>
          <p:nvPr/>
        </p:nvGrpSpPr>
        <p:grpSpPr>
          <a:xfrm>
            <a:off x="3636674" y="2303735"/>
            <a:ext cx="301358" cy="2317121"/>
            <a:chOff x="2667000" y="1485901"/>
            <a:chExt cx="214311" cy="1647821"/>
          </a:xfrm>
        </p:grpSpPr>
        <p:cxnSp>
          <p:nvCxnSpPr>
            <p:cNvPr id="128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42"/>
          <p:cNvGrpSpPr/>
          <p:nvPr/>
        </p:nvGrpSpPr>
        <p:grpSpPr>
          <a:xfrm>
            <a:off x="4170289" y="2303735"/>
            <a:ext cx="301358" cy="2317121"/>
            <a:chOff x="2971800" y="1485901"/>
            <a:chExt cx="214311" cy="1647821"/>
          </a:xfrm>
        </p:grpSpPr>
        <p:cxnSp>
          <p:nvCxnSpPr>
            <p:cNvPr id="136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532831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2071102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2609373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3147644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3685915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4224186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</a:p>
        </p:txBody>
      </p:sp>
      <p:grpSp>
        <p:nvGrpSpPr>
          <p:cNvPr id="10" name="Group 149"/>
          <p:cNvGrpSpPr/>
          <p:nvPr/>
        </p:nvGrpSpPr>
        <p:grpSpPr>
          <a:xfrm>
            <a:off x="6389434" y="2305418"/>
            <a:ext cx="2090836" cy="701095"/>
            <a:chOff x="4597686" y="3155872"/>
            <a:chExt cx="1583966" cy="498584"/>
          </a:xfrm>
        </p:grpSpPr>
        <p:sp>
          <p:nvSpPr>
            <p:cNvPr id="151" name="TextBox 150"/>
            <p:cNvSpPr txBox="1"/>
            <p:nvPr/>
          </p:nvSpPr>
          <p:spPr>
            <a:xfrm>
              <a:off x="4597686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97686" y="3348942"/>
              <a:ext cx="1583966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52"/>
          <p:cNvGrpSpPr/>
          <p:nvPr/>
        </p:nvGrpSpPr>
        <p:grpSpPr>
          <a:xfrm>
            <a:off x="9386634" y="2305418"/>
            <a:ext cx="2036110" cy="701095"/>
            <a:chOff x="6978976" y="3155872"/>
            <a:chExt cx="1542507" cy="498584"/>
          </a:xfrm>
        </p:grpSpPr>
        <p:sp>
          <p:nvSpPr>
            <p:cNvPr id="154" name="TextBox 153"/>
            <p:cNvSpPr txBox="1"/>
            <p:nvPr/>
          </p:nvSpPr>
          <p:spPr>
            <a:xfrm>
              <a:off x="6978977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78976" y="3348942"/>
              <a:ext cx="1542507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55"/>
          <p:cNvGrpSpPr/>
          <p:nvPr/>
        </p:nvGrpSpPr>
        <p:grpSpPr>
          <a:xfrm>
            <a:off x="6389434" y="3213449"/>
            <a:ext cx="2036110" cy="701095"/>
            <a:chOff x="4597685" y="3914331"/>
            <a:chExt cx="1542507" cy="498583"/>
          </a:xfrm>
        </p:grpSpPr>
        <p:sp>
          <p:nvSpPr>
            <p:cNvPr id="157" name="TextBox 156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58"/>
          <p:cNvGrpSpPr/>
          <p:nvPr/>
        </p:nvGrpSpPr>
        <p:grpSpPr>
          <a:xfrm>
            <a:off x="9386634" y="3213449"/>
            <a:ext cx="2036110" cy="701095"/>
            <a:chOff x="6978976" y="3914331"/>
            <a:chExt cx="1542507" cy="498583"/>
          </a:xfrm>
        </p:grpSpPr>
        <p:sp>
          <p:nvSpPr>
            <p:cNvPr id="160" name="TextBox 159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61"/>
          <p:cNvGrpSpPr/>
          <p:nvPr/>
        </p:nvGrpSpPr>
        <p:grpSpPr>
          <a:xfrm>
            <a:off x="6389434" y="4239172"/>
            <a:ext cx="2036110" cy="701095"/>
            <a:chOff x="4597685" y="3914331"/>
            <a:chExt cx="1542507" cy="498583"/>
          </a:xfrm>
        </p:grpSpPr>
        <p:sp>
          <p:nvSpPr>
            <p:cNvPr id="163" name="TextBox 162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64"/>
          <p:cNvGrpSpPr/>
          <p:nvPr/>
        </p:nvGrpSpPr>
        <p:grpSpPr>
          <a:xfrm>
            <a:off x="9386634" y="4239172"/>
            <a:ext cx="2036110" cy="701095"/>
            <a:chOff x="6978976" y="3914331"/>
            <a:chExt cx="1542507" cy="498583"/>
          </a:xfrm>
        </p:grpSpPr>
        <p:sp>
          <p:nvSpPr>
            <p:cNvPr id="166" name="TextBox 165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67"/>
          <p:cNvGrpSpPr/>
          <p:nvPr/>
        </p:nvGrpSpPr>
        <p:grpSpPr>
          <a:xfrm>
            <a:off x="8674821" y="4215707"/>
            <a:ext cx="659525" cy="640643"/>
            <a:chOff x="6299532" y="4190009"/>
            <a:chExt cx="469021" cy="45559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0"/>
          <p:cNvGrpSpPr/>
          <p:nvPr/>
        </p:nvGrpSpPr>
        <p:grpSpPr>
          <a:xfrm>
            <a:off x="5648471" y="2277304"/>
            <a:ext cx="659525" cy="640643"/>
            <a:chOff x="630683" y="3383511"/>
            <a:chExt cx="469021" cy="455593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17"/>
            <p:cNvSpPr>
              <a:spLocks/>
            </p:cNvSpPr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3"/>
          <p:cNvGrpSpPr/>
          <p:nvPr/>
        </p:nvGrpSpPr>
        <p:grpSpPr>
          <a:xfrm>
            <a:off x="5648471" y="4215707"/>
            <a:ext cx="659525" cy="640643"/>
            <a:chOff x="3428938" y="4190009"/>
            <a:chExt cx="469021" cy="455593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6"/>
          <p:cNvGrpSpPr/>
          <p:nvPr/>
        </p:nvGrpSpPr>
        <p:grpSpPr>
          <a:xfrm>
            <a:off x="5648471" y="3229350"/>
            <a:ext cx="659525" cy="640643"/>
            <a:chOff x="6299532" y="3384456"/>
            <a:chExt cx="469021" cy="455593"/>
          </a:xfrm>
        </p:grpSpPr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79"/>
          <p:cNvGrpSpPr/>
          <p:nvPr/>
        </p:nvGrpSpPr>
        <p:grpSpPr>
          <a:xfrm>
            <a:off x="8674821" y="3229350"/>
            <a:ext cx="659525" cy="640643"/>
            <a:chOff x="630683" y="4190009"/>
            <a:chExt cx="469021" cy="455593"/>
          </a:xfrm>
        </p:grpSpPr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82"/>
          <p:cNvGrpSpPr/>
          <p:nvPr/>
        </p:nvGrpSpPr>
        <p:grpSpPr>
          <a:xfrm>
            <a:off x="8674821" y="2277304"/>
            <a:ext cx="659525" cy="640643"/>
            <a:chOff x="3425803" y="3384456"/>
            <a:chExt cx="469021" cy="455593"/>
          </a:xfrm>
        </p:grpSpPr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Footer Text"/>
          <p:cNvSpPr txBox="1"/>
          <p:nvPr/>
        </p:nvSpPr>
        <p:spPr>
          <a:xfrm>
            <a:off x="973504" y="5643811"/>
            <a:ext cx="10911745" cy="13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Line buttom"/>
          <p:cNvCxnSpPr/>
          <p:nvPr/>
        </p:nvCxnSpPr>
        <p:spPr>
          <a:xfrm>
            <a:off x="964706" y="5456156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353" y="1"/>
            <a:ext cx="12858042" cy="91639"/>
            <a:chOff x="1249363" y="80963"/>
            <a:chExt cx="6646862" cy="207963"/>
          </a:xfrm>
        </p:grpSpPr>
        <p:sp>
          <p:nvSpPr>
            <p:cNvPr id="70" name="Rectangle 5"/>
            <p:cNvSpPr>
              <a:spLocks noChangeArrowheads="1"/>
            </p:cNvSpPr>
            <p:nvPr/>
          </p:nvSpPr>
          <p:spPr bwMode="auto">
            <a:xfrm>
              <a:off x="1249363" y="80963"/>
              <a:ext cx="2216150" cy="207963"/>
            </a:xfrm>
            <a:prstGeom prst="rect">
              <a:avLst/>
            </a:prstGeom>
            <a:solidFill>
              <a:srgbClr val="166CA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Rectangle 6"/>
            <p:cNvSpPr>
              <a:spLocks noChangeArrowheads="1"/>
            </p:cNvSpPr>
            <p:nvPr/>
          </p:nvSpPr>
          <p:spPr bwMode="auto">
            <a:xfrm>
              <a:off x="3465513" y="80963"/>
              <a:ext cx="2214563" cy="20796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Rectangle 7"/>
            <p:cNvSpPr>
              <a:spLocks noChangeArrowheads="1"/>
            </p:cNvSpPr>
            <p:nvPr/>
          </p:nvSpPr>
          <p:spPr bwMode="auto">
            <a:xfrm>
              <a:off x="5680075" y="80963"/>
              <a:ext cx="2216150" cy="20796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392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44" grpId="0"/>
      <p:bldP spid="145" grpId="0"/>
      <p:bldP spid="146" grpId="0"/>
      <p:bldP spid="147" grpId="0"/>
      <p:bldP spid="148" grpId="0"/>
      <p:bldP spid="149" grpId="0"/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>
            <p:custDataLst>
              <p:tags r:id="rId2"/>
            </p:custDataLst>
          </p:nvPr>
        </p:nvCxnSpPr>
        <p:spPr>
          <a:xfrm>
            <a:off x="5813895" y="3616325"/>
            <a:ext cx="4860273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205300" y="2748495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05300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707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05300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49707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82458" y="1955325"/>
            <a:ext cx="4435021" cy="33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987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20987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4"/>
            </p:custDataLst>
          </p:nvPr>
        </p:nvCxnSpPr>
        <p:spPr>
          <a:xfrm>
            <a:off x="5813895" y="3616325"/>
            <a:ext cx="4860273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66515" y="3324162"/>
            <a:ext cx="3466906" cy="5843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797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3797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3797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911646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0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086" y="1541463"/>
            <a:ext cx="2653646" cy="360460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zh-CN" sz="2002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1493" y="2510025"/>
            <a:ext cx="2653645" cy="360460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zh-CN" sz="2002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61899" y="1541463"/>
            <a:ext cx="2653645" cy="360460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zh-CN" sz="2002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92304" y="2515049"/>
            <a:ext cx="2653646" cy="3604605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zh-CN" sz="2002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68498" y="5415780"/>
            <a:ext cx="2318822" cy="71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99355" y="1536439"/>
            <a:ext cx="2318822" cy="71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730212" y="5414106"/>
            <a:ext cx="2317468" cy="71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559716" y="1536439"/>
            <a:ext cx="2318822" cy="71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15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53" y="1"/>
            <a:ext cx="12858042" cy="91639"/>
            <a:chOff x="1249363" y="80963"/>
            <a:chExt cx="6646862" cy="207963"/>
          </a:xfrm>
        </p:grpSpPr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1249363" y="80963"/>
              <a:ext cx="2216150" cy="207963"/>
            </a:xfrm>
            <a:prstGeom prst="rect">
              <a:avLst/>
            </a:prstGeom>
            <a:solidFill>
              <a:srgbClr val="166CA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3465513" y="80963"/>
              <a:ext cx="2214563" cy="20796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5680075" y="80963"/>
              <a:ext cx="2216150" cy="20796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141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2775371" y="2742269"/>
            <a:ext cx="1957665" cy="4306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294967295"/>
          </p:nvPr>
        </p:nvSpPr>
        <p:spPr>
          <a:xfrm>
            <a:off x="2509101" y="4756459"/>
            <a:ext cx="1957665" cy="4306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294967295"/>
          </p:nvPr>
        </p:nvSpPr>
        <p:spPr>
          <a:xfrm>
            <a:off x="8988790" y="4023024"/>
            <a:ext cx="1963179" cy="4306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42453" y="2347790"/>
            <a:ext cx="3743604" cy="3704526"/>
            <a:chOff x="9988635" y="4910465"/>
            <a:chExt cx="5069416" cy="5016501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10483935" y="4910465"/>
              <a:ext cx="3297767" cy="3388784"/>
            </a:xfrm>
            <a:custGeom>
              <a:avLst/>
              <a:gdLst>
                <a:gd name="T0" fmla="*/ 547 w 1071"/>
                <a:gd name="T1" fmla="*/ 0 h 1101"/>
                <a:gd name="T2" fmla="*/ 0 w 1071"/>
                <a:gd name="T3" fmla="*/ 547 h 1101"/>
                <a:gd name="T4" fmla="*/ 263 w 1071"/>
                <a:gd name="T5" fmla="*/ 1015 h 1101"/>
                <a:gd name="T6" fmla="*/ 213 w 1071"/>
                <a:gd name="T7" fmla="*/ 1101 h 1101"/>
                <a:gd name="T8" fmla="*/ 604 w 1071"/>
                <a:gd name="T9" fmla="*/ 1101 h 1101"/>
                <a:gd name="T10" fmla="*/ 409 w 1071"/>
                <a:gd name="T11" fmla="*/ 762 h 1101"/>
                <a:gd name="T12" fmla="*/ 359 w 1071"/>
                <a:gd name="T13" fmla="*/ 847 h 1101"/>
                <a:gd name="T14" fmla="*/ 193 w 1071"/>
                <a:gd name="T15" fmla="*/ 547 h 1101"/>
                <a:gd name="T16" fmla="*/ 547 w 1071"/>
                <a:gd name="T17" fmla="*/ 194 h 1101"/>
                <a:gd name="T18" fmla="*/ 859 w 1071"/>
                <a:gd name="T19" fmla="*/ 381 h 1101"/>
                <a:gd name="T20" fmla="*/ 938 w 1071"/>
                <a:gd name="T21" fmla="*/ 375 h 1101"/>
                <a:gd name="T22" fmla="*/ 1071 w 1071"/>
                <a:gd name="T23" fmla="*/ 390 h 1101"/>
                <a:gd name="T24" fmla="*/ 547 w 1071"/>
                <a:gd name="T25" fmla="*/ 0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1" h="1101">
                  <a:moveTo>
                    <a:pt x="547" y="0"/>
                  </a:moveTo>
                  <a:cubicBezTo>
                    <a:pt x="245" y="0"/>
                    <a:pt x="0" y="245"/>
                    <a:pt x="0" y="547"/>
                  </a:cubicBezTo>
                  <a:cubicBezTo>
                    <a:pt x="0" y="745"/>
                    <a:pt x="105" y="919"/>
                    <a:pt x="263" y="1015"/>
                  </a:cubicBezTo>
                  <a:cubicBezTo>
                    <a:pt x="213" y="1101"/>
                    <a:pt x="213" y="1101"/>
                    <a:pt x="213" y="1101"/>
                  </a:cubicBezTo>
                  <a:cubicBezTo>
                    <a:pt x="604" y="1101"/>
                    <a:pt x="604" y="1101"/>
                    <a:pt x="604" y="1101"/>
                  </a:cubicBezTo>
                  <a:cubicBezTo>
                    <a:pt x="409" y="762"/>
                    <a:pt x="409" y="762"/>
                    <a:pt x="409" y="762"/>
                  </a:cubicBezTo>
                  <a:cubicBezTo>
                    <a:pt x="359" y="847"/>
                    <a:pt x="359" y="847"/>
                    <a:pt x="359" y="847"/>
                  </a:cubicBezTo>
                  <a:cubicBezTo>
                    <a:pt x="260" y="785"/>
                    <a:pt x="193" y="674"/>
                    <a:pt x="193" y="547"/>
                  </a:cubicBezTo>
                  <a:cubicBezTo>
                    <a:pt x="193" y="352"/>
                    <a:pt x="352" y="194"/>
                    <a:pt x="547" y="194"/>
                  </a:cubicBezTo>
                  <a:cubicBezTo>
                    <a:pt x="682" y="194"/>
                    <a:pt x="799" y="269"/>
                    <a:pt x="859" y="381"/>
                  </a:cubicBezTo>
                  <a:cubicBezTo>
                    <a:pt x="885" y="377"/>
                    <a:pt x="911" y="375"/>
                    <a:pt x="938" y="375"/>
                  </a:cubicBezTo>
                  <a:cubicBezTo>
                    <a:pt x="984" y="375"/>
                    <a:pt x="1029" y="380"/>
                    <a:pt x="1071" y="390"/>
                  </a:cubicBezTo>
                  <a:cubicBezTo>
                    <a:pt x="1004" y="165"/>
                    <a:pt x="795" y="0"/>
                    <a:pt x="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55827" tIns="27914" rIns="55827" bIns="2791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1777218" y="6144481"/>
              <a:ext cx="3280833" cy="3412067"/>
            </a:xfrm>
            <a:custGeom>
              <a:avLst/>
              <a:gdLst>
                <a:gd name="T0" fmla="*/ 518 w 1065"/>
                <a:gd name="T1" fmla="*/ 14 h 1108"/>
                <a:gd name="T2" fmla="*/ 245 w 1065"/>
                <a:gd name="T3" fmla="*/ 87 h 1108"/>
                <a:gd name="T4" fmla="*/ 195 w 1065"/>
                <a:gd name="T5" fmla="*/ 0 h 1108"/>
                <a:gd name="T6" fmla="*/ 0 w 1065"/>
                <a:gd name="T7" fmla="*/ 339 h 1108"/>
                <a:gd name="T8" fmla="*/ 391 w 1065"/>
                <a:gd name="T9" fmla="*/ 339 h 1108"/>
                <a:gd name="T10" fmla="*/ 342 w 1065"/>
                <a:gd name="T11" fmla="*/ 254 h 1108"/>
                <a:gd name="T12" fmla="*/ 518 w 1065"/>
                <a:gd name="T13" fmla="*/ 208 h 1108"/>
                <a:gd name="T14" fmla="*/ 872 w 1065"/>
                <a:gd name="T15" fmla="*/ 561 h 1108"/>
                <a:gd name="T16" fmla="*/ 518 w 1065"/>
                <a:gd name="T17" fmla="*/ 915 h 1108"/>
                <a:gd name="T18" fmla="*/ 505 w 1065"/>
                <a:gd name="T19" fmla="*/ 915 h 1108"/>
                <a:gd name="T20" fmla="*/ 385 w 1065"/>
                <a:gd name="T21" fmla="*/ 1092 h 1108"/>
                <a:gd name="T22" fmla="*/ 518 w 1065"/>
                <a:gd name="T23" fmla="*/ 1108 h 1108"/>
                <a:gd name="T24" fmla="*/ 1065 w 1065"/>
                <a:gd name="T25" fmla="*/ 561 h 1108"/>
                <a:gd name="T26" fmla="*/ 518 w 1065"/>
                <a:gd name="T27" fmla="*/ 14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5" h="1108">
                  <a:moveTo>
                    <a:pt x="518" y="14"/>
                  </a:moveTo>
                  <a:cubicBezTo>
                    <a:pt x="419" y="14"/>
                    <a:pt x="326" y="41"/>
                    <a:pt x="245" y="87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391" y="339"/>
                    <a:pt x="391" y="339"/>
                    <a:pt x="391" y="339"/>
                  </a:cubicBezTo>
                  <a:cubicBezTo>
                    <a:pt x="342" y="254"/>
                    <a:pt x="342" y="254"/>
                    <a:pt x="342" y="254"/>
                  </a:cubicBezTo>
                  <a:cubicBezTo>
                    <a:pt x="394" y="225"/>
                    <a:pt x="454" y="208"/>
                    <a:pt x="518" y="208"/>
                  </a:cubicBezTo>
                  <a:cubicBezTo>
                    <a:pt x="713" y="208"/>
                    <a:pt x="872" y="366"/>
                    <a:pt x="872" y="561"/>
                  </a:cubicBezTo>
                  <a:cubicBezTo>
                    <a:pt x="872" y="757"/>
                    <a:pt x="713" y="915"/>
                    <a:pt x="518" y="915"/>
                  </a:cubicBezTo>
                  <a:cubicBezTo>
                    <a:pt x="514" y="915"/>
                    <a:pt x="509" y="915"/>
                    <a:pt x="505" y="915"/>
                  </a:cubicBezTo>
                  <a:cubicBezTo>
                    <a:pt x="476" y="981"/>
                    <a:pt x="435" y="1041"/>
                    <a:pt x="385" y="1092"/>
                  </a:cubicBezTo>
                  <a:cubicBezTo>
                    <a:pt x="428" y="1103"/>
                    <a:pt x="472" y="1108"/>
                    <a:pt x="518" y="1108"/>
                  </a:cubicBezTo>
                  <a:cubicBezTo>
                    <a:pt x="820" y="1108"/>
                    <a:pt x="1065" y="863"/>
                    <a:pt x="1065" y="561"/>
                  </a:cubicBezTo>
                  <a:cubicBezTo>
                    <a:pt x="1065" y="259"/>
                    <a:pt x="820" y="14"/>
                    <a:pt x="518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55827" tIns="27914" rIns="55827" bIns="2791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9988635" y="7101215"/>
              <a:ext cx="3644900" cy="2825751"/>
            </a:xfrm>
            <a:custGeom>
              <a:avLst/>
              <a:gdLst>
                <a:gd name="T0" fmla="*/ 1184 w 1184"/>
                <a:gd name="T1" fmla="*/ 388 h 917"/>
                <a:gd name="T2" fmla="*/ 988 w 1184"/>
                <a:gd name="T3" fmla="*/ 49 h 917"/>
                <a:gd name="T4" fmla="*/ 793 w 1184"/>
                <a:gd name="T5" fmla="*/ 388 h 917"/>
                <a:gd name="T6" fmla="*/ 900 w 1184"/>
                <a:gd name="T7" fmla="*/ 388 h 917"/>
                <a:gd name="T8" fmla="*/ 547 w 1184"/>
                <a:gd name="T9" fmla="*/ 724 h 917"/>
                <a:gd name="T10" fmla="*/ 193 w 1184"/>
                <a:gd name="T11" fmla="*/ 370 h 917"/>
                <a:gd name="T12" fmla="*/ 242 w 1184"/>
                <a:gd name="T13" fmla="*/ 192 h 917"/>
                <a:gd name="T14" fmla="*/ 145 w 1184"/>
                <a:gd name="T15" fmla="*/ 0 h 917"/>
                <a:gd name="T16" fmla="*/ 0 w 1184"/>
                <a:gd name="T17" fmla="*/ 370 h 917"/>
                <a:gd name="T18" fmla="*/ 547 w 1184"/>
                <a:gd name="T19" fmla="*/ 917 h 917"/>
                <a:gd name="T20" fmla="*/ 1094 w 1184"/>
                <a:gd name="T21" fmla="*/ 388 h 917"/>
                <a:gd name="T22" fmla="*/ 1184 w 1184"/>
                <a:gd name="T23" fmla="*/ 388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4" h="917">
                  <a:moveTo>
                    <a:pt x="1184" y="388"/>
                  </a:moveTo>
                  <a:cubicBezTo>
                    <a:pt x="988" y="49"/>
                    <a:pt x="988" y="49"/>
                    <a:pt x="988" y="49"/>
                  </a:cubicBezTo>
                  <a:cubicBezTo>
                    <a:pt x="793" y="388"/>
                    <a:pt x="793" y="388"/>
                    <a:pt x="793" y="388"/>
                  </a:cubicBezTo>
                  <a:cubicBezTo>
                    <a:pt x="900" y="388"/>
                    <a:pt x="900" y="388"/>
                    <a:pt x="900" y="388"/>
                  </a:cubicBezTo>
                  <a:cubicBezTo>
                    <a:pt x="891" y="575"/>
                    <a:pt x="737" y="724"/>
                    <a:pt x="547" y="724"/>
                  </a:cubicBezTo>
                  <a:cubicBezTo>
                    <a:pt x="352" y="724"/>
                    <a:pt x="193" y="566"/>
                    <a:pt x="193" y="370"/>
                  </a:cubicBezTo>
                  <a:cubicBezTo>
                    <a:pt x="193" y="305"/>
                    <a:pt x="211" y="244"/>
                    <a:pt x="242" y="192"/>
                  </a:cubicBezTo>
                  <a:cubicBezTo>
                    <a:pt x="198" y="134"/>
                    <a:pt x="165" y="69"/>
                    <a:pt x="145" y="0"/>
                  </a:cubicBezTo>
                  <a:cubicBezTo>
                    <a:pt x="55" y="97"/>
                    <a:pt x="0" y="227"/>
                    <a:pt x="0" y="370"/>
                  </a:cubicBezTo>
                  <a:cubicBezTo>
                    <a:pt x="0" y="672"/>
                    <a:pt x="245" y="917"/>
                    <a:pt x="547" y="917"/>
                  </a:cubicBezTo>
                  <a:cubicBezTo>
                    <a:pt x="843" y="917"/>
                    <a:pt x="1085" y="682"/>
                    <a:pt x="1094" y="388"/>
                  </a:cubicBezTo>
                  <a:lnTo>
                    <a:pt x="1184" y="38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55827" tIns="27914" rIns="55827" bIns="2791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8978467">
              <a:off x="10746309" y="5519640"/>
              <a:ext cx="1366259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861134" y="9105070"/>
              <a:ext cx="1645320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7644843">
              <a:off x="13516862" y="8044825"/>
              <a:ext cx="1748521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53" y="1"/>
            <a:ext cx="12858042" cy="91639"/>
            <a:chOff x="1249363" y="80963"/>
            <a:chExt cx="6646862" cy="207963"/>
          </a:xfrm>
        </p:grpSpPr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1249363" y="80963"/>
              <a:ext cx="2216150" cy="207963"/>
            </a:xfrm>
            <a:prstGeom prst="rect">
              <a:avLst/>
            </a:prstGeom>
            <a:solidFill>
              <a:srgbClr val="166CA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3465513" y="80963"/>
              <a:ext cx="2214563" cy="20796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5680075" y="80963"/>
              <a:ext cx="2216150" cy="20796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514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 build="p"/>
      <p:bldP spid="1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5"/>
          <p:cNvGrpSpPr/>
          <p:nvPr/>
        </p:nvGrpSpPr>
        <p:grpSpPr>
          <a:xfrm>
            <a:off x="1575380" y="2616525"/>
            <a:ext cx="5176130" cy="2982307"/>
            <a:chOff x="803822" y="1016361"/>
            <a:chExt cx="7536357" cy="2044618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9"/>
          <p:cNvGrpSpPr/>
          <p:nvPr/>
        </p:nvGrpSpPr>
        <p:grpSpPr>
          <a:xfrm>
            <a:off x="2028556" y="3174810"/>
            <a:ext cx="678703" cy="678698"/>
            <a:chOff x="846989" y="1401020"/>
            <a:chExt cx="877416" cy="877416"/>
          </a:xfrm>
          <a:effectLst/>
        </p:grpSpPr>
        <p:sp>
          <p:nvSpPr>
            <p:cNvPr id="102" name="Teardrop 10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6" name="Group 279"/>
          <p:cNvGrpSpPr/>
          <p:nvPr/>
        </p:nvGrpSpPr>
        <p:grpSpPr>
          <a:xfrm>
            <a:off x="2819507" y="2236715"/>
            <a:ext cx="678703" cy="678698"/>
            <a:chOff x="846989" y="1401020"/>
            <a:chExt cx="877416" cy="877416"/>
          </a:xfrm>
          <a:effectLst/>
        </p:grpSpPr>
        <p:sp>
          <p:nvSpPr>
            <p:cNvPr id="109" name="Teardrop 10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7" name="Group 279"/>
          <p:cNvGrpSpPr/>
          <p:nvPr/>
        </p:nvGrpSpPr>
        <p:grpSpPr>
          <a:xfrm>
            <a:off x="3750035" y="1899397"/>
            <a:ext cx="678703" cy="678698"/>
            <a:chOff x="846989" y="1401020"/>
            <a:chExt cx="877416" cy="877416"/>
          </a:xfrm>
          <a:effectLst/>
        </p:grpSpPr>
        <p:sp>
          <p:nvSpPr>
            <p:cNvPr id="118" name="Teardrop 11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064895" y="5741859"/>
            <a:ext cx="615553" cy="2215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31779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98662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Freeform 6"/>
          <p:cNvSpPr>
            <a:spLocks/>
          </p:cNvSpPr>
          <p:nvPr/>
        </p:nvSpPr>
        <p:spPr bwMode="auto">
          <a:xfrm>
            <a:off x="2242485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Freeform 6"/>
          <p:cNvSpPr>
            <a:spLocks/>
          </p:cNvSpPr>
          <p:nvPr/>
        </p:nvSpPr>
        <p:spPr bwMode="auto">
          <a:xfrm>
            <a:off x="3998369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Freeform 6"/>
          <p:cNvSpPr>
            <a:spLocks/>
          </p:cNvSpPr>
          <p:nvPr/>
        </p:nvSpPr>
        <p:spPr bwMode="auto">
          <a:xfrm>
            <a:off x="1678340" y="3987021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6"/>
          <p:cNvSpPr>
            <a:spLocks/>
          </p:cNvSpPr>
          <p:nvPr/>
        </p:nvSpPr>
        <p:spPr bwMode="auto">
          <a:xfrm>
            <a:off x="3066998" y="2707344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6"/>
          <p:cNvSpPr>
            <a:spLocks/>
          </p:cNvSpPr>
          <p:nvPr/>
        </p:nvSpPr>
        <p:spPr bwMode="auto">
          <a:xfrm>
            <a:off x="4928898" y="3471760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6" name="Group 279"/>
          <p:cNvGrpSpPr/>
          <p:nvPr/>
        </p:nvGrpSpPr>
        <p:grpSpPr>
          <a:xfrm>
            <a:off x="4577914" y="2232646"/>
            <a:ext cx="678703" cy="678697"/>
            <a:chOff x="846989" y="1401020"/>
            <a:chExt cx="877416" cy="877416"/>
          </a:xfrm>
          <a:effectLst/>
        </p:grpSpPr>
        <p:sp>
          <p:nvSpPr>
            <p:cNvPr id="167" name="Teardrop 16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170" name="Group 279"/>
          <p:cNvGrpSpPr/>
          <p:nvPr/>
        </p:nvGrpSpPr>
        <p:grpSpPr>
          <a:xfrm>
            <a:off x="5506410" y="2639753"/>
            <a:ext cx="678703" cy="678697"/>
            <a:chOff x="846989" y="1401020"/>
            <a:chExt cx="877416" cy="877416"/>
          </a:xfrm>
          <a:effectLst/>
        </p:grpSpPr>
        <p:sp>
          <p:nvSpPr>
            <p:cNvPr id="171" name="Teardrop 17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4665545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532430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Rectangle 164"/>
          <p:cNvSpPr/>
          <p:nvPr/>
        </p:nvSpPr>
        <p:spPr>
          <a:xfrm>
            <a:off x="10350845" y="519822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169" name="Rectangle 165"/>
          <p:cNvSpPr/>
          <p:nvPr/>
        </p:nvSpPr>
        <p:spPr>
          <a:xfrm>
            <a:off x="10350845" y="4267697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grpSp>
        <p:nvGrpSpPr>
          <p:cNvPr id="175" name="Group 87"/>
          <p:cNvGrpSpPr/>
          <p:nvPr/>
        </p:nvGrpSpPr>
        <p:grpSpPr>
          <a:xfrm>
            <a:off x="7009043" y="5097283"/>
            <a:ext cx="3133741" cy="659261"/>
            <a:chOff x="609600" y="2841943"/>
            <a:chExt cx="2660838" cy="559774"/>
          </a:xfrm>
        </p:grpSpPr>
        <p:grpSp>
          <p:nvGrpSpPr>
            <p:cNvPr id="176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7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8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1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3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4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6" name="Group 212"/>
          <p:cNvGrpSpPr/>
          <p:nvPr/>
        </p:nvGrpSpPr>
        <p:grpSpPr>
          <a:xfrm>
            <a:off x="7054050" y="4174643"/>
            <a:ext cx="3030666" cy="697708"/>
            <a:chOff x="5932686" y="2855964"/>
            <a:chExt cx="2449314" cy="563870"/>
          </a:xfrm>
        </p:grpSpPr>
        <p:grpSp>
          <p:nvGrpSpPr>
            <p:cNvPr id="207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5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3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1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9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1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7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2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5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3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3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4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1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5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9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6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7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37" name="TextBox 228"/>
          <p:cNvSpPr txBox="1"/>
          <p:nvPr/>
        </p:nvSpPr>
        <p:spPr>
          <a:xfrm>
            <a:off x="7749855" y="2547483"/>
            <a:ext cx="3527513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8" name="TextBox 229"/>
          <p:cNvSpPr txBox="1"/>
          <p:nvPr/>
        </p:nvSpPr>
        <p:spPr>
          <a:xfrm>
            <a:off x="7033656" y="2196931"/>
            <a:ext cx="1883658" cy="2585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9" name="Rectangle 230"/>
          <p:cNvSpPr/>
          <p:nvPr/>
        </p:nvSpPr>
        <p:spPr>
          <a:xfrm>
            <a:off x="7011955" y="253784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240" name="TextBox 231"/>
          <p:cNvSpPr txBox="1"/>
          <p:nvPr/>
        </p:nvSpPr>
        <p:spPr>
          <a:xfrm>
            <a:off x="7011955" y="3295994"/>
            <a:ext cx="4265413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353" y="1"/>
            <a:ext cx="12858042" cy="91639"/>
            <a:chOff x="1249363" y="80963"/>
            <a:chExt cx="6646862" cy="207963"/>
          </a:xfrm>
        </p:grpSpPr>
        <p:sp>
          <p:nvSpPr>
            <p:cNvPr id="107" name="Rectangle 5"/>
            <p:cNvSpPr>
              <a:spLocks noChangeArrowheads="1"/>
            </p:cNvSpPr>
            <p:nvPr/>
          </p:nvSpPr>
          <p:spPr bwMode="auto">
            <a:xfrm>
              <a:off x="1249363" y="80963"/>
              <a:ext cx="2216150" cy="207963"/>
            </a:xfrm>
            <a:prstGeom prst="rect">
              <a:avLst/>
            </a:prstGeom>
            <a:solidFill>
              <a:srgbClr val="166CA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Rectangle 6"/>
            <p:cNvSpPr>
              <a:spLocks noChangeArrowheads="1"/>
            </p:cNvSpPr>
            <p:nvPr/>
          </p:nvSpPr>
          <p:spPr bwMode="auto">
            <a:xfrm>
              <a:off x="3465513" y="80963"/>
              <a:ext cx="2214563" cy="20796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Rectangle 7"/>
            <p:cNvSpPr>
              <a:spLocks noChangeArrowheads="1"/>
            </p:cNvSpPr>
            <p:nvPr/>
          </p:nvSpPr>
          <p:spPr bwMode="auto">
            <a:xfrm>
              <a:off x="5680075" y="80963"/>
              <a:ext cx="2216150" cy="20796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654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3" grpId="0"/>
      <p:bldP spid="77" grpId="0"/>
      <p:bldP spid="161" grpId="0" animBg="1"/>
      <p:bldP spid="162" grpId="0" animBg="1"/>
      <p:bldP spid="163" grpId="0" animBg="1"/>
      <p:bldP spid="164" grpId="0" animBg="1"/>
      <p:bldP spid="165" grpId="0" animBg="1"/>
      <p:bldP spid="173" grpId="0"/>
      <p:bldP spid="174" grpId="0"/>
      <p:bldP spid="157" grpId="0"/>
      <p:bldP spid="169" grpId="0"/>
      <p:bldP spid="237" grpId="0"/>
      <p:bldP spid="238" grpId="0"/>
      <p:bldP spid="239" grpId="0"/>
      <p:bldP spid="2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8284655" y="5038361"/>
            <a:ext cx="594634" cy="594633"/>
          </a:xfrm>
          <a:custGeom>
            <a:avLst/>
            <a:gdLst>
              <a:gd name="connsiteX0" fmla="*/ 317501 w 649288"/>
              <a:gd name="connsiteY0" fmla="*/ 0 h 649287"/>
              <a:gd name="connsiteX1" fmla="*/ 393701 w 649288"/>
              <a:gd name="connsiteY1" fmla="*/ 7937 h 649287"/>
              <a:gd name="connsiteX2" fmla="*/ 412730 w 649288"/>
              <a:gd name="connsiteY2" fmla="*/ 94070 h 649287"/>
              <a:gd name="connsiteX3" fmla="*/ 432413 w 649288"/>
              <a:gd name="connsiteY3" fmla="*/ 101205 h 649287"/>
              <a:gd name="connsiteX4" fmla="*/ 464868 w 649288"/>
              <a:gd name="connsiteY4" fmla="*/ 120995 h 649287"/>
              <a:gd name="connsiteX5" fmla="*/ 546101 w 649288"/>
              <a:gd name="connsiteY5" fmla="*/ 87313 h 649287"/>
              <a:gd name="connsiteX6" fmla="*/ 595313 w 649288"/>
              <a:gd name="connsiteY6" fmla="*/ 147638 h 649287"/>
              <a:gd name="connsiteX7" fmla="*/ 548746 w 649288"/>
              <a:gd name="connsiteY7" fmla="*/ 220957 h 649287"/>
              <a:gd name="connsiteX8" fmla="*/ 557723 w 649288"/>
              <a:gd name="connsiteY8" fmla="*/ 239746 h 649287"/>
              <a:gd name="connsiteX9" fmla="*/ 565985 w 649288"/>
              <a:gd name="connsiteY9" fmla="*/ 279785 h 649287"/>
              <a:gd name="connsiteX10" fmla="*/ 649288 w 649288"/>
              <a:gd name="connsiteY10" fmla="*/ 314325 h 649287"/>
              <a:gd name="connsiteX11" fmla="*/ 642938 w 649288"/>
              <a:gd name="connsiteY11" fmla="*/ 390525 h 649287"/>
              <a:gd name="connsiteX12" fmla="*/ 554781 w 649288"/>
              <a:gd name="connsiteY12" fmla="*/ 409778 h 649287"/>
              <a:gd name="connsiteX13" fmla="*/ 542320 w 649288"/>
              <a:gd name="connsiteY13" fmla="*/ 441665 h 649287"/>
              <a:gd name="connsiteX14" fmla="*/ 525918 w 649288"/>
              <a:gd name="connsiteY14" fmla="*/ 464554 h 649287"/>
              <a:gd name="connsiteX15" fmla="*/ 560388 w 649288"/>
              <a:gd name="connsiteY15" fmla="*/ 547688 h 649287"/>
              <a:gd name="connsiteX16" fmla="*/ 500063 w 649288"/>
              <a:gd name="connsiteY16" fmla="*/ 596900 h 649287"/>
              <a:gd name="connsiteX17" fmla="*/ 424832 w 649288"/>
              <a:gd name="connsiteY17" fmla="*/ 548101 h 649287"/>
              <a:gd name="connsiteX18" fmla="*/ 408777 w 649288"/>
              <a:gd name="connsiteY18" fmla="*/ 556207 h 649287"/>
              <a:gd name="connsiteX19" fmla="*/ 367585 w 649288"/>
              <a:gd name="connsiteY19" fmla="*/ 566783 h 649287"/>
              <a:gd name="connsiteX20" fmla="*/ 333376 w 649288"/>
              <a:gd name="connsiteY20" fmla="*/ 649287 h 649287"/>
              <a:gd name="connsiteX21" fmla="*/ 255588 w 649288"/>
              <a:gd name="connsiteY21" fmla="*/ 641350 h 649287"/>
              <a:gd name="connsiteX22" fmla="*/ 237123 w 649288"/>
              <a:gd name="connsiteY22" fmla="*/ 553129 h 649287"/>
              <a:gd name="connsiteX23" fmla="*/ 205664 w 649288"/>
              <a:gd name="connsiteY23" fmla="*/ 540895 h 649287"/>
              <a:gd name="connsiteX24" fmla="*/ 184716 w 649288"/>
              <a:gd name="connsiteY24" fmla="*/ 525926 h 649287"/>
              <a:gd name="connsiteX25" fmla="*/ 101601 w 649288"/>
              <a:gd name="connsiteY25" fmla="*/ 560388 h 649287"/>
              <a:gd name="connsiteX26" fmla="*/ 52388 w 649288"/>
              <a:gd name="connsiteY26" fmla="*/ 500063 h 649287"/>
              <a:gd name="connsiteX27" fmla="*/ 100490 w 649288"/>
              <a:gd name="connsiteY27" fmla="*/ 425907 h 649287"/>
              <a:gd name="connsiteX28" fmla="*/ 91334 w 649288"/>
              <a:gd name="connsiteY28" fmla="*/ 407740 h 649287"/>
              <a:gd name="connsiteX29" fmla="*/ 80918 w 649288"/>
              <a:gd name="connsiteY29" fmla="*/ 366926 h 649287"/>
              <a:gd name="connsiteX30" fmla="*/ 0 w 649288"/>
              <a:gd name="connsiteY30" fmla="*/ 333375 h 649287"/>
              <a:gd name="connsiteX31" fmla="*/ 7937 w 649288"/>
              <a:gd name="connsiteY31" fmla="*/ 255588 h 649287"/>
              <a:gd name="connsiteX32" fmla="*/ 94980 w 649288"/>
              <a:gd name="connsiteY32" fmla="*/ 236357 h 649287"/>
              <a:gd name="connsiteX33" fmla="*/ 108451 w 649288"/>
              <a:gd name="connsiteY33" fmla="*/ 202540 h 649287"/>
              <a:gd name="connsiteX34" fmla="*/ 123332 w 649288"/>
              <a:gd name="connsiteY34" fmla="*/ 182620 h 649287"/>
              <a:gd name="connsiteX35" fmla="*/ 90488 w 649288"/>
              <a:gd name="connsiteY35" fmla="*/ 100013 h 649287"/>
              <a:gd name="connsiteX36" fmla="*/ 149226 w 649288"/>
              <a:gd name="connsiteY36" fmla="*/ 50800 h 649287"/>
              <a:gd name="connsiteX37" fmla="*/ 225205 w 649288"/>
              <a:gd name="connsiteY37" fmla="*/ 99427 h 649287"/>
              <a:gd name="connsiteX38" fmla="*/ 251847 w 649288"/>
              <a:gd name="connsiteY38" fmla="*/ 87446 h 649287"/>
              <a:gd name="connsiteX39" fmla="*/ 281793 w 649288"/>
              <a:gd name="connsiteY39" fmla="*/ 83658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1" y="0"/>
                </a:moveTo>
                <a:lnTo>
                  <a:pt x="393701" y="7937"/>
                </a:lnTo>
                <a:lnTo>
                  <a:pt x="412730" y="94070"/>
                </a:lnTo>
                <a:lnTo>
                  <a:pt x="432413" y="101205"/>
                </a:lnTo>
                <a:lnTo>
                  <a:pt x="464868" y="120995"/>
                </a:lnTo>
                <a:lnTo>
                  <a:pt x="546101" y="87313"/>
                </a:lnTo>
                <a:lnTo>
                  <a:pt x="595313" y="147638"/>
                </a:lnTo>
                <a:lnTo>
                  <a:pt x="548746" y="220957"/>
                </a:lnTo>
                <a:lnTo>
                  <a:pt x="557723" y="239746"/>
                </a:lnTo>
                <a:lnTo>
                  <a:pt x="565985" y="279785"/>
                </a:lnTo>
                <a:lnTo>
                  <a:pt x="649288" y="314325"/>
                </a:lnTo>
                <a:lnTo>
                  <a:pt x="642938" y="390525"/>
                </a:lnTo>
                <a:lnTo>
                  <a:pt x="554781" y="409778"/>
                </a:lnTo>
                <a:lnTo>
                  <a:pt x="542320" y="441665"/>
                </a:lnTo>
                <a:lnTo>
                  <a:pt x="525918" y="464554"/>
                </a:lnTo>
                <a:lnTo>
                  <a:pt x="560388" y="547688"/>
                </a:lnTo>
                <a:lnTo>
                  <a:pt x="500063" y="596900"/>
                </a:lnTo>
                <a:lnTo>
                  <a:pt x="424832" y="548101"/>
                </a:lnTo>
                <a:lnTo>
                  <a:pt x="408777" y="556207"/>
                </a:lnTo>
                <a:lnTo>
                  <a:pt x="367585" y="566783"/>
                </a:lnTo>
                <a:lnTo>
                  <a:pt x="333376" y="649287"/>
                </a:lnTo>
                <a:lnTo>
                  <a:pt x="255588" y="641350"/>
                </a:lnTo>
                <a:lnTo>
                  <a:pt x="237123" y="553129"/>
                </a:lnTo>
                <a:lnTo>
                  <a:pt x="205664" y="540895"/>
                </a:lnTo>
                <a:lnTo>
                  <a:pt x="184716" y="525926"/>
                </a:lnTo>
                <a:lnTo>
                  <a:pt x="101601" y="560388"/>
                </a:lnTo>
                <a:lnTo>
                  <a:pt x="52388" y="500063"/>
                </a:lnTo>
                <a:lnTo>
                  <a:pt x="100490" y="425907"/>
                </a:lnTo>
                <a:lnTo>
                  <a:pt x="91334" y="407740"/>
                </a:lnTo>
                <a:lnTo>
                  <a:pt x="80918" y="366926"/>
                </a:lnTo>
                <a:lnTo>
                  <a:pt x="0" y="333375"/>
                </a:lnTo>
                <a:lnTo>
                  <a:pt x="7937" y="255588"/>
                </a:lnTo>
                <a:lnTo>
                  <a:pt x="94980" y="236357"/>
                </a:lnTo>
                <a:lnTo>
                  <a:pt x="108451" y="202540"/>
                </a:lnTo>
                <a:lnTo>
                  <a:pt x="123332" y="182620"/>
                </a:lnTo>
                <a:lnTo>
                  <a:pt x="90488" y="100013"/>
                </a:lnTo>
                <a:lnTo>
                  <a:pt x="149226" y="50800"/>
                </a:lnTo>
                <a:lnTo>
                  <a:pt x="225205" y="99427"/>
                </a:lnTo>
                <a:lnTo>
                  <a:pt x="251847" y="87446"/>
                </a:lnTo>
                <a:lnTo>
                  <a:pt x="281793" y="836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7700199" y="4343409"/>
            <a:ext cx="914486" cy="913031"/>
          </a:xfrm>
          <a:custGeom>
            <a:avLst/>
            <a:gdLst>
              <a:gd name="connsiteX0" fmla="*/ 414337 w 998538"/>
              <a:gd name="connsiteY0" fmla="*/ 0 h 996950"/>
              <a:gd name="connsiteX1" fmla="*/ 479337 w 998538"/>
              <a:gd name="connsiteY1" fmla="*/ 109032 h 996950"/>
              <a:gd name="connsiteX2" fmla="*/ 546972 w 998538"/>
              <a:gd name="connsiteY2" fmla="*/ 110548 h 996950"/>
              <a:gd name="connsiteX3" fmla="*/ 620653 w 998538"/>
              <a:gd name="connsiteY3" fmla="*/ 127113 h 996950"/>
              <a:gd name="connsiteX4" fmla="*/ 711201 w 998538"/>
              <a:gd name="connsiteY4" fmla="*/ 39688 h 996950"/>
              <a:gd name="connsiteX5" fmla="*/ 792163 w 998538"/>
              <a:gd name="connsiteY5" fmla="*/ 87313 h 996950"/>
              <a:gd name="connsiteX6" fmla="*/ 760994 w 998538"/>
              <a:gd name="connsiteY6" fmla="*/ 208872 h 996950"/>
              <a:gd name="connsiteX7" fmla="*/ 805799 w 998538"/>
              <a:gd name="connsiteY7" fmla="*/ 254804 h 996950"/>
              <a:gd name="connsiteX8" fmla="*/ 838031 w 998538"/>
              <a:gd name="connsiteY8" fmla="*/ 301428 h 996950"/>
              <a:gd name="connsiteX9" fmla="*/ 847795 w 998538"/>
              <a:gd name="connsiteY9" fmla="*/ 321218 h 996950"/>
              <a:gd name="connsiteX10" fmla="*/ 973138 w 998538"/>
              <a:gd name="connsiteY10" fmla="*/ 322263 h 996950"/>
              <a:gd name="connsiteX11" fmla="*/ 998538 w 998538"/>
              <a:gd name="connsiteY11" fmla="*/ 414338 h 996950"/>
              <a:gd name="connsiteX12" fmla="*/ 890497 w 998538"/>
              <a:gd name="connsiteY12" fmla="*/ 478747 h 996950"/>
              <a:gd name="connsiteX13" fmla="*/ 890774 w 998538"/>
              <a:gd name="connsiteY13" fmla="*/ 527148 h 996950"/>
              <a:gd name="connsiteX14" fmla="*/ 882299 w 998538"/>
              <a:gd name="connsiteY14" fmla="*/ 584940 h 996950"/>
              <a:gd name="connsiteX15" fmla="*/ 871815 w 998538"/>
              <a:gd name="connsiteY15" fmla="*/ 619468 h 996950"/>
              <a:gd name="connsiteX16" fmla="*/ 958851 w 998538"/>
              <a:gd name="connsiteY16" fmla="*/ 709612 h 996950"/>
              <a:gd name="connsiteX17" fmla="*/ 911226 w 998538"/>
              <a:gd name="connsiteY17" fmla="*/ 792162 h 996950"/>
              <a:gd name="connsiteX18" fmla="*/ 787774 w 998538"/>
              <a:gd name="connsiteY18" fmla="*/ 760508 h 996950"/>
              <a:gd name="connsiteX19" fmla="*/ 772513 w 998538"/>
              <a:gd name="connsiteY19" fmla="*/ 780248 h 996950"/>
              <a:gd name="connsiteX20" fmla="*/ 680686 w 998538"/>
              <a:gd name="connsiteY20" fmla="*/ 846352 h 996950"/>
              <a:gd name="connsiteX21" fmla="*/ 677312 w 998538"/>
              <a:gd name="connsiteY21" fmla="*/ 847695 h 996950"/>
              <a:gd name="connsiteX22" fmla="*/ 676276 w 998538"/>
              <a:gd name="connsiteY22" fmla="*/ 973138 h 996950"/>
              <a:gd name="connsiteX23" fmla="*/ 584201 w 998538"/>
              <a:gd name="connsiteY23" fmla="*/ 996950 h 996950"/>
              <a:gd name="connsiteX24" fmla="*/ 519821 w 998538"/>
              <a:gd name="connsiteY24" fmla="*/ 888959 h 996950"/>
              <a:gd name="connsiteX25" fmla="*/ 470892 w 998538"/>
              <a:gd name="connsiteY25" fmla="*/ 889254 h 996950"/>
              <a:gd name="connsiteX26" fmla="*/ 379143 w 998538"/>
              <a:gd name="connsiteY26" fmla="*/ 870730 h 996950"/>
              <a:gd name="connsiteX27" fmla="*/ 288925 w 998538"/>
              <a:gd name="connsiteY27" fmla="*/ 958850 h 996950"/>
              <a:gd name="connsiteX28" fmla="*/ 206375 w 998538"/>
              <a:gd name="connsiteY28" fmla="*/ 911225 h 996950"/>
              <a:gd name="connsiteX29" fmla="*/ 237029 w 998538"/>
              <a:gd name="connsiteY29" fmla="*/ 786493 h 996950"/>
              <a:gd name="connsiteX30" fmla="*/ 207771 w 998538"/>
              <a:gd name="connsiteY30" fmla="*/ 761387 h 996950"/>
              <a:gd name="connsiteX31" fmla="*/ 151139 w 998538"/>
              <a:gd name="connsiteY31" fmla="*/ 680106 h 996950"/>
              <a:gd name="connsiteX32" fmla="*/ 149800 w 998538"/>
              <a:gd name="connsiteY32" fmla="*/ 676770 h 996950"/>
              <a:gd name="connsiteX33" fmla="*/ 23812 w 998538"/>
              <a:gd name="connsiteY33" fmla="*/ 674687 h 996950"/>
              <a:gd name="connsiteX34" fmla="*/ 0 w 998538"/>
              <a:gd name="connsiteY34" fmla="*/ 582612 h 996950"/>
              <a:gd name="connsiteX35" fmla="*/ 108043 w 998538"/>
              <a:gd name="connsiteY35" fmla="*/ 519241 h 996950"/>
              <a:gd name="connsiteX36" fmla="*/ 107765 w 998538"/>
              <a:gd name="connsiteY36" fmla="*/ 470735 h 996950"/>
              <a:gd name="connsiteX37" fmla="*/ 126816 w 998538"/>
              <a:gd name="connsiteY37" fmla="*/ 377577 h 996950"/>
              <a:gd name="connsiteX38" fmla="*/ 39688 w 998538"/>
              <a:gd name="connsiteY38" fmla="*/ 287338 h 996950"/>
              <a:gd name="connsiteX39" fmla="*/ 87313 w 998538"/>
              <a:gd name="connsiteY39" fmla="*/ 206375 h 996950"/>
              <a:gd name="connsiteX40" fmla="*/ 210783 w 998538"/>
              <a:gd name="connsiteY40" fmla="*/ 238034 h 996950"/>
              <a:gd name="connsiteX41" fmla="*/ 236348 w 998538"/>
              <a:gd name="connsiteY41" fmla="*/ 208415 h 996950"/>
              <a:gd name="connsiteX42" fmla="*/ 317853 w 998538"/>
              <a:gd name="connsiteY42" fmla="*/ 151801 h 996950"/>
              <a:gd name="connsiteX43" fmla="*/ 321216 w 998538"/>
              <a:gd name="connsiteY43" fmla="*/ 150452 h 996950"/>
              <a:gd name="connsiteX44" fmla="*/ 322262 w 998538"/>
              <a:gd name="connsiteY44" fmla="*/ 23812 h 9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98538" h="996950">
                <a:moveTo>
                  <a:pt x="414337" y="0"/>
                </a:moveTo>
                <a:lnTo>
                  <a:pt x="479337" y="109032"/>
                </a:lnTo>
                <a:lnTo>
                  <a:pt x="546972" y="110548"/>
                </a:lnTo>
                <a:lnTo>
                  <a:pt x="620653" y="127113"/>
                </a:lnTo>
                <a:lnTo>
                  <a:pt x="711201" y="39688"/>
                </a:lnTo>
                <a:lnTo>
                  <a:pt x="792163" y="87313"/>
                </a:lnTo>
                <a:lnTo>
                  <a:pt x="760994" y="208872"/>
                </a:lnTo>
                <a:lnTo>
                  <a:pt x="805799" y="254804"/>
                </a:lnTo>
                <a:cubicBezTo>
                  <a:pt x="817614" y="269493"/>
                  <a:pt x="828398" y="285067"/>
                  <a:pt x="838031" y="301428"/>
                </a:cubicBezTo>
                <a:lnTo>
                  <a:pt x="847795" y="321218"/>
                </a:lnTo>
                <a:lnTo>
                  <a:pt x="973138" y="322263"/>
                </a:lnTo>
                <a:lnTo>
                  <a:pt x="998538" y="414338"/>
                </a:lnTo>
                <a:lnTo>
                  <a:pt x="890497" y="478747"/>
                </a:lnTo>
                <a:lnTo>
                  <a:pt x="890774" y="527148"/>
                </a:lnTo>
                <a:cubicBezTo>
                  <a:pt x="889384" y="546811"/>
                  <a:pt x="886525" y="566115"/>
                  <a:pt x="882299" y="584940"/>
                </a:cubicBezTo>
                <a:lnTo>
                  <a:pt x="871815" y="619468"/>
                </a:lnTo>
                <a:lnTo>
                  <a:pt x="958851" y="709612"/>
                </a:lnTo>
                <a:lnTo>
                  <a:pt x="911226" y="792162"/>
                </a:lnTo>
                <a:lnTo>
                  <a:pt x="787774" y="760508"/>
                </a:lnTo>
                <a:lnTo>
                  <a:pt x="772513" y="780248"/>
                </a:lnTo>
                <a:cubicBezTo>
                  <a:pt x="745462" y="806425"/>
                  <a:pt x="714580" y="828779"/>
                  <a:pt x="680686" y="846352"/>
                </a:cubicBezTo>
                <a:lnTo>
                  <a:pt x="677312" y="847695"/>
                </a:lnTo>
                <a:lnTo>
                  <a:pt x="676276" y="973138"/>
                </a:lnTo>
                <a:lnTo>
                  <a:pt x="584201" y="996950"/>
                </a:lnTo>
                <a:lnTo>
                  <a:pt x="519821" y="888959"/>
                </a:lnTo>
                <a:lnTo>
                  <a:pt x="470892" y="889254"/>
                </a:lnTo>
                <a:lnTo>
                  <a:pt x="379143" y="870730"/>
                </a:lnTo>
                <a:lnTo>
                  <a:pt x="288925" y="958850"/>
                </a:lnTo>
                <a:lnTo>
                  <a:pt x="206375" y="911225"/>
                </a:lnTo>
                <a:lnTo>
                  <a:pt x="237029" y="786493"/>
                </a:lnTo>
                <a:lnTo>
                  <a:pt x="207771" y="761387"/>
                </a:lnTo>
                <a:cubicBezTo>
                  <a:pt x="185674" y="736979"/>
                  <a:pt x="166586" y="709707"/>
                  <a:pt x="151139" y="680106"/>
                </a:cubicBezTo>
                <a:lnTo>
                  <a:pt x="149800" y="676770"/>
                </a:lnTo>
                <a:lnTo>
                  <a:pt x="23812" y="674687"/>
                </a:lnTo>
                <a:lnTo>
                  <a:pt x="0" y="582612"/>
                </a:lnTo>
                <a:lnTo>
                  <a:pt x="108043" y="519241"/>
                </a:lnTo>
                <a:lnTo>
                  <a:pt x="107765" y="470735"/>
                </a:lnTo>
                <a:lnTo>
                  <a:pt x="126816" y="377577"/>
                </a:lnTo>
                <a:lnTo>
                  <a:pt x="39688" y="287338"/>
                </a:lnTo>
                <a:lnTo>
                  <a:pt x="87313" y="206375"/>
                </a:lnTo>
                <a:lnTo>
                  <a:pt x="210783" y="238034"/>
                </a:lnTo>
                <a:lnTo>
                  <a:pt x="236348" y="208415"/>
                </a:lnTo>
                <a:cubicBezTo>
                  <a:pt x="260844" y="186335"/>
                  <a:pt x="288196" y="167250"/>
                  <a:pt x="317853" y="151801"/>
                </a:cubicBezTo>
                <a:lnTo>
                  <a:pt x="321216" y="150452"/>
                </a:lnTo>
                <a:lnTo>
                  <a:pt x="322262" y="238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6718837" y="2249831"/>
            <a:ext cx="1482949" cy="1481495"/>
          </a:xfrm>
          <a:custGeom>
            <a:avLst/>
            <a:gdLst>
              <a:gd name="connsiteX0" fmla="*/ 847725 w 1619250"/>
              <a:gd name="connsiteY0" fmla="*/ 0 h 1617662"/>
              <a:gd name="connsiteX1" fmla="*/ 949326 w 1619250"/>
              <a:gd name="connsiteY1" fmla="*/ 11113 h 1617662"/>
              <a:gd name="connsiteX2" fmla="*/ 970985 w 1619250"/>
              <a:gd name="connsiteY2" fmla="*/ 154479 h 1617662"/>
              <a:gd name="connsiteX3" fmla="*/ 1020676 w 1619250"/>
              <a:gd name="connsiteY3" fmla="*/ 165666 h 1617662"/>
              <a:gd name="connsiteX4" fmla="*/ 1059385 w 1619250"/>
              <a:gd name="connsiteY4" fmla="*/ 182405 h 1617662"/>
              <a:gd name="connsiteX5" fmla="*/ 1158875 w 1619250"/>
              <a:gd name="connsiteY5" fmla="*/ 77787 h 1617662"/>
              <a:gd name="connsiteX6" fmla="*/ 1249362 w 1619250"/>
              <a:gd name="connsiteY6" fmla="*/ 128587 h 1617662"/>
              <a:gd name="connsiteX7" fmla="*/ 1212628 w 1619250"/>
              <a:gd name="connsiteY7" fmla="*/ 267361 h 1617662"/>
              <a:gd name="connsiteX8" fmla="*/ 1233852 w 1619250"/>
              <a:gd name="connsiteY8" fmla="*/ 281489 h 1617662"/>
              <a:gd name="connsiteX9" fmla="*/ 1276002 w 1619250"/>
              <a:gd name="connsiteY9" fmla="*/ 322146 h 1617662"/>
              <a:gd name="connsiteX10" fmla="*/ 1409700 w 1619250"/>
              <a:gd name="connsiteY10" fmla="*/ 263525 h 1617662"/>
              <a:gd name="connsiteX11" fmla="*/ 1473200 w 1619250"/>
              <a:gd name="connsiteY11" fmla="*/ 344488 h 1617662"/>
              <a:gd name="connsiteX12" fmla="*/ 1387587 w 1619250"/>
              <a:gd name="connsiteY12" fmla="*/ 458303 h 1617662"/>
              <a:gd name="connsiteX13" fmla="*/ 1394228 w 1619250"/>
              <a:gd name="connsiteY13" fmla="*/ 467599 h 1617662"/>
              <a:gd name="connsiteX14" fmla="*/ 1431944 w 1619250"/>
              <a:gd name="connsiteY14" fmla="*/ 542726 h 1617662"/>
              <a:gd name="connsiteX15" fmla="*/ 1574800 w 1619250"/>
              <a:gd name="connsiteY15" fmla="*/ 539750 h 1617662"/>
              <a:gd name="connsiteX16" fmla="*/ 1603375 w 1619250"/>
              <a:gd name="connsiteY16" fmla="*/ 638175 h 1617662"/>
              <a:gd name="connsiteX17" fmla="*/ 1477160 w 1619250"/>
              <a:gd name="connsiteY17" fmla="*/ 710875 h 1617662"/>
              <a:gd name="connsiteX18" fmla="*/ 1483169 w 1619250"/>
              <a:gd name="connsiteY18" fmla="*/ 742768 h 1617662"/>
              <a:gd name="connsiteX19" fmla="*/ 1485310 w 1619250"/>
              <a:gd name="connsiteY19" fmla="*/ 795975 h 1617662"/>
              <a:gd name="connsiteX20" fmla="*/ 1619250 w 1619250"/>
              <a:gd name="connsiteY20" fmla="*/ 847724 h 1617662"/>
              <a:gd name="connsiteX21" fmla="*/ 1606550 w 1619250"/>
              <a:gd name="connsiteY21" fmla="*/ 949324 h 1617662"/>
              <a:gd name="connsiteX22" fmla="*/ 1466784 w 1619250"/>
              <a:gd name="connsiteY22" fmla="*/ 969434 h 1617662"/>
              <a:gd name="connsiteX23" fmla="*/ 1466709 w 1619250"/>
              <a:gd name="connsiteY23" fmla="*/ 969830 h 1617662"/>
              <a:gd name="connsiteX24" fmla="*/ 1444759 w 1619250"/>
              <a:gd name="connsiteY24" fmla="*/ 1041504 h 1617662"/>
              <a:gd name="connsiteX25" fmla="*/ 1436556 w 1619250"/>
              <a:gd name="connsiteY25" fmla="*/ 1059607 h 1617662"/>
              <a:gd name="connsiteX26" fmla="*/ 1539875 w 1619250"/>
              <a:gd name="connsiteY26" fmla="*/ 1158875 h 1617662"/>
              <a:gd name="connsiteX27" fmla="*/ 1490663 w 1619250"/>
              <a:gd name="connsiteY27" fmla="*/ 1247775 h 1617662"/>
              <a:gd name="connsiteX28" fmla="*/ 1352092 w 1619250"/>
              <a:gd name="connsiteY28" fmla="*/ 1212374 h 1617662"/>
              <a:gd name="connsiteX29" fmla="*/ 1349843 w 1619250"/>
              <a:gd name="connsiteY29" fmla="*/ 1215872 h 1617662"/>
              <a:gd name="connsiteX30" fmla="*/ 1294635 w 1619250"/>
              <a:gd name="connsiteY30" fmla="*/ 1274490 h 1617662"/>
              <a:gd name="connsiteX31" fmla="*/ 1354138 w 1619250"/>
              <a:gd name="connsiteY31" fmla="*/ 1408112 h 1617662"/>
              <a:gd name="connsiteX32" fmla="*/ 1273176 w 1619250"/>
              <a:gd name="connsiteY32" fmla="*/ 1473199 h 1617662"/>
              <a:gd name="connsiteX33" fmla="*/ 1157217 w 1619250"/>
              <a:gd name="connsiteY33" fmla="*/ 1385195 h 1617662"/>
              <a:gd name="connsiteX34" fmla="*/ 1120350 w 1619250"/>
              <a:gd name="connsiteY34" fmla="*/ 1409895 h 1617662"/>
              <a:gd name="connsiteX35" fmla="*/ 1075411 w 1619250"/>
              <a:gd name="connsiteY35" fmla="*/ 1427570 h 1617662"/>
              <a:gd name="connsiteX36" fmla="*/ 1079500 w 1619250"/>
              <a:gd name="connsiteY36" fmla="*/ 1574800 h 1617662"/>
              <a:gd name="connsiteX37" fmla="*/ 979488 w 1619250"/>
              <a:gd name="connsiteY37" fmla="*/ 1603375 h 1617662"/>
              <a:gd name="connsiteX38" fmla="*/ 906418 w 1619250"/>
              <a:gd name="connsiteY38" fmla="*/ 1476518 h 1617662"/>
              <a:gd name="connsiteX39" fmla="*/ 874521 w 1619250"/>
              <a:gd name="connsiteY39" fmla="*/ 1482591 h 1617662"/>
              <a:gd name="connsiteX40" fmla="*/ 821659 w 1619250"/>
              <a:gd name="connsiteY40" fmla="*/ 1484809 h 1617662"/>
              <a:gd name="connsiteX41" fmla="*/ 769938 w 1619250"/>
              <a:gd name="connsiteY41" fmla="*/ 1617662 h 1617662"/>
              <a:gd name="connsiteX42" fmla="*/ 668337 w 1619250"/>
              <a:gd name="connsiteY42" fmla="*/ 1606550 h 1617662"/>
              <a:gd name="connsiteX43" fmla="*/ 648200 w 1619250"/>
              <a:gd name="connsiteY43" fmla="*/ 1466596 h 1617662"/>
              <a:gd name="connsiteX44" fmla="*/ 647485 w 1619250"/>
              <a:gd name="connsiteY44" fmla="*/ 1466463 h 1617662"/>
              <a:gd name="connsiteX45" fmla="*/ 575832 w 1619250"/>
              <a:gd name="connsiteY45" fmla="*/ 1444578 h 1617662"/>
              <a:gd name="connsiteX46" fmla="*/ 558072 w 1619250"/>
              <a:gd name="connsiteY46" fmla="*/ 1436539 h 1617662"/>
              <a:gd name="connsiteX47" fmla="*/ 458787 w 1619250"/>
              <a:gd name="connsiteY47" fmla="*/ 1539875 h 1617662"/>
              <a:gd name="connsiteX48" fmla="*/ 368300 w 1619250"/>
              <a:gd name="connsiteY48" fmla="*/ 1489075 h 1617662"/>
              <a:gd name="connsiteX49" fmla="*/ 404648 w 1619250"/>
              <a:gd name="connsiteY49" fmla="*/ 1351758 h 1617662"/>
              <a:gd name="connsiteX50" fmla="*/ 401488 w 1619250"/>
              <a:gd name="connsiteY50" fmla="*/ 1349726 h 1617662"/>
              <a:gd name="connsiteX51" fmla="*/ 342640 w 1619250"/>
              <a:gd name="connsiteY51" fmla="*/ 1294298 h 1617662"/>
              <a:gd name="connsiteX52" fmla="*/ 209550 w 1619250"/>
              <a:gd name="connsiteY52" fmla="*/ 1354137 h 1617662"/>
              <a:gd name="connsiteX53" fmla="*/ 146050 w 1619250"/>
              <a:gd name="connsiteY53" fmla="*/ 1273175 h 1617662"/>
              <a:gd name="connsiteX54" fmla="*/ 232208 w 1619250"/>
              <a:gd name="connsiteY54" fmla="*/ 1157271 h 1617662"/>
              <a:gd name="connsiteX55" fmla="*/ 207227 w 1619250"/>
              <a:gd name="connsiteY55" fmla="*/ 1120016 h 1617662"/>
              <a:gd name="connsiteX56" fmla="*/ 189389 w 1619250"/>
              <a:gd name="connsiteY56" fmla="*/ 1074838 h 1617662"/>
              <a:gd name="connsiteX57" fmla="*/ 42862 w 1619250"/>
              <a:gd name="connsiteY57" fmla="*/ 1077912 h 1617662"/>
              <a:gd name="connsiteX58" fmla="*/ 14287 w 1619250"/>
              <a:gd name="connsiteY58" fmla="*/ 979487 h 1617662"/>
              <a:gd name="connsiteX59" fmla="*/ 140548 w 1619250"/>
              <a:gd name="connsiteY59" fmla="*/ 906174 h 1617662"/>
              <a:gd name="connsiteX60" fmla="*/ 134493 w 1619250"/>
              <a:gd name="connsiteY60" fmla="*/ 874043 h 1617662"/>
              <a:gd name="connsiteX61" fmla="*/ 132361 w 1619250"/>
              <a:gd name="connsiteY61" fmla="*/ 821076 h 1617662"/>
              <a:gd name="connsiteX62" fmla="*/ 0 w 1619250"/>
              <a:gd name="connsiteY62" fmla="*/ 769937 h 1617662"/>
              <a:gd name="connsiteX63" fmla="*/ 11112 w 1619250"/>
              <a:gd name="connsiteY63" fmla="*/ 668337 h 1617662"/>
              <a:gd name="connsiteX64" fmla="*/ 150722 w 1619250"/>
              <a:gd name="connsiteY64" fmla="*/ 648393 h 1617662"/>
              <a:gd name="connsiteX65" fmla="*/ 150953 w 1619250"/>
              <a:gd name="connsiteY65" fmla="*/ 647170 h 1617662"/>
              <a:gd name="connsiteX66" fmla="*/ 172903 w 1619250"/>
              <a:gd name="connsiteY66" fmla="*/ 575583 h 1617662"/>
              <a:gd name="connsiteX67" fmla="*/ 180932 w 1619250"/>
              <a:gd name="connsiteY67" fmla="*/ 557888 h 1617662"/>
              <a:gd name="connsiteX68" fmla="*/ 77787 w 1619250"/>
              <a:gd name="connsiteY68" fmla="*/ 458787 h 1617662"/>
              <a:gd name="connsiteX69" fmla="*/ 128587 w 1619250"/>
              <a:gd name="connsiteY69" fmla="*/ 368300 h 1617662"/>
              <a:gd name="connsiteX70" fmla="*/ 265788 w 1619250"/>
              <a:gd name="connsiteY70" fmla="*/ 404618 h 1617662"/>
              <a:gd name="connsiteX71" fmla="*/ 267819 w 1619250"/>
              <a:gd name="connsiteY71" fmla="*/ 401465 h 1617662"/>
              <a:gd name="connsiteX72" fmla="*/ 323724 w 1619250"/>
              <a:gd name="connsiteY72" fmla="*/ 342199 h 1617662"/>
              <a:gd name="connsiteX73" fmla="*/ 265112 w 1619250"/>
              <a:gd name="connsiteY73" fmla="*/ 209550 h 1617662"/>
              <a:gd name="connsiteX74" fmla="*/ 344487 w 1619250"/>
              <a:gd name="connsiteY74" fmla="*/ 146050 h 1617662"/>
              <a:gd name="connsiteX75" fmla="*/ 460547 w 1619250"/>
              <a:gd name="connsiteY75" fmla="*/ 232325 h 1617662"/>
              <a:gd name="connsiteX76" fmla="*/ 497312 w 1619250"/>
              <a:gd name="connsiteY76" fmla="*/ 207728 h 1617662"/>
              <a:gd name="connsiteX77" fmla="*/ 542279 w 1619250"/>
              <a:gd name="connsiteY77" fmla="*/ 190056 h 1617662"/>
              <a:gd name="connsiteX78" fmla="*/ 538162 w 1619250"/>
              <a:gd name="connsiteY78" fmla="*/ 42862 h 1617662"/>
              <a:gd name="connsiteX79" fmla="*/ 638174 w 1619250"/>
              <a:gd name="connsiteY79" fmla="*/ 14287 h 1617662"/>
              <a:gd name="connsiteX80" fmla="*/ 711825 w 1619250"/>
              <a:gd name="connsiteY80" fmla="*/ 142152 h 1617662"/>
              <a:gd name="connsiteX81" fmla="*/ 759983 w 1619250"/>
              <a:gd name="connsiteY81" fmla="*/ 133603 h 1617662"/>
              <a:gd name="connsiteX82" fmla="*/ 796385 w 1619250"/>
              <a:gd name="connsiteY82" fmla="*/ 134513 h 161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619250" h="1617662">
                <a:moveTo>
                  <a:pt x="847725" y="0"/>
                </a:moveTo>
                <a:lnTo>
                  <a:pt x="949326" y="11113"/>
                </a:lnTo>
                <a:lnTo>
                  <a:pt x="970985" y="154479"/>
                </a:lnTo>
                <a:lnTo>
                  <a:pt x="1020676" y="165666"/>
                </a:lnTo>
                <a:lnTo>
                  <a:pt x="1059385" y="182405"/>
                </a:lnTo>
                <a:lnTo>
                  <a:pt x="1158875" y="77787"/>
                </a:lnTo>
                <a:lnTo>
                  <a:pt x="1249362" y="128587"/>
                </a:lnTo>
                <a:lnTo>
                  <a:pt x="1212628" y="267361"/>
                </a:lnTo>
                <a:lnTo>
                  <a:pt x="1233852" y="281489"/>
                </a:lnTo>
                <a:lnTo>
                  <a:pt x="1276002" y="322146"/>
                </a:lnTo>
                <a:lnTo>
                  <a:pt x="1409700" y="263525"/>
                </a:lnTo>
                <a:lnTo>
                  <a:pt x="1473200" y="344488"/>
                </a:lnTo>
                <a:lnTo>
                  <a:pt x="1387587" y="458303"/>
                </a:lnTo>
                <a:lnTo>
                  <a:pt x="1394228" y="467599"/>
                </a:lnTo>
                <a:lnTo>
                  <a:pt x="1431944" y="542726"/>
                </a:lnTo>
                <a:lnTo>
                  <a:pt x="1574800" y="539750"/>
                </a:lnTo>
                <a:lnTo>
                  <a:pt x="1603375" y="638175"/>
                </a:lnTo>
                <a:lnTo>
                  <a:pt x="1477160" y="710875"/>
                </a:lnTo>
                <a:lnTo>
                  <a:pt x="1483169" y="742768"/>
                </a:lnTo>
                <a:lnTo>
                  <a:pt x="1485310" y="795975"/>
                </a:lnTo>
                <a:lnTo>
                  <a:pt x="1619250" y="847724"/>
                </a:lnTo>
                <a:lnTo>
                  <a:pt x="1606550" y="949324"/>
                </a:lnTo>
                <a:lnTo>
                  <a:pt x="1466784" y="969434"/>
                </a:lnTo>
                <a:lnTo>
                  <a:pt x="1466709" y="969830"/>
                </a:lnTo>
                <a:cubicBezTo>
                  <a:pt x="1460705" y="994163"/>
                  <a:pt x="1453369" y="1018089"/>
                  <a:pt x="1444759" y="1041504"/>
                </a:cubicBezTo>
                <a:lnTo>
                  <a:pt x="1436556" y="1059607"/>
                </a:lnTo>
                <a:lnTo>
                  <a:pt x="1539875" y="1158875"/>
                </a:lnTo>
                <a:lnTo>
                  <a:pt x="1490663" y="1247775"/>
                </a:lnTo>
                <a:lnTo>
                  <a:pt x="1352092" y="1212374"/>
                </a:lnTo>
                <a:lnTo>
                  <a:pt x="1349843" y="1215872"/>
                </a:lnTo>
                <a:lnTo>
                  <a:pt x="1294635" y="1274490"/>
                </a:lnTo>
                <a:lnTo>
                  <a:pt x="1354138" y="1408112"/>
                </a:lnTo>
                <a:lnTo>
                  <a:pt x="1273176" y="1473199"/>
                </a:lnTo>
                <a:lnTo>
                  <a:pt x="1157217" y="1385195"/>
                </a:lnTo>
                <a:lnTo>
                  <a:pt x="1120350" y="1409895"/>
                </a:lnTo>
                <a:lnTo>
                  <a:pt x="1075411" y="1427570"/>
                </a:lnTo>
                <a:lnTo>
                  <a:pt x="1079500" y="1574800"/>
                </a:lnTo>
                <a:lnTo>
                  <a:pt x="979488" y="1603375"/>
                </a:lnTo>
                <a:lnTo>
                  <a:pt x="906418" y="1476518"/>
                </a:lnTo>
                <a:lnTo>
                  <a:pt x="874521" y="1482591"/>
                </a:lnTo>
                <a:lnTo>
                  <a:pt x="821659" y="1484809"/>
                </a:lnTo>
                <a:lnTo>
                  <a:pt x="769938" y="1617662"/>
                </a:lnTo>
                <a:lnTo>
                  <a:pt x="668337" y="1606550"/>
                </a:lnTo>
                <a:lnTo>
                  <a:pt x="648200" y="1466596"/>
                </a:lnTo>
                <a:lnTo>
                  <a:pt x="647485" y="1466463"/>
                </a:lnTo>
                <a:cubicBezTo>
                  <a:pt x="623160" y="1460484"/>
                  <a:pt x="599240" y="1453170"/>
                  <a:pt x="575832" y="1444578"/>
                </a:cubicBezTo>
                <a:lnTo>
                  <a:pt x="558072" y="1436539"/>
                </a:lnTo>
                <a:lnTo>
                  <a:pt x="458787" y="1539875"/>
                </a:lnTo>
                <a:lnTo>
                  <a:pt x="368300" y="1489075"/>
                </a:lnTo>
                <a:lnTo>
                  <a:pt x="404648" y="1351758"/>
                </a:lnTo>
                <a:lnTo>
                  <a:pt x="401488" y="1349726"/>
                </a:lnTo>
                <a:lnTo>
                  <a:pt x="342640" y="1294298"/>
                </a:lnTo>
                <a:lnTo>
                  <a:pt x="209550" y="1354137"/>
                </a:lnTo>
                <a:lnTo>
                  <a:pt x="146050" y="1273175"/>
                </a:lnTo>
                <a:lnTo>
                  <a:pt x="232208" y="1157271"/>
                </a:lnTo>
                <a:lnTo>
                  <a:pt x="207227" y="1120016"/>
                </a:lnTo>
                <a:lnTo>
                  <a:pt x="189389" y="1074838"/>
                </a:lnTo>
                <a:lnTo>
                  <a:pt x="42862" y="1077912"/>
                </a:lnTo>
                <a:lnTo>
                  <a:pt x="14287" y="979487"/>
                </a:lnTo>
                <a:lnTo>
                  <a:pt x="140548" y="906174"/>
                </a:lnTo>
                <a:lnTo>
                  <a:pt x="134493" y="874043"/>
                </a:lnTo>
                <a:lnTo>
                  <a:pt x="132361" y="821076"/>
                </a:lnTo>
                <a:lnTo>
                  <a:pt x="0" y="769937"/>
                </a:lnTo>
                <a:lnTo>
                  <a:pt x="11112" y="668337"/>
                </a:lnTo>
                <a:lnTo>
                  <a:pt x="150722" y="648393"/>
                </a:lnTo>
                <a:lnTo>
                  <a:pt x="150953" y="647170"/>
                </a:lnTo>
                <a:cubicBezTo>
                  <a:pt x="156957" y="622865"/>
                  <a:pt x="164293" y="598967"/>
                  <a:pt x="172903" y="575583"/>
                </a:cubicBezTo>
                <a:lnTo>
                  <a:pt x="180932" y="557888"/>
                </a:lnTo>
                <a:lnTo>
                  <a:pt x="77787" y="458787"/>
                </a:lnTo>
                <a:lnTo>
                  <a:pt x="128587" y="368300"/>
                </a:lnTo>
                <a:lnTo>
                  <a:pt x="265788" y="404618"/>
                </a:lnTo>
                <a:lnTo>
                  <a:pt x="267819" y="401465"/>
                </a:lnTo>
                <a:lnTo>
                  <a:pt x="323724" y="342199"/>
                </a:lnTo>
                <a:lnTo>
                  <a:pt x="265112" y="209550"/>
                </a:lnTo>
                <a:lnTo>
                  <a:pt x="344487" y="146050"/>
                </a:lnTo>
                <a:lnTo>
                  <a:pt x="460547" y="232325"/>
                </a:lnTo>
                <a:lnTo>
                  <a:pt x="497312" y="207728"/>
                </a:lnTo>
                <a:lnTo>
                  <a:pt x="542279" y="190056"/>
                </a:lnTo>
                <a:lnTo>
                  <a:pt x="538162" y="42862"/>
                </a:lnTo>
                <a:lnTo>
                  <a:pt x="638174" y="14287"/>
                </a:lnTo>
                <a:lnTo>
                  <a:pt x="711825" y="142152"/>
                </a:lnTo>
                <a:lnTo>
                  <a:pt x="759983" y="133603"/>
                </a:lnTo>
                <a:lnTo>
                  <a:pt x="796385" y="134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7951720" y="1761332"/>
            <a:ext cx="1075865" cy="1075865"/>
          </a:xfrm>
          <a:custGeom>
            <a:avLst/>
            <a:gdLst>
              <a:gd name="connsiteX0" fmla="*/ 615950 w 1174750"/>
              <a:gd name="connsiteY0" fmla="*/ 0 h 1174750"/>
              <a:gd name="connsiteX1" fmla="*/ 690562 w 1174750"/>
              <a:gd name="connsiteY1" fmla="*/ 7938 h 1174750"/>
              <a:gd name="connsiteX2" fmla="*/ 704967 w 1174750"/>
              <a:gd name="connsiteY2" fmla="*/ 112884 h 1174750"/>
              <a:gd name="connsiteX3" fmla="*/ 742050 w 1174750"/>
              <a:gd name="connsiteY3" fmla="*/ 121270 h 1174750"/>
              <a:gd name="connsiteX4" fmla="*/ 769468 w 1174750"/>
              <a:gd name="connsiteY4" fmla="*/ 133166 h 1174750"/>
              <a:gd name="connsiteX5" fmla="*/ 841375 w 1174750"/>
              <a:gd name="connsiteY5" fmla="*/ 57150 h 1174750"/>
              <a:gd name="connsiteX6" fmla="*/ 908050 w 1174750"/>
              <a:gd name="connsiteY6" fmla="*/ 93663 h 1174750"/>
              <a:gd name="connsiteX7" fmla="*/ 881353 w 1174750"/>
              <a:gd name="connsiteY7" fmla="*/ 195319 h 1174750"/>
              <a:gd name="connsiteX8" fmla="*/ 896621 w 1174750"/>
              <a:gd name="connsiteY8" fmla="*/ 205513 h 1174750"/>
              <a:gd name="connsiteX9" fmla="*/ 927173 w 1174750"/>
              <a:gd name="connsiteY9" fmla="*/ 235070 h 1174750"/>
              <a:gd name="connsiteX10" fmla="*/ 1022350 w 1174750"/>
              <a:gd name="connsiteY10" fmla="*/ 192087 h 1174750"/>
              <a:gd name="connsiteX11" fmla="*/ 1069975 w 1174750"/>
              <a:gd name="connsiteY11" fmla="*/ 250824 h 1174750"/>
              <a:gd name="connsiteX12" fmla="*/ 1008057 w 1174750"/>
              <a:gd name="connsiteY12" fmla="*/ 334058 h 1174750"/>
              <a:gd name="connsiteX13" fmla="*/ 1012850 w 1174750"/>
              <a:gd name="connsiteY13" fmla="*/ 340787 h 1174750"/>
              <a:gd name="connsiteX14" fmla="*/ 1035896 w 1174750"/>
              <a:gd name="connsiteY14" fmla="*/ 395218 h 1174750"/>
              <a:gd name="connsiteX15" fmla="*/ 1144588 w 1174750"/>
              <a:gd name="connsiteY15" fmla="*/ 392112 h 1174750"/>
              <a:gd name="connsiteX16" fmla="*/ 1165225 w 1174750"/>
              <a:gd name="connsiteY16" fmla="*/ 463549 h 1174750"/>
              <a:gd name="connsiteX17" fmla="*/ 1072819 w 1174750"/>
              <a:gd name="connsiteY17" fmla="*/ 516353 h 1174750"/>
              <a:gd name="connsiteX18" fmla="*/ 1077438 w 1174750"/>
              <a:gd name="connsiteY18" fmla="*/ 540687 h 1174750"/>
              <a:gd name="connsiteX19" fmla="*/ 1076865 w 1174750"/>
              <a:gd name="connsiteY19" fmla="*/ 577826 h 1174750"/>
              <a:gd name="connsiteX20" fmla="*/ 1174750 w 1174750"/>
              <a:gd name="connsiteY20" fmla="*/ 615950 h 1174750"/>
              <a:gd name="connsiteX21" fmla="*/ 1166813 w 1174750"/>
              <a:gd name="connsiteY21" fmla="*/ 690562 h 1174750"/>
              <a:gd name="connsiteX22" fmla="*/ 1062601 w 1174750"/>
              <a:gd name="connsiteY22" fmla="*/ 705007 h 1174750"/>
              <a:gd name="connsiteX23" fmla="*/ 1049710 w 1174750"/>
              <a:gd name="connsiteY23" fmla="*/ 757392 h 1174750"/>
              <a:gd name="connsiteX24" fmla="*/ 1043913 w 1174750"/>
              <a:gd name="connsiteY24" fmla="*/ 770170 h 1174750"/>
              <a:gd name="connsiteX25" fmla="*/ 1119188 w 1174750"/>
              <a:gd name="connsiteY25" fmla="*/ 841375 h 1174750"/>
              <a:gd name="connsiteX26" fmla="*/ 1082676 w 1174750"/>
              <a:gd name="connsiteY26" fmla="*/ 908050 h 1174750"/>
              <a:gd name="connsiteX27" fmla="*/ 982045 w 1174750"/>
              <a:gd name="connsiteY27" fmla="*/ 881886 h 1174750"/>
              <a:gd name="connsiteX28" fmla="*/ 980809 w 1174750"/>
              <a:gd name="connsiteY28" fmla="*/ 883806 h 1174750"/>
              <a:gd name="connsiteX29" fmla="*/ 940450 w 1174750"/>
              <a:gd name="connsiteY29" fmla="*/ 926599 h 1174750"/>
              <a:gd name="connsiteX30" fmla="*/ 982662 w 1174750"/>
              <a:gd name="connsiteY30" fmla="*/ 1022349 h 1174750"/>
              <a:gd name="connsiteX31" fmla="*/ 925512 w 1174750"/>
              <a:gd name="connsiteY31" fmla="*/ 1069974 h 1174750"/>
              <a:gd name="connsiteX32" fmla="*/ 840644 w 1174750"/>
              <a:gd name="connsiteY32" fmla="*/ 1006841 h 1174750"/>
              <a:gd name="connsiteX33" fmla="*/ 814145 w 1174750"/>
              <a:gd name="connsiteY33" fmla="*/ 1024591 h 1174750"/>
              <a:gd name="connsiteX34" fmla="*/ 781185 w 1174750"/>
              <a:gd name="connsiteY34" fmla="*/ 1037594 h 1174750"/>
              <a:gd name="connsiteX35" fmla="*/ 784225 w 1174750"/>
              <a:gd name="connsiteY35" fmla="*/ 1143000 h 1174750"/>
              <a:gd name="connsiteX36" fmla="*/ 711200 w 1174750"/>
              <a:gd name="connsiteY36" fmla="*/ 1163637 h 1174750"/>
              <a:gd name="connsiteX37" fmla="*/ 658868 w 1174750"/>
              <a:gd name="connsiteY37" fmla="*/ 1073062 h 1174750"/>
              <a:gd name="connsiteX38" fmla="*/ 635880 w 1174750"/>
              <a:gd name="connsiteY38" fmla="*/ 1077436 h 1174750"/>
              <a:gd name="connsiteX39" fmla="*/ 597489 w 1174750"/>
              <a:gd name="connsiteY39" fmla="*/ 1076843 h 1174750"/>
              <a:gd name="connsiteX40" fmla="*/ 560387 w 1174750"/>
              <a:gd name="connsiteY40" fmla="*/ 1174750 h 1174750"/>
              <a:gd name="connsiteX41" fmla="*/ 485774 w 1174750"/>
              <a:gd name="connsiteY41" fmla="*/ 1166813 h 1174750"/>
              <a:gd name="connsiteX42" fmla="*/ 470244 w 1174750"/>
              <a:gd name="connsiteY42" fmla="*/ 1062239 h 1174750"/>
              <a:gd name="connsiteX43" fmla="*/ 419327 w 1174750"/>
              <a:gd name="connsiteY43" fmla="*/ 1049708 h 1174750"/>
              <a:gd name="connsiteX44" fmla="*/ 404822 w 1174750"/>
              <a:gd name="connsiteY44" fmla="*/ 1043134 h 1174750"/>
              <a:gd name="connsiteX45" fmla="*/ 333374 w 1174750"/>
              <a:gd name="connsiteY45" fmla="*/ 1117600 h 1174750"/>
              <a:gd name="connsiteX46" fmla="*/ 268287 w 1174750"/>
              <a:gd name="connsiteY46" fmla="*/ 1081088 h 1174750"/>
              <a:gd name="connsiteX47" fmla="*/ 294359 w 1174750"/>
              <a:gd name="connsiteY47" fmla="*/ 981814 h 1174750"/>
              <a:gd name="connsiteX48" fmla="*/ 292795 w 1174750"/>
              <a:gd name="connsiteY48" fmla="*/ 980808 h 1174750"/>
              <a:gd name="connsiteX49" fmla="*/ 249696 w 1174750"/>
              <a:gd name="connsiteY49" fmla="*/ 940224 h 1174750"/>
              <a:gd name="connsiteX50" fmla="*/ 152399 w 1174750"/>
              <a:gd name="connsiteY50" fmla="*/ 982662 h 1174750"/>
              <a:gd name="connsiteX51" fmla="*/ 106362 w 1174750"/>
              <a:gd name="connsiteY51" fmla="*/ 925512 h 1174750"/>
              <a:gd name="connsiteX52" fmla="*/ 169531 w 1174750"/>
              <a:gd name="connsiteY52" fmla="*/ 840597 h 1174750"/>
              <a:gd name="connsiteX53" fmla="*/ 151782 w 1174750"/>
              <a:gd name="connsiteY53" fmla="*/ 814144 h 1174750"/>
              <a:gd name="connsiteX54" fmla="*/ 138529 w 1174750"/>
              <a:gd name="connsiteY54" fmla="*/ 780584 h 1174750"/>
              <a:gd name="connsiteX55" fmla="*/ 31749 w 1174750"/>
              <a:gd name="connsiteY55" fmla="*/ 782637 h 1174750"/>
              <a:gd name="connsiteX56" fmla="*/ 11112 w 1174750"/>
              <a:gd name="connsiteY56" fmla="*/ 712787 h 1174750"/>
              <a:gd name="connsiteX57" fmla="*/ 103243 w 1174750"/>
              <a:gd name="connsiteY57" fmla="*/ 658532 h 1174750"/>
              <a:gd name="connsiteX58" fmla="*/ 98900 w 1174750"/>
              <a:gd name="connsiteY58" fmla="*/ 635651 h 1174750"/>
              <a:gd name="connsiteX59" fmla="*/ 99486 w 1174750"/>
              <a:gd name="connsiteY59" fmla="*/ 597694 h 1174750"/>
              <a:gd name="connsiteX60" fmla="*/ 0 w 1174750"/>
              <a:gd name="connsiteY60" fmla="*/ 560387 h 1174750"/>
              <a:gd name="connsiteX61" fmla="*/ 7937 w 1174750"/>
              <a:gd name="connsiteY61" fmla="*/ 485775 h 1174750"/>
              <a:gd name="connsiteX62" fmla="*/ 114022 w 1174750"/>
              <a:gd name="connsiteY62" fmla="*/ 470174 h 1174750"/>
              <a:gd name="connsiteX63" fmla="*/ 126629 w 1174750"/>
              <a:gd name="connsiteY63" fmla="*/ 418946 h 1174750"/>
              <a:gd name="connsiteX64" fmla="*/ 132605 w 1174750"/>
              <a:gd name="connsiteY64" fmla="*/ 405771 h 1174750"/>
              <a:gd name="connsiteX65" fmla="*/ 57150 w 1174750"/>
              <a:gd name="connsiteY65" fmla="*/ 333375 h 1174750"/>
              <a:gd name="connsiteX66" fmla="*/ 93662 w 1174750"/>
              <a:gd name="connsiteY66" fmla="*/ 268287 h 1174750"/>
              <a:gd name="connsiteX67" fmla="*/ 194147 w 1174750"/>
              <a:gd name="connsiteY67" fmla="*/ 294677 h 1174750"/>
              <a:gd name="connsiteX68" fmla="*/ 195530 w 1174750"/>
              <a:gd name="connsiteY68" fmla="*/ 292531 h 1174750"/>
              <a:gd name="connsiteX69" fmla="*/ 235678 w 1174750"/>
              <a:gd name="connsiteY69" fmla="*/ 249961 h 1174750"/>
              <a:gd name="connsiteX70" fmla="*/ 192087 w 1174750"/>
              <a:gd name="connsiteY70" fmla="*/ 152400 h 1174750"/>
              <a:gd name="connsiteX71" fmla="*/ 250824 w 1174750"/>
              <a:gd name="connsiteY71" fmla="*/ 106362 h 1174750"/>
              <a:gd name="connsiteX72" fmla="*/ 335694 w 1174750"/>
              <a:gd name="connsiteY72" fmla="*/ 169496 h 1174750"/>
              <a:gd name="connsiteX73" fmla="*/ 362193 w 1174750"/>
              <a:gd name="connsiteY73" fmla="*/ 151746 h 1174750"/>
              <a:gd name="connsiteX74" fmla="*/ 395198 w 1174750"/>
              <a:gd name="connsiteY74" fmla="*/ 138726 h 1174750"/>
              <a:gd name="connsiteX75" fmla="*/ 392112 w 1174750"/>
              <a:gd name="connsiteY75" fmla="*/ 31750 h 1174750"/>
              <a:gd name="connsiteX76" fmla="*/ 463549 w 1174750"/>
              <a:gd name="connsiteY76" fmla="*/ 11112 h 1174750"/>
              <a:gd name="connsiteX77" fmla="*/ 518238 w 1174750"/>
              <a:gd name="connsiteY77" fmla="*/ 103979 h 1174750"/>
              <a:gd name="connsiteX78" fmla="*/ 552910 w 1174750"/>
              <a:gd name="connsiteY78" fmla="*/ 97845 h 1174750"/>
              <a:gd name="connsiteX79" fmla="*/ 577990 w 1174750"/>
              <a:gd name="connsiteY79" fmla="*/ 98490 h 11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174750" h="1174750">
                <a:moveTo>
                  <a:pt x="615950" y="0"/>
                </a:moveTo>
                <a:lnTo>
                  <a:pt x="690562" y="7938"/>
                </a:lnTo>
                <a:lnTo>
                  <a:pt x="704967" y="112884"/>
                </a:lnTo>
                <a:lnTo>
                  <a:pt x="742050" y="121270"/>
                </a:lnTo>
                <a:lnTo>
                  <a:pt x="769468" y="133166"/>
                </a:lnTo>
                <a:lnTo>
                  <a:pt x="841375" y="57150"/>
                </a:lnTo>
                <a:lnTo>
                  <a:pt x="908050" y="93663"/>
                </a:lnTo>
                <a:lnTo>
                  <a:pt x="881353" y="195319"/>
                </a:lnTo>
                <a:lnTo>
                  <a:pt x="896621" y="205513"/>
                </a:lnTo>
                <a:lnTo>
                  <a:pt x="927173" y="235070"/>
                </a:lnTo>
                <a:lnTo>
                  <a:pt x="1022350" y="192087"/>
                </a:lnTo>
                <a:lnTo>
                  <a:pt x="1069975" y="250824"/>
                </a:lnTo>
                <a:lnTo>
                  <a:pt x="1008057" y="334058"/>
                </a:lnTo>
                <a:lnTo>
                  <a:pt x="1012850" y="340787"/>
                </a:lnTo>
                <a:lnTo>
                  <a:pt x="1035896" y="395218"/>
                </a:lnTo>
                <a:lnTo>
                  <a:pt x="1144588" y="392112"/>
                </a:lnTo>
                <a:lnTo>
                  <a:pt x="1165225" y="463549"/>
                </a:lnTo>
                <a:lnTo>
                  <a:pt x="1072819" y="516353"/>
                </a:lnTo>
                <a:lnTo>
                  <a:pt x="1077438" y="540687"/>
                </a:lnTo>
                <a:lnTo>
                  <a:pt x="1076865" y="577826"/>
                </a:lnTo>
                <a:lnTo>
                  <a:pt x="1174750" y="615950"/>
                </a:lnTo>
                <a:lnTo>
                  <a:pt x="1166813" y="690562"/>
                </a:lnTo>
                <a:lnTo>
                  <a:pt x="1062601" y="705007"/>
                </a:lnTo>
                <a:lnTo>
                  <a:pt x="1049710" y="757392"/>
                </a:lnTo>
                <a:lnTo>
                  <a:pt x="1043913" y="770170"/>
                </a:lnTo>
                <a:lnTo>
                  <a:pt x="1119188" y="841375"/>
                </a:lnTo>
                <a:lnTo>
                  <a:pt x="1082676" y="908050"/>
                </a:lnTo>
                <a:lnTo>
                  <a:pt x="982045" y="881886"/>
                </a:lnTo>
                <a:lnTo>
                  <a:pt x="980809" y="883806"/>
                </a:lnTo>
                <a:lnTo>
                  <a:pt x="940450" y="926599"/>
                </a:lnTo>
                <a:lnTo>
                  <a:pt x="982662" y="1022349"/>
                </a:lnTo>
                <a:lnTo>
                  <a:pt x="925512" y="1069974"/>
                </a:lnTo>
                <a:lnTo>
                  <a:pt x="840644" y="1006841"/>
                </a:lnTo>
                <a:lnTo>
                  <a:pt x="814145" y="1024591"/>
                </a:lnTo>
                <a:lnTo>
                  <a:pt x="781185" y="1037594"/>
                </a:lnTo>
                <a:lnTo>
                  <a:pt x="784225" y="1143000"/>
                </a:lnTo>
                <a:lnTo>
                  <a:pt x="711200" y="1163637"/>
                </a:lnTo>
                <a:lnTo>
                  <a:pt x="658868" y="1073062"/>
                </a:lnTo>
                <a:lnTo>
                  <a:pt x="635880" y="1077436"/>
                </a:lnTo>
                <a:lnTo>
                  <a:pt x="597489" y="1076843"/>
                </a:lnTo>
                <a:lnTo>
                  <a:pt x="560387" y="1174750"/>
                </a:lnTo>
                <a:lnTo>
                  <a:pt x="485774" y="1166813"/>
                </a:lnTo>
                <a:lnTo>
                  <a:pt x="470244" y="1062239"/>
                </a:lnTo>
                <a:lnTo>
                  <a:pt x="419327" y="1049708"/>
                </a:lnTo>
                <a:lnTo>
                  <a:pt x="404822" y="1043134"/>
                </a:lnTo>
                <a:lnTo>
                  <a:pt x="333374" y="1117600"/>
                </a:lnTo>
                <a:lnTo>
                  <a:pt x="268287" y="1081088"/>
                </a:lnTo>
                <a:lnTo>
                  <a:pt x="294359" y="981814"/>
                </a:lnTo>
                <a:lnTo>
                  <a:pt x="292795" y="980808"/>
                </a:lnTo>
                <a:lnTo>
                  <a:pt x="249696" y="940224"/>
                </a:lnTo>
                <a:lnTo>
                  <a:pt x="152399" y="982662"/>
                </a:lnTo>
                <a:lnTo>
                  <a:pt x="106362" y="925512"/>
                </a:lnTo>
                <a:lnTo>
                  <a:pt x="169531" y="840597"/>
                </a:lnTo>
                <a:lnTo>
                  <a:pt x="151782" y="814144"/>
                </a:lnTo>
                <a:lnTo>
                  <a:pt x="138529" y="780584"/>
                </a:lnTo>
                <a:lnTo>
                  <a:pt x="31749" y="782637"/>
                </a:lnTo>
                <a:lnTo>
                  <a:pt x="11112" y="712787"/>
                </a:lnTo>
                <a:lnTo>
                  <a:pt x="103243" y="658532"/>
                </a:lnTo>
                <a:lnTo>
                  <a:pt x="98900" y="635651"/>
                </a:lnTo>
                <a:lnTo>
                  <a:pt x="99486" y="597694"/>
                </a:lnTo>
                <a:lnTo>
                  <a:pt x="0" y="560387"/>
                </a:lnTo>
                <a:lnTo>
                  <a:pt x="7937" y="485775"/>
                </a:lnTo>
                <a:lnTo>
                  <a:pt x="114022" y="470174"/>
                </a:lnTo>
                <a:lnTo>
                  <a:pt x="126629" y="418946"/>
                </a:lnTo>
                <a:lnTo>
                  <a:pt x="132605" y="405771"/>
                </a:lnTo>
                <a:lnTo>
                  <a:pt x="57150" y="333375"/>
                </a:lnTo>
                <a:lnTo>
                  <a:pt x="93662" y="268287"/>
                </a:lnTo>
                <a:lnTo>
                  <a:pt x="194147" y="294677"/>
                </a:lnTo>
                <a:lnTo>
                  <a:pt x="195530" y="292531"/>
                </a:lnTo>
                <a:lnTo>
                  <a:pt x="235678" y="249961"/>
                </a:lnTo>
                <a:lnTo>
                  <a:pt x="192087" y="152400"/>
                </a:lnTo>
                <a:lnTo>
                  <a:pt x="250824" y="106362"/>
                </a:lnTo>
                <a:lnTo>
                  <a:pt x="335694" y="169496"/>
                </a:lnTo>
                <a:lnTo>
                  <a:pt x="362193" y="151746"/>
                </a:lnTo>
                <a:lnTo>
                  <a:pt x="395198" y="138726"/>
                </a:lnTo>
                <a:lnTo>
                  <a:pt x="392112" y="31750"/>
                </a:lnTo>
                <a:lnTo>
                  <a:pt x="463549" y="11112"/>
                </a:lnTo>
                <a:lnTo>
                  <a:pt x="518238" y="103979"/>
                </a:lnTo>
                <a:lnTo>
                  <a:pt x="552910" y="97845"/>
                </a:lnTo>
                <a:lnTo>
                  <a:pt x="577990" y="984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8883651" y="2386497"/>
            <a:ext cx="594634" cy="594633"/>
          </a:xfrm>
          <a:custGeom>
            <a:avLst/>
            <a:gdLst>
              <a:gd name="connsiteX0" fmla="*/ 317500 w 649288"/>
              <a:gd name="connsiteY0" fmla="*/ 0 h 649287"/>
              <a:gd name="connsiteX1" fmla="*/ 393700 w 649288"/>
              <a:gd name="connsiteY1" fmla="*/ 7937 h 649287"/>
              <a:gd name="connsiteX2" fmla="*/ 412438 w 649288"/>
              <a:gd name="connsiteY2" fmla="*/ 93737 h 649287"/>
              <a:gd name="connsiteX3" fmla="*/ 433195 w 649288"/>
              <a:gd name="connsiteY3" fmla="*/ 101206 h 649287"/>
              <a:gd name="connsiteX4" fmla="*/ 466681 w 649288"/>
              <a:gd name="connsiteY4" fmla="*/ 121501 h 649287"/>
              <a:gd name="connsiteX5" fmla="*/ 547689 w 649288"/>
              <a:gd name="connsiteY5" fmla="*/ 88900 h 649287"/>
              <a:gd name="connsiteX6" fmla="*/ 596901 w 649288"/>
              <a:gd name="connsiteY6" fmla="*/ 147638 h 649287"/>
              <a:gd name="connsiteX7" fmla="*/ 550055 w 649288"/>
              <a:gd name="connsiteY7" fmla="*/ 220835 h 649287"/>
              <a:gd name="connsiteX8" fmla="*/ 559211 w 649288"/>
              <a:gd name="connsiteY8" fmla="*/ 239961 h 649287"/>
              <a:gd name="connsiteX9" fmla="*/ 569814 w 649288"/>
              <a:gd name="connsiteY9" fmla="*/ 280966 h 649287"/>
              <a:gd name="connsiteX10" fmla="*/ 649288 w 649288"/>
              <a:gd name="connsiteY10" fmla="*/ 314325 h 649287"/>
              <a:gd name="connsiteX11" fmla="*/ 642938 w 649288"/>
              <a:gd name="connsiteY11" fmla="*/ 392113 h 649287"/>
              <a:gd name="connsiteX12" fmla="*/ 556964 w 649288"/>
              <a:gd name="connsiteY12" fmla="*/ 410889 h 649287"/>
              <a:gd name="connsiteX13" fmla="*/ 549457 w 649288"/>
              <a:gd name="connsiteY13" fmla="*/ 431560 h 649287"/>
              <a:gd name="connsiteX14" fmla="*/ 527263 w 649288"/>
              <a:gd name="connsiteY14" fmla="*/ 467798 h 649287"/>
              <a:gd name="connsiteX15" fmla="*/ 560388 w 649288"/>
              <a:gd name="connsiteY15" fmla="*/ 547687 h 649287"/>
              <a:gd name="connsiteX16" fmla="*/ 500063 w 649288"/>
              <a:gd name="connsiteY16" fmla="*/ 598487 h 649287"/>
              <a:gd name="connsiteX17" fmla="*/ 424873 w 649288"/>
              <a:gd name="connsiteY17" fmla="*/ 549715 h 649287"/>
              <a:gd name="connsiteX18" fmla="*/ 410120 w 649288"/>
              <a:gd name="connsiteY18" fmla="*/ 556698 h 649287"/>
              <a:gd name="connsiteX19" fmla="*/ 368313 w 649288"/>
              <a:gd name="connsiteY19" fmla="*/ 567433 h 649287"/>
              <a:gd name="connsiteX20" fmla="*/ 333375 w 649288"/>
              <a:gd name="connsiteY20" fmla="*/ 649287 h 649287"/>
              <a:gd name="connsiteX21" fmla="*/ 255588 w 649288"/>
              <a:gd name="connsiteY21" fmla="*/ 642937 h 649287"/>
              <a:gd name="connsiteX22" fmla="*/ 237274 w 649288"/>
              <a:gd name="connsiteY22" fmla="*/ 554423 h 649287"/>
              <a:gd name="connsiteX23" fmla="*/ 217680 w 649288"/>
              <a:gd name="connsiteY23" fmla="*/ 547372 h 649287"/>
              <a:gd name="connsiteX24" fmla="*/ 184265 w 649288"/>
              <a:gd name="connsiteY24" fmla="*/ 527120 h 649287"/>
              <a:gd name="connsiteX25" fmla="*/ 101600 w 649288"/>
              <a:gd name="connsiteY25" fmla="*/ 560387 h 649287"/>
              <a:gd name="connsiteX26" fmla="*/ 52388 w 649288"/>
              <a:gd name="connsiteY26" fmla="*/ 501650 h 649287"/>
              <a:gd name="connsiteX27" fmla="*/ 100335 w 649288"/>
              <a:gd name="connsiteY27" fmla="*/ 426731 h 649287"/>
              <a:gd name="connsiteX28" fmla="*/ 91664 w 649288"/>
              <a:gd name="connsiteY28" fmla="*/ 408618 h 649287"/>
              <a:gd name="connsiteX29" fmla="*/ 81166 w 649288"/>
              <a:gd name="connsiteY29" fmla="*/ 368019 h 649287"/>
              <a:gd name="connsiteX30" fmla="*/ 0 w 649288"/>
              <a:gd name="connsiteY30" fmla="*/ 333375 h 649287"/>
              <a:gd name="connsiteX31" fmla="*/ 7937 w 649288"/>
              <a:gd name="connsiteY31" fmla="*/ 257175 h 649287"/>
              <a:gd name="connsiteX32" fmla="*/ 93624 w 649288"/>
              <a:gd name="connsiteY32" fmla="*/ 238462 h 649287"/>
              <a:gd name="connsiteX33" fmla="*/ 101418 w 649288"/>
              <a:gd name="connsiteY33" fmla="*/ 216983 h 649287"/>
              <a:gd name="connsiteX34" fmla="*/ 122826 w 649288"/>
              <a:gd name="connsiteY34" fmla="*/ 181954 h 649287"/>
              <a:gd name="connsiteX35" fmla="*/ 90488 w 649288"/>
              <a:gd name="connsiteY35" fmla="*/ 101599 h 649287"/>
              <a:gd name="connsiteX36" fmla="*/ 149225 w 649288"/>
              <a:gd name="connsiteY36" fmla="*/ 52387 h 649287"/>
              <a:gd name="connsiteX37" fmla="*/ 223287 w 649288"/>
              <a:gd name="connsiteY37" fmla="*/ 99786 h 649287"/>
              <a:gd name="connsiteX38" fmla="*/ 240755 w 649288"/>
              <a:gd name="connsiteY38" fmla="*/ 91494 h 649287"/>
              <a:gd name="connsiteX39" fmla="*/ 283081 w 649288"/>
              <a:gd name="connsiteY39" fmla="*/ 80640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0" y="0"/>
                </a:moveTo>
                <a:lnTo>
                  <a:pt x="393700" y="7937"/>
                </a:lnTo>
                <a:lnTo>
                  <a:pt x="412438" y="93737"/>
                </a:lnTo>
                <a:lnTo>
                  <a:pt x="433195" y="101206"/>
                </a:lnTo>
                <a:lnTo>
                  <a:pt x="466681" y="121501"/>
                </a:lnTo>
                <a:lnTo>
                  <a:pt x="547689" y="88900"/>
                </a:lnTo>
                <a:lnTo>
                  <a:pt x="596901" y="147638"/>
                </a:lnTo>
                <a:lnTo>
                  <a:pt x="550055" y="220835"/>
                </a:lnTo>
                <a:lnTo>
                  <a:pt x="559211" y="239961"/>
                </a:lnTo>
                <a:lnTo>
                  <a:pt x="569814" y="280966"/>
                </a:lnTo>
                <a:lnTo>
                  <a:pt x="649288" y="314325"/>
                </a:lnTo>
                <a:lnTo>
                  <a:pt x="642938" y="392113"/>
                </a:lnTo>
                <a:lnTo>
                  <a:pt x="556964" y="410889"/>
                </a:lnTo>
                <a:lnTo>
                  <a:pt x="549457" y="431560"/>
                </a:lnTo>
                <a:lnTo>
                  <a:pt x="527263" y="467798"/>
                </a:lnTo>
                <a:lnTo>
                  <a:pt x="560388" y="547687"/>
                </a:lnTo>
                <a:lnTo>
                  <a:pt x="500063" y="598487"/>
                </a:lnTo>
                <a:lnTo>
                  <a:pt x="424873" y="549715"/>
                </a:lnTo>
                <a:lnTo>
                  <a:pt x="410120" y="556698"/>
                </a:lnTo>
                <a:lnTo>
                  <a:pt x="368313" y="567433"/>
                </a:lnTo>
                <a:lnTo>
                  <a:pt x="333375" y="649287"/>
                </a:lnTo>
                <a:lnTo>
                  <a:pt x="255588" y="642937"/>
                </a:lnTo>
                <a:lnTo>
                  <a:pt x="237274" y="554423"/>
                </a:lnTo>
                <a:lnTo>
                  <a:pt x="217680" y="547372"/>
                </a:lnTo>
                <a:lnTo>
                  <a:pt x="184265" y="527120"/>
                </a:lnTo>
                <a:lnTo>
                  <a:pt x="101600" y="560387"/>
                </a:lnTo>
                <a:lnTo>
                  <a:pt x="52388" y="501650"/>
                </a:lnTo>
                <a:lnTo>
                  <a:pt x="100335" y="426731"/>
                </a:lnTo>
                <a:lnTo>
                  <a:pt x="91664" y="408618"/>
                </a:lnTo>
                <a:lnTo>
                  <a:pt x="81166" y="368019"/>
                </a:lnTo>
                <a:lnTo>
                  <a:pt x="0" y="333375"/>
                </a:lnTo>
                <a:lnTo>
                  <a:pt x="7937" y="257175"/>
                </a:lnTo>
                <a:lnTo>
                  <a:pt x="93624" y="238462"/>
                </a:lnTo>
                <a:lnTo>
                  <a:pt x="101418" y="216983"/>
                </a:lnTo>
                <a:lnTo>
                  <a:pt x="122826" y="181954"/>
                </a:lnTo>
                <a:lnTo>
                  <a:pt x="90488" y="101599"/>
                </a:lnTo>
                <a:lnTo>
                  <a:pt x="149225" y="52387"/>
                </a:lnTo>
                <a:lnTo>
                  <a:pt x="223287" y="99786"/>
                </a:lnTo>
                <a:lnTo>
                  <a:pt x="240755" y="91494"/>
                </a:lnTo>
                <a:lnTo>
                  <a:pt x="283081" y="806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7919736" y="2879357"/>
            <a:ext cx="1705392" cy="1703938"/>
          </a:xfrm>
          <a:custGeom>
            <a:avLst/>
            <a:gdLst>
              <a:gd name="connsiteX0" fmla="*/ 925512 w 1862137"/>
              <a:gd name="connsiteY0" fmla="*/ 0 h 1860550"/>
              <a:gd name="connsiteX1" fmla="*/ 978984 w 1862137"/>
              <a:gd name="connsiteY1" fmla="*/ 157330 h 1860550"/>
              <a:gd name="connsiteX2" fmla="*/ 1037671 w 1862137"/>
              <a:gd name="connsiteY2" fmla="*/ 159757 h 1860550"/>
              <a:gd name="connsiteX3" fmla="*/ 1083692 w 1862137"/>
              <a:gd name="connsiteY3" fmla="*/ 170718 h 1860550"/>
              <a:gd name="connsiteX4" fmla="*/ 1176338 w 1862137"/>
              <a:gd name="connsiteY4" fmla="*/ 31750 h 1860550"/>
              <a:gd name="connsiteX5" fmla="*/ 1289050 w 1862137"/>
              <a:gd name="connsiteY5" fmla="*/ 69850 h 1860550"/>
              <a:gd name="connsiteX6" fmla="*/ 1275692 w 1862137"/>
              <a:gd name="connsiteY6" fmla="*/ 236320 h 1860550"/>
              <a:gd name="connsiteX7" fmla="*/ 1319008 w 1862137"/>
              <a:gd name="connsiteY7" fmla="*/ 255918 h 1860550"/>
              <a:gd name="connsiteX8" fmla="*/ 1358662 w 1862137"/>
              <a:gd name="connsiteY8" fmla="*/ 284075 h 1860550"/>
              <a:gd name="connsiteX9" fmla="*/ 1495425 w 1862137"/>
              <a:gd name="connsiteY9" fmla="*/ 190500 h 1860550"/>
              <a:gd name="connsiteX10" fmla="*/ 1585912 w 1862137"/>
              <a:gd name="connsiteY10" fmla="*/ 268288 h 1860550"/>
              <a:gd name="connsiteX11" fmla="*/ 1511895 w 1862137"/>
              <a:gd name="connsiteY11" fmla="*/ 417350 h 1860550"/>
              <a:gd name="connsiteX12" fmla="*/ 1546743 w 1862137"/>
              <a:gd name="connsiteY12" fmla="*/ 454238 h 1860550"/>
              <a:gd name="connsiteX13" fmla="*/ 1576521 w 1862137"/>
              <a:gd name="connsiteY13" fmla="*/ 502126 h 1860550"/>
              <a:gd name="connsiteX14" fmla="*/ 1741488 w 1862137"/>
              <a:gd name="connsiteY14" fmla="*/ 468313 h 1860550"/>
              <a:gd name="connsiteX15" fmla="*/ 1793875 w 1862137"/>
              <a:gd name="connsiteY15" fmla="*/ 573088 h 1860550"/>
              <a:gd name="connsiteX16" fmla="*/ 1667696 w 1862137"/>
              <a:gd name="connsiteY16" fmla="*/ 681097 h 1860550"/>
              <a:gd name="connsiteX17" fmla="*/ 1684884 w 1862137"/>
              <a:gd name="connsiteY17" fmla="*/ 735702 h 1860550"/>
              <a:gd name="connsiteX18" fmla="*/ 1693262 w 1862137"/>
              <a:gd name="connsiteY18" fmla="*/ 776085 h 1860550"/>
              <a:gd name="connsiteX19" fmla="*/ 1854200 w 1862137"/>
              <a:gd name="connsiteY19" fmla="*/ 806450 h 1860550"/>
              <a:gd name="connsiteX20" fmla="*/ 1862137 w 1862137"/>
              <a:gd name="connsiteY20" fmla="*/ 925513 h 1860550"/>
              <a:gd name="connsiteX21" fmla="*/ 1704727 w 1862137"/>
              <a:gd name="connsiteY21" fmla="*/ 977642 h 1860550"/>
              <a:gd name="connsiteX22" fmla="*/ 1702277 w 1862137"/>
              <a:gd name="connsiteY22" fmla="*/ 1036783 h 1860550"/>
              <a:gd name="connsiteX23" fmla="*/ 1691105 w 1862137"/>
              <a:gd name="connsiteY23" fmla="*/ 1083603 h 1860550"/>
              <a:gd name="connsiteX24" fmla="*/ 1830387 w 1862137"/>
              <a:gd name="connsiteY24" fmla="*/ 1174750 h 1860550"/>
              <a:gd name="connsiteX25" fmla="*/ 1792287 w 1862137"/>
              <a:gd name="connsiteY25" fmla="*/ 1285875 h 1860550"/>
              <a:gd name="connsiteX26" fmla="*/ 1625658 w 1862137"/>
              <a:gd name="connsiteY26" fmla="*/ 1274561 h 1860550"/>
              <a:gd name="connsiteX27" fmla="*/ 1606030 w 1862137"/>
              <a:gd name="connsiteY27" fmla="*/ 1317868 h 1860550"/>
              <a:gd name="connsiteX28" fmla="*/ 1577382 w 1862137"/>
              <a:gd name="connsiteY28" fmla="*/ 1358141 h 1860550"/>
              <a:gd name="connsiteX29" fmla="*/ 1671637 w 1862137"/>
              <a:gd name="connsiteY29" fmla="*/ 1495425 h 1860550"/>
              <a:gd name="connsiteX30" fmla="*/ 1593850 w 1862137"/>
              <a:gd name="connsiteY30" fmla="*/ 1584325 h 1860550"/>
              <a:gd name="connsiteX31" fmla="*/ 1444760 w 1862137"/>
              <a:gd name="connsiteY31" fmla="*/ 1510294 h 1860550"/>
              <a:gd name="connsiteX32" fmla="*/ 1407533 w 1862137"/>
              <a:gd name="connsiteY32" fmla="*/ 1545400 h 1860550"/>
              <a:gd name="connsiteX33" fmla="*/ 1359818 w 1862137"/>
              <a:gd name="connsiteY33" fmla="*/ 1575017 h 1860550"/>
              <a:gd name="connsiteX34" fmla="*/ 1393825 w 1862137"/>
              <a:gd name="connsiteY34" fmla="*/ 1739900 h 1860550"/>
              <a:gd name="connsiteX35" fmla="*/ 1289050 w 1862137"/>
              <a:gd name="connsiteY35" fmla="*/ 1792287 h 1860550"/>
              <a:gd name="connsiteX36" fmla="*/ 1181011 w 1862137"/>
              <a:gd name="connsiteY36" fmla="*/ 1666074 h 1860550"/>
              <a:gd name="connsiteX37" fmla="*/ 1125816 w 1862137"/>
              <a:gd name="connsiteY37" fmla="*/ 1683417 h 1860550"/>
              <a:gd name="connsiteX38" fmla="*/ 1086058 w 1862137"/>
              <a:gd name="connsiteY38" fmla="*/ 1691651 h 1860550"/>
              <a:gd name="connsiteX39" fmla="*/ 1055688 w 1862137"/>
              <a:gd name="connsiteY39" fmla="*/ 1852613 h 1860550"/>
              <a:gd name="connsiteX40" fmla="*/ 936625 w 1862137"/>
              <a:gd name="connsiteY40" fmla="*/ 1860550 h 1860550"/>
              <a:gd name="connsiteX41" fmla="*/ 883154 w 1862137"/>
              <a:gd name="connsiteY41" fmla="*/ 1703221 h 1860550"/>
              <a:gd name="connsiteX42" fmla="*/ 824467 w 1862137"/>
              <a:gd name="connsiteY42" fmla="*/ 1700794 h 1860550"/>
              <a:gd name="connsiteX43" fmla="*/ 777857 w 1862137"/>
              <a:gd name="connsiteY43" fmla="*/ 1689693 h 1860550"/>
              <a:gd name="connsiteX44" fmla="*/ 685800 w 1862137"/>
              <a:gd name="connsiteY44" fmla="*/ 1828800 h 1860550"/>
              <a:gd name="connsiteX45" fmla="*/ 574675 w 1862137"/>
              <a:gd name="connsiteY45" fmla="*/ 1789113 h 1860550"/>
              <a:gd name="connsiteX46" fmla="*/ 586948 w 1862137"/>
              <a:gd name="connsiteY46" fmla="*/ 1624458 h 1860550"/>
              <a:gd name="connsiteX47" fmla="*/ 543130 w 1862137"/>
              <a:gd name="connsiteY47" fmla="*/ 1604634 h 1860550"/>
              <a:gd name="connsiteX48" fmla="*/ 502741 w 1862137"/>
              <a:gd name="connsiteY48" fmla="*/ 1575955 h 1860550"/>
              <a:gd name="connsiteX49" fmla="*/ 366712 w 1862137"/>
              <a:gd name="connsiteY49" fmla="*/ 1670050 h 1860550"/>
              <a:gd name="connsiteX50" fmla="*/ 276225 w 1862137"/>
              <a:gd name="connsiteY50" fmla="*/ 1592263 h 1860550"/>
              <a:gd name="connsiteX51" fmla="*/ 350241 w 1862137"/>
              <a:gd name="connsiteY51" fmla="*/ 1443201 h 1860550"/>
              <a:gd name="connsiteX52" fmla="*/ 315394 w 1862137"/>
              <a:gd name="connsiteY52" fmla="*/ 1406314 h 1860550"/>
              <a:gd name="connsiteX53" fmla="*/ 285679 w 1862137"/>
              <a:gd name="connsiteY53" fmla="*/ 1358527 h 1860550"/>
              <a:gd name="connsiteX54" fmla="*/ 122237 w 1862137"/>
              <a:gd name="connsiteY54" fmla="*/ 1392237 h 1860550"/>
              <a:gd name="connsiteX55" fmla="*/ 68262 w 1862137"/>
              <a:gd name="connsiteY55" fmla="*/ 1285875 h 1860550"/>
              <a:gd name="connsiteX56" fmla="*/ 194297 w 1862137"/>
              <a:gd name="connsiteY56" fmla="*/ 1178997 h 1860550"/>
              <a:gd name="connsiteX57" fmla="*/ 177253 w 1862137"/>
              <a:gd name="connsiteY57" fmla="*/ 1124849 h 1860550"/>
              <a:gd name="connsiteX58" fmla="*/ 168617 w 1862137"/>
              <a:gd name="connsiteY58" fmla="*/ 1083223 h 1860550"/>
              <a:gd name="connsiteX59" fmla="*/ 7937 w 1862137"/>
              <a:gd name="connsiteY59" fmla="*/ 1054100 h 1860550"/>
              <a:gd name="connsiteX60" fmla="*/ 0 w 1862137"/>
              <a:gd name="connsiteY60" fmla="*/ 935037 h 1860550"/>
              <a:gd name="connsiteX61" fmla="*/ 157410 w 1862137"/>
              <a:gd name="connsiteY61" fmla="*/ 882908 h 1860550"/>
              <a:gd name="connsiteX62" fmla="*/ 159860 w 1862137"/>
              <a:gd name="connsiteY62" fmla="*/ 823769 h 1860550"/>
              <a:gd name="connsiteX63" fmla="*/ 171108 w 1862137"/>
              <a:gd name="connsiteY63" fmla="*/ 776628 h 1860550"/>
              <a:gd name="connsiteX64" fmla="*/ 33337 w 1862137"/>
              <a:gd name="connsiteY64" fmla="*/ 685801 h 1860550"/>
              <a:gd name="connsiteX65" fmla="*/ 71437 w 1862137"/>
              <a:gd name="connsiteY65" fmla="*/ 573088 h 1860550"/>
              <a:gd name="connsiteX66" fmla="*/ 236742 w 1862137"/>
              <a:gd name="connsiteY66" fmla="*/ 585409 h 1860550"/>
              <a:gd name="connsiteX67" fmla="*/ 256107 w 1862137"/>
              <a:gd name="connsiteY67" fmla="*/ 542684 h 1860550"/>
              <a:gd name="connsiteX68" fmla="*/ 284755 w 1862137"/>
              <a:gd name="connsiteY68" fmla="*/ 502410 h 1860550"/>
              <a:gd name="connsiteX69" fmla="*/ 190500 w 1862137"/>
              <a:gd name="connsiteY69" fmla="*/ 365125 h 1860550"/>
              <a:gd name="connsiteX70" fmla="*/ 268287 w 1862137"/>
              <a:gd name="connsiteY70" fmla="*/ 276225 h 1860550"/>
              <a:gd name="connsiteX71" fmla="*/ 417378 w 1862137"/>
              <a:gd name="connsiteY71" fmla="*/ 350256 h 1860550"/>
              <a:gd name="connsiteX72" fmla="*/ 454604 w 1862137"/>
              <a:gd name="connsiteY72" fmla="*/ 315152 h 1860550"/>
              <a:gd name="connsiteX73" fmla="*/ 502320 w 1862137"/>
              <a:gd name="connsiteY73" fmla="*/ 285534 h 1860550"/>
              <a:gd name="connsiteX74" fmla="*/ 468312 w 1862137"/>
              <a:gd name="connsiteY74" fmla="*/ 120651 h 1860550"/>
              <a:gd name="connsiteX75" fmla="*/ 574675 w 1862137"/>
              <a:gd name="connsiteY75" fmla="*/ 68263 h 1860550"/>
              <a:gd name="connsiteX76" fmla="*/ 682378 w 1862137"/>
              <a:gd name="connsiteY76" fmla="*/ 194084 h 1860550"/>
              <a:gd name="connsiteX77" fmla="*/ 736321 w 1862137"/>
              <a:gd name="connsiteY77" fmla="*/ 177134 h 1860550"/>
              <a:gd name="connsiteX78" fmla="*/ 777732 w 1862137"/>
              <a:gd name="connsiteY78" fmla="*/ 168558 h 1860550"/>
              <a:gd name="connsiteX79" fmla="*/ 808037 w 1862137"/>
              <a:gd name="connsiteY79" fmla="*/ 7937 h 186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862137" h="1860550">
                <a:moveTo>
                  <a:pt x="925512" y="0"/>
                </a:moveTo>
                <a:lnTo>
                  <a:pt x="978984" y="157330"/>
                </a:lnTo>
                <a:lnTo>
                  <a:pt x="1037671" y="159757"/>
                </a:lnTo>
                <a:lnTo>
                  <a:pt x="1083692" y="170718"/>
                </a:lnTo>
                <a:lnTo>
                  <a:pt x="1176338" y="31750"/>
                </a:lnTo>
                <a:lnTo>
                  <a:pt x="1289050" y="69850"/>
                </a:lnTo>
                <a:lnTo>
                  <a:pt x="1275692" y="236320"/>
                </a:lnTo>
                <a:lnTo>
                  <a:pt x="1319008" y="255918"/>
                </a:lnTo>
                <a:lnTo>
                  <a:pt x="1358662" y="284075"/>
                </a:lnTo>
                <a:lnTo>
                  <a:pt x="1495425" y="190500"/>
                </a:lnTo>
                <a:lnTo>
                  <a:pt x="1585912" y="268288"/>
                </a:lnTo>
                <a:lnTo>
                  <a:pt x="1511895" y="417350"/>
                </a:lnTo>
                <a:lnTo>
                  <a:pt x="1546743" y="454238"/>
                </a:lnTo>
                <a:lnTo>
                  <a:pt x="1576521" y="502126"/>
                </a:lnTo>
                <a:lnTo>
                  <a:pt x="1741488" y="468313"/>
                </a:lnTo>
                <a:lnTo>
                  <a:pt x="1793875" y="573088"/>
                </a:lnTo>
                <a:lnTo>
                  <a:pt x="1667696" y="681097"/>
                </a:lnTo>
                <a:lnTo>
                  <a:pt x="1684884" y="735702"/>
                </a:lnTo>
                <a:lnTo>
                  <a:pt x="1693262" y="776085"/>
                </a:lnTo>
                <a:lnTo>
                  <a:pt x="1854200" y="806450"/>
                </a:lnTo>
                <a:lnTo>
                  <a:pt x="1862137" y="925513"/>
                </a:lnTo>
                <a:lnTo>
                  <a:pt x="1704727" y="977642"/>
                </a:lnTo>
                <a:lnTo>
                  <a:pt x="1702277" y="1036783"/>
                </a:lnTo>
                <a:lnTo>
                  <a:pt x="1691105" y="1083603"/>
                </a:lnTo>
                <a:lnTo>
                  <a:pt x="1830387" y="1174750"/>
                </a:lnTo>
                <a:lnTo>
                  <a:pt x="1792287" y="1285875"/>
                </a:lnTo>
                <a:lnTo>
                  <a:pt x="1625658" y="1274561"/>
                </a:lnTo>
                <a:lnTo>
                  <a:pt x="1606030" y="1317868"/>
                </a:lnTo>
                <a:lnTo>
                  <a:pt x="1577382" y="1358141"/>
                </a:lnTo>
                <a:lnTo>
                  <a:pt x="1671637" y="1495425"/>
                </a:lnTo>
                <a:lnTo>
                  <a:pt x="1593850" y="1584325"/>
                </a:lnTo>
                <a:lnTo>
                  <a:pt x="1444760" y="1510294"/>
                </a:lnTo>
                <a:lnTo>
                  <a:pt x="1407533" y="1545400"/>
                </a:lnTo>
                <a:lnTo>
                  <a:pt x="1359818" y="1575017"/>
                </a:lnTo>
                <a:lnTo>
                  <a:pt x="1393825" y="1739900"/>
                </a:lnTo>
                <a:lnTo>
                  <a:pt x="1289050" y="1792287"/>
                </a:lnTo>
                <a:lnTo>
                  <a:pt x="1181011" y="1666074"/>
                </a:lnTo>
                <a:lnTo>
                  <a:pt x="1125816" y="1683417"/>
                </a:lnTo>
                <a:lnTo>
                  <a:pt x="1086058" y="1691651"/>
                </a:lnTo>
                <a:lnTo>
                  <a:pt x="1055688" y="1852613"/>
                </a:lnTo>
                <a:lnTo>
                  <a:pt x="936625" y="1860550"/>
                </a:lnTo>
                <a:lnTo>
                  <a:pt x="883154" y="1703221"/>
                </a:lnTo>
                <a:lnTo>
                  <a:pt x="824467" y="1700794"/>
                </a:lnTo>
                <a:lnTo>
                  <a:pt x="777857" y="1689693"/>
                </a:lnTo>
                <a:lnTo>
                  <a:pt x="685800" y="1828800"/>
                </a:lnTo>
                <a:lnTo>
                  <a:pt x="574675" y="1789113"/>
                </a:lnTo>
                <a:lnTo>
                  <a:pt x="586948" y="1624458"/>
                </a:lnTo>
                <a:lnTo>
                  <a:pt x="543130" y="1604634"/>
                </a:lnTo>
                <a:lnTo>
                  <a:pt x="502741" y="1575955"/>
                </a:lnTo>
                <a:lnTo>
                  <a:pt x="366712" y="1670050"/>
                </a:lnTo>
                <a:lnTo>
                  <a:pt x="276225" y="1592263"/>
                </a:lnTo>
                <a:lnTo>
                  <a:pt x="350241" y="1443201"/>
                </a:lnTo>
                <a:lnTo>
                  <a:pt x="315394" y="1406314"/>
                </a:lnTo>
                <a:lnTo>
                  <a:pt x="285679" y="1358527"/>
                </a:lnTo>
                <a:lnTo>
                  <a:pt x="122237" y="1392237"/>
                </a:lnTo>
                <a:lnTo>
                  <a:pt x="68262" y="1285875"/>
                </a:lnTo>
                <a:lnTo>
                  <a:pt x="194297" y="1178997"/>
                </a:lnTo>
                <a:lnTo>
                  <a:pt x="177253" y="1124849"/>
                </a:lnTo>
                <a:lnTo>
                  <a:pt x="168617" y="1083223"/>
                </a:lnTo>
                <a:lnTo>
                  <a:pt x="7937" y="1054100"/>
                </a:lnTo>
                <a:lnTo>
                  <a:pt x="0" y="935037"/>
                </a:lnTo>
                <a:lnTo>
                  <a:pt x="157410" y="882908"/>
                </a:lnTo>
                <a:lnTo>
                  <a:pt x="159860" y="823769"/>
                </a:lnTo>
                <a:lnTo>
                  <a:pt x="171108" y="776628"/>
                </a:lnTo>
                <a:lnTo>
                  <a:pt x="33337" y="685801"/>
                </a:lnTo>
                <a:lnTo>
                  <a:pt x="71437" y="573088"/>
                </a:lnTo>
                <a:lnTo>
                  <a:pt x="236742" y="585409"/>
                </a:lnTo>
                <a:lnTo>
                  <a:pt x="256107" y="542684"/>
                </a:lnTo>
                <a:lnTo>
                  <a:pt x="284755" y="502410"/>
                </a:lnTo>
                <a:lnTo>
                  <a:pt x="190500" y="365125"/>
                </a:lnTo>
                <a:lnTo>
                  <a:pt x="268287" y="276225"/>
                </a:lnTo>
                <a:lnTo>
                  <a:pt x="417378" y="350256"/>
                </a:lnTo>
                <a:lnTo>
                  <a:pt x="454604" y="315152"/>
                </a:lnTo>
                <a:lnTo>
                  <a:pt x="502320" y="285534"/>
                </a:lnTo>
                <a:lnTo>
                  <a:pt x="468312" y="120651"/>
                </a:lnTo>
                <a:lnTo>
                  <a:pt x="574675" y="68263"/>
                </a:lnTo>
                <a:lnTo>
                  <a:pt x="682378" y="194084"/>
                </a:lnTo>
                <a:lnTo>
                  <a:pt x="736321" y="177134"/>
                </a:lnTo>
                <a:lnTo>
                  <a:pt x="777732" y="168558"/>
                </a:lnTo>
                <a:lnTo>
                  <a:pt x="808037" y="79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84762" y="3846183"/>
            <a:ext cx="1199445" cy="2384349"/>
            <a:chOff x="3987801" y="4254500"/>
            <a:chExt cx="1309688" cy="2603499"/>
          </a:xfrm>
          <a:solidFill>
            <a:schemeClr val="accent1"/>
          </a:solidFill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4241801" y="4419599"/>
              <a:ext cx="469900" cy="47148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987801" y="4348162"/>
              <a:ext cx="1309688" cy="2509837"/>
            </a:xfrm>
            <a:custGeom>
              <a:avLst/>
              <a:gdLst>
                <a:gd name="T0" fmla="*/ 835 w 1488"/>
                <a:gd name="T1" fmla="*/ 717 h 2854"/>
                <a:gd name="T2" fmla="*/ 851 w 1488"/>
                <a:gd name="T3" fmla="*/ 708 h 2854"/>
                <a:gd name="T4" fmla="*/ 1249 w 1488"/>
                <a:gd name="T5" fmla="*/ 68 h 2854"/>
                <a:gd name="T6" fmla="*/ 1417 w 1488"/>
                <a:gd name="T7" fmla="*/ 36 h 2854"/>
                <a:gd name="T8" fmla="*/ 1451 w 1488"/>
                <a:gd name="T9" fmla="*/ 199 h 2854"/>
                <a:gd name="T10" fmla="*/ 890 w 1488"/>
                <a:gd name="T11" fmla="*/ 1074 h 2854"/>
                <a:gd name="T12" fmla="*/ 887 w 1488"/>
                <a:gd name="T13" fmla="*/ 1085 h 2854"/>
                <a:gd name="T14" fmla="*/ 887 w 1488"/>
                <a:gd name="T15" fmla="*/ 1839 h 2854"/>
                <a:gd name="T16" fmla="*/ 887 w 1488"/>
                <a:gd name="T17" fmla="*/ 1906 h 2854"/>
                <a:gd name="T18" fmla="*/ 887 w 1488"/>
                <a:gd name="T19" fmla="*/ 2723 h 2854"/>
                <a:gd name="T20" fmla="*/ 751 w 1488"/>
                <a:gd name="T21" fmla="*/ 2854 h 2854"/>
                <a:gd name="T22" fmla="*/ 749 w 1488"/>
                <a:gd name="T23" fmla="*/ 2854 h 2854"/>
                <a:gd name="T24" fmla="*/ 614 w 1488"/>
                <a:gd name="T25" fmla="*/ 2723 h 2854"/>
                <a:gd name="T26" fmla="*/ 614 w 1488"/>
                <a:gd name="T27" fmla="*/ 1925 h 2854"/>
                <a:gd name="T28" fmla="*/ 595 w 1488"/>
                <a:gd name="T29" fmla="*/ 1906 h 2854"/>
                <a:gd name="T30" fmla="*/ 576 w 1488"/>
                <a:gd name="T31" fmla="*/ 1906 h 2854"/>
                <a:gd name="T32" fmla="*/ 557 w 1488"/>
                <a:gd name="T33" fmla="*/ 1925 h 2854"/>
                <a:gd name="T34" fmla="*/ 557 w 1488"/>
                <a:gd name="T35" fmla="*/ 2723 h 2854"/>
                <a:gd name="T36" fmla="*/ 421 w 1488"/>
                <a:gd name="T37" fmla="*/ 2854 h 2854"/>
                <a:gd name="T38" fmla="*/ 419 w 1488"/>
                <a:gd name="T39" fmla="*/ 2854 h 2854"/>
                <a:gd name="T40" fmla="*/ 283 w 1488"/>
                <a:gd name="T41" fmla="*/ 2723 h 2854"/>
                <a:gd name="T42" fmla="*/ 283 w 1488"/>
                <a:gd name="T43" fmla="*/ 1906 h 2854"/>
                <a:gd name="T44" fmla="*/ 283 w 1488"/>
                <a:gd name="T45" fmla="*/ 1839 h 2854"/>
                <a:gd name="T46" fmla="*/ 283 w 1488"/>
                <a:gd name="T47" fmla="*/ 1103 h 2854"/>
                <a:gd name="T48" fmla="*/ 263 w 1488"/>
                <a:gd name="T49" fmla="*/ 1085 h 2854"/>
                <a:gd name="T50" fmla="*/ 263 w 1488"/>
                <a:gd name="T51" fmla="*/ 1085 h 2854"/>
                <a:gd name="T52" fmla="*/ 246 w 1488"/>
                <a:gd name="T53" fmla="*/ 1103 h 2854"/>
                <a:gd name="T54" fmla="*/ 246 w 1488"/>
                <a:gd name="T55" fmla="*/ 1712 h 2854"/>
                <a:gd name="T56" fmla="*/ 123 w 1488"/>
                <a:gd name="T57" fmla="*/ 1830 h 2854"/>
                <a:gd name="T58" fmla="*/ 0 w 1488"/>
                <a:gd name="T59" fmla="*/ 1712 h 2854"/>
                <a:gd name="T60" fmla="*/ 0 w 1488"/>
                <a:gd name="T61" fmla="*/ 1170 h 2854"/>
                <a:gd name="T62" fmla="*/ 0 w 1488"/>
                <a:gd name="T63" fmla="*/ 1024 h 2854"/>
                <a:gd name="T64" fmla="*/ 0 w 1488"/>
                <a:gd name="T65" fmla="*/ 736 h 2854"/>
                <a:gd name="T66" fmla="*/ 19 w 1488"/>
                <a:gd name="T67" fmla="*/ 717 h 2854"/>
                <a:gd name="T68" fmla="*/ 835 w 1488"/>
                <a:gd name="T69" fmla="*/ 717 h 2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8" h="2854">
                  <a:moveTo>
                    <a:pt x="835" y="717"/>
                  </a:moveTo>
                  <a:cubicBezTo>
                    <a:pt x="841" y="717"/>
                    <a:pt x="847" y="714"/>
                    <a:pt x="851" y="708"/>
                  </a:cubicBezTo>
                  <a:cubicBezTo>
                    <a:pt x="1249" y="68"/>
                    <a:pt x="1249" y="68"/>
                    <a:pt x="1249" y="68"/>
                  </a:cubicBezTo>
                  <a:cubicBezTo>
                    <a:pt x="1286" y="14"/>
                    <a:pt x="1361" y="0"/>
                    <a:pt x="1417" y="36"/>
                  </a:cubicBezTo>
                  <a:cubicBezTo>
                    <a:pt x="1473" y="72"/>
                    <a:pt x="1488" y="145"/>
                    <a:pt x="1451" y="199"/>
                  </a:cubicBezTo>
                  <a:cubicBezTo>
                    <a:pt x="890" y="1074"/>
                    <a:pt x="890" y="1074"/>
                    <a:pt x="890" y="1074"/>
                  </a:cubicBezTo>
                  <a:cubicBezTo>
                    <a:pt x="888" y="1077"/>
                    <a:pt x="887" y="1081"/>
                    <a:pt x="887" y="1085"/>
                  </a:cubicBezTo>
                  <a:cubicBezTo>
                    <a:pt x="887" y="1839"/>
                    <a:pt x="887" y="1839"/>
                    <a:pt x="887" y="1839"/>
                  </a:cubicBezTo>
                  <a:cubicBezTo>
                    <a:pt x="887" y="1906"/>
                    <a:pt x="887" y="1906"/>
                    <a:pt x="887" y="1906"/>
                  </a:cubicBezTo>
                  <a:cubicBezTo>
                    <a:pt x="887" y="2723"/>
                    <a:pt x="887" y="2723"/>
                    <a:pt x="887" y="2723"/>
                  </a:cubicBezTo>
                  <a:cubicBezTo>
                    <a:pt x="887" y="2795"/>
                    <a:pt x="826" y="2854"/>
                    <a:pt x="751" y="2854"/>
                  </a:cubicBezTo>
                  <a:cubicBezTo>
                    <a:pt x="749" y="2854"/>
                    <a:pt x="749" y="2854"/>
                    <a:pt x="749" y="2854"/>
                  </a:cubicBezTo>
                  <a:cubicBezTo>
                    <a:pt x="675" y="2854"/>
                    <a:pt x="614" y="2795"/>
                    <a:pt x="614" y="2723"/>
                  </a:cubicBezTo>
                  <a:cubicBezTo>
                    <a:pt x="614" y="1925"/>
                    <a:pt x="614" y="1925"/>
                    <a:pt x="614" y="1925"/>
                  </a:cubicBezTo>
                  <a:cubicBezTo>
                    <a:pt x="614" y="1914"/>
                    <a:pt x="605" y="1906"/>
                    <a:pt x="595" y="1906"/>
                  </a:cubicBezTo>
                  <a:cubicBezTo>
                    <a:pt x="576" y="1906"/>
                    <a:pt x="576" y="1906"/>
                    <a:pt x="576" y="1906"/>
                  </a:cubicBezTo>
                  <a:cubicBezTo>
                    <a:pt x="565" y="1906"/>
                    <a:pt x="557" y="1914"/>
                    <a:pt x="557" y="1925"/>
                  </a:cubicBezTo>
                  <a:cubicBezTo>
                    <a:pt x="557" y="2723"/>
                    <a:pt x="557" y="2723"/>
                    <a:pt x="557" y="2723"/>
                  </a:cubicBezTo>
                  <a:cubicBezTo>
                    <a:pt x="557" y="2795"/>
                    <a:pt x="495" y="2854"/>
                    <a:pt x="421" y="2854"/>
                  </a:cubicBezTo>
                  <a:cubicBezTo>
                    <a:pt x="419" y="2854"/>
                    <a:pt x="419" y="2854"/>
                    <a:pt x="419" y="2854"/>
                  </a:cubicBezTo>
                  <a:cubicBezTo>
                    <a:pt x="344" y="2854"/>
                    <a:pt x="283" y="2795"/>
                    <a:pt x="283" y="2723"/>
                  </a:cubicBezTo>
                  <a:cubicBezTo>
                    <a:pt x="283" y="1906"/>
                    <a:pt x="283" y="1906"/>
                    <a:pt x="283" y="1906"/>
                  </a:cubicBezTo>
                  <a:cubicBezTo>
                    <a:pt x="283" y="1839"/>
                    <a:pt x="283" y="1839"/>
                    <a:pt x="283" y="1839"/>
                  </a:cubicBezTo>
                  <a:cubicBezTo>
                    <a:pt x="283" y="1103"/>
                    <a:pt x="283" y="1103"/>
                    <a:pt x="283" y="1103"/>
                  </a:cubicBezTo>
                  <a:cubicBezTo>
                    <a:pt x="283" y="1092"/>
                    <a:pt x="274" y="1084"/>
                    <a:pt x="263" y="1085"/>
                  </a:cubicBezTo>
                  <a:cubicBezTo>
                    <a:pt x="263" y="1085"/>
                    <a:pt x="263" y="1085"/>
                    <a:pt x="263" y="1085"/>
                  </a:cubicBezTo>
                  <a:cubicBezTo>
                    <a:pt x="253" y="1086"/>
                    <a:pt x="246" y="1094"/>
                    <a:pt x="246" y="1103"/>
                  </a:cubicBezTo>
                  <a:cubicBezTo>
                    <a:pt x="246" y="1712"/>
                    <a:pt x="246" y="1712"/>
                    <a:pt x="246" y="1712"/>
                  </a:cubicBezTo>
                  <a:cubicBezTo>
                    <a:pt x="246" y="1778"/>
                    <a:pt x="190" y="1830"/>
                    <a:pt x="123" y="1830"/>
                  </a:cubicBezTo>
                  <a:cubicBezTo>
                    <a:pt x="56" y="1830"/>
                    <a:pt x="0" y="1778"/>
                    <a:pt x="0" y="1712"/>
                  </a:cubicBezTo>
                  <a:cubicBezTo>
                    <a:pt x="0" y="1170"/>
                    <a:pt x="0" y="1170"/>
                    <a:pt x="0" y="1170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726"/>
                    <a:pt x="9" y="717"/>
                    <a:pt x="19" y="717"/>
                  </a:cubicBezTo>
                  <a:lnTo>
                    <a:pt x="835" y="7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4176714" y="4281487"/>
              <a:ext cx="625475" cy="330200"/>
            </a:xfrm>
            <a:custGeom>
              <a:avLst/>
              <a:gdLst>
                <a:gd name="T0" fmla="*/ 51 w 711"/>
                <a:gd name="T1" fmla="*/ 375 h 375"/>
                <a:gd name="T2" fmla="*/ 0 w 711"/>
                <a:gd name="T3" fmla="*/ 323 h 375"/>
                <a:gd name="T4" fmla="*/ 21 w 711"/>
                <a:gd name="T5" fmla="*/ 281 h 375"/>
                <a:gd name="T6" fmla="*/ 334 w 711"/>
                <a:gd name="T7" fmla="*/ 0 h 375"/>
                <a:gd name="T8" fmla="*/ 646 w 711"/>
                <a:gd name="T9" fmla="*/ 271 h 375"/>
                <a:gd name="T10" fmla="*/ 660 w 711"/>
                <a:gd name="T11" fmla="*/ 271 h 375"/>
                <a:gd name="T12" fmla="*/ 711 w 711"/>
                <a:gd name="T13" fmla="*/ 323 h 375"/>
                <a:gd name="T14" fmla="*/ 660 w 711"/>
                <a:gd name="T15" fmla="*/ 375 h 375"/>
                <a:gd name="T16" fmla="*/ 51 w 711"/>
                <a:gd name="T17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1" h="375">
                  <a:moveTo>
                    <a:pt x="51" y="375"/>
                  </a:moveTo>
                  <a:cubicBezTo>
                    <a:pt x="23" y="375"/>
                    <a:pt x="0" y="351"/>
                    <a:pt x="0" y="323"/>
                  </a:cubicBezTo>
                  <a:cubicBezTo>
                    <a:pt x="0" y="306"/>
                    <a:pt x="8" y="291"/>
                    <a:pt x="21" y="281"/>
                  </a:cubicBezTo>
                  <a:cubicBezTo>
                    <a:pt x="41" y="120"/>
                    <a:pt x="172" y="0"/>
                    <a:pt x="334" y="0"/>
                  </a:cubicBezTo>
                  <a:cubicBezTo>
                    <a:pt x="492" y="0"/>
                    <a:pt x="622" y="115"/>
                    <a:pt x="646" y="271"/>
                  </a:cubicBezTo>
                  <a:cubicBezTo>
                    <a:pt x="660" y="271"/>
                    <a:pt x="660" y="271"/>
                    <a:pt x="660" y="271"/>
                  </a:cubicBezTo>
                  <a:cubicBezTo>
                    <a:pt x="688" y="271"/>
                    <a:pt x="711" y="295"/>
                    <a:pt x="711" y="323"/>
                  </a:cubicBezTo>
                  <a:cubicBezTo>
                    <a:pt x="711" y="351"/>
                    <a:pt x="688" y="375"/>
                    <a:pt x="660" y="375"/>
                  </a:cubicBezTo>
                  <a:lnTo>
                    <a:pt x="51" y="3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4149726" y="4254500"/>
              <a:ext cx="679450" cy="381000"/>
            </a:xfrm>
            <a:custGeom>
              <a:avLst/>
              <a:gdLst>
                <a:gd name="T0" fmla="*/ 364 w 771"/>
                <a:gd name="T1" fmla="*/ 60 h 433"/>
                <a:gd name="T2" fmla="*/ 649 w 771"/>
                <a:gd name="T3" fmla="*/ 333 h 433"/>
                <a:gd name="T4" fmla="*/ 690 w 771"/>
                <a:gd name="T5" fmla="*/ 333 h 433"/>
                <a:gd name="T6" fmla="*/ 711 w 771"/>
                <a:gd name="T7" fmla="*/ 353 h 433"/>
                <a:gd name="T8" fmla="*/ 690 w 771"/>
                <a:gd name="T9" fmla="*/ 373 h 433"/>
                <a:gd name="T10" fmla="*/ 81 w 771"/>
                <a:gd name="T11" fmla="*/ 373 h 433"/>
                <a:gd name="T12" fmla="*/ 60 w 771"/>
                <a:gd name="T13" fmla="*/ 352 h 433"/>
                <a:gd name="T14" fmla="*/ 79 w 771"/>
                <a:gd name="T15" fmla="*/ 331 h 433"/>
                <a:gd name="T16" fmla="*/ 364 w 771"/>
                <a:gd name="T17" fmla="*/ 60 h 433"/>
                <a:gd name="T18" fmla="*/ 364 w 771"/>
                <a:gd name="T19" fmla="*/ 0 h 433"/>
                <a:gd name="T20" fmla="*/ 128 w 771"/>
                <a:gd name="T21" fmla="*/ 94 h 433"/>
                <a:gd name="T22" fmla="*/ 23 w 771"/>
                <a:gd name="T23" fmla="*/ 296 h 433"/>
                <a:gd name="T24" fmla="*/ 0 w 771"/>
                <a:gd name="T25" fmla="*/ 352 h 433"/>
                <a:gd name="T26" fmla="*/ 81 w 771"/>
                <a:gd name="T27" fmla="*/ 433 h 433"/>
                <a:gd name="T28" fmla="*/ 690 w 771"/>
                <a:gd name="T29" fmla="*/ 433 h 433"/>
                <a:gd name="T30" fmla="*/ 771 w 771"/>
                <a:gd name="T31" fmla="*/ 353 h 433"/>
                <a:gd name="T32" fmla="*/ 701 w 771"/>
                <a:gd name="T33" fmla="*/ 273 h 433"/>
                <a:gd name="T34" fmla="*/ 600 w 771"/>
                <a:gd name="T35" fmla="*/ 93 h 433"/>
                <a:gd name="T36" fmla="*/ 364 w 771"/>
                <a:gd name="T3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1" h="433">
                  <a:moveTo>
                    <a:pt x="364" y="60"/>
                  </a:moveTo>
                  <a:cubicBezTo>
                    <a:pt x="514" y="60"/>
                    <a:pt x="638" y="173"/>
                    <a:pt x="649" y="333"/>
                  </a:cubicBezTo>
                  <a:cubicBezTo>
                    <a:pt x="690" y="333"/>
                    <a:pt x="690" y="333"/>
                    <a:pt x="690" y="333"/>
                  </a:cubicBezTo>
                  <a:cubicBezTo>
                    <a:pt x="702" y="333"/>
                    <a:pt x="711" y="342"/>
                    <a:pt x="711" y="353"/>
                  </a:cubicBezTo>
                  <a:cubicBezTo>
                    <a:pt x="711" y="364"/>
                    <a:pt x="702" y="373"/>
                    <a:pt x="690" y="373"/>
                  </a:cubicBezTo>
                  <a:cubicBezTo>
                    <a:pt x="81" y="373"/>
                    <a:pt x="81" y="373"/>
                    <a:pt x="81" y="373"/>
                  </a:cubicBezTo>
                  <a:cubicBezTo>
                    <a:pt x="70" y="373"/>
                    <a:pt x="60" y="363"/>
                    <a:pt x="60" y="352"/>
                  </a:cubicBezTo>
                  <a:cubicBezTo>
                    <a:pt x="60" y="341"/>
                    <a:pt x="69" y="332"/>
                    <a:pt x="79" y="331"/>
                  </a:cubicBezTo>
                  <a:cubicBezTo>
                    <a:pt x="90" y="176"/>
                    <a:pt x="213" y="60"/>
                    <a:pt x="364" y="60"/>
                  </a:cubicBezTo>
                  <a:moveTo>
                    <a:pt x="364" y="0"/>
                  </a:moveTo>
                  <a:cubicBezTo>
                    <a:pt x="275" y="0"/>
                    <a:pt x="192" y="33"/>
                    <a:pt x="128" y="94"/>
                  </a:cubicBezTo>
                  <a:cubicBezTo>
                    <a:pt x="71" y="147"/>
                    <a:pt x="35" y="218"/>
                    <a:pt x="23" y="296"/>
                  </a:cubicBezTo>
                  <a:cubicBezTo>
                    <a:pt x="9" y="311"/>
                    <a:pt x="0" y="331"/>
                    <a:pt x="0" y="352"/>
                  </a:cubicBezTo>
                  <a:cubicBezTo>
                    <a:pt x="0" y="397"/>
                    <a:pt x="37" y="433"/>
                    <a:pt x="81" y="433"/>
                  </a:cubicBezTo>
                  <a:cubicBezTo>
                    <a:pt x="690" y="433"/>
                    <a:pt x="690" y="433"/>
                    <a:pt x="690" y="433"/>
                  </a:cubicBezTo>
                  <a:cubicBezTo>
                    <a:pt x="735" y="433"/>
                    <a:pt x="771" y="397"/>
                    <a:pt x="771" y="353"/>
                  </a:cubicBezTo>
                  <a:cubicBezTo>
                    <a:pt x="771" y="312"/>
                    <a:pt x="740" y="278"/>
                    <a:pt x="701" y="273"/>
                  </a:cubicBezTo>
                  <a:cubicBezTo>
                    <a:pt x="685" y="203"/>
                    <a:pt x="651" y="141"/>
                    <a:pt x="600" y="93"/>
                  </a:cubicBezTo>
                  <a:cubicBezTo>
                    <a:pt x="536" y="33"/>
                    <a:pt x="453" y="0"/>
                    <a:pt x="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Freeform 12"/>
          <p:cNvSpPr>
            <a:spLocks/>
          </p:cNvSpPr>
          <p:nvPr/>
        </p:nvSpPr>
        <p:spPr bwMode="auto">
          <a:xfrm>
            <a:off x="8146540" y="3106163"/>
            <a:ext cx="1251784" cy="1250330"/>
          </a:xfrm>
          <a:custGeom>
            <a:avLst/>
            <a:gdLst>
              <a:gd name="T0" fmla="*/ 165 w 1552"/>
              <a:gd name="T1" fmla="*/ 1075 h 1552"/>
              <a:gd name="T2" fmla="*/ 1076 w 1552"/>
              <a:gd name="T3" fmla="*/ 1387 h 1552"/>
              <a:gd name="T4" fmla="*/ 1387 w 1552"/>
              <a:gd name="T5" fmla="*/ 477 h 1552"/>
              <a:gd name="T6" fmla="*/ 477 w 1552"/>
              <a:gd name="T7" fmla="*/ 165 h 1552"/>
              <a:gd name="T8" fmla="*/ 165 w 1552"/>
              <a:gd name="T9" fmla="*/ 1075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2" h="1552">
                <a:moveTo>
                  <a:pt x="165" y="1075"/>
                </a:moveTo>
                <a:cubicBezTo>
                  <a:pt x="331" y="1413"/>
                  <a:pt x="738" y="1552"/>
                  <a:pt x="1076" y="1387"/>
                </a:cubicBezTo>
                <a:cubicBezTo>
                  <a:pt x="1413" y="1221"/>
                  <a:pt x="1552" y="814"/>
                  <a:pt x="1387" y="477"/>
                </a:cubicBezTo>
                <a:cubicBezTo>
                  <a:pt x="1222" y="139"/>
                  <a:pt x="814" y="0"/>
                  <a:pt x="477" y="165"/>
                </a:cubicBezTo>
                <a:cubicBezTo>
                  <a:pt x="139" y="331"/>
                  <a:pt x="0" y="738"/>
                  <a:pt x="165" y="10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30"/>
          <p:cNvSpPr>
            <a:spLocks/>
          </p:cNvSpPr>
          <p:nvPr/>
        </p:nvSpPr>
        <p:spPr bwMode="auto">
          <a:xfrm>
            <a:off x="6929649" y="2460645"/>
            <a:ext cx="1061326" cy="1059872"/>
          </a:xfrm>
          <a:custGeom>
            <a:avLst/>
            <a:gdLst>
              <a:gd name="T0" fmla="*/ 88 w 1317"/>
              <a:gd name="T1" fmla="*/ 819 h 1317"/>
              <a:gd name="T2" fmla="*/ 819 w 1317"/>
              <a:gd name="T3" fmla="*/ 1228 h 1317"/>
              <a:gd name="T4" fmla="*/ 1228 w 1317"/>
              <a:gd name="T5" fmla="*/ 498 h 1317"/>
              <a:gd name="T6" fmla="*/ 497 w 1317"/>
              <a:gd name="T7" fmla="*/ 89 h 1317"/>
              <a:gd name="T8" fmla="*/ 88 w 1317"/>
              <a:gd name="T9" fmla="*/ 819 h 1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7" h="1317">
                <a:moveTo>
                  <a:pt x="88" y="819"/>
                </a:moveTo>
                <a:cubicBezTo>
                  <a:pt x="177" y="1134"/>
                  <a:pt x="504" y="1317"/>
                  <a:pt x="819" y="1228"/>
                </a:cubicBezTo>
                <a:cubicBezTo>
                  <a:pt x="1134" y="1139"/>
                  <a:pt x="1317" y="812"/>
                  <a:pt x="1228" y="498"/>
                </a:cubicBezTo>
                <a:cubicBezTo>
                  <a:pt x="1139" y="183"/>
                  <a:pt x="812" y="0"/>
                  <a:pt x="497" y="89"/>
                </a:cubicBezTo>
                <a:cubicBezTo>
                  <a:pt x="183" y="177"/>
                  <a:pt x="0" y="505"/>
                  <a:pt x="88" y="8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48"/>
          <p:cNvSpPr>
            <a:spLocks/>
          </p:cNvSpPr>
          <p:nvPr/>
        </p:nvSpPr>
        <p:spPr bwMode="auto">
          <a:xfrm>
            <a:off x="8134909" y="1944519"/>
            <a:ext cx="710944" cy="710943"/>
          </a:xfrm>
          <a:custGeom>
            <a:avLst/>
            <a:gdLst>
              <a:gd name="T0" fmla="*/ 60 w 883"/>
              <a:gd name="T1" fmla="*/ 549 h 883"/>
              <a:gd name="T2" fmla="*/ 550 w 883"/>
              <a:gd name="T3" fmla="*/ 824 h 883"/>
              <a:gd name="T4" fmla="*/ 824 w 883"/>
              <a:gd name="T5" fmla="*/ 334 h 883"/>
              <a:gd name="T6" fmla="*/ 334 w 883"/>
              <a:gd name="T7" fmla="*/ 60 h 883"/>
              <a:gd name="T8" fmla="*/ 60 w 883"/>
              <a:gd name="T9" fmla="*/ 549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" h="883">
                <a:moveTo>
                  <a:pt x="60" y="549"/>
                </a:moveTo>
                <a:cubicBezTo>
                  <a:pt x="119" y="760"/>
                  <a:pt x="339" y="883"/>
                  <a:pt x="550" y="824"/>
                </a:cubicBezTo>
                <a:cubicBezTo>
                  <a:pt x="761" y="764"/>
                  <a:pt x="883" y="545"/>
                  <a:pt x="824" y="334"/>
                </a:cubicBezTo>
                <a:cubicBezTo>
                  <a:pt x="764" y="123"/>
                  <a:pt x="545" y="0"/>
                  <a:pt x="334" y="60"/>
                </a:cubicBezTo>
                <a:cubicBezTo>
                  <a:pt x="123" y="119"/>
                  <a:pt x="0" y="338"/>
                  <a:pt x="60" y="5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66"/>
          <p:cNvSpPr>
            <a:spLocks/>
          </p:cNvSpPr>
          <p:nvPr/>
        </p:nvSpPr>
        <p:spPr bwMode="auto">
          <a:xfrm>
            <a:off x="7895019" y="4538226"/>
            <a:ext cx="524849" cy="524848"/>
          </a:xfrm>
          <a:custGeom>
            <a:avLst/>
            <a:gdLst>
              <a:gd name="T0" fmla="*/ 13 w 650"/>
              <a:gd name="T1" fmla="*/ 351 h 651"/>
              <a:gd name="T2" fmla="*/ 350 w 650"/>
              <a:gd name="T3" fmla="*/ 637 h 651"/>
              <a:gd name="T4" fmla="*/ 636 w 650"/>
              <a:gd name="T5" fmla="*/ 300 h 651"/>
              <a:gd name="T6" fmla="*/ 300 w 650"/>
              <a:gd name="T7" fmla="*/ 14 h 651"/>
              <a:gd name="T8" fmla="*/ 13 w 650"/>
              <a:gd name="T9" fmla="*/ 351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0" h="651">
                <a:moveTo>
                  <a:pt x="13" y="351"/>
                </a:moveTo>
                <a:cubicBezTo>
                  <a:pt x="27" y="522"/>
                  <a:pt x="178" y="651"/>
                  <a:pt x="350" y="637"/>
                </a:cubicBezTo>
                <a:cubicBezTo>
                  <a:pt x="522" y="623"/>
                  <a:pt x="650" y="472"/>
                  <a:pt x="636" y="300"/>
                </a:cubicBezTo>
                <a:cubicBezTo>
                  <a:pt x="622" y="128"/>
                  <a:pt x="471" y="0"/>
                  <a:pt x="300" y="14"/>
                </a:cubicBezTo>
                <a:cubicBezTo>
                  <a:pt x="128" y="28"/>
                  <a:pt x="0" y="179"/>
                  <a:pt x="13" y="3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76"/>
          <p:cNvSpPr>
            <a:spLocks noEditPoints="1"/>
          </p:cNvSpPr>
          <p:nvPr/>
        </p:nvSpPr>
        <p:spPr bwMode="auto">
          <a:xfrm>
            <a:off x="8459122" y="5222999"/>
            <a:ext cx="238435" cy="222442"/>
          </a:xfrm>
          <a:custGeom>
            <a:avLst/>
            <a:gdLst>
              <a:gd name="T0" fmla="*/ 153 w 296"/>
              <a:gd name="T1" fmla="*/ 276 h 276"/>
              <a:gd name="T2" fmla="*/ 153 w 296"/>
              <a:gd name="T3" fmla="*/ 276 h 276"/>
              <a:gd name="T4" fmla="*/ 119 w 296"/>
              <a:gd name="T5" fmla="*/ 273 h 276"/>
              <a:gd name="T6" fmla="*/ 18 w 296"/>
              <a:gd name="T7" fmla="*/ 105 h 276"/>
              <a:gd name="T8" fmla="*/ 153 w 296"/>
              <a:gd name="T9" fmla="*/ 0 h 276"/>
              <a:gd name="T10" fmla="*/ 187 w 296"/>
              <a:gd name="T11" fmla="*/ 4 h 276"/>
              <a:gd name="T12" fmla="*/ 272 w 296"/>
              <a:gd name="T13" fmla="*/ 68 h 276"/>
              <a:gd name="T14" fmla="*/ 287 w 296"/>
              <a:gd name="T15" fmla="*/ 172 h 276"/>
              <a:gd name="T16" fmla="*/ 153 w 296"/>
              <a:gd name="T17" fmla="*/ 276 h 276"/>
              <a:gd name="T18" fmla="*/ 153 w 296"/>
              <a:gd name="T19" fmla="*/ 44 h 276"/>
              <a:gd name="T20" fmla="*/ 61 w 296"/>
              <a:gd name="T21" fmla="*/ 116 h 276"/>
              <a:gd name="T22" fmla="*/ 130 w 296"/>
              <a:gd name="T23" fmla="*/ 230 h 276"/>
              <a:gd name="T24" fmla="*/ 153 w 296"/>
              <a:gd name="T25" fmla="*/ 232 h 276"/>
              <a:gd name="T26" fmla="*/ 153 w 296"/>
              <a:gd name="T27" fmla="*/ 232 h 276"/>
              <a:gd name="T28" fmla="*/ 245 w 296"/>
              <a:gd name="T29" fmla="*/ 161 h 276"/>
              <a:gd name="T30" fmla="*/ 234 w 296"/>
              <a:gd name="T31" fmla="*/ 90 h 276"/>
              <a:gd name="T32" fmla="*/ 176 w 296"/>
              <a:gd name="T33" fmla="*/ 47 h 276"/>
              <a:gd name="T34" fmla="*/ 153 w 296"/>
              <a:gd name="T35" fmla="*/ 44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6" h="276">
                <a:moveTo>
                  <a:pt x="153" y="276"/>
                </a:moveTo>
                <a:cubicBezTo>
                  <a:pt x="153" y="276"/>
                  <a:pt x="153" y="276"/>
                  <a:pt x="153" y="276"/>
                </a:cubicBezTo>
                <a:cubicBezTo>
                  <a:pt x="142" y="276"/>
                  <a:pt x="130" y="275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3" y="0"/>
                </a:cubicBezTo>
                <a:cubicBezTo>
                  <a:pt x="164" y="0"/>
                  <a:pt x="176" y="2"/>
                  <a:pt x="187" y="4"/>
                </a:cubicBezTo>
                <a:cubicBezTo>
                  <a:pt x="223" y="13"/>
                  <a:pt x="253" y="36"/>
                  <a:pt x="272" y="68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7" y="276"/>
                  <a:pt x="153" y="276"/>
                </a:cubicBezTo>
                <a:close/>
                <a:moveTo>
                  <a:pt x="153" y="44"/>
                </a:moveTo>
                <a:cubicBezTo>
                  <a:pt x="109" y="44"/>
                  <a:pt x="72" y="74"/>
                  <a:pt x="61" y="116"/>
                </a:cubicBezTo>
                <a:cubicBezTo>
                  <a:pt x="49" y="166"/>
                  <a:pt x="79" y="217"/>
                  <a:pt x="130" y="230"/>
                </a:cubicBezTo>
                <a:cubicBezTo>
                  <a:pt x="138" y="232"/>
                  <a:pt x="145" y="232"/>
                  <a:pt x="153" y="232"/>
                </a:cubicBezTo>
                <a:cubicBezTo>
                  <a:pt x="153" y="232"/>
                  <a:pt x="153" y="232"/>
                  <a:pt x="153" y="232"/>
                </a:cubicBezTo>
                <a:cubicBezTo>
                  <a:pt x="196" y="232"/>
                  <a:pt x="234" y="203"/>
                  <a:pt x="245" y="161"/>
                </a:cubicBezTo>
                <a:cubicBezTo>
                  <a:pt x="251" y="137"/>
                  <a:pt x="247" y="112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1" y="44"/>
                  <a:pt x="153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86"/>
          <p:cNvSpPr>
            <a:spLocks noEditPoints="1"/>
          </p:cNvSpPr>
          <p:nvPr/>
        </p:nvSpPr>
        <p:spPr bwMode="auto">
          <a:xfrm>
            <a:off x="9058115" y="2572592"/>
            <a:ext cx="238435" cy="222442"/>
          </a:xfrm>
          <a:custGeom>
            <a:avLst/>
            <a:gdLst>
              <a:gd name="T0" fmla="*/ 153 w 296"/>
              <a:gd name="T1" fmla="*/ 277 h 277"/>
              <a:gd name="T2" fmla="*/ 153 w 296"/>
              <a:gd name="T3" fmla="*/ 277 h 277"/>
              <a:gd name="T4" fmla="*/ 119 w 296"/>
              <a:gd name="T5" fmla="*/ 273 h 277"/>
              <a:gd name="T6" fmla="*/ 18 w 296"/>
              <a:gd name="T7" fmla="*/ 105 h 277"/>
              <a:gd name="T8" fmla="*/ 152 w 296"/>
              <a:gd name="T9" fmla="*/ 0 h 277"/>
              <a:gd name="T10" fmla="*/ 186 w 296"/>
              <a:gd name="T11" fmla="*/ 4 h 277"/>
              <a:gd name="T12" fmla="*/ 271 w 296"/>
              <a:gd name="T13" fmla="*/ 67 h 277"/>
              <a:gd name="T14" fmla="*/ 287 w 296"/>
              <a:gd name="T15" fmla="*/ 172 h 277"/>
              <a:gd name="T16" fmla="*/ 153 w 296"/>
              <a:gd name="T17" fmla="*/ 277 h 277"/>
              <a:gd name="T18" fmla="*/ 152 w 296"/>
              <a:gd name="T19" fmla="*/ 44 h 277"/>
              <a:gd name="T20" fmla="*/ 61 w 296"/>
              <a:gd name="T21" fmla="*/ 115 h 277"/>
              <a:gd name="T22" fmla="*/ 130 w 296"/>
              <a:gd name="T23" fmla="*/ 230 h 277"/>
              <a:gd name="T24" fmla="*/ 153 w 296"/>
              <a:gd name="T25" fmla="*/ 233 h 277"/>
              <a:gd name="T26" fmla="*/ 244 w 296"/>
              <a:gd name="T27" fmla="*/ 161 h 277"/>
              <a:gd name="T28" fmla="*/ 234 w 296"/>
              <a:gd name="T29" fmla="*/ 90 h 277"/>
              <a:gd name="T30" fmla="*/ 176 w 296"/>
              <a:gd name="T31" fmla="*/ 47 h 277"/>
              <a:gd name="T32" fmla="*/ 152 w 296"/>
              <a:gd name="T33" fmla="*/ 44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6" h="277">
                <a:moveTo>
                  <a:pt x="153" y="277"/>
                </a:moveTo>
                <a:cubicBezTo>
                  <a:pt x="153" y="277"/>
                  <a:pt x="153" y="277"/>
                  <a:pt x="153" y="277"/>
                </a:cubicBezTo>
                <a:cubicBezTo>
                  <a:pt x="141" y="277"/>
                  <a:pt x="130" y="276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2" y="0"/>
                </a:cubicBezTo>
                <a:cubicBezTo>
                  <a:pt x="164" y="0"/>
                  <a:pt x="175" y="1"/>
                  <a:pt x="186" y="4"/>
                </a:cubicBezTo>
                <a:cubicBezTo>
                  <a:pt x="222" y="13"/>
                  <a:pt x="252" y="35"/>
                  <a:pt x="271" y="67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6" y="277"/>
                  <a:pt x="153" y="277"/>
                </a:cubicBezTo>
                <a:close/>
                <a:moveTo>
                  <a:pt x="152" y="44"/>
                </a:moveTo>
                <a:cubicBezTo>
                  <a:pt x="109" y="44"/>
                  <a:pt x="71" y="73"/>
                  <a:pt x="61" y="115"/>
                </a:cubicBezTo>
                <a:cubicBezTo>
                  <a:pt x="48" y="166"/>
                  <a:pt x="79" y="217"/>
                  <a:pt x="130" y="230"/>
                </a:cubicBezTo>
                <a:cubicBezTo>
                  <a:pt x="137" y="232"/>
                  <a:pt x="145" y="233"/>
                  <a:pt x="153" y="233"/>
                </a:cubicBezTo>
                <a:cubicBezTo>
                  <a:pt x="196" y="233"/>
                  <a:pt x="234" y="204"/>
                  <a:pt x="244" y="161"/>
                </a:cubicBezTo>
                <a:cubicBezTo>
                  <a:pt x="250" y="137"/>
                  <a:pt x="247" y="111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0" y="44"/>
                  <a:pt x="152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7314926" y="2845920"/>
            <a:ext cx="289320" cy="289320"/>
          </a:xfrm>
          <a:prstGeom prst="ellipse">
            <a:avLst/>
          </a:prstGeom>
          <a:noFill/>
          <a:ln w="122238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8614686" y="3564133"/>
            <a:ext cx="332937" cy="334391"/>
          </a:xfrm>
          <a:prstGeom prst="ellipse">
            <a:avLst/>
          </a:prstGeom>
          <a:noFill/>
          <a:ln w="139700" cap="flat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8393699" y="2203307"/>
            <a:ext cx="196273" cy="196272"/>
          </a:xfrm>
          <a:prstGeom prst="ellipse">
            <a:avLst/>
          </a:prstGeom>
          <a:noFill/>
          <a:ln w="10477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057854" y="4703968"/>
            <a:ext cx="196273" cy="194819"/>
          </a:xfrm>
          <a:prstGeom prst="ellipse">
            <a:avLst/>
          </a:prstGeom>
          <a:noFill/>
          <a:ln w="873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954547" y="4001747"/>
            <a:ext cx="1391702" cy="2222970"/>
            <a:chOff x="6684587" y="4424362"/>
            <a:chExt cx="1519615" cy="2427287"/>
          </a:xfrm>
          <a:solidFill>
            <a:schemeClr val="accent1"/>
          </a:solidFill>
        </p:grpSpPr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6684587" y="4970462"/>
              <a:ext cx="1519615" cy="1881187"/>
            </a:xfrm>
            <a:custGeom>
              <a:avLst/>
              <a:gdLst>
                <a:gd name="connsiteX0" fmla="*/ 687119 w 1519615"/>
                <a:gd name="connsiteY0" fmla="*/ 0 h 1881187"/>
                <a:gd name="connsiteX1" fmla="*/ 954208 w 1519615"/>
                <a:gd name="connsiteY1" fmla="*/ 0 h 1881187"/>
                <a:gd name="connsiteX2" fmla="*/ 965811 w 1519615"/>
                <a:gd name="connsiteY2" fmla="*/ 0 h 1881187"/>
                <a:gd name="connsiteX3" fmla="*/ 945837 w 1519615"/>
                <a:gd name="connsiteY3" fmla="*/ 26046 h 1881187"/>
                <a:gd name="connsiteX4" fmla="*/ 945837 w 1519615"/>
                <a:gd name="connsiteY4" fmla="*/ 60981 h 1881187"/>
                <a:gd name="connsiteX5" fmla="*/ 971550 w 1519615"/>
                <a:gd name="connsiteY5" fmla="*/ 94142 h 1881187"/>
                <a:gd name="connsiteX6" fmla="*/ 991717 w 1519615"/>
                <a:gd name="connsiteY6" fmla="*/ 120151 h 1881187"/>
                <a:gd name="connsiteX7" fmla="*/ 987968 w 1519615"/>
                <a:gd name="connsiteY7" fmla="*/ 141878 h 1881187"/>
                <a:gd name="connsiteX8" fmla="*/ 928461 w 1519615"/>
                <a:gd name="connsiteY8" fmla="*/ 489711 h 1881187"/>
                <a:gd name="connsiteX9" fmla="*/ 930224 w 1519615"/>
                <a:gd name="connsiteY9" fmla="*/ 501057 h 1881187"/>
                <a:gd name="connsiteX10" fmla="*/ 934632 w 1519615"/>
                <a:gd name="connsiteY10" fmla="*/ 510658 h 1881187"/>
                <a:gd name="connsiteX11" fmla="*/ 1005159 w 1519615"/>
                <a:gd name="connsiteY11" fmla="*/ 602301 h 1881187"/>
                <a:gd name="connsiteX12" fmla="*/ 1035133 w 1519615"/>
                <a:gd name="connsiteY12" fmla="*/ 602301 h 1881187"/>
                <a:gd name="connsiteX13" fmla="*/ 1104780 w 1519615"/>
                <a:gd name="connsiteY13" fmla="*/ 510658 h 1881187"/>
                <a:gd name="connsiteX14" fmla="*/ 1110951 w 1519615"/>
                <a:gd name="connsiteY14" fmla="*/ 485347 h 1881187"/>
                <a:gd name="connsiteX15" fmla="*/ 1077450 w 1519615"/>
                <a:gd name="connsiteY15" fmla="*/ 302935 h 1881187"/>
                <a:gd name="connsiteX16" fmla="*/ 1077450 w 1519615"/>
                <a:gd name="connsiteY16" fmla="*/ 302062 h 1881187"/>
                <a:gd name="connsiteX17" fmla="*/ 1051884 w 1519615"/>
                <a:gd name="connsiteY17" fmla="*/ 144088 h 1881187"/>
                <a:gd name="connsiteX18" fmla="*/ 1047870 w 1519615"/>
                <a:gd name="connsiteY18" fmla="*/ 119635 h 1881187"/>
                <a:gd name="connsiteX19" fmla="*/ 1058114 w 1519615"/>
                <a:gd name="connsiteY19" fmla="*/ 106423 h 1881187"/>
                <a:gd name="connsiteX20" fmla="*/ 1093350 w 1519615"/>
                <a:gd name="connsiteY20" fmla="*/ 60981 h 1881187"/>
                <a:gd name="connsiteX21" fmla="*/ 1093350 w 1519615"/>
                <a:gd name="connsiteY21" fmla="*/ 26046 h 1881187"/>
                <a:gd name="connsiteX22" fmla="*/ 1085732 w 1519615"/>
                <a:gd name="connsiteY22" fmla="*/ 16111 h 1881187"/>
                <a:gd name="connsiteX23" fmla="*/ 1073377 w 1519615"/>
                <a:gd name="connsiteY23" fmla="*/ 0 h 1881187"/>
                <a:gd name="connsiteX24" fmla="*/ 1127987 w 1519615"/>
                <a:gd name="connsiteY24" fmla="*/ 0 h 1881187"/>
                <a:gd name="connsiteX25" fmla="*/ 1509055 w 1519615"/>
                <a:gd name="connsiteY25" fmla="*/ 0 h 1881187"/>
                <a:gd name="connsiteX26" fmla="*/ 1519615 w 1519615"/>
                <a:gd name="connsiteY26" fmla="*/ 10549 h 1881187"/>
                <a:gd name="connsiteX27" fmla="*/ 1519615 w 1519615"/>
                <a:gd name="connsiteY27" fmla="*/ 271630 h 1881187"/>
                <a:gd name="connsiteX28" fmla="*/ 1519615 w 1519615"/>
                <a:gd name="connsiteY28" fmla="*/ 399972 h 1881187"/>
                <a:gd name="connsiteX29" fmla="*/ 1519615 w 1519615"/>
                <a:gd name="connsiteY29" fmla="*/ 876422 h 1881187"/>
                <a:gd name="connsiteX30" fmla="*/ 1411373 w 1519615"/>
                <a:gd name="connsiteY30" fmla="*/ 980151 h 1881187"/>
                <a:gd name="connsiteX31" fmla="*/ 1302251 w 1519615"/>
                <a:gd name="connsiteY31" fmla="*/ 876422 h 1881187"/>
                <a:gd name="connsiteX32" fmla="*/ 1302251 w 1519615"/>
                <a:gd name="connsiteY32" fmla="*/ 341075 h 1881187"/>
                <a:gd name="connsiteX33" fmla="*/ 1288171 w 1519615"/>
                <a:gd name="connsiteY33" fmla="*/ 325252 h 1881187"/>
                <a:gd name="connsiteX34" fmla="*/ 1270570 w 1519615"/>
                <a:gd name="connsiteY34" fmla="*/ 341075 h 1881187"/>
                <a:gd name="connsiteX35" fmla="*/ 1270570 w 1519615"/>
                <a:gd name="connsiteY35" fmla="*/ 988063 h 1881187"/>
                <a:gd name="connsiteX36" fmla="*/ 1270570 w 1519615"/>
                <a:gd name="connsiteY36" fmla="*/ 1046960 h 1881187"/>
                <a:gd name="connsiteX37" fmla="*/ 1270570 w 1519615"/>
                <a:gd name="connsiteY37" fmla="*/ 1765151 h 1881187"/>
                <a:gd name="connsiteX38" fmla="*/ 1151768 w 1519615"/>
                <a:gd name="connsiteY38" fmla="*/ 1881187 h 1881187"/>
                <a:gd name="connsiteX39" fmla="*/ 1150008 w 1519615"/>
                <a:gd name="connsiteY39" fmla="*/ 1881187 h 1881187"/>
                <a:gd name="connsiteX40" fmla="*/ 1031206 w 1519615"/>
                <a:gd name="connsiteY40" fmla="*/ 1765151 h 1881187"/>
                <a:gd name="connsiteX41" fmla="*/ 1031206 w 1519615"/>
                <a:gd name="connsiteY41" fmla="*/ 1058388 h 1881187"/>
                <a:gd name="connsiteX42" fmla="*/ 1020645 w 1519615"/>
                <a:gd name="connsiteY42" fmla="*/ 1047839 h 1881187"/>
                <a:gd name="connsiteX43" fmla="*/ 992485 w 1519615"/>
                <a:gd name="connsiteY43" fmla="*/ 1047839 h 1881187"/>
                <a:gd name="connsiteX44" fmla="*/ 981045 w 1519615"/>
                <a:gd name="connsiteY44" fmla="*/ 1058388 h 1881187"/>
                <a:gd name="connsiteX45" fmla="*/ 981045 w 1519615"/>
                <a:gd name="connsiteY45" fmla="*/ 1765151 h 1881187"/>
                <a:gd name="connsiteX46" fmla="*/ 860482 w 1519615"/>
                <a:gd name="connsiteY46" fmla="*/ 1881187 h 1881187"/>
                <a:gd name="connsiteX47" fmla="*/ 859602 w 1519615"/>
                <a:gd name="connsiteY47" fmla="*/ 1881187 h 1881187"/>
                <a:gd name="connsiteX48" fmla="*/ 739040 w 1519615"/>
                <a:gd name="connsiteY48" fmla="*/ 1765151 h 1881187"/>
                <a:gd name="connsiteX49" fmla="*/ 739040 w 1519615"/>
                <a:gd name="connsiteY49" fmla="*/ 1046960 h 1881187"/>
                <a:gd name="connsiteX50" fmla="*/ 739040 w 1519615"/>
                <a:gd name="connsiteY50" fmla="*/ 988063 h 1881187"/>
                <a:gd name="connsiteX51" fmla="*/ 739920 w 1519615"/>
                <a:gd name="connsiteY51" fmla="*/ 356898 h 1881187"/>
                <a:gd name="connsiteX52" fmla="*/ 721440 w 1519615"/>
                <a:gd name="connsiteY52" fmla="*/ 349866 h 1881187"/>
                <a:gd name="connsiteX53" fmla="*/ 537516 w 1519615"/>
                <a:gd name="connsiteY53" fmla="*/ 563477 h 1881187"/>
                <a:gd name="connsiteX54" fmla="*/ 126548 w 1519615"/>
                <a:gd name="connsiteY54" fmla="*/ 712038 h 1881187"/>
                <a:gd name="connsiteX55" fmla="*/ 3346 w 1519615"/>
                <a:gd name="connsiteY55" fmla="*/ 640834 h 1881187"/>
                <a:gd name="connsiteX56" fmla="*/ 73747 w 1519615"/>
                <a:gd name="connsiteY56" fmla="*/ 514250 h 1881187"/>
                <a:gd name="connsiteX57" fmla="*/ 386153 w 1519615"/>
                <a:gd name="connsiteY57" fmla="*/ 410521 h 1881187"/>
                <a:gd name="connsiteX58" fmla="*/ 391433 w 1519615"/>
                <a:gd name="connsiteY58" fmla="*/ 407884 h 1881187"/>
                <a:gd name="connsiteX59" fmla="*/ 687119 w 1519615"/>
                <a:gd name="connsiteY59" fmla="*/ 0 h 188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519615" h="1881187">
                  <a:moveTo>
                    <a:pt x="687119" y="0"/>
                  </a:moveTo>
                  <a:cubicBezTo>
                    <a:pt x="687119" y="0"/>
                    <a:pt x="687119" y="0"/>
                    <a:pt x="954208" y="0"/>
                  </a:cubicBezTo>
                  <a:lnTo>
                    <a:pt x="965811" y="0"/>
                  </a:lnTo>
                  <a:lnTo>
                    <a:pt x="945837" y="26046"/>
                  </a:lnTo>
                  <a:cubicBezTo>
                    <a:pt x="938771" y="35653"/>
                    <a:pt x="938771" y="51374"/>
                    <a:pt x="945837" y="60981"/>
                  </a:cubicBezTo>
                  <a:cubicBezTo>
                    <a:pt x="945837" y="60981"/>
                    <a:pt x="945837" y="60981"/>
                    <a:pt x="971550" y="94142"/>
                  </a:cubicBezTo>
                  <a:lnTo>
                    <a:pt x="991717" y="120151"/>
                  </a:lnTo>
                  <a:lnTo>
                    <a:pt x="987968" y="141878"/>
                  </a:lnTo>
                  <a:cubicBezTo>
                    <a:pt x="967141" y="262241"/>
                    <a:pt x="928461" y="484474"/>
                    <a:pt x="928461" y="489711"/>
                  </a:cubicBezTo>
                  <a:cubicBezTo>
                    <a:pt x="928461" y="494075"/>
                    <a:pt x="928461" y="497566"/>
                    <a:pt x="930224" y="501057"/>
                  </a:cubicBezTo>
                  <a:cubicBezTo>
                    <a:pt x="930224" y="502803"/>
                    <a:pt x="932869" y="510658"/>
                    <a:pt x="934632" y="510658"/>
                  </a:cubicBezTo>
                  <a:cubicBezTo>
                    <a:pt x="1005159" y="602301"/>
                    <a:pt x="1005159" y="602301"/>
                    <a:pt x="1005159" y="602301"/>
                  </a:cubicBezTo>
                  <a:cubicBezTo>
                    <a:pt x="1013094" y="612774"/>
                    <a:pt x="1026317" y="612774"/>
                    <a:pt x="1035133" y="602301"/>
                  </a:cubicBezTo>
                  <a:cubicBezTo>
                    <a:pt x="1104780" y="510658"/>
                    <a:pt x="1104780" y="510658"/>
                    <a:pt x="1104780" y="510658"/>
                  </a:cubicBezTo>
                  <a:cubicBezTo>
                    <a:pt x="1110069" y="503676"/>
                    <a:pt x="1111832" y="494075"/>
                    <a:pt x="1110951" y="485347"/>
                  </a:cubicBezTo>
                  <a:cubicBezTo>
                    <a:pt x="1110069" y="478365"/>
                    <a:pt x="1086266" y="357048"/>
                    <a:pt x="1077450" y="302935"/>
                  </a:cubicBezTo>
                  <a:cubicBezTo>
                    <a:pt x="1077450" y="302935"/>
                    <a:pt x="1077450" y="302062"/>
                    <a:pt x="1077450" y="302062"/>
                  </a:cubicBezTo>
                  <a:cubicBezTo>
                    <a:pt x="1073923" y="279370"/>
                    <a:pt x="1056291" y="173762"/>
                    <a:pt x="1051884" y="144088"/>
                  </a:cubicBezTo>
                  <a:lnTo>
                    <a:pt x="1047870" y="119635"/>
                  </a:lnTo>
                  <a:lnTo>
                    <a:pt x="1058114" y="106423"/>
                  </a:lnTo>
                  <a:cubicBezTo>
                    <a:pt x="1066685" y="95370"/>
                    <a:pt x="1078113" y="80632"/>
                    <a:pt x="1093350" y="60981"/>
                  </a:cubicBezTo>
                  <a:cubicBezTo>
                    <a:pt x="1100417" y="51374"/>
                    <a:pt x="1100417" y="35653"/>
                    <a:pt x="1093350" y="26046"/>
                  </a:cubicBezTo>
                  <a:cubicBezTo>
                    <a:pt x="1093350" y="26046"/>
                    <a:pt x="1093350" y="26046"/>
                    <a:pt x="1085732" y="16111"/>
                  </a:cubicBezTo>
                  <a:lnTo>
                    <a:pt x="1073377" y="0"/>
                  </a:lnTo>
                  <a:lnTo>
                    <a:pt x="1127987" y="0"/>
                  </a:lnTo>
                  <a:cubicBezTo>
                    <a:pt x="1229725" y="0"/>
                    <a:pt x="1354942" y="0"/>
                    <a:pt x="1509055" y="0"/>
                  </a:cubicBezTo>
                  <a:cubicBezTo>
                    <a:pt x="1515215" y="0"/>
                    <a:pt x="1519615" y="5275"/>
                    <a:pt x="1519615" y="10549"/>
                  </a:cubicBezTo>
                  <a:cubicBezTo>
                    <a:pt x="1519615" y="10549"/>
                    <a:pt x="1519615" y="10549"/>
                    <a:pt x="1519615" y="271630"/>
                  </a:cubicBezTo>
                  <a:cubicBezTo>
                    <a:pt x="1519615" y="271630"/>
                    <a:pt x="1519615" y="271630"/>
                    <a:pt x="1519615" y="399972"/>
                  </a:cubicBezTo>
                  <a:cubicBezTo>
                    <a:pt x="1519615" y="399972"/>
                    <a:pt x="1519615" y="399972"/>
                    <a:pt x="1519615" y="876422"/>
                  </a:cubicBezTo>
                  <a:cubicBezTo>
                    <a:pt x="1519615" y="933561"/>
                    <a:pt x="1470334" y="980151"/>
                    <a:pt x="1411373" y="980151"/>
                  </a:cubicBezTo>
                  <a:cubicBezTo>
                    <a:pt x="1352412" y="980151"/>
                    <a:pt x="1302251" y="933561"/>
                    <a:pt x="1302251" y="876422"/>
                  </a:cubicBezTo>
                  <a:cubicBezTo>
                    <a:pt x="1302251" y="876422"/>
                    <a:pt x="1302251" y="876422"/>
                    <a:pt x="1302251" y="341075"/>
                  </a:cubicBezTo>
                  <a:cubicBezTo>
                    <a:pt x="1302251" y="333164"/>
                    <a:pt x="1296091" y="325252"/>
                    <a:pt x="1288171" y="325252"/>
                  </a:cubicBezTo>
                  <a:cubicBezTo>
                    <a:pt x="1278490" y="324373"/>
                    <a:pt x="1270570" y="331406"/>
                    <a:pt x="1270570" y="341075"/>
                  </a:cubicBezTo>
                  <a:cubicBezTo>
                    <a:pt x="1270570" y="341075"/>
                    <a:pt x="1270570" y="341075"/>
                    <a:pt x="1270570" y="988063"/>
                  </a:cubicBezTo>
                  <a:cubicBezTo>
                    <a:pt x="1270570" y="988063"/>
                    <a:pt x="1270570" y="988063"/>
                    <a:pt x="1270570" y="1046960"/>
                  </a:cubicBezTo>
                  <a:cubicBezTo>
                    <a:pt x="1270570" y="1046960"/>
                    <a:pt x="1270570" y="1046960"/>
                    <a:pt x="1270570" y="1765151"/>
                  </a:cubicBezTo>
                  <a:cubicBezTo>
                    <a:pt x="1270570" y="1828444"/>
                    <a:pt x="1216889" y="1881187"/>
                    <a:pt x="1151768" y="1881187"/>
                  </a:cubicBezTo>
                  <a:cubicBezTo>
                    <a:pt x="1151768" y="1881187"/>
                    <a:pt x="1151768" y="1881187"/>
                    <a:pt x="1150008" y="1881187"/>
                  </a:cubicBezTo>
                  <a:cubicBezTo>
                    <a:pt x="1084007" y="1881187"/>
                    <a:pt x="1031206" y="1828444"/>
                    <a:pt x="1031206" y="1765151"/>
                  </a:cubicBezTo>
                  <a:cubicBezTo>
                    <a:pt x="1031206" y="1765151"/>
                    <a:pt x="1031206" y="1765151"/>
                    <a:pt x="1031206" y="1058388"/>
                  </a:cubicBezTo>
                  <a:cubicBezTo>
                    <a:pt x="1031206" y="1052234"/>
                    <a:pt x="1026806" y="1047839"/>
                    <a:pt x="1020645" y="1047839"/>
                  </a:cubicBezTo>
                  <a:cubicBezTo>
                    <a:pt x="1020645" y="1047839"/>
                    <a:pt x="1020645" y="1047839"/>
                    <a:pt x="992485" y="1047839"/>
                  </a:cubicBezTo>
                  <a:cubicBezTo>
                    <a:pt x="986325" y="1047839"/>
                    <a:pt x="981045" y="1052234"/>
                    <a:pt x="981045" y="1058388"/>
                  </a:cubicBezTo>
                  <a:cubicBezTo>
                    <a:pt x="981045" y="1058388"/>
                    <a:pt x="981045" y="1058388"/>
                    <a:pt x="981045" y="1765151"/>
                  </a:cubicBezTo>
                  <a:cubicBezTo>
                    <a:pt x="981045" y="1828444"/>
                    <a:pt x="926484" y="1881187"/>
                    <a:pt x="860482" y="1881187"/>
                  </a:cubicBezTo>
                  <a:cubicBezTo>
                    <a:pt x="860482" y="1881187"/>
                    <a:pt x="860482" y="1881187"/>
                    <a:pt x="859602" y="1881187"/>
                  </a:cubicBezTo>
                  <a:cubicBezTo>
                    <a:pt x="793601" y="1881187"/>
                    <a:pt x="739040" y="1828444"/>
                    <a:pt x="739040" y="1765151"/>
                  </a:cubicBezTo>
                  <a:cubicBezTo>
                    <a:pt x="739040" y="1765151"/>
                    <a:pt x="739040" y="1765151"/>
                    <a:pt x="739040" y="1046960"/>
                  </a:cubicBezTo>
                  <a:cubicBezTo>
                    <a:pt x="739040" y="1046960"/>
                    <a:pt x="739040" y="1046960"/>
                    <a:pt x="739040" y="988063"/>
                  </a:cubicBezTo>
                  <a:cubicBezTo>
                    <a:pt x="739040" y="988063"/>
                    <a:pt x="739040" y="988063"/>
                    <a:pt x="739920" y="356898"/>
                  </a:cubicBezTo>
                  <a:cubicBezTo>
                    <a:pt x="739920" y="347229"/>
                    <a:pt x="727600" y="341954"/>
                    <a:pt x="721440" y="349866"/>
                  </a:cubicBezTo>
                  <a:cubicBezTo>
                    <a:pt x="658958" y="418432"/>
                    <a:pt x="537516" y="562598"/>
                    <a:pt x="537516" y="563477"/>
                  </a:cubicBezTo>
                  <a:cubicBezTo>
                    <a:pt x="516396" y="585454"/>
                    <a:pt x="202229" y="686546"/>
                    <a:pt x="126548" y="712038"/>
                  </a:cubicBezTo>
                  <a:cubicBezTo>
                    <a:pt x="72867" y="726982"/>
                    <a:pt x="17426" y="695336"/>
                    <a:pt x="3346" y="640834"/>
                  </a:cubicBezTo>
                  <a:cubicBezTo>
                    <a:pt x="-10735" y="586333"/>
                    <a:pt x="20946" y="529194"/>
                    <a:pt x="73747" y="514250"/>
                  </a:cubicBezTo>
                  <a:cubicBezTo>
                    <a:pt x="74627" y="514250"/>
                    <a:pt x="349192" y="423707"/>
                    <a:pt x="386153" y="410521"/>
                  </a:cubicBezTo>
                  <a:cubicBezTo>
                    <a:pt x="387913" y="410521"/>
                    <a:pt x="389673" y="408763"/>
                    <a:pt x="391433" y="407884"/>
                  </a:cubicBezTo>
                  <a:cubicBezTo>
                    <a:pt x="391433" y="407884"/>
                    <a:pt x="391433" y="407884"/>
                    <a:pt x="68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7470776" y="4424362"/>
              <a:ext cx="469900" cy="4699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770678" y="5499720"/>
            <a:ext cx="425258" cy="425985"/>
            <a:chOff x="9145588" y="4435475"/>
            <a:chExt cx="464344" cy="465138"/>
          </a:xfrm>
          <a:solidFill>
            <a:schemeClr val="tx2"/>
          </a:solidFill>
        </p:grpSpPr>
        <p:sp>
          <p:nvSpPr>
            <p:cNvPr id="71" name="AutoShape 7"/>
            <p:cNvSpPr>
              <a:spLocks/>
            </p:cNvSpPr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AutoShape 8"/>
            <p:cNvSpPr>
              <a:spLocks/>
            </p:cNvSpPr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AutoShape 9"/>
            <p:cNvSpPr>
              <a:spLocks/>
            </p:cNvSpPr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AutoShape 10"/>
            <p:cNvSpPr>
              <a:spLocks/>
            </p:cNvSpPr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AutoShape 11"/>
            <p:cNvSpPr>
              <a:spLocks/>
            </p:cNvSpPr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AutoShape 12"/>
            <p:cNvSpPr>
              <a:spLocks/>
            </p:cNvSpPr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AutoShape 13"/>
            <p:cNvSpPr>
              <a:spLocks/>
            </p:cNvSpPr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AutoShape 14"/>
            <p:cNvSpPr>
              <a:spLocks/>
            </p:cNvSpPr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15"/>
            <p:cNvSpPr>
              <a:spLocks/>
            </p:cNvSpPr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777674" y="3879950"/>
            <a:ext cx="398362" cy="425258"/>
            <a:chOff x="9159875" y="1647825"/>
            <a:chExt cx="434975" cy="464344"/>
          </a:xfrm>
          <a:solidFill>
            <a:schemeClr val="accent3"/>
          </a:solidFill>
        </p:grpSpPr>
        <p:sp>
          <p:nvSpPr>
            <p:cNvPr id="81" name="AutoShape 78"/>
            <p:cNvSpPr>
              <a:spLocks/>
            </p:cNvSpPr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79"/>
            <p:cNvSpPr>
              <a:spLocks/>
            </p:cNvSpPr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80"/>
            <p:cNvSpPr>
              <a:spLocks/>
            </p:cNvSpPr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776978" y="2260182"/>
            <a:ext cx="425985" cy="399088"/>
            <a:chOff x="5368132" y="3540125"/>
            <a:chExt cx="465138" cy="435769"/>
          </a:xfrm>
          <a:solidFill>
            <a:schemeClr val="accent1"/>
          </a:solidFill>
        </p:grpSpPr>
        <p:sp>
          <p:nvSpPr>
            <p:cNvPr id="85" name="AutoShape 110"/>
            <p:cNvSpPr>
              <a:spLocks/>
            </p:cNvSpPr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AutoShape 111"/>
            <p:cNvSpPr>
              <a:spLocks/>
            </p:cNvSpPr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777323" y="3090419"/>
            <a:ext cx="425985" cy="358380"/>
            <a:chOff x="5368132" y="2625725"/>
            <a:chExt cx="465138" cy="391319"/>
          </a:xfrm>
          <a:solidFill>
            <a:schemeClr val="accent2"/>
          </a:solidFill>
        </p:grpSpPr>
        <p:sp>
          <p:nvSpPr>
            <p:cNvPr id="88" name="AutoShape 120"/>
            <p:cNvSpPr>
              <a:spLocks/>
            </p:cNvSpPr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AutoShape 121"/>
            <p:cNvSpPr>
              <a:spLocks/>
            </p:cNvSpPr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AutoShape 122"/>
            <p:cNvSpPr>
              <a:spLocks/>
            </p:cNvSpPr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773417" y="4736359"/>
            <a:ext cx="425258" cy="332211"/>
            <a:chOff x="2581275" y="1710532"/>
            <a:chExt cx="464344" cy="362744"/>
          </a:xfrm>
          <a:solidFill>
            <a:schemeClr val="accent4"/>
          </a:solidFill>
        </p:grpSpPr>
        <p:sp>
          <p:nvSpPr>
            <p:cNvPr id="92" name="AutoShape 140"/>
            <p:cNvSpPr>
              <a:spLocks/>
            </p:cNvSpPr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AutoShape 141"/>
            <p:cNvSpPr>
              <a:spLocks/>
            </p:cNvSpPr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AutoShape 142"/>
            <p:cNvSpPr>
              <a:spLocks/>
            </p:cNvSpPr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AutoShape 143"/>
            <p:cNvSpPr>
              <a:spLocks/>
            </p:cNvSpPr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AutoShape 144"/>
            <p:cNvSpPr>
              <a:spLocks/>
            </p:cNvSpPr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AutoShape 145"/>
            <p:cNvSpPr>
              <a:spLocks/>
            </p:cNvSpPr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AutoShape 146"/>
            <p:cNvSpPr>
              <a:spLocks/>
            </p:cNvSpPr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288135" y="2126544"/>
            <a:ext cx="2578433" cy="658282"/>
            <a:chOff x="8676119" y="2245064"/>
            <a:chExt cx="3378732" cy="718784"/>
          </a:xfrm>
        </p:grpSpPr>
        <p:sp>
          <p:nvSpPr>
            <p:cNvPr id="100" name="TextBox 99"/>
            <p:cNvSpPr txBox="1"/>
            <p:nvPr/>
          </p:nvSpPr>
          <p:spPr>
            <a:xfrm>
              <a:off x="8683445" y="2245064"/>
              <a:ext cx="1646828" cy="2822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676119" y="2479916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288135" y="2974236"/>
            <a:ext cx="2578433" cy="663725"/>
            <a:chOff x="8676119" y="2239121"/>
            <a:chExt cx="3378732" cy="724729"/>
          </a:xfrm>
        </p:grpSpPr>
        <p:sp>
          <p:nvSpPr>
            <p:cNvPr id="115" name="TextBox 114"/>
            <p:cNvSpPr txBox="1"/>
            <p:nvPr/>
          </p:nvSpPr>
          <p:spPr>
            <a:xfrm>
              <a:off x="8683445" y="2239121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8676119" y="2479917"/>
              <a:ext cx="3378732" cy="483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288135" y="3808330"/>
            <a:ext cx="2578433" cy="635347"/>
            <a:chOff x="8676119" y="2270107"/>
            <a:chExt cx="3378732" cy="693743"/>
          </a:xfrm>
        </p:grpSpPr>
        <p:sp>
          <p:nvSpPr>
            <p:cNvPr id="118" name="TextBox 117"/>
            <p:cNvSpPr txBox="1"/>
            <p:nvPr/>
          </p:nvSpPr>
          <p:spPr>
            <a:xfrm>
              <a:off x="8683445" y="2270107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8676119" y="2479917"/>
              <a:ext cx="3378732" cy="483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288135" y="4614044"/>
            <a:ext cx="2578433" cy="648547"/>
            <a:chOff x="8676119" y="2255696"/>
            <a:chExt cx="3378732" cy="708155"/>
          </a:xfrm>
        </p:grpSpPr>
        <p:sp>
          <p:nvSpPr>
            <p:cNvPr id="121" name="TextBox 120"/>
            <p:cNvSpPr txBox="1"/>
            <p:nvPr/>
          </p:nvSpPr>
          <p:spPr>
            <a:xfrm>
              <a:off x="8683445" y="2255696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676119" y="2479919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288135" y="5432955"/>
            <a:ext cx="2578433" cy="643602"/>
            <a:chOff x="8676119" y="2261094"/>
            <a:chExt cx="3378732" cy="702756"/>
          </a:xfrm>
        </p:grpSpPr>
        <p:sp>
          <p:nvSpPr>
            <p:cNvPr id="124" name="TextBox 123"/>
            <p:cNvSpPr txBox="1"/>
            <p:nvPr/>
          </p:nvSpPr>
          <p:spPr>
            <a:xfrm>
              <a:off x="8683445" y="2261094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8676119" y="2479918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2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353" y="1"/>
            <a:ext cx="12858042" cy="91639"/>
            <a:chOff x="1249363" y="80963"/>
            <a:chExt cx="6646862" cy="207963"/>
          </a:xfrm>
        </p:grpSpPr>
        <p:sp>
          <p:nvSpPr>
            <p:cNvPr id="105" name="Rectangle 5"/>
            <p:cNvSpPr>
              <a:spLocks noChangeArrowheads="1"/>
            </p:cNvSpPr>
            <p:nvPr/>
          </p:nvSpPr>
          <p:spPr bwMode="auto">
            <a:xfrm>
              <a:off x="1249363" y="80963"/>
              <a:ext cx="2216150" cy="207963"/>
            </a:xfrm>
            <a:prstGeom prst="rect">
              <a:avLst/>
            </a:prstGeom>
            <a:solidFill>
              <a:srgbClr val="166CA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Rectangle 6"/>
            <p:cNvSpPr>
              <a:spLocks noChangeArrowheads="1"/>
            </p:cNvSpPr>
            <p:nvPr/>
          </p:nvSpPr>
          <p:spPr bwMode="auto">
            <a:xfrm>
              <a:off x="3465513" y="80963"/>
              <a:ext cx="2214563" cy="20796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Rectangle 7"/>
            <p:cNvSpPr>
              <a:spLocks noChangeArrowheads="1"/>
            </p:cNvSpPr>
            <p:nvPr/>
          </p:nvSpPr>
          <p:spPr bwMode="auto">
            <a:xfrm>
              <a:off x="5680075" y="80963"/>
              <a:ext cx="2216150" cy="20796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638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000"/>
                            </p:stCondLst>
                            <p:childTnLst>
                              <p:par>
                                <p:cTn id="1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500"/>
                            </p:stCondLst>
                            <p:childTnLst>
                              <p:par>
                                <p:cTn id="1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000"/>
                            </p:stCondLst>
                            <p:childTnLst>
                              <p:par>
                                <p:cTn id="1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205300" y="2748495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05300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707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05300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49707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82458" y="1955325"/>
            <a:ext cx="4435021" cy="33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987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04</a:t>
            </a:r>
            <a:endParaRPr lang="zh-CN" altLang="en-US" sz="20987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3"/>
            </p:custDataLst>
          </p:nvPr>
        </p:nvCxnSpPr>
        <p:spPr>
          <a:xfrm>
            <a:off x="5813895" y="3616325"/>
            <a:ext cx="4860273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66515" y="3324162"/>
            <a:ext cx="3466906" cy="5843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797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3797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3797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71349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0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4871" y="963538"/>
            <a:ext cx="2903265" cy="1928706"/>
          </a:xfrm>
        </p:spPr>
      </p:pic>
      <p:pic>
        <p:nvPicPr>
          <p:cNvPr id="13" name="图片占位符 12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62320" y="963538"/>
            <a:ext cx="2996430" cy="3952844"/>
          </a:xfrm>
        </p:spPr>
      </p:pic>
      <p:pic>
        <p:nvPicPr>
          <p:cNvPr id="8" name="图片占位符 7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9473" y="963538"/>
            <a:ext cx="2904938" cy="3952844"/>
          </a:xfrm>
        </p:spPr>
      </p:pic>
      <p:pic>
        <p:nvPicPr>
          <p:cNvPr id="10" name="图片占位符 9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597" y="963538"/>
            <a:ext cx="2904938" cy="1928706"/>
          </a:xfrm>
        </p:spPr>
      </p:pic>
      <p:pic>
        <p:nvPicPr>
          <p:cNvPr id="11" name="图片占位符 10"/>
          <p:cNvPicPr>
            <a:picLocks noGrp="1" noChangeAspect="1"/>
          </p:cNvPicPr>
          <p:nvPr>
            <p:ph type="pic" sz="quarter" idx="1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597" y="2987674"/>
            <a:ext cx="2904938" cy="1928706"/>
          </a:xfrm>
        </p:spPr>
      </p:pic>
      <p:pic>
        <p:nvPicPr>
          <p:cNvPr id="9" name="图片占位符 8"/>
          <p:cNvPicPr>
            <a:picLocks noGrp="1" noChangeAspect="1"/>
          </p:cNvPicPr>
          <p:nvPr>
            <p:ph type="pic" sz="quarter" idx="15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3196" y="2987674"/>
            <a:ext cx="2904938" cy="1928706"/>
          </a:xfrm>
        </p:spPr>
      </p:pic>
      <p:sp>
        <p:nvSpPr>
          <p:cNvPr id="15" name="TextBox 5"/>
          <p:cNvSpPr txBox="1"/>
          <p:nvPr/>
        </p:nvSpPr>
        <p:spPr>
          <a:xfrm>
            <a:off x="849473" y="5230217"/>
            <a:ext cx="25648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Rectangle 8"/>
          <p:cNvSpPr/>
          <p:nvPr/>
        </p:nvSpPr>
        <p:spPr>
          <a:xfrm>
            <a:off x="849473" y="5651500"/>
            <a:ext cx="11268534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53" y="1"/>
            <a:ext cx="12858042" cy="91639"/>
            <a:chOff x="1249363" y="80963"/>
            <a:chExt cx="6646862" cy="207963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1249363" y="80963"/>
              <a:ext cx="2216150" cy="207963"/>
            </a:xfrm>
            <a:prstGeom prst="rect">
              <a:avLst/>
            </a:prstGeom>
            <a:solidFill>
              <a:srgbClr val="166CA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3465513" y="80963"/>
              <a:ext cx="2214563" cy="20796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5680075" y="80963"/>
              <a:ext cx="2216150" cy="20796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523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98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8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8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SubTitle_1"/>
          <p:cNvSpPr/>
          <p:nvPr>
            <p:custDataLst>
              <p:tags r:id="rId2"/>
            </p:custDataLst>
          </p:nvPr>
        </p:nvSpPr>
        <p:spPr>
          <a:xfrm>
            <a:off x="5379916" y="2362473"/>
            <a:ext cx="4013196" cy="742398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1368000" tIns="0" rIns="0" bIns="0" rtlCol="0" anchor="ctr" anchorCtr="0">
            <a:noAutofit/>
          </a:bodyPr>
          <a:lstStyle/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</a:t>
            </a:r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概述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MH_Other_1"/>
          <p:cNvSpPr txBox="1"/>
          <p:nvPr>
            <p:custDataLst>
              <p:tags r:id="rId3"/>
            </p:custDataLst>
          </p:nvPr>
        </p:nvSpPr>
        <p:spPr>
          <a:xfrm flipH="1">
            <a:off x="5595556" y="2410970"/>
            <a:ext cx="845887" cy="61555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4000" dirty="0">
                <a:solidFill>
                  <a:srgbClr val="FFFFFF"/>
                </a:solidFill>
                <a:latin typeface="Arial" panose="020B0604020202020204" pitchFamily="34" charset="0"/>
                <a:cs typeface="Times New Roman" pitchFamily="18" charset="0"/>
                <a:sym typeface="Arial" panose="020B0604020202020204" pitchFamily="34" charset="0"/>
              </a:rPr>
              <a:t>01</a:t>
            </a:r>
            <a:endParaRPr lang="zh-CN" altLang="en-US" sz="4000" dirty="0">
              <a:solidFill>
                <a:srgbClr val="FFFFFF"/>
              </a:solidFill>
              <a:latin typeface="Arial" panose="020B0604020202020204" pitchFamily="34" charset="0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19" name="MH_SubTitle_2"/>
          <p:cNvSpPr/>
          <p:nvPr>
            <p:custDataLst>
              <p:tags r:id="rId4"/>
            </p:custDataLst>
          </p:nvPr>
        </p:nvSpPr>
        <p:spPr>
          <a:xfrm flipH="1">
            <a:off x="3465638" y="3355928"/>
            <a:ext cx="4011664" cy="741248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3969983 w 4508453"/>
              <a:gd name="connsiteY3" fmla="*/ 88141 h 969560"/>
              <a:gd name="connsiteX4" fmla="*/ 4411497 w 4508453"/>
              <a:gd name="connsiteY4" fmla="*/ 489518 h 969560"/>
              <a:gd name="connsiteX5" fmla="*/ 4411496 w 4508453"/>
              <a:gd name="connsiteY5" fmla="*/ 489518 h 969560"/>
              <a:gd name="connsiteX6" fmla="*/ 3969982 w 4508453"/>
              <a:gd name="connsiteY6" fmla="*/ 890894 h 969560"/>
              <a:gd name="connsiteX7" fmla="*/ 1260428 w 4508453"/>
              <a:gd name="connsiteY7" fmla="*/ 890894 h 969560"/>
              <a:gd name="connsiteX8" fmla="*/ 1260428 w 4508453"/>
              <a:gd name="connsiteY8" fmla="*/ 88141 h 969560"/>
              <a:gd name="connsiteX9" fmla="*/ 4023673 w 4508453"/>
              <a:gd name="connsiteY9" fmla="*/ 0 h 969560"/>
              <a:gd name="connsiteX10" fmla="*/ 484780 w 4508453"/>
              <a:gd name="connsiteY10" fmla="*/ 0 h 969560"/>
              <a:gd name="connsiteX11" fmla="*/ 9849 w 4508453"/>
              <a:gd name="connsiteY11" fmla="*/ 387080 h 969560"/>
              <a:gd name="connsiteX12" fmla="*/ 0 w 4508453"/>
              <a:gd name="connsiteY12" fmla="*/ 484780 h 969560"/>
              <a:gd name="connsiteX13" fmla="*/ 9849 w 4508453"/>
              <a:gd name="connsiteY13" fmla="*/ 582479 h 969560"/>
              <a:gd name="connsiteX14" fmla="*/ 484780 w 4508453"/>
              <a:gd name="connsiteY14" fmla="*/ 969559 h 969560"/>
              <a:gd name="connsiteX15" fmla="*/ 4023672 w 4508453"/>
              <a:gd name="connsiteY15" fmla="*/ 969560 h 969560"/>
              <a:gd name="connsiteX16" fmla="*/ 4508452 w 4508453"/>
              <a:gd name="connsiteY16" fmla="*/ 484780 h 969560"/>
              <a:gd name="connsiteX17" fmla="*/ 4508453 w 4508453"/>
              <a:gd name="connsiteY17" fmla="*/ 484780 h 969560"/>
              <a:gd name="connsiteX18" fmla="*/ 4023673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3969983" y="88141"/>
                </a:moveTo>
                <a:cubicBezTo>
                  <a:pt x="4213825" y="88141"/>
                  <a:pt x="4411497" y="267843"/>
                  <a:pt x="4411497" y="489518"/>
                </a:cubicBezTo>
                <a:lnTo>
                  <a:pt x="4411496" y="489518"/>
                </a:lnTo>
                <a:cubicBezTo>
                  <a:pt x="4411496" y="711192"/>
                  <a:pt x="4213824" y="890894"/>
                  <a:pt x="3969982" y="890894"/>
                </a:cubicBezTo>
                <a:lnTo>
                  <a:pt x="1260428" y="890894"/>
                </a:lnTo>
                <a:lnTo>
                  <a:pt x="1260428" y="88141"/>
                </a:lnTo>
                <a:close/>
                <a:moveTo>
                  <a:pt x="4023673" y="0"/>
                </a:moveTo>
                <a:lnTo>
                  <a:pt x="484780" y="0"/>
                </a:lnTo>
                <a:cubicBezTo>
                  <a:pt x="250510" y="0"/>
                  <a:pt x="55053" y="166174"/>
                  <a:pt x="9849" y="387080"/>
                </a:cubicBezTo>
                <a:lnTo>
                  <a:pt x="0" y="484780"/>
                </a:lnTo>
                <a:lnTo>
                  <a:pt x="9849" y="582479"/>
                </a:lnTo>
                <a:cubicBezTo>
                  <a:pt x="55053" y="803386"/>
                  <a:pt x="250510" y="969559"/>
                  <a:pt x="484780" y="969559"/>
                </a:cubicBezTo>
                <a:lnTo>
                  <a:pt x="4023672" y="969560"/>
                </a:lnTo>
                <a:cubicBezTo>
                  <a:pt x="4291409" y="969560"/>
                  <a:pt x="4508452" y="752517"/>
                  <a:pt x="4508452" y="484780"/>
                </a:cubicBezTo>
                <a:lnTo>
                  <a:pt x="4508453" y="484780"/>
                </a:lnTo>
                <a:cubicBezTo>
                  <a:pt x="4508453" y="217043"/>
                  <a:pt x="4291410" y="0"/>
                  <a:pt x="4023673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324000" tIns="0" rIns="0" bIns="0" rtlCol="0" anchor="ctr">
            <a:noAutofit/>
          </a:bodyPr>
          <a:lstStyle/>
          <a:p>
            <a:pPr lvl="0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MH_Other_2"/>
          <p:cNvSpPr txBox="1"/>
          <p:nvPr>
            <p:custDataLst>
              <p:tags r:id="rId5"/>
            </p:custDataLst>
          </p:nvPr>
        </p:nvSpPr>
        <p:spPr>
          <a:xfrm flipH="1">
            <a:off x="6441443" y="3403850"/>
            <a:ext cx="845887" cy="61555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4000" dirty="0" smtClean="0">
                <a:solidFill>
                  <a:srgbClr val="FFFFFF"/>
                </a:solidFill>
                <a:latin typeface="Arial" panose="020B0604020202020204" pitchFamily="34" charset="0"/>
                <a:cs typeface="Times New Roman" pitchFamily="18" charset="0"/>
                <a:sym typeface="Arial" panose="020B0604020202020204" pitchFamily="34" charset="0"/>
              </a:rPr>
              <a:t>02</a:t>
            </a:r>
            <a:endParaRPr lang="zh-CN" altLang="en-US" sz="4000" dirty="0">
              <a:solidFill>
                <a:srgbClr val="FFFFFF"/>
              </a:solidFill>
              <a:latin typeface="Arial" panose="020B0604020202020204" pitchFamily="34" charset="0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12" name="MH_SubTitle_1"/>
          <p:cNvSpPr/>
          <p:nvPr>
            <p:custDataLst>
              <p:tags r:id="rId6"/>
            </p:custDataLst>
          </p:nvPr>
        </p:nvSpPr>
        <p:spPr>
          <a:xfrm>
            <a:off x="5379916" y="4290976"/>
            <a:ext cx="4013196" cy="742398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1368000" tIns="0" rIns="0" bIns="0" rtlCol="0" anchor="ctr" anchorCtr="0">
            <a:noAutofit/>
          </a:bodyPr>
          <a:lstStyle/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Other_1"/>
          <p:cNvSpPr txBox="1"/>
          <p:nvPr>
            <p:custDataLst>
              <p:tags r:id="rId7"/>
            </p:custDataLst>
          </p:nvPr>
        </p:nvSpPr>
        <p:spPr>
          <a:xfrm flipH="1">
            <a:off x="5595556" y="4339473"/>
            <a:ext cx="845887" cy="61555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4000" dirty="0" smtClean="0">
                <a:solidFill>
                  <a:srgbClr val="FFFFFF"/>
                </a:solidFill>
                <a:latin typeface="Arial" panose="020B0604020202020204" pitchFamily="34" charset="0"/>
                <a:cs typeface="Times New Roman" pitchFamily="18" charset="0"/>
                <a:sym typeface="Arial" panose="020B0604020202020204" pitchFamily="34" charset="0"/>
              </a:rPr>
              <a:t>03</a:t>
            </a:r>
            <a:endParaRPr lang="zh-CN" altLang="en-US" sz="4000" dirty="0">
              <a:solidFill>
                <a:srgbClr val="FFFFFF"/>
              </a:solidFill>
              <a:latin typeface="Arial" panose="020B0604020202020204" pitchFamily="34" charset="0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21" name="MH_SubTitle_2"/>
          <p:cNvSpPr/>
          <p:nvPr>
            <p:custDataLst>
              <p:tags r:id="rId8"/>
            </p:custDataLst>
          </p:nvPr>
        </p:nvSpPr>
        <p:spPr>
          <a:xfrm flipH="1">
            <a:off x="3465638" y="5284431"/>
            <a:ext cx="4011664" cy="741248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3969983 w 4508453"/>
              <a:gd name="connsiteY3" fmla="*/ 88141 h 969560"/>
              <a:gd name="connsiteX4" fmla="*/ 4411497 w 4508453"/>
              <a:gd name="connsiteY4" fmla="*/ 489518 h 969560"/>
              <a:gd name="connsiteX5" fmla="*/ 4411496 w 4508453"/>
              <a:gd name="connsiteY5" fmla="*/ 489518 h 969560"/>
              <a:gd name="connsiteX6" fmla="*/ 3969982 w 4508453"/>
              <a:gd name="connsiteY6" fmla="*/ 890894 h 969560"/>
              <a:gd name="connsiteX7" fmla="*/ 1260428 w 4508453"/>
              <a:gd name="connsiteY7" fmla="*/ 890894 h 969560"/>
              <a:gd name="connsiteX8" fmla="*/ 1260428 w 4508453"/>
              <a:gd name="connsiteY8" fmla="*/ 88141 h 969560"/>
              <a:gd name="connsiteX9" fmla="*/ 4023673 w 4508453"/>
              <a:gd name="connsiteY9" fmla="*/ 0 h 969560"/>
              <a:gd name="connsiteX10" fmla="*/ 484780 w 4508453"/>
              <a:gd name="connsiteY10" fmla="*/ 0 h 969560"/>
              <a:gd name="connsiteX11" fmla="*/ 9849 w 4508453"/>
              <a:gd name="connsiteY11" fmla="*/ 387080 h 969560"/>
              <a:gd name="connsiteX12" fmla="*/ 0 w 4508453"/>
              <a:gd name="connsiteY12" fmla="*/ 484780 h 969560"/>
              <a:gd name="connsiteX13" fmla="*/ 9849 w 4508453"/>
              <a:gd name="connsiteY13" fmla="*/ 582479 h 969560"/>
              <a:gd name="connsiteX14" fmla="*/ 484780 w 4508453"/>
              <a:gd name="connsiteY14" fmla="*/ 969559 h 969560"/>
              <a:gd name="connsiteX15" fmla="*/ 4023672 w 4508453"/>
              <a:gd name="connsiteY15" fmla="*/ 969560 h 969560"/>
              <a:gd name="connsiteX16" fmla="*/ 4508452 w 4508453"/>
              <a:gd name="connsiteY16" fmla="*/ 484780 h 969560"/>
              <a:gd name="connsiteX17" fmla="*/ 4508453 w 4508453"/>
              <a:gd name="connsiteY17" fmla="*/ 484780 h 969560"/>
              <a:gd name="connsiteX18" fmla="*/ 4023673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3969983" y="88141"/>
                </a:moveTo>
                <a:cubicBezTo>
                  <a:pt x="4213825" y="88141"/>
                  <a:pt x="4411497" y="267843"/>
                  <a:pt x="4411497" y="489518"/>
                </a:cubicBezTo>
                <a:lnTo>
                  <a:pt x="4411496" y="489518"/>
                </a:lnTo>
                <a:cubicBezTo>
                  <a:pt x="4411496" y="711192"/>
                  <a:pt x="4213824" y="890894"/>
                  <a:pt x="3969982" y="890894"/>
                </a:cubicBezTo>
                <a:lnTo>
                  <a:pt x="1260428" y="890894"/>
                </a:lnTo>
                <a:lnTo>
                  <a:pt x="1260428" y="88141"/>
                </a:lnTo>
                <a:close/>
                <a:moveTo>
                  <a:pt x="4023673" y="0"/>
                </a:moveTo>
                <a:lnTo>
                  <a:pt x="484780" y="0"/>
                </a:lnTo>
                <a:cubicBezTo>
                  <a:pt x="250510" y="0"/>
                  <a:pt x="55053" y="166174"/>
                  <a:pt x="9849" y="387080"/>
                </a:cubicBezTo>
                <a:lnTo>
                  <a:pt x="0" y="484780"/>
                </a:lnTo>
                <a:lnTo>
                  <a:pt x="9849" y="582479"/>
                </a:lnTo>
                <a:cubicBezTo>
                  <a:pt x="55053" y="803386"/>
                  <a:pt x="250510" y="969559"/>
                  <a:pt x="484780" y="969559"/>
                </a:cubicBezTo>
                <a:lnTo>
                  <a:pt x="4023672" y="969560"/>
                </a:lnTo>
                <a:cubicBezTo>
                  <a:pt x="4291409" y="969560"/>
                  <a:pt x="4508452" y="752517"/>
                  <a:pt x="4508452" y="484780"/>
                </a:cubicBezTo>
                <a:lnTo>
                  <a:pt x="4508453" y="484780"/>
                </a:lnTo>
                <a:cubicBezTo>
                  <a:pt x="4508453" y="217043"/>
                  <a:pt x="4291410" y="0"/>
                  <a:pt x="4023673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324000" tIns="0" rIns="0" bIns="0" rtlCol="0" anchor="ctr">
            <a:noAutofit/>
          </a:bodyPr>
          <a:lstStyle/>
          <a:p>
            <a:pPr lvl="0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Other_2"/>
          <p:cNvSpPr txBox="1"/>
          <p:nvPr>
            <p:custDataLst>
              <p:tags r:id="rId9"/>
            </p:custDataLst>
          </p:nvPr>
        </p:nvSpPr>
        <p:spPr>
          <a:xfrm flipH="1">
            <a:off x="6441443" y="5332353"/>
            <a:ext cx="845887" cy="61555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4000" dirty="0" smtClean="0">
                <a:solidFill>
                  <a:srgbClr val="FFFFFF"/>
                </a:solidFill>
                <a:latin typeface="Arial" panose="020B0604020202020204" pitchFamily="34" charset="0"/>
                <a:cs typeface="Times New Roman" pitchFamily="18" charset="0"/>
                <a:sym typeface="Arial" panose="020B0604020202020204" pitchFamily="34" charset="0"/>
              </a:rPr>
              <a:t>04</a:t>
            </a:r>
            <a:endParaRPr lang="zh-CN" altLang="en-US" sz="4000" dirty="0">
              <a:solidFill>
                <a:srgbClr val="FFFFFF"/>
              </a:solidFill>
              <a:latin typeface="Arial" panose="020B0604020202020204" pitchFamily="34" charset="0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24" name="MH_Others_1"/>
          <p:cNvSpPr txBox="1"/>
          <p:nvPr>
            <p:custDataLst>
              <p:tags r:id="rId10"/>
            </p:custDataLst>
          </p:nvPr>
        </p:nvSpPr>
        <p:spPr>
          <a:xfrm>
            <a:off x="4269135" y="1060917"/>
            <a:ext cx="1679574" cy="67710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  <a:endParaRPr lang="zh-CN" altLang="en-US" sz="4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MH_Others_2"/>
          <p:cNvSpPr txBox="1"/>
          <p:nvPr>
            <p:custDataLst>
              <p:tags r:id="rId11"/>
            </p:custDataLst>
          </p:nvPr>
        </p:nvSpPr>
        <p:spPr>
          <a:xfrm>
            <a:off x="6294152" y="1060918"/>
            <a:ext cx="3170810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4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9625602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7" grpId="0"/>
      <p:bldP spid="19" grpId="0" animBg="1"/>
      <p:bldP spid="38" grpId="0"/>
      <p:bldP spid="12" grpId="0" animBg="1"/>
      <p:bldP spid="20" grpId="0"/>
      <p:bldP spid="21" grpId="0" animBg="1"/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/>
          </p:nvPr>
        </p:nvGraphicFramePr>
        <p:xfrm>
          <a:off x="2373818" y="2512896"/>
          <a:ext cx="1244037" cy="2215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/>
          </p:nvPr>
        </p:nvGraphicFramePr>
        <p:xfrm>
          <a:off x="4051207" y="2512896"/>
          <a:ext cx="1244037" cy="2215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>
            <p:extLst/>
          </p:nvPr>
        </p:nvGraphicFramePr>
        <p:xfrm>
          <a:off x="5713471" y="2512896"/>
          <a:ext cx="1244037" cy="2215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/>
          <p:nvPr>
            <p:extLst/>
          </p:nvPr>
        </p:nvGraphicFramePr>
        <p:xfrm>
          <a:off x="7359199" y="2512896"/>
          <a:ext cx="1244037" cy="2215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/>
          <p:cNvGraphicFramePr/>
          <p:nvPr>
            <p:extLst/>
          </p:nvPr>
        </p:nvGraphicFramePr>
        <p:xfrm>
          <a:off x="8987625" y="2512896"/>
          <a:ext cx="1244037" cy="2215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123438" y="5193479"/>
            <a:ext cx="8844018" cy="900765"/>
            <a:chOff x="1591107" y="4749236"/>
            <a:chExt cx="9656357" cy="983501"/>
          </a:xfrm>
        </p:grpSpPr>
        <p:sp>
          <p:nvSpPr>
            <p:cNvPr id="11" name="Text Placeholder 32"/>
            <p:cNvSpPr txBox="1">
              <a:spLocks/>
            </p:cNvSpPr>
            <p:nvPr/>
          </p:nvSpPr>
          <p:spPr>
            <a:xfrm>
              <a:off x="2320119" y="5102367"/>
              <a:ext cx="1501310" cy="63036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Text Placeholder 33"/>
            <p:cNvSpPr txBox="1">
              <a:spLocks/>
            </p:cNvSpPr>
            <p:nvPr/>
          </p:nvSpPr>
          <p:spPr>
            <a:xfrm>
              <a:off x="2320121" y="4799961"/>
              <a:ext cx="1501308" cy="2822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1591107" y="4890375"/>
              <a:ext cx="556087" cy="5560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AU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 Placeholder 32"/>
            <p:cNvSpPr txBox="1">
              <a:spLocks/>
            </p:cNvSpPr>
            <p:nvPr/>
          </p:nvSpPr>
          <p:spPr>
            <a:xfrm>
              <a:off x="4795464" y="5102370"/>
              <a:ext cx="1501310" cy="63036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 Placeholder 33"/>
            <p:cNvSpPr txBox="1">
              <a:spLocks/>
            </p:cNvSpPr>
            <p:nvPr/>
          </p:nvSpPr>
          <p:spPr>
            <a:xfrm>
              <a:off x="4795466" y="4770657"/>
              <a:ext cx="1501308" cy="2822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4066452" y="4890375"/>
              <a:ext cx="556087" cy="5560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AU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 Placeholder 32"/>
            <p:cNvSpPr txBox="1">
              <a:spLocks/>
            </p:cNvSpPr>
            <p:nvPr/>
          </p:nvSpPr>
          <p:spPr>
            <a:xfrm>
              <a:off x="7270809" y="5102367"/>
              <a:ext cx="1501310" cy="63036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Text Placeholder 33"/>
            <p:cNvSpPr txBox="1">
              <a:spLocks/>
            </p:cNvSpPr>
            <p:nvPr/>
          </p:nvSpPr>
          <p:spPr>
            <a:xfrm>
              <a:off x="7270811" y="4770658"/>
              <a:ext cx="1501308" cy="2822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6541797" y="4890375"/>
              <a:ext cx="556087" cy="5560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AU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 Placeholder 32"/>
            <p:cNvSpPr txBox="1">
              <a:spLocks/>
            </p:cNvSpPr>
            <p:nvPr/>
          </p:nvSpPr>
          <p:spPr>
            <a:xfrm>
              <a:off x="9746154" y="5102368"/>
              <a:ext cx="1501310" cy="63036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 Placeholder 33"/>
            <p:cNvSpPr txBox="1">
              <a:spLocks/>
            </p:cNvSpPr>
            <p:nvPr/>
          </p:nvSpPr>
          <p:spPr>
            <a:xfrm>
              <a:off x="9746156" y="4749236"/>
              <a:ext cx="1501308" cy="2822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9017142" y="4890375"/>
              <a:ext cx="556087" cy="55608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AU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53" y="1"/>
            <a:ext cx="12858042" cy="91639"/>
            <a:chOff x="1249363" y="80963"/>
            <a:chExt cx="6646862" cy="207963"/>
          </a:xfrm>
        </p:grpSpPr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1249363" y="80963"/>
              <a:ext cx="2216150" cy="207963"/>
            </a:xfrm>
            <a:prstGeom prst="rect">
              <a:avLst/>
            </a:prstGeom>
            <a:solidFill>
              <a:srgbClr val="166CA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3465513" y="80963"/>
              <a:ext cx="2214563" cy="20796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5680075" y="80963"/>
              <a:ext cx="2216150" cy="20796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912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>
            <a:spLocks noChangeAspect="1"/>
          </p:cNvSpPr>
          <p:nvPr/>
        </p:nvSpPr>
        <p:spPr>
          <a:xfrm>
            <a:off x="5794845" y="3422115"/>
            <a:ext cx="591001" cy="591002"/>
          </a:xfrm>
          <a:prstGeom prst="roundRect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ounded Rectangle 11"/>
          <p:cNvSpPr>
            <a:spLocks noChangeAspect="1"/>
          </p:cNvSpPr>
          <p:nvPr/>
        </p:nvSpPr>
        <p:spPr>
          <a:xfrm>
            <a:off x="5793170" y="4175517"/>
            <a:ext cx="592675" cy="592675"/>
          </a:xfrm>
          <a:prstGeom prst="roundRect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ounded Rectangle 14"/>
          <p:cNvSpPr>
            <a:spLocks noChangeAspect="1"/>
          </p:cNvSpPr>
          <p:nvPr/>
        </p:nvSpPr>
        <p:spPr>
          <a:xfrm>
            <a:off x="5806564" y="2662018"/>
            <a:ext cx="592675" cy="592675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ounded Rectangle 16"/>
          <p:cNvSpPr>
            <a:spLocks noChangeAspect="1"/>
          </p:cNvSpPr>
          <p:nvPr/>
        </p:nvSpPr>
        <p:spPr>
          <a:xfrm>
            <a:off x="9242073" y="3425463"/>
            <a:ext cx="592675" cy="591002"/>
          </a:xfrm>
          <a:prstGeom prst="roundRect">
            <a:avLst/>
          </a:prstGeom>
          <a:solidFill>
            <a:schemeClr val="accent5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9240399" y="4178865"/>
            <a:ext cx="592675" cy="592675"/>
          </a:xfrm>
          <a:prstGeom prst="roundRect">
            <a:avLst/>
          </a:prstGeom>
          <a:solidFill>
            <a:schemeClr val="accent6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06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ounded Rectangle 23"/>
          <p:cNvSpPr>
            <a:spLocks noChangeAspect="1"/>
          </p:cNvSpPr>
          <p:nvPr/>
        </p:nvSpPr>
        <p:spPr>
          <a:xfrm>
            <a:off x="9253793" y="2665366"/>
            <a:ext cx="592675" cy="592675"/>
          </a:xfrm>
          <a:prstGeom prst="roundRect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466208" y="2646645"/>
            <a:ext cx="2123407" cy="2236563"/>
            <a:chOff x="7045224" y="2078155"/>
            <a:chExt cx="4137667" cy="2121840"/>
          </a:xfrm>
        </p:grpSpPr>
        <p:sp>
          <p:nvSpPr>
            <p:cNvPr id="33816" name="TextBox 26"/>
            <p:cNvSpPr txBox="1">
              <a:spLocks noChangeArrowheads="1"/>
            </p:cNvSpPr>
            <p:nvPr/>
          </p:nvSpPr>
          <p:spPr bwMode="auto">
            <a:xfrm>
              <a:off x="7045224" y="2078155"/>
              <a:ext cx="4137667" cy="66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7" name="TextBox 27"/>
            <p:cNvSpPr txBox="1">
              <a:spLocks noChangeArrowheads="1"/>
            </p:cNvSpPr>
            <p:nvPr/>
          </p:nvSpPr>
          <p:spPr bwMode="auto">
            <a:xfrm>
              <a:off x="7045224" y="3534259"/>
              <a:ext cx="4137667" cy="66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8" name="TextBox 29"/>
            <p:cNvSpPr txBox="1">
              <a:spLocks noChangeArrowheads="1"/>
            </p:cNvSpPr>
            <p:nvPr/>
          </p:nvSpPr>
          <p:spPr bwMode="auto">
            <a:xfrm>
              <a:off x="7045224" y="2827643"/>
              <a:ext cx="4137667" cy="66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9903391" y="2653341"/>
            <a:ext cx="2142559" cy="2236662"/>
            <a:chOff x="7045224" y="2078155"/>
            <a:chExt cx="4137667" cy="2121798"/>
          </a:xfrm>
        </p:grpSpPr>
        <p:sp>
          <p:nvSpPr>
            <p:cNvPr id="33813" name="TextBox 31"/>
            <p:cNvSpPr txBox="1">
              <a:spLocks noChangeArrowheads="1"/>
            </p:cNvSpPr>
            <p:nvPr/>
          </p:nvSpPr>
          <p:spPr bwMode="auto">
            <a:xfrm>
              <a:off x="7045224" y="2078155"/>
              <a:ext cx="4137667" cy="66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4" name="TextBox 32"/>
            <p:cNvSpPr txBox="1">
              <a:spLocks noChangeArrowheads="1"/>
            </p:cNvSpPr>
            <p:nvPr/>
          </p:nvSpPr>
          <p:spPr bwMode="auto">
            <a:xfrm>
              <a:off x="7045224" y="3534259"/>
              <a:ext cx="4137667" cy="66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5" name="TextBox 34"/>
            <p:cNvSpPr txBox="1">
              <a:spLocks noChangeArrowheads="1"/>
            </p:cNvSpPr>
            <p:nvPr/>
          </p:nvSpPr>
          <p:spPr bwMode="auto">
            <a:xfrm>
              <a:off x="7045224" y="2827643"/>
              <a:ext cx="4137667" cy="66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728641" y="2134637"/>
            <a:ext cx="4880364" cy="3986328"/>
            <a:chOff x="3785121" y="1812417"/>
            <a:chExt cx="4627889" cy="3779783"/>
          </a:xfrm>
        </p:grpSpPr>
        <p:pic>
          <p:nvPicPr>
            <p:cNvPr id="33811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5121" y="1812417"/>
              <a:ext cx="4627889" cy="377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121695" y="1998151"/>
              <a:ext cx="3959505" cy="24844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53" y="1"/>
            <a:ext cx="12858042" cy="91639"/>
            <a:chOff x="1249363" y="80963"/>
            <a:chExt cx="6646862" cy="207963"/>
          </a:xfrm>
        </p:grpSpPr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1249363" y="80963"/>
              <a:ext cx="2216150" cy="207963"/>
            </a:xfrm>
            <a:prstGeom prst="rect">
              <a:avLst/>
            </a:prstGeom>
            <a:solidFill>
              <a:srgbClr val="166CA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3465513" y="80963"/>
              <a:ext cx="2214563" cy="20796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5680075" y="80963"/>
              <a:ext cx="2216150" cy="20796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528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7" grpId="0" animBg="1"/>
      <p:bldP spid="18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/>
          <p:cNvSpPr>
            <a:spLocks/>
          </p:cNvSpPr>
          <p:nvPr/>
        </p:nvSpPr>
        <p:spPr bwMode="auto">
          <a:xfrm>
            <a:off x="352" y="1600100"/>
            <a:ext cx="12858397" cy="5632551"/>
          </a:xfrm>
          <a:custGeom>
            <a:avLst/>
            <a:gdLst>
              <a:gd name="T0" fmla="*/ 4187 w 4187"/>
              <a:gd name="T1" fmla="*/ 722 h 722"/>
              <a:gd name="T2" fmla="*/ 0 w 4187"/>
              <a:gd name="T3" fmla="*/ 0 h 722"/>
              <a:gd name="T4" fmla="*/ 0 w 4187"/>
              <a:gd name="T5" fmla="*/ 722 h 722"/>
              <a:gd name="T6" fmla="*/ 4187 w 4187"/>
              <a:gd name="T7" fmla="*/ 722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87" h="722">
                <a:moveTo>
                  <a:pt x="4187" y="722"/>
                </a:moveTo>
                <a:lnTo>
                  <a:pt x="0" y="0"/>
                </a:lnTo>
                <a:lnTo>
                  <a:pt x="0" y="722"/>
                </a:lnTo>
                <a:lnTo>
                  <a:pt x="4187" y="722"/>
                </a:lnTo>
                <a:close/>
              </a:path>
            </a:pathLst>
          </a:custGeom>
          <a:solidFill>
            <a:srgbClr val="166CA3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53" y="1"/>
            <a:ext cx="12858042" cy="292432"/>
            <a:chOff x="1249363" y="80963"/>
            <a:chExt cx="6646862" cy="207963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249363" y="80963"/>
              <a:ext cx="2216150" cy="207963"/>
            </a:xfrm>
            <a:prstGeom prst="rect">
              <a:avLst/>
            </a:prstGeom>
            <a:solidFill>
              <a:srgbClr val="166CA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465513" y="80963"/>
              <a:ext cx="2214563" cy="20796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680075" y="80963"/>
              <a:ext cx="2216150" cy="20796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" name="Freeform 8"/>
          <p:cNvSpPr>
            <a:spLocks/>
          </p:cNvSpPr>
          <p:nvPr/>
        </p:nvSpPr>
        <p:spPr bwMode="auto">
          <a:xfrm>
            <a:off x="353" y="5593986"/>
            <a:ext cx="12858044" cy="1638666"/>
          </a:xfrm>
          <a:custGeom>
            <a:avLst/>
            <a:gdLst>
              <a:gd name="T0" fmla="*/ 0 w 4187"/>
              <a:gd name="T1" fmla="*/ 541 h 541"/>
              <a:gd name="T2" fmla="*/ 4187 w 4187"/>
              <a:gd name="T3" fmla="*/ 0 h 541"/>
              <a:gd name="T4" fmla="*/ 4187 w 4187"/>
              <a:gd name="T5" fmla="*/ 541 h 541"/>
              <a:gd name="T6" fmla="*/ 0 w 4187"/>
              <a:gd name="T7" fmla="*/ 541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87" h="541">
                <a:moveTo>
                  <a:pt x="0" y="541"/>
                </a:moveTo>
                <a:lnTo>
                  <a:pt x="4187" y="0"/>
                </a:lnTo>
                <a:lnTo>
                  <a:pt x="4187" y="541"/>
                </a:lnTo>
                <a:lnTo>
                  <a:pt x="0" y="541"/>
                </a:lnTo>
                <a:close/>
              </a:path>
            </a:pathLst>
          </a:custGeom>
          <a:solidFill>
            <a:srgbClr val="FCCC2B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353" y="3354918"/>
            <a:ext cx="12858044" cy="3877734"/>
          </a:xfrm>
          <a:custGeom>
            <a:avLst/>
            <a:gdLst>
              <a:gd name="T0" fmla="*/ 4187 w 4187"/>
              <a:gd name="T1" fmla="*/ 722 h 722"/>
              <a:gd name="T2" fmla="*/ 0 w 4187"/>
              <a:gd name="T3" fmla="*/ 0 h 722"/>
              <a:gd name="T4" fmla="*/ 0 w 4187"/>
              <a:gd name="T5" fmla="*/ 722 h 722"/>
              <a:gd name="T6" fmla="*/ 4187 w 4187"/>
              <a:gd name="T7" fmla="*/ 722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87" h="722">
                <a:moveTo>
                  <a:pt x="4187" y="722"/>
                </a:moveTo>
                <a:lnTo>
                  <a:pt x="0" y="0"/>
                </a:lnTo>
                <a:lnTo>
                  <a:pt x="0" y="722"/>
                </a:lnTo>
                <a:lnTo>
                  <a:pt x="4187" y="722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6080714" y="3096662"/>
            <a:ext cx="54374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求职</a:t>
            </a:r>
            <a:r>
              <a:rPr lang="zh-CN" altLang="en-US" sz="1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面试 </a:t>
            </a:r>
            <a:r>
              <a:rPr lang="en-US" altLang="zh-CN" sz="1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竞聘应聘 </a:t>
            </a:r>
            <a:r>
              <a:rPr lang="en-US" altLang="zh-CN" sz="1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自我</a:t>
            </a:r>
            <a:r>
              <a:rPr lang="zh-CN" alt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评价 </a:t>
            </a:r>
            <a:r>
              <a:rPr lang="en-US" altLang="zh-CN" sz="1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毕业生 </a:t>
            </a:r>
            <a:r>
              <a:rPr lang="en-US" altLang="zh-CN" sz="1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演</a:t>
            </a:r>
            <a:r>
              <a:rPr lang="zh-CN" altLang="en-US" sz="1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说演讲</a:t>
            </a:r>
            <a:endParaRPr lang="en-US" altLang="zh-CN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5421263" y="1983850"/>
            <a:ext cx="6096874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altLang="zh-CN" sz="8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altLang="zh-CN" sz="8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7536460" y="4039294"/>
            <a:ext cx="398167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2800" dirty="0" smtClean="0">
                <a:solidFill>
                  <a:schemeClr val="accent1"/>
                </a:solidFill>
                <a:cs typeface="Arial" panose="020B0604020202020204" pitchFamily="34" charset="0"/>
              </a:rPr>
              <a:t>感谢聆听，批评指导</a:t>
            </a:r>
            <a:endParaRPr lang="zh-CN" altLang="en-US" sz="28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1248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"/>
                            </p:stCondLst>
                            <p:childTnLst>
                              <p:par>
                                <p:cTn id="5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9" grpId="0" animBg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82458" y="1955325"/>
            <a:ext cx="4435021" cy="33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987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20987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5813895" y="3616325"/>
            <a:ext cx="4860273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66515" y="3324162"/>
            <a:ext cx="3466906" cy="5843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797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3797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3797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05300" y="2748495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</a:t>
            </a:r>
            <a:r>
              <a:rPr lang="zh-CN" altLang="en-US" sz="5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工作概述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05300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707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05300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49707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101277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2" grpId="0" animBg="1"/>
      <p:bldP spid="8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1682" y="1592643"/>
            <a:ext cx="2414977" cy="264027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10672" y="1592643"/>
            <a:ext cx="2414977" cy="264027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653460" y="1592643"/>
            <a:ext cx="2414977" cy="264027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491016" y="1592643"/>
            <a:ext cx="2414977" cy="2640272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477579" y="3399899"/>
            <a:ext cx="1443182" cy="15402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476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296569" y="3399899"/>
            <a:ext cx="1443182" cy="15402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476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9976913" y="3399899"/>
            <a:ext cx="1443182" cy="154028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476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7139357" y="3399899"/>
            <a:ext cx="1443182" cy="15402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476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1840098" y="4040776"/>
            <a:ext cx="7181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109001" y="5314764"/>
            <a:ext cx="2180339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945331" y="5672136"/>
            <a:ext cx="2507679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942112" y="5314764"/>
            <a:ext cx="2180339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3764321" y="5672136"/>
            <a:ext cx="2507679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6775223" y="5314764"/>
            <a:ext cx="2180339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6607109" y="5672136"/>
            <a:ext cx="2507679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9608335" y="5314764"/>
            <a:ext cx="2180339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9444665" y="5672136"/>
            <a:ext cx="2507679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4659088" y="4040776"/>
            <a:ext cx="7181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7501876" y="4040776"/>
            <a:ext cx="7181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10339432" y="4040776"/>
            <a:ext cx="7181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53" y="1"/>
            <a:ext cx="12858042" cy="91639"/>
            <a:chOff x="1249363" y="80963"/>
            <a:chExt cx="6646862" cy="207963"/>
          </a:xfrm>
        </p:grpSpPr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1249363" y="80963"/>
              <a:ext cx="2216150" cy="207963"/>
            </a:xfrm>
            <a:prstGeom prst="rect">
              <a:avLst/>
            </a:prstGeom>
            <a:solidFill>
              <a:srgbClr val="166CA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Rectangle 6"/>
            <p:cNvSpPr>
              <a:spLocks noChangeArrowheads="1"/>
            </p:cNvSpPr>
            <p:nvPr/>
          </p:nvSpPr>
          <p:spPr bwMode="auto">
            <a:xfrm>
              <a:off x="3465513" y="80963"/>
              <a:ext cx="2214563" cy="20796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Rectangle 7"/>
            <p:cNvSpPr>
              <a:spLocks noChangeArrowheads="1"/>
            </p:cNvSpPr>
            <p:nvPr/>
          </p:nvSpPr>
          <p:spPr bwMode="auto">
            <a:xfrm>
              <a:off x="5680075" y="80963"/>
              <a:ext cx="2216150" cy="20796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068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40" grpId="0" animBg="1"/>
      <p:bldP spid="41" grpId="0" animBg="1"/>
      <p:bldP spid="14" grpId="0" animBg="1"/>
      <p:bldP spid="15" grpId="0" animBg="1"/>
      <p:bldP spid="16" grpId="0" animBg="1"/>
      <p:bldP spid="17" grpId="0" animBg="1"/>
      <p:bldP spid="24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286225" y="3547552"/>
            <a:ext cx="379284" cy="36850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1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286227" y="3033946"/>
            <a:ext cx="4374190" cy="663736"/>
            <a:chOff x="643467" y="1947984"/>
            <a:chExt cx="4045562" cy="629355"/>
          </a:xfrm>
        </p:grpSpPr>
        <p:sp>
          <p:nvSpPr>
            <p:cNvPr id="31" name="Right Arrow 30"/>
            <p:cNvSpPr/>
            <p:nvPr/>
          </p:nvSpPr>
          <p:spPr>
            <a:xfrm>
              <a:off x="1003098" y="1947984"/>
              <a:ext cx="3685931" cy="629355"/>
            </a:xfrm>
            <a:prstGeom prst="rightArrow">
              <a:avLst>
                <a:gd name="adj1" fmla="val 54891"/>
                <a:gd name="adj2" fmla="val 5815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0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lowchart: Manual Operation 35"/>
            <p:cNvSpPr/>
            <p:nvPr/>
          </p:nvSpPr>
          <p:spPr>
            <a:xfrm rot="10800000">
              <a:off x="643467" y="2089868"/>
              <a:ext cx="1123849" cy="345114"/>
            </a:xfrm>
            <a:prstGeom prst="flowChartManualOperati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0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760325" y="4211288"/>
            <a:ext cx="379281" cy="30213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1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760326" y="3697684"/>
            <a:ext cx="3618822" cy="663737"/>
            <a:chOff x="1093007" y="2577339"/>
            <a:chExt cx="3431368" cy="629356"/>
          </a:xfrm>
        </p:grpSpPr>
        <p:sp>
          <p:nvSpPr>
            <p:cNvPr id="43" name="Right Arrow 42"/>
            <p:cNvSpPr/>
            <p:nvPr/>
          </p:nvSpPr>
          <p:spPr>
            <a:xfrm>
              <a:off x="1452637" y="2577339"/>
              <a:ext cx="3071738" cy="629356"/>
            </a:xfrm>
            <a:prstGeom prst="rightArrow">
              <a:avLst>
                <a:gd name="adj1" fmla="val 54891"/>
                <a:gd name="adj2" fmla="val 5815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0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lowchart: Manual Operation 43"/>
            <p:cNvSpPr/>
            <p:nvPr/>
          </p:nvSpPr>
          <p:spPr>
            <a:xfrm rot="10800000">
              <a:off x="1093007" y="2719223"/>
              <a:ext cx="1123849" cy="345115"/>
            </a:xfrm>
            <a:prstGeom prst="flowChartManualOperat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0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3246423" y="4863004"/>
            <a:ext cx="367280" cy="23696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1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234422" y="4349400"/>
            <a:ext cx="2883546" cy="663737"/>
            <a:chOff x="-982317" y="1123950"/>
            <a:chExt cx="3986335" cy="1066800"/>
          </a:xfrm>
        </p:grpSpPr>
        <p:sp>
          <p:nvSpPr>
            <p:cNvPr id="49" name="Right Arrow 48"/>
            <p:cNvSpPr/>
            <p:nvPr/>
          </p:nvSpPr>
          <p:spPr>
            <a:xfrm>
              <a:off x="-372717" y="1123950"/>
              <a:ext cx="3376735" cy="1066800"/>
            </a:xfrm>
            <a:prstGeom prst="rightArrow">
              <a:avLst>
                <a:gd name="adj1" fmla="val 54891"/>
                <a:gd name="adj2" fmla="val 5815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0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lowchart: Manual Operation 49"/>
            <p:cNvSpPr/>
            <p:nvPr/>
          </p:nvSpPr>
          <p:spPr>
            <a:xfrm rot="10800000">
              <a:off x="-982317" y="1364453"/>
              <a:ext cx="1905000" cy="584993"/>
            </a:xfrm>
            <a:prstGeom prst="flowChartManualOperati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0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3720521" y="5517644"/>
            <a:ext cx="379279" cy="17150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1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720522" y="5004038"/>
            <a:ext cx="2173084" cy="663737"/>
            <a:chOff x="304800" y="1123950"/>
            <a:chExt cx="3492723" cy="1066800"/>
          </a:xfrm>
          <a:solidFill>
            <a:schemeClr val="accent4"/>
          </a:solidFill>
        </p:grpSpPr>
        <p:sp>
          <p:nvSpPr>
            <p:cNvPr id="54" name="Right Arrow 53"/>
            <p:cNvSpPr/>
            <p:nvPr/>
          </p:nvSpPr>
          <p:spPr>
            <a:xfrm>
              <a:off x="1143000" y="1123950"/>
              <a:ext cx="2654523" cy="1066800"/>
            </a:xfrm>
            <a:prstGeom prst="rightArrow">
              <a:avLst>
                <a:gd name="adj1" fmla="val 54891"/>
                <a:gd name="adj2" fmla="val 5815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0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lowchart: Manual Operation 54"/>
            <p:cNvSpPr/>
            <p:nvPr/>
          </p:nvSpPr>
          <p:spPr>
            <a:xfrm rot="10800000">
              <a:off x="304800" y="1364453"/>
              <a:ext cx="1905000" cy="584993"/>
            </a:xfrm>
            <a:prstGeom prst="flowChartManualOperat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0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8" name="Footer Text"/>
          <p:cNvSpPr txBox="1"/>
          <p:nvPr/>
        </p:nvSpPr>
        <p:spPr>
          <a:xfrm>
            <a:off x="986711" y="2006115"/>
            <a:ext cx="10987802" cy="282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 Placeholder 3"/>
          <p:cNvSpPr txBox="1">
            <a:spLocks/>
          </p:cNvSpPr>
          <p:nvPr/>
        </p:nvSpPr>
        <p:spPr>
          <a:xfrm>
            <a:off x="6053283" y="3219751"/>
            <a:ext cx="456455" cy="29213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372">
              <a:spcBef>
                <a:spcPct val="20000"/>
              </a:spcBef>
              <a:defRPr/>
            </a:pPr>
            <a:r>
              <a:rPr lang="en-US" sz="18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2" name="Text Placeholder 3"/>
          <p:cNvSpPr txBox="1">
            <a:spLocks/>
          </p:cNvSpPr>
          <p:nvPr/>
        </p:nvSpPr>
        <p:spPr>
          <a:xfrm>
            <a:off x="5761969" y="3879304"/>
            <a:ext cx="456455" cy="29213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372">
              <a:spcBef>
                <a:spcPct val="20000"/>
              </a:spcBef>
              <a:defRPr/>
            </a:pPr>
            <a:r>
              <a:rPr lang="en-US" sz="18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63" name="Text Placeholder 3"/>
          <p:cNvSpPr txBox="1">
            <a:spLocks/>
          </p:cNvSpPr>
          <p:nvPr/>
        </p:nvSpPr>
        <p:spPr>
          <a:xfrm>
            <a:off x="5403392" y="4534783"/>
            <a:ext cx="456455" cy="29213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372">
              <a:spcBef>
                <a:spcPct val="20000"/>
              </a:spcBef>
              <a:defRPr/>
            </a:pPr>
            <a:r>
              <a:rPr lang="en-US" sz="18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64" name="Text Placeholder 3"/>
          <p:cNvSpPr txBox="1">
            <a:spLocks/>
          </p:cNvSpPr>
          <p:nvPr/>
        </p:nvSpPr>
        <p:spPr>
          <a:xfrm>
            <a:off x="5281101" y="5184383"/>
            <a:ext cx="456455" cy="29213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372">
              <a:spcBef>
                <a:spcPct val="20000"/>
              </a:spcBef>
              <a:defRPr/>
            </a:pPr>
            <a:r>
              <a:rPr lang="en-US" sz="18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grpSp>
        <p:nvGrpSpPr>
          <p:cNvPr id="70" name="Group 39"/>
          <p:cNvGrpSpPr/>
          <p:nvPr/>
        </p:nvGrpSpPr>
        <p:grpSpPr>
          <a:xfrm>
            <a:off x="7250121" y="3899456"/>
            <a:ext cx="2138152" cy="648987"/>
            <a:chOff x="885153" y="2451246"/>
            <a:chExt cx="2621653" cy="615372"/>
          </a:xfrm>
        </p:grpSpPr>
        <p:sp>
          <p:nvSpPr>
            <p:cNvPr id="71" name="TextBox 70"/>
            <p:cNvSpPr txBox="1"/>
            <p:nvPr/>
          </p:nvSpPr>
          <p:spPr>
            <a:xfrm>
              <a:off x="1876552" y="2451246"/>
              <a:ext cx="1630254" cy="24514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85153" y="2659265"/>
              <a:ext cx="2621653" cy="40735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964372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6" name="Group 40"/>
          <p:cNvGrpSpPr/>
          <p:nvPr/>
        </p:nvGrpSpPr>
        <p:grpSpPr>
          <a:xfrm>
            <a:off x="7250121" y="5400600"/>
            <a:ext cx="2138152" cy="648644"/>
            <a:chOff x="885152" y="3469218"/>
            <a:chExt cx="2621653" cy="615042"/>
          </a:xfrm>
        </p:grpSpPr>
        <p:sp>
          <p:nvSpPr>
            <p:cNvPr id="77" name="TextBox 76"/>
            <p:cNvSpPr txBox="1"/>
            <p:nvPr/>
          </p:nvSpPr>
          <p:spPr>
            <a:xfrm>
              <a:off x="1965861" y="3469218"/>
              <a:ext cx="1540944" cy="20428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/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85152" y="3676910"/>
              <a:ext cx="2621653" cy="40735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964372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1" name="Group 32"/>
          <p:cNvGrpSpPr/>
          <p:nvPr/>
        </p:nvGrpSpPr>
        <p:grpSpPr>
          <a:xfrm>
            <a:off x="7227065" y="3160684"/>
            <a:ext cx="2161210" cy="648992"/>
            <a:chOff x="5638262" y="1443119"/>
            <a:chExt cx="2649925" cy="615376"/>
          </a:xfrm>
        </p:grpSpPr>
        <p:sp>
          <p:nvSpPr>
            <p:cNvPr id="82" name="TextBox 81"/>
            <p:cNvSpPr txBox="1"/>
            <p:nvPr/>
          </p:nvSpPr>
          <p:spPr>
            <a:xfrm>
              <a:off x="6747243" y="1443119"/>
              <a:ext cx="1540944" cy="245141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638262" y="1651142"/>
              <a:ext cx="2649923" cy="40735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964372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68"/>
          <p:cNvGrpSpPr>
            <a:grpSpLocks noChangeAspect="1"/>
          </p:cNvGrpSpPr>
          <p:nvPr/>
        </p:nvGrpSpPr>
        <p:grpSpPr>
          <a:xfrm>
            <a:off x="9660059" y="3916325"/>
            <a:ext cx="528751" cy="513609"/>
            <a:chOff x="6595471" y="2476529"/>
            <a:chExt cx="723797" cy="703077"/>
          </a:xfrm>
        </p:grpSpPr>
        <p:sp>
          <p:nvSpPr>
            <p:cNvPr id="86" name="Oval 85"/>
            <p:cNvSpPr/>
            <p:nvPr/>
          </p:nvSpPr>
          <p:spPr>
            <a:xfrm>
              <a:off x="6595471" y="2476529"/>
              <a:ext cx="723797" cy="7030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953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Freeform 245"/>
            <p:cNvSpPr>
              <a:spLocks/>
            </p:cNvSpPr>
            <p:nvPr/>
          </p:nvSpPr>
          <p:spPr bwMode="auto">
            <a:xfrm>
              <a:off x="6791563" y="2662261"/>
              <a:ext cx="331612" cy="331612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0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9" name="Group 69"/>
          <p:cNvGrpSpPr>
            <a:grpSpLocks noChangeAspect="1"/>
          </p:cNvGrpSpPr>
          <p:nvPr/>
        </p:nvGrpSpPr>
        <p:grpSpPr>
          <a:xfrm>
            <a:off x="9660059" y="5402236"/>
            <a:ext cx="528751" cy="513609"/>
            <a:chOff x="6595471" y="3484651"/>
            <a:chExt cx="723797" cy="703077"/>
          </a:xfrm>
        </p:grpSpPr>
        <p:sp>
          <p:nvSpPr>
            <p:cNvPr id="91" name="Oval 90"/>
            <p:cNvSpPr/>
            <p:nvPr/>
          </p:nvSpPr>
          <p:spPr>
            <a:xfrm>
              <a:off x="6595471" y="3484651"/>
              <a:ext cx="723797" cy="70307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3375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Freeform 91"/>
            <p:cNvSpPr>
              <a:spLocks noEditPoints="1"/>
            </p:cNvSpPr>
            <p:nvPr/>
          </p:nvSpPr>
          <p:spPr bwMode="auto">
            <a:xfrm>
              <a:off x="6809049" y="3619502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0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1" name="Group 67"/>
          <p:cNvGrpSpPr>
            <a:grpSpLocks noChangeAspect="1"/>
          </p:cNvGrpSpPr>
          <p:nvPr/>
        </p:nvGrpSpPr>
        <p:grpSpPr>
          <a:xfrm>
            <a:off x="9660059" y="3173370"/>
            <a:ext cx="528751" cy="513609"/>
            <a:chOff x="8049780" y="1468406"/>
            <a:chExt cx="723797" cy="703077"/>
          </a:xfrm>
        </p:grpSpPr>
        <p:sp>
          <p:nvSpPr>
            <p:cNvPr id="112" name="Oval 111"/>
            <p:cNvSpPr/>
            <p:nvPr/>
          </p:nvSpPr>
          <p:spPr>
            <a:xfrm>
              <a:off x="8049780" y="1468406"/>
              <a:ext cx="723797" cy="7030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531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" name="Freeform 217"/>
            <p:cNvSpPr>
              <a:spLocks noEditPoints="1"/>
            </p:cNvSpPr>
            <p:nvPr/>
          </p:nvSpPr>
          <p:spPr bwMode="auto">
            <a:xfrm>
              <a:off x="8222238" y="1677864"/>
              <a:ext cx="378880" cy="284161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53"/>
                </a:cxn>
                <a:cxn ang="0">
                  <a:pos x="78" y="53"/>
                </a:cxn>
                <a:cxn ang="0">
                  <a:pos x="78" y="58"/>
                </a:cxn>
                <a:cxn ang="0">
                  <a:pos x="73" y="22"/>
                </a:cxn>
                <a:cxn ang="0">
                  <a:pos x="71" y="23"/>
                </a:cxn>
                <a:cxn ang="0">
                  <a:pos x="66" y="18"/>
                </a:cxn>
                <a:cxn ang="0">
                  <a:pos x="42" y="42"/>
                </a:cxn>
                <a:cxn ang="0">
                  <a:pos x="40" y="42"/>
                </a:cxn>
                <a:cxn ang="0">
                  <a:pos x="31" y="34"/>
                </a:cxn>
                <a:cxn ang="0">
                  <a:pos x="16" y="49"/>
                </a:cxn>
                <a:cxn ang="0">
                  <a:pos x="8" y="4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41" y="29"/>
                </a:cxn>
                <a:cxn ang="0">
                  <a:pos x="59" y="11"/>
                </a:cxn>
                <a:cxn ang="0">
                  <a:pos x="54" y="6"/>
                </a:cxn>
                <a:cxn ang="0">
                  <a:pos x="55" y="4"/>
                </a:cxn>
                <a:cxn ang="0">
                  <a:pos x="71" y="4"/>
                </a:cxn>
                <a:cxn ang="0">
                  <a:pos x="73" y="6"/>
                </a:cxn>
                <a:cxn ang="0">
                  <a:pos x="73" y="22"/>
                </a:cxn>
              </a:cxnLst>
              <a:rect l="0" t="0" r="r" b="b"/>
              <a:pathLst>
                <a:path w="78" h="58">
                  <a:moveTo>
                    <a:pt x="78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78" y="58"/>
                  </a:lnTo>
                  <a:close/>
                  <a:moveTo>
                    <a:pt x="73" y="22"/>
                  </a:moveTo>
                  <a:cubicBezTo>
                    <a:pt x="73" y="23"/>
                    <a:pt x="71" y="24"/>
                    <a:pt x="71" y="23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3"/>
                    <a:pt x="41" y="43"/>
                    <a:pt x="40" y="42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4" y="4"/>
                    <a:pt x="55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3" y="5"/>
                    <a:pt x="73" y="6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0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4" name="Group 36"/>
          <p:cNvGrpSpPr/>
          <p:nvPr/>
        </p:nvGrpSpPr>
        <p:grpSpPr>
          <a:xfrm>
            <a:off x="7227065" y="4638027"/>
            <a:ext cx="2161208" cy="672987"/>
            <a:chOff x="5638262" y="2428485"/>
            <a:chExt cx="2649923" cy="638129"/>
          </a:xfrm>
        </p:grpSpPr>
        <p:sp>
          <p:nvSpPr>
            <p:cNvPr id="115" name="TextBox 114"/>
            <p:cNvSpPr txBox="1"/>
            <p:nvPr/>
          </p:nvSpPr>
          <p:spPr>
            <a:xfrm>
              <a:off x="6747241" y="2428485"/>
              <a:ext cx="1540944" cy="20428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/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638262" y="2659261"/>
              <a:ext cx="2649923" cy="40735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964372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75"/>
          <p:cNvGrpSpPr>
            <a:grpSpLocks noChangeAspect="1"/>
          </p:cNvGrpSpPr>
          <p:nvPr/>
        </p:nvGrpSpPr>
        <p:grpSpPr>
          <a:xfrm>
            <a:off x="9660059" y="4659280"/>
            <a:ext cx="528751" cy="513609"/>
            <a:chOff x="8049780" y="2476530"/>
            <a:chExt cx="723797" cy="703077"/>
          </a:xfrm>
        </p:grpSpPr>
        <p:sp>
          <p:nvSpPr>
            <p:cNvPr id="118" name="Oval 117"/>
            <p:cNvSpPr/>
            <p:nvPr/>
          </p:nvSpPr>
          <p:spPr>
            <a:xfrm>
              <a:off x="8049780" y="2476530"/>
              <a:ext cx="723797" cy="70307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953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Freeform 56"/>
            <p:cNvSpPr>
              <a:spLocks noEditPoints="1"/>
            </p:cNvSpPr>
            <p:nvPr/>
          </p:nvSpPr>
          <p:spPr bwMode="auto">
            <a:xfrm>
              <a:off x="8238857" y="2655247"/>
              <a:ext cx="345642" cy="345642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0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353" y="1"/>
            <a:ext cx="12858042" cy="91639"/>
            <a:chOff x="1249363" y="80963"/>
            <a:chExt cx="6646862" cy="207963"/>
          </a:xfrm>
        </p:grpSpPr>
        <p:sp>
          <p:nvSpPr>
            <p:cNvPr id="65" name="Rectangle 5"/>
            <p:cNvSpPr>
              <a:spLocks noChangeArrowheads="1"/>
            </p:cNvSpPr>
            <p:nvPr/>
          </p:nvSpPr>
          <p:spPr bwMode="auto">
            <a:xfrm>
              <a:off x="1249363" y="80963"/>
              <a:ext cx="2216150" cy="207963"/>
            </a:xfrm>
            <a:prstGeom prst="rect">
              <a:avLst/>
            </a:prstGeom>
            <a:solidFill>
              <a:srgbClr val="166CA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Rectangle 6"/>
            <p:cNvSpPr>
              <a:spLocks noChangeArrowheads="1"/>
            </p:cNvSpPr>
            <p:nvPr/>
          </p:nvSpPr>
          <p:spPr bwMode="auto">
            <a:xfrm>
              <a:off x="3465513" y="80963"/>
              <a:ext cx="2214563" cy="20796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Rectangle 7"/>
            <p:cNvSpPr>
              <a:spLocks noChangeArrowheads="1"/>
            </p:cNvSpPr>
            <p:nvPr/>
          </p:nvSpPr>
          <p:spPr bwMode="auto">
            <a:xfrm>
              <a:off x="5680075" y="80963"/>
              <a:ext cx="2216150" cy="20796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375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47" grpId="0" animBg="1"/>
      <p:bldP spid="52" grpId="0" animBg="1"/>
      <p:bldP spid="58" grpId="0"/>
      <p:bldP spid="61" grpId="0"/>
      <p:bldP spid="62" grpId="0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/>
          </p:nvPr>
        </p:nvGraphicFramePr>
        <p:xfrm>
          <a:off x="1825773" y="2225084"/>
          <a:ext cx="2387606" cy="238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4518" name="AutoShape 6"/>
          <p:cNvSpPr>
            <a:spLocks/>
          </p:cNvSpPr>
          <p:nvPr/>
        </p:nvSpPr>
        <p:spPr bwMode="auto">
          <a:xfrm>
            <a:off x="2236143" y="2673506"/>
            <a:ext cx="1527321" cy="1527321"/>
          </a:xfrm>
          <a:custGeom>
            <a:avLst/>
            <a:gdLst>
              <a:gd name="T0" fmla="*/ 1624724 w 19679"/>
              <a:gd name="T1" fmla="*/ 1783415 h 19679"/>
              <a:gd name="T2" fmla="*/ 1624724 w 19679"/>
              <a:gd name="T3" fmla="*/ 1783415 h 19679"/>
              <a:gd name="T4" fmla="*/ 1624724 w 19679"/>
              <a:gd name="T5" fmla="*/ 1783415 h 19679"/>
              <a:gd name="T6" fmla="*/ 1624724 w 19679"/>
              <a:gd name="T7" fmla="*/ 178341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3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19" name="AutoShape 7"/>
          <p:cNvSpPr>
            <a:spLocks/>
          </p:cNvSpPr>
          <p:nvPr/>
        </p:nvSpPr>
        <p:spPr bwMode="auto">
          <a:xfrm>
            <a:off x="2109300" y="4706683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0" name="AutoShape 8"/>
          <p:cNvSpPr>
            <a:spLocks/>
          </p:cNvSpPr>
          <p:nvPr/>
        </p:nvSpPr>
        <p:spPr bwMode="auto">
          <a:xfrm>
            <a:off x="2109300" y="4958891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9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>
            <p:extLst/>
          </p:nvPr>
        </p:nvGraphicFramePr>
        <p:xfrm>
          <a:off x="4158913" y="2256421"/>
          <a:ext cx="2356269" cy="2356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4522" name="AutoShape 10"/>
          <p:cNvSpPr>
            <a:spLocks/>
          </p:cNvSpPr>
          <p:nvPr/>
        </p:nvSpPr>
        <p:spPr bwMode="auto">
          <a:xfrm>
            <a:off x="4573758" y="2680221"/>
            <a:ext cx="1526576" cy="1527321"/>
          </a:xfrm>
          <a:custGeom>
            <a:avLst/>
            <a:gdLst>
              <a:gd name="T0" fmla="*/ 1623930 w 19679"/>
              <a:gd name="T1" fmla="*/ 1783414 h 19679"/>
              <a:gd name="T2" fmla="*/ 1623930 w 19679"/>
              <a:gd name="T3" fmla="*/ 1783414 h 19679"/>
              <a:gd name="T4" fmla="*/ 1623930 w 19679"/>
              <a:gd name="T5" fmla="*/ 1783414 h 19679"/>
              <a:gd name="T6" fmla="*/ 1623930 w 19679"/>
              <a:gd name="T7" fmla="*/ 178341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3" name="AutoShape 11"/>
          <p:cNvSpPr>
            <a:spLocks/>
          </p:cNvSpPr>
          <p:nvPr/>
        </p:nvSpPr>
        <p:spPr bwMode="auto">
          <a:xfrm>
            <a:off x="4446916" y="4706683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4" name="AutoShape 12"/>
          <p:cNvSpPr>
            <a:spLocks/>
          </p:cNvSpPr>
          <p:nvPr/>
        </p:nvSpPr>
        <p:spPr bwMode="auto">
          <a:xfrm>
            <a:off x="4446916" y="4958891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9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4" name="Object 13"/>
          <p:cNvGraphicFramePr>
            <a:graphicFrameLocks noChangeAspect="1"/>
          </p:cNvGraphicFramePr>
          <p:nvPr>
            <p:extLst/>
          </p:nvPr>
        </p:nvGraphicFramePr>
        <p:xfrm>
          <a:off x="6423406" y="2254927"/>
          <a:ext cx="2359254" cy="2359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4526" name="AutoShape 14"/>
          <p:cNvSpPr>
            <a:spLocks/>
          </p:cNvSpPr>
          <p:nvPr/>
        </p:nvSpPr>
        <p:spPr bwMode="auto">
          <a:xfrm>
            <a:off x="6839000" y="2680221"/>
            <a:ext cx="1527321" cy="1527321"/>
          </a:xfrm>
          <a:custGeom>
            <a:avLst/>
            <a:gdLst>
              <a:gd name="T0" fmla="*/ 1624723 w 19679"/>
              <a:gd name="T1" fmla="*/ 1783414 h 19679"/>
              <a:gd name="T2" fmla="*/ 1624723 w 19679"/>
              <a:gd name="T3" fmla="*/ 1783414 h 19679"/>
              <a:gd name="T4" fmla="*/ 1624723 w 19679"/>
              <a:gd name="T5" fmla="*/ 1783414 h 19679"/>
              <a:gd name="T6" fmla="*/ 1624723 w 19679"/>
              <a:gd name="T7" fmla="*/ 178341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7" name="AutoShape 15"/>
          <p:cNvSpPr>
            <a:spLocks/>
          </p:cNvSpPr>
          <p:nvPr/>
        </p:nvSpPr>
        <p:spPr bwMode="auto">
          <a:xfrm>
            <a:off x="6712903" y="4706683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8" name="AutoShape 16"/>
          <p:cNvSpPr>
            <a:spLocks/>
          </p:cNvSpPr>
          <p:nvPr/>
        </p:nvSpPr>
        <p:spPr bwMode="auto">
          <a:xfrm>
            <a:off x="6712903" y="4958891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9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>
            <p:extLst/>
          </p:nvPr>
        </p:nvGraphicFramePr>
        <p:xfrm>
          <a:off x="8645372" y="2222098"/>
          <a:ext cx="2424913" cy="2424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4530" name="AutoShape 18"/>
          <p:cNvSpPr>
            <a:spLocks/>
          </p:cNvSpPr>
          <p:nvPr/>
        </p:nvSpPr>
        <p:spPr bwMode="auto">
          <a:xfrm>
            <a:off x="9094541" y="2663060"/>
            <a:ext cx="1527321" cy="1527321"/>
          </a:xfrm>
          <a:custGeom>
            <a:avLst/>
            <a:gdLst>
              <a:gd name="T0" fmla="*/ 1624724 w 19679"/>
              <a:gd name="T1" fmla="*/ 1783415 h 19679"/>
              <a:gd name="T2" fmla="*/ 1624724 w 19679"/>
              <a:gd name="T3" fmla="*/ 1783415 h 19679"/>
              <a:gd name="T4" fmla="*/ 1624724 w 19679"/>
              <a:gd name="T5" fmla="*/ 1783415 h 19679"/>
              <a:gd name="T6" fmla="*/ 1624724 w 19679"/>
              <a:gd name="T7" fmla="*/ 178341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31" name="AutoShape 19"/>
          <p:cNvSpPr>
            <a:spLocks/>
          </p:cNvSpPr>
          <p:nvPr/>
        </p:nvSpPr>
        <p:spPr bwMode="auto">
          <a:xfrm>
            <a:off x="8967698" y="4706683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32" name="AutoShape 20"/>
          <p:cNvSpPr>
            <a:spLocks/>
          </p:cNvSpPr>
          <p:nvPr/>
        </p:nvSpPr>
        <p:spPr bwMode="auto">
          <a:xfrm>
            <a:off x="8967698" y="4958891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9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4533" name="Group 21"/>
          <p:cNvGrpSpPr>
            <a:grpSpLocks/>
          </p:cNvGrpSpPr>
          <p:nvPr/>
        </p:nvGrpSpPr>
        <p:grpSpPr bwMode="auto">
          <a:xfrm>
            <a:off x="2753209" y="3197286"/>
            <a:ext cx="7353826" cy="459614"/>
            <a:chOff x="0" y="-1"/>
            <a:chExt cx="15646569" cy="977781"/>
          </a:xfrm>
        </p:grpSpPr>
        <p:sp>
          <p:nvSpPr>
            <p:cNvPr id="64534" name="AutoShape 22"/>
            <p:cNvSpPr>
              <a:spLocks/>
            </p:cNvSpPr>
            <p:nvPr/>
          </p:nvSpPr>
          <p:spPr bwMode="auto">
            <a:xfrm>
              <a:off x="5087992" y="63491"/>
              <a:ext cx="889010" cy="888892"/>
            </a:xfrm>
            <a:custGeom>
              <a:avLst/>
              <a:gdLst>
                <a:gd name="T0" fmla="*/ 444505 w 21376"/>
                <a:gd name="T1" fmla="*/ 444446 h 21600"/>
                <a:gd name="T2" fmla="*/ 444505 w 21376"/>
                <a:gd name="T3" fmla="*/ 444446 h 21600"/>
                <a:gd name="T4" fmla="*/ 444505 w 21376"/>
                <a:gd name="T5" fmla="*/ 444446 h 21600"/>
                <a:gd name="T6" fmla="*/ 444505 w 21376"/>
                <a:gd name="T7" fmla="*/ 4444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5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535" name="AutoShape 23"/>
            <p:cNvSpPr>
              <a:spLocks/>
            </p:cNvSpPr>
            <p:nvPr/>
          </p:nvSpPr>
          <p:spPr bwMode="auto">
            <a:xfrm>
              <a:off x="9966433" y="-1"/>
              <a:ext cx="889010" cy="888892"/>
            </a:xfrm>
            <a:custGeom>
              <a:avLst/>
              <a:gdLst>
                <a:gd name="T0" fmla="*/ 444505 w 21600"/>
                <a:gd name="T1" fmla="*/ 444425 h 21579"/>
                <a:gd name="T2" fmla="*/ 444505 w 21600"/>
                <a:gd name="T3" fmla="*/ 444425 h 21579"/>
                <a:gd name="T4" fmla="*/ 444505 w 21600"/>
                <a:gd name="T5" fmla="*/ 444425 h 21579"/>
                <a:gd name="T6" fmla="*/ 444505 w 21600"/>
                <a:gd name="T7" fmla="*/ 444425 h 215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79">
                  <a:moveTo>
                    <a:pt x="21600" y="9391"/>
                  </a:moveTo>
                  <a:cubicBezTo>
                    <a:pt x="21600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7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600" y="8895"/>
                    <a:pt x="21600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8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536" name="AutoShape 24"/>
            <p:cNvSpPr>
              <a:spLocks/>
            </p:cNvSpPr>
            <p:nvPr/>
          </p:nvSpPr>
          <p:spPr bwMode="auto">
            <a:xfrm>
              <a:off x="14757559" y="41269"/>
              <a:ext cx="889010" cy="777780"/>
            </a:xfrm>
            <a:custGeom>
              <a:avLst/>
              <a:gdLst>
                <a:gd name="T0" fmla="*/ 444505 w 21600"/>
                <a:gd name="T1" fmla="*/ 388890 h 21600"/>
                <a:gd name="T2" fmla="*/ 444505 w 21600"/>
                <a:gd name="T3" fmla="*/ 388890 h 21600"/>
                <a:gd name="T4" fmla="*/ 444505 w 21600"/>
                <a:gd name="T5" fmla="*/ 388890 h 21600"/>
                <a:gd name="T6" fmla="*/ 444505 w 21600"/>
                <a:gd name="T7" fmla="*/ 3888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6" y="161"/>
                    <a:pt x="21208" y="481"/>
                  </a:cubicBezTo>
                  <a:cubicBezTo>
                    <a:pt x="21470" y="798"/>
                    <a:pt x="21600" y="1177"/>
                    <a:pt x="21600" y="1618"/>
                  </a:cubicBezTo>
                  <a:lnTo>
                    <a:pt x="21600" y="19981"/>
                  </a:lnTo>
                  <a:cubicBezTo>
                    <a:pt x="21600" y="20422"/>
                    <a:pt x="21470" y="20801"/>
                    <a:pt x="21208" y="21121"/>
                  </a:cubicBezTo>
                  <a:cubicBezTo>
                    <a:pt x="20946" y="21441"/>
                    <a:pt x="20630" y="21600"/>
                    <a:pt x="20263" y="21600"/>
                  </a:cubicBezTo>
                  <a:lnTo>
                    <a:pt x="1346" y="21600"/>
                  </a:lnTo>
                  <a:cubicBezTo>
                    <a:pt x="979" y="21600"/>
                    <a:pt x="663" y="21441"/>
                    <a:pt x="399" y="21121"/>
                  </a:cubicBezTo>
                  <a:cubicBezTo>
                    <a:pt x="132" y="20801"/>
                    <a:pt x="0" y="20422"/>
                    <a:pt x="0" y="19981"/>
                  </a:cubicBezTo>
                  <a:lnTo>
                    <a:pt x="0" y="1618"/>
                  </a:lnTo>
                  <a:cubicBezTo>
                    <a:pt x="0" y="1177"/>
                    <a:pt x="132" y="798"/>
                    <a:pt x="399" y="481"/>
                  </a:cubicBezTo>
                  <a:cubicBezTo>
                    <a:pt x="663" y="161"/>
                    <a:pt x="979" y="0"/>
                    <a:pt x="1346" y="0"/>
                  </a:cubicBezTo>
                  <a:lnTo>
                    <a:pt x="20263" y="0"/>
                  </a:lnTo>
                  <a:close/>
                  <a:moveTo>
                    <a:pt x="19805" y="2252"/>
                  </a:moveTo>
                  <a:lnTo>
                    <a:pt x="8590" y="2252"/>
                  </a:lnTo>
                  <a:lnTo>
                    <a:pt x="8426" y="3545"/>
                  </a:lnTo>
                  <a:lnTo>
                    <a:pt x="1804" y="3545"/>
                  </a:lnTo>
                  <a:lnTo>
                    <a:pt x="1804" y="5501"/>
                  </a:lnTo>
                  <a:lnTo>
                    <a:pt x="19805" y="5501"/>
                  </a:lnTo>
                  <a:lnTo>
                    <a:pt x="19805" y="2252"/>
                  </a:lnTo>
                  <a:close/>
                  <a:moveTo>
                    <a:pt x="19805" y="17746"/>
                  </a:moveTo>
                  <a:lnTo>
                    <a:pt x="1804" y="17746"/>
                  </a:lnTo>
                  <a:lnTo>
                    <a:pt x="1804" y="19350"/>
                  </a:lnTo>
                  <a:lnTo>
                    <a:pt x="19805" y="19350"/>
                  </a:lnTo>
                  <a:lnTo>
                    <a:pt x="19805" y="17746"/>
                  </a:lnTo>
                  <a:close/>
                  <a:moveTo>
                    <a:pt x="3116" y="2743"/>
                  </a:moveTo>
                  <a:lnTo>
                    <a:pt x="6820" y="2743"/>
                  </a:lnTo>
                  <a:lnTo>
                    <a:pt x="6820" y="1436"/>
                  </a:lnTo>
                  <a:lnTo>
                    <a:pt x="3116" y="1436"/>
                  </a:lnTo>
                  <a:lnTo>
                    <a:pt x="3116" y="2743"/>
                  </a:lnTo>
                  <a:close/>
                  <a:moveTo>
                    <a:pt x="6529" y="11631"/>
                  </a:moveTo>
                  <a:cubicBezTo>
                    <a:pt x="6529" y="12342"/>
                    <a:pt x="6639" y="13011"/>
                    <a:pt x="6862" y="13634"/>
                  </a:cubicBezTo>
                  <a:cubicBezTo>
                    <a:pt x="7084" y="14257"/>
                    <a:pt x="7388" y="14800"/>
                    <a:pt x="7775" y="15264"/>
                  </a:cubicBezTo>
                  <a:cubicBezTo>
                    <a:pt x="8162" y="15731"/>
                    <a:pt x="8617" y="16095"/>
                    <a:pt x="9134" y="16359"/>
                  </a:cubicBezTo>
                  <a:cubicBezTo>
                    <a:pt x="9655" y="16630"/>
                    <a:pt x="10211" y="16762"/>
                    <a:pt x="10806" y="16762"/>
                  </a:cubicBezTo>
                  <a:cubicBezTo>
                    <a:pt x="11398" y="16762"/>
                    <a:pt x="11954" y="16630"/>
                    <a:pt x="12470" y="16359"/>
                  </a:cubicBezTo>
                  <a:cubicBezTo>
                    <a:pt x="12984" y="16095"/>
                    <a:pt x="13435" y="15731"/>
                    <a:pt x="13824" y="15264"/>
                  </a:cubicBezTo>
                  <a:cubicBezTo>
                    <a:pt x="14211" y="14800"/>
                    <a:pt x="14515" y="14257"/>
                    <a:pt x="14737" y="13634"/>
                  </a:cubicBezTo>
                  <a:cubicBezTo>
                    <a:pt x="14960" y="13011"/>
                    <a:pt x="15070" y="12342"/>
                    <a:pt x="15070" y="11631"/>
                  </a:cubicBezTo>
                  <a:cubicBezTo>
                    <a:pt x="15070" y="10917"/>
                    <a:pt x="14960" y="10250"/>
                    <a:pt x="14737" y="9625"/>
                  </a:cubicBezTo>
                  <a:cubicBezTo>
                    <a:pt x="14515" y="9002"/>
                    <a:pt x="14211" y="8461"/>
                    <a:pt x="13824" y="8003"/>
                  </a:cubicBezTo>
                  <a:cubicBezTo>
                    <a:pt x="13435" y="7542"/>
                    <a:pt x="12982" y="7178"/>
                    <a:pt x="12463" y="6914"/>
                  </a:cubicBezTo>
                  <a:cubicBezTo>
                    <a:pt x="11944" y="6646"/>
                    <a:pt x="11391" y="6511"/>
                    <a:pt x="10806" y="6511"/>
                  </a:cubicBezTo>
                  <a:cubicBezTo>
                    <a:pt x="10211" y="6511"/>
                    <a:pt x="9655" y="6646"/>
                    <a:pt x="9134" y="6914"/>
                  </a:cubicBezTo>
                  <a:cubicBezTo>
                    <a:pt x="8617" y="7178"/>
                    <a:pt x="8162" y="7542"/>
                    <a:pt x="7775" y="8003"/>
                  </a:cubicBezTo>
                  <a:cubicBezTo>
                    <a:pt x="7388" y="8461"/>
                    <a:pt x="7084" y="9002"/>
                    <a:pt x="6862" y="9625"/>
                  </a:cubicBezTo>
                  <a:cubicBezTo>
                    <a:pt x="6639" y="10250"/>
                    <a:pt x="6529" y="10917"/>
                    <a:pt x="6529" y="11631"/>
                  </a:cubicBezTo>
                  <a:moveTo>
                    <a:pt x="13724" y="11631"/>
                  </a:moveTo>
                  <a:cubicBezTo>
                    <a:pt x="13724" y="12109"/>
                    <a:pt x="13648" y="12565"/>
                    <a:pt x="13501" y="12999"/>
                  </a:cubicBezTo>
                  <a:cubicBezTo>
                    <a:pt x="13352" y="13434"/>
                    <a:pt x="13146" y="13813"/>
                    <a:pt x="12879" y="14127"/>
                  </a:cubicBezTo>
                  <a:cubicBezTo>
                    <a:pt x="12612" y="14439"/>
                    <a:pt x="12301" y="14688"/>
                    <a:pt x="11942" y="14870"/>
                  </a:cubicBezTo>
                  <a:cubicBezTo>
                    <a:pt x="11582" y="15052"/>
                    <a:pt x="11205" y="15144"/>
                    <a:pt x="10806" y="15144"/>
                  </a:cubicBezTo>
                  <a:cubicBezTo>
                    <a:pt x="10407" y="15144"/>
                    <a:pt x="10025" y="15052"/>
                    <a:pt x="9662" y="14870"/>
                  </a:cubicBezTo>
                  <a:cubicBezTo>
                    <a:pt x="9300" y="14688"/>
                    <a:pt x="8987" y="14439"/>
                    <a:pt x="8725" y="14127"/>
                  </a:cubicBezTo>
                  <a:cubicBezTo>
                    <a:pt x="8463" y="13813"/>
                    <a:pt x="8257" y="13440"/>
                    <a:pt x="8103" y="13008"/>
                  </a:cubicBezTo>
                  <a:cubicBezTo>
                    <a:pt x="7951" y="12579"/>
                    <a:pt x="7875" y="12118"/>
                    <a:pt x="7875" y="11631"/>
                  </a:cubicBezTo>
                  <a:cubicBezTo>
                    <a:pt x="7875" y="11152"/>
                    <a:pt x="7951" y="10700"/>
                    <a:pt x="8103" y="10265"/>
                  </a:cubicBezTo>
                  <a:cubicBezTo>
                    <a:pt x="8257" y="9836"/>
                    <a:pt x="8463" y="9460"/>
                    <a:pt x="8725" y="9140"/>
                  </a:cubicBezTo>
                  <a:cubicBezTo>
                    <a:pt x="8987" y="8823"/>
                    <a:pt x="9298" y="8576"/>
                    <a:pt x="9657" y="8394"/>
                  </a:cubicBezTo>
                  <a:cubicBezTo>
                    <a:pt x="10015" y="8218"/>
                    <a:pt x="10399" y="8130"/>
                    <a:pt x="10806" y="8130"/>
                  </a:cubicBezTo>
                  <a:cubicBezTo>
                    <a:pt x="11205" y="8130"/>
                    <a:pt x="11582" y="8218"/>
                    <a:pt x="11942" y="8394"/>
                  </a:cubicBezTo>
                  <a:cubicBezTo>
                    <a:pt x="12301" y="8576"/>
                    <a:pt x="12612" y="8823"/>
                    <a:pt x="12879" y="9140"/>
                  </a:cubicBezTo>
                  <a:cubicBezTo>
                    <a:pt x="13146" y="9460"/>
                    <a:pt x="13352" y="9836"/>
                    <a:pt x="13501" y="10265"/>
                  </a:cubicBezTo>
                  <a:cubicBezTo>
                    <a:pt x="13648" y="10700"/>
                    <a:pt x="13724" y="11152"/>
                    <a:pt x="13724" y="11631"/>
                  </a:cubicBezTo>
                  <a:moveTo>
                    <a:pt x="9692" y="11631"/>
                  </a:moveTo>
                  <a:cubicBezTo>
                    <a:pt x="9692" y="11246"/>
                    <a:pt x="9799" y="10929"/>
                    <a:pt x="10020" y="10682"/>
                  </a:cubicBezTo>
                  <a:cubicBezTo>
                    <a:pt x="10238" y="10432"/>
                    <a:pt x="10500" y="10309"/>
                    <a:pt x="10806" y="10309"/>
                  </a:cubicBezTo>
                  <a:lnTo>
                    <a:pt x="10806" y="10280"/>
                  </a:lnTo>
                  <a:cubicBezTo>
                    <a:pt x="10945" y="10280"/>
                    <a:pt x="11065" y="10224"/>
                    <a:pt x="11163" y="10109"/>
                  </a:cubicBezTo>
                  <a:cubicBezTo>
                    <a:pt x="11261" y="9998"/>
                    <a:pt x="11310" y="9862"/>
                    <a:pt x="11310" y="9704"/>
                  </a:cubicBezTo>
                  <a:cubicBezTo>
                    <a:pt x="11310" y="9533"/>
                    <a:pt x="11261" y="9392"/>
                    <a:pt x="11163" y="9275"/>
                  </a:cubicBezTo>
                  <a:cubicBezTo>
                    <a:pt x="11065" y="9157"/>
                    <a:pt x="10945" y="9096"/>
                    <a:pt x="10806" y="9096"/>
                  </a:cubicBezTo>
                  <a:cubicBezTo>
                    <a:pt x="10228" y="9096"/>
                    <a:pt x="9733" y="9348"/>
                    <a:pt x="9322" y="9848"/>
                  </a:cubicBezTo>
                  <a:cubicBezTo>
                    <a:pt x="8913" y="10350"/>
                    <a:pt x="8708" y="10943"/>
                    <a:pt x="8708" y="11628"/>
                  </a:cubicBezTo>
                  <a:cubicBezTo>
                    <a:pt x="8708" y="11777"/>
                    <a:pt x="8757" y="11913"/>
                    <a:pt x="8854" y="12027"/>
                  </a:cubicBezTo>
                  <a:cubicBezTo>
                    <a:pt x="8952" y="12147"/>
                    <a:pt x="9063" y="12206"/>
                    <a:pt x="9187" y="12206"/>
                  </a:cubicBezTo>
                  <a:cubicBezTo>
                    <a:pt x="9329" y="12206"/>
                    <a:pt x="9447" y="12148"/>
                    <a:pt x="9545" y="12027"/>
                  </a:cubicBezTo>
                  <a:cubicBezTo>
                    <a:pt x="9643" y="11916"/>
                    <a:pt x="9692" y="11780"/>
                    <a:pt x="9692" y="1163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537" name="AutoShape 25"/>
            <p:cNvSpPr>
              <a:spLocks/>
            </p:cNvSpPr>
            <p:nvPr/>
          </p:nvSpPr>
          <p:spPr bwMode="auto">
            <a:xfrm>
              <a:off x="0" y="88888"/>
              <a:ext cx="889010" cy="888892"/>
            </a:xfrm>
            <a:custGeom>
              <a:avLst/>
              <a:gdLst>
                <a:gd name="T0" fmla="*/ 444505 w 21600"/>
                <a:gd name="T1" fmla="*/ 444446 h 21588"/>
                <a:gd name="T2" fmla="*/ 444505 w 21600"/>
                <a:gd name="T3" fmla="*/ 444446 h 21588"/>
                <a:gd name="T4" fmla="*/ 444505 w 21600"/>
                <a:gd name="T5" fmla="*/ 444446 h 21588"/>
                <a:gd name="T6" fmla="*/ 444505 w 21600"/>
                <a:gd name="T7" fmla="*/ 444446 h 21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88">
                  <a:moveTo>
                    <a:pt x="17530" y="7696"/>
                  </a:moveTo>
                  <a:cubicBezTo>
                    <a:pt x="17530" y="8751"/>
                    <a:pt x="17302" y="9747"/>
                    <a:pt x="16843" y="10684"/>
                  </a:cubicBezTo>
                  <a:cubicBezTo>
                    <a:pt x="16386" y="11620"/>
                    <a:pt x="15760" y="12436"/>
                    <a:pt x="14969" y="13127"/>
                  </a:cubicBezTo>
                  <a:cubicBezTo>
                    <a:pt x="14176" y="13821"/>
                    <a:pt x="13249" y="14371"/>
                    <a:pt x="12185" y="14775"/>
                  </a:cubicBezTo>
                  <a:cubicBezTo>
                    <a:pt x="11121" y="15181"/>
                    <a:pt x="9982" y="15384"/>
                    <a:pt x="8765" y="15384"/>
                  </a:cubicBezTo>
                  <a:cubicBezTo>
                    <a:pt x="8487" y="15384"/>
                    <a:pt x="8212" y="15370"/>
                    <a:pt x="7936" y="15342"/>
                  </a:cubicBezTo>
                  <a:cubicBezTo>
                    <a:pt x="7663" y="15316"/>
                    <a:pt x="7395" y="15283"/>
                    <a:pt x="7131" y="15249"/>
                  </a:cubicBezTo>
                  <a:cubicBezTo>
                    <a:pt x="6027" y="16264"/>
                    <a:pt x="4766" y="16967"/>
                    <a:pt x="3346" y="17339"/>
                  </a:cubicBezTo>
                  <a:cubicBezTo>
                    <a:pt x="3196" y="17379"/>
                    <a:pt x="3043" y="17413"/>
                    <a:pt x="2890" y="17444"/>
                  </a:cubicBezTo>
                  <a:cubicBezTo>
                    <a:pt x="2735" y="17475"/>
                    <a:pt x="2572" y="17509"/>
                    <a:pt x="2398" y="17545"/>
                  </a:cubicBezTo>
                  <a:cubicBezTo>
                    <a:pt x="2308" y="17562"/>
                    <a:pt x="2228" y="17534"/>
                    <a:pt x="2155" y="17455"/>
                  </a:cubicBezTo>
                  <a:cubicBezTo>
                    <a:pt x="2085" y="17379"/>
                    <a:pt x="2033" y="17297"/>
                    <a:pt x="2005" y="17207"/>
                  </a:cubicBezTo>
                  <a:lnTo>
                    <a:pt x="2005" y="17181"/>
                  </a:lnTo>
                  <a:cubicBezTo>
                    <a:pt x="1974" y="17071"/>
                    <a:pt x="1986" y="16984"/>
                    <a:pt x="2038" y="16916"/>
                  </a:cubicBezTo>
                  <a:cubicBezTo>
                    <a:pt x="2090" y="16851"/>
                    <a:pt x="2158" y="16769"/>
                    <a:pt x="2240" y="16679"/>
                  </a:cubicBezTo>
                  <a:cubicBezTo>
                    <a:pt x="2377" y="16518"/>
                    <a:pt x="2506" y="16355"/>
                    <a:pt x="2629" y="16188"/>
                  </a:cubicBezTo>
                  <a:cubicBezTo>
                    <a:pt x="2753" y="16022"/>
                    <a:pt x="2864" y="15830"/>
                    <a:pt x="2963" y="15621"/>
                  </a:cubicBezTo>
                  <a:cubicBezTo>
                    <a:pt x="3059" y="15410"/>
                    <a:pt x="3151" y="15159"/>
                    <a:pt x="3238" y="14871"/>
                  </a:cubicBezTo>
                  <a:cubicBezTo>
                    <a:pt x="3325" y="14580"/>
                    <a:pt x="3398" y="14225"/>
                    <a:pt x="3457" y="13801"/>
                  </a:cubicBezTo>
                  <a:cubicBezTo>
                    <a:pt x="2398" y="13102"/>
                    <a:pt x="1558" y="12222"/>
                    <a:pt x="934" y="11164"/>
                  </a:cubicBezTo>
                  <a:cubicBezTo>
                    <a:pt x="310" y="10106"/>
                    <a:pt x="0" y="8952"/>
                    <a:pt x="0" y="7696"/>
                  </a:cubicBezTo>
                  <a:cubicBezTo>
                    <a:pt x="0" y="6627"/>
                    <a:pt x="230" y="5625"/>
                    <a:pt x="691" y="4694"/>
                  </a:cubicBezTo>
                  <a:cubicBezTo>
                    <a:pt x="1153" y="3763"/>
                    <a:pt x="1781" y="2948"/>
                    <a:pt x="2574" y="2257"/>
                  </a:cubicBezTo>
                  <a:cubicBezTo>
                    <a:pt x="3365" y="1565"/>
                    <a:pt x="4290" y="1012"/>
                    <a:pt x="5352" y="609"/>
                  </a:cubicBezTo>
                  <a:cubicBezTo>
                    <a:pt x="6409" y="203"/>
                    <a:pt x="7548" y="0"/>
                    <a:pt x="8765" y="0"/>
                  </a:cubicBezTo>
                  <a:cubicBezTo>
                    <a:pt x="9982" y="0"/>
                    <a:pt x="11121" y="203"/>
                    <a:pt x="12185" y="609"/>
                  </a:cubicBezTo>
                  <a:cubicBezTo>
                    <a:pt x="13249" y="1012"/>
                    <a:pt x="14176" y="1565"/>
                    <a:pt x="14969" y="2257"/>
                  </a:cubicBezTo>
                  <a:cubicBezTo>
                    <a:pt x="15760" y="2948"/>
                    <a:pt x="16386" y="3763"/>
                    <a:pt x="16843" y="4694"/>
                  </a:cubicBezTo>
                  <a:cubicBezTo>
                    <a:pt x="17302" y="5625"/>
                    <a:pt x="17530" y="6627"/>
                    <a:pt x="17530" y="7696"/>
                  </a:cubicBezTo>
                  <a:moveTo>
                    <a:pt x="21600" y="11736"/>
                  </a:moveTo>
                  <a:cubicBezTo>
                    <a:pt x="21600" y="12986"/>
                    <a:pt x="21286" y="14146"/>
                    <a:pt x="20665" y="15204"/>
                  </a:cubicBezTo>
                  <a:cubicBezTo>
                    <a:pt x="20039" y="16261"/>
                    <a:pt x="19199" y="17139"/>
                    <a:pt x="18140" y="17841"/>
                  </a:cubicBezTo>
                  <a:cubicBezTo>
                    <a:pt x="18201" y="18265"/>
                    <a:pt x="18271" y="18620"/>
                    <a:pt x="18354" y="18908"/>
                  </a:cubicBezTo>
                  <a:cubicBezTo>
                    <a:pt x="18436" y="19199"/>
                    <a:pt x="18533" y="19444"/>
                    <a:pt x="18641" y="19661"/>
                  </a:cubicBezTo>
                  <a:cubicBezTo>
                    <a:pt x="18752" y="19870"/>
                    <a:pt x="18862" y="20059"/>
                    <a:pt x="18980" y="20226"/>
                  </a:cubicBezTo>
                  <a:cubicBezTo>
                    <a:pt x="19095" y="20392"/>
                    <a:pt x="19222" y="20556"/>
                    <a:pt x="19356" y="20719"/>
                  </a:cubicBezTo>
                  <a:cubicBezTo>
                    <a:pt x="19432" y="20809"/>
                    <a:pt x="19498" y="20891"/>
                    <a:pt x="19554" y="20968"/>
                  </a:cubicBezTo>
                  <a:cubicBezTo>
                    <a:pt x="19611" y="21047"/>
                    <a:pt x="19622" y="21128"/>
                    <a:pt x="19592" y="21219"/>
                  </a:cubicBezTo>
                  <a:lnTo>
                    <a:pt x="19592" y="21247"/>
                  </a:lnTo>
                  <a:cubicBezTo>
                    <a:pt x="19578" y="21351"/>
                    <a:pt x="19533" y="21439"/>
                    <a:pt x="19453" y="21509"/>
                  </a:cubicBezTo>
                  <a:cubicBezTo>
                    <a:pt x="19373" y="21577"/>
                    <a:pt x="19291" y="21600"/>
                    <a:pt x="19199" y="21583"/>
                  </a:cubicBezTo>
                  <a:cubicBezTo>
                    <a:pt x="19027" y="21549"/>
                    <a:pt x="18862" y="21512"/>
                    <a:pt x="18709" y="21481"/>
                  </a:cubicBezTo>
                  <a:cubicBezTo>
                    <a:pt x="18556" y="21450"/>
                    <a:pt x="18403" y="21419"/>
                    <a:pt x="18253" y="21379"/>
                  </a:cubicBezTo>
                  <a:cubicBezTo>
                    <a:pt x="17530" y="21199"/>
                    <a:pt x="16854" y="20931"/>
                    <a:pt x="16224" y="20570"/>
                  </a:cubicBezTo>
                  <a:cubicBezTo>
                    <a:pt x="15593" y="20211"/>
                    <a:pt x="15007" y="19783"/>
                    <a:pt x="14468" y="19286"/>
                  </a:cubicBezTo>
                  <a:cubicBezTo>
                    <a:pt x="14204" y="19323"/>
                    <a:pt x="13936" y="19354"/>
                    <a:pt x="13660" y="19382"/>
                  </a:cubicBezTo>
                  <a:cubicBezTo>
                    <a:pt x="13387" y="19407"/>
                    <a:pt x="13112" y="19424"/>
                    <a:pt x="12832" y="19424"/>
                  </a:cubicBezTo>
                  <a:cubicBezTo>
                    <a:pt x="11773" y="19424"/>
                    <a:pt x="10777" y="19263"/>
                    <a:pt x="9847" y="18950"/>
                  </a:cubicBezTo>
                  <a:cubicBezTo>
                    <a:pt x="8915" y="18634"/>
                    <a:pt x="8070" y="18211"/>
                    <a:pt x="7312" y="17678"/>
                  </a:cubicBezTo>
                  <a:cubicBezTo>
                    <a:pt x="7357" y="17644"/>
                    <a:pt x="7407" y="17607"/>
                    <a:pt x="7463" y="17571"/>
                  </a:cubicBezTo>
                  <a:cubicBezTo>
                    <a:pt x="7520" y="17537"/>
                    <a:pt x="7571" y="17500"/>
                    <a:pt x="7616" y="17463"/>
                  </a:cubicBezTo>
                  <a:cubicBezTo>
                    <a:pt x="8000" y="17517"/>
                    <a:pt x="8381" y="17545"/>
                    <a:pt x="8765" y="17545"/>
                  </a:cubicBezTo>
                  <a:cubicBezTo>
                    <a:pt x="10245" y="17545"/>
                    <a:pt x="11632" y="17291"/>
                    <a:pt x="12921" y="16781"/>
                  </a:cubicBezTo>
                  <a:cubicBezTo>
                    <a:pt x="14214" y="16270"/>
                    <a:pt x="15334" y="15576"/>
                    <a:pt x="16280" y="14690"/>
                  </a:cubicBezTo>
                  <a:cubicBezTo>
                    <a:pt x="17229" y="13801"/>
                    <a:pt x="17972" y="12757"/>
                    <a:pt x="18516" y="11558"/>
                  </a:cubicBezTo>
                  <a:cubicBezTo>
                    <a:pt x="19062" y="10365"/>
                    <a:pt x="19335" y="9075"/>
                    <a:pt x="19335" y="7696"/>
                  </a:cubicBezTo>
                  <a:cubicBezTo>
                    <a:pt x="19335" y="7326"/>
                    <a:pt x="19312" y="6954"/>
                    <a:pt x="19267" y="6564"/>
                  </a:cubicBezTo>
                  <a:cubicBezTo>
                    <a:pt x="19987" y="7267"/>
                    <a:pt x="20557" y="8054"/>
                    <a:pt x="20973" y="8926"/>
                  </a:cubicBezTo>
                  <a:cubicBezTo>
                    <a:pt x="21392" y="9801"/>
                    <a:pt x="21600" y="10737"/>
                    <a:pt x="21600" y="1173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53" y="1"/>
            <a:ext cx="12858042" cy="91639"/>
            <a:chOff x="1249363" y="80963"/>
            <a:chExt cx="6646862" cy="207963"/>
          </a:xfrm>
        </p:grpSpPr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1249363" y="80963"/>
              <a:ext cx="2216150" cy="207963"/>
            </a:xfrm>
            <a:prstGeom prst="rect">
              <a:avLst/>
            </a:prstGeom>
            <a:solidFill>
              <a:srgbClr val="166CA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3465513" y="80963"/>
              <a:ext cx="2214563" cy="20796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5680075" y="80963"/>
              <a:ext cx="2216150" cy="20796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821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4519" grpId="0" autoUpdateAnimBg="0"/>
      <p:bldP spid="64520" grpId="0" autoUpdateAnimBg="0"/>
      <p:bldGraphic spid="3" grpId="0">
        <p:bldAsOne/>
      </p:bldGraphic>
      <p:bldP spid="64523" grpId="0" autoUpdateAnimBg="0"/>
      <p:bldP spid="64524" grpId="0" autoUpdateAnimBg="0"/>
      <p:bldGraphic spid="4" grpId="0">
        <p:bldAsOne/>
      </p:bldGraphic>
      <p:bldP spid="64527" grpId="0" autoUpdateAnimBg="0"/>
      <p:bldP spid="64528" grpId="0" autoUpdateAnimBg="0"/>
      <p:bldGraphic spid="5" grpId="0">
        <p:bldAsOne/>
      </p:bldGraphic>
      <p:bldP spid="64531" grpId="0" autoUpdateAnimBg="0"/>
      <p:bldP spid="6453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2411026" y="1732905"/>
            <a:ext cx="1970313" cy="42208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2008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411026" y="2637311"/>
            <a:ext cx="1970313" cy="4220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2010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2411026" y="3532109"/>
            <a:ext cx="1970313" cy="42208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2012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2411026" y="4415275"/>
            <a:ext cx="1970313" cy="4220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2411026" y="5298439"/>
            <a:ext cx="1970313" cy="42208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2015</a:t>
            </a:r>
          </a:p>
        </p:txBody>
      </p:sp>
      <p:cxnSp>
        <p:nvCxnSpPr>
          <p:cNvPr id="92" name="Straight Connector 91"/>
          <p:cNvCxnSpPr/>
          <p:nvPr/>
        </p:nvCxnSpPr>
        <p:spPr>
          <a:xfrm rot="5400000">
            <a:off x="3136975" y="2370404"/>
            <a:ext cx="437686" cy="194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3356792" y="2362866"/>
            <a:ext cx="6188738" cy="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3356792" y="3289519"/>
            <a:ext cx="6188738" cy="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3356792" y="4150257"/>
            <a:ext cx="6188738" cy="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3356792" y="5034260"/>
            <a:ext cx="6188738" cy="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Placeholder 3"/>
          <p:cNvSpPr txBox="1">
            <a:spLocks/>
          </p:cNvSpPr>
          <p:nvPr/>
        </p:nvSpPr>
        <p:spPr>
          <a:xfrm>
            <a:off x="4827400" y="1702872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2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4" name="Text Placeholder 3"/>
          <p:cNvSpPr txBox="1">
            <a:spLocks/>
          </p:cNvSpPr>
          <p:nvPr/>
        </p:nvSpPr>
        <p:spPr>
          <a:xfrm>
            <a:off x="4827400" y="2573220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2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7" name="Text Placeholder 3"/>
          <p:cNvSpPr txBox="1">
            <a:spLocks/>
          </p:cNvSpPr>
          <p:nvPr/>
        </p:nvSpPr>
        <p:spPr>
          <a:xfrm>
            <a:off x="4827400" y="3410481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2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0" name="Text Placeholder 3"/>
          <p:cNvSpPr txBox="1">
            <a:spLocks/>
          </p:cNvSpPr>
          <p:nvPr/>
        </p:nvSpPr>
        <p:spPr>
          <a:xfrm>
            <a:off x="4827400" y="4305278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2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1" name="Text Placeholder 3"/>
          <p:cNvSpPr txBox="1">
            <a:spLocks/>
          </p:cNvSpPr>
          <p:nvPr/>
        </p:nvSpPr>
        <p:spPr>
          <a:xfrm>
            <a:off x="4827400" y="5230588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2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" name="Text Placeholder 3"/>
          <p:cNvSpPr txBox="1">
            <a:spLocks/>
          </p:cNvSpPr>
          <p:nvPr/>
        </p:nvSpPr>
        <p:spPr>
          <a:xfrm>
            <a:off x="9725819" y="1914996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28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123" name="Text Placeholder 3"/>
          <p:cNvSpPr txBox="1">
            <a:spLocks/>
          </p:cNvSpPr>
          <p:nvPr/>
        </p:nvSpPr>
        <p:spPr>
          <a:xfrm>
            <a:off x="9725819" y="2804815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28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124" name="Text Placeholder 3"/>
          <p:cNvSpPr txBox="1">
            <a:spLocks/>
          </p:cNvSpPr>
          <p:nvPr/>
        </p:nvSpPr>
        <p:spPr>
          <a:xfrm>
            <a:off x="9725819" y="3694632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28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60%</a:t>
            </a:r>
          </a:p>
        </p:txBody>
      </p:sp>
      <p:sp>
        <p:nvSpPr>
          <p:cNvPr id="125" name="Text Placeholder 3"/>
          <p:cNvSpPr txBox="1">
            <a:spLocks/>
          </p:cNvSpPr>
          <p:nvPr/>
        </p:nvSpPr>
        <p:spPr>
          <a:xfrm>
            <a:off x="9725819" y="4584451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28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30%</a:t>
            </a:r>
          </a:p>
        </p:txBody>
      </p:sp>
      <p:sp>
        <p:nvSpPr>
          <p:cNvPr id="126" name="Text Placeholder 3"/>
          <p:cNvSpPr txBox="1">
            <a:spLocks/>
          </p:cNvSpPr>
          <p:nvPr/>
        </p:nvSpPr>
        <p:spPr>
          <a:xfrm>
            <a:off x="9620027" y="5474270"/>
            <a:ext cx="909645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28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100%</a:t>
            </a:r>
          </a:p>
        </p:txBody>
      </p:sp>
      <p:cxnSp>
        <p:nvCxnSpPr>
          <p:cNvPr id="128" name="Straight Connector 127"/>
          <p:cNvCxnSpPr/>
          <p:nvPr/>
        </p:nvCxnSpPr>
        <p:spPr>
          <a:xfrm flipH="1">
            <a:off x="3356793" y="5925629"/>
            <a:ext cx="6188738" cy="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3136975" y="3273841"/>
            <a:ext cx="437686" cy="194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3136975" y="4163009"/>
            <a:ext cx="437686" cy="194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3136975" y="5049011"/>
            <a:ext cx="437686" cy="194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3136975" y="5938396"/>
            <a:ext cx="437686" cy="194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53" y="1"/>
            <a:ext cx="12858042" cy="91639"/>
            <a:chOff x="1249363" y="80963"/>
            <a:chExt cx="6646862" cy="207963"/>
          </a:xfrm>
        </p:grpSpPr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1249363" y="80963"/>
              <a:ext cx="2216150" cy="207963"/>
            </a:xfrm>
            <a:prstGeom prst="rect">
              <a:avLst/>
            </a:prstGeom>
            <a:solidFill>
              <a:srgbClr val="166CA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3465513" y="80963"/>
              <a:ext cx="2214563" cy="20796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Rectangle 7"/>
            <p:cNvSpPr>
              <a:spLocks noChangeArrowheads="1"/>
            </p:cNvSpPr>
            <p:nvPr/>
          </p:nvSpPr>
          <p:spPr bwMode="auto">
            <a:xfrm>
              <a:off x="5680075" y="80963"/>
              <a:ext cx="2216150" cy="20796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154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8" grpId="0" animBg="1"/>
      <p:bldP spid="81" grpId="0" animBg="1"/>
      <p:bldP spid="84" grpId="0" animBg="1"/>
      <p:bldP spid="89" grpId="0" animBg="1"/>
      <p:bldP spid="111" grpId="0"/>
      <p:bldP spid="114" grpId="0"/>
      <p:bldP spid="117" grpId="0"/>
      <p:bldP spid="120" grpId="0"/>
      <p:bldP spid="121" grpId="0"/>
      <p:bldP spid="122" grpId="0"/>
      <p:bldP spid="123" grpId="0"/>
      <p:bldP spid="124" grpId="0"/>
      <p:bldP spid="125" grpId="0"/>
      <p:bldP spid="1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205300" y="2748495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05300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707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05300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49707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82458" y="1955325"/>
            <a:ext cx="4435021" cy="33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987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20987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3"/>
            </p:custDataLst>
          </p:nvPr>
        </p:nvCxnSpPr>
        <p:spPr>
          <a:xfrm>
            <a:off x="5813895" y="3616325"/>
            <a:ext cx="4860273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66515" y="3324162"/>
            <a:ext cx="3466906" cy="5843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797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3797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3797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627787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0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 rot="10836226" flipV="1">
            <a:off x="3342637" y="4562035"/>
            <a:ext cx="105978" cy="1059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 rot="10836226">
            <a:off x="9024928" y="4406304"/>
            <a:ext cx="271782" cy="2717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 rot="21388349">
            <a:off x="8774583" y="4182747"/>
            <a:ext cx="147986" cy="1479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 rot="21388349">
            <a:off x="1018846" y="2573762"/>
            <a:ext cx="211958" cy="21339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 rot="21388349">
            <a:off x="3753409" y="3590017"/>
            <a:ext cx="330826" cy="3322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 rot="21388349">
            <a:off x="3774628" y="4217186"/>
            <a:ext cx="264948" cy="2649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 rot="21388349">
            <a:off x="4769784" y="4288169"/>
            <a:ext cx="332258" cy="33225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 rot="21388349">
            <a:off x="1016727" y="4041493"/>
            <a:ext cx="246330" cy="2463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 rot="21388349">
            <a:off x="742197" y="3201073"/>
            <a:ext cx="405298" cy="4052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 rot="21388349">
            <a:off x="3493459" y="2040792"/>
            <a:ext cx="127462" cy="1274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椭圆 27"/>
          <p:cNvSpPr/>
          <p:nvPr/>
        </p:nvSpPr>
        <p:spPr>
          <a:xfrm rot="10836226" flipV="1">
            <a:off x="4903015" y="4130085"/>
            <a:ext cx="105978" cy="1059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椭圆 28"/>
          <p:cNvSpPr/>
          <p:nvPr/>
        </p:nvSpPr>
        <p:spPr>
          <a:xfrm rot="21388349">
            <a:off x="7649330" y="2017920"/>
            <a:ext cx="330826" cy="3322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椭圆 29"/>
          <p:cNvSpPr/>
          <p:nvPr/>
        </p:nvSpPr>
        <p:spPr>
          <a:xfrm rot="21388349">
            <a:off x="7864881" y="4051558"/>
            <a:ext cx="266380" cy="2663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椭圆 30"/>
          <p:cNvSpPr/>
          <p:nvPr/>
        </p:nvSpPr>
        <p:spPr>
          <a:xfrm rot="21388349">
            <a:off x="7973735" y="3835613"/>
            <a:ext cx="102246" cy="1022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/>
          <p:nvPr/>
        </p:nvSpPr>
        <p:spPr>
          <a:xfrm rot="10836226">
            <a:off x="11859924" y="3224302"/>
            <a:ext cx="270358" cy="2717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 rot="21388349">
            <a:off x="11701787" y="3780933"/>
            <a:ext cx="147986" cy="1479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椭圆 33"/>
          <p:cNvSpPr/>
          <p:nvPr/>
        </p:nvSpPr>
        <p:spPr>
          <a:xfrm rot="10836226">
            <a:off x="10306369" y="1382654"/>
            <a:ext cx="271782" cy="2717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椭圆 34"/>
          <p:cNvSpPr/>
          <p:nvPr/>
        </p:nvSpPr>
        <p:spPr>
          <a:xfrm rot="10836226" flipH="1">
            <a:off x="9849128" y="1618542"/>
            <a:ext cx="61186" cy="611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椭圆 35"/>
          <p:cNvSpPr/>
          <p:nvPr/>
        </p:nvSpPr>
        <p:spPr>
          <a:xfrm rot="21388349">
            <a:off x="11572996" y="2382955"/>
            <a:ext cx="149410" cy="1479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椭圆 36"/>
          <p:cNvSpPr/>
          <p:nvPr/>
        </p:nvSpPr>
        <p:spPr>
          <a:xfrm rot="21388349">
            <a:off x="4677801" y="3936681"/>
            <a:ext cx="194774" cy="1947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0" name="组合 49"/>
          <p:cNvGrpSpPr>
            <a:grpSpLocks/>
          </p:cNvGrpSpPr>
          <p:nvPr/>
        </p:nvGrpSpPr>
        <p:grpSpPr bwMode="auto">
          <a:xfrm>
            <a:off x="1136831" y="5064803"/>
            <a:ext cx="2439880" cy="975903"/>
            <a:chOff x="1069049" y="4125511"/>
            <a:chExt cx="1989370" cy="925406"/>
          </a:xfrm>
        </p:grpSpPr>
        <p:sp>
          <p:nvSpPr>
            <p:cNvPr id="38" name="文本框 37"/>
            <p:cNvSpPr txBox="1"/>
            <p:nvPr/>
          </p:nvSpPr>
          <p:spPr>
            <a:xfrm>
              <a:off x="1298191" y="4125511"/>
              <a:ext cx="1531084" cy="204296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1069049" y="4525585"/>
              <a:ext cx="1989370" cy="52533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</a:p>
          </p:txBody>
        </p:sp>
      </p:grpSp>
      <p:grpSp>
        <p:nvGrpSpPr>
          <p:cNvPr id="51" name="组合 50"/>
          <p:cNvGrpSpPr>
            <a:grpSpLocks/>
          </p:cNvGrpSpPr>
          <p:nvPr/>
        </p:nvGrpSpPr>
        <p:grpSpPr bwMode="auto">
          <a:xfrm>
            <a:off x="5196825" y="5084893"/>
            <a:ext cx="2439880" cy="975903"/>
            <a:chOff x="4918779" y="4144213"/>
            <a:chExt cx="1989370" cy="925406"/>
          </a:xfrm>
        </p:grpSpPr>
        <p:sp>
          <p:nvSpPr>
            <p:cNvPr id="39" name="文本框 38"/>
            <p:cNvSpPr txBox="1"/>
            <p:nvPr/>
          </p:nvSpPr>
          <p:spPr>
            <a:xfrm>
              <a:off x="5199480" y="4144213"/>
              <a:ext cx="1531084" cy="204296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4918779" y="4544287"/>
              <a:ext cx="1989370" cy="52533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</a:p>
          </p:txBody>
        </p:sp>
      </p:grpSp>
      <p:grpSp>
        <p:nvGrpSpPr>
          <p:cNvPr id="52" name="组合 51"/>
          <p:cNvGrpSpPr>
            <a:grpSpLocks/>
          </p:cNvGrpSpPr>
          <p:nvPr/>
        </p:nvGrpSpPr>
        <p:grpSpPr bwMode="auto">
          <a:xfrm>
            <a:off x="9256820" y="5084893"/>
            <a:ext cx="2439880" cy="975903"/>
            <a:chOff x="8768509" y="4144213"/>
            <a:chExt cx="1989370" cy="925406"/>
          </a:xfrm>
        </p:grpSpPr>
        <p:sp>
          <p:nvSpPr>
            <p:cNvPr id="40" name="文本框 39"/>
            <p:cNvSpPr txBox="1"/>
            <p:nvPr/>
          </p:nvSpPr>
          <p:spPr>
            <a:xfrm>
              <a:off x="8997651" y="4144213"/>
              <a:ext cx="1531084" cy="204296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8768509" y="4544287"/>
              <a:ext cx="1989370" cy="52533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071418" y="2002727"/>
            <a:ext cx="2570706" cy="2569274"/>
            <a:chOff x="728641" y="1205442"/>
            <a:chExt cx="3005233" cy="3003559"/>
          </a:xfrm>
        </p:grpSpPr>
        <p:sp>
          <p:nvSpPr>
            <p:cNvPr id="6" name="椭圆 5"/>
            <p:cNvSpPr/>
            <p:nvPr/>
          </p:nvSpPr>
          <p:spPr bwMode="auto">
            <a:xfrm>
              <a:off x="728641" y="1205442"/>
              <a:ext cx="3005233" cy="30035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859852" y="1296963"/>
              <a:ext cx="2788466" cy="2788466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131412" y="2002727"/>
            <a:ext cx="2570706" cy="2569274"/>
            <a:chOff x="4788635" y="1205442"/>
            <a:chExt cx="3005234" cy="3003559"/>
          </a:xfrm>
        </p:grpSpPr>
        <p:sp>
          <p:nvSpPr>
            <p:cNvPr id="11" name="椭圆 10"/>
            <p:cNvSpPr/>
            <p:nvPr/>
          </p:nvSpPr>
          <p:spPr bwMode="auto">
            <a:xfrm>
              <a:off x="4788635" y="1205442"/>
              <a:ext cx="3005234" cy="30035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924858" y="1296963"/>
              <a:ext cx="2788466" cy="2788466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199669" y="2010984"/>
            <a:ext cx="2554182" cy="2552760"/>
            <a:chOff x="8848630" y="1205442"/>
            <a:chExt cx="3005233" cy="3003559"/>
          </a:xfrm>
        </p:grpSpPr>
        <p:sp>
          <p:nvSpPr>
            <p:cNvPr id="15" name="椭圆 14"/>
            <p:cNvSpPr/>
            <p:nvPr/>
          </p:nvSpPr>
          <p:spPr bwMode="auto">
            <a:xfrm>
              <a:off x="8848630" y="1205442"/>
              <a:ext cx="3005233" cy="300355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8971757" y="1296963"/>
              <a:ext cx="2788466" cy="2788466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7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353" y="1"/>
            <a:ext cx="12858042" cy="91639"/>
            <a:chOff x="1249363" y="80963"/>
            <a:chExt cx="6646862" cy="207963"/>
          </a:xfrm>
        </p:grpSpPr>
        <p:sp>
          <p:nvSpPr>
            <p:cNvPr id="55" name="Rectangle 5"/>
            <p:cNvSpPr>
              <a:spLocks noChangeArrowheads="1"/>
            </p:cNvSpPr>
            <p:nvPr/>
          </p:nvSpPr>
          <p:spPr bwMode="auto">
            <a:xfrm>
              <a:off x="1249363" y="80963"/>
              <a:ext cx="2216150" cy="207963"/>
            </a:xfrm>
            <a:prstGeom prst="rect">
              <a:avLst/>
            </a:prstGeom>
            <a:solidFill>
              <a:srgbClr val="166CA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Rectangle 6"/>
            <p:cNvSpPr>
              <a:spLocks noChangeArrowheads="1"/>
            </p:cNvSpPr>
            <p:nvPr/>
          </p:nvSpPr>
          <p:spPr bwMode="auto">
            <a:xfrm>
              <a:off x="3465513" y="80963"/>
              <a:ext cx="2214563" cy="20796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Rectangle 7"/>
            <p:cNvSpPr>
              <a:spLocks noChangeArrowheads="1"/>
            </p:cNvSpPr>
            <p:nvPr/>
          </p:nvSpPr>
          <p:spPr bwMode="auto">
            <a:xfrm>
              <a:off x="5680075" y="80963"/>
              <a:ext cx="2216150" cy="20796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754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"/>
  <p:tag name="ISPRING_SCORM_PASSING_SCORE" val="100.000000"/>
  <p:tag name="ISPRING_PRESENTATION_TITLE" val="bt17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C3tvNKoLhfFWUEAAAEEQAAHQAAAHVuaXZlcnNhbC9jb21tb25fbWVzc2FnZXMubG5nrVhtb9s2EP5eoP+BEFBgA7a0HdCiGBIHtMTYRGTJleg42TAIjMTYRCgx1Yvb7NN+zX7YfsmOlJ3EfYGkJIBtmJTvuePdPXdHHx5/yRXaiLKSujhy3h68cZAoUp3JYnXkLNjJrx8cVNW8yLjShThyCu2g49HLF4eKF6uGrwR8f/kCocNcVBUsq5FZ3a+RzI6c+Thxw9kcBxeJH07CZEwnzsjV+Q0vbpGvV/qn395/+PL23fufD19v5frAxDPs+/tAyCK9e9MDKGBR6CeARvwkIOfMGZnPYXLhgvk0IM5o+2WY9DwiZ87IfHbKLaKIBCyJfeqRhMZJEDLrC58w4jmjC92gNd8IVGu0keIzqtcC4ljLUqBKycw+SDVsFI3oUuaFM0yDJCIxi6jLaBg4o1iX5e0vFpY39VqXoK5Cmaz4pRKZ1QkZY5/flKIC1byGjELwqtcSfqlzLouDTtURXtJgkrAw9OOEBN5uxxmRIkNeyY2agSgRjkkEACWvRPkI2cRmmRVHWKlhCFM6mfrwZsaEqVytFbzroXbMCcRgLoouKcgREkF2xfEyjDzjNFCFOLrhVfVZl9lefjwMVBcwDdwQUtBlD8CZwdgBQ4wl1I2yFGndBTYjcYwnJBmH55DIwLtwiER4CnQ7HSJxQWKgCIm7ZAJ8RifYJLyh2C7/d/xKuUlndYt4moKccd9G6qaCHeNSYIFlWnUwTE1MPi4gbBT7P6BxiwretauV3Aiwo8xE2akIKotLPJNFHxf0j+QEU594CaSVFy4TZkue0ZjzW1ToGvFsw4tUoEuR8gZy/RaeZTKzz0ycrf5Pjfwb8XpbVV5tC1LgkfNXQ+3Zq2HfMaupwKa6FvlN3aXaOGxr/mOsMDn9QxP6HP1x+mOXBDii4fNEppJ5o9qq++T43Fk2NEadRjzRU/2j9dyWxG1tHVMoWGOp+0sQ6Kamf0ADVP2laHACiuZtiYYaTourATqDcAsQaPRYjDNw1Z4JZ+DCAfJLMo4pg9loKS4rWXeOHZaNbYC+H9oU5jwlanFPxktxpWHCUYJv2ukDupCNdGdAHww3e62CUeaDyQEArtrkAUglc7A/64G5mJGdB9oCv3eSpW5UZsmr5LUt8uDbJhffjk1Xpc7truLVLnnbJnP8FCvaw0Wt0vmA9n/Hv97xeUC/x0cpJjhyp4mLA5eYQd9wVfUUAgoYV/gsTnw8NuLAhZzX6Rqa6ZVuiqwnUDure+QEA9j2zLHgZbr+759/e2J8ZUm7i7a7vw8CAWKbKkjuwP4MdC2qv7pAGB7vy9lFH6nt3WYnFzZwi+hkM6OQhM9yheBtZ8l1DlsH3Xohx7cxw4xhdzoDGsQ263VTwuQ2BGGGo1MoZXYId0YzXl5DHWRaq0Eo1tMm/+ph2u9vl02tevn8XvZpncQcmNF5gj3PXrWBe0qm123LzOBCkW7v3Aru3H3B3CkOoMx+hScyWQ8EtJ1pV4SA5+36nuWbbxvV3aqy/1ccvn7w98X/UEsDBBQAAgAIALe280pDyDz5hQQAAAwWAAAnAAAAdW5pdmVyc2FsL2ZsYXNoX3B1Ymxpc2hpbmdfc2V0dGluZ3MueG1s5Vhfc9o4EH/nU2h808dikiZpkjFkSGImTPl34Ls0TxlhC6yLLLmWDKVP92nug/WTdIWCA4Ukcu6S6cwNw4Cl3d+uVrurn+WdfU0YmpFMUsHrzl615iDCQxFRPq07fwSt98cOkgrzCDPBSd3hwkFnjYqX5mNGZTwiSoGoRADD5Wmq6k6sVHrquvP5vEplmulZwXIF+LIaisRNMyIJVyRzU4YX8KMWKZHOPYIFAHwTwe/VGpUKQp5B6oooZwTRCDznVC8KsxbDMnZcIzbG4d00EzmPLgQTGcqm47rz23FTf1YyBuqSJoTrmMgGDOphdYqjiGovMBvRbwTFhE5jcHevduCgOY1UXHc+1PY1Dsi72zhLdLN4rHEuBESBq3sDCVE4wgqbR2NRka9KrgbMULTgOKFhADNIR6DuXAa3o0770r/t9QN/dHsVdDvGhxJKgf85KKEUtIOObyU/GPojvxf4w9vzdr+kxkus+N1mu1NS59o/H7WDspZ6zW5ZlcFVv2enc9HvDpq9m1KuXd0M/GGn3ft0G/T7naA9eNCCbNxIJs/dzDYPslLkWUiKZPNUnCdjjimDCv8pBSVR0CMYzqYkEC0KJTDBTBIH/ZWS6e85ZlQtdFlAK7kjJG3KlIRqqFO+7qgsJ84DnAEEx6AOioI6PCnq6ePxxtJdY/1hWTu99IoOM4iFEm/s/V7tsHD/5OBp9x9x1IMOl2K+6Ijpm3t/eFR4v3/0TPR3uelhpXAYQ9eDDVn65rnrQyuxieAbeaWf0ViwqFgRScYk6uGErHXz0R3lLZDcc9AEKoDBWpsZxcxBVMHaw0JZ5mOpqFqeGq11SQRYcLwR1B1txSKMcSY30r0Iu+7YYcPnEbrM8ByOJBMNM/yY+IBwG7ErCD3T4SeZjbifYVlCEjUZsxHu4uyOZCgQgkmrxa1yF7X5RFi5k0Ch2ghek7GkitiInlMr09ciZxFaiBwxekeQEgi8zxP4FxO0fiajSSaS5SjwBoUko5AqM0rmJDqzMXQDJpIcNHVtMKKMhS85/YbGZCIywCV4BvkD41Qa/Gop4BRL+QCKVz6+Mydzu3fpf36nF4ijGeZhSXCoVJKk6lXw8QJxoVZ6EI4Q55CeelMiGi3nbNZWffk2SJrkzGzzf70Za9CvuCWvY6XMxjzrgbXZGM+WhaiLawkNJUhhSwwmTITQ5ynPiS1giDkSnC0QDoHISF3WMypyCSOmgA20fLmHRh9RvnyawpkEFrOIZFaQtb39DweHRx+PT06r7ve//3n/pNI9xRswrM0ZjnfxKP9+RutRFm6t93KLW4zcWnMH+bXW/ZmdWytucfRnNJ9g6s9oPsHXt3RbIkt0I4i2UmH3+9s9W9smNJ6ridZu3rXkh78i7eoDHrfqA8toWLGXof+nFSAE1qpf2Jnt9W2k+p9spIaGwQzW2IuVC3DiTU0HhzOP0QSYVvRm/esNKvRNauVfvaOYQnudWnnRLv3y7eX/EjHzVNzSbFzLFNcFm5eHeiahnCYQR81PihvHxuFBzXN3T1UqgLZ5g9uo/ABQSwMEFAACAAgAt7bzSpQwfma4AgAAVAoAACEAAAB1bml2ZXJzYWwvZmxhc2hfc2tpbl9zZXR0aW5ncy54bWyVVm1v2jAQ/r5fgdh30r3SSSlSS5lUia3VWvHdSY7EwrEj26Hj38/n2MSBhDBOlfBzz+M7351NY7WjfPFhMolTwYR8Ba0pzxUiHpvQ7G6a1FoLPksF18D1jAtZEjZdfPxpP3FkmWMqsQd5rWZLUmjDzO3nGomL8W2ONiRIRVkRfliLXMwSku5yKWqejaZWHCqQjPKdYd78mC9XgwEYVfpJQ9nJaXWLdp2kkqAUYErfV2ijKkYSYD7Sjf1cqWlDXT79iWxPFdVWdv8JbUhWkRy6Rb69Rxvmc7N7tytztMsCDX+1oX75jDZIZeQAsrv541e0QYWo6up/ZqSSIseCdjWXm3jUMEEyc/0wqxu0UQEeCAONdsGVx571MSC5r+G9j/G6SsFesK4nDwI2PWGw0LKGOPKrxqcK8f5ca3M/YLElTBlCCLWkF5P0C6mV36aLtbw/8E55FpAc0DI2gtUlLJt8A2IXb/nL5YN9KsL8jliQoIS9A4MMW7Bl/jZlPWMGYMt8ZTSDZ84OZ/RTT6PxLX4grpmXq2+8wIlZ+nr5lfdipDVeXBWEdoDnlCKDhcJ03mgJ2LU4sliTUnSWU8zJnuZEU8F/IS852MOoODpxuEnrn6tYU82gb9xsjuaRDvtl1+PT2PwmtGdr1hNtnvC7KdGapEVpfpPUdOJ0d1MbZBr1S/CVNHyQT3wrAhHGHtKURO5AvgnB1JUKLjRcnZJobtYQPY6CGsRRf5Fjt0lf9XldJiBXpmkUlG9BF2yIBc0LZv70hsI7ZCeKAW8j1YXZjxN6HMsAcDMARKbFcQKaVeMqa6Ypgz0w7w4Qe+ih08XKjOnQxN3rNWx1OHMOORnK4B61M+meinZWwn26jh7BxqTVr2g843OvSaLswTo33z/CbcqdZ9m/Zjh9YfQGcNPU2dn4zytoQPxv8h9QSwMEFAACAAgAt7bzShkEC21YBAAAHRUAACYAAAB1bml2ZXJzYWwvaHRtbF9wdWJsaXNoaW5nX3NldHRpbmdzLnhtbN1Y3U7jOBS+5ymsrOZyGsoAAygFFQiimv5tm12GK+QmbuPFsbO2007nap9mH2yfZI9rGugUqIOGrrRCCOKc7zs/Puf4OMHZt4yhKZGKCt7w6rVdDxEei4TyScP7Lbr6eOQhpTFPMBOcNDwuPHR2uhPkxYhRlQ6J1iCqENBwdZLrhpdqnZ/4/mw2q1GVS/NWsEIDv6rFIvNzSRThmkg/Z3gOf/Q8J8p7YHAggN9M8AfY6c4OQoFl6oikYATRBCzn1DiF2bXOmOdbqRGO7ydSFDy5EExIJCejhvfLUdP8LGUs0yXNCDchUaewaJb1CU4SaozAbEi/E5QSOknB2vruvodmNNFpw/u0u2d4QN5f51mwW9+x4bkQEASuHxRkROMEa2wfrUZNvmm1XLBLyZzjjMYRvEEmAA3vMrobtluX4V23F4XDu+uo07Y2VABF4deoAihqRe3QSb4/CIdhNwoHd+etXkXEW7SEnWarXRFzE54PW1FVTd1mpyqkf93rumEuep1+s3tbybTr2344aLe6X+6iXq8dtfqPKMjGlWQK/NVsCyArRSFjUiZboNMiG3FMGRT4DymoiIYWwbCckEhcUSiBMWaKeOiPnEx+LTCjem7KAjrJPSF5U+Uk1gOT8g1Py4J4j3SWEAyDOigL6uC4rKfPRyuu+1b7o1vPWhmUDaafCi22bH1996A0/3j/dfNfMDSABpdjPm+LydatPzgsrd873BD958wMsNY4TqHrwYYsbAv8p0tLsbHgK3llntFIsKT0aAwpzsCZpqSYeYhqcC4u32oTAn1FGSS/wdZrY67XvItTLNVKApeBND04Pg15gi4lnsEZY/2zyy+J9wl3EbuGYDITUCJdxEOJVQVJ1GTMRbiD5T2RKBKCKSfnltmIWnwsnMzJoPRcBG/ISFFNXETPqZPqG1GwBM1FgRi9J0gLBNYXGfyXEvT0lEVjKbLFKsNKI8VoQtCUkhlJzlwU3YKKrACkyXZGtNXwZ0G/oxEZCwm8BE8hf2CdKstfq0ScY6UeSfHSxg/2rG11L8OvH4yDOJliHlckh9ojWa7fhR/PERd6iYNwxLiA9DSbktBk8c7Ft9rbt0HRrGB2m3/2ZjyhfscteR8tVTZmowXOalM8XRSiKa4FNZQghS2xnPAihj5NeUFcCWPMkeBsjnAMo4kyZT2lolCwYgvYUqu3W2jxiPLF0wSuDKBRJkQ6Ue7W9z7tHxx+Pjo+qfn//PX3x1dBD0Nbn2Gjzk5tFy9O1BtQL87Vzri3a1ybsZ2Rz4yzztgf521n4NrUvQH5yuy9AfnKBL6GvRIyM40gWUuF529kD/PX+kAT+Gb8eX6SWkx82xmkenA/506VvfDPaR4ZhL87EUKonDqAm9puz0Wq98VFamBnkv6TecTJBDjDJrYnwynGaAazU7K1jrSFmttK9r9+j7C18ZOy/01x/+9bwP82Bvap/Nqx8nmjvHavfoTbgfXVT5qnO/8CUEsDBBQAAgAIALe280rVzFwmlQEAACAGAAAfAAAAdW5pdmVyc2FsL2h0bWxfc2tpbl9zZXR0aW5ncy5qc42Uy07DMBBF93xFZbaoKs8Cu4oWCYkFEt0hFm46TaM6Hst2AwXx72TcQmNnQvFs4puTO4/I/jzq1Utkonfb+wzPYf8U74MGpHm7hpNYVx16SbpwqpjDtChBFRpEglQ/n/7KX3uCMxY6mM42z2TrGn4C6c1CKtfEDWNhGc0xWsVob4z2ziX+iDrbdbXtqDHm2dp71P0MtQft+xptKQMjju/DajaYwFiBPYAuZAaR6TCsLnLveDmkaHIZlkbqzSPm2J/JbJVbXOt5V/7lxoCtf/hqCwxuhneTyE4Vzj94KNPEk2uKbtJYcA52ea8mFCys5AxUw3cQ1h9oZNxuKKGrwhX+hx6dUjRpI3NoTel6RBFjuvZqTXNI0eY8vPstcX5GERFKbsC2rMYXFBGIZm3+8QONxZwm0kLbM/9FFcp5ofNd6gEFy1GxZNs1vX2jofyxiI4QJkdoyZ2+khM1JzpO9OzhdUnmR+7TzjsrBZEBDQdWbDE+vUlo/0JTBlffDmAf9ALFST0KaVdgp4iqrv81rfRAsqOvb1BLAwQUAAIACAC3tvNK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C3tvNKpkNlV2cAAABrAAAAHAAAAHVuaXZlcnNhbC9sb2NhbF9zZXR0aW5ncy54bWwNyjEOgzAMAMCdV1jeaRMWqERg69il9AEWsRCSYyMSVeX3zXbDjfMvCXz5zLtpQH9zCKyrxV23gJ/l2Q4IuZBGElMOqIYwT80otpK8uZQaMxxCF58Lp4rCL0p1bmaxc753vX/gfWr+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Le280qrWAmoRAgAAH8gAAApAAAAdW5pdmVyc2FsL3NraW5fY3VzdG9taXphdGlvbl9zZXR0aW5ncy54bWy1Wutu47oR/t+nIFwcoAWK+CJfC68LWaITYR3Jx1KS3RaFwViMLUQSXYn2bg78o09zHuw8SYeUFEuO7UjZrbUJVsOZb4Zz48UZxs9eqG1jzgLvN8I9FtqUcy9cxaM/ITRcMp9Fs4jGlMf1A+XBC132zQifmKABNeYkdEnkamI0HjXQRH5Qv6f29T68tcftFuq1cQv3kY47GowNFH2gaDCmt5rasH4EkeBGdElDfhp1WC+MvhUwwphG3Ahd+n2kFLnzQ8UZXEfE9YAvHnXb4tlnWvd6Wzyo3ez0OnjfUhVF6SKtozf1xr7XG/TUJsKNdqeh7Mf9ltJSULPTaQ66+2av1VHgbTLoAkobD7qo3Wu3W/q+hVsgjVR1rLe0fU8ZNJsqaMP9gbafTMa9RgM1m02lre87XWUybiDgVgBDVfrCgYqujJXuXh2rzb6CJtpkPGnvsY67Wgf1W7jbaOzb47HSaByce5hd3l0HaunpZO58B/BkCE6Oityqn0iu4XIbRcDs0GDjE05RSAL6qbZizG01mr1GrzmopZkpszjjywwqUhMikAXKKA8yrEtSNi4tyZdCno4891Ptccs5C6+WLORg3lXIooD4tdGfk2xJ51JGku1oVEXuiSzpQV1PfsqKpbogg+G5JLRkwYaEL1O2YlePZPm8itg2dEuZuX7Z0Mj3wmfgbgx6Gr6oyPdibnAaFOzDffGUF9tAh4qpMK+LxVNK0ieP1M80NuSngtxB5fseORLdebHHpajaFM8l0Q1Z0WIA+qp4LsuEoKUYtZ543hfi9DsHdkUUfOsiu09eaFRUkjTIi1Jss91UzadNxFbC2UW59wP9Kucz6DfhSljYEE8pITFBobBUlFK3yfnrR4zp63EvGQagBYKbby4pSULOxgvNup2p5tfF1Lq2FmPjujbSkqpEoiz/0ur2vzc73b8O66lcSST7Vp1Oi1hIgnUa5bBMZ25NFwCIpwsTf3FqI/G7sqh150wNE9dG6X8qA8zm+L42Er/LiN7N59h0FvbU0PHCsBem5Ui/TLGD9droK9uiNdlRxBnaefQb4muKoD17EUWx77lyQLRsL9zSEvp061Y1zMUc287c0BzDMmsjm0XRy98kMtnyNSTPmsTI9WLy6FNXqoUUkeOivYB2uSND8I+vPeBkAfHCqzLa5+qDYV4vHMua2gts6hmlNsKhi/SICE3VgeaqjeeAERFYuT8mvpDZJxGQ6vuVQW6M65sp/DjCkBtvtfbhh3/AmhmGkMxoWEIQEgfPIets+8Ga68KHoBARtCFx/I1FbiFp8qErgW2YmgWpqTk5fEfAZNgQeC9cQurQJS+Bd4ttW73Gi7H1BXIcatOqKGR9hpL8XFHoK7ahhrBdQsxU741rVVSEKMOsQLIaXBKR7/4LIsslyAlv7jy2jYEiPAxlIqsxvqqsyca/3kEgDXV6ptoTYHC2fFt5OwqmRC4scyV0QRvSsC6y69c745+LiWpMsb6AdNOth4Uju6RQGpAXFDKOiLsj4ZKiR7okW6iEFxhzPVeOichLE/6z9X5DhKf955e0dZk6/vLLB0wqNLwTlsFGGZTBNmXD39Mu3JbO4IOGiFw/a0UZB3zYBFvDpjo3rJ8TotgLtn7SpX9GoF6Nqxqsd+34cX+VD9v/wRg7acFjAzra2GOVhDCsxGLJgcXTryRomBNQN0v6OTR8cSatBGBaKYbJ0A/A3IPnCobcg0erQTzgsW04sNl6oI/i9FFCWNZqErXT8RZnRJ/Ckfy1VB/pE4P9kk/JLtnIwNolw18myrmtUmFpcQxnCoabgLlKkgpQfS8QZ6hysHe3OHNFshoU5vPAtr4rq9v3nuWKAH7eBvTtPuwpYoGk+iTO8jpZlP7xg4YkU5wnemfVNhCvBVo6Vrn6/KGI2VidazcLTTU1LE4Uop798nJQHcInU8deTNWxQIAyCQhfrmEVfhLnvPJYyYlAxxMV8NLJ25REy/Uf//29PMyRPQkVpdS/V8WB4hddE7/i/ctknMb/LoHjqOOiqHwpKZgeqDJRawuHljIV7xiQnz/lxEKSVSlggbjhKqUaKiCNouo4qnZzC0Viy5pg2wi2ghVBbtX5Z+h7cqtfG92S6Bn6psOYXxVIOl6kJq9sw+GEu+V+2RAcxH94IRKTd4zZQtV1efSHEvW95XOy+rpwfklv+ZDPVlXwtBvVhOZ8BEldj1fHlGtb1rSgIyTvh36wO7nUvRIO9yk+gRbOC9czIY+YPxMXW29vcoFB3MNBGo94JE702VueI16zb2nsRk/Ej4EtTzpmnYENM7FXTCGLtGPuuagdN8eaEo757pkPq4KWzCbHXqQfS2naWN775u1+pb0xHA5Z6VDO8gPxmN+k3/kb/hzxmN8WK4oFp7o3QscjecnsLm5Mojy9TOSAh4ayR6U82VuRR1gwFXeycc6klFDkDJhLR3JhdLyApsUsaHmD62csHoave5dbIfP4Iqcdi+8cCgOH5K1fzt4h97hPz6e2nAcUYD768r1a/idfHRz7IqEi/rKhn2pwCCHLtWjzcQ2lGJ9qUm3yvcw5wU3WzUQzy4kKay5LBrKZy15eSS4ULbyakSyp9MtCw/obPw3rlwI0TGHPxy/cBo80wpACHrS4NIhFYp59nV2D3cvd6JHcmdE8AF8Ddgjno6wQcoRCXskt1WtWJW95BthYcs+nO+pnTDlKzj2XPTCMoTwuZ7fKp/SJ5/M7pZwsg1x1H1dB2uoOuZjHLA6cFZPnsZNyyUi1quPkMZaTP9GtsqXnMKETi1HWpUW+561KCIXMPaELeM95f1jPr7LQpN58uXpMA1HAO/s3Bv8DUEsDBBQAAgAIALi280oKyjzg5z8AACV2AAAXAAAAdW5pdmVyc2FsL3VuaXZlcnNhbC5wbmftvQdUU1n4LwqhiCACitKLMioqCkiTlqAo6CjFQQVFAUGKtKCRGpIQC0UpOiodIoOCjNJECDWJggaHEhCkBRKkBYQQQ0mAEHKDMyo6cf6u99596651dS1hccreX/l9bZ9vnxNja20pLiovysfHJ3740IHf+PgEhfj4ADEiwtwjtY63qNxf/JDfLPfzFTQrjnH/EPTcZ7WPj684QWzxHPdKvtUBh05B+PjW1i7/58eDH53n4wusPHxg3/EQJ2qfc6Gp5ynQEnCrMp9ExINt4et9Y7eNQDyOGr7JcV10BPySuuO55M0Dhw5py//hsnnTSZ8/HGJ/8TK3fXZdQEv3Guj3jv3F5XAnY+xjUkZBqUcfM3OWkhpKPZ/LntDT8enQKzQtKWTCCk9JUFMLUYtD26pUOHP4qk4nKHWSFQVazALruUTwC8uu+HG/CDlBzyYnYLDsMHWOlIQo/zXVNVo4PoEVP54QzWY484EyotVLC+MA5Iu8BOeuQM4LI0y85srLNPxUL0XMhY0iligIQQDg63m4P/Q9VKcioqr9zAaeXR44Dz2q/dUsaPDyWfhMtsrhq/qJwvPD1Wxna3y9tuuKMZAQhWiT/iwIKIZ6tfErErVwOD95SdEn4Ylm4TN1FBAntGTfSXh6hgt4WnC8fO/uFfP4m6kXTXkcU+//5fL4tk0svPqKcTp1ig6pf2AiOMyqMSYay6a+jbfG+5jOzsLoN52rHzd1Yhilj9sH12XhooAzWX25wNm8mkJNOHy0uMJ5sWvyTeBNWAxX1Mp9hHAlShe5Qj50MWybTak99AsLerIOv0jP1ZBZNX0UILOiasRgifXaBn5JBgRdmqcUvhGhGWsta03GR2uwNOPNE/h0Grn6cW2PORJdQ/WrmssU3kKnzc1fXSURqVhXeQQ7myUuRKLHB/dSHYUFmeJCzcVYn72vQ8R3J64QT28B8uV+5IU7ikgz3QH0pQ82fkM23WQ79Aa9mIihu36ZPilHGqWjPebO0sI6HT0ED9zJiGPWjxsH38lA4uoxVEdKL6uqHd7TTM28paSAj/yskf43ws0bRQ+YKzZBqu+n7/twOyF8aNJT+4oi6CaHQEs+d0sTqNzgPojVHshMOJjdXZBUIuWaIbLpUuJ+Y7uss9tqb7oRY2AXmIFhtj22qkscAmeRQO7KDVni/uaEN4zf9KuDUILcao5c25okKgRkFCfUuFuY6fbREBwWeWZa9h4hRQiMYBFpFmPZ+tpqqokJAZuUE6ilVkGKhQ7AhGCNNGIMZ0Sdg6EqLjw0khatZvXRSFXULutJeyATSprONPAtYxH91Zza8sAGFTOrcdMVoyswVeQncPM6gE6a9wqbNpYf9m3fwxcduVs5QXh76qBXpoDLooECNUTj6tWQCWfOrDNZRMaVHTRkqtxAHYLUEVxrulAhGkh03OJ24mtYH1PsqaZ0NDu+UyoObhIcyUe9OxOi8f73QmPlm2wgRfPdw/1Ir1fZFwgtW5YUSgSfHia8AskPhdccG/R6MF08xxGRmtol0H3eMsO1Rr/lAnr9JmuTYMWrDsGVGZm2qrVRa/KmAl+WDc67EeXO1xEGQplUcDUjnHRB61LzoB+RCMwyXooHfca5WeEyGoJmgEugVKbiO8JtTm+FV+ogXf9AtIeGwki15fPLl/WUEzzyz2rKc6pTnIkRni1FmtLJRGuFrenrRJ+BM0IY3Z5kr5lBSoUNi/TrrSwL2r7xU0u/Z5nFpuIPhU04cyWzOGYq9DSUIIwRF+ph2R4QUCY2RoKcg2Nf4Alu7MV49wFDSFpuL8GVfBQ5d8rYZ0umDiC6K+gaPz21ZwGPdUMMePpF3y5RbZQM+G1yHlaqofkFzkn6RQ7qAROvoFKiz8ShkYKhnguLYN32YxEi6y/9Ctdn06cddlsQc8cPCuyFxTsAyZhbHHK8LtPXM8w2R0eopzMT9UJy/Kg5cixuogftkD6Oc97DBb+R5YdB7MUzPSmAVlXKswXf+lzutUZDNaKu7TX5Z5+kMXdEczHtkCMuP+Idpi6dTOotqpE717yu3g+P1ZlJxvRtIotKsYy4pxlNg7uFVzqngNUC9quFLuWYsQDZ52K1VC3mSl7How66pYC3Rd9XvXr1jEHHa6j00bRJ8ywzWlCiiJArKJcpGZ0CoGAKcVvMkYq7EoT35hLQWWbGfyo3jOSur+PQfEZKXmdi9DZduT4WDcP0DWKyzHyh79XBf8iWCPVARergePgQ4RICsvWIiTJrQ0NdI/LI4n7oWpm1K93yqHbAPVtVmsItu2o1kWg5/tZfKPi54Rr+S90OWxPBYBPZhldYGy7lr57XfyRLQYpvKPrihGX1dVcrpnR0p6xVoPUwwQNk+QbSg+jQSR1bVK91yzLzN0Dr1Iy5lNez5HoNpJP9jTl9JDtV86vhJC4oNpt40QpvoV60TN+8cGrbpZXklF9DHuTaQViPjUjyZIiuTZvUUjgIFjuCBktFB05vRYairjDY76i5G7kOilBFM8wBn4pGeHa1lGSMjV9wps2UcnleeoUpLTRe6oMbvXi2lbK3Pyl5u2RTGGZExHSAbEhUs/wL0m7iIXlA8tbzfYJCrcfxl9qgEs+IcTnVMCyCtV24uCl8CUY0PN4p+xzVLBrtLuFnrNyQJj+SK3GU3HGLJUX0B7m/uwtVTB+cI+aIrV4ZgxSXgwdfN3Vz1QH1/jnyJD3YV1FhJXuSoos0EdpJhNQ1ANGU4ahHC9QhrAhgY8KN0g6hLqrSe9lJz2PM81eGTxcf4WuA/cim5j+6ejSrOscB+JXhz05gP/JeFAA+xn6j83XoVtyjKi0pmrz966NaRce4d8QphxzOenDr6zhtpq4qfUtkz9fX+7ZH2Lpkr3LarC51/uv8QVJUROiXK98kDAp6qtJdo8gkkV8F5b5OAZQXppKw1dP5wt+mGL6ECFsz9c3Srl8P3/WIPwtnIVEtGABdfd9tMnkld7j25VtUv6Xo0y3XbPfXf830siQOfUuRvjc3HWgV0JS6+y3TIkLXAOv2fZ3EIOO4SYbvDO6I4JZvmd7PnxVx4BthumRztaZg+mHdvhjVr7OV/yT9gO3mz6S36354IaY5gWHW0KhOocP3MjQ32PJviIbsS18/0Kt1yUmGq4DI/liXEusmkImiAT7ubzqJ2h/uFYa7M3t8CseuHDcTOt6/i3uTebpaGKGbS6mZQarT+URsBugXRTH8lb9v6RGGf7iq4nX949UuQgOKrdDM5dErW2c2l4RTQUBFED7h0+j3ZX7j32CLrBCdySy5DuCO+IU1MymBNo/+d1EqJKWFTB9FkwLADttcgCl2fD9y87YZkoD7PPHwqNKnafmFC9zN1G1zY0pydxSd54pcHjZmukJW4DHtp8ccns4X7eJOJ79h7wyLrHA6jBVx8yZI64vobsju1bW7byHmpnnCTCjxSYTt/fqYKoOHxdVj0V+GiuKqNNE3z/eIkLf9R5iPfoGTbyP3nqD1nrQTLq+5POsH8Wu5utStNIui80fcHXfYVi0zG3F7JSTkHvW96IJyyTty/L6BWVD287izh8KQDqRowc/+31h4d6ttyFruNT0bRk09xbh8WsiuJP9R35//DMEVxtA1EvS+BsJ4dY3bO4dPaC9dc+aPrA+KO+4DSne2QOF77MyiXVbg5340sif/Ro09/4byA9zRD1qP1qz6a8rily+TrKCg5mTydtUDWisAb1tnRj35kvQ4QvTMH4BPigpVW6GIJC91kyjRR2ZU0RmnnY3SkptlV1iSuuv9oMeuNK7wdx/jouv2+jAa8mn1Sikd0ZXONBc6fj9IKKxwg4eoiFTsCnuQ1ratOlHM5PKW9GhZd6trmGanSCvMF7dFXpSQBVgWf02nqI7QNREL4f9BfOAVwulfJ36dwjWbR2eRJJ/rKYD9gis5O7im3f/ERI3oI9yWHarS6pf200xtEw1WCCcgJvIF5FGEaHuBGa30xVH+TVdWcrZZ2Bu9g+HENZp1GyRFpQ2zmMrqDQorhFN+wPydIdeqvO3vM0+fy4mQfF7/lbWUOm6AFgJ2BMRwgXcjvQUqcXc4boVwVqo9X+vH1C78/6vaaY5Iz8xQD2bdepsJZZOQIujcuygaZpCDgk5WsPx7Fnb+yVupNxY2ag7XiVbPvDlSlZsZ5s2sV0uolhI8r9qyZAAQcN4h+YnkUYu2m41TSxHnPs2cqH1/uNtCyAk+P3xWdz4BtDTXquoiv/ZARP8RoTACetlEbVcKiZ/aXLnzw8BNzcnM8KnX3af4WR6idYRM+MJYoEz9Y+O8z7zPu78JDDxu+c+dj3z7H8Tj9j/ccasEoAybaS3g3ngFWY6N0ORaMT7lX8KMCPI03RDCLeNoHkKK8rMq7NBG/Q+l1BV69V4R8qre5nHeu53E5YLYYwawMJzXNMKrRkQ+3O87IO8KemzHfIu3FH5luXq3Et8E0Sn8V2Shnz1PyLsQ863z7VVQgpIGSzeZ886b13ygXysNT4eAobzsL6DZ4kVZUp5Z+N3+h1zaRRUG5qd3TmpLvjvQW4uz3LgbEguG7eQJEDQp1jeQ80c3/H1ebiTo1w+KOqu5ZRJL9ihaBXVZ8vm+a0L0jkiRNeH5uby5crAh/sa5pzF/7IpalpkuA++x5UAtyjm3+Uw02shkaW4w+Nw+X0cH27Y8XhAya9rofhaq1EYfXMu5aI697bEEHK+DvIKgVYxlOVhwWms/xb5RuJw2beEgWbJpoG199YZ3ZVZMXkjuL3O8PTt5Fn7XJbaZnFuhfNZAfkq2AjQTOOoRST3EqfAPkWVt3HedtbE3HsHTwxEvGJcVb2s9bllr3NNI9qzxGshuBQ6PRGiHYWkVruTpnRbztBJQzXgl+Pks3JKnFwyo0XczJihaheh2U+RPoXwKBtkc7T4sZScjlBw0SBXWbtiEWbtLBw06AiKR0PeZgYz28w0Nory8hm9FqyHTJ0F4tl1hKiP7WLzqZoW5251hXmQiWunMOFUC/37Dpn3QhGu3O/0zDL7jmFJR7jslsynaBznyJYCpHOSRvnegVA6sKViQfz7QK+WheTyJWqojn2j6gtibytPC9R3Th50DY4/ixafC0jq3JBIS1lUTnkSYbzCciREJdb4S0uwT7v1ie+DNlHWYxDze3jXxglxZzT3ZFOxlN0WCjMGC8XAOkmloFOV/Q5aQ4dxZeXHgjJYkGPGh9ChvB/j3/UcwJ1Tl+9xUtpTP3I6Wk2Sl0kKa5jdk1Z+5Co/Du41EFrrv4O1e3U9HUv2H14lfJFiuzhw8pChq2mPMtlTa/CRaTrA11jlspA7TkpXRFBBf6XshjaeFOHr7NtNPE+RE654tPvSXD0F1KtOayJ2X8UtKrBss8bolfJyMW/cRxG/Pt3ge783FbOig8vTU1yOHEpn0lpmF1rGp1r1kZrZgUoG9LjPKiVDfJJ7tod2g+uJK8omAArRz7/77T2eKyzsYPAVS8Pb8k7FQmvEJIOhXrdRhR/YNqNyEmHBidS1Cl15c85B0JeBx6ZNyZ96Rtut+bw8QH82sb4yQ3ZKwfVItm5pUsC92ggaN0y55l+5MHxOd33hNZKs1TGw/VK0OMkk+WbaLV1Qtupczkl6oI99pZ470OqlJP3aFElIT5XHgjFukuYmn4I4ogBzKpOhJBM+IrUE08g32ab2mLCbsereqxhHx8teDyRd9gudB0vUHHPp9KnjHUo1OfV/oEW3vmsJz8Sn8reUF78ZbrDa4CT8vxayFLVy1UXZgRPOMcy7dHeeIjlUPx2YpRuuiSG2I/K2LLcRV4VO4pwDeqPNTKqspNW8bR3EDzlvprUAlF3JsdAi0Tg+z9u2iPOvpCGWCl5ZxqQopR7BljulO2MviA3fWre0zficPvtMVrBnlg8k4NxZG/ou3Vv0fjjk0wHt7ZhYg7XoeQlyFum58/hDLqHGv3SahgZDm6XCKwllF1F3Kle/6U+XfzklfNzc4UT3UCtL12UT6rd+n+ztCJBp1ndb9M8p/b0jcsjw2owPsXpqjTALi5MQof07n+6J5ehP0m8tPLoAGXl1hWbzp1L0CGy3gJFXnDWSdkgOGusyTt/J0qsPEVY4muldqchT6lcLipCLPvB+31ZIq0Qvf5Yj8HjC6Tp/sf351FdRTrI5F7/wQOIoBSIme8X5A2iZxxvp3nn5quOeGn6lddSGM7Cgy0My+hx3AiNB71vbZ9f+ehcPYhDm0iSuBXx/m6Z/88+gObZgD09Wa0tGoE9XvXKoRnBZLKWtnykMP0YnHtC20C0VbCyGFB3mG6QK5D3MhQmv1WulOc6LOmpi5gd3+8SG+J3HPtLHtsPWuZMZ1wAlvx3dzaFYXT//k3XT4Idt0BsMqJ+Py4S+tFgao/KycEZXU+VugBDPV1Nkj4UqVre8eemw/M6BHegPhqdLe3waLX8HyLtU+F9GyhkFxmG5+bT/O7+Cbe2deCyT1RumFmc6k8kbQw1cj8oV6OWTye/FV2chJGNSMdXogB36xEOkTflCkuLCgsytpl0kuT7FvlE/1wbxyM1CMzVtIWrpBibWAD1H5W6/hG6NkudCNXsQkqHEJoLS182R9ulSqLH1DVyfO4qoSrQ/bbl9t2t8yutBbAxigOxiUXdzpzPKHj95Z1Rx8mafJNHdadF06qWoxwtQjUTDvXGJH8I+Wsljyjdf5tdNUGWx5Hfn4sRg2nSsCNvs9T2t1d7zpB3TULY4CdoDHqoYpRIG1TdbJYgBX0CBQIGlBGiklFQUM7U/02BNbXeDoZMmzOklUuK1HJWblsY5YhSZYGJYFqocniwkM3FlVENiGIw0qgqu6mGH+hvWjsDh0WThvEObPO4wvHagNe6StkpGpApaIFg6dofJDDMTT/UGAqGSkpM7qgVC1aNk+JkuRYq5iGYLyO80M4R0xdc2THuOyjJeY8S34Ke2nIIMFxCg9+VjAhJ9YDZFQpFqmIA71ZaWjrIto+VLHHJ0pj3lH7mX5Tj0DROXUoN60vDp6lVVt6jKZgyxmJ/NrLTCumvMf0P1wJEqI5WFx4NDAeDjv6mmvs8K5hjZRxUofuG47iySh0kCmUPlD23Dm2YwKtrmOrIXn5vSnJF2NvbNwPq6ojbD2PANXufXN4j5P08u1z71+56a2fyBQ6FV1lbm9MaCcebyjkOtfiCeQuAAXedU6YB2mDvjSJzlSKAp44t3dzqqzgUzEMM/QzgTL+GblAqKA1rS7rbNuDXV3F5JPFNVB590UilGtyZbRUnFzb8A7y2njGQWI90evZrq5d3O+Iy1dYFIhbjRX6KjCO692ir98+dDjm3ks6sQVEbHEsF1M8dWJ4Rllsx28fbJXxG5npLlKXrC3m0lwG64B+0dfny4n+QW5effe2dne4ApGvkxnCNUxpJmn1/TNyqoo7ZRtm4bmDuKjw8ONcOvAEuXnTafyRbjZexcHUr1h0xURZ0o+70Iu1HG1I+g40s5TLD2sDXfjntOARZRUQR1RPjwDzTvr3wveeW4cvyNgdL0wN7F09AsazBfJ7R3VAvAbyFY30pJ5TuN+WpRw6RFg/naENkR1yfkOtOtXEveWq3Mkb69LceQcnqydyX7+IX25fOZd29s+1itGc093PuKtlYJWlxBrbvl8mjc6H71N7XLknvY5zjuF7vTSMsnlls/5vNXW7m01kS/6CKf3neTTR1c2007o+P2TvA3Vu3Qr46TQ8X553rU9Tk9+DSEPsMP2Me/avvT0euhjwI6AON61fb+8eCTlOP+GRyd4L+mczo+pOcG/odyC95JOQJxwLeTPCNF23tW/WX5HHYl7+kw2b4SUW1y9OEYJp7+UCSaAOIt9wYucjZiBUsziVIM9LA+1NJNbiJHw43cKG3uInrBZ1PAbQgx65ob39Ywbu6Msk6R4aUvWb92fT/5epoDPvTOA4QkdSxsKDVN7fWAvIejAeOFK07UJwIXRNPkZvApicVQ77EP/c4UE0FS9WhUlE1ow/vCgrPS4lc/U0B0bzEt8mw2I/aosgWpfnRPUXaC0oyyAJ4RuzG49W6Ug7qwbSLXXvdOqCJxttztL/LPsQ6k5smyMkIrWkRmQraPHFHpmho4UaBNOKWr/psJpfgVSThhMVptrjbY8FPDeHsjBpNbBLSBYmo8/1jUjCGvdh7rRsJoXqo772lp3UxRTSAbXgco+tVdkTeMtdLDEscFW2VfY7HNx+EFyd/2kIxC+kZCSYEUuaAFubHiWQJmZDYk/A2KClBso/s4IDTS4knVGXXL8WWGo0RXlBMqhkEUDTG7g69nctlE3UHZ3c+EcU/daDIKiHc2xVklgv6bcxBOl5kM0nJzDD9aC/N4Pkv3uS/IfCEvGNLsFphILQ5a6CtcYWF88FZjC01KP+/02wjDOKUDtSVW0CtWN7A6xuCoz7q6jDEqgeV0axLa6jNydctBHZLLWE2+gXk5T2md8R9zSiuEmmeKBxvuVQQ3bGcX+vmpp44qmYPP4rsmszpAn3XF+dWF0JYKceOiEvbD0fMik24R5VY1vkZuKW8ojS9ZJZDgMH39M484+M5Pg6sQ1m3LOHcY0r7EaqNhjW48WenbOinW6B7rzqM/veGCmAbpbfw7Cupd1QFgasnUnaDdPj1JxzLCMxrIIZe7CFiL9LHNyxWm6ul6W+W6sVtUytU56iD5DO8xUSQqM2pn6zutACT2BUxbn65ubsUtLaR/YmVxse1/pISHwaUUCwvJqb3yj53S6OOMyUS5oSD3ceBbh3KRzvD6FT+5BHfzltMf9O4HRFDCZqHLOAmqD7HIiaap6Ck1ASWNwbi4yNeuhfkcvkyv6+DHt0+M0O5747OipG1Jn9I4TO03Q4lPP6P4qN/1oYkI5BDlCa/wHNNi+vnUh/QawZtX+KgT12aJvuwTsBa732dyY+FRPZzEtMrzY2fA3LPi8yfhdHfm1sL9qLzMOCG+nHr0aYiUVUffU0GfTUgaxcaQGRg01f+1mcDu94xdQ6H1TJ7nGRqp9VXOxqmuz8z38dV4O7k/dLTUswxqwWRWcpKKqgB1jNRKkRIegQ9kVTXnTdBPq0esX+rX6sIr34j305UfcaO5YG/UicB+3pLxw6E2HqTwjyBsB3EgwEN/+dGNFzZj2jcrSEqE96sn+lPbu9RVnqjh4xuO+yWI5hRp/cOA8T1j2eq+/RGYb6btmMAHRlOjbC2Piiz2R0PM5ZlBzDMOJLxQVwSidbZSOnnVVoF6eNw9MhbJwurZeNBstWNr+jjwYCzczEnkKn/5cq6/wyTwmRVxq41HLuWnZIUYOoTNye3c94a376TvVqP1VhX5K8dROXem9M6uFmYHhO8fFeCbrv7ZdjGfXK4wezE6yI0+zJ6jHZ7y0SsZih3vGptWyzKyhCcLl4rI9CqtejTe1UqsJuN6jSIdtFvhsfjBtElsY1MpHcVTvsZGr3z5N9YlFWXlq1A3SzxxLSE9FZc8euxMeR+/tjvWsBcFY+3y3MXJhNPiEXaT2fIh+B306yGIf5p6qs6dJsIkyK4OpUy8HaIMZ6tup0rbf0lk7lXO9Ir+C7e1ppBhWVWd4xtkt7bvO/TUlNtI4dbT6MYJFmulNYBRw2o5NOWAzDmuxQ2qqVzsRVUdYI9MWgd0antMZrHXE+Fc6llQm7LKzbn9bJIQ8EXnBatpufQ6nye/ltIWbEveKNBKfNhkuNc41mCyz6sw1oq7sMeCr8QvoJAP99MkjVUf1+4trxhzX5BAMarC4yx21WazDE4/dhS1Dj+aoLXGRIH5h94UFecIWng8B4oTdmgihvj1L6wqragpx64hEdFz6qdsJw5BMI3nld/jtKqtCC9jYoSC1iGQMe+h3AiKPwrtoeJh6I9+EYGiODIc+n1kvmljgZ2LTbBHdzd86x9CfpxIFEklYx26nSJUoIP/ASQYkhs0z93D441xRHDeb1K1tSxvYdQKVDke8j2bDMtHiqpulR2FWhsMcICtgfNwiLgd1I2CcZVKJ4KkMblR8kgvYUZTBO0fxzc2n/3rCTMjiO88fWrc+D+MmUMQ83rlhUI984XGh4y7PAD8n/zn5j0x+lJgapQIPkSFjjpsJldkjzbEcnsNIivoW0qdvnOi3/Zgd99ZsjxuO4/u696FFlZtiLj9W3s8fA/xC4Ks1IkK617gc7EfGZczFSctu/2JWhwT284tniT5afkTvcuCrh/lrrwMM48rZhR2HucyZbuhiGk9SBRRqJGW3a/32RXadEbYuplaZ9n8ATLlFgwhfrPCKJ/8tbeYO3JTdJXvDqHg87Jesb59jhwzfs9fvGQnp5hKXe1y1Werzkymq9frLE0rQz1RqVn94MTnb6Qx6aFAUy60hXu2QpETutZxx0llO5S9njx30CEXUf566QW7uvT22Ejr71t6gYzKkgjs+nnvHtb0Gsek+17mC2LRXretJSa+KgHde4le9IteWn6aZqfNuIZnbsm4L8dbRr3snSsX/s3li2js3NB41+FULy5H/bCVx3nzsqfjrX74iwJb4n00UuoVBqZQ5QzgPVjbX/+9hBRckztWJWBUNRoNW2TuFulOOCHEhPHDmbzGfUbj2Wcx9ICdFKD7z78Hc14QP73TurmH0+FSqLrd3hBwRGuiVpESTpvO5LLbE5cikDCfNq5kpvf2Uuf2rVSNf8lOrRjXI5TOZ7mtGP17kUgCooTh+o0ZuJDqj039xecLP8UXzTsHjbKN/RGDmLtCjtHw6+bEZzbD535njSCp/wuMI0RXP7B8Jf2lxCbJc5n7kO6VthQdukIvB7zxxJwdRHiY59ZhyFqeDyXTOkfBhRmJXot+jCNFe7PecigyQPWZDUw4dut1XKwFazKHlZob9Cb1DMJlu3I2Z3onurtm0kztA+kPe1bCa0gFBQGu5pfqHmTYbLD1j0z5iP8EP1JHg9xLBvdsQXYBf7m+w473uPFMmTd+I9F1afuZtkK/MiRfmPL+6KhiU4J79HGx+JcTHbFFD+SZtuaz0z5gD7zYQF7qkUOG/yHop4xzeBsFXVjhd26iJXbxEO1JSzbVmJG/fOBO0z/CIqgJnbIE+7TWVfSFhK1BhKWgjd3CaQguGrXoFOZeKgal6bjlK/lOSGF0YUjDmxq1ovf4eNcIWd/C5yormK+KeFqLQ8GWOb3/uOKUeQZxBN4wsdLfQuBksxlb16rUQzJjRfLqUQ13nHRtgqMy6meq4LPTaRHvkrhP3mZX9VAGPjcm761c+pAK7QZpsVZl6nqpDMJE9B+rREufVP3Ar7hmMSQMXKhNfIgbcMZsvHj3Y9M/dLC5vZqHkiPJC3AyMRadVk80WOb3EVYy4BZUwlpnuEiTLrFHWC2sJXJ2FVl4m4fh95gKPJRc1cSuSgarFELFQMYuAFpsQE+pBy2hsEB1aqosTG9y5pEDI4CiHxnUc498wh10h5Y1fpByrC7zohk2XkjSYuWkBWkozEPQFyanmMvCPYOEU7HQmgI7hLNZdUewGXbZBmutwJ9Ct41AwQ5DYaotxLsREhB4QX0h+sZS3CrJ+4QNUfsP3KKvwRehC4hWvBWKK0EUdnEOB+NqnMQS0yJAj3yVyDic+kJigFTt8KXG/8PrQtuetnZ6mXAPMwr3X5LMQXrm+4hX+ya47RZnStx6JHV9pDMk+wst9V/d5I/2LUfMqB/9t1Cvk+//GqO/3HfunZ4znE7YCuQ/loh+Fx2t9M/gLu/+2/Z/s/mT3/wG7uDNV0+8fF04uvS9c8mauQnxYVUVeyCf3sKc0OU/Bei73y5FzZ+PJY3N98WR6RSFPv6/oI4yZzqBNKEMnivuyE4DvHcVlHfKQc0oJ5Fk3Z54U4+WRNuED6+Wf39O/ckV5n72PKrzzOkAecWFFgiosrugj2LiuZa+oRNm5j+cVqvlk5VYWkgFPpFok/bM3XU5XonzsbV0p8a773Ewn0lYdx81Fr25DZAMshL6I9AXukPqH5mAMhALt05OU9tVU5ypba6WyXa4KW5gjaXBmlTF5/MlzT+C0nEFyb7/41r/pUNIyWtlW6+DphkDhLNSLak4BSEBVSa0dX+dWXP+la7acn+RQrpP45rNIGzQ0szxWPAAzWm5u5l6lbx4xBlOrhrlkvy66SQvcjXlfMPmJ251/X8MNYcRVgoAcsT1fdScv93Muz6Afxl9+73IPXHb7516xAs9PJ5cHUPsmufznODLOie+Xqc4jQ2+dqP+Isf/kmr9v+Zg2fSWdbOHPx4taxXD5D9oYtYc+94IHmAr8c/JfWnn05bjvDED1NtZpcyHD+1MTONr1Byn135JRpmLx62ecj8t9umlZPisRbiH++bhLtgxfzOLsutAv25HKN/wgpQE7x56xtX578bknkfBF5NcAFt/0U386rlDDd2ioMKn+cU3PP522uHzZH6M0wvFwLjXq9rrPEAn7InJV6ZVm8DfA/j7eNSpkthlRc8CJ+jbzU1vEyx+ktPdXIz9Q7N0VW8G+qOKbhl/5z8dxFpp86+bHt0x5FzL+BdT/gdL+k28usM49uPa5TTTzi8hFhGK/ab9fAfBb9c6at+2hpZ7/0OOo/YOUon+3Jkqobfks8tkfBHjEgaWwmOqex5/6sntv/CCl/x+b4pFrAA4DzClLg4NYEyVVXvqDFDo5kybBLYbONuAhsH4Blb0L4ai5um1B9L4SlQRTRpcC0a+TU+rMKj0bji+zKCOWSCSdZnRV3GeGz9rSRBODj53/1g0ht+xHBkjHhbMyrMLAV1HZHaZNAYIS8yZRmTTNpQHN5ZH7gjL0RbxQ4PNVpqyAPPfrAA+x5D1fsFy076PL+y0LlzWip0D3+tPtOFtNZb7+rAAq+0P3cTwWMmR6ZtKn3y2ly8JkI/E1JV1/bH46pDmkQEQ9pwm6qGEeGz7J0KurNGSdkw8JpxiTu2HvxJzL03Zp9flXTTyUX9iSaale9FwsQnfJ6EJ15WPjT3r5/aP15Nm69Oz1zFZ69ceFOHx2SjzNqyw7a6mQs1BYlWOUw8Fz8IQ/ThFSVrV5GMjTlzdrYhwpCuS5V31h8xuvp2+6RZAhoJqgTzqFxVEL7bmTmZodBL/hxsjwZgdQR5o+pziB3lsc55AjLuRKHjCc9qRzWICoLalzD9GbeAWhj/SE2SB9nxJtVZdAaUNef2bHNI/oe0ooQrlp/VRF3xrJtdcBrclopmT0CNBT5UAJEKahjNLv8aslL3EwaIm6pTp7ko9qmR4s86HC/Bb0NumufqH+xHXeLNe6L9YT/89c/bZXeyIBVKtVkF+A8uy5UOIDilGb3ytHYde7mAwMQl3aS4HpkOP3nllBDjavy7RV3R8Hc65hajs8baV1J35rCFc/QsLnOsCvVl48UJclt0ZRVKgHKlR39KrIKi7Z2lNkUrCLvGj6Gy1mJEAN9SzgL/gZV7ksnLAm35u58Qf0FRHsyKexWp9ZSt4SB1ffU5Vnh7NwM3aCl8Lg+gt0/SvJ7gHq0vXobUOXl8ILERoo5pZ69J5nzG1eCh9EhBh9tlqpHBhTOpr9mn3TD2+vcPTMHxUqsLXfulJh8X+sBW9RP13sNTD9KqK13KJNsSkE/vJS9wPLNtKSsUJf8uFbzq0RlMYrXf4kn/t9SXOh4S+ftvZSpugmdMX5t5P2xOOW5ih+sydp45YOkqAEPBGFBw75eDPBz45hh8L2I8W5gWh7VpmmxdEvgeije08UEdrdXR1WYEm+ZF63xXszT1iYqQdkboXGWLB/J3JDzAeAahzWWr5w8n3zp2B4/pOvmAKujWpeVUN5EhVmX1QtttJtdK5wfSWCRzec/26o/e7o/1Oo5cnhD4TaC4uBb0IC7YM/4XPLj4baI6tLYdquX0It/kdD7WDhnVePqyo/hdpdcj8aan99RL0ptf7bbOx/DrXyiAxdp763GZ9C7esfDbW/7fdzjk3mqcX/DGA8LepHQi1PZ/EjofaV87Y4++DAz6F2z4+G2ru2RBm1rZ9FHvijoZanS/+RUPvwWg9GVvtLqHX7QYA/oHceHnx7tu9TqE380ax315Z2xsvoL1mv0o9mvf8HmGJ2Fs6YPN+cQQvs6M+Fv88Nav1lgXRSPD5DLIxwSmK2wCVU5quOabd+B7UPXW4JF9bo4df44swWC8SEGjdqud9aGSni9QDLuYfuNQUvkSaRro7YCBje+J/S7d/GubdD5GNoT9l1/5y0/BOi2WI8nlb57/gTHwTgsPoNMPS4vlWguX06wo3cw9eFB4KN4XgKJuzqUSY3HL58IBMzHHfry6aMc58L7pnMwuUNetlrVlatnwvuL3vyDlGUVuGRnxi+sOL+7H+X82ZV2csFOWRFU9S9L+c/F+w8y/mWSe6oj3BneLc0jaQiYQmcJvJiUzOz0kdr4IXReD7v0t6iJ1lEEMPqoy04XRAHTqcQYouKmm/s5Lk4ofUGLyLUoRQtImQB39lRY817wNNyy4Cpiwt8f5L3npoHVlJcxFn0OuT68+550nqTs4w8Nf8ndujvrDL73eDqWGvglVHgd56t3dY/yLUH2YtuGZW8e85kL9gtW4SUQUfed5qgY59tX/ZD0Qrj7d/p2DuUthyVY8uLrfu+s2CzkleemrLokf4sLt7Nbyt5/Y5aVoiL96r+Cl55d6GtFBfvLriVvPJcflopru9hTfonNH5C4/8KaLQ3QQimaOhAzLag5Y2VfUw7G1O9/T6tgU7h9JcFbK+kBHYCgsa60dnJml2cJpDz9/TlmoNofUsVSTK8J966PHFemqUKbKaAP2GrAWaQo/ZL+Yj9hKWNAHm3ShOrQRNbHcxUgc+9K0h6629QlnLOnDVNglF7kEIbJ3krDrucGjzzX27/PKv7F53MeOxXny3XjHMxAqiMK4VpIEj+rLFcFAZaEKLBAaHQsEy3uKAJ8ycK5O5FdANoulEHHGZaoVLsqyD6jAWEsStsbIDzQ5PPr66q6vVYNMD0oGyYs3ep8YuT8QVqvAH6y7LSWB6iB0QkwWrJ8INqSlYXTZStQoxvqqrcFDZUhg7dtpxMnfH6fZAzTSleWt7mWWVlaaess951PjlOMmHY3sTyyXqC1DgtbbukeLBJImsdB2UVsluF05THLj4DdDaxjwRIadRxKMBXRhUJfuIDnsVwDbI+JwoOfx9kCQ+27BzjLZw7y8KZ8FksCY23MEyl+P7pdr7ar5eYIlRsHZ+O11c7Hp2zV57KoMitO6/eYk0lbDVNjJmd2tlBlhE9oEPClG7qaFB1dVYvApMhDxAL4dSnFSpRpK0Bo5TiJrsy46kq48p43q7j48SNFTG3F7w6IDcQi5wZ47SBNRI9fmVqs/PTvku5tDECgkLkZ+gNUsvU+KJzjD3XnZ9r0R+bX2SRrtwiyDRMQM+29cxEAnL9gydlNeZDeNuc/Cquzd0PXG81i0kTHbnLulACfzKfIGxkOUdEbz6gpmIV3izthb5tFdbI5wWa7b+bxny5pxhFT2ftRya/lUygQTGw5y8x5Nzbti7OtnumqirbjXjbndXVZbtTCk2IhC3oR4QXwquVVHPeUsSFs7sJ+Es7EKQHmjRjLXYoaVu/g/otwh3iXwmH0uUT/Erj4BoyBLSmdHSgm7PO/ejOrkjJYn+gs+C6Nr5NHYT+c2E2SHMQCsMwJyrN9ymdzeXtJa2uLE8feEftvWEGMHWYYSe8R6SeJf4s4eCdzPFSNTaV4AYNVUGOwQA9CApbzBVanB8ErSAUZ3iRpg3d2IvcNAu4lMZKPmeuARKXd91Yd9mY5b2ecFvvNSU6lcoKfYL4628g8W6XvrDuZzT5GU1+Jho/ofETGv8bobEuK4I229GvwqGrWDo4eL7kLVeHiyqDD/MiRDWOf2fna7tO13If4HdK4KIB4KsjdvwbHB595z0MjzyL5DbYIjd8530SL2GxSTmAHUW2vKFVZEtw0eGW/DsLvvOuD5asppXQcZes7+gzK/O5x3EzoZNneItxA1PbKZXL3P7vCHG/6dWmRxGiT8p5w3rnpFu1Lpe569/pbLgeJpx2jCubi7yxdLIXH3KBy5zYCd5IEptdo5/Nlc0Ab9t+Up5Af8NlbuOfvC1743s5XwuubH4q/qfifyr+p+J/Kv6n4n8q/qfifyr+p+J/Kv6n4n8q/v8oxVdP/bVzp7/7RwpYJ1Wbpf5RQJ9X2O1TJBWtz0LaI+wU8u5633ghFk7GPF9YFucTs3SF5e1amA2ftmst7kEIPvqy5Ur28y49+643IYe592RviIbsT1ewKFi/vGgimS7l20GPWvPVBrYAx79bM779JMJyH4R+WP9DCPpes6Fy/KqVp8/U/tf2uUW9deqE7fNfn/Rv+M8dd5cny94Y4mvpX22U8/nPfX1YC8Cw4RbUNx9ykPvPt0o39500ooTsVf5KAOLfe/+y8sI7CUT5/01vnI7cj1z+PkIVAc4oqZJAzNVWMWtosCq8MnRiBOOGdeW4gtwQW1zWaX3Fww1kmWfVSzi1HXYjczeGM2PDefa48GanyvjQQi6QvGt38CSmzFh6rgONKWW9dWa/TRPjj1eq7iJ30fLT+aqtZYxXjFbm0z/uzFloWksi5Y7FY3Y7EdOpDjmnCWG/nnXtZ93tBNmjxgb7snDbQPOvf0OabTRgVKH35mpw8mxg3jLkXA1WJrPak1laCKPuaoAvTaPIsFFzlUrWUhceGPSmzDoU2NDoLJKJWJo38OZUEGCTVqXghCMawY8yLzZOzcFYRDK87VINfvbW7S2Zbv7OJM4SkxZf08wKOx0W2Trqq8rS5kAvkt38YHoen3rLXbVmTnpCUG/mmndNRyHmokrYv2nooDP+TMAXnw3DVRlLP0otr4Nrwi7dsKD6gaHEs+Yhf5WpmIR8SBzebBuNshSQJ9NC8MaTS9C/GBoQzh2/duCLiEfzVWT2ZBUnodICgsJvVoZ2VpECtVpiZl1THAwSGwbX7f6jtTlg0xJiMpmq8zsrCEXZW6ZJPz2od20Y0m3MXJNt5ynQncDiNDfKMcrldT7tLdCeow/dsSko29RsAW92eBvJaWfHu1UPOQ5VmSPtgmc2JqXVtk2H6B5r5XuFsFkt5BqJw+RoWUQSLTQsIVDGy6du20i+jBK49q/K+8wWjdNGwzUA9/eepNNELk0luz+61XA9Kt1wnVWQMaSfCkawSC6bOk3Pn58xHNAbarzrxlpXaGiK2ildXsclz4NLXjF5A0U20O1vzxuJLEf17GKcO0JrS8c/RNE2omXwYQVrc4G7pWWra89blwBLYxJyLhmZwsj79tj1X9rWm/47WTnKK3OQ3Fa0NXVY8WVCwDYFjtcMcbbNXHew7RgnXerSaNL0rdutlGiKWC6E9fvz571LGWG/daN7t3jIZuxRqIefmWSOA52ejO/9+3syLWBVkg/8ZtO4IeNCM94wc7qjLPQ9e8OI94YEMSFhc6TGZF6WWWydNRkMNDVrjR7xmtm+irCHva0BJr6IsXXpUUVn4TDDucqMXaDOyyp7ft/3chSSXqkJYQWrgJOMYpqp2exyMq3xDMy0APOpQ9Ps6BbnaZhgDqK2ybCqnRzeCc8MUXh+Zpd16Bn1gCxbFzL05TTfQQfJBDHB3dB1fTKj5wXgcbb9t6SycGMqoUbBb6raY6DnQUGrMEtzCZyQvbMookSCMyM9m/T+4/bIgN0CPphiEgZLHnkfkoed938XOuAmQ3mvzSy37QdkmVX79bfAVm2WjIauT7+0vrLi6hgdI2ZVLXRf3LUHKlpHINrc86Jtb+kwJE22wv84QLJThScyt9UPJ/TZ9SffZgHxeaxL1BTA8mdngp2XppKCl99D6P9MKpOlVP6RMoY7IDtw7+xWEwiLOzTkRliezEeHqLfGhNkLqRUQSVogeo1RUh5PvyEEjxNZb5Iwlwtd+r2zcDMS/WUteOUqAn9Krc7U3Hawyl7GMXBruIX6LRRQktPHLL6uxvLIGJTJeQTRfR+KiGZQFaRE6i7GtGy9mrZmdY+CeNl4XVDPK1DqfFDGhUMtyihDNTmnGRNLaPZzO8bw6SwcbbGZNrE0CFoatMIyEPNJCMPLF9N0QJeW9j7TLK6NKjN4qtI2TfIS74GlcqXKGrz36XX3zezXv6ohjM+6Zhiik7qiHMPi7UAx47Z91wDM9O2SVs7Gf1QXtkTlXKcQhQfoDKg/FIIVVAaxh5RL48fm6RmbzDo05enhGh58QwSigriHy62GUvxuhbkQjRdX3IIZKCj08IQjDTIUJ+yGtelOcnteB7NSMrrwavUElMwiKbADFjmYFABqvtFzMvHm7Wk3A7F0IiHzTrCJzURD1ginNwv3uBBTeRP3wBMFJYMN7DUTUPDdx3aWfgxY5ZFIVviiyxqzo1i3EY8lUymEQlkCnuyG5bCwnESsDcNvG3wjAj2sz2iCx/q9vEQnk7DBI959VTUOQMYWJ7cqf24KFT8XWh1vXmignLDwctBPaZBS3DcXuggL9WK3nh5aIlGWuNkXNBIAUTWdBDzHSUhkjpaMxQuzuupDqvPvsxcGZLDl6HOZj2fzZKLL+Q7YZTq3pRyl0yDXAfSeqZ2Md0BUspa9RIIx6G/DtO00q05abMf6MXYFj8ItumXxZPMozAC4pHcky32AVu2wlZOTumR1R+dgybvJ0F0Qf2iZHkzJ75AUAvXKfukJmxhInmDItsQUMsDlIiIDO8cvFj3SQUigplItaJrLkbZ3nL0Ngr2lXAjNOjXVRTWOOfgm1blVRMW4Vcko1PrqtQqYcmj8hWkUB2ipfmt7mGNauUu8sABk9kM52eaf96nJzyVxEQQVAhjibsd5x3ugm3wiAVSyYyuOokHwHSEGMtj59wSUqerhTxSc6cHN25v8ab71t/1GyGn0hUts8yxcMZViRK8cBJevOZjzzrIDbSqsxjI9u813Zslp+a3/H3NEzMhLj9eDZTTBpGzOxQHTjhmPyp74TPzrIOc/TdAE5mqhnHO4N1m4y6fP/tJ0UaqCQBQZef/uIjbt0xchiupyxSd8RiAzwCWPHhmufS/vimFYZVMgWWbxmWh+M0FBul6Y3bAhWq0p0Fjk3r76Q+qShIzAxhQhlkdd5k5pEQXIbArXKUuKfnxNxHyqTNqWBGLxdp+L5wyDBvxz2whb/oKwwhu4nhB28+YobHLnsiJZfX8nPvdzkLdzgiutl85uaLoQ7lmiIrDOT10yzg8jAa882ry3y+Bxid81SNC+pbN3rKYrPMzj27fVxnWhH+0jSWyCA5kM5JgXQnhTsb/x9P2+wmW0KNZgO/cj1bJwy+ilZYa9zzOWpAYvaiiP7yob9sm8rIRmqaDdsnC9ZxnTHrtS2neb7kexgkZ3iUZ5iKT7gEZ2u5rSqtyYS0FvbcU/Jlv+rbhesliuCXwUjKo+7KSfT7XKyj4V351JJasVZ8yF6r6iBhuLqdZemwNjAl0mqdl4p9pebcPhWZrYYVfOdCB+3ETXzmXhdO7VM1Si8NoaUzP1Dxzyg8fXu5Tvbm+5fbUSnGFoMh+iu4icbbVU6VveeNTFnqQtTaZhuKbNnIRPUuCT/nLvIsRe5hWUVffCPESHKkO1De11nDZJR9+kYNDrFVOtitwhTlUQnY+ONFW8mgajKYRpLj2j3DhGT9+uxZaOGCOuerovUx8HAatEU3zBuCSwUjIpC5tLSTMuMyV6r4p+iiSk/GnIRhjZufizqMTz2cA2G73k5rpkohNh8JxbAZAE1JoO+riPs8p57rpz18FBFVsJGGImW6XGcWtiXGCYGDhU5s9dcl3BmxvuTGRtP9EWeCm1u1jhTePbma7VgbulvTRlDU9MtjAmS1SiyrpJ/OXiwlMkAebq/RRG52Cz/T9N6olITxQs6LZtf5fVJKPPTpWjnAZfwG03aEiDrwm0yTY+G9Q8WF9GDMhWGiNz9e9GJChYWFr1aJ03ioYUpACWKd2PTLFV9RBafKPJftNqdl9c1LXbIRf9IRGbv/7x4EXSYDGtrpt0DjG5S5DaJMzckl/BrhgMeS/0B+zxi8seL2aogmpNc3ks7bMF+acEBei06mxqPbzxbcMghV1j6zzr/tFnJiCX02GmqPCIxZwEbMFs7YOh0fkstMTRq1fSN0k2EPrsvCfBDysqm/IRXht9qghUMqotBdCGljjPJ6nzetqidX7jzfC+NmQ+5BrgnGuBPks52Aa59ZePL/wnbQzw5WZaePiIJ9yD6YlgeFYhFnIRU2efCCOmtiEuMfWlyFE+knkj9a8fnqW0xFRYxUoICdCNk+LArJRCNasAgtBm63a8/CSkJu6cvwrRpb/Fscha/PAk9Ew+LeHUp/1z/SwyZ+kDfiOeLNpar+zTPAjGOXgsrOZvHRppWgUxZqUOXVCXtLq0uxOS8ADCaUoiku0TQhT26S8Wn2kfb/GJC3tJLqHPXZbciW7DuG8eh5IjfmGCPAyuxdwmH84yWy9aJy44qAxoewVaO0lm95H7YBQrQo87fNoAAWGOY5fGAUhXpFnkXgBy3vb80NClX9Vv2ZFLKuIE9Wj+CpwmptvwIIRmmkYkVERCF0LSz0hYRVWdVJdk7c14HeDlzPVi9HH2ptx/drwWXUPOHV0gYcEdRYtnqB0f5KHOtUmYmYdZZqreoaW295kHdxcvKmaiOPMobFWrBfGD5V86GfySIJ+kmAvyIHYbaBfXgT0JevW8l9bcO4iHI9S2NzNzlcKcEbFdNmA4JK89ZKgXggprNCXrHnqdGtfu5g8ynZQ4+U8xS8Z5gljdTUICkN2UpczTxMHlDyZGCXBruaElgISySUiDBtIcvDq5eescgkPjrP64DUGAOZFsTH8VHX7Nj0pc/Ud3HIJi2dnop6aMvSdWV8EYtFV1ycFROc/1PV8Mxm/6aNqwNSbzQ3fSuKjzDvyLHOdzaivQz2XGT+CUpY5Q6lYL9aIm6OYQFm6WBCyaeT13crfkCcbfhB7/JyjJLlddgYUsMQ22QXcF2oAy1UtAHCFyFjqxQGMtfXvNZcVNQFlm1cHBRo4uYc78YJVHSltFhJpVROuORkBQJoOGI9YhjOxXKvoQfOtg/D9LKWA9Sdp2EJPsiH7KNSbETlboJDtksoLiwVnKeHyPaxY5RnhLscmq1v7lz9thpdbUcWzIRpIG8rEJW2fGBPRquaKaN0eGoNoqbG7kVif9BZ9Tm7orlu2+9+MulEfe/esQ4+kscKVdGSg43LrbYtbdep4YXGBdC1YprztENFzbsj072nnuhcwkaT2JdfsaiFUCqmJlgxbUssyeQ0UXa0GLtd40gaLjXfSb2LmbTGtVgunDXXDsMjvhjFqVUIiFSbPIx2WTQAHtm/OK7PZ8Xx2SOSg41jXFsZsMmbBUHKyQnzEhsRnIP8fa8g7/Vbj4V+EEieujMxXX1D0ttrZp3TXuWnJQgA7PhZx54JpmSnv4VAXOKZtjUfQgyyj1xeMqVu1rbh1i+E7fxRR4c4tYJWulNePzGbS1Qjs2j2/vNcDON53tdew3gA8acPMJFfaoJS0xxt0tI/MPxyDjbe74nuIve93LnyFlBfOMalkObuHezvbFnqZ6kqNya4zfng1Wl1QAdh4ibr8+ejYnWFrbyVl3/iICmayvxMnAZPSjESw0LScd7wbg3zZvh+jWwIt+WZd4uOb4+27rMXoYqzIfu6TsaZ5lRlh/3InR7Ynqq+GwaeSXlhvKyPSSkCdTPiW03Ye+XUhAvt4mOffww5Hn37wX6e/t4XISvFdiyL++Hw78NeSr5Q1krbDyQmsC/Bepdd8uuGgVaQvcXmUyM6jC6UKSu5BJvx/+9Zulkc0SIaPbQPMx/37b1PIruw4of2iZRGAbN96SPLz6mzvL3Ja/PVopJjQwvpxEPNyvcOT64gswRYZUHPRk5bWq4gc4KGfwNQD9aqczArb8gazVq64J/OuTp41mM6xWJtqZo1JoX5HxRjrOm4/77/BB6wMF+12u/C9QSwMEFAACAAgAuLbzSg+F2spNAAAAagAAABsAAAB1bml2ZXJzYWwvdW5pdmVyc2FsLnBuZy54bWyzsa/IzVEoSy0qzszPs1Uy1DNQsrfj5bIpKEoty0wtV6gAihnpGUCAkkKlrZIJErc8M6Ukw1bJ3MgcIZaRmpmeUWKrZGpiChfUBxoJAFBLAQIAABQAAgAIAEOUV0cNwDEewAEAANoDAAAPAAAAAAAAAAEAAAAAAAAAAABub25lL3BsYXllci54bWxQSwECAAAUAAIACAC3tvNKoLhfFWUEAAAEEQAAHQAAAAAAAAABAAAAAADtAQAAdW5pdmVyc2FsL2NvbW1vbl9tZXNzYWdlcy5sbmdQSwECAAAUAAIACAC3tvNKQ8g8+YUEAAAMFgAAJwAAAAAAAAABAAAAAACNBgAAdW5pdmVyc2FsL2ZsYXNoX3B1Ymxpc2hpbmdfc2V0dGluZ3MueG1sUEsBAgAAFAACAAgAt7bzSpQwfma4AgAAVAoAACEAAAAAAAAAAQAAAAAAVwsAAHVuaXZlcnNhbC9mbGFzaF9za2luX3NldHRpbmdzLnhtbFBLAQIAABQAAgAIALe280oZBAttWAQAAB0VAAAmAAAAAAAAAAEAAAAAAE4OAAB1bml2ZXJzYWwvaHRtbF9wdWJsaXNoaW5nX3NldHRpbmdzLnhtbFBLAQIAABQAAgAIALe280rVzFwmlQEAACAGAAAfAAAAAAAAAAEAAAAAAOoSAAB1bml2ZXJzYWwvaHRtbF9za2luX3NldHRpbmdzLmpzUEsBAgAAFAACAAgAt7bzSj08L9HBAAAA5QEAABoAAAAAAAAAAQAAAAAAvBQAAHVuaXZlcnNhbC9pMThuX3ByZXNldHMueG1sUEsBAgAAFAACAAgAt7bzSqZDZVdnAAAAawAAABwAAAAAAAAAAQAAAAAAtRUAAHVuaXZlcnNhbC9sb2NhbF9zZXR0aW5ncy54bWxQSwECAAAUAAIACABElFdHI7RO+/sCAACwCAAAFAAAAAAAAAABAAAAAABWFgAAdW5pdmVyc2FsL3BsYXllci54bWxQSwECAAAUAAIACAC3tvNKq1gJqEQIAAB/IAAAKQAAAAAAAAABAAAAAACDGQAAdW5pdmVyc2FsL3NraW5fY3VzdG9taXphdGlvbl9zZXR0aW5ncy54bWxQSwECAAAUAAIACAC4tvNKCso84Oc/AAAldgAAFwAAAAAAAAAAAAAAAAAOIgAAdW5pdmVyc2FsL3VuaXZlcnNhbC5wbmdQSwECAAAUAAIACAC4tvNKD4Xayk0AAABqAAAAGwAAAAAAAAABAAAAAAAqYgAAdW5pdmVyc2FsL3VuaXZlcnNhbC5wbmcueG1sUEsFBgAAAAAMAAwAhgMAALBiAAAAAA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"/>
  <p:tag name="MH" val="20161022203851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自定义设计方案">
  <a:themeElements>
    <a:clrScheme name="自定义 1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6B9D0"/>
      </a:accent1>
      <a:accent2>
        <a:srgbClr val="FFC000"/>
      </a:accent2>
      <a:accent3>
        <a:srgbClr val="46B9D0"/>
      </a:accent3>
      <a:accent4>
        <a:srgbClr val="FFC000"/>
      </a:accent4>
      <a:accent5>
        <a:srgbClr val="46B9D0"/>
      </a:accent5>
      <a:accent6>
        <a:srgbClr val="FFC000"/>
      </a:accent6>
      <a:hlink>
        <a:srgbClr val="46B9D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2793</Words>
  <Application>Microsoft Office PowerPoint</Application>
  <PresentationFormat>自定义</PresentationFormat>
  <Paragraphs>255</Paragraphs>
  <Slides>22</Slides>
  <Notes>22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2016-11-27T11:27:51Z</dcterms:created>
  <dcterms:modified xsi:type="dcterms:W3CDTF">2017-08-12T08:07:32Z</dcterms:modified>
</cp:coreProperties>
</file>