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7" r:id="rId1"/>
  </p:sldMasterIdLst>
  <p:notesMasterIdLst>
    <p:notesMasterId r:id="rId24"/>
  </p:notesMasterIdLst>
  <p:handoutMasterIdLst>
    <p:handoutMasterId r:id="rId25"/>
  </p:handoutMasterIdLst>
  <p:sldIdLst>
    <p:sldId id="4804" r:id="rId2"/>
    <p:sldId id="4839" r:id="rId3"/>
    <p:sldId id="4835" r:id="rId4"/>
    <p:sldId id="4716" r:id="rId5"/>
    <p:sldId id="4751" r:id="rId6"/>
    <p:sldId id="4685" r:id="rId7"/>
    <p:sldId id="4775" r:id="rId8"/>
    <p:sldId id="4836" r:id="rId9"/>
    <p:sldId id="4664" r:id="rId10"/>
    <p:sldId id="4752" r:id="rId11"/>
    <p:sldId id="4750" r:id="rId12"/>
    <p:sldId id="4658" r:id="rId13"/>
    <p:sldId id="4837" r:id="rId14"/>
    <p:sldId id="4665" r:id="rId15"/>
    <p:sldId id="4476" r:id="rId16"/>
    <p:sldId id="4749" r:id="rId17"/>
    <p:sldId id="4662" r:id="rId18"/>
    <p:sldId id="4838" r:id="rId19"/>
    <p:sldId id="4715" r:id="rId20"/>
    <p:sldId id="4651" r:id="rId21"/>
    <p:sldId id="4656" r:id="rId22"/>
    <p:sldId id="4840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B04B"/>
    <a:srgbClr val="A47291"/>
    <a:srgbClr val="4A6644"/>
    <a:srgbClr val="486041"/>
    <a:srgbClr val="134B73"/>
    <a:srgbClr val="73A6A3"/>
    <a:srgbClr val="FBB80D"/>
    <a:srgbClr val="ED1C24"/>
    <a:srgbClr val="38AABA"/>
    <a:srgbClr val="1E6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2" autoAdjust="0"/>
    <p:restoredTop sz="95274" autoAdjust="0"/>
  </p:normalViewPr>
  <p:slideViewPr>
    <p:cSldViewPr>
      <p:cViewPr>
        <p:scale>
          <a:sx n="50" d="100"/>
          <a:sy n="50" d="100"/>
        </p:scale>
        <p:origin x="-1338" y="-486"/>
      </p:cViewPr>
      <p:guideLst>
        <p:guide orient="horz" pos="328"/>
        <p:guide orient="horz" pos="4183"/>
        <p:guide pos="4050"/>
        <p:guide pos="557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10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2017/8/11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2017/8/11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910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981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531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243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463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861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325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20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850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2028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433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496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7809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0359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722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017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35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616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700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  <a:pPr algn="r" eaLnBrk="1" latinLnBrk="1" hangingPunct="1">
                <a:spcBef>
                  <a:spcPct val="0"/>
                </a:spcBef>
              </a:pPr>
              <a:t>7</a:t>
            </a:fld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2713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113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70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893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87B8-9A4B-45E2-BBE5-FB86ADE287A3}" type="datetimeFigureOut">
              <a:rPr lang="zh-CN" altLang="en-US" smtClean="0"/>
              <a:t>2017/8/11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A611-6692-4583-86AB-5AB9B972BD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518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2017/8/11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5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6" t="19754" r="25036" b="19754"/>
          <a:stretch/>
        </p:blipFill>
        <p:spPr>
          <a:xfrm>
            <a:off x="3219450" y="278570"/>
            <a:ext cx="6419850" cy="4375150"/>
          </a:xfrm>
          <a:prstGeom prst="rect">
            <a:avLst/>
          </a:prstGeom>
        </p:spPr>
      </p:pic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3529829" y="5271562"/>
            <a:ext cx="5799092" cy="46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YEAR-END SUMMARY PLAN PPT IN THE NEW YEAR</a:t>
            </a:r>
          </a:p>
          <a:p>
            <a:pPr algn="ctr">
              <a:buNone/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会议报告 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座谈交流 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工作总结 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工作汇报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3584122" y="4604978"/>
            <a:ext cx="569050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4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学术报告</a:t>
            </a:r>
            <a:r>
              <a:rPr lang="zh-CN" altLang="en-US" sz="4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工作总结</a:t>
            </a:r>
            <a:r>
              <a:rPr lang="en-US" altLang="zh-CN" sz="4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endParaRPr lang="en-US" altLang="zh-CN" sz="4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4181610" y="6248674"/>
            <a:ext cx="4495532" cy="21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汇报人</a:t>
            </a:r>
            <a:r>
              <a:rPr lang="zh-CN" altLang="en-US" sz="1401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：</a:t>
            </a:r>
            <a:r>
              <a:rPr lang="en-US" altLang="zh-CN" sz="1401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PPT</a:t>
            </a:r>
            <a:r>
              <a:rPr lang="zh-CN" altLang="en-US" sz="1401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网  </a:t>
            </a:r>
            <a:r>
              <a:rPr lang="en-US" altLang="zh-CN" sz="1401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Report Person: </a:t>
            </a:r>
            <a:r>
              <a:rPr lang="en-US" altLang="zh-CN" sz="1401" dirty="0" err="1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Baotuwang</a:t>
            </a:r>
            <a:endParaRPr lang="zh-CN" altLang="en-US" sz="1401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4921333" y="1884287"/>
            <a:ext cx="3016085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800" dirty="0">
                <a:solidFill>
                  <a:srgbClr val="48604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2017</a:t>
            </a:r>
            <a:endParaRPr lang="en-US" altLang="zh-CN" sz="7200" dirty="0">
              <a:solidFill>
                <a:srgbClr val="48604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uld This Be Lo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10879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1043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100"/>
                            </p:stCondLst>
                            <p:childTnLst>
                              <p:par>
                                <p:cTn id="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6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8" grpId="0"/>
      <p:bldP spid="1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/>
          <p:nvPr/>
        </p:nvGrpSpPr>
        <p:grpSpPr>
          <a:xfrm>
            <a:off x="5082931" y="5776565"/>
            <a:ext cx="2743123" cy="2743123"/>
            <a:chOff x="3614476" y="3221164"/>
            <a:chExt cx="1950772" cy="1950772"/>
          </a:xfrm>
        </p:grpSpPr>
        <p:sp>
          <p:nvSpPr>
            <p:cNvPr id="49" name="Chord 48"/>
            <p:cNvSpPr/>
            <p:nvPr/>
          </p:nvSpPr>
          <p:spPr>
            <a:xfrm rot="6300000">
              <a:off x="3614476" y="3221164"/>
              <a:ext cx="1950772" cy="1950772"/>
            </a:xfrm>
            <a:prstGeom prst="chord">
              <a:avLst>
                <a:gd name="adj1" fmla="val 4234771"/>
                <a:gd name="adj2" fmla="val 1553198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153"/>
            <p:cNvSpPr>
              <a:spLocks noEditPoints="1"/>
            </p:cNvSpPr>
            <p:nvPr/>
          </p:nvSpPr>
          <p:spPr bwMode="auto">
            <a:xfrm>
              <a:off x="4312763" y="3528584"/>
              <a:ext cx="554198" cy="561860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18" y="59"/>
                </a:cxn>
                <a:cxn ang="0">
                  <a:pos x="111" y="57"/>
                </a:cxn>
                <a:cxn ang="0">
                  <a:pos x="83" y="33"/>
                </a:cxn>
                <a:cxn ang="0">
                  <a:pos x="111" y="57"/>
                </a:cxn>
                <a:cxn ang="0">
                  <a:pos x="41" y="91"/>
                </a:cxn>
                <a:cxn ang="0">
                  <a:pos x="57" y="111"/>
                </a:cxn>
                <a:cxn ang="0">
                  <a:pos x="61" y="8"/>
                </a:cxn>
                <a:cxn ang="0">
                  <a:pos x="61" y="34"/>
                </a:cxn>
                <a:cxn ang="0">
                  <a:pos x="61" y="8"/>
                </a:cxn>
                <a:cxn ang="0">
                  <a:pos x="95" y="22"/>
                </a:cxn>
                <a:cxn ang="0">
                  <a:pos x="67" y="8"/>
                </a:cxn>
                <a:cxn ang="0">
                  <a:pos x="57" y="34"/>
                </a:cxn>
                <a:cxn ang="0">
                  <a:pos x="57" y="8"/>
                </a:cxn>
                <a:cxn ang="0">
                  <a:pos x="36" y="30"/>
                </a:cxn>
                <a:cxn ang="0">
                  <a:pos x="50" y="8"/>
                </a:cxn>
                <a:cxn ang="0">
                  <a:pos x="38" y="35"/>
                </a:cxn>
                <a:cxn ang="0">
                  <a:pos x="57" y="57"/>
                </a:cxn>
                <a:cxn ang="0">
                  <a:pos x="38" y="35"/>
                </a:cxn>
                <a:cxn ang="0">
                  <a:pos x="57" y="84"/>
                </a:cxn>
                <a:cxn ang="0">
                  <a:pos x="34" y="61"/>
                </a:cxn>
                <a:cxn ang="0">
                  <a:pos x="50" y="110"/>
                </a:cxn>
                <a:cxn ang="0">
                  <a:pos x="38" y="92"/>
                </a:cxn>
                <a:cxn ang="0">
                  <a:pos x="61" y="111"/>
                </a:cxn>
                <a:cxn ang="0">
                  <a:pos x="77" y="91"/>
                </a:cxn>
                <a:cxn ang="0">
                  <a:pos x="61" y="111"/>
                </a:cxn>
                <a:cxn ang="0">
                  <a:pos x="93" y="99"/>
                </a:cxn>
                <a:cxn ang="0">
                  <a:pos x="80" y="92"/>
                </a:cxn>
                <a:cxn ang="0">
                  <a:pos x="61" y="84"/>
                </a:cxn>
                <a:cxn ang="0">
                  <a:pos x="84" y="61"/>
                </a:cxn>
                <a:cxn ang="0">
                  <a:pos x="61" y="57"/>
                </a:cxn>
                <a:cxn ang="0">
                  <a:pos x="80" y="35"/>
                </a:cxn>
                <a:cxn ang="0">
                  <a:pos x="61" y="57"/>
                </a:cxn>
                <a:cxn ang="0">
                  <a:pos x="35" y="33"/>
                </a:cxn>
                <a:cxn ang="0">
                  <a:pos x="7" y="57"/>
                </a:cxn>
                <a:cxn ang="0">
                  <a:pos x="7" y="61"/>
                </a:cxn>
                <a:cxn ang="0">
                  <a:pos x="36" y="89"/>
                </a:cxn>
                <a:cxn ang="0">
                  <a:pos x="7" y="61"/>
                </a:cxn>
                <a:cxn ang="0">
                  <a:pos x="82" y="89"/>
                </a:cxn>
                <a:cxn ang="0">
                  <a:pos x="111" y="61"/>
                </a:cxn>
                <a:cxn ang="0">
                  <a:pos x="95" y="96"/>
                </a:cxn>
              </a:cxnLst>
              <a:rect l="0" t="0" r="r" b="b"/>
              <a:pathLst>
                <a:path w="118" h="119">
                  <a:moveTo>
                    <a:pt x="59" y="0"/>
                  </a:moveTo>
                  <a:cubicBezTo>
                    <a:pt x="26" y="0"/>
                    <a:pt x="0" y="27"/>
                    <a:pt x="0" y="59"/>
                  </a:cubicBezTo>
                  <a:cubicBezTo>
                    <a:pt x="0" y="92"/>
                    <a:pt x="26" y="119"/>
                    <a:pt x="59" y="119"/>
                  </a:cubicBezTo>
                  <a:cubicBezTo>
                    <a:pt x="92" y="119"/>
                    <a:pt x="118" y="92"/>
                    <a:pt x="118" y="59"/>
                  </a:cubicBezTo>
                  <a:cubicBezTo>
                    <a:pt x="118" y="27"/>
                    <a:pt x="92" y="0"/>
                    <a:pt x="59" y="0"/>
                  </a:cubicBezTo>
                  <a:close/>
                  <a:moveTo>
                    <a:pt x="111" y="57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7" y="49"/>
                    <a:pt x="86" y="41"/>
                    <a:pt x="83" y="33"/>
                  </a:cubicBezTo>
                  <a:cubicBezTo>
                    <a:pt x="88" y="31"/>
                    <a:pt x="93" y="28"/>
                    <a:pt x="98" y="25"/>
                  </a:cubicBezTo>
                  <a:cubicBezTo>
                    <a:pt x="105" y="34"/>
                    <a:pt x="110" y="45"/>
                    <a:pt x="111" y="57"/>
                  </a:cubicBezTo>
                  <a:close/>
                  <a:moveTo>
                    <a:pt x="57" y="111"/>
                  </a:moveTo>
                  <a:cubicBezTo>
                    <a:pt x="50" y="106"/>
                    <a:pt x="45" y="99"/>
                    <a:pt x="41" y="91"/>
                  </a:cubicBezTo>
                  <a:cubicBezTo>
                    <a:pt x="46" y="89"/>
                    <a:pt x="52" y="88"/>
                    <a:pt x="57" y="88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1"/>
                    <a:pt x="57" y="111"/>
                    <a:pt x="57" y="111"/>
                  </a:cubicBezTo>
                  <a:close/>
                  <a:moveTo>
                    <a:pt x="61" y="8"/>
                  </a:moveTo>
                  <a:cubicBezTo>
                    <a:pt x="68" y="14"/>
                    <a:pt x="74" y="22"/>
                    <a:pt x="78" y="31"/>
                  </a:cubicBezTo>
                  <a:cubicBezTo>
                    <a:pt x="73" y="33"/>
                    <a:pt x="67" y="34"/>
                    <a:pt x="61" y="3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lose/>
                  <a:moveTo>
                    <a:pt x="67" y="8"/>
                  </a:moveTo>
                  <a:cubicBezTo>
                    <a:pt x="78" y="10"/>
                    <a:pt x="88" y="15"/>
                    <a:pt x="95" y="22"/>
                  </a:cubicBezTo>
                  <a:cubicBezTo>
                    <a:pt x="91" y="25"/>
                    <a:pt x="87" y="28"/>
                    <a:pt x="82" y="30"/>
                  </a:cubicBezTo>
                  <a:cubicBezTo>
                    <a:pt x="78" y="22"/>
                    <a:pt x="73" y="14"/>
                    <a:pt x="67" y="8"/>
                  </a:cubicBezTo>
                  <a:close/>
                  <a:moveTo>
                    <a:pt x="57" y="8"/>
                  </a:moveTo>
                  <a:cubicBezTo>
                    <a:pt x="57" y="34"/>
                    <a:pt x="57" y="34"/>
                    <a:pt x="57" y="34"/>
                  </a:cubicBezTo>
                  <a:cubicBezTo>
                    <a:pt x="51" y="34"/>
                    <a:pt x="45" y="33"/>
                    <a:pt x="40" y="31"/>
                  </a:cubicBezTo>
                  <a:cubicBezTo>
                    <a:pt x="44" y="22"/>
                    <a:pt x="50" y="14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lose/>
                  <a:moveTo>
                    <a:pt x="36" y="30"/>
                  </a:moveTo>
                  <a:cubicBezTo>
                    <a:pt x="31" y="28"/>
                    <a:pt x="27" y="25"/>
                    <a:pt x="23" y="22"/>
                  </a:cubicBezTo>
                  <a:cubicBezTo>
                    <a:pt x="30" y="15"/>
                    <a:pt x="40" y="10"/>
                    <a:pt x="50" y="8"/>
                  </a:cubicBezTo>
                  <a:cubicBezTo>
                    <a:pt x="45" y="14"/>
                    <a:pt x="40" y="22"/>
                    <a:pt x="36" y="30"/>
                  </a:cubicBezTo>
                  <a:close/>
                  <a:moveTo>
                    <a:pt x="38" y="35"/>
                  </a:moveTo>
                  <a:cubicBezTo>
                    <a:pt x="44" y="37"/>
                    <a:pt x="50" y="38"/>
                    <a:pt x="57" y="38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49"/>
                    <a:pt x="36" y="42"/>
                    <a:pt x="38" y="35"/>
                  </a:cubicBezTo>
                  <a:close/>
                  <a:moveTo>
                    <a:pt x="57" y="61"/>
                  </a:moveTo>
                  <a:cubicBezTo>
                    <a:pt x="57" y="84"/>
                    <a:pt x="57" y="84"/>
                    <a:pt x="57" y="84"/>
                  </a:cubicBezTo>
                  <a:cubicBezTo>
                    <a:pt x="51" y="85"/>
                    <a:pt x="45" y="86"/>
                    <a:pt x="40" y="87"/>
                  </a:cubicBezTo>
                  <a:cubicBezTo>
                    <a:pt x="36" y="79"/>
                    <a:pt x="34" y="71"/>
                    <a:pt x="34" y="61"/>
                  </a:cubicBezTo>
                  <a:lnTo>
                    <a:pt x="57" y="61"/>
                  </a:lnTo>
                  <a:close/>
                  <a:moveTo>
                    <a:pt x="50" y="110"/>
                  </a:moveTo>
                  <a:cubicBezTo>
                    <a:pt x="41" y="109"/>
                    <a:pt x="32" y="105"/>
                    <a:pt x="25" y="99"/>
                  </a:cubicBezTo>
                  <a:cubicBezTo>
                    <a:pt x="29" y="96"/>
                    <a:pt x="33" y="94"/>
                    <a:pt x="38" y="92"/>
                  </a:cubicBezTo>
                  <a:cubicBezTo>
                    <a:pt x="41" y="99"/>
                    <a:pt x="45" y="105"/>
                    <a:pt x="50" y="110"/>
                  </a:cubicBezTo>
                  <a:close/>
                  <a:moveTo>
                    <a:pt x="61" y="111"/>
                  </a:moveTo>
                  <a:cubicBezTo>
                    <a:pt x="61" y="88"/>
                    <a:pt x="61" y="88"/>
                    <a:pt x="61" y="88"/>
                  </a:cubicBezTo>
                  <a:cubicBezTo>
                    <a:pt x="66" y="88"/>
                    <a:pt x="72" y="89"/>
                    <a:pt x="77" y="91"/>
                  </a:cubicBezTo>
                  <a:cubicBezTo>
                    <a:pt x="73" y="99"/>
                    <a:pt x="67" y="106"/>
                    <a:pt x="61" y="111"/>
                  </a:cubicBezTo>
                  <a:cubicBezTo>
                    <a:pt x="61" y="111"/>
                    <a:pt x="61" y="111"/>
                    <a:pt x="61" y="111"/>
                  </a:cubicBezTo>
                  <a:close/>
                  <a:moveTo>
                    <a:pt x="80" y="92"/>
                  </a:moveTo>
                  <a:cubicBezTo>
                    <a:pt x="85" y="94"/>
                    <a:pt x="89" y="96"/>
                    <a:pt x="93" y="99"/>
                  </a:cubicBezTo>
                  <a:cubicBezTo>
                    <a:pt x="86" y="105"/>
                    <a:pt x="77" y="109"/>
                    <a:pt x="67" y="110"/>
                  </a:cubicBezTo>
                  <a:cubicBezTo>
                    <a:pt x="73" y="105"/>
                    <a:pt x="77" y="99"/>
                    <a:pt x="80" y="92"/>
                  </a:cubicBezTo>
                  <a:close/>
                  <a:moveTo>
                    <a:pt x="78" y="87"/>
                  </a:moveTo>
                  <a:cubicBezTo>
                    <a:pt x="73" y="86"/>
                    <a:pt x="67" y="85"/>
                    <a:pt x="61" y="84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71"/>
                    <a:pt x="82" y="79"/>
                    <a:pt x="78" y="87"/>
                  </a:cubicBezTo>
                  <a:close/>
                  <a:moveTo>
                    <a:pt x="61" y="57"/>
                  </a:moveTo>
                  <a:cubicBezTo>
                    <a:pt x="61" y="38"/>
                    <a:pt x="61" y="38"/>
                    <a:pt x="61" y="38"/>
                  </a:cubicBezTo>
                  <a:cubicBezTo>
                    <a:pt x="67" y="38"/>
                    <a:pt x="74" y="37"/>
                    <a:pt x="80" y="35"/>
                  </a:cubicBezTo>
                  <a:cubicBezTo>
                    <a:pt x="82" y="42"/>
                    <a:pt x="84" y="49"/>
                    <a:pt x="84" y="57"/>
                  </a:cubicBezTo>
                  <a:lnTo>
                    <a:pt x="61" y="57"/>
                  </a:lnTo>
                  <a:close/>
                  <a:moveTo>
                    <a:pt x="20" y="25"/>
                  </a:moveTo>
                  <a:cubicBezTo>
                    <a:pt x="25" y="28"/>
                    <a:pt x="30" y="31"/>
                    <a:pt x="35" y="33"/>
                  </a:cubicBezTo>
                  <a:cubicBezTo>
                    <a:pt x="32" y="41"/>
                    <a:pt x="30" y="49"/>
                    <a:pt x="30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45"/>
                    <a:pt x="13" y="34"/>
                    <a:pt x="20" y="25"/>
                  </a:cubicBezTo>
                  <a:close/>
                  <a:moveTo>
                    <a:pt x="7" y="61"/>
                  </a:moveTo>
                  <a:cubicBezTo>
                    <a:pt x="30" y="61"/>
                    <a:pt x="30" y="61"/>
                    <a:pt x="30" y="61"/>
                  </a:cubicBezTo>
                  <a:cubicBezTo>
                    <a:pt x="31" y="71"/>
                    <a:pt x="33" y="80"/>
                    <a:pt x="36" y="89"/>
                  </a:cubicBezTo>
                  <a:cubicBezTo>
                    <a:pt x="31" y="91"/>
                    <a:pt x="27" y="93"/>
                    <a:pt x="22" y="96"/>
                  </a:cubicBezTo>
                  <a:cubicBezTo>
                    <a:pt x="13" y="87"/>
                    <a:pt x="8" y="75"/>
                    <a:pt x="7" y="61"/>
                  </a:cubicBezTo>
                  <a:close/>
                  <a:moveTo>
                    <a:pt x="95" y="96"/>
                  </a:moveTo>
                  <a:cubicBezTo>
                    <a:pt x="91" y="93"/>
                    <a:pt x="87" y="91"/>
                    <a:pt x="82" y="89"/>
                  </a:cubicBezTo>
                  <a:cubicBezTo>
                    <a:pt x="85" y="80"/>
                    <a:pt x="87" y="71"/>
                    <a:pt x="88" y="61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10" y="75"/>
                    <a:pt x="104" y="87"/>
                    <a:pt x="95" y="96"/>
                  </a:cubicBezTo>
                  <a:close/>
                  <a:moveTo>
                    <a:pt x="95" y="96"/>
                  </a:moveTo>
                  <a:cubicBezTo>
                    <a:pt x="95" y="96"/>
                    <a:pt x="95" y="96"/>
                    <a:pt x="95" y="9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Arc 43"/>
          <p:cNvSpPr/>
          <p:nvPr/>
        </p:nvSpPr>
        <p:spPr>
          <a:xfrm>
            <a:off x="3971615" y="4729244"/>
            <a:ext cx="4915523" cy="4915523"/>
          </a:xfrm>
          <a:prstGeom prst="arc">
            <a:avLst>
              <a:gd name="adj1" fmla="val 10769273"/>
              <a:gd name="adj2" fmla="val 0"/>
            </a:avLst>
          </a:prstGeom>
          <a:ln w="57150" cap="rnd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10889" y="6998206"/>
            <a:ext cx="321451" cy="3214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726412" y="6998206"/>
            <a:ext cx="321451" cy="32145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269971" y="4567386"/>
            <a:ext cx="321451" cy="3214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023237" y="5306869"/>
            <a:ext cx="321451" cy="3214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20196" y="5306869"/>
            <a:ext cx="321451" cy="3214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ardrop 12"/>
          <p:cNvSpPr/>
          <p:nvPr/>
        </p:nvSpPr>
        <p:spPr>
          <a:xfrm rot="5400000">
            <a:off x="2665718" y="5853036"/>
            <a:ext cx="1145170" cy="1145170"/>
          </a:xfrm>
          <a:prstGeom prst="teardrop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ardrop 13"/>
          <p:cNvSpPr/>
          <p:nvPr/>
        </p:nvSpPr>
        <p:spPr>
          <a:xfrm rot="5400000">
            <a:off x="3355498" y="4165571"/>
            <a:ext cx="1145170" cy="1145170"/>
          </a:xfrm>
          <a:prstGeom prst="teardrop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ardrop 14"/>
          <p:cNvSpPr/>
          <p:nvPr/>
        </p:nvSpPr>
        <p:spPr>
          <a:xfrm rot="16200000" flipH="1">
            <a:off x="8381521" y="4165572"/>
            <a:ext cx="1145170" cy="1145170"/>
          </a:xfrm>
          <a:prstGeom prst="teardrop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ardrop 15"/>
          <p:cNvSpPr/>
          <p:nvPr/>
        </p:nvSpPr>
        <p:spPr>
          <a:xfrm rot="16200000" flipH="1">
            <a:off x="9141618" y="5853036"/>
            <a:ext cx="1145170" cy="1145170"/>
          </a:xfrm>
          <a:prstGeom prst="teardrop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ardrop 16"/>
          <p:cNvSpPr/>
          <p:nvPr/>
        </p:nvSpPr>
        <p:spPr>
          <a:xfrm rot="13500000" flipH="1">
            <a:off x="5858111" y="3118073"/>
            <a:ext cx="1145170" cy="1145170"/>
          </a:xfrm>
          <a:prstGeom prst="teardrop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127"/>
          <p:cNvSpPr>
            <a:spLocks/>
          </p:cNvSpPr>
          <p:nvPr/>
        </p:nvSpPr>
        <p:spPr bwMode="auto">
          <a:xfrm>
            <a:off x="6193757" y="3483115"/>
            <a:ext cx="473879" cy="522147"/>
          </a:xfrm>
          <a:custGeom>
            <a:avLst/>
            <a:gdLst/>
            <a:ahLst/>
            <a:cxnLst>
              <a:cxn ang="0">
                <a:pos x="40" y="55"/>
              </a:cxn>
              <a:cxn ang="0">
                <a:pos x="32" y="51"/>
              </a:cxn>
              <a:cxn ang="0">
                <a:pos x="4" y="24"/>
              </a:cxn>
              <a:cxn ang="0">
                <a:pos x="0" y="14"/>
              </a:cxn>
              <a:cxn ang="0">
                <a:pos x="13" y="0"/>
              </a:cxn>
              <a:cxn ang="0">
                <a:pos x="23" y="5"/>
              </a:cxn>
              <a:cxn ang="0">
                <a:pos x="45" y="26"/>
              </a:cxn>
              <a:cxn ang="0">
                <a:pos x="45" y="27"/>
              </a:cxn>
              <a:cxn ang="0">
                <a:pos x="42" y="30"/>
              </a:cxn>
              <a:cxn ang="0">
                <a:pos x="42" y="29"/>
              </a:cxn>
              <a:cxn ang="0">
                <a:pos x="20" y="8"/>
              </a:cxn>
              <a:cxn ang="0">
                <a:pos x="13" y="5"/>
              </a:cxn>
              <a:cxn ang="0">
                <a:pos x="4" y="14"/>
              </a:cxn>
              <a:cxn ang="0">
                <a:pos x="7" y="21"/>
              </a:cxn>
              <a:cxn ang="0">
                <a:pos x="35" y="48"/>
              </a:cxn>
              <a:cxn ang="0">
                <a:pos x="40" y="50"/>
              </a:cxn>
              <a:cxn ang="0">
                <a:pos x="45" y="45"/>
              </a:cxn>
              <a:cxn ang="0">
                <a:pos x="43" y="40"/>
              </a:cxn>
              <a:cxn ang="0">
                <a:pos x="22" y="19"/>
              </a:cxn>
              <a:cxn ang="0">
                <a:pos x="20" y="18"/>
              </a:cxn>
              <a:cxn ang="0">
                <a:pos x="18" y="21"/>
              </a:cxn>
              <a:cxn ang="0">
                <a:pos x="19" y="23"/>
              </a:cxn>
              <a:cxn ang="0">
                <a:pos x="33" y="38"/>
              </a:cxn>
              <a:cxn ang="0">
                <a:pos x="34" y="38"/>
              </a:cxn>
              <a:cxn ang="0">
                <a:pos x="31" y="41"/>
              </a:cxn>
              <a:cxn ang="0">
                <a:pos x="30" y="41"/>
              </a:cxn>
              <a:cxn ang="0">
                <a:pos x="16" y="26"/>
              </a:cxn>
              <a:cxn ang="0">
                <a:pos x="13" y="21"/>
              </a:cxn>
              <a:cxn ang="0">
                <a:pos x="20" y="14"/>
              </a:cxn>
              <a:cxn ang="0">
                <a:pos x="26" y="16"/>
              </a:cxn>
              <a:cxn ang="0">
                <a:pos x="46" y="37"/>
              </a:cxn>
              <a:cxn ang="0">
                <a:pos x="50" y="45"/>
              </a:cxn>
              <a:cxn ang="0">
                <a:pos x="40" y="55"/>
              </a:cxn>
            </a:cxnLst>
            <a:rect l="0" t="0" r="r" b="b"/>
            <a:pathLst>
              <a:path w="50" h="55">
                <a:moveTo>
                  <a:pt x="40" y="55"/>
                </a:moveTo>
                <a:cubicBezTo>
                  <a:pt x="37" y="55"/>
                  <a:pt x="34" y="54"/>
                  <a:pt x="32" y="51"/>
                </a:cubicBezTo>
                <a:cubicBezTo>
                  <a:pt x="4" y="24"/>
                  <a:pt x="4" y="24"/>
                  <a:pt x="4" y="24"/>
                </a:cubicBezTo>
                <a:cubicBezTo>
                  <a:pt x="1" y="21"/>
                  <a:pt x="0" y="18"/>
                  <a:pt x="0" y="14"/>
                </a:cubicBezTo>
                <a:cubicBezTo>
                  <a:pt x="0" y="7"/>
                  <a:pt x="6" y="0"/>
                  <a:pt x="13" y="0"/>
                </a:cubicBezTo>
                <a:cubicBezTo>
                  <a:pt x="17" y="0"/>
                  <a:pt x="21" y="2"/>
                  <a:pt x="23" y="5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7"/>
                  <a:pt x="45" y="27"/>
                </a:cubicBezTo>
                <a:cubicBezTo>
                  <a:pt x="45" y="28"/>
                  <a:pt x="43" y="30"/>
                  <a:pt x="42" y="30"/>
                </a:cubicBezTo>
                <a:cubicBezTo>
                  <a:pt x="42" y="30"/>
                  <a:pt x="42" y="30"/>
                  <a:pt x="42" y="29"/>
                </a:cubicBezTo>
                <a:cubicBezTo>
                  <a:pt x="20" y="8"/>
                  <a:pt x="20" y="8"/>
                  <a:pt x="20" y="8"/>
                </a:cubicBezTo>
                <a:cubicBezTo>
                  <a:pt x="18" y="6"/>
                  <a:pt x="16" y="5"/>
                  <a:pt x="13" y="5"/>
                </a:cubicBezTo>
                <a:cubicBezTo>
                  <a:pt x="8" y="5"/>
                  <a:pt x="4" y="9"/>
                  <a:pt x="4" y="14"/>
                </a:cubicBezTo>
                <a:cubicBezTo>
                  <a:pt x="4" y="16"/>
                  <a:pt x="5" y="19"/>
                  <a:pt x="7" y="21"/>
                </a:cubicBezTo>
                <a:cubicBezTo>
                  <a:pt x="35" y="48"/>
                  <a:pt x="35" y="48"/>
                  <a:pt x="35" y="48"/>
                </a:cubicBezTo>
                <a:cubicBezTo>
                  <a:pt x="36" y="50"/>
                  <a:pt x="38" y="50"/>
                  <a:pt x="40" y="50"/>
                </a:cubicBezTo>
                <a:cubicBezTo>
                  <a:pt x="43" y="50"/>
                  <a:pt x="45" y="48"/>
                  <a:pt x="45" y="45"/>
                </a:cubicBezTo>
                <a:cubicBezTo>
                  <a:pt x="45" y="43"/>
                  <a:pt x="44" y="41"/>
                  <a:pt x="43" y="40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1" y="18"/>
                  <a:pt x="20" y="18"/>
                </a:cubicBezTo>
                <a:cubicBezTo>
                  <a:pt x="19" y="18"/>
                  <a:pt x="18" y="19"/>
                  <a:pt x="18" y="21"/>
                </a:cubicBezTo>
                <a:cubicBezTo>
                  <a:pt x="18" y="22"/>
                  <a:pt x="18" y="22"/>
                  <a:pt x="19" y="23"/>
                </a:cubicBezTo>
                <a:cubicBezTo>
                  <a:pt x="33" y="38"/>
                  <a:pt x="33" y="38"/>
                  <a:pt x="33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9"/>
                  <a:pt x="32" y="41"/>
                  <a:pt x="31" y="41"/>
                </a:cubicBezTo>
                <a:cubicBezTo>
                  <a:pt x="31" y="41"/>
                  <a:pt x="30" y="41"/>
                  <a:pt x="30" y="41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5"/>
                  <a:pt x="13" y="23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2" y="14"/>
                  <a:pt x="24" y="15"/>
                  <a:pt x="26" y="16"/>
                </a:cubicBezTo>
                <a:cubicBezTo>
                  <a:pt x="46" y="37"/>
                  <a:pt x="46" y="37"/>
                  <a:pt x="46" y="37"/>
                </a:cubicBezTo>
                <a:cubicBezTo>
                  <a:pt x="49" y="39"/>
                  <a:pt x="50" y="42"/>
                  <a:pt x="50" y="45"/>
                </a:cubicBezTo>
                <a:cubicBezTo>
                  <a:pt x="50" y="51"/>
                  <a:pt x="46" y="55"/>
                  <a:pt x="40" y="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137"/>
          <p:cNvSpPr>
            <a:spLocks noEditPoints="1"/>
          </p:cNvSpPr>
          <p:nvPr/>
        </p:nvSpPr>
        <p:spPr bwMode="auto">
          <a:xfrm>
            <a:off x="9486510" y="6307663"/>
            <a:ext cx="417633" cy="427655"/>
          </a:xfrm>
          <a:custGeom>
            <a:avLst/>
            <a:gdLst/>
            <a:ahLst/>
            <a:cxnLst>
              <a:cxn ang="0">
                <a:pos x="46" y="30"/>
              </a:cxn>
              <a:cxn ang="0">
                <a:pos x="39" y="36"/>
              </a:cxn>
              <a:cxn ang="0">
                <a:pos x="39" y="50"/>
              </a:cxn>
              <a:cxn ang="0">
                <a:pos x="38" y="50"/>
              </a:cxn>
              <a:cxn ang="0">
                <a:pos x="24" y="58"/>
              </a:cxn>
              <a:cxn ang="0">
                <a:pos x="24" y="59"/>
              </a:cxn>
              <a:cxn ang="0">
                <a:pos x="23" y="58"/>
              </a:cxn>
              <a:cxn ang="0">
                <a:pos x="21" y="56"/>
              </a:cxn>
              <a:cxn ang="0">
                <a:pos x="21" y="55"/>
              </a:cxn>
              <a:cxn ang="0">
                <a:pos x="24" y="45"/>
              </a:cxn>
              <a:cxn ang="0">
                <a:pos x="14" y="35"/>
              </a:cxn>
              <a:cxn ang="0">
                <a:pos x="4" y="38"/>
              </a:cxn>
              <a:cxn ang="0">
                <a:pos x="3" y="38"/>
              </a:cxn>
              <a:cxn ang="0">
                <a:pos x="3" y="38"/>
              </a:cxn>
              <a:cxn ang="0">
                <a:pos x="0" y="35"/>
              </a:cxn>
              <a:cxn ang="0">
                <a:pos x="0" y="34"/>
              </a:cxn>
              <a:cxn ang="0">
                <a:pos x="8" y="20"/>
              </a:cxn>
              <a:cxn ang="0">
                <a:pos x="9" y="20"/>
              </a:cxn>
              <a:cxn ang="0">
                <a:pos x="23" y="19"/>
              </a:cxn>
              <a:cxn ang="0">
                <a:pos x="29" y="12"/>
              </a:cxn>
              <a:cxn ang="0">
                <a:pos x="57" y="0"/>
              </a:cxn>
              <a:cxn ang="0">
                <a:pos x="58" y="1"/>
              </a:cxn>
              <a:cxn ang="0">
                <a:pos x="46" y="30"/>
              </a:cxn>
              <a:cxn ang="0">
                <a:pos x="47" y="8"/>
              </a:cxn>
              <a:cxn ang="0">
                <a:pos x="43" y="12"/>
              </a:cxn>
              <a:cxn ang="0">
                <a:pos x="47" y="15"/>
              </a:cxn>
              <a:cxn ang="0">
                <a:pos x="50" y="12"/>
              </a:cxn>
              <a:cxn ang="0">
                <a:pos x="47" y="8"/>
              </a:cxn>
            </a:cxnLst>
            <a:rect l="0" t="0" r="r" b="b"/>
            <a:pathLst>
              <a:path w="58" h="59">
                <a:moveTo>
                  <a:pt x="46" y="30"/>
                </a:moveTo>
                <a:cubicBezTo>
                  <a:pt x="44" y="32"/>
                  <a:pt x="42" y="34"/>
                  <a:pt x="39" y="36"/>
                </a:cubicBezTo>
                <a:cubicBezTo>
                  <a:pt x="39" y="50"/>
                  <a:pt x="39" y="50"/>
                  <a:pt x="39" y="50"/>
                </a:cubicBezTo>
                <a:cubicBezTo>
                  <a:pt x="39" y="50"/>
                  <a:pt x="39" y="50"/>
                  <a:pt x="38" y="50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59"/>
                  <a:pt x="23" y="58"/>
                  <a:pt x="23" y="58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6"/>
                  <a:pt x="20" y="55"/>
                  <a:pt x="21" y="55"/>
                </a:cubicBezTo>
                <a:cubicBezTo>
                  <a:pt x="24" y="45"/>
                  <a:pt x="24" y="45"/>
                  <a:pt x="24" y="45"/>
                </a:cubicBezTo>
                <a:cubicBezTo>
                  <a:pt x="14" y="35"/>
                  <a:pt x="14" y="35"/>
                  <a:pt x="14" y="35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3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4"/>
                  <a:pt x="0" y="34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9" y="20"/>
                  <a:pt x="9" y="20"/>
                </a:cubicBezTo>
                <a:cubicBezTo>
                  <a:pt x="23" y="19"/>
                  <a:pt x="23" y="19"/>
                  <a:pt x="23" y="19"/>
                </a:cubicBezTo>
                <a:cubicBezTo>
                  <a:pt x="25" y="17"/>
                  <a:pt x="27" y="14"/>
                  <a:pt x="29" y="12"/>
                </a:cubicBezTo>
                <a:cubicBezTo>
                  <a:pt x="38" y="3"/>
                  <a:pt x="45" y="0"/>
                  <a:pt x="57" y="0"/>
                </a:cubicBezTo>
                <a:cubicBezTo>
                  <a:pt x="58" y="0"/>
                  <a:pt x="58" y="1"/>
                  <a:pt x="58" y="1"/>
                </a:cubicBezTo>
                <a:cubicBezTo>
                  <a:pt x="58" y="13"/>
                  <a:pt x="55" y="21"/>
                  <a:pt x="46" y="30"/>
                </a:cubicBezTo>
                <a:close/>
                <a:moveTo>
                  <a:pt x="47" y="8"/>
                </a:moveTo>
                <a:cubicBezTo>
                  <a:pt x="45" y="8"/>
                  <a:pt x="43" y="10"/>
                  <a:pt x="43" y="12"/>
                </a:cubicBezTo>
                <a:cubicBezTo>
                  <a:pt x="43" y="14"/>
                  <a:pt x="45" y="15"/>
                  <a:pt x="47" y="15"/>
                </a:cubicBezTo>
                <a:cubicBezTo>
                  <a:pt x="49" y="15"/>
                  <a:pt x="50" y="14"/>
                  <a:pt x="50" y="12"/>
                </a:cubicBezTo>
                <a:cubicBezTo>
                  <a:pt x="50" y="10"/>
                  <a:pt x="49" y="8"/>
                  <a:pt x="47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145"/>
          <p:cNvSpPr>
            <a:spLocks/>
          </p:cNvSpPr>
          <p:nvPr/>
        </p:nvSpPr>
        <p:spPr bwMode="auto">
          <a:xfrm>
            <a:off x="3698063" y="4539363"/>
            <a:ext cx="461064" cy="397586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146"/>
          <p:cNvSpPr>
            <a:spLocks noEditPoints="1"/>
          </p:cNvSpPr>
          <p:nvPr/>
        </p:nvSpPr>
        <p:spPr bwMode="auto">
          <a:xfrm>
            <a:off x="3023712" y="6269240"/>
            <a:ext cx="461064" cy="504500"/>
          </a:xfrm>
          <a:custGeom>
            <a:avLst/>
            <a:gdLst/>
            <a:ahLst/>
            <a:cxnLst>
              <a:cxn ang="0">
                <a:pos x="49" y="42"/>
              </a:cxn>
              <a:cxn ang="0">
                <a:pos x="33" y="58"/>
              </a:cxn>
              <a:cxn ang="0">
                <a:pos x="33" y="46"/>
              </a:cxn>
              <a:cxn ang="0">
                <a:pos x="31" y="45"/>
              </a:cxn>
              <a:cxn ang="0">
                <a:pos x="31" y="58"/>
              </a:cxn>
              <a:cxn ang="0">
                <a:pos x="14" y="42"/>
              </a:cxn>
              <a:cxn ang="0">
                <a:pos x="1" y="33"/>
              </a:cxn>
              <a:cxn ang="0">
                <a:pos x="3" y="31"/>
              </a:cxn>
              <a:cxn ang="0">
                <a:pos x="4" y="31"/>
              </a:cxn>
              <a:cxn ang="0">
                <a:pos x="4" y="7"/>
              </a:cxn>
              <a:cxn ang="0">
                <a:pos x="9" y="0"/>
              </a:cxn>
              <a:cxn ang="0">
                <a:pos x="54" y="0"/>
              </a:cxn>
              <a:cxn ang="0">
                <a:pos x="60" y="7"/>
              </a:cxn>
              <a:cxn ang="0">
                <a:pos x="60" y="31"/>
              </a:cxn>
              <a:cxn ang="0">
                <a:pos x="61" y="31"/>
              </a:cxn>
              <a:cxn ang="0">
                <a:pos x="63" y="33"/>
              </a:cxn>
              <a:cxn ang="0">
                <a:pos x="49" y="42"/>
              </a:cxn>
              <a:cxn ang="0">
                <a:pos x="57" y="9"/>
              </a:cxn>
              <a:cxn ang="0">
                <a:pos x="52" y="4"/>
              </a:cxn>
              <a:cxn ang="0">
                <a:pos x="12" y="4"/>
              </a:cxn>
              <a:cxn ang="0">
                <a:pos x="7" y="9"/>
              </a:cxn>
              <a:cxn ang="0">
                <a:pos x="7" y="33"/>
              </a:cxn>
              <a:cxn ang="0">
                <a:pos x="27" y="37"/>
              </a:cxn>
              <a:cxn ang="0">
                <a:pos x="30" y="38"/>
              </a:cxn>
              <a:cxn ang="0">
                <a:pos x="30" y="38"/>
              </a:cxn>
              <a:cxn ang="0">
                <a:pos x="33" y="40"/>
              </a:cxn>
              <a:cxn ang="0">
                <a:pos x="37" y="37"/>
              </a:cxn>
              <a:cxn ang="0">
                <a:pos x="57" y="33"/>
              </a:cxn>
              <a:cxn ang="0">
                <a:pos x="57" y="9"/>
              </a:cxn>
              <a:cxn ang="0">
                <a:pos x="23" y="34"/>
              </a:cxn>
              <a:cxn ang="0">
                <a:pos x="16" y="27"/>
              </a:cxn>
              <a:cxn ang="0">
                <a:pos x="23" y="20"/>
              </a:cxn>
              <a:cxn ang="0">
                <a:pos x="31" y="27"/>
              </a:cxn>
              <a:cxn ang="0">
                <a:pos x="23" y="34"/>
              </a:cxn>
              <a:cxn ang="0">
                <a:pos x="41" y="34"/>
              </a:cxn>
              <a:cxn ang="0">
                <a:pos x="33" y="27"/>
              </a:cxn>
              <a:cxn ang="0">
                <a:pos x="41" y="20"/>
              </a:cxn>
              <a:cxn ang="0">
                <a:pos x="49" y="27"/>
              </a:cxn>
              <a:cxn ang="0">
                <a:pos x="41" y="34"/>
              </a:cxn>
            </a:cxnLst>
            <a:rect l="0" t="0" r="r" b="b"/>
            <a:pathLst>
              <a:path w="64" h="70">
                <a:moveTo>
                  <a:pt x="49" y="42"/>
                </a:moveTo>
                <a:cubicBezTo>
                  <a:pt x="56" y="66"/>
                  <a:pt x="32" y="70"/>
                  <a:pt x="33" y="58"/>
                </a:cubicBezTo>
                <a:cubicBezTo>
                  <a:pt x="33" y="58"/>
                  <a:pt x="33" y="51"/>
                  <a:pt x="33" y="46"/>
                </a:cubicBezTo>
                <a:cubicBezTo>
                  <a:pt x="32" y="46"/>
                  <a:pt x="32" y="46"/>
                  <a:pt x="31" y="45"/>
                </a:cubicBezTo>
                <a:cubicBezTo>
                  <a:pt x="31" y="51"/>
                  <a:pt x="31" y="58"/>
                  <a:pt x="31" y="58"/>
                </a:cubicBezTo>
                <a:cubicBezTo>
                  <a:pt x="31" y="70"/>
                  <a:pt x="7" y="66"/>
                  <a:pt x="14" y="42"/>
                </a:cubicBezTo>
                <a:cubicBezTo>
                  <a:pt x="7" y="39"/>
                  <a:pt x="3" y="36"/>
                  <a:pt x="1" y="33"/>
                </a:cubicBezTo>
                <a:cubicBezTo>
                  <a:pt x="0" y="31"/>
                  <a:pt x="1" y="29"/>
                  <a:pt x="3" y="31"/>
                </a:cubicBezTo>
                <a:cubicBezTo>
                  <a:pt x="3" y="31"/>
                  <a:pt x="3" y="31"/>
                  <a:pt x="4" y="31"/>
                </a:cubicBezTo>
                <a:cubicBezTo>
                  <a:pt x="4" y="7"/>
                  <a:pt x="4" y="7"/>
                  <a:pt x="4" y="7"/>
                </a:cubicBezTo>
                <a:cubicBezTo>
                  <a:pt x="4" y="3"/>
                  <a:pt x="6" y="0"/>
                  <a:pt x="9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7" y="0"/>
                  <a:pt x="60" y="3"/>
                  <a:pt x="60" y="7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1"/>
                  <a:pt x="60" y="31"/>
                  <a:pt x="61" y="31"/>
                </a:cubicBezTo>
                <a:cubicBezTo>
                  <a:pt x="63" y="29"/>
                  <a:pt x="64" y="31"/>
                  <a:pt x="63" y="33"/>
                </a:cubicBezTo>
                <a:cubicBezTo>
                  <a:pt x="60" y="36"/>
                  <a:pt x="56" y="39"/>
                  <a:pt x="49" y="42"/>
                </a:cubicBezTo>
                <a:close/>
                <a:moveTo>
                  <a:pt x="57" y="9"/>
                </a:moveTo>
                <a:cubicBezTo>
                  <a:pt x="57" y="5"/>
                  <a:pt x="56" y="4"/>
                  <a:pt x="5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8" y="4"/>
                  <a:pt x="7" y="5"/>
                  <a:pt x="7" y="9"/>
                </a:cubicBezTo>
                <a:cubicBezTo>
                  <a:pt x="7" y="33"/>
                  <a:pt x="7" y="33"/>
                  <a:pt x="7" y="33"/>
                </a:cubicBezTo>
                <a:cubicBezTo>
                  <a:pt x="15" y="38"/>
                  <a:pt x="23" y="37"/>
                  <a:pt x="27" y="37"/>
                </a:cubicBezTo>
                <a:cubicBezTo>
                  <a:pt x="28" y="37"/>
                  <a:pt x="29" y="37"/>
                  <a:pt x="30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1" y="39"/>
                  <a:pt x="32" y="39"/>
                  <a:pt x="33" y="40"/>
                </a:cubicBezTo>
                <a:cubicBezTo>
                  <a:pt x="33" y="38"/>
                  <a:pt x="34" y="37"/>
                  <a:pt x="37" y="37"/>
                </a:cubicBezTo>
                <a:cubicBezTo>
                  <a:pt x="41" y="37"/>
                  <a:pt x="48" y="38"/>
                  <a:pt x="57" y="33"/>
                </a:cubicBezTo>
                <a:lnTo>
                  <a:pt x="57" y="9"/>
                </a:lnTo>
                <a:close/>
                <a:moveTo>
                  <a:pt x="23" y="34"/>
                </a:moveTo>
                <a:cubicBezTo>
                  <a:pt x="19" y="34"/>
                  <a:pt x="16" y="31"/>
                  <a:pt x="16" y="27"/>
                </a:cubicBezTo>
                <a:cubicBezTo>
                  <a:pt x="16" y="23"/>
                  <a:pt x="19" y="20"/>
                  <a:pt x="23" y="20"/>
                </a:cubicBezTo>
                <a:cubicBezTo>
                  <a:pt x="27" y="20"/>
                  <a:pt x="31" y="23"/>
                  <a:pt x="31" y="27"/>
                </a:cubicBezTo>
                <a:cubicBezTo>
                  <a:pt x="31" y="31"/>
                  <a:pt x="27" y="34"/>
                  <a:pt x="23" y="34"/>
                </a:cubicBezTo>
                <a:close/>
                <a:moveTo>
                  <a:pt x="41" y="34"/>
                </a:moveTo>
                <a:cubicBezTo>
                  <a:pt x="37" y="34"/>
                  <a:pt x="33" y="31"/>
                  <a:pt x="33" y="27"/>
                </a:cubicBezTo>
                <a:cubicBezTo>
                  <a:pt x="33" y="23"/>
                  <a:pt x="37" y="20"/>
                  <a:pt x="41" y="20"/>
                </a:cubicBezTo>
                <a:cubicBezTo>
                  <a:pt x="45" y="20"/>
                  <a:pt x="49" y="23"/>
                  <a:pt x="49" y="27"/>
                </a:cubicBezTo>
                <a:cubicBezTo>
                  <a:pt x="49" y="31"/>
                  <a:pt x="45" y="34"/>
                  <a:pt x="41" y="3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175"/>
          <p:cNvSpPr>
            <a:spLocks noEditPoints="1"/>
          </p:cNvSpPr>
          <p:nvPr/>
        </p:nvSpPr>
        <p:spPr bwMode="auto">
          <a:xfrm>
            <a:off x="8753200" y="4527670"/>
            <a:ext cx="417633" cy="420973"/>
          </a:xfrm>
          <a:custGeom>
            <a:avLst/>
            <a:gdLst/>
            <a:ahLst/>
            <a:cxnLst>
              <a:cxn ang="0">
                <a:pos x="11" y="57"/>
              </a:cxn>
              <a:cxn ang="0">
                <a:pos x="8" y="58"/>
              </a:cxn>
              <a:cxn ang="0">
                <a:pos x="5" y="57"/>
              </a:cxn>
              <a:cxn ang="0">
                <a:pos x="1" y="53"/>
              </a:cxn>
              <a:cxn ang="0">
                <a:pos x="0" y="50"/>
              </a:cxn>
              <a:cxn ang="0">
                <a:pos x="1" y="47"/>
              </a:cxn>
              <a:cxn ang="0">
                <a:pos x="25" y="22"/>
              </a:cxn>
              <a:cxn ang="0">
                <a:pos x="35" y="33"/>
              </a:cxn>
              <a:cxn ang="0">
                <a:pos x="11" y="57"/>
              </a:cxn>
              <a:cxn ang="0">
                <a:pos x="10" y="45"/>
              </a:cxn>
              <a:cxn ang="0">
                <a:pos x="8" y="48"/>
              </a:cxn>
              <a:cxn ang="0">
                <a:pos x="10" y="50"/>
              </a:cxn>
              <a:cxn ang="0">
                <a:pos x="12" y="48"/>
              </a:cxn>
              <a:cxn ang="0">
                <a:pos x="10" y="45"/>
              </a:cxn>
              <a:cxn ang="0">
                <a:pos x="57" y="21"/>
              </a:cxn>
              <a:cxn ang="0">
                <a:pos x="42" y="32"/>
              </a:cxn>
              <a:cxn ang="0">
                <a:pos x="26" y="16"/>
              </a:cxn>
              <a:cxn ang="0">
                <a:pos x="42" y="0"/>
              </a:cxn>
              <a:cxn ang="0">
                <a:pos x="50" y="2"/>
              </a:cxn>
              <a:cxn ang="0">
                <a:pos x="51" y="3"/>
              </a:cxn>
              <a:cxn ang="0">
                <a:pos x="50" y="4"/>
              </a:cxn>
              <a:cxn ang="0">
                <a:pos x="40" y="10"/>
              </a:cxn>
              <a:cxn ang="0">
                <a:pos x="40" y="18"/>
              </a:cxn>
              <a:cxn ang="0">
                <a:pos x="47" y="22"/>
              </a:cxn>
              <a:cxn ang="0">
                <a:pos x="57" y="16"/>
              </a:cxn>
              <a:cxn ang="0">
                <a:pos x="58" y="17"/>
              </a:cxn>
              <a:cxn ang="0">
                <a:pos x="57" y="21"/>
              </a:cxn>
            </a:cxnLst>
            <a:rect l="0" t="0" r="r" b="b"/>
            <a:pathLst>
              <a:path w="58" h="58">
                <a:moveTo>
                  <a:pt x="11" y="57"/>
                </a:moveTo>
                <a:cubicBezTo>
                  <a:pt x="10" y="58"/>
                  <a:pt x="9" y="58"/>
                  <a:pt x="8" y="58"/>
                </a:cubicBezTo>
                <a:cubicBezTo>
                  <a:pt x="7" y="58"/>
                  <a:pt x="6" y="58"/>
                  <a:pt x="5" y="57"/>
                </a:cubicBezTo>
                <a:cubicBezTo>
                  <a:pt x="1" y="53"/>
                  <a:pt x="1" y="53"/>
                  <a:pt x="1" y="53"/>
                </a:cubicBezTo>
                <a:cubicBezTo>
                  <a:pt x="0" y="52"/>
                  <a:pt x="0" y="51"/>
                  <a:pt x="0" y="50"/>
                </a:cubicBezTo>
                <a:cubicBezTo>
                  <a:pt x="0" y="49"/>
                  <a:pt x="0" y="47"/>
                  <a:pt x="1" y="47"/>
                </a:cubicBezTo>
                <a:cubicBezTo>
                  <a:pt x="25" y="22"/>
                  <a:pt x="25" y="22"/>
                  <a:pt x="25" y="22"/>
                </a:cubicBezTo>
                <a:cubicBezTo>
                  <a:pt x="27" y="27"/>
                  <a:pt x="31" y="31"/>
                  <a:pt x="35" y="33"/>
                </a:cubicBezTo>
                <a:lnTo>
                  <a:pt x="11" y="57"/>
                </a:lnTo>
                <a:close/>
                <a:moveTo>
                  <a:pt x="10" y="45"/>
                </a:moveTo>
                <a:cubicBezTo>
                  <a:pt x="9" y="45"/>
                  <a:pt x="8" y="46"/>
                  <a:pt x="8" y="48"/>
                </a:cubicBezTo>
                <a:cubicBezTo>
                  <a:pt x="8" y="49"/>
                  <a:pt x="9" y="50"/>
                  <a:pt x="10" y="50"/>
                </a:cubicBezTo>
                <a:cubicBezTo>
                  <a:pt x="11" y="50"/>
                  <a:pt x="12" y="49"/>
                  <a:pt x="12" y="48"/>
                </a:cubicBezTo>
                <a:cubicBezTo>
                  <a:pt x="12" y="46"/>
                  <a:pt x="11" y="45"/>
                  <a:pt x="10" y="45"/>
                </a:cubicBezTo>
                <a:close/>
                <a:moveTo>
                  <a:pt x="57" y="21"/>
                </a:moveTo>
                <a:cubicBezTo>
                  <a:pt x="55" y="27"/>
                  <a:pt x="49" y="32"/>
                  <a:pt x="42" y="32"/>
                </a:cubicBezTo>
                <a:cubicBezTo>
                  <a:pt x="33" y="32"/>
                  <a:pt x="26" y="24"/>
                  <a:pt x="26" y="16"/>
                </a:cubicBezTo>
                <a:cubicBezTo>
                  <a:pt x="26" y="7"/>
                  <a:pt x="33" y="0"/>
                  <a:pt x="42" y="0"/>
                </a:cubicBezTo>
                <a:cubicBezTo>
                  <a:pt x="45" y="0"/>
                  <a:pt x="48" y="0"/>
                  <a:pt x="50" y="2"/>
                </a:cubicBezTo>
                <a:cubicBezTo>
                  <a:pt x="51" y="2"/>
                  <a:pt x="51" y="2"/>
                  <a:pt x="51" y="3"/>
                </a:cubicBezTo>
                <a:cubicBezTo>
                  <a:pt x="51" y="3"/>
                  <a:pt x="51" y="4"/>
                  <a:pt x="50" y="4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8"/>
                  <a:pt x="40" y="18"/>
                  <a:pt x="40" y="18"/>
                </a:cubicBezTo>
                <a:cubicBezTo>
                  <a:pt x="47" y="22"/>
                  <a:pt x="47" y="22"/>
                  <a:pt x="47" y="22"/>
                </a:cubicBezTo>
                <a:cubicBezTo>
                  <a:pt x="48" y="21"/>
                  <a:pt x="56" y="16"/>
                  <a:pt x="57" y="16"/>
                </a:cubicBezTo>
                <a:cubicBezTo>
                  <a:pt x="58" y="16"/>
                  <a:pt x="58" y="16"/>
                  <a:pt x="58" y="17"/>
                </a:cubicBezTo>
                <a:cubicBezTo>
                  <a:pt x="58" y="18"/>
                  <a:pt x="58" y="20"/>
                  <a:pt x="57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23"/>
          <p:cNvSpPr txBox="1"/>
          <p:nvPr/>
        </p:nvSpPr>
        <p:spPr>
          <a:xfrm>
            <a:off x="1244799" y="5176825"/>
            <a:ext cx="176915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24"/>
          <p:cNvSpPr txBox="1"/>
          <p:nvPr/>
        </p:nvSpPr>
        <p:spPr>
          <a:xfrm>
            <a:off x="1757203" y="4903577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23"/>
          <p:cNvSpPr txBox="1"/>
          <p:nvPr/>
        </p:nvSpPr>
        <p:spPr>
          <a:xfrm>
            <a:off x="1757202" y="3631153"/>
            <a:ext cx="1792645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24"/>
          <p:cNvSpPr txBox="1"/>
          <p:nvPr/>
        </p:nvSpPr>
        <p:spPr>
          <a:xfrm>
            <a:off x="2293094" y="3357905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5496765" y="2206552"/>
            <a:ext cx="1867862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5802319" y="1933304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23"/>
          <p:cNvSpPr txBox="1"/>
          <p:nvPr/>
        </p:nvSpPr>
        <p:spPr>
          <a:xfrm>
            <a:off x="8887138" y="3326010"/>
            <a:ext cx="1862717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8887138" y="3052762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23"/>
          <p:cNvSpPr txBox="1"/>
          <p:nvPr/>
        </p:nvSpPr>
        <p:spPr>
          <a:xfrm>
            <a:off x="9885837" y="5260398"/>
            <a:ext cx="1788343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9885837" y="4987150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523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401606" y="5006027"/>
            <a:ext cx="241458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1228" y="5050650"/>
            <a:ext cx="241458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80849" y="5095274"/>
            <a:ext cx="241458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162212" y="1918609"/>
            <a:ext cx="8638667" cy="2883693"/>
            <a:chOff x="1167355" y="1217191"/>
            <a:chExt cx="6892537" cy="2300813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167355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algn="ctr" defTabSz="114607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 flipH="1" flipV="1">
              <a:off x="3653420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algn="ctr" defTabSz="114607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 rot="18900000">
              <a:off x="1723577" y="1817977"/>
              <a:ext cx="1104193" cy="1104192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algn="ctr" defTabSz="114607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 rot="18900000">
              <a:off x="4055751" y="1817977"/>
              <a:ext cx="1104192" cy="1104192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algn="ctr" defTabSz="114607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 rot="18900000">
              <a:off x="6366467" y="1817977"/>
              <a:ext cx="1104192" cy="1104192"/>
            </a:xfrm>
            <a:prstGeom prst="rect">
              <a:avLst/>
            </a:prstGeom>
            <a:solidFill>
              <a:schemeClr val="accent4"/>
            </a:solidFill>
            <a:ln w="63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algn="ctr" defTabSz="114607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 rot="18900000">
              <a:off x="2167565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algn="ctr" defTabSz="114607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 rot="18900000">
              <a:off x="4499738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algn="ctr" defTabSz="114607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rot="18900000">
              <a:off x="6810454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algn="ctr" defTabSz="114607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218696" y="1769718"/>
              <a:ext cx="79297" cy="18729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algn="ctr" defTabSz="1146070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4552517" y="1786760"/>
              <a:ext cx="79297" cy="18729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t" anchorCtr="0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itchFamily="34" charset="0"/>
                  <a:ea typeface="微软雅黑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869836" y="1769718"/>
              <a:ext cx="79297" cy="18729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itchFamily="34" charset="0"/>
                  <a:ea typeface="微软雅黑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20" name="TextBox 11"/>
            <p:cNvSpPr txBox="1">
              <a:spLocks noChangeArrowheads="1"/>
            </p:cNvSpPr>
            <p:nvPr/>
          </p:nvSpPr>
          <p:spPr bwMode="auto">
            <a:xfrm flipH="1">
              <a:off x="1897609" y="2271669"/>
              <a:ext cx="713402" cy="45117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1" name="TextBox 11"/>
            <p:cNvSpPr txBox="1">
              <a:spLocks noChangeArrowheads="1"/>
            </p:cNvSpPr>
            <p:nvPr/>
          </p:nvSpPr>
          <p:spPr bwMode="auto">
            <a:xfrm flipH="1">
              <a:off x="4245583" y="2241697"/>
              <a:ext cx="724522" cy="45117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lIns="0" tIns="0" rIns="0" bIns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 flipH="1">
              <a:off x="6564080" y="2221374"/>
              <a:ext cx="725693" cy="45117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</p:grpSp>
      <p:sp>
        <p:nvSpPr>
          <p:cNvPr id="25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697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408617" y="1765611"/>
            <a:ext cx="489569" cy="54668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408619" y="2379507"/>
            <a:ext cx="3451700" cy="543268"/>
            <a:chOff x="5128064" y="2256183"/>
            <a:chExt cx="3273083" cy="515155"/>
          </a:xfrm>
        </p:grpSpPr>
        <p:sp>
          <p:nvSpPr>
            <p:cNvPr id="4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08619" y="3264225"/>
            <a:ext cx="3451700" cy="543268"/>
            <a:chOff x="5128064" y="3095119"/>
            <a:chExt cx="3273083" cy="515155"/>
          </a:xfrm>
        </p:grpSpPr>
        <p:sp>
          <p:nvSpPr>
            <p:cNvPr id="6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08619" y="4148941"/>
            <a:ext cx="3451700" cy="543268"/>
            <a:chOff x="5128064" y="3934054"/>
            <a:chExt cx="3273083" cy="515155"/>
          </a:xfrm>
        </p:grpSpPr>
        <p:sp>
          <p:nvSpPr>
            <p:cNvPr id="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08618" y="5033658"/>
            <a:ext cx="3451701" cy="543269"/>
            <a:chOff x="5128064" y="4772988"/>
            <a:chExt cx="3273084" cy="515156"/>
          </a:xfrm>
        </p:grpSpPr>
        <p:sp>
          <p:nvSpPr>
            <p:cNvPr id="8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57322" y="2233528"/>
            <a:ext cx="2541032" cy="870320"/>
            <a:chOff x="8451509" y="2034687"/>
            <a:chExt cx="3254568" cy="825279"/>
          </a:xfrm>
        </p:grpSpPr>
        <p:sp>
          <p:nvSpPr>
            <p:cNvPr id="13" name="TextBox 12"/>
            <p:cNvSpPr txBox="1"/>
            <p:nvPr/>
          </p:nvSpPr>
          <p:spPr>
            <a:xfrm>
              <a:off x="8451509" y="2034687"/>
              <a:ext cx="1846179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57322" y="3118243"/>
            <a:ext cx="2496908" cy="870320"/>
            <a:chOff x="8508022" y="2034687"/>
            <a:chExt cx="3198055" cy="825279"/>
          </a:xfrm>
        </p:grpSpPr>
        <p:sp>
          <p:nvSpPr>
            <p:cNvPr id="17" name="TextBox 16"/>
            <p:cNvSpPr txBox="1"/>
            <p:nvPr/>
          </p:nvSpPr>
          <p:spPr>
            <a:xfrm>
              <a:off x="8514715" y="2034687"/>
              <a:ext cx="184618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57322" y="4887675"/>
            <a:ext cx="2496909" cy="870319"/>
            <a:chOff x="8508022" y="2034687"/>
            <a:chExt cx="3198055" cy="825280"/>
          </a:xfrm>
        </p:grpSpPr>
        <p:sp>
          <p:nvSpPr>
            <p:cNvPr id="20" name="TextBox 19"/>
            <p:cNvSpPr txBox="1"/>
            <p:nvPr/>
          </p:nvSpPr>
          <p:spPr>
            <a:xfrm>
              <a:off x="8514343" y="2034687"/>
              <a:ext cx="184617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08022" y="2365039"/>
              <a:ext cx="319805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57322" y="4002958"/>
            <a:ext cx="2522171" cy="870320"/>
            <a:chOff x="8475665" y="2034687"/>
            <a:chExt cx="3230412" cy="825279"/>
          </a:xfrm>
        </p:grpSpPr>
        <p:sp>
          <p:nvSpPr>
            <p:cNvPr id="23" name="TextBox 22"/>
            <p:cNvSpPr txBox="1"/>
            <p:nvPr/>
          </p:nvSpPr>
          <p:spPr>
            <a:xfrm>
              <a:off x="8475665" y="2034687"/>
              <a:ext cx="1909828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41397" y="2379505"/>
            <a:ext cx="4064898" cy="3197420"/>
            <a:chOff x="689317" y="2256183"/>
            <a:chExt cx="3854548" cy="3031960"/>
          </a:xfrm>
        </p:grpSpPr>
        <p:sp>
          <p:nvSpPr>
            <p:cNvPr id="28" name="Rectangle 27"/>
            <p:cNvSpPr/>
            <p:nvPr/>
          </p:nvSpPr>
          <p:spPr>
            <a:xfrm>
              <a:off x="689317" y="2256183"/>
              <a:ext cx="3854548" cy="3031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3992" y="2777120"/>
              <a:ext cx="1455026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9140" y="3077845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29140" y="4123237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9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592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>
            <p:custDataLst>
              <p:tags r:id="rId2"/>
            </p:custDataLst>
          </p:nvPr>
        </p:nvCxnSpPr>
        <p:spPr>
          <a:xfrm>
            <a:off x="5813895" y="3616325"/>
            <a:ext cx="4860273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205300" y="2748495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05300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707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05300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49707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82458" y="1955325"/>
            <a:ext cx="4435021" cy="33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987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20987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4"/>
            </p:custDataLst>
          </p:nvPr>
        </p:nvCxnSpPr>
        <p:spPr>
          <a:xfrm>
            <a:off x="5813895" y="3616325"/>
            <a:ext cx="4860273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66515" y="3324162"/>
            <a:ext cx="3466906" cy="5843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797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3797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3797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997695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0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Hexagon 23"/>
          <p:cNvSpPr/>
          <p:nvPr/>
        </p:nvSpPr>
        <p:spPr>
          <a:xfrm>
            <a:off x="7093350" y="2353961"/>
            <a:ext cx="1765093" cy="1521633"/>
          </a:xfrm>
          <a:prstGeom prst="hexagon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6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Hexagon 24"/>
          <p:cNvSpPr/>
          <p:nvPr/>
        </p:nvSpPr>
        <p:spPr>
          <a:xfrm>
            <a:off x="5546828" y="1610331"/>
            <a:ext cx="1765093" cy="1521633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6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7088102" y="4061474"/>
            <a:ext cx="1765093" cy="1521633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6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3989751" y="2353961"/>
            <a:ext cx="1765093" cy="1521633"/>
          </a:xfrm>
          <a:prstGeom prst="hexagon">
            <a:avLst/>
          </a:prstGeom>
          <a:blipFill dpi="0"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6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Hexagon 34"/>
          <p:cNvSpPr/>
          <p:nvPr/>
        </p:nvSpPr>
        <p:spPr>
          <a:xfrm>
            <a:off x="3989751" y="4061474"/>
            <a:ext cx="1765093" cy="1521633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6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Hexagon 36"/>
          <p:cNvSpPr/>
          <p:nvPr/>
        </p:nvSpPr>
        <p:spPr>
          <a:xfrm>
            <a:off x="5566772" y="4822043"/>
            <a:ext cx="1765093" cy="1521633"/>
          </a:xfrm>
          <a:prstGeom prst="hexagon">
            <a:avLst/>
          </a:prstGeom>
          <a:blipFill dpi="0"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6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55013" y="3200320"/>
            <a:ext cx="7934279" cy="1531416"/>
            <a:chOff x="52530" y="1944143"/>
            <a:chExt cx="7968598" cy="1538041"/>
          </a:xfrm>
          <a:solidFill>
            <a:schemeClr val="bg1"/>
          </a:solidFill>
        </p:grpSpPr>
        <p:grpSp>
          <p:nvGrpSpPr>
            <p:cNvPr id="3" name="Group 2"/>
            <p:cNvGrpSpPr/>
            <p:nvPr/>
          </p:nvGrpSpPr>
          <p:grpSpPr>
            <a:xfrm>
              <a:off x="3145192" y="1953970"/>
              <a:ext cx="1772728" cy="1528214"/>
              <a:chOff x="3145192" y="1953970"/>
              <a:chExt cx="1772728" cy="1528214"/>
            </a:xfrm>
            <a:grpFill/>
          </p:grpSpPr>
          <p:sp>
            <p:nvSpPr>
              <p:cNvPr id="23" name="Hexagon 22"/>
              <p:cNvSpPr/>
              <p:nvPr/>
            </p:nvSpPr>
            <p:spPr>
              <a:xfrm>
                <a:off x="3145192" y="1953970"/>
                <a:ext cx="1772728" cy="152821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7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13"/>
              <p:cNvSpPr>
                <a:spLocks noEditPoints="1"/>
              </p:cNvSpPr>
              <p:nvPr/>
            </p:nvSpPr>
            <p:spPr bwMode="auto">
              <a:xfrm>
                <a:off x="3676028" y="2509633"/>
                <a:ext cx="664606" cy="397235"/>
              </a:xfrm>
              <a:custGeom>
                <a:avLst/>
                <a:gdLst>
                  <a:gd name="T0" fmla="*/ 226 w 256"/>
                  <a:gd name="T1" fmla="*/ 131 h 154"/>
                  <a:gd name="T2" fmla="*/ 226 w 256"/>
                  <a:gd name="T3" fmla="*/ 130 h 154"/>
                  <a:gd name="T4" fmla="*/ 226 w 256"/>
                  <a:gd name="T5" fmla="*/ 10 h 154"/>
                  <a:gd name="T6" fmla="*/ 217 w 256"/>
                  <a:gd name="T7" fmla="*/ 0 h 154"/>
                  <a:gd name="T8" fmla="*/ 38 w 256"/>
                  <a:gd name="T9" fmla="*/ 0 h 154"/>
                  <a:gd name="T10" fmla="*/ 29 w 256"/>
                  <a:gd name="T11" fmla="*/ 10 h 154"/>
                  <a:gd name="T12" fmla="*/ 29 w 256"/>
                  <a:gd name="T13" fmla="*/ 130 h 154"/>
                  <a:gd name="T14" fmla="*/ 29 w 256"/>
                  <a:gd name="T15" fmla="*/ 131 h 154"/>
                  <a:gd name="T16" fmla="*/ 0 w 256"/>
                  <a:gd name="T17" fmla="*/ 138 h 154"/>
                  <a:gd name="T18" fmla="*/ 3 w 256"/>
                  <a:gd name="T19" fmla="*/ 154 h 154"/>
                  <a:gd name="T20" fmla="*/ 253 w 256"/>
                  <a:gd name="T21" fmla="*/ 154 h 154"/>
                  <a:gd name="T22" fmla="*/ 256 w 256"/>
                  <a:gd name="T23" fmla="*/ 138 h 154"/>
                  <a:gd name="T24" fmla="*/ 226 w 256"/>
                  <a:gd name="T25" fmla="*/ 131 h 154"/>
                  <a:gd name="T26" fmla="*/ 207 w 256"/>
                  <a:gd name="T27" fmla="*/ 119 h 154"/>
                  <a:gd name="T28" fmla="*/ 48 w 256"/>
                  <a:gd name="T29" fmla="*/ 119 h 154"/>
                  <a:gd name="T30" fmla="*/ 48 w 256"/>
                  <a:gd name="T31" fmla="*/ 20 h 154"/>
                  <a:gd name="T32" fmla="*/ 207 w 256"/>
                  <a:gd name="T33" fmla="*/ 20 h 154"/>
                  <a:gd name="T34" fmla="*/ 207 w 256"/>
                  <a:gd name="T35" fmla="*/ 119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6" h="154">
                    <a:moveTo>
                      <a:pt x="226" y="131"/>
                    </a:moveTo>
                    <a:cubicBezTo>
                      <a:pt x="226" y="131"/>
                      <a:pt x="226" y="131"/>
                      <a:pt x="226" y="130"/>
                    </a:cubicBezTo>
                    <a:cubicBezTo>
                      <a:pt x="226" y="10"/>
                      <a:pt x="226" y="10"/>
                      <a:pt x="226" y="10"/>
                    </a:cubicBezTo>
                    <a:cubicBezTo>
                      <a:pt x="226" y="5"/>
                      <a:pt x="222" y="0"/>
                      <a:pt x="217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3" y="0"/>
                      <a:pt x="29" y="5"/>
                      <a:pt x="29" y="10"/>
                    </a:cubicBezTo>
                    <a:cubicBezTo>
                      <a:pt x="29" y="130"/>
                      <a:pt x="29" y="130"/>
                      <a:pt x="29" y="130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3" y="154"/>
                      <a:pt x="3" y="154"/>
                      <a:pt x="3" y="154"/>
                    </a:cubicBezTo>
                    <a:cubicBezTo>
                      <a:pt x="253" y="154"/>
                      <a:pt x="253" y="154"/>
                      <a:pt x="253" y="154"/>
                    </a:cubicBezTo>
                    <a:cubicBezTo>
                      <a:pt x="256" y="138"/>
                      <a:pt x="256" y="138"/>
                      <a:pt x="256" y="138"/>
                    </a:cubicBezTo>
                    <a:lnTo>
                      <a:pt x="226" y="131"/>
                    </a:lnTo>
                    <a:close/>
                    <a:moveTo>
                      <a:pt x="207" y="119"/>
                    </a:moveTo>
                    <a:cubicBezTo>
                      <a:pt x="48" y="119"/>
                      <a:pt x="48" y="119"/>
                      <a:pt x="48" y="119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207" y="20"/>
                      <a:pt x="207" y="20"/>
                      <a:pt x="207" y="20"/>
                    </a:cubicBezTo>
                    <a:lnTo>
                      <a:pt x="207" y="11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046" tIns="45523" rIns="91046" bIns="4552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en-US" sz="127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2530" y="1944143"/>
              <a:ext cx="1772728" cy="1528214"/>
              <a:chOff x="52530" y="1944143"/>
              <a:chExt cx="1772728" cy="1528214"/>
            </a:xfrm>
            <a:grpFill/>
          </p:grpSpPr>
          <p:sp>
            <p:nvSpPr>
              <p:cNvPr id="62" name="Hexagon 61"/>
              <p:cNvSpPr/>
              <p:nvPr/>
            </p:nvSpPr>
            <p:spPr>
              <a:xfrm>
                <a:off x="52530" y="1944143"/>
                <a:ext cx="1772728" cy="152821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7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8"/>
              <p:cNvSpPr>
                <a:spLocks noEditPoints="1"/>
              </p:cNvSpPr>
              <p:nvPr/>
            </p:nvSpPr>
            <p:spPr bwMode="auto">
              <a:xfrm>
                <a:off x="731020" y="2460800"/>
                <a:ext cx="311889" cy="464415"/>
              </a:xfrm>
              <a:custGeom>
                <a:avLst/>
                <a:gdLst>
                  <a:gd name="T0" fmla="*/ 201 w 202"/>
                  <a:gd name="T1" fmla="*/ 138 h 300"/>
                  <a:gd name="T2" fmla="*/ 2 w 202"/>
                  <a:gd name="T3" fmla="*/ 138 h 300"/>
                  <a:gd name="T4" fmla="*/ 0 w 202"/>
                  <a:gd name="T5" fmla="*/ 173 h 300"/>
                  <a:gd name="T6" fmla="*/ 101 w 202"/>
                  <a:gd name="T7" fmla="*/ 300 h 300"/>
                  <a:gd name="T8" fmla="*/ 201 w 202"/>
                  <a:gd name="T9" fmla="*/ 173 h 300"/>
                  <a:gd name="T10" fmla="*/ 201 w 202"/>
                  <a:gd name="T11" fmla="*/ 138 h 300"/>
                  <a:gd name="T12" fmla="*/ 113 w 202"/>
                  <a:gd name="T13" fmla="*/ 0 h 300"/>
                  <a:gd name="T14" fmla="*/ 113 w 202"/>
                  <a:gd name="T15" fmla="*/ 115 h 300"/>
                  <a:gd name="T16" fmla="*/ 200 w 202"/>
                  <a:gd name="T17" fmla="*/ 115 h 300"/>
                  <a:gd name="T18" fmla="*/ 113 w 202"/>
                  <a:gd name="T19" fmla="*/ 0 h 300"/>
                  <a:gd name="T20" fmla="*/ 89 w 202"/>
                  <a:gd name="T21" fmla="*/ 0 h 300"/>
                  <a:gd name="T22" fmla="*/ 2 w 202"/>
                  <a:gd name="T23" fmla="*/ 115 h 300"/>
                  <a:gd name="T24" fmla="*/ 89 w 202"/>
                  <a:gd name="T25" fmla="*/ 115 h 300"/>
                  <a:gd name="T26" fmla="*/ 89 w 202"/>
                  <a:gd name="T27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2" h="300">
                    <a:moveTo>
                      <a:pt x="201" y="138"/>
                    </a:moveTo>
                    <a:cubicBezTo>
                      <a:pt x="2" y="138"/>
                      <a:pt x="2" y="138"/>
                      <a:pt x="2" y="138"/>
                    </a:cubicBezTo>
                    <a:cubicBezTo>
                      <a:pt x="1" y="152"/>
                      <a:pt x="0" y="159"/>
                      <a:pt x="0" y="173"/>
                    </a:cubicBezTo>
                    <a:cubicBezTo>
                      <a:pt x="0" y="247"/>
                      <a:pt x="0" y="300"/>
                      <a:pt x="101" y="300"/>
                    </a:cubicBezTo>
                    <a:cubicBezTo>
                      <a:pt x="201" y="300"/>
                      <a:pt x="201" y="247"/>
                      <a:pt x="201" y="173"/>
                    </a:cubicBezTo>
                    <a:cubicBezTo>
                      <a:pt x="201" y="159"/>
                      <a:pt x="202" y="152"/>
                      <a:pt x="201" y="138"/>
                    </a:cubicBezTo>
                    <a:close/>
                    <a:moveTo>
                      <a:pt x="113" y="0"/>
                    </a:moveTo>
                    <a:cubicBezTo>
                      <a:pt x="113" y="115"/>
                      <a:pt x="113" y="115"/>
                      <a:pt x="113" y="115"/>
                    </a:cubicBezTo>
                    <a:cubicBezTo>
                      <a:pt x="200" y="115"/>
                      <a:pt x="200" y="115"/>
                      <a:pt x="200" y="115"/>
                    </a:cubicBezTo>
                    <a:cubicBezTo>
                      <a:pt x="192" y="55"/>
                      <a:pt x="173" y="3"/>
                      <a:pt x="113" y="0"/>
                    </a:cubicBezTo>
                    <a:close/>
                    <a:moveTo>
                      <a:pt x="89" y="0"/>
                    </a:moveTo>
                    <a:cubicBezTo>
                      <a:pt x="21" y="2"/>
                      <a:pt x="8" y="55"/>
                      <a:pt x="2" y="115"/>
                    </a:cubicBezTo>
                    <a:cubicBezTo>
                      <a:pt x="89" y="115"/>
                      <a:pt x="89" y="115"/>
                      <a:pt x="89" y="115"/>
                    </a:cubicBezTo>
                    <a:lnTo>
                      <a:pt x="89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046" tIns="45523" rIns="91046" bIns="4552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en-US" sz="127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6248400" y="1944143"/>
              <a:ext cx="1772728" cy="1528214"/>
              <a:chOff x="6248400" y="1944143"/>
              <a:chExt cx="1772728" cy="1528214"/>
            </a:xfrm>
            <a:grpFill/>
          </p:grpSpPr>
          <p:sp>
            <p:nvSpPr>
              <p:cNvPr id="61" name="Hexagon 60"/>
              <p:cNvSpPr/>
              <p:nvPr/>
            </p:nvSpPr>
            <p:spPr>
              <a:xfrm>
                <a:off x="6248400" y="1944143"/>
                <a:ext cx="1772728" cy="152821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7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6930594" y="2443673"/>
                <a:ext cx="422683" cy="479107"/>
                <a:chOff x="6109895" y="1540361"/>
                <a:chExt cx="133147" cy="150921"/>
              </a:xfrm>
              <a:grpFill/>
            </p:grpSpPr>
            <p:sp>
              <p:nvSpPr>
                <p:cNvPr id="43" name="Freeform 143"/>
                <p:cNvSpPr>
                  <a:spLocks noEditPoints="1"/>
                </p:cNvSpPr>
                <p:nvPr/>
              </p:nvSpPr>
              <p:spPr bwMode="auto">
                <a:xfrm>
                  <a:off x="6130176" y="1540361"/>
                  <a:ext cx="92585" cy="92585"/>
                </a:xfrm>
                <a:custGeom>
                  <a:avLst/>
                  <a:gdLst>
                    <a:gd name="T0" fmla="*/ 77 w 154"/>
                    <a:gd name="T1" fmla="*/ 0 h 155"/>
                    <a:gd name="T2" fmla="*/ 0 w 154"/>
                    <a:gd name="T3" fmla="*/ 78 h 155"/>
                    <a:gd name="T4" fmla="*/ 77 w 154"/>
                    <a:gd name="T5" fmla="*/ 155 h 155"/>
                    <a:gd name="T6" fmla="*/ 154 w 154"/>
                    <a:gd name="T7" fmla="*/ 78 h 155"/>
                    <a:gd name="T8" fmla="*/ 77 w 154"/>
                    <a:gd name="T9" fmla="*/ 0 h 155"/>
                    <a:gd name="T10" fmla="*/ 81 w 154"/>
                    <a:gd name="T11" fmla="*/ 139 h 155"/>
                    <a:gd name="T12" fmla="*/ 26 w 154"/>
                    <a:gd name="T13" fmla="*/ 101 h 155"/>
                    <a:gd name="T14" fmla="*/ 136 w 154"/>
                    <a:gd name="T15" fmla="*/ 101 h 155"/>
                    <a:gd name="T16" fmla="*/ 81 w 154"/>
                    <a:gd name="T17" fmla="*/ 139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" h="155">
                      <a:moveTo>
                        <a:pt x="77" y="0"/>
                      </a:moveTo>
                      <a:cubicBezTo>
                        <a:pt x="34" y="0"/>
                        <a:pt x="0" y="35"/>
                        <a:pt x="0" y="78"/>
                      </a:cubicBezTo>
                      <a:cubicBezTo>
                        <a:pt x="0" y="120"/>
                        <a:pt x="34" y="155"/>
                        <a:pt x="77" y="155"/>
                      </a:cubicBezTo>
                      <a:cubicBezTo>
                        <a:pt x="120" y="155"/>
                        <a:pt x="154" y="120"/>
                        <a:pt x="154" y="78"/>
                      </a:cubicBezTo>
                      <a:cubicBezTo>
                        <a:pt x="154" y="35"/>
                        <a:pt x="120" y="0"/>
                        <a:pt x="77" y="0"/>
                      </a:cubicBezTo>
                      <a:close/>
                      <a:moveTo>
                        <a:pt x="81" y="139"/>
                      </a:moveTo>
                      <a:cubicBezTo>
                        <a:pt x="58" y="139"/>
                        <a:pt x="37" y="124"/>
                        <a:pt x="26" y="101"/>
                      </a:cubicBezTo>
                      <a:cubicBezTo>
                        <a:pt x="136" y="101"/>
                        <a:pt x="136" y="101"/>
                        <a:pt x="136" y="101"/>
                      </a:cubicBezTo>
                      <a:cubicBezTo>
                        <a:pt x="124" y="124"/>
                        <a:pt x="104" y="139"/>
                        <a:pt x="81" y="13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046" tIns="45523" rIns="91046" bIns="4552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50000"/>
                    </a:lnSpc>
                  </a:pPr>
                  <a:endParaRPr lang="en-US" sz="1276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6" name="Freeform 146"/>
                <p:cNvSpPr>
                  <a:spLocks/>
                </p:cNvSpPr>
                <p:nvPr/>
              </p:nvSpPr>
              <p:spPr bwMode="auto">
                <a:xfrm>
                  <a:off x="6109895" y="1650721"/>
                  <a:ext cx="133147" cy="40561"/>
                </a:xfrm>
                <a:custGeom>
                  <a:avLst/>
                  <a:gdLst>
                    <a:gd name="T0" fmla="*/ 158 w 222"/>
                    <a:gd name="T1" fmla="*/ 0 h 67"/>
                    <a:gd name="T2" fmla="*/ 111 w 222"/>
                    <a:gd name="T3" fmla="*/ 12 h 67"/>
                    <a:gd name="T4" fmla="*/ 64 w 222"/>
                    <a:gd name="T5" fmla="*/ 0 h 67"/>
                    <a:gd name="T6" fmla="*/ 0 w 222"/>
                    <a:gd name="T7" fmla="*/ 67 h 67"/>
                    <a:gd name="T8" fmla="*/ 222 w 222"/>
                    <a:gd name="T9" fmla="*/ 67 h 67"/>
                    <a:gd name="T10" fmla="*/ 158 w 222"/>
                    <a:gd name="T1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2" h="67">
                      <a:moveTo>
                        <a:pt x="158" y="0"/>
                      </a:moveTo>
                      <a:cubicBezTo>
                        <a:pt x="144" y="7"/>
                        <a:pt x="128" y="12"/>
                        <a:pt x="111" y="12"/>
                      </a:cubicBezTo>
                      <a:cubicBezTo>
                        <a:pt x="94" y="12"/>
                        <a:pt x="78" y="7"/>
                        <a:pt x="64" y="0"/>
                      </a:cubicBezTo>
                      <a:cubicBezTo>
                        <a:pt x="34" y="8"/>
                        <a:pt x="11" y="26"/>
                        <a:pt x="0" y="67"/>
                      </a:cubicBezTo>
                      <a:cubicBezTo>
                        <a:pt x="222" y="67"/>
                        <a:pt x="222" y="67"/>
                        <a:pt x="222" y="67"/>
                      </a:cubicBezTo>
                      <a:cubicBezTo>
                        <a:pt x="211" y="26"/>
                        <a:pt x="188" y="8"/>
                        <a:pt x="158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046" tIns="45523" rIns="91046" bIns="4552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50000"/>
                    </a:lnSpc>
                  </a:pPr>
                  <a:endParaRPr lang="en-US" sz="1276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7" name="Text Placeholder 32"/>
          <p:cNvSpPr txBox="1">
            <a:spLocks/>
          </p:cNvSpPr>
          <p:nvPr/>
        </p:nvSpPr>
        <p:spPr>
          <a:xfrm>
            <a:off x="1543688" y="1695636"/>
            <a:ext cx="266614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3"/>
          <p:cNvSpPr txBox="1">
            <a:spLocks/>
          </p:cNvSpPr>
          <p:nvPr/>
        </p:nvSpPr>
        <p:spPr>
          <a:xfrm>
            <a:off x="1529274" y="1394887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 Placeholder 32"/>
          <p:cNvSpPr txBox="1">
            <a:spLocks/>
          </p:cNvSpPr>
          <p:nvPr/>
        </p:nvSpPr>
        <p:spPr>
          <a:xfrm>
            <a:off x="8627848" y="1695636"/>
            <a:ext cx="266614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33"/>
          <p:cNvSpPr txBox="1">
            <a:spLocks/>
          </p:cNvSpPr>
          <p:nvPr/>
        </p:nvSpPr>
        <p:spPr>
          <a:xfrm>
            <a:off x="9589301" y="1394887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 Placeholder 32"/>
          <p:cNvSpPr txBox="1">
            <a:spLocks/>
          </p:cNvSpPr>
          <p:nvPr/>
        </p:nvSpPr>
        <p:spPr>
          <a:xfrm>
            <a:off x="1543688" y="5585465"/>
            <a:ext cx="266614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33"/>
          <p:cNvSpPr txBox="1">
            <a:spLocks/>
          </p:cNvSpPr>
          <p:nvPr/>
        </p:nvSpPr>
        <p:spPr>
          <a:xfrm>
            <a:off x="1529274" y="5284716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32"/>
          <p:cNvSpPr txBox="1">
            <a:spLocks/>
          </p:cNvSpPr>
          <p:nvPr/>
        </p:nvSpPr>
        <p:spPr>
          <a:xfrm>
            <a:off x="8627848" y="5585465"/>
            <a:ext cx="266614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33"/>
          <p:cNvSpPr txBox="1">
            <a:spLocks/>
          </p:cNvSpPr>
          <p:nvPr/>
        </p:nvSpPr>
        <p:spPr>
          <a:xfrm>
            <a:off x="9589301" y="5284716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952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3" grpId="0" animBg="1"/>
      <p:bldP spid="34" grpId="0" animBg="1"/>
      <p:bldP spid="35" grpId="0" animBg="1"/>
      <p:bldP spid="37" grpId="0" animBg="1"/>
      <p:bldP spid="27" grpId="0"/>
      <p:bldP spid="28" grpId="0"/>
      <p:bldP spid="29" grpId="0"/>
      <p:bldP spid="30" grpId="0"/>
      <p:bldP spid="31" grpId="0"/>
      <p:bldP spid="32" grpId="0"/>
      <p:bldP spid="36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>
            <a:spLocks/>
          </p:cNvSpPr>
          <p:nvPr/>
        </p:nvSpPr>
        <p:spPr bwMode="auto">
          <a:xfrm>
            <a:off x="2815005" y="1735551"/>
            <a:ext cx="1361345" cy="2999495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828312" y="1735551"/>
            <a:ext cx="1361344" cy="2999495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任意多边形 168"/>
          <p:cNvSpPr>
            <a:spLocks/>
          </p:cNvSpPr>
          <p:nvPr/>
        </p:nvSpPr>
        <p:spPr bwMode="auto">
          <a:xfrm>
            <a:off x="8910649" y="1735551"/>
            <a:ext cx="1170755" cy="2999495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895829" y="1735551"/>
            <a:ext cx="1362857" cy="2999495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910649" y="1935217"/>
            <a:ext cx="568739" cy="1692604"/>
            <a:chOff x="9286715" y="1680422"/>
            <a:chExt cx="654939" cy="1949140"/>
          </a:xfrm>
          <a:solidFill>
            <a:schemeClr val="accent4"/>
          </a:solidFill>
        </p:grpSpPr>
        <p:sp>
          <p:nvSpPr>
            <p:cNvPr id="171" name="Freeform 137"/>
            <p:cNvSpPr>
              <a:spLocks/>
            </p:cNvSpPr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163"/>
              <p:cNvSpPr>
                <a:spLocks/>
              </p:cNvSpPr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815007" y="1935217"/>
            <a:ext cx="571765" cy="1692604"/>
            <a:chOff x="2267202" y="1680422"/>
            <a:chExt cx="658423" cy="1949140"/>
          </a:xfrm>
          <a:solidFill>
            <a:schemeClr val="accent1"/>
          </a:solidFill>
        </p:grpSpPr>
        <p:sp>
          <p:nvSpPr>
            <p:cNvPr id="180" name="Freeform 37"/>
            <p:cNvSpPr>
              <a:spLocks/>
            </p:cNvSpPr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>
                <a:spLocks/>
              </p:cNvSpPr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828313" y="1935217"/>
            <a:ext cx="570252" cy="1692604"/>
            <a:chOff x="4585650" y="1680422"/>
            <a:chExt cx="656681" cy="1949140"/>
          </a:xfrm>
          <a:solidFill>
            <a:schemeClr val="accent2"/>
          </a:solidFill>
        </p:grpSpPr>
        <p:sp>
          <p:nvSpPr>
            <p:cNvPr id="189" name="Freeform 72"/>
            <p:cNvSpPr>
              <a:spLocks/>
            </p:cNvSpPr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>
                <a:spLocks/>
              </p:cNvSpPr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166"/>
              <p:cNvSpPr>
                <a:spLocks/>
              </p:cNvSpPr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184715" y="4033200"/>
            <a:ext cx="6547582" cy="570252"/>
            <a:chOff x="2692946" y="4096380"/>
            <a:chExt cx="7539950" cy="656681"/>
          </a:xfrm>
          <a:solidFill>
            <a:schemeClr val="bg1"/>
          </a:solidFill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  <a:grpFill/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  <a:grpFill/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  <a:grpFill/>
          </p:grpSpPr>
          <p:sp>
            <p:nvSpPr>
              <p:cNvPr id="190" name="Freeform 143"/>
              <p:cNvSpPr>
                <a:spLocks/>
              </p:cNvSpPr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148"/>
              <p:cNvSpPr>
                <a:spLocks/>
              </p:cNvSpPr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  <a:grpFill/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150"/>
              <p:cNvSpPr>
                <a:spLocks/>
              </p:cNvSpPr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151"/>
              <p:cNvSpPr>
                <a:spLocks/>
              </p:cNvSpPr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895830" y="1935217"/>
            <a:ext cx="571765" cy="1692604"/>
            <a:chOff x="6966525" y="1680422"/>
            <a:chExt cx="658423" cy="1949140"/>
          </a:xfrm>
          <a:solidFill>
            <a:schemeClr val="accent3"/>
          </a:solidFill>
        </p:grpSpPr>
        <p:sp>
          <p:nvSpPr>
            <p:cNvPr id="200" name="Freeform 107"/>
            <p:cNvSpPr>
              <a:spLocks/>
            </p:cNvSpPr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>
                <a:spLocks/>
              </p:cNvSpPr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160"/>
              <p:cNvSpPr>
                <a:spLocks/>
              </p:cNvSpPr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991506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99150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4233049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423304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6482860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48286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8724402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872440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65" name="直接连接符 64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259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8" grpId="0" animBg="1"/>
      <p:bldP spid="169" grpId="0" animBg="1"/>
      <p:bldP spid="199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4"/>
          <p:cNvGrpSpPr>
            <a:grpSpLocks noChangeAspect="1"/>
          </p:cNvGrpSpPr>
          <p:nvPr/>
        </p:nvGrpSpPr>
        <p:grpSpPr bwMode="auto">
          <a:xfrm>
            <a:off x="2125192" y="4302574"/>
            <a:ext cx="1953262" cy="1105492"/>
            <a:chOff x="2814" y="1405"/>
            <a:chExt cx="2052" cy="1510"/>
          </a:xfrm>
        </p:grpSpPr>
        <p:sp>
          <p:nvSpPr>
            <p:cNvPr id="59" name="Freeform 5"/>
            <p:cNvSpPr>
              <a:spLocks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1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6"/>
            <p:cNvSpPr>
              <a:spLocks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1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1" name="Group 4"/>
          <p:cNvGrpSpPr>
            <a:grpSpLocks noChangeAspect="1"/>
          </p:cNvGrpSpPr>
          <p:nvPr/>
        </p:nvGrpSpPr>
        <p:grpSpPr bwMode="auto">
          <a:xfrm>
            <a:off x="3440933" y="3970349"/>
            <a:ext cx="1953262" cy="1437717"/>
            <a:chOff x="2814" y="1405"/>
            <a:chExt cx="2052" cy="1510"/>
          </a:xfrm>
        </p:grpSpPr>
        <p:sp>
          <p:nvSpPr>
            <p:cNvPr id="62" name="Freeform 5"/>
            <p:cNvSpPr>
              <a:spLocks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2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6"/>
            <p:cNvSpPr>
              <a:spLocks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2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4"/>
          <p:cNvGrpSpPr>
            <a:grpSpLocks noChangeAspect="1"/>
          </p:cNvGrpSpPr>
          <p:nvPr/>
        </p:nvGrpSpPr>
        <p:grpSpPr bwMode="auto">
          <a:xfrm>
            <a:off x="4756672" y="3327936"/>
            <a:ext cx="1953262" cy="2080131"/>
            <a:chOff x="2814" y="1405"/>
            <a:chExt cx="2052" cy="1510"/>
          </a:xfrm>
        </p:grpSpPr>
        <p:sp>
          <p:nvSpPr>
            <p:cNvPr id="65" name="Freeform 5"/>
            <p:cNvSpPr>
              <a:spLocks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3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6"/>
            <p:cNvSpPr>
              <a:spLocks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3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4"/>
          <p:cNvGrpSpPr>
            <a:grpSpLocks noChangeAspect="1"/>
          </p:cNvGrpSpPr>
          <p:nvPr/>
        </p:nvGrpSpPr>
        <p:grpSpPr bwMode="auto">
          <a:xfrm>
            <a:off x="6072412" y="4415016"/>
            <a:ext cx="1953262" cy="993050"/>
            <a:chOff x="2814" y="1405"/>
            <a:chExt cx="2052" cy="1510"/>
          </a:xfrm>
        </p:grpSpPr>
        <p:sp>
          <p:nvSpPr>
            <p:cNvPr id="69" name="Freeform 5"/>
            <p:cNvSpPr>
              <a:spLocks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4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6"/>
            <p:cNvSpPr>
              <a:spLocks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4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4"/>
          <p:cNvGrpSpPr>
            <a:grpSpLocks noChangeAspect="1"/>
          </p:cNvGrpSpPr>
          <p:nvPr/>
        </p:nvGrpSpPr>
        <p:grpSpPr bwMode="auto">
          <a:xfrm>
            <a:off x="7388153" y="3001776"/>
            <a:ext cx="1953262" cy="2406291"/>
            <a:chOff x="2814" y="1405"/>
            <a:chExt cx="2052" cy="1510"/>
          </a:xfrm>
        </p:grpSpPr>
        <p:sp>
          <p:nvSpPr>
            <p:cNvPr id="72" name="Freeform 5"/>
            <p:cNvSpPr>
              <a:spLocks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5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6"/>
            <p:cNvSpPr>
              <a:spLocks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5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9" name="Group 4"/>
          <p:cNvGrpSpPr>
            <a:grpSpLocks noChangeAspect="1"/>
          </p:cNvGrpSpPr>
          <p:nvPr/>
        </p:nvGrpSpPr>
        <p:grpSpPr bwMode="auto">
          <a:xfrm>
            <a:off x="8703893" y="3760739"/>
            <a:ext cx="1953262" cy="1647328"/>
            <a:chOff x="2814" y="1405"/>
            <a:chExt cx="2052" cy="1510"/>
          </a:xfrm>
        </p:grpSpPr>
        <p:sp>
          <p:nvSpPr>
            <p:cNvPr id="80" name="Freeform 5"/>
            <p:cNvSpPr>
              <a:spLocks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6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6"/>
            <p:cNvSpPr>
              <a:spLocks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6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2" name="Group 4"/>
          <p:cNvGrpSpPr>
            <a:grpSpLocks noChangeAspect="1"/>
          </p:cNvGrpSpPr>
          <p:nvPr/>
        </p:nvGrpSpPr>
        <p:grpSpPr bwMode="auto">
          <a:xfrm rot="10800000">
            <a:off x="4149103" y="1928031"/>
            <a:ext cx="555171" cy="669981"/>
            <a:chOff x="347" y="3344"/>
            <a:chExt cx="586" cy="707"/>
          </a:xfrm>
          <a:solidFill>
            <a:schemeClr val="accent2"/>
          </a:solidFill>
        </p:grpSpPr>
        <p:sp>
          <p:nvSpPr>
            <p:cNvPr id="83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84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4"/>
          <p:cNvGrpSpPr>
            <a:grpSpLocks noChangeAspect="1"/>
          </p:cNvGrpSpPr>
          <p:nvPr/>
        </p:nvGrpSpPr>
        <p:grpSpPr bwMode="auto">
          <a:xfrm rot="10800000">
            <a:off x="5451237" y="1938146"/>
            <a:ext cx="555171" cy="669981"/>
            <a:chOff x="347" y="3344"/>
            <a:chExt cx="586" cy="707"/>
          </a:xfrm>
          <a:solidFill>
            <a:schemeClr val="accent3"/>
          </a:solidFill>
        </p:grpSpPr>
        <p:sp>
          <p:nvSpPr>
            <p:cNvPr id="86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87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4"/>
          <p:cNvGrpSpPr>
            <a:grpSpLocks noChangeAspect="1"/>
          </p:cNvGrpSpPr>
          <p:nvPr/>
        </p:nvGrpSpPr>
        <p:grpSpPr bwMode="auto">
          <a:xfrm rot="10800000">
            <a:off x="6761346" y="1928212"/>
            <a:ext cx="555171" cy="669981"/>
            <a:chOff x="347" y="3344"/>
            <a:chExt cx="586" cy="707"/>
          </a:xfrm>
          <a:solidFill>
            <a:schemeClr val="accent4"/>
          </a:solidFill>
        </p:grpSpPr>
        <p:sp>
          <p:nvSpPr>
            <p:cNvPr id="89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90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Group 4"/>
          <p:cNvGrpSpPr>
            <a:grpSpLocks noChangeAspect="1"/>
          </p:cNvGrpSpPr>
          <p:nvPr/>
        </p:nvGrpSpPr>
        <p:grpSpPr bwMode="auto">
          <a:xfrm rot="10800000">
            <a:off x="8094382" y="1928031"/>
            <a:ext cx="555171" cy="669981"/>
            <a:chOff x="347" y="3344"/>
            <a:chExt cx="586" cy="707"/>
          </a:xfrm>
          <a:solidFill>
            <a:schemeClr val="accent5"/>
          </a:solidFill>
        </p:grpSpPr>
        <p:sp>
          <p:nvSpPr>
            <p:cNvPr id="92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93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Group 4"/>
          <p:cNvGrpSpPr>
            <a:grpSpLocks noChangeAspect="1"/>
          </p:cNvGrpSpPr>
          <p:nvPr/>
        </p:nvGrpSpPr>
        <p:grpSpPr bwMode="auto">
          <a:xfrm rot="10800000">
            <a:off x="9412155" y="1931365"/>
            <a:ext cx="555171" cy="669981"/>
            <a:chOff x="347" y="3344"/>
            <a:chExt cx="586" cy="707"/>
          </a:xfrm>
          <a:solidFill>
            <a:schemeClr val="accent6"/>
          </a:solidFill>
        </p:grpSpPr>
        <p:sp>
          <p:nvSpPr>
            <p:cNvPr id="95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96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Group 4"/>
          <p:cNvGrpSpPr>
            <a:grpSpLocks noChangeAspect="1"/>
          </p:cNvGrpSpPr>
          <p:nvPr/>
        </p:nvGrpSpPr>
        <p:grpSpPr bwMode="auto">
          <a:xfrm rot="10800000">
            <a:off x="2819317" y="1928031"/>
            <a:ext cx="555171" cy="669981"/>
            <a:chOff x="347" y="3344"/>
            <a:chExt cx="586" cy="707"/>
          </a:xfrm>
          <a:solidFill>
            <a:schemeClr val="accent1"/>
          </a:solidFill>
        </p:grpSpPr>
        <p:sp>
          <p:nvSpPr>
            <p:cNvPr id="98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122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26" name="Straight Connector 125"/>
          <p:cNvCxnSpPr>
            <a:endCxn id="60" idx="1"/>
          </p:cNvCxnSpPr>
          <p:nvPr/>
        </p:nvCxnSpPr>
        <p:spPr>
          <a:xfrm>
            <a:off x="3101822" y="2727848"/>
            <a:ext cx="0" cy="1574726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4415811" y="2727847"/>
            <a:ext cx="1752" cy="1242502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5733303" y="2727847"/>
            <a:ext cx="0" cy="600087"/>
          </a:xfrm>
          <a:prstGeom prst="line">
            <a:avLst/>
          </a:prstGeom>
          <a:ln w="12700">
            <a:solidFill>
              <a:schemeClr val="accent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7049042" y="2727848"/>
            <a:ext cx="0" cy="1687168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8364784" y="2727848"/>
            <a:ext cx="0" cy="300043"/>
          </a:xfrm>
          <a:prstGeom prst="line">
            <a:avLst/>
          </a:prstGeom>
          <a:ln w="12700">
            <a:solidFill>
              <a:schemeClr val="accent5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9689322" y="2727848"/>
            <a:ext cx="1752" cy="1032891"/>
          </a:xfrm>
          <a:prstGeom prst="line">
            <a:avLst/>
          </a:prstGeom>
          <a:ln w="12700">
            <a:solidFill>
              <a:schemeClr val="accent6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2467093" y="5564838"/>
            <a:ext cx="1139808" cy="909231"/>
            <a:chOff x="1541683" y="2139889"/>
            <a:chExt cx="1244826" cy="992744"/>
          </a:xfrm>
        </p:grpSpPr>
        <p:sp>
          <p:nvSpPr>
            <p:cNvPr id="139" name="TextBox 138"/>
            <p:cNvSpPr txBox="1"/>
            <p:nvPr/>
          </p:nvSpPr>
          <p:spPr>
            <a:xfrm>
              <a:off x="1726984" y="2139889"/>
              <a:ext cx="1018907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541683" y="2444648"/>
              <a:ext cx="1244826" cy="68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826372" y="5575042"/>
            <a:ext cx="1127016" cy="919436"/>
            <a:chOff x="1548669" y="2139889"/>
            <a:chExt cx="1230855" cy="1003886"/>
          </a:xfrm>
        </p:grpSpPr>
        <p:sp>
          <p:nvSpPr>
            <p:cNvPr id="142" name="TextBox 141"/>
            <p:cNvSpPr txBox="1"/>
            <p:nvPr/>
          </p:nvSpPr>
          <p:spPr>
            <a:xfrm>
              <a:off x="1729474" y="2139889"/>
              <a:ext cx="1018906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548669" y="2455791"/>
              <a:ext cx="1230855" cy="687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172859" y="5574858"/>
            <a:ext cx="1095912" cy="909912"/>
            <a:chOff x="1565654" y="2139889"/>
            <a:chExt cx="1196886" cy="993487"/>
          </a:xfrm>
        </p:grpSpPr>
        <p:sp>
          <p:nvSpPr>
            <p:cNvPr id="145" name="TextBox 144"/>
            <p:cNvSpPr txBox="1"/>
            <p:nvPr/>
          </p:nvSpPr>
          <p:spPr>
            <a:xfrm>
              <a:off x="1729607" y="2139889"/>
              <a:ext cx="1018907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565654" y="2445392"/>
              <a:ext cx="1196886" cy="687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488242" y="5585065"/>
            <a:ext cx="1073235" cy="905026"/>
            <a:chOff x="1532610" y="2139889"/>
            <a:chExt cx="1262975" cy="988153"/>
          </a:xfrm>
        </p:grpSpPr>
        <p:sp>
          <p:nvSpPr>
            <p:cNvPr id="148" name="TextBox 147"/>
            <p:cNvSpPr txBox="1"/>
            <p:nvPr/>
          </p:nvSpPr>
          <p:spPr>
            <a:xfrm>
              <a:off x="1685932" y="2139889"/>
              <a:ext cx="1097886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532610" y="2440057"/>
              <a:ext cx="1262975" cy="68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7780948" y="5585067"/>
            <a:ext cx="1089765" cy="905026"/>
            <a:chOff x="1569010" y="2139889"/>
            <a:chExt cx="1190173" cy="988153"/>
          </a:xfrm>
        </p:grpSpPr>
        <p:sp>
          <p:nvSpPr>
            <p:cNvPr id="151" name="TextBox 150"/>
            <p:cNvSpPr txBox="1"/>
            <p:nvPr/>
          </p:nvSpPr>
          <p:spPr>
            <a:xfrm>
              <a:off x="1721656" y="2139889"/>
              <a:ext cx="1018907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569010" y="2440057"/>
              <a:ext cx="1190173" cy="68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9090185" y="5595272"/>
            <a:ext cx="1095781" cy="915231"/>
            <a:chOff x="1519344" y="2139889"/>
            <a:chExt cx="1289506" cy="999295"/>
          </a:xfrm>
        </p:grpSpPr>
        <p:sp>
          <p:nvSpPr>
            <p:cNvPr id="154" name="TextBox 153"/>
            <p:cNvSpPr txBox="1"/>
            <p:nvPr/>
          </p:nvSpPr>
          <p:spPr>
            <a:xfrm>
              <a:off x="1678201" y="2139889"/>
              <a:ext cx="1097885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519344" y="2451200"/>
              <a:ext cx="1289506" cy="687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242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386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205300" y="2748495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05300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6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6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707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6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6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05300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6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6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49707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6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6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82458" y="1955325"/>
            <a:ext cx="4435021" cy="33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987" b="1" dirty="0" smtClean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04</a:t>
            </a:r>
            <a:endParaRPr lang="zh-CN" altLang="en-US" sz="20987" b="1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3"/>
            </p:custDataLst>
          </p:nvPr>
        </p:nvCxnSpPr>
        <p:spPr>
          <a:xfrm>
            <a:off x="5813895" y="3616325"/>
            <a:ext cx="4860273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66515" y="3324162"/>
            <a:ext cx="3466906" cy="5843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797" b="1" dirty="0" smtClean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3797" b="1" dirty="0" smtClean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3797" b="1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6491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0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94547" y="1117027"/>
            <a:ext cx="4028238" cy="2890627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15256" y="1117027"/>
            <a:ext cx="4028238" cy="2890627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535965" y="1117027"/>
            <a:ext cx="4028238" cy="2890627"/>
          </a:xfrm>
          <a:prstGeom prst="rect">
            <a:avLst/>
          </a:prstGeom>
          <a:blipFill dpi="0"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4547" y="4082786"/>
            <a:ext cx="4028238" cy="289062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15256" y="4082786"/>
            <a:ext cx="4028238" cy="2890627"/>
          </a:xfrm>
          <a:prstGeom prst="rect">
            <a:avLst/>
          </a:prstGeom>
          <a:blipFill dpi="0"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535965" y="4082785"/>
            <a:ext cx="4028238" cy="2890627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3"/>
          <p:cNvSpPr>
            <a:spLocks noChangeArrowheads="1"/>
          </p:cNvSpPr>
          <p:nvPr/>
        </p:nvSpPr>
        <p:spPr bwMode="auto">
          <a:xfrm>
            <a:off x="5038058" y="1764351"/>
            <a:ext cx="2754535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3"/>
          <p:cNvSpPr>
            <a:spLocks noChangeArrowheads="1"/>
          </p:cNvSpPr>
          <p:nvPr/>
        </p:nvSpPr>
        <p:spPr bwMode="auto">
          <a:xfrm>
            <a:off x="867276" y="4847534"/>
            <a:ext cx="2753787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3"/>
          <p:cNvSpPr>
            <a:spLocks noChangeArrowheads="1"/>
          </p:cNvSpPr>
          <p:nvPr/>
        </p:nvSpPr>
        <p:spPr bwMode="auto">
          <a:xfrm>
            <a:off x="9209588" y="4847534"/>
            <a:ext cx="2836361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32"/>
          <p:cNvSpPr/>
          <p:nvPr/>
        </p:nvSpPr>
        <p:spPr>
          <a:xfrm flipH="1">
            <a:off x="4415256" y="304029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32"/>
          <p:cNvSpPr/>
          <p:nvPr/>
        </p:nvSpPr>
        <p:spPr>
          <a:xfrm>
            <a:off x="3391426" y="600605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32"/>
          <p:cNvSpPr/>
          <p:nvPr/>
        </p:nvSpPr>
        <p:spPr>
          <a:xfrm rot="16200000">
            <a:off x="8553966" y="4064786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730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6" t="19754" r="25036" b="19754"/>
          <a:stretch/>
        </p:blipFill>
        <p:spPr>
          <a:xfrm>
            <a:off x="1537036" y="1973943"/>
            <a:ext cx="5000408" cy="3407796"/>
          </a:xfrm>
          <a:prstGeom prst="rect">
            <a:avLst/>
          </a:prstGeom>
        </p:spPr>
      </p:pic>
      <p:sp>
        <p:nvSpPr>
          <p:cNvPr id="18" name="MH_Others_1"/>
          <p:cNvSpPr txBox="1"/>
          <p:nvPr>
            <p:custDataLst>
              <p:tags r:id="rId1"/>
            </p:custDataLst>
          </p:nvPr>
        </p:nvSpPr>
        <p:spPr>
          <a:xfrm>
            <a:off x="3154137" y="3076633"/>
            <a:ext cx="1679120" cy="10156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6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s_2"/>
          <p:cNvSpPr txBox="1"/>
          <p:nvPr>
            <p:custDataLst>
              <p:tags r:id="rId2"/>
            </p:custDataLst>
          </p:nvPr>
        </p:nvSpPr>
        <p:spPr>
          <a:xfrm>
            <a:off x="3093797" y="4038474"/>
            <a:ext cx="179980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Entry_1"/>
          <p:cNvSpPr/>
          <p:nvPr>
            <p:custDataLst>
              <p:tags r:id="rId3"/>
            </p:custDataLst>
          </p:nvPr>
        </p:nvSpPr>
        <p:spPr>
          <a:xfrm>
            <a:off x="7613912" y="1751250"/>
            <a:ext cx="2466542" cy="70788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</a:t>
            </a:r>
            <a:r>
              <a:rPr lang="zh-CN" altLang="en-US" sz="32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概述</a:t>
            </a:r>
            <a:endParaRPr lang="en-US" altLang="zh-CN" sz="3200" dirty="0" smtClean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4"/>
            </p:custDataLst>
          </p:nvPr>
        </p:nvSpPr>
        <p:spPr>
          <a:xfrm>
            <a:off x="7613912" y="2800519"/>
            <a:ext cx="2466542" cy="70788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r>
              <a:rPr lang="en-US" altLang="zh-CN" sz="1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Entry_3"/>
          <p:cNvSpPr/>
          <p:nvPr>
            <p:custDataLst>
              <p:tags r:id="rId5"/>
            </p:custDataLst>
          </p:nvPr>
        </p:nvSpPr>
        <p:spPr>
          <a:xfrm>
            <a:off x="7613912" y="3849788"/>
            <a:ext cx="2466542" cy="70788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r>
              <a:rPr lang="en-US" altLang="zh-CN" sz="1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 </a:t>
            </a:r>
            <a:endParaRPr lang="zh-CN" alt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Entry_4"/>
          <p:cNvSpPr/>
          <p:nvPr>
            <p:custDataLst>
              <p:tags r:id="rId6"/>
            </p:custDataLst>
          </p:nvPr>
        </p:nvSpPr>
        <p:spPr>
          <a:xfrm>
            <a:off x="7613912" y="4899056"/>
            <a:ext cx="2466542" cy="70788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</a:t>
            </a:r>
            <a:r>
              <a:rPr lang="zh-CN" altLang="en-US" sz="32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计划</a:t>
            </a:r>
            <a:endParaRPr lang="en-US" altLang="zh-CN" sz="3200" dirty="0" smtClean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169912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5166"/>
          <p:cNvSpPr/>
          <p:nvPr/>
        </p:nvSpPr>
        <p:spPr>
          <a:xfrm>
            <a:off x="3724935" y="2194576"/>
            <a:ext cx="1487369" cy="1317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31" y="0"/>
                </a:moveTo>
                <a:lnTo>
                  <a:pt x="4125" y="12945"/>
                </a:lnTo>
                <a:lnTo>
                  <a:pt x="0" y="21600"/>
                </a:lnTo>
                <a:lnTo>
                  <a:pt x="21600" y="7769"/>
                </a:lnTo>
                <a:lnTo>
                  <a:pt x="17131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5167"/>
          <p:cNvSpPr/>
          <p:nvPr/>
        </p:nvSpPr>
        <p:spPr>
          <a:xfrm>
            <a:off x="3273871" y="2975795"/>
            <a:ext cx="2395107" cy="1371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39" y="0"/>
                </a:moveTo>
                <a:lnTo>
                  <a:pt x="2561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039" y="0"/>
                  <a:pt x="19039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5168"/>
          <p:cNvSpPr/>
          <p:nvPr/>
        </p:nvSpPr>
        <p:spPr>
          <a:xfrm>
            <a:off x="2822811" y="3822873"/>
            <a:ext cx="3302845" cy="1371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43" y="0"/>
                </a:moveTo>
                <a:lnTo>
                  <a:pt x="1857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743" y="0"/>
                  <a:pt x="19743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Shape 5169"/>
          <p:cNvSpPr/>
          <p:nvPr/>
        </p:nvSpPr>
        <p:spPr>
          <a:xfrm>
            <a:off x="2361258" y="4669953"/>
            <a:ext cx="4210573" cy="1371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7" y="13286"/>
                </a:moveTo>
                <a:lnTo>
                  <a:pt x="0" y="21600"/>
                </a:lnTo>
                <a:lnTo>
                  <a:pt x="21600" y="8314"/>
                </a:lnTo>
                <a:lnTo>
                  <a:pt x="20143" y="0"/>
                </a:lnTo>
                <a:cubicBezTo>
                  <a:pt x="20143" y="0"/>
                  <a:pt x="1457" y="13286"/>
                  <a:pt x="1457" y="13286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175998" y="1829529"/>
            <a:ext cx="1047559" cy="898079"/>
            <a:chOff x="2313735" y="1108481"/>
            <a:chExt cx="857881" cy="735467"/>
          </a:xfrm>
        </p:grpSpPr>
        <p:sp>
          <p:nvSpPr>
            <p:cNvPr id="4" name="Shape 5171"/>
            <p:cNvSpPr/>
            <p:nvPr/>
          </p:nvSpPr>
          <p:spPr>
            <a:xfrm>
              <a:off x="2313735" y="1108481"/>
              <a:ext cx="849654" cy="687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Shape 5176"/>
            <p:cNvSpPr/>
            <p:nvPr/>
          </p:nvSpPr>
          <p:spPr>
            <a:xfrm>
              <a:off x="2329102" y="1491630"/>
              <a:ext cx="842514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724935" y="2975797"/>
            <a:ext cx="1941237" cy="528018"/>
            <a:chOff x="1944344" y="2047198"/>
            <a:chExt cx="1589745" cy="432411"/>
          </a:xfrm>
        </p:grpSpPr>
        <p:sp>
          <p:nvSpPr>
            <p:cNvPr id="6" name="Shape 5173"/>
            <p:cNvSpPr/>
            <p:nvPr/>
          </p:nvSpPr>
          <p:spPr>
            <a:xfrm>
              <a:off x="1944344" y="2047198"/>
              <a:ext cx="1589745" cy="432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6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440" y="0"/>
                  </a:lnTo>
                  <a:cubicBezTo>
                    <a:pt x="18440" y="0"/>
                    <a:pt x="3160" y="0"/>
                    <a:pt x="316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Shape 5177"/>
            <p:cNvSpPr/>
            <p:nvPr/>
          </p:nvSpPr>
          <p:spPr>
            <a:xfrm>
              <a:off x="2191740" y="2087244"/>
              <a:ext cx="1099552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点击输入文本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273874" y="3822872"/>
            <a:ext cx="2848974" cy="528019"/>
            <a:chOff x="1574955" y="2740898"/>
            <a:chExt cx="2333121" cy="432412"/>
          </a:xfrm>
        </p:grpSpPr>
        <p:sp>
          <p:nvSpPr>
            <p:cNvPr id="5" name="Shape 5172"/>
            <p:cNvSpPr/>
            <p:nvPr/>
          </p:nvSpPr>
          <p:spPr>
            <a:xfrm>
              <a:off x="1574955" y="2740898"/>
              <a:ext cx="2333121" cy="432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3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447" y="0"/>
                  </a:lnTo>
                  <a:cubicBezTo>
                    <a:pt x="19447" y="0"/>
                    <a:pt x="2153" y="0"/>
                    <a:pt x="21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5178"/>
            <p:cNvSpPr/>
            <p:nvPr/>
          </p:nvSpPr>
          <p:spPr>
            <a:xfrm>
              <a:off x="1815028" y="2780945"/>
              <a:ext cx="1849246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822810" y="4669950"/>
            <a:ext cx="3756702" cy="528012"/>
            <a:chOff x="1205565" y="3434598"/>
            <a:chExt cx="3076490" cy="432407"/>
          </a:xfrm>
        </p:grpSpPr>
        <p:sp>
          <p:nvSpPr>
            <p:cNvPr id="7" name="Shape 5174"/>
            <p:cNvSpPr/>
            <p:nvPr/>
          </p:nvSpPr>
          <p:spPr>
            <a:xfrm>
              <a:off x="1205565" y="3434598"/>
              <a:ext cx="307649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967" y="0"/>
                  </a:lnTo>
                  <a:lnTo>
                    <a:pt x="1633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Shape 5179"/>
            <p:cNvSpPr/>
            <p:nvPr/>
          </p:nvSpPr>
          <p:spPr>
            <a:xfrm>
              <a:off x="1422332" y="3474643"/>
              <a:ext cx="2634639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361260" y="5505266"/>
            <a:ext cx="4664442" cy="528012"/>
            <a:chOff x="827585" y="4118665"/>
            <a:chExt cx="3819870" cy="432407"/>
          </a:xfrm>
          <a:solidFill>
            <a:schemeClr val="accent5"/>
          </a:solidFill>
        </p:grpSpPr>
        <p:sp>
          <p:nvSpPr>
            <p:cNvPr id="8" name="Shape 5175"/>
            <p:cNvSpPr/>
            <p:nvPr/>
          </p:nvSpPr>
          <p:spPr>
            <a:xfrm>
              <a:off x="827585" y="4118665"/>
              <a:ext cx="381987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85" y="0"/>
                  </a:lnTo>
                  <a:cubicBezTo>
                    <a:pt x="20285" y="0"/>
                    <a:pt x="1315" y="0"/>
                    <a:pt x="1315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Shape 5180"/>
            <p:cNvSpPr/>
            <p:nvPr/>
          </p:nvSpPr>
          <p:spPr>
            <a:xfrm>
              <a:off x="1072475" y="4158709"/>
              <a:ext cx="3334354" cy="35231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" name="Round Same Side Corner Rectangle 67"/>
          <p:cNvSpPr/>
          <p:nvPr/>
        </p:nvSpPr>
        <p:spPr>
          <a:xfrm rot="10800000" flipH="1">
            <a:off x="7567575" y="1845937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Round Same Side Corner Rectangle 68"/>
          <p:cNvSpPr/>
          <p:nvPr/>
        </p:nvSpPr>
        <p:spPr>
          <a:xfrm rot="10800000" flipH="1">
            <a:off x="7565573" y="2799971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ound Same Side Corner Rectangle 69"/>
          <p:cNvSpPr/>
          <p:nvPr/>
        </p:nvSpPr>
        <p:spPr>
          <a:xfrm rot="10800000" flipH="1">
            <a:off x="7567575" y="3667113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735229" y="1830491"/>
            <a:ext cx="2700245" cy="518561"/>
            <a:chOff x="5228512" y="1109269"/>
            <a:chExt cx="2871880" cy="424667"/>
          </a:xfrm>
        </p:grpSpPr>
        <p:sp>
          <p:nvSpPr>
            <p:cNvPr id="21" name="TextBox 20"/>
            <p:cNvSpPr txBox="1"/>
            <p:nvPr/>
          </p:nvSpPr>
          <p:spPr>
            <a:xfrm>
              <a:off x="5228512" y="1303102"/>
              <a:ext cx="2871880" cy="2308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71"/>
            <p:cNvSpPr/>
            <p:nvPr/>
          </p:nvSpPr>
          <p:spPr>
            <a:xfrm>
              <a:off x="5228513" y="1109269"/>
              <a:ext cx="1336637" cy="21172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735229" y="2758415"/>
            <a:ext cx="2700245" cy="518564"/>
            <a:chOff x="5228512" y="1869180"/>
            <a:chExt cx="2871880" cy="424670"/>
          </a:xfrm>
        </p:grpSpPr>
        <p:sp>
          <p:nvSpPr>
            <p:cNvPr id="23" name="TextBox 22"/>
            <p:cNvSpPr txBox="1"/>
            <p:nvPr/>
          </p:nvSpPr>
          <p:spPr>
            <a:xfrm>
              <a:off x="5228512" y="2063015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73"/>
            <p:cNvSpPr/>
            <p:nvPr/>
          </p:nvSpPr>
          <p:spPr>
            <a:xfrm>
              <a:off x="5228513" y="1869180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735229" y="3686338"/>
            <a:ext cx="2700245" cy="518564"/>
            <a:chOff x="5228512" y="2629091"/>
            <a:chExt cx="2871880" cy="424670"/>
          </a:xfrm>
        </p:grpSpPr>
        <p:sp>
          <p:nvSpPr>
            <p:cNvPr id="25" name="TextBox 24"/>
            <p:cNvSpPr txBox="1"/>
            <p:nvPr/>
          </p:nvSpPr>
          <p:spPr>
            <a:xfrm>
              <a:off x="5228512" y="2822926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75"/>
            <p:cNvSpPr/>
            <p:nvPr/>
          </p:nvSpPr>
          <p:spPr>
            <a:xfrm>
              <a:off x="5228513" y="2629091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ound Same Side Corner Rectangle 76"/>
          <p:cNvSpPr/>
          <p:nvPr/>
        </p:nvSpPr>
        <p:spPr>
          <a:xfrm rot="10800000" flipH="1">
            <a:off x="7565573" y="4546901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ound Same Side Corner Rectangle 77"/>
          <p:cNvSpPr/>
          <p:nvPr/>
        </p:nvSpPr>
        <p:spPr>
          <a:xfrm rot="10800000" flipH="1">
            <a:off x="7567575" y="5414043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735229" y="4505342"/>
            <a:ext cx="2700245" cy="518564"/>
            <a:chOff x="5228512" y="3299800"/>
            <a:chExt cx="2871880" cy="424670"/>
          </a:xfrm>
        </p:grpSpPr>
        <p:sp>
          <p:nvSpPr>
            <p:cNvPr id="29" name="TextBox 28"/>
            <p:cNvSpPr txBox="1"/>
            <p:nvPr/>
          </p:nvSpPr>
          <p:spPr>
            <a:xfrm>
              <a:off x="5228512" y="3493635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79"/>
            <p:cNvSpPr/>
            <p:nvPr/>
          </p:nvSpPr>
          <p:spPr>
            <a:xfrm>
              <a:off x="5228513" y="3299800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735229" y="5433263"/>
            <a:ext cx="2700245" cy="518565"/>
            <a:chOff x="5228512" y="4059711"/>
            <a:chExt cx="2871880" cy="424671"/>
          </a:xfrm>
        </p:grpSpPr>
        <p:sp>
          <p:nvSpPr>
            <p:cNvPr id="31" name="TextBox 30"/>
            <p:cNvSpPr txBox="1"/>
            <p:nvPr/>
          </p:nvSpPr>
          <p:spPr>
            <a:xfrm>
              <a:off x="5228512" y="4253547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Rectangle 81"/>
            <p:cNvSpPr/>
            <p:nvPr/>
          </p:nvSpPr>
          <p:spPr>
            <a:xfrm>
              <a:off x="5228513" y="4059711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682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430105" y="2447748"/>
            <a:ext cx="3998543" cy="3850364"/>
            <a:chOff x="4200186" y="2320894"/>
            <a:chExt cx="3791627" cy="3651116"/>
          </a:xfrm>
        </p:grpSpPr>
        <p:sp>
          <p:nvSpPr>
            <p:cNvPr id="7" name="Rounded Rectangle 6"/>
            <p:cNvSpPr/>
            <p:nvPr/>
          </p:nvSpPr>
          <p:spPr>
            <a:xfrm flipH="1">
              <a:off x="4214254" y="4850056"/>
              <a:ext cx="3777559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3492391" flipH="1">
              <a:off x="4991307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 rot="18107609">
              <a:off x="3556490" y="3689252"/>
              <a:ext cx="3651116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flipH="1">
              <a:off x="4200186" y="4850056"/>
              <a:ext cx="1948760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25181" y="2613073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297730" y="492940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164059" y="493093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950368" y="2791506"/>
              <a:ext cx="305327" cy="398835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4537230" y="5088755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7348218" y="514799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657142" y="4998617"/>
            <a:ext cx="2452753" cy="842529"/>
            <a:chOff x="8512415" y="2327889"/>
            <a:chExt cx="3256083" cy="798929"/>
          </a:xfrm>
        </p:grpSpPr>
        <p:sp>
          <p:nvSpPr>
            <p:cNvPr id="25" name="TextBox 24"/>
            <p:cNvSpPr txBox="1"/>
            <p:nvPr/>
          </p:nvSpPr>
          <p:spPr>
            <a:xfrm>
              <a:off x="8512415" y="2327889"/>
              <a:ext cx="1951008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512415" y="2631890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3160100" y="2356862"/>
            <a:ext cx="2365966" cy="842530"/>
            <a:chOff x="8512415" y="2327889"/>
            <a:chExt cx="3256083" cy="798930"/>
          </a:xfrm>
        </p:grpSpPr>
        <p:sp>
          <p:nvSpPr>
            <p:cNvPr id="28" name="TextBox 27"/>
            <p:cNvSpPr txBox="1"/>
            <p:nvPr/>
          </p:nvSpPr>
          <p:spPr>
            <a:xfrm>
              <a:off x="8519745" y="2327889"/>
              <a:ext cx="2035173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512415" y="2631891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flipH="1">
            <a:off x="1892162" y="5166460"/>
            <a:ext cx="2365966" cy="842530"/>
            <a:chOff x="8512415" y="2327889"/>
            <a:chExt cx="3256083" cy="798930"/>
          </a:xfrm>
        </p:grpSpPr>
        <p:sp>
          <p:nvSpPr>
            <p:cNvPr id="32" name="TextBox 31"/>
            <p:cNvSpPr txBox="1"/>
            <p:nvPr/>
          </p:nvSpPr>
          <p:spPr>
            <a:xfrm>
              <a:off x="8519742" y="2327889"/>
              <a:ext cx="2256792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12415" y="2631891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902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6" t="19754" r="25036" b="19754"/>
          <a:stretch/>
        </p:blipFill>
        <p:spPr>
          <a:xfrm>
            <a:off x="3219450" y="278570"/>
            <a:ext cx="6419850" cy="4375150"/>
          </a:xfrm>
          <a:prstGeom prst="rect">
            <a:avLst/>
          </a:prstGeom>
        </p:spPr>
      </p:pic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3076123" y="4604978"/>
            <a:ext cx="6706506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altLang="zh-CN" sz="8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4774295" y="6081793"/>
            <a:ext cx="3310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感谢聆听，批评指导</a:t>
            </a: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4921333" y="1884287"/>
            <a:ext cx="3016085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800" dirty="0">
                <a:solidFill>
                  <a:srgbClr val="48604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2017</a:t>
            </a:r>
            <a:endParaRPr lang="en-US" altLang="zh-CN" sz="7200" dirty="0">
              <a:solidFill>
                <a:srgbClr val="48604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86928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8" grpId="0"/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82458" y="1955325"/>
            <a:ext cx="4435021" cy="33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987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20987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5813895" y="3616325"/>
            <a:ext cx="4860273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66515" y="3324162"/>
            <a:ext cx="3466906" cy="5843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797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3797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3797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05300" y="2748495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</a:t>
            </a:r>
            <a:r>
              <a:rPr lang="zh-CN" altLang="en-US" sz="5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工作概述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05300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707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05300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49707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814999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2" grpId="0" animBg="1"/>
      <p:bldP spid="8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7569469" y="1632878"/>
            <a:ext cx="2144681" cy="45505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32170" y="1632878"/>
            <a:ext cx="2144681" cy="2244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2016</a:t>
            </a:r>
            <a:endParaRPr lang="id-ID" sz="4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44604" y="1632878"/>
            <a:ext cx="2144681" cy="2244027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57038" y="1632878"/>
            <a:ext cx="2144681" cy="22440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81903" y="1632878"/>
            <a:ext cx="2144681" cy="2244027"/>
          </a:xfrm>
          <a:prstGeom prst="rect">
            <a:avLst/>
          </a:prstGeom>
          <a:blipFill dpi="0"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32172" y="3939392"/>
            <a:ext cx="4357113" cy="22440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357038" y="3939391"/>
            <a:ext cx="2144681" cy="2244027"/>
          </a:xfrm>
          <a:prstGeom prst="rect">
            <a:avLst/>
          </a:prstGeom>
          <a:blipFill dpi="0"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781903" y="3939391"/>
            <a:ext cx="2144681" cy="2244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endParaRPr lang="en-AU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33955" y="2233681"/>
            <a:ext cx="1590846" cy="22711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1476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76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32"/>
          <p:cNvSpPr txBox="1">
            <a:spLocks/>
          </p:cNvSpPr>
          <p:nvPr/>
        </p:nvSpPr>
        <p:spPr>
          <a:xfrm>
            <a:off x="5633955" y="2562638"/>
            <a:ext cx="1590846" cy="73866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32"/>
          <p:cNvSpPr txBox="1">
            <a:spLocks/>
          </p:cNvSpPr>
          <p:nvPr/>
        </p:nvSpPr>
        <p:spPr>
          <a:xfrm>
            <a:off x="1449134" y="4404814"/>
            <a:ext cx="3275291" cy="1313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61" name="Text Placeholder 32"/>
          <p:cNvSpPr txBox="1">
            <a:spLocks/>
          </p:cNvSpPr>
          <p:nvPr/>
        </p:nvSpPr>
        <p:spPr>
          <a:xfrm>
            <a:off x="7807012" y="2754891"/>
            <a:ext cx="1697976" cy="27699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719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4" grpId="0" animBg="1"/>
      <p:bldP spid="35" grpId="0" animBg="1"/>
      <p:bldP spid="36" grpId="0" animBg="1"/>
      <p:bldP spid="39" grpId="0" animBg="1"/>
      <p:bldP spid="42" grpId="0" animBg="1"/>
      <p:bldP spid="44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5880199" y="2097163"/>
            <a:ext cx="1080492" cy="10782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6025308" y="3615210"/>
            <a:ext cx="808137" cy="808137"/>
          </a:xfrm>
          <a:prstGeom prst="ellipse">
            <a:avLst/>
          </a:prstGeom>
          <a:solidFill>
            <a:schemeClr val="accent5"/>
          </a:solidFill>
          <a:ln w="9525" cmpd="sng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7259837" y="3476800"/>
            <a:ext cx="1078260" cy="10782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4502796" y="3476800"/>
            <a:ext cx="1078259" cy="10782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5880199" y="4854203"/>
            <a:ext cx="1080492" cy="10804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9" name="Freeform 7"/>
          <p:cNvSpPr>
            <a:spLocks/>
          </p:cNvSpPr>
          <p:nvPr/>
        </p:nvSpPr>
        <p:spPr bwMode="auto">
          <a:xfrm>
            <a:off x="3971480" y="2217714"/>
            <a:ext cx="1727895" cy="468809"/>
          </a:xfrm>
          <a:custGeom>
            <a:avLst/>
            <a:gdLst>
              <a:gd name="T0" fmla="*/ 774 w 774"/>
              <a:gd name="T1" fmla="*/ 210 h 210"/>
              <a:gd name="T2" fmla="*/ 389 w 774"/>
              <a:gd name="T3" fmla="*/ 210 h 210"/>
              <a:gd name="T4" fmla="*/ 389 w 774"/>
              <a:gd name="T5" fmla="*/ 0 h 210"/>
              <a:gd name="T6" fmla="*/ 0 w 774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4" h="210">
                <a:moveTo>
                  <a:pt x="774" y="210"/>
                </a:moveTo>
                <a:lnTo>
                  <a:pt x="389" y="210"/>
                </a:lnTo>
                <a:lnTo>
                  <a:pt x="389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7833570" y="2217715"/>
            <a:ext cx="799207" cy="1076027"/>
          </a:xfrm>
          <a:custGeom>
            <a:avLst/>
            <a:gdLst>
              <a:gd name="T0" fmla="*/ 0 w 358"/>
              <a:gd name="T1" fmla="*/ 482 h 482"/>
              <a:gd name="T2" fmla="*/ 0 w 358"/>
              <a:gd name="T3" fmla="*/ 0 h 482"/>
              <a:gd name="T4" fmla="*/ 358 w 358"/>
              <a:gd name="T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8" h="482">
                <a:moveTo>
                  <a:pt x="0" y="482"/>
                </a:moveTo>
                <a:lnTo>
                  <a:pt x="0" y="0"/>
                </a:lnTo>
                <a:lnTo>
                  <a:pt x="358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1" name="Freeform 9"/>
          <p:cNvSpPr>
            <a:spLocks/>
          </p:cNvSpPr>
          <p:nvPr/>
        </p:nvSpPr>
        <p:spPr bwMode="auto">
          <a:xfrm>
            <a:off x="7141518" y="4954663"/>
            <a:ext cx="1426517" cy="468809"/>
          </a:xfrm>
          <a:custGeom>
            <a:avLst/>
            <a:gdLst>
              <a:gd name="T0" fmla="*/ 0 w 639"/>
              <a:gd name="T1" fmla="*/ 210 h 210"/>
              <a:gd name="T2" fmla="*/ 318 w 639"/>
              <a:gd name="T3" fmla="*/ 210 h 210"/>
              <a:gd name="T4" fmla="*/ 318 w 639"/>
              <a:gd name="T5" fmla="*/ 0 h 210"/>
              <a:gd name="T6" fmla="*/ 639 w 639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9" h="210">
                <a:moveTo>
                  <a:pt x="0" y="210"/>
                </a:moveTo>
                <a:lnTo>
                  <a:pt x="318" y="210"/>
                </a:lnTo>
                <a:lnTo>
                  <a:pt x="318" y="0"/>
                </a:lnTo>
                <a:lnTo>
                  <a:pt x="639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2" name="Freeform 10"/>
          <p:cNvSpPr>
            <a:spLocks/>
          </p:cNvSpPr>
          <p:nvPr/>
        </p:nvSpPr>
        <p:spPr bwMode="auto">
          <a:xfrm>
            <a:off x="3971479" y="4659983"/>
            <a:ext cx="1069329" cy="310306"/>
          </a:xfrm>
          <a:custGeom>
            <a:avLst/>
            <a:gdLst>
              <a:gd name="T0" fmla="*/ 479 w 479"/>
              <a:gd name="T1" fmla="*/ 0 h 139"/>
              <a:gd name="T2" fmla="*/ 479 w 479"/>
              <a:gd name="T3" fmla="*/ 139 h 139"/>
              <a:gd name="T4" fmla="*/ 0 w 479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9" h="139">
                <a:moveTo>
                  <a:pt x="479" y="0"/>
                </a:moveTo>
                <a:lnTo>
                  <a:pt x="479" y="139"/>
                </a:lnTo>
                <a:lnTo>
                  <a:pt x="0" y="139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3" name="Freeform 11"/>
          <p:cNvSpPr>
            <a:spLocks/>
          </p:cNvSpPr>
          <p:nvPr/>
        </p:nvSpPr>
        <p:spPr bwMode="auto">
          <a:xfrm>
            <a:off x="7038827" y="3925517"/>
            <a:ext cx="95993" cy="191988"/>
          </a:xfrm>
          <a:custGeom>
            <a:avLst/>
            <a:gdLst>
              <a:gd name="T0" fmla="*/ 0 w 43"/>
              <a:gd name="T1" fmla="*/ 0 h 86"/>
              <a:gd name="T2" fmla="*/ 43 w 43"/>
              <a:gd name="T3" fmla="*/ 43 h 86"/>
              <a:gd name="T4" fmla="*/ 0 w 43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0" y="0"/>
                </a:moveTo>
                <a:lnTo>
                  <a:pt x="43" y="43"/>
                </a:lnTo>
                <a:lnTo>
                  <a:pt x="0" y="86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4" name="Freeform 12"/>
          <p:cNvSpPr>
            <a:spLocks/>
          </p:cNvSpPr>
          <p:nvPr/>
        </p:nvSpPr>
        <p:spPr bwMode="auto">
          <a:xfrm>
            <a:off x="5706071" y="3925517"/>
            <a:ext cx="95995" cy="191988"/>
          </a:xfrm>
          <a:custGeom>
            <a:avLst/>
            <a:gdLst>
              <a:gd name="T0" fmla="*/ 43 w 43"/>
              <a:gd name="T1" fmla="*/ 86 h 86"/>
              <a:gd name="T2" fmla="*/ 0 w 43"/>
              <a:gd name="T3" fmla="*/ 43 h 86"/>
              <a:gd name="T4" fmla="*/ 43 w 43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43" y="86"/>
                </a:moveTo>
                <a:lnTo>
                  <a:pt x="0" y="43"/>
                </a:lnTo>
                <a:lnTo>
                  <a:pt x="43" y="0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5" name="Freeform 13"/>
          <p:cNvSpPr>
            <a:spLocks/>
          </p:cNvSpPr>
          <p:nvPr/>
        </p:nvSpPr>
        <p:spPr bwMode="auto">
          <a:xfrm>
            <a:off x="6324453" y="4639891"/>
            <a:ext cx="191988" cy="95995"/>
          </a:xfrm>
          <a:custGeom>
            <a:avLst/>
            <a:gdLst>
              <a:gd name="T0" fmla="*/ 86 w 86"/>
              <a:gd name="T1" fmla="*/ 0 h 43"/>
              <a:gd name="T2" fmla="*/ 43 w 86"/>
              <a:gd name="T3" fmla="*/ 43 h 43"/>
              <a:gd name="T4" fmla="*/ 0 w 86"/>
              <a:gd name="T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86" y="0"/>
                </a:moveTo>
                <a:lnTo>
                  <a:pt x="43" y="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6" name="Freeform 14"/>
          <p:cNvSpPr>
            <a:spLocks/>
          </p:cNvSpPr>
          <p:nvPr/>
        </p:nvSpPr>
        <p:spPr bwMode="auto">
          <a:xfrm>
            <a:off x="6324453" y="3307136"/>
            <a:ext cx="191988" cy="95993"/>
          </a:xfrm>
          <a:custGeom>
            <a:avLst/>
            <a:gdLst>
              <a:gd name="T0" fmla="*/ 0 w 86"/>
              <a:gd name="T1" fmla="*/ 43 h 43"/>
              <a:gd name="T2" fmla="*/ 43 w 86"/>
              <a:gd name="T3" fmla="*/ 0 h 43"/>
              <a:gd name="T4" fmla="*/ 86 w 86"/>
              <a:gd name="T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0" y="43"/>
                </a:moveTo>
                <a:lnTo>
                  <a:pt x="43" y="0"/>
                </a:lnTo>
                <a:lnTo>
                  <a:pt x="86" y="43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8833695" y="2110558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8833695" y="4840809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631902" y="4840809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1631902" y="2106093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51" name="Freeform 19"/>
          <p:cNvSpPr>
            <a:spLocks noEditPoints="1"/>
          </p:cNvSpPr>
          <p:nvPr/>
        </p:nvSpPr>
        <p:spPr bwMode="auto">
          <a:xfrm>
            <a:off x="6239620" y="2447652"/>
            <a:ext cx="392906" cy="401836"/>
          </a:xfrm>
          <a:custGeom>
            <a:avLst/>
            <a:gdLst>
              <a:gd name="T0" fmla="*/ 130 w 136"/>
              <a:gd name="T1" fmla="*/ 33 h 140"/>
              <a:gd name="T2" fmla="*/ 100 w 136"/>
              <a:gd name="T3" fmla="*/ 33 h 140"/>
              <a:gd name="T4" fmla="*/ 100 w 136"/>
              <a:gd name="T5" fmla="*/ 6 h 140"/>
              <a:gd name="T6" fmla="*/ 94 w 136"/>
              <a:gd name="T7" fmla="*/ 0 h 140"/>
              <a:gd name="T8" fmla="*/ 6 w 136"/>
              <a:gd name="T9" fmla="*/ 0 h 140"/>
              <a:gd name="T10" fmla="*/ 0 w 136"/>
              <a:gd name="T11" fmla="*/ 6 h 140"/>
              <a:gd name="T12" fmla="*/ 0 w 136"/>
              <a:gd name="T13" fmla="*/ 35 h 140"/>
              <a:gd name="T14" fmla="*/ 0 w 136"/>
              <a:gd name="T15" fmla="*/ 104 h 140"/>
              <a:gd name="T16" fmla="*/ 0 w 136"/>
              <a:gd name="T17" fmla="*/ 134 h 140"/>
              <a:gd name="T18" fmla="*/ 6 w 136"/>
              <a:gd name="T19" fmla="*/ 140 h 140"/>
              <a:gd name="T20" fmla="*/ 94 w 136"/>
              <a:gd name="T21" fmla="*/ 140 h 140"/>
              <a:gd name="T22" fmla="*/ 130 w 136"/>
              <a:gd name="T23" fmla="*/ 140 h 140"/>
              <a:gd name="T24" fmla="*/ 136 w 136"/>
              <a:gd name="T25" fmla="*/ 134 h 140"/>
              <a:gd name="T26" fmla="*/ 136 w 136"/>
              <a:gd name="T27" fmla="*/ 39 h 140"/>
              <a:gd name="T28" fmla="*/ 130 w 136"/>
              <a:gd name="T29" fmla="*/ 33 h 140"/>
              <a:gd name="T30" fmla="*/ 88 w 136"/>
              <a:gd name="T31" fmla="*/ 128 h 140"/>
              <a:gd name="T32" fmla="*/ 72 w 136"/>
              <a:gd name="T33" fmla="*/ 128 h 140"/>
              <a:gd name="T34" fmla="*/ 72 w 136"/>
              <a:gd name="T35" fmla="*/ 110 h 140"/>
              <a:gd name="T36" fmla="*/ 88 w 136"/>
              <a:gd name="T37" fmla="*/ 110 h 140"/>
              <a:gd name="T38" fmla="*/ 88 w 136"/>
              <a:gd name="T39" fmla="*/ 128 h 140"/>
              <a:gd name="T40" fmla="*/ 60 w 136"/>
              <a:gd name="T41" fmla="*/ 110 h 140"/>
              <a:gd name="T42" fmla="*/ 60 w 136"/>
              <a:gd name="T43" fmla="*/ 128 h 140"/>
              <a:gd name="T44" fmla="*/ 39 w 136"/>
              <a:gd name="T45" fmla="*/ 128 h 140"/>
              <a:gd name="T46" fmla="*/ 39 w 136"/>
              <a:gd name="T47" fmla="*/ 110 h 140"/>
              <a:gd name="T48" fmla="*/ 60 w 136"/>
              <a:gd name="T49" fmla="*/ 110 h 140"/>
              <a:gd name="T50" fmla="*/ 12 w 136"/>
              <a:gd name="T51" fmla="*/ 98 h 140"/>
              <a:gd name="T52" fmla="*/ 12 w 136"/>
              <a:gd name="T53" fmla="*/ 41 h 140"/>
              <a:gd name="T54" fmla="*/ 88 w 136"/>
              <a:gd name="T55" fmla="*/ 41 h 140"/>
              <a:gd name="T56" fmla="*/ 88 w 136"/>
              <a:gd name="T57" fmla="*/ 98 h 140"/>
              <a:gd name="T58" fmla="*/ 12 w 136"/>
              <a:gd name="T59" fmla="*/ 98 h 140"/>
              <a:gd name="T60" fmla="*/ 39 w 136"/>
              <a:gd name="T61" fmla="*/ 29 h 140"/>
              <a:gd name="T62" fmla="*/ 39 w 136"/>
              <a:gd name="T63" fmla="*/ 12 h 140"/>
              <a:gd name="T64" fmla="*/ 60 w 136"/>
              <a:gd name="T65" fmla="*/ 12 h 140"/>
              <a:gd name="T66" fmla="*/ 60 w 136"/>
              <a:gd name="T67" fmla="*/ 29 h 140"/>
              <a:gd name="T68" fmla="*/ 39 w 136"/>
              <a:gd name="T69" fmla="*/ 29 h 140"/>
              <a:gd name="T70" fmla="*/ 88 w 136"/>
              <a:gd name="T71" fmla="*/ 29 h 140"/>
              <a:gd name="T72" fmla="*/ 72 w 136"/>
              <a:gd name="T73" fmla="*/ 29 h 140"/>
              <a:gd name="T74" fmla="*/ 72 w 136"/>
              <a:gd name="T75" fmla="*/ 12 h 140"/>
              <a:gd name="T76" fmla="*/ 88 w 136"/>
              <a:gd name="T77" fmla="*/ 12 h 140"/>
              <a:gd name="T78" fmla="*/ 88 w 136"/>
              <a:gd name="T79" fmla="*/ 29 h 140"/>
              <a:gd name="T80" fmla="*/ 12 w 136"/>
              <a:gd name="T81" fmla="*/ 12 h 140"/>
              <a:gd name="T82" fmla="*/ 27 w 136"/>
              <a:gd name="T83" fmla="*/ 12 h 140"/>
              <a:gd name="T84" fmla="*/ 27 w 136"/>
              <a:gd name="T85" fmla="*/ 29 h 140"/>
              <a:gd name="T86" fmla="*/ 12 w 136"/>
              <a:gd name="T87" fmla="*/ 29 h 140"/>
              <a:gd name="T88" fmla="*/ 12 w 136"/>
              <a:gd name="T89" fmla="*/ 12 h 140"/>
              <a:gd name="T90" fmla="*/ 12 w 136"/>
              <a:gd name="T91" fmla="*/ 110 h 140"/>
              <a:gd name="T92" fmla="*/ 27 w 136"/>
              <a:gd name="T93" fmla="*/ 110 h 140"/>
              <a:gd name="T94" fmla="*/ 27 w 136"/>
              <a:gd name="T95" fmla="*/ 128 h 140"/>
              <a:gd name="T96" fmla="*/ 12 w 136"/>
              <a:gd name="T97" fmla="*/ 128 h 140"/>
              <a:gd name="T98" fmla="*/ 12 w 136"/>
              <a:gd name="T99" fmla="*/ 110 h 140"/>
              <a:gd name="T100" fmla="*/ 124 w 136"/>
              <a:gd name="T101" fmla="*/ 128 h 140"/>
              <a:gd name="T102" fmla="*/ 100 w 136"/>
              <a:gd name="T103" fmla="*/ 128 h 140"/>
              <a:gd name="T104" fmla="*/ 100 w 136"/>
              <a:gd name="T105" fmla="*/ 104 h 140"/>
              <a:gd name="T106" fmla="*/ 100 w 136"/>
              <a:gd name="T107" fmla="*/ 45 h 140"/>
              <a:gd name="T108" fmla="*/ 124 w 136"/>
              <a:gd name="T109" fmla="*/ 45 h 140"/>
              <a:gd name="T110" fmla="*/ 124 w 136"/>
              <a:gd name="T111" fmla="*/ 12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" h="140">
                <a:moveTo>
                  <a:pt x="130" y="33"/>
                </a:moveTo>
                <a:cubicBezTo>
                  <a:pt x="100" y="33"/>
                  <a:pt x="100" y="33"/>
                  <a:pt x="100" y="33"/>
                </a:cubicBezTo>
                <a:cubicBezTo>
                  <a:pt x="100" y="6"/>
                  <a:pt x="100" y="6"/>
                  <a:pt x="100" y="6"/>
                </a:cubicBezTo>
                <a:cubicBezTo>
                  <a:pt x="100" y="2"/>
                  <a:pt x="97" y="0"/>
                  <a:pt x="94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7"/>
                  <a:pt x="2" y="140"/>
                  <a:pt x="6" y="140"/>
                </a:cubicBezTo>
                <a:cubicBezTo>
                  <a:pt x="94" y="140"/>
                  <a:pt x="94" y="140"/>
                  <a:pt x="94" y="140"/>
                </a:cubicBezTo>
                <a:cubicBezTo>
                  <a:pt x="130" y="140"/>
                  <a:pt x="130" y="140"/>
                  <a:pt x="130" y="140"/>
                </a:cubicBezTo>
                <a:cubicBezTo>
                  <a:pt x="134" y="140"/>
                  <a:pt x="136" y="137"/>
                  <a:pt x="136" y="134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36" y="36"/>
                  <a:pt x="134" y="33"/>
                  <a:pt x="130" y="33"/>
                </a:cubicBezTo>
                <a:close/>
                <a:moveTo>
                  <a:pt x="88" y="128"/>
                </a:moveTo>
                <a:cubicBezTo>
                  <a:pt x="72" y="128"/>
                  <a:pt x="72" y="128"/>
                  <a:pt x="72" y="128"/>
                </a:cubicBezTo>
                <a:cubicBezTo>
                  <a:pt x="72" y="110"/>
                  <a:pt x="72" y="110"/>
                  <a:pt x="72" y="110"/>
                </a:cubicBezTo>
                <a:cubicBezTo>
                  <a:pt x="88" y="110"/>
                  <a:pt x="88" y="110"/>
                  <a:pt x="88" y="110"/>
                </a:cubicBezTo>
                <a:lnTo>
                  <a:pt x="88" y="128"/>
                </a:lnTo>
                <a:close/>
                <a:moveTo>
                  <a:pt x="60" y="110"/>
                </a:moveTo>
                <a:cubicBezTo>
                  <a:pt x="60" y="128"/>
                  <a:pt x="60" y="128"/>
                  <a:pt x="60" y="128"/>
                </a:cubicBezTo>
                <a:cubicBezTo>
                  <a:pt x="39" y="128"/>
                  <a:pt x="39" y="128"/>
                  <a:pt x="39" y="128"/>
                </a:cubicBezTo>
                <a:cubicBezTo>
                  <a:pt x="39" y="110"/>
                  <a:pt x="39" y="110"/>
                  <a:pt x="39" y="110"/>
                </a:cubicBezTo>
                <a:lnTo>
                  <a:pt x="60" y="110"/>
                </a:lnTo>
                <a:close/>
                <a:moveTo>
                  <a:pt x="12" y="98"/>
                </a:moveTo>
                <a:cubicBezTo>
                  <a:pt x="12" y="41"/>
                  <a:pt x="12" y="41"/>
                  <a:pt x="12" y="41"/>
                </a:cubicBezTo>
                <a:cubicBezTo>
                  <a:pt x="88" y="41"/>
                  <a:pt x="88" y="41"/>
                  <a:pt x="88" y="41"/>
                </a:cubicBezTo>
                <a:cubicBezTo>
                  <a:pt x="88" y="98"/>
                  <a:pt x="88" y="98"/>
                  <a:pt x="88" y="98"/>
                </a:cubicBezTo>
                <a:lnTo>
                  <a:pt x="12" y="98"/>
                </a:lnTo>
                <a:close/>
                <a:moveTo>
                  <a:pt x="39" y="29"/>
                </a:moveTo>
                <a:cubicBezTo>
                  <a:pt x="39" y="12"/>
                  <a:pt x="39" y="12"/>
                  <a:pt x="39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29"/>
                  <a:pt x="60" y="29"/>
                  <a:pt x="60" y="29"/>
                </a:cubicBezTo>
                <a:lnTo>
                  <a:pt x="39" y="29"/>
                </a:lnTo>
                <a:close/>
                <a:moveTo>
                  <a:pt x="88" y="29"/>
                </a:moveTo>
                <a:cubicBezTo>
                  <a:pt x="72" y="29"/>
                  <a:pt x="72" y="29"/>
                  <a:pt x="72" y="29"/>
                </a:cubicBezTo>
                <a:cubicBezTo>
                  <a:pt x="72" y="12"/>
                  <a:pt x="72" y="12"/>
                  <a:pt x="72" y="12"/>
                </a:cubicBezTo>
                <a:cubicBezTo>
                  <a:pt x="88" y="12"/>
                  <a:pt x="88" y="12"/>
                  <a:pt x="88" y="12"/>
                </a:cubicBezTo>
                <a:lnTo>
                  <a:pt x="88" y="29"/>
                </a:lnTo>
                <a:close/>
                <a:moveTo>
                  <a:pt x="12" y="12"/>
                </a:moveTo>
                <a:cubicBezTo>
                  <a:pt x="27" y="12"/>
                  <a:pt x="27" y="12"/>
                  <a:pt x="27" y="12"/>
                </a:cubicBezTo>
                <a:cubicBezTo>
                  <a:pt x="27" y="29"/>
                  <a:pt x="27" y="29"/>
                  <a:pt x="27" y="29"/>
                </a:cubicBezTo>
                <a:cubicBezTo>
                  <a:pt x="12" y="29"/>
                  <a:pt x="12" y="29"/>
                  <a:pt x="12" y="29"/>
                </a:cubicBezTo>
                <a:lnTo>
                  <a:pt x="12" y="12"/>
                </a:lnTo>
                <a:close/>
                <a:moveTo>
                  <a:pt x="12" y="110"/>
                </a:moveTo>
                <a:cubicBezTo>
                  <a:pt x="27" y="110"/>
                  <a:pt x="27" y="110"/>
                  <a:pt x="27" y="110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12" y="128"/>
                  <a:pt x="12" y="128"/>
                  <a:pt x="12" y="128"/>
                </a:cubicBezTo>
                <a:lnTo>
                  <a:pt x="12" y="110"/>
                </a:lnTo>
                <a:close/>
                <a:moveTo>
                  <a:pt x="124" y="128"/>
                </a:moveTo>
                <a:cubicBezTo>
                  <a:pt x="100" y="128"/>
                  <a:pt x="100" y="128"/>
                  <a:pt x="100" y="128"/>
                </a:cubicBezTo>
                <a:cubicBezTo>
                  <a:pt x="100" y="104"/>
                  <a:pt x="100" y="104"/>
                  <a:pt x="100" y="104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24" y="45"/>
                  <a:pt x="124" y="45"/>
                  <a:pt x="124" y="45"/>
                </a:cubicBezTo>
                <a:lnTo>
                  <a:pt x="124" y="1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452" name="Group 20"/>
          <p:cNvGrpSpPr>
            <a:grpSpLocks/>
          </p:cNvGrpSpPr>
          <p:nvPr/>
        </p:nvGrpSpPr>
        <p:grpSpPr bwMode="auto">
          <a:xfrm>
            <a:off x="4815335" y="3778177"/>
            <a:ext cx="495598" cy="504527"/>
            <a:chOff x="0" y="0"/>
            <a:chExt cx="276" cy="281"/>
          </a:xfrm>
        </p:grpSpPr>
        <p:sp>
          <p:nvSpPr>
            <p:cNvPr id="18453" name="Freeform 21"/>
            <p:cNvSpPr>
              <a:spLocks/>
            </p:cNvSpPr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4" name="Freeform 22"/>
            <p:cNvSpPr>
              <a:spLocks/>
            </p:cNvSpPr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55" name="Freeform 23"/>
          <p:cNvSpPr>
            <a:spLocks noEditPoints="1"/>
          </p:cNvSpPr>
          <p:nvPr/>
        </p:nvSpPr>
        <p:spPr bwMode="auto">
          <a:xfrm>
            <a:off x="6210598" y="5182370"/>
            <a:ext cx="437555" cy="464344"/>
          </a:xfrm>
          <a:custGeom>
            <a:avLst/>
            <a:gdLst>
              <a:gd name="T0" fmla="*/ 111 w 132"/>
              <a:gd name="T1" fmla="*/ 56 h 140"/>
              <a:gd name="T2" fmla="*/ 103 w 132"/>
              <a:gd name="T3" fmla="*/ 56 h 140"/>
              <a:gd name="T4" fmla="*/ 103 w 132"/>
              <a:gd name="T5" fmla="*/ 37 h 140"/>
              <a:gd name="T6" fmla="*/ 66 w 132"/>
              <a:gd name="T7" fmla="*/ 0 h 140"/>
              <a:gd name="T8" fmla="*/ 29 w 132"/>
              <a:gd name="T9" fmla="*/ 37 h 140"/>
              <a:gd name="T10" fmla="*/ 29 w 132"/>
              <a:gd name="T11" fmla="*/ 55 h 140"/>
              <a:gd name="T12" fmla="*/ 21 w 132"/>
              <a:gd name="T13" fmla="*/ 55 h 140"/>
              <a:gd name="T14" fmla="*/ 0 w 132"/>
              <a:gd name="T15" fmla="*/ 76 h 140"/>
              <a:gd name="T16" fmla="*/ 21 w 132"/>
              <a:gd name="T17" fmla="*/ 97 h 140"/>
              <a:gd name="T18" fmla="*/ 41 w 132"/>
              <a:gd name="T19" fmla="*/ 97 h 140"/>
              <a:gd name="T20" fmla="*/ 41 w 132"/>
              <a:gd name="T21" fmla="*/ 57 h 140"/>
              <a:gd name="T22" fmla="*/ 41 w 132"/>
              <a:gd name="T23" fmla="*/ 55 h 140"/>
              <a:gd name="T24" fmla="*/ 41 w 132"/>
              <a:gd name="T25" fmla="*/ 37 h 140"/>
              <a:gd name="T26" fmla="*/ 66 w 132"/>
              <a:gd name="T27" fmla="*/ 12 h 140"/>
              <a:gd name="T28" fmla="*/ 91 w 132"/>
              <a:gd name="T29" fmla="*/ 37 h 140"/>
              <a:gd name="T30" fmla="*/ 91 w 132"/>
              <a:gd name="T31" fmla="*/ 56 h 140"/>
              <a:gd name="T32" fmla="*/ 91 w 132"/>
              <a:gd name="T33" fmla="*/ 59 h 140"/>
              <a:gd name="T34" fmla="*/ 91 w 132"/>
              <a:gd name="T35" fmla="*/ 92 h 140"/>
              <a:gd name="T36" fmla="*/ 91 w 132"/>
              <a:gd name="T37" fmla="*/ 98 h 140"/>
              <a:gd name="T38" fmla="*/ 91 w 132"/>
              <a:gd name="T39" fmla="*/ 109 h 140"/>
              <a:gd name="T40" fmla="*/ 81 w 132"/>
              <a:gd name="T41" fmla="*/ 119 h 140"/>
              <a:gd name="T42" fmla="*/ 79 w 132"/>
              <a:gd name="T43" fmla="*/ 119 h 140"/>
              <a:gd name="T44" fmla="*/ 66 w 132"/>
              <a:gd name="T45" fmla="*/ 110 h 140"/>
              <a:gd name="T46" fmla="*/ 51 w 132"/>
              <a:gd name="T47" fmla="*/ 125 h 140"/>
              <a:gd name="T48" fmla="*/ 66 w 132"/>
              <a:gd name="T49" fmla="*/ 140 h 140"/>
              <a:gd name="T50" fmla="*/ 79 w 132"/>
              <a:gd name="T51" fmla="*/ 131 h 140"/>
              <a:gd name="T52" fmla="*/ 81 w 132"/>
              <a:gd name="T53" fmla="*/ 131 h 140"/>
              <a:gd name="T54" fmla="*/ 103 w 132"/>
              <a:gd name="T55" fmla="*/ 109 h 140"/>
              <a:gd name="T56" fmla="*/ 103 w 132"/>
              <a:gd name="T57" fmla="*/ 98 h 140"/>
              <a:gd name="T58" fmla="*/ 111 w 132"/>
              <a:gd name="T59" fmla="*/ 98 h 140"/>
              <a:gd name="T60" fmla="*/ 132 w 132"/>
              <a:gd name="T61" fmla="*/ 77 h 140"/>
              <a:gd name="T62" fmla="*/ 111 w 132"/>
              <a:gd name="T63" fmla="*/ 56 h 140"/>
              <a:gd name="T64" fmla="*/ 29 w 132"/>
              <a:gd name="T65" fmla="*/ 85 h 140"/>
              <a:gd name="T66" fmla="*/ 21 w 132"/>
              <a:gd name="T67" fmla="*/ 85 h 140"/>
              <a:gd name="T68" fmla="*/ 12 w 132"/>
              <a:gd name="T69" fmla="*/ 76 h 140"/>
              <a:gd name="T70" fmla="*/ 21 w 132"/>
              <a:gd name="T71" fmla="*/ 67 h 140"/>
              <a:gd name="T72" fmla="*/ 29 w 132"/>
              <a:gd name="T73" fmla="*/ 67 h 140"/>
              <a:gd name="T74" fmla="*/ 29 w 132"/>
              <a:gd name="T75" fmla="*/ 85 h 140"/>
              <a:gd name="T76" fmla="*/ 111 w 132"/>
              <a:gd name="T77" fmla="*/ 86 h 140"/>
              <a:gd name="T78" fmla="*/ 103 w 132"/>
              <a:gd name="T79" fmla="*/ 86 h 140"/>
              <a:gd name="T80" fmla="*/ 103 w 132"/>
              <a:gd name="T81" fmla="*/ 68 h 140"/>
              <a:gd name="T82" fmla="*/ 111 w 132"/>
              <a:gd name="T83" fmla="*/ 68 h 140"/>
              <a:gd name="T84" fmla="*/ 120 w 132"/>
              <a:gd name="T85" fmla="*/ 77 h 140"/>
              <a:gd name="T86" fmla="*/ 111 w 132"/>
              <a:gd name="T87" fmla="*/ 8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" h="140">
                <a:moveTo>
                  <a:pt x="111" y="56"/>
                </a:moveTo>
                <a:cubicBezTo>
                  <a:pt x="103" y="56"/>
                  <a:pt x="103" y="56"/>
                  <a:pt x="103" y="56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3" y="16"/>
                  <a:pt x="86" y="0"/>
                  <a:pt x="66" y="0"/>
                </a:cubicBezTo>
                <a:cubicBezTo>
                  <a:pt x="46" y="0"/>
                  <a:pt x="29" y="16"/>
                  <a:pt x="29" y="37"/>
                </a:cubicBezTo>
                <a:cubicBezTo>
                  <a:pt x="29" y="55"/>
                  <a:pt x="29" y="55"/>
                  <a:pt x="29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9" y="55"/>
                  <a:pt x="0" y="65"/>
                  <a:pt x="0" y="76"/>
                </a:cubicBezTo>
                <a:cubicBezTo>
                  <a:pt x="0" y="88"/>
                  <a:pt x="9" y="97"/>
                  <a:pt x="21" y="97"/>
                </a:cubicBezTo>
                <a:cubicBezTo>
                  <a:pt x="41" y="97"/>
                  <a:pt x="41" y="97"/>
                  <a:pt x="41" y="9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5"/>
                  <a:pt x="41" y="55"/>
                  <a:pt x="41" y="55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23"/>
                  <a:pt x="52" y="12"/>
                  <a:pt x="66" y="12"/>
                </a:cubicBezTo>
                <a:cubicBezTo>
                  <a:pt x="80" y="12"/>
                  <a:pt x="91" y="23"/>
                  <a:pt x="91" y="37"/>
                </a:cubicBezTo>
                <a:cubicBezTo>
                  <a:pt x="91" y="56"/>
                  <a:pt x="91" y="56"/>
                  <a:pt x="91" y="56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8"/>
                  <a:pt x="91" y="98"/>
                  <a:pt x="91" y="98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91" y="114"/>
                  <a:pt x="86" y="119"/>
                  <a:pt x="81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77" y="114"/>
                  <a:pt x="72" y="110"/>
                  <a:pt x="66" y="110"/>
                </a:cubicBezTo>
                <a:cubicBezTo>
                  <a:pt x="58" y="110"/>
                  <a:pt x="51" y="117"/>
                  <a:pt x="51" y="125"/>
                </a:cubicBezTo>
                <a:cubicBezTo>
                  <a:pt x="51" y="133"/>
                  <a:pt x="58" y="140"/>
                  <a:pt x="66" y="140"/>
                </a:cubicBezTo>
                <a:cubicBezTo>
                  <a:pt x="72" y="140"/>
                  <a:pt x="77" y="136"/>
                  <a:pt x="79" y="131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93" y="131"/>
                  <a:pt x="103" y="121"/>
                  <a:pt x="103" y="109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11" y="98"/>
                  <a:pt x="111" y="98"/>
                  <a:pt x="111" y="98"/>
                </a:cubicBezTo>
                <a:cubicBezTo>
                  <a:pt x="123" y="98"/>
                  <a:pt x="132" y="89"/>
                  <a:pt x="132" y="77"/>
                </a:cubicBezTo>
                <a:cubicBezTo>
                  <a:pt x="132" y="66"/>
                  <a:pt x="123" y="56"/>
                  <a:pt x="111" y="56"/>
                </a:cubicBezTo>
                <a:close/>
                <a:moveTo>
                  <a:pt x="29" y="85"/>
                </a:moveTo>
                <a:cubicBezTo>
                  <a:pt x="21" y="85"/>
                  <a:pt x="21" y="85"/>
                  <a:pt x="21" y="85"/>
                </a:cubicBezTo>
                <a:cubicBezTo>
                  <a:pt x="16" y="85"/>
                  <a:pt x="12" y="81"/>
                  <a:pt x="12" y="76"/>
                </a:cubicBezTo>
                <a:cubicBezTo>
                  <a:pt x="12" y="71"/>
                  <a:pt x="16" y="67"/>
                  <a:pt x="21" y="67"/>
                </a:cubicBezTo>
                <a:cubicBezTo>
                  <a:pt x="29" y="67"/>
                  <a:pt x="29" y="67"/>
                  <a:pt x="29" y="67"/>
                </a:cubicBezTo>
                <a:lnTo>
                  <a:pt x="29" y="85"/>
                </a:lnTo>
                <a:close/>
                <a:moveTo>
                  <a:pt x="111" y="86"/>
                </a:moveTo>
                <a:cubicBezTo>
                  <a:pt x="103" y="86"/>
                  <a:pt x="103" y="86"/>
                  <a:pt x="103" y="86"/>
                </a:cubicBezTo>
                <a:cubicBezTo>
                  <a:pt x="103" y="68"/>
                  <a:pt x="103" y="68"/>
                  <a:pt x="103" y="68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16" y="68"/>
                  <a:pt x="120" y="72"/>
                  <a:pt x="120" y="77"/>
                </a:cubicBezTo>
                <a:cubicBezTo>
                  <a:pt x="120" y="82"/>
                  <a:pt x="116" y="86"/>
                  <a:pt x="111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456" name="Group 24"/>
          <p:cNvGrpSpPr>
            <a:grpSpLocks/>
          </p:cNvGrpSpPr>
          <p:nvPr/>
        </p:nvGrpSpPr>
        <p:grpSpPr bwMode="auto">
          <a:xfrm>
            <a:off x="7592468" y="3813895"/>
            <a:ext cx="433090" cy="370582"/>
            <a:chOff x="0" y="0"/>
            <a:chExt cx="280" cy="240"/>
          </a:xfrm>
        </p:grpSpPr>
        <p:sp>
          <p:nvSpPr>
            <p:cNvPr id="18457" name="Freeform 25"/>
            <p:cNvSpPr>
              <a:spLocks noEditPoints="1"/>
            </p:cNvSpPr>
            <p:nvPr/>
          </p:nvSpPr>
          <p:spPr bwMode="auto">
            <a:xfrm>
              <a:off x="0" y="0"/>
              <a:ext cx="280" cy="240"/>
            </a:xfrm>
            <a:custGeom>
              <a:avLst/>
              <a:gdLst>
                <a:gd name="T0" fmla="*/ 122 w 140"/>
                <a:gd name="T1" fmla="*/ 20 h 120"/>
                <a:gd name="T2" fmla="*/ 100 w 140"/>
                <a:gd name="T3" fmla="*/ 20 h 120"/>
                <a:gd name="T4" fmla="*/ 100 w 140"/>
                <a:gd name="T5" fmla="*/ 18 h 120"/>
                <a:gd name="T6" fmla="*/ 100 w 140"/>
                <a:gd name="T7" fmla="*/ 15 h 120"/>
                <a:gd name="T8" fmla="*/ 85 w 140"/>
                <a:gd name="T9" fmla="*/ 0 h 120"/>
                <a:gd name="T10" fmla="*/ 70 w 140"/>
                <a:gd name="T11" fmla="*/ 0 h 120"/>
                <a:gd name="T12" fmla="*/ 56 w 140"/>
                <a:gd name="T13" fmla="*/ 15 h 120"/>
                <a:gd name="T14" fmla="*/ 56 w 140"/>
                <a:gd name="T15" fmla="*/ 20 h 120"/>
                <a:gd name="T16" fmla="*/ 18 w 140"/>
                <a:gd name="T17" fmla="*/ 20 h 120"/>
                <a:gd name="T18" fmla="*/ 0 w 140"/>
                <a:gd name="T19" fmla="*/ 38 h 120"/>
                <a:gd name="T20" fmla="*/ 0 w 140"/>
                <a:gd name="T21" fmla="*/ 101 h 120"/>
                <a:gd name="T22" fmla="*/ 18 w 140"/>
                <a:gd name="T23" fmla="*/ 120 h 120"/>
                <a:gd name="T24" fmla="*/ 122 w 140"/>
                <a:gd name="T25" fmla="*/ 120 h 120"/>
                <a:gd name="T26" fmla="*/ 140 w 140"/>
                <a:gd name="T27" fmla="*/ 101 h 120"/>
                <a:gd name="T28" fmla="*/ 140 w 140"/>
                <a:gd name="T29" fmla="*/ 38 h 120"/>
                <a:gd name="T30" fmla="*/ 122 w 140"/>
                <a:gd name="T31" fmla="*/ 20 h 120"/>
                <a:gd name="T32" fmla="*/ 12 w 140"/>
                <a:gd name="T33" fmla="*/ 101 h 120"/>
                <a:gd name="T34" fmla="*/ 12 w 140"/>
                <a:gd name="T35" fmla="*/ 38 h 120"/>
                <a:gd name="T36" fmla="*/ 18 w 140"/>
                <a:gd name="T37" fmla="*/ 32 h 120"/>
                <a:gd name="T38" fmla="*/ 33 w 140"/>
                <a:gd name="T39" fmla="*/ 32 h 120"/>
                <a:gd name="T40" fmla="*/ 33 w 140"/>
                <a:gd name="T41" fmla="*/ 108 h 120"/>
                <a:gd name="T42" fmla="*/ 18 w 140"/>
                <a:gd name="T43" fmla="*/ 108 h 120"/>
                <a:gd name="T44" fmla="*/ 12 w 140"/>
                <a:gd name="T45" fmla="*/ 101 h 120"/>
                <a:gd name="T46" fmla="*/ 128 w 140"/>
                <a:gd name="T47" fmla="*/ 101 h 120"/>
                <a:gd name="T48" fmla="*/ 122 w 140"/>
                <a:gd name="T49" fmla="*/ 108 h 120"/>
                <a:gd name="T50" fmla="*/ 45 w 140"/>
                <a:gd name="T51" fmla="*/ 108 h 120"/>
                <a:gd name="T52" fmla="*/ 45 w 140"/>
                <a:gd name="T53" fmla="*/ 32 h 120"/>
                <a:gd name="T54" fmla="*/ 56 w 140"/>
                <a:gd name="T55" fmla="*/ 32 h 120"/>
                <a:gd name="T56" fmla="*/ 99 w 140"/>
                <a:gd name="T57" fmla="*/ 32 h 120"/>
                <a:gd name="T58" fmla="*/ 122 w 140"/>
                <a:gd name="T59" fmla="*/ 32 h 120"/>
                <a:gd name="T60" fmla="*/ 128 w 140"/>
                <a:gd name="T61" fmla="*/ 38 h 120"/>
                <a:gd name="T62" fmla="*/ 128 w 140"/>
                <a:gd name="T63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20">
                  <a:moveTo>
                    <a:pt x="122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6"/>
                    <a:pt x="93" y="0"/>
                    <a:pt x="8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2" y="0"/>
                    <a:pt x="56" y="6"/>
                    <a:pt x="56" y="15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8" y="20"/>
                    <a:pt x="0" y="28"/>
                    <a:pt x="0" y="3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2"/>
                    <a:pt x="8" y="120"/>
                    <a:pt x="18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32" y="120"/>
                    <a:pt x="140" y="111"/>
                    <a:pt x="140" y="101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28"/>
                    <a:pt x="132" y="20"/>
                    <a:pt x="122" y="20"/>
                  </a:cubicBezTo>
                  <a:close/>
                  <a:moveTo>
                    <a:pt x="12" y="101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34"/>
                    <a:pt x="15" y="32"/>
                    <a:pt x="18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4" y="108"/>
                    <a:pt x="12" y="105"/>
                    <a:pt x="12" y="101"/>
                  </a:cubicBezTo>
                  <a:close/>
                  <a:moveTo>
                    <a:pt x="128" y="101"/>
                  </a:moveTo>
                  <a:cubicBezTo>
                    <a:pt x="128" y="105"/>
                    <a:pt x="125" y="108"/>
                    <a:pt x="122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5" y="32"/>
                    <a:pt x="128" y="34"/>
                    <a:pt x="128" y="38"/>
                  </a:cubicBezTo>
                  <a:lnTo>
                    <a:pt x="128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8" name="Freeform 26"/>
            <p:cNvSpPr>
              <a:spLocks noEditPoints="1"/>
            </p:cNvSpPr>
            <p:nvPr/>
          </p:nvSpPr>
          <p:spPr bwMode="auto">
            <a:xfrm>
              <a:off x="112" y="100"/>
              <a:ext cx="88" cy="88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2 h 44"/>
                <a:gd name="T12" fmla="*/ 12 w 44"/>
                <a:gd name="T13" fmla="*/ 22 h 44"/>
                <a:gd name="T14" fmla="*/ 22 w 44"/>
                <a:gd name="T15" fmla="*/ 12 h 44"/>
                <a:gd name="T16" fmla="*/ 32 w 44"/>
                <a:gd name="T17" fmla="*/ 22 h 44"/>
                <a:gd name="T18" fmla="*/ 22 w 44"/>
                <a:gd name="T1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2"/>
                  </a:moveTo>
                  <a:cubicBezTo>
                    <a:pt x="16" y="32"/>
                    <a:pt x="12" y="27"/>
                    <a:pt x="12" y="22"/>
                  </a:cubicBezTo>
                  <a:cubicBezTo>
                    <a:pt x="12" y="16"/>
                    <a:pt x="16" y="12"/>
                    <a:pt x="22" y="12"/>
                  </a:cubicBezTo>
                  <a:cubicBezTo>
                    <a:pt x="27" y="12"/>
                    <a:pt x="32" y="16"/>
                    <a:pt x="32" y="22"/>
                  </a:cubicBezTo>
                  <a:cubicBezTo>
                    <a:pt x="32" y="27"/>
                    <a:pt x="27" y="32"/>
                    <a:pt x="22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59" name="Freeform 27"/>
          <p:cNvSpPr>
            <a:spLocks noEditPoints="1"/>
          </p:cNvSpPr>
          <p:nvPr/>
        </p:nvSpPr>
        <p:spPr bwMode="auto">
          <a:xfrm>
            <a:off x="6266409" y="3869706"/>
            <a:ext cx="325934" cy="303609"/>
          </a:xfrm>
          <a:custGeom>
            <a:avLst/>
            <a:gdLst>
              <a:gd name="T0" fmla="*/ 138 w 142"/>
              <a:gd name="T1" fmla="*/ 47 h 133"/>
              <a:gd name="T2" fmla="*/ 114 w 142"/>
              <a:gd name="T3" fmla="*/ 30 h 133"/>
              <a:gd name="T4" fmla="*/ 114 w 142"/>
              <a:gd name="T5" fmla="*/ 12 h 133"/>
              <a:gd name="T6" fmla="*/ 108 w 142"/>
              <a:gd name="T7" fmla="*/ 6 h 133"/>
              <a:gd name="T8" fmla="*/ 104 w 142"/>
              <a:gd name="T9" fmla="*/ 6 h 133"/>
              <a:gd name="T10" fmla="*/ 98 w 142"/>
              <a:gd name="T11" fmla="*/ 12 h 133"/>
              <a:gd name="T12" fmla="*/ 98 w 142"/>
              <a:gd name="T13" fmla="*/ 18 h 133"/>
              <a:gd name="T14" fmla="*/ 74 w 142"/>
              <a:gd name="T15" fmla="*/ 2 h 133"/>
              <a:gd name="T16" fmla="*/ 68 w 142"/>
              <a:gd name="T17" fmla="*/ 2 h 133"/>
              <a:gd name="T18" fmla="*/ 4 w 142"/>
              <a:gd name="T19" fmla="*/ 47 h 133"/>
              <a:gd name="T20" fmla="*/ 2 w 142"/>
              <a:gd name="T21" fmla="*/ 56 h 133"/>
              <a:gd name="T22" fmla="*/ 10 w 142"/>
              <a:gd name="T23" fmla="*/ 57 h 133"/>
              <a:gd name="T24" fmla="*/ 17 w 142"/>
              <a:gd name="T25" fmla="*/ 52 h 133"/>
              <a:gd name="T26" fmla="*/ 17 w 142"/>
              <a:gd name="T27" fmla="*/ 123 h 133"/>
              <a:gd name="T28" fmla="*/ 27 w 142"/>
              <a:gd name="T29" fmla="*/ 133 h 133"/>
              <a:gd name="T30" fmla="*/ 115 w 142"/>
              <a:gd name="T31" fmla="*/ 133 h 133"/>
              <a:gd name="T32" fmla="*/ 125 w 142"/>
              <a:gd name="T33" fmla="*/ 123 h 133"/>
              <a:gd name="T34" fmla="*/ 125 w 142"/>
              <a:gd name="T35" fmla="*/ 52 h 133"/>
              <a:gd name="T36" fmla="*/ 132 w 142"/>
              <a:gd name="T37" fmla="*/ 57 h 133"/>
              <a:gd name="T38" fmla="*/ 135 w 142"/>
              <a:gd name="T39" fmla="*/ 58 h 133"/>
              <a:gd name="T40" fmla="*/ 140 w 142"/>
              <a:gd name="T41" fmla="*/ 56 h 133"/>
              <a:gd name="T42" fmla="*/ 138 w 142"/>
              <a:gd name="T43" fmla="*/ 47 h 133"/>
              <a:gd name="T44" fmla="*/ 83 w 142"/>
              <a:gd name="T45" fmla="*/ 121 h 133"/>
              <a:gd name="T46" fmla="*/ 59 w 142"/>
              <a:gd name="T47" fmla="*/ 121 h 133"/>
              <a:gd name="T48" fmla="*/ 59 w 142"/>
              <a:gd name="T49" fmla="*/ 84 h 133"/>
              <a:gd name="T50" fmla="*/ 83 w 142"/>
              <a:gd name="T51" fmla="*/ 84 h 133"/>
              <a:gd name="T52" fmla="*/ 83 w 142"/>
              <a:gd name="T53" fmla="*/ 121 h 133"/>
              <a:gd name="T54" fmla="*/ 113 w 142"/>
              <a:gd name="T55" fmla="*/ 121 h 133"/>
              <a:gd name="T56" fmla="*/ 95 w 142"/>
              <a:gd name="T57" fmla="*/ 121 h 133"/>
              <a:gd name="T58" fmla="*/ 95 w 142"/>
              <a:gd name="T59" fmla="*/ 82 h 133"/>
              <a:gd name="T60" fmla="*/ 85 w 142"/>
              <a:gd name="T61" fmla="*/ 72 h 133"/>
              <a:gd name="T62" fmla="*/ 57 w 142"/>
              <a:gd name="T63" fmla="*/ 72 h 133"/>
              <a:gd name="T64" fmla="*/ 47 w 142"/>
              <a:gd name="T65" fmla="*/ 82 h 133"/>
              <a:gd name="T66" fmla="*/ 47 w 142"/>
              <a:gd name="T67" fmla="*/ 121 h 133"/>
              <a:gd name="T68" fmla="*/ 29 w 142"/>
              <a:gd name="T69" fmla="*/ 121 h 133"/>
              <a:gd name="T70" fmla="*/ 29 w 142"/>
              <a:gd name="T71" fmla="*/ 44 h 133"/>
              <a:gd name="T72" fmla="*/ 71 w 142"/>
              <a:gd name="T73" fmla="*/ 14 h 133"/>
              <a:gd name="T74" fmla="*/ 113 w 142"/>
              <a:gd name="T75" fmla="*/ 44 h 133"/>
              <a:gd name="T76" fmla="*/ 113 w 142"/>
              <a:gd name="T77" fmla="*/ 12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2" h="133">
                <a:moveTo>
                  <a:pt x="138" y="47"/>
                </a:moveTo>
                <a:cubicBezTo>
                  <a:pt x="114" y="30"/>
                  <a:pt x="114" y="30"/>
                  <a:pt x="114" y="30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4" y="9"/>
                  <a:pt x="111" y="6"/>
                  <a:pt x="108" y="6"/>
                </a:cubicBezTo>
                <a:cubicBezTo>
                  <a:pt x="104" y="6"/>
                  <a:pt x="104" y="6"/>
                  <a:pt x="104" y="6"/>
                </a:cubicBezTo>
                <a:cubicBezTo>
                  <a:pt x="100" y="6"/>
                  <a:pt x="98" y="9"/>
                  <a:pt x="98" y="12"/>
                </a:cubicBezTo>
                <a:cubicBezTo>
                  <a:pt x="98" y="18"/>
                  <a:pt x="98" y="18"/>
                  <a:pt x="98" y="18"/>
                </a:cubicBezTo>
                <a:cubicBezTo>
                  <a:pt x="74" y="2"/>
                  <a:pt x="74" y="2"/>
                  <a:pt x="74" y="2"/>
                </a:cubicBezTo>
                <a:cubicBezTo>
                  <a:pt x="72" y="0"/>
                  <a:pt x="70" y="0"/>
                  <a:pt x="68" y="2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9"/>
                  <a:pt x="0" y="53"/>
                  <a:pt x="2" y="56"/>
                </a:cubicBezTo>
                <a:cubicBezTo>
                  <a:pt x="4" y="58"/>
                  <a:pt x="8" y="59"/>
                  <a:pt x="10" y="57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17" y="129"/>
                  <a:pt x="21" y="133"/>
                  <a:pt x="27" y="133"/>
                </a:cubicBezTo>
                <a:cubicBezTo>
                  <a:pt x="115" y="133"/>
                  <a:pt x="115" y="133"/>
                  <a:pt x="115" y="133"/>
                </a:cubicBezTo>
                <a:cubicBezTo>
                  <a:pt x="121" y="133"/>
                  <a:pt x="125" y="129"/>
                  <a:pt x="125" y="123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3" y="58"/>
                  <a:pt x="134" y="58"/>
                  <a:pt x="135" y="58"/>
                </a:cubicBezTo>
                <a:cubicBezTo>
                  <a:pt x="137" y="58"/>
                  <a:pt x="139" y="57"/>
                  <a:pt x="140" y="56"/>
                </a:cubicBezTo>
                <a:cubicBezTo>
                  <a:pt x="142" y="53"/>
                  <a:pt x="141" y="49"/>
                  <a:pt x="138" y="47"/>
                </a:cubicBezTo>
                <a:close/>
                <a:moveTo>
                  <a:pt x="83" y="121"/>
                </a:moveTo>
                <a:cubicBezTo>
                  <a:pt x="59" y="121"/>
                  <a:pt x="59" y="121"/>
                  <a:pt x="59" y="121"/>
                </a:cubicBezTo>
                <a:cubicBezTo>
                  <a:pt x="59" y="84"/>
                  <a:pt x="59" y="84"/>
                  <a:pt x="59" y="84"/>
                </a:cubicBezTo>
                <a:cubicBezTo>
                  <a:pt x="83" y="84"/>
                  <a:pt x="83" y="84"/>
                  <a:pt x="83" y="84"/>
                </a:cubicBezTo>
                <a:lnTo>
                  <a:pt x="83" y="121"/>
                </a:lnTo>
                <a:close/>
                <a:moveTo>
                  <a:pt x="113" y="121"/>
                </a:moveTo>
                <a:cubicBezTo>
                  <a:pt x="95" y="121"/>
                  <a:pt x="95" y="121"/>
                  <a:pt x="95" y="12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76"/>
                  <a:pt x="90" y="72"/>
                  <a:pt x="85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2" y="72"/>
                  <a:pt x="47" y="76"/>
                  <a:pt x="47" y="82"/>
                </a:cubicBezTo>
                <a:cubicBezTo>
                  <a:pt x="47" y="121"/>
                  <a:pt x="47" y="121"/>
                  <a:pt x="47" y="121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29" y="44"/>
                  <a:pt x="29" y="44"/>
                  <a:pt x="29" y="44"/>
                </a:cubicBezTo>
                <a:cubicBezTo>
                  <a:pt x="71" y="14"/>
                  <a:pt x="71" y="14"/>
                  <a:pt x="71" y="14"/>
                </a:cubicBezTo>
                <a:cubicBezTo>
                  <a:pt x="113" y="44"/>
                  <a:pt x="113" y="44"/>
                  <a:pt x="113" y="44"/>
                </a:cubicBezTo>
                <a:lnTo>
                  <a:pt x="113" y="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448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animBg="1"/>
          <p:bldP spid="18434" grpId="1" animBg="1"/>
          <p:bldP spid="18435" grpId="0" animBg="1"/>
          <p:bldP spid="18435" grpId="1" animBg="1"/>
          <p:bldP spid="18436" grpId="0" animBg="1"/>
          <p:bldP spid="18436" grpId="1" animBg="1"/>
          <p:bldP spid="18437" grpId="0" animBg="1"/>
          <p:bldP spid="18437" grpId="1" animBg="1"/>
          <p:bldP spid="18438" grpId="0" animBg="1"/>
          <p:bldP spid="18438" grpId="1" animBg="1"/>
          <p:bldP spid="18439" grpId="0" animBg="1"/>
          <p:bldP spid="18440" grpId="0" animBg="1"/>
          <p:bldP spid="18441" grpId="0" animBg="1"/>
          <p:bldP spid="18442" grpId="0" animBg="1"/>
          <p:bldP spid="18443" grpId="0" animBg="1"/>
          <p:bldP spid="18444" grpId="0" animBg="1"/>
          <p:bldP spid="18445" grpId="0" animBg="1"/>
          <p:bldP spid="18446" grpId="0" animBg="1"/>
          <p:bldP spid="18447" grpId="0"/>
          <p:bldP spid="18448" grpId="0"/>
          <p:bldP spid="18449" grpId="0"/>
          <p:bldP spid="18450" grpId="0"/>
          <p:bldP spid="18451" grpId="0" animBg="1"/>
          <p:bldP spid="18451" grpId="1" animBg="1"/>
          <p:bldP spid="18455" grpId="0" animBg="1"/>
          <p:bldP spid="18455" grpId="1" animBg="1"/>
          <p:bldP spid="18459" grpId="0" animBg="1"/>
          <p:bldP spid="18459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animBg="1"/>
          <p:bldP spid="18434" grpId="1" animBg="1"/>
          <p:bldP spid="18435" grpId="0" animBg="1"/>
          <p:bldP spid="18435" grpId="1" animBg="1"/>
          <p:bldP spid="18436" grpId="0" animBg="1"/>
          <p:bldP spid="18436" grpId="1" animBg="1"/>
          <p:bldP spid="18437" grpId="0" animBg="1"/>
          <p:bldP spid="18437" grpId="1" animBg="1"/>
          <p:bldP spid="18438" grpId="0" animBg="1"/>
          <p:bldP spid="18438" grpId="1" animBg="1"/>
          <p:bldP spid="18439" grpId="0" animBg="1"/>
          <p:bldP spid="18440" grpId="0" animBg="1"/>
          <p:bldP spid="18441" grpId="0" animBg="1"/>
          <p:bldP spid="18442" grpId="0" animBg="1"/>
          <p:bldP spid="18443" grpId="0" animBg="1"/>
          <p:bldP spid="18444" grpId="0" animBg="1"/>
          <p:bldP spid="18445" grpId="0" animBg="1"/>
          <p:bldP spid="18446" grpId="0" animBg="1"/>
          <p:bldP spid="18447" grpId="0"/>
          <p:bldP spid="18448" grpId="0"/>
          <p:bldP spid="18449" grpId="0"/>
          <p:bldP spid="18450" grpId="0"/>
          <p:bldP spid="18451" grpId="0" animBg="1"/>
          <p:bldP spid="18451" grpId="1" animBg="1"/>
          <p:bldP spid="18455" grpId="0" animBg="1"/>
          <p:bldP spid="18455" grpId="1" animBg="1"/>
          <p:bldP spid="18459" grpId="0" animBg="1"/>
          <p:bldP spid="18459" grpId="1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24"/>
          <p:cNvSpPr>
            <a:spLocks/>
          </p:cNvSpPr>
          <p:nvPr/>
        </p:nvSpPr>
        <p:spPr bwMode="auto">
          <a:xfrm rot="5400000">
            <a:off x="2130456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Freeform 24"/>
          <p:cNvSpPr>
            <a:spLocks/>
          </p:cNvSpPr>
          <p:nvPr/>
        </p:nvSpPr>
        <p:spPr bwMode="auto">
          <a:xfrm rot="5400000">
            <a:off x="4511612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4" name="Freeform 24"/>
          <p:cNvSpPr>
            <a:spLocks/>
          </p:cNvSpPr>
          <p:nvPr/>
        </p:nvSpPr>
        <p:spPr bwMode="auto">
          <a:xfrm rot="5400000">
            <a:off x="6892769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6" name="Freeform 24"/>
          <p:cNvSpPr>
            <a:spLocks/>
          </p:cNvSpPr>
          <p:nvPr/>
        </p:nvSpPr>
        <p:spPr bwMode="auto">
          <a:xfrm rot="5400000">
            <a:off x="9273926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2275474" y="2707236"/>
            <a:ext cx="626459" cy="626459"/>
            <a:chOff x="1316879" y="4254550"/>
            <a:chExt cx="684000" cy="684000"/>
          </a:xfrm>
        </p:grpSpPr>
        <p:sp>
          <p:nvSpPr>
            <p:cNvPr id="117" name="Freeform 49"/>
            <p:cNvSpPr>
              <a:spLocks noChangeAspect="1" noEditPoints="1"/>
            </p:cNvSpPr>
            <p:nvPr/>
          </p:nvSpPr>
          <p:spPr bwMode="auto">
            <a:xfrm>
              <a:off x="1467830" y="4412272"/>
              <a:ext cx="407999" cy="347492"/>
            </a:xfrm>
            <a:custGeom>
              <a:avLst/>
              <a:gdLst>
                <a:gd name="T0" fmla="*/ 182 w 400"/>
                <a:gd name="T1" fmla="*/ 180 h 340"/>
                <a:gd name="T2" fmla="*/ 218 w 400"/>
                <a:gd name="T3" fmla="*/ 180 h 340"/>
                <a:gd name="T4" fmla="*/ 218 w 400"/>
                <a:gd name="T5" fmla="*/ 220 h 340"/>
                <a:gd name="T6" fmla="*/ 400 w 400"/>
                <a:gd name="T7" fmla="*/ 220 h 340"/>
                <a:gd name="T8" fmla="*/ 396 w 400"/>
                <a:gd name="T9" fmla="*/ 103 h 340"/>
                <a:gd name="T10" fmla="*/ 356 w 400"/>
                <a:gd name="T11" fmla="*/ 60 h 340"/>
                <a:gd name="T12" fmla="*/ 292 w 400"/>
                <a:gd name="T13" fmla="*/ 60 h 340"/>
                <a:gd name="T14" fmla="*/ 268 w 400"/>
                <a:gd name="T15" fmla="*/ 15 h 340"/>
                <a:gd name="T16" fmla="*/ 244 w 400"/>
                <a:gd name="T17" fmla="*/ 0 h 340"/>
                <a:gd name="T18" fmla="*/ 155 w 400"/>
                <a:gd name="T19" fmla="*/ 0 h 340"/>
                <a:gd name="T20" fmla="*/ 132 w 400"/>
                <a:gd name="T21" fmla="*/ 15 h 340"/>
                <a:gd name="T22" fmla="*/ 108 w 400"/>
                <a:gd name="T23" fmla="*/ 60 h 340"/>
                <a:gd name="T24" fmla="*/ 44 w 400"/>
                <a:gd name="T25" fmla="*/ 60 h 340"/>
                <a:gd name="T26" fmla="*/ 4 w 400"/>
                <a:gd name="T27" fmla="*/ 103 h 340"/>
                <a:gd name="T28" fmla="*/ 0 w 400"/>
                <a:gd name="T29" fmla="*/ 220 h 340"/>
                <a:gd name="T30" fmla="*/ 182 w 400"/>
                <a:gd name="T31" fmla="*/ 220 h 340"/>
                <a:gd name="T32" fmla="*/ 182 w 400"/>
                <a:gd name="T33" fmla="*/ 180 h 340"/>
                <a:gd name="T34" fmla="*/ 153 w 400"/>
                <a:gd name="T35" fmla="*/ 38 h 340"/>
                <a:gd name="T36" fmla="*/ 169 w 400"/>
                <a:gd name="T37" fmla="*/ 28 h 340"/>
                <a:gd name="T38" fmla="*/ 230 w 400"/>
                <a:gd name="T39" fmla="*/ 28 h 340"/>
                <a:gd name="T40" fmla="*/ 247 w 400"/>
                <a:gd name="T41" fmla="*/ 38 h 340"/>
                <a:gd name="T42" fmla="*/ 258 w 400"/>
                <a:gd name="T43" fmla="*/ 60 h 340"/>
                <a:gd name="T44" fmla="*/ 141 w 400"/>
                <a:gd name="T45" fmla="*/ 60 h 340"/>
                <a:gd name="T46" fmla="*/ 153 w 400"/>
                <a:gd name="T47" fmla="*/ 38 h 340"/>
                <a:gd name="T48" fmla="*/ 218 w 400"/>
                <a:gd name="T49" fmla="*/ 280 h 340"/>
                <a:gd name="T50" fmla="*/ 182 w 400"/>
                <a:gd name="T51" fmla="*/ 280 h 340"/>
                <a:gd name="T52" fmla="*/ 182 w 400"/>
                <a:gd name="T53" fmla="*/ 240 h 340"/>
                <a:gd name="T54" fmla="*/ 10 w 400"/>
                <a:gd name="T55" fmla="*/ 240 h 340"/>
                <a:gd name="T56" fmla="*/ 14 w 400"/>
                <a:gd name="T57" fmla="*/ 306 h 340"/>
                <a:gd name="T58" fmla="*/ 50 w 400"/>
                <a:gd name="T59" fmla="*/ 340 h 340"/>
                <a:gd name="T60" fmla="*/ 350 w 400"/>
                <a:gd name="T61" fmla="*/ 340 h 340"/>
                <a:gd name="T62" fmla="*/ 386 w 400"/>
                <a:gd name="T63" fmla="*/ 306 h 340"/>
                <a:gd name="T64" fmla="*/ 390 w 400"/>
                <a:gd name="T65" fmla="*/ 240 h 340"/>
                <a:gd name="T66" fmla="*/ 218 w 400"/>
                <a:gd name="T67" fmla="*/ 240 h 340"/>
                <a:gd name="T68" fmla="*/ 218 w 400"/>
                <a:gd name="T69" fmla="*/ 2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0" h="340">
                  <a:moveTo>
                    <a:pt x="182" y="180"/>
                  </a:moveTo>
                  <a:cubicBezTo>
                    <a:pt x="218" y="180"/>
                    <a:pt x="218" y="180"/>
                    <a:pt x="218" y="180"/>
                  </a:cubicBezTo>
                  <a:cubicBezTo>
                    <a:pt x="218" y="220"/>
                    <a:pt x="218" y="220"/>
                    <a:pt x="218" y="220"/>
                  </a:cubicBezTo>
                  <a:cubicBezTo>
                    <a:pt x="400" y="220"/>
                    <a:pt x="400" y="220"/>
                    <a:pt x="400" y="220"/>
                  </a:cubicBezTo>
                  <a:cubicBezTo>
                    <a:pt x="400" y="220"/>
                    <a:pt x="397" y="131"/>
                    <a:pt x="396" y="103"/>
                  </a:cubicBezTo>
                  <a:cubicBezTo>
                    <a:pt x="395" y="76"/>
                    <a:pt x="385" y="60"/>
                    <a:pt x="356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82" y="41"/>
                    <a:pt x="271" y="21"/>
                    <a:pt x="268" y="15"/>
                  </a:cubicBezTo>
                  <a:cubicBezTo>
                    <a:pt x="261" y="2"/>
                    <a:pt x="259" y="0"/>
                    <a:pt x="24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1" y="0"/>
                    <a:pt x="138" y="2"/>
                    <a:pt x="132" y="15"/>
                  </a:cubicBezTo>
                  <a:cubicBezTo>
                    <a:pt x="129" y="21"/>
                    <a:pt x="118" y="41"/>
                    <a:pt x="108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14" y="60"/>
                    <a:pt x="5" y="76"/>
                    <a:pt x="4" y="103"/>
                  </a:cubicBezTo>
                  <a:cubicBezTo>
                    <a:pt x="3" y="129"/>
                    <a:pt x="0" y="220"/>
                    <a:pt x="0" y="220"/>
                  </a:cubicBezTo>
                  <a:cubicBezTo>
                    <a:pt x="182" y="220"/>
                    <a:pt x="182" y="220"/>
                    <a:pt x="182" y="220"/>
                  </a:cubicBezTo>
                  <a:lnTo>
                    <a:pt x="182" y="180"/>
                  </a:lnTo>
                  <a:close/>
                  <a:moveTo>
                    <a:pt x="153" y="38"/>
                  </a:moveTo>
                  <a:cubicBezTo>
                    <a:pt x="157" y="30"/>
                    <a:pt x="159" y="28"/>
                    <a:pt x="169" y="28"/>
                  </a:cubicBezTo>
                  <a:cubicBezTo>
                    <a:pt x="230" y="28"/>
                    <a:pt x="230" y="28"/>
                    <a:pt x="230" y="28"/>
                  </a:cubicBezTo>
                  <a:cubicBezTo>
                    <a:pt x="241" y="28"/>
                    <a:pt x="242" y="30"/>
                    <a:pt x="247" y="38"/>
                  </a:cubicBezTo>
                  <a:cubicBezTo>
                    <a:pt x="248" y="41"/>
                    <a:pt x="253" y="50"/>
                    <a:pt x="258" y="60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46" y="50"/>
                    <a:pt x="151" y="41"/>
                    <a:pt x="153" y="38"/>
                  </a:cubicBezTo>
                  <a:close/>
                  <a:moveTo>
                    <a:pt x="218" y="280"/>
                  </a:moveTo>
                  <a:cubicBezTo>
                    <a:pt x="182" y="280"/>
                    <a:pt x="182" y="280"/>
                    <a:pt x="182" y="28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40"/>
                    <a:pt x="12" y="276"/>
                    <a:pt x="14" y="306"/>
                  </a:cubicBezTo>
                  <a:cubicBezTo>
                    <a:pt x="14" y="319"/>
                    <a:pt x="18" y="340"/>
                    <a:pt x="50" y="340"/>
                  </a:cubicBezTo>
                  <a:cubicBezTo>
                    <a:pt x="350" y="340"/>
                    <a:pt x="350" y="340"/>
                    <a:pt x="350" y="340"/>
                  </a:cubicBezTo>
                  <a:cubicBezTo>
                    <a:pt x="381" y="340"/>
                    <a:pt x="385" y="319"/>
                    <a:pt x="386" y="306"/>
                  </a:cubicBezTo>
                  <a:cubicBezTo>
                    <a:pt x="388" y="275"/>
                    <a:pt x="390" y="240"/>
                    <a:pt x="390" y="240"/>
                  </a:cubicBezTo>
                  <a:cubicBezTo>
                    <a:pt x="218" y="240"/>
                    <a:pt x="218" y="240"/>
                    <a:pt x="218" y="240"/>
                  </a:cubicBezTo>
                  <a:lnTo>
                    <a:pt x="218" y="28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1316879" y="4254550"/>
              <a:ext cx="684000" cy="6840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4658173" y="2707236"/>
            <a:ext cx="626459" cy="626459"/>
            <a:chOff x="3401741" y="4254550"/>
            <a:chExt cx="684000" cy="684000"/>
          </a:xfrm>
        </p:grpSpPr>
        <p:sp>
          <p:nvSpPr>
            <p:cNvPr id="120" name="Freeform 31"/>
            <p:cNvSpPr>
              <a:spLocks noChangeAspect="1" noEditPoints="1"/>
            </p:cNvSpPr>
            <p:nvPr/>
          </p:nvSpPr>
          <p:spPr bwMode="auto">
            <a:xfrm>
              <a:off x="3577110" y="4366532"/>
              <a:ext cx="333262" cy="468000"/>
            </a:xfrm>
            <a:custGeom>
              <a:avLst/>
              <a:gdLst>
                <a:gd name="T0" fmla="*/ 90 w 293"/>
                <a:gd name="T1" fmla="*/ 383 h 400"/>
                <a:gd name="T2" fmla="*/ 147 w 293"/>
                <a:gd name="T3" fmla="*/ 400 h 400"/>
                <a:gd name="T4" fmla="*/ 203 w 293"/>
                <a:gd name="T5" fmla="*/ 383 h 400"/>
                <a:gd name="T6" fmla="*/ 203 w 293"/>
                <a:gd name="T7" fmla="*/ 342 h 400"/>
                <a:gd name="T8" fmla="*/ 90 w 293"/>
                <a:gd name="T9" fmla="*/ 342 h 400"/>
                <a:gd name="T10" fmla="*/ 90 w 293"/>
                <a:gd name="T11" fmla="*/ 383 h 400"/>
                <a:gd name="T12" fmla="*/ 201 w 293"/>
                <a:gd name="T13" fmla="*/ 318 h 400"/>
                <a:gd name="T14" fmla="*/ 286 w 293"/>
                <a:gd name="T15" fmla="*/ 116 h 400"/>
                <a:gd name="T16" fmla="*/ 147 w 293"/>
                <a:gd name="T17" fmla="*/ 0 h 400"/>
                <a:gd name="T18" fmla="*/ 7 w 293"/>
                <a:gd name="T19" fmla="*/ 116 h 400"/>
                <a:gd name="T20" fmla="*/ 93 w 293"/>
                <a:gd name="T21" fmla="*/ 318 h 400"/>
                <a:gd name="T22" fmla="*/ 201 w 293"/>
                <a:gd name="T23" fmla="*/ 318 h 400"/>
                <a:gd name="T24" fmla="*/ 50 w 293"/>
                <a:gd name="T25" fmla="*/ 119 h 400"/>
                <a:gd name="T26" fmla="*/ 147 w 293"/>
                <a:gd name="T27" fmla="*/ 41 h 400"/>
                <a:gd name="T28" fmla="*/ 244 w 293"/>
                <a:gd name="T29" fmla="*/ 119 h 400"/>
                <a:gd name="T30" fmla="*/ 208 w 293"/>
                <a:gd name="T31" fmla="*/ 198 h 400"/>
                <a:gd name="T32" fmla="*/ 163 w 293"/>
                <a:gd name="T33" fmla="*/ 283 h 400"/>
                <a:gd name="T34" fmla="*/ 130 w 293"/>
                <a:gd name="T35" fmla="*/ 283 h 400"/>
                <a:gd name="T36" fmla="*/ 86 w 293"/>
                <a:gd name="T37" fmla="*/ 198 h 400"/>
                <a:gd name="T38" fmla="*/ 50 w 293"/>
                <a:gd name="T39" fmla="*/ 11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3" h="400">
                  <a:moveTo>
                    <a:pt x="90" y="383"/>
                  </a:moveTo>
                  <a:cubicBezTo>
                    <a:pt x="106" y="393"/>
                    <a:pt x="125" y="400"/>
                    <a:pt x="147" y="400"/>
                  </a:cubicBezTo>
                  <a:cubicBezTo>
                    <a:pt x="169" y="400"/>
                    <a:pt x="187" y="393"/>
                    <a:pt x="203" y="383"/>
                  </a:cubicBezTo>
                  <a:cubicBezTo>
                    <a:pt x="203" y="342"/>
                    <a:pt x="203" y="342"/>
                    <a:pt x="203" y="342"/>
                  </a:cubicBezTo>
                  <a:cubicBezTo>
                    <a:pt x="90" y="342"/>
                    <a:pt x="90" y="342"/>
                    <a:pt x="90" y="342"/>
                  </a:cubicBezTo>
                  <a:lnTo>
                    <a:pt x="90" y="383"/>
                  </a:lnTo>
                  <a:close/>
                  <a:moveTo>
                    <a:pt x="201" y="318"/>
                  </a:moveTo>
                  <a:cubicBezTo>
                    <a:pt x="201" y="231"/>
                    <a:pt x="293" y="203"/>
                    <a:pt x="286" y="116"/>
                  </a:cubicBezTo>
                  <a:cubicBezTo>
                    <a:pt x="282" y="61"/>
                    <a:pt x="245" y="0"/>
                    <a:pt x="147" y="0"/>
                  </a:cubicBezTo>
                  <a:cubicBezTo>
                    <a:pt x="49" y="0"/>
                    <a:pt x="12" y="61"/>
                    <a:pt x="7" y="116"/>
                  </a:cubicBezTo>
                  <a:cubicBezTo>
                    <a:pt x="0" y="203"/>
                    <a:pt x="93" y="231"/>
                    <a:pt x="93" y="318"/>
                  </a:cubicBezTo>
                  <a:lnTo>
                    <a:pt x="201" y="318"/>
                  </a:lnTo>
                  <a:close/>
                  <a:moveTo>
                    <a:pt x="50" y="119"/>
                  </a:moveTo>
                  <a:cubicBezTo>
                    <a:pt x="54" y="67"/>
                    <a:pt x="89" y="41"/>
                    <a:pt x="147" y="41"/>
                  </a:cubicBezTo>
                  <a:cubicBezTo>
                    <a:pt x="204" y="41"/>
                    <a:pt x="240" y="67"/>
                    <a:pt x="244" y="119"/>
                  </a:cubicBezTo>
                  <a:cubicBezTo>
                    <a:pt x="246" y="148"/>
                    <a:pt x="230" y="167"/>
                    <a:pt x="208" y="198"/>
                  </a:cubicBezTo>
                  <a:cubicBezTo>
                    <a:pt x="192" y="221"/>
                    <a:pt x="172" y="248"/>
                    <a:pt x="163" y="283"/>
                  </a:cubicBezTo>
                  <a:cubicBezTo>
                    <a:pt x="130" y="283"/>
                    <a:pt x="130" y="283"/>
                    <a:pt x="130" y="283"/>
                  </a:cubicBezTo>
                  <a:cubicBezTo>
                    <a:pt x="121" y="248"/>
                    <a:pt x="102" y="221"/>
                    <a:pt x="86" y="198"/>
                  </a:cubicBezTo>
                  <a:cubicBezTo>
                    <a:pt x="64" y="167"/>
                    <a:pt x="47" y="148"/>
                    <a:pt x="50" y="119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3401741" y="4254550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040872" y="2707236"/>
            <a:ext cx="626459" cy="626459"/>
            <a:chOff x="6006611" y="4240036"/>
            <a:chExt cx="684000" cy="684000"/>
          </a:xfrm>
        </p:grpSpPr>
        <p:sp>
          <p:nvSpPr>
            <p:cNvPr id="119" name="Freeform 44"/>
            <p:cNvSpPr>
              <a:spLocks noChangeAspect="1" noEditPoints="1"/>
            </p:cNvSpPr>
            <p:nvPr/>
          </p:nvSpPr>
          <p:spPr bwMode="auto">
            <a:xfrm>
              <a:off x="6132322" y="4366036"/>
              <a:ext cx="432579" cy="432000"/>
            </a:xfrm>
            <a:custGeom>
              <a:avLst/>
              <a:gdLst>
                <a:gd name="T0" fmla="*/ 287 w 316"/>
                <a:gd name="T1" fmla="*/ 29 h 316"/>
                <a:gd name="T2" fmla="*/ 236 w 316"/>
                <a:gd name="T3" fmla="*/ 4 h 316"/>
                <a:gd name="T4" fmla="*/ 135 w 316"/>
                <a:gd name="T5" fmla="*/ 105 h 316"/>
                <a:gd name="T6" fmla="*/ 20 w 316"/>
                <a:gd name="T7" fmla="*/ 221 h 316"/>
                <a:gd name="T8" fmla="*/ 0 w 316"/>
                <a:gd name="T9" fmla="*/ 316 h 316"/>
                <a:gd name="T10" fmla="*/ 95 w 316"/>
                <a:gd name="T11" fmla="*/ 296 h 316"/>
                <a:gd name="T12" fmla="*/ 210 w 316"/>
                <a:gd name="T13" fmla="*/ 180 h 316"/>
                <a:gd name="T14" fmla="*/ 312 w 316"/>
                <a:gd name="T15" fmla="*/ 79 h 316"/>
                <a:gd name="T16" fmla="*/ 287 w 316"/>
                <a:gd name="T17" fmla="*/ 29 h 316"/>
                <a:gd name="T18" fmla="*/ 89 w 316"/>
                <a:gd name="T19" fmla="*/ 284 h 316"/>
                <a:gd name="T20" fmla="*/ 57 w 316"/>
                <a:gd name="T21" fmla="*/ 291 h 316"/>
                <a:gd name="T22" fmla="*/ 43 w 316"/>
                <a:gd name="T23" fmla="*/ 273 h 316"/>
                <a:gd name="T24" fmla="*/ 24 w 316"/>
                <a:gd name="T25" fmla="*/ 259 h 316"/>
                <a:gd name="T26" fmla="*/ 31 w 316"/>
                <a:gd name="T27" fmla="*/ 226 h 316"/>
                <a:gd name="T28" fmla="*/ 41 w 316"/>
                <a:gd name="T29" fmla="*/ 217 h 316"/>
                <a:gd name="T30" fmla="*/ 78 w 316"/>
                <a:gd name="T31" fmla="*/ 237 h 316"/>
                <a:gd name="T32" fmla="*/ 99 w 316"/>
                <a:gd name="T33" fmla="*/ 275 h 316"/>
                <a:gd name="T34" fmla="*/ 89 w 316"/>
                <a:gd name="T35" fmla="*/ 28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6" h="316">
                  <a:moveTo>
                    <a:pt x="287" y="29"/>
                  </a:moveTo>
                  <a:cubicBezTo>
                    <a:pt x="258" y="0"/>
                    <a:pt x="236" y="4"/>
                    <a:pt x="236" y="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6" y="58"/>
                    <a:pt x="287" y="29"/>
                  </a:cubicBezTo>
                  <a:close/>
                  <a:moveTo>
                    <a:pt x="89" y="284"/>
                  </a:moveTo>
                  <a:cubicBezTo>
                    <a:pt x="57" y="291"/>
                    <a:pt x="57" y="291"/>
                    <a:pt x="57" y="291"/>
                  </a:cubicBezTo>
                  <a:cubicBezTo>
                    <a:pt x="54" y="285"/>
                    <a:pt x="50" y="280"/>
                    <a:pt x="43" y="273"/>
                  </a:cubicBezTo>
                  <a:cubicBezTo>
                    <a:pt x="36" y="266"/>
                    <a:pt x="30" y="262"/>
                    <a:pt x="24" y="259"/>
                  </a:cubicBezTo>
                  <a:cubicBezTo>
                    <a:pt x="31" y="226"/>
                    <a:pt x="31" y="226"/>
                    <a:pt x="31" y="226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58" y="217"/>
                    <a:pt x="78" y="237"/>
                  </a:cubicBezTo>
                  <a:cubicBezTo>
                    <a:pt x="98" y="257"/>
                    <a:pt x="99" y="275"/>
                    <a:pt x="99" y="275"/>
                  </a:cubicBezTo>
                  <a:lnTo>
                    <a:pt x="89" y="28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006611" y="4240036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9416276" y="2707236"/>
            <a:ext cx="626459" cy="626459"/>
            <a:chOff x="8794034" y="4283578"/>
            <a:chExt cx="684000" cy="684000"/>
          </a:xfrm>
        </p:grpSpPr>
        <p:sp>
          <p:nvSpPr>
            <p:cNvPr id="118" name="Freeform 36"/>
            <p:cNvSpPr>
              <a:spLocks noChangeAspect="1" noEditPoints="1"/>
            </p:cNvSpPr>
            <p:nvPr/>
          </p:nvSpPr>
          <p:spPr bwMode="auto">
            <a:xfrm>
              <a:off x="8879066" y="4481578"/>
              <a:ext cx="513936" cy="288000"/>
            </a:xfrm>
            <a:custGeom>
              <a:avLst/>
              <a:gdLst>
                <a:gd name="T0" fmla="*/ 200 w 400"/>
                <a:gd name="T1" fmla="*/ 0 h 224"/>
                <a:gd name="T2" fmla="*/ 0 w 400"/>
                <a:gd name="T3" fmla="*/ 112 h 224"/>
                <a:gd name="T4" fmla="*/ 200 w 400"/>
                <a:gd name="T5" fmla="*/ 224 h 224"/>
                <a:gd name="T6" fmla="*/ 400 w 400"/>
                <a:gd name="T7" fmla="*/ 112 h 224"/>
                <a:gd name="T8" fmla="*/ 200 w 400"/>
                <a:gd name="T9" fmla="*/ 0 h 224"/>
                <a:gd name="T10" fmla="*/ 200 w 400"/>
                <a:gd name="T11" fmla="*/ 198 h 224"/>
                <a:gd name="T12" fmla="*/ 111 w 400"/>
                <a:gd name="T13" fmla="*/ 112 h 224"/>
                <a:gd name="T14" fmla="*/ 200 w 400"/>
                <a:gd name="T15" fmla="*/ 26 h 224"/>
                <a:gd name="T16" fmla="*/ 289 w 400"/>
                <a:gd name="T17" fmla="*/ 112 h 224"/>
                <a:gd name="T18" fmla="*/ 200 w 400"/>
                <a:gd name="T19" fmla="*/ 198 h 224"/>
                <a:gd name="T20" fmla="*/ 200 w 400"/>
                <a:gd name="T21" fmla="*/ 112 h 224"/>
                <a:gd name="T22" fmla="*/ 200 w 400"/>
                <a:gd name="T23" fmla="*/ 69 h 224"/>
                <a:gd name="T24" fmla="*/ 155 w 400"/>
                <a:gd name="T25" fmla="*/ 112 h 224"/>
                <a:gd name="T26" fmla="*/ 200 w 400"/>
                <a:gd name="T27" fmla="*/ 155 h 224"/>
                <a:gd name="T28" fmla="*/ 244 w 400"/>
                <a:gd name="T29" fmla="*/ 112 h 224"/>
                <a:gd name="T30" fmla="*/ 200 w 400"/>
                <a:gd name="T31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0" h="224">
                  <a:moveTo>
                    <a:pt x="200" y="0"/>
                  </a:moveTo>
                  <a:cubicBezTo>
                    <a:pt x="69" y="0"/>
                    <a:pt x="0" y="97"/>
                    <a:pt x="0" y="112"/>
                  </a:cubicBezTo>
                  <a:cubicBezTo>
                    <a:pt x="0" y="127"/>
                    <a:pt x="69" y="224"/>
                    <a:pt x="200" y="224"/>
                  </a:cubicBezTo>
                  <a:cubicBezTo>
                    <a:pt x="331" y="224"/>
                    <a:pt x="400" y="127"/>
                    <a:pt x="400" y="112"/>
                  </a:cubicBezTo>
                  <a:cubicBezTo>
                    <a:pt x="400" y="97"/>
                    <a:pt x="331" y="0"/>
                    <a:pt x="200" y="0"/>
                  </a:cubicBezTo>
                  <a:close/>
                  <a:moveTo>
                    <a:pt x="200" y="198"/>
                  </a:moveTo>
                  <a:cubicBezTo>
                    <a:pt x="151" y="198"/>
                    <a:pt x="111" y="159"/>
                    <a:pt x="111" y="112"/>
                  </a:cubicBezTo>
                  <a:cubicBezTo>
                    <a:pt x="111" y="64"/>
                    <a:pt x="151" y="26"/>
                    <a:pt x="200" y="26"/>
                  </a:cubicBezTo>
                  <a:cubicBezTo>
                    <a:pt x="249" y="26"/>
                    <a:pt x="289" y="64"/>
                    <a:pt x="289" y="112"/>
                  </a:cubicBezTo>
                  <a:cubicBezTo>
                    <a:pt x="289" y="159"/>
                    <a:pt x="249" y="198"/>
                    <a:pt x="200" y="198"/>
                  </a:cubicBezTo>
                  <a:close/>
                  <a:moveTo>
                    <a:pt x="200" y="112"/>
                  </a:moveTo>
                  <a:cubicBezTo>
                    <a:pt x="192" y="103"/>
                    <a:pt x="213" y="69"/>
                    <a:pt x="200" y="69"/>
                  </a:cubicBezTo>
                  <a:cubicBezTo>
                    <a:pt x="175" y="69"/>
                    <a:pt x="155" y="88"/>
                    <a:pt x="155" y="112"/>
                  </a:cubicBezTo>
                  <a:cubicBezTo>
                    <a:pt x="155" y="136"/>
                    <a:pt x="175" y="155"/>
                    <a:pt x="200" y="155"/>
                  </a:cubicBezTo>
                  <a:cubicBezTo>
                    <a:pt x="224" y="155"/>
                    <a:pt x="244" y="136"/>
                    <a:pt x="244" y="112"/>
                  </a:cubicBezTo>
                  <a:cubicBezTo>
                    <a:pt x="244" y="101"/>
                    <a:pt x="207" y="119"/>
                    <a:pt x="200" y="112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8794034" y="4283578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1801415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801416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246724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246725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6629010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6629011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9011295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9011296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335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2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116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977939" y="2952568"/>
            <a:ext cx="2541334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26628" y="3739410"/>
            <a:ext cx="1089862" cy="1088186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38089" y="3927751"/>
            <a:ext cx="711506" cy="71150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893690" y="2597653"/>
            <a:ext cx="709832" cy="711506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783195" y="5030166"/>
            <a:ext cx="711506" cy="711507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26887" y="2952568"/>
            <a:ext cx="2543008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31343" y="3739410"/>
            <a:ext cx="1088186" cy="1088186"/>
          </a:xfrm>
          <a:prstGeom prst="ellipse">
            <a:avLst/>
          </a:prstGeom>
          <a:solidFill>
            <a:schemeClr val="accent3"/>
          </a:solidFill>
          <a:ln w="381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398237" y="3927751"/>
            <a:ext cx="709832" cy="711507"/>
          </a:xfrm>
          <a:prstGeom prst="ellipse">
            <a:avLst/>
          </a:prstGeom>
          <a:solidFill>
            <a:schemeClr val="accent4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142638" y="2597653"/>
            <a:ext cx="711506" cy="711506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253131" y="5030166"/>
            <a:ext cx="709832" cy="711507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2" name="MH_Other_3"/>
          <p:cNvSpPr>
            <a:spLocks/>
          </p:cNvSpPr>
          <p:nvPr/>
        </p:nvSpPr>
        <p:spPr bwMode="auto">
          <a:xfrm rot="-2644669">
            <a:off x="5212906" y="3332595"/>
            <a:ext cx="2338762" cy="2338764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3" name="MH_Other_4"/>
          <p:cNvSpPr>
            <a:spLocks/>
          </p:cNvSpPr>
          <p:nvPr/>
        </p:nvSpPr>
        <p:spPr bwMode="auto">
          <a:xfrm rot="-2644669" flipH="1" flipV="1">
            <a:off x="5196165" y="2893973"/>
            <a:ext cx="2340437" cy="2338764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6350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708766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708765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9062812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062811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1501285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501284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5855331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855330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642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205300" y="2748495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05300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707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05300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49707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82458" y="1955325"/>
            <a:ext cx="4435021" cy="33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987" b="1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20987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3"/>
            </p:custDataLst>
          </p:nvPr>
        </p:nvCxnSpPr>
        <p:spPr>
          <a:xfrm>
            <a:off x="5813895" y="3616325"/>
            <a:ext cx="4860273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66515" y="3324162"/>
            <a:ext cx="3466906" cy="5843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797" b="1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3797" b="1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3797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481116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0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5"/>
          <p:cNvSpPr txBox="1"/>
          <p:nvPr/>
        </p:nvSpPr>
        <p:spPr>
          <a:xfrm>
            <a:off x="689805" y="165141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697909" y="133068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6466414" y="165141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6474518" y="133068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32995" y="2574185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69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536812" y="2574185"/>
            <a:ext cx="2865432" cy="14487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69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440629" y="2574185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69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344447" y="2574185"/>
            <a:ext cx="2865432" cy="144877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69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32995" y="4088660"/>
            <a:ext cx="2865432" cy="14487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69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536812" y="4088660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69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440629" y="4088660"/>
            <a:ext cx="2865432" cy="144877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69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344447" y="4088660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69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5"/>
          <p:cNvSpPr txBox="1"/>
          <p:nvPr/>
        </p:nvSpPr>
        <p:spPr>
          <a:xfrm>
            <a:off x="1028561" y="4761405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46" name="TextBox 16"/>
          <p:cNvSpPr txBox="1"/>
          <p:nvPr/>
        </p:nvSpPr>
        <p:spPr>
          <a:xfrm>
            <a:off x="1022386" y="4440642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5695" y="3333822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9520" y="3013059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6897516" y="4789397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6891341" y="4468634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9790006" y="3268507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21" name="TextBox 16"/>
          <p:cNvSpPr txBox="1"/>
          <p:nvPr/>
        </p:nvSpPr>
        <p:spPr>
          <a:xfrm>
            <a:off x="9783831" y="2947744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3566355" y="593766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23" name="TextBox 16"/>
          <p:cNvSpPr txBox="1"/>
          <p:nvPr/>
        </p:nvSpPr>
        <p:spPr>
          <a:xfrm>
            <a:off x="3574459" y="561693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9342964" y="593766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9351068" y="561693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257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5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6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100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150"/>
                            </p:stCondLst>
                            <p:childTnLst>
                              <p:par>
                                <p:cTn id="7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200"/>
                            </p:stCondLst>
                            <p:childTnLst>
                              <p:par>
                                <p:cTn id="8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250"/>
                            </p:stCondLst>
                            <p:childTnLst>
                              <p:par>
                                <p:cTn id="9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300"/>
                            </p:stCondLst>
                            <p:childTnLst>
                              <p:par>
                                <p:cTn id="10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35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850"/>
                            </p:stCondLst>
                            <p:childTnLst>
                              <p:par>
                                <p:cTn id="1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9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animBg="1"/>
      <p:bldP spid="32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"/>
  <p:tag name="ISPRING_SCORM_PASSING_SCORE" val="100.000000"/>
  <p:tag name="ISPRING_PRESENTATION_TITLE" val="bt21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C3tvNKoLhfFWUEAAAEEQAAHQAAAHVuaXZlcnNhbC9jb21tb25fbWVzc2FnZXMubG5nrVhtb9s2EP5eoP+BEFBgA7a0HdCiGBIHtMTYRGTJleg42TAIjMTYRCgx1Yvb7NN+zX7YfsmOlJ3EfYGkJIBtmJTvuePdPXdHHx5/yRXaiLKSujhy3h68cZAoUp3JYnXkLNjJrx8cVNW8yLjShThyCu2g49HLF4eKF6uGrwR8f/kCocNcVBUsq5FZ3a+RzI6c+Thxw9kcBxeJH07CZEwnzsjV+Q0vbpGvV/qn395/+PL23fufD19v5frAxDPs+/tAyCK9e9MDKGBR6CeARvwkIOfMGZnPYXLhgvk0IM5o+2WY9DwiZ87IfHbKLaKIBCyJfeqRhMZJEDLrC58w4jmjC92gNd8IVGu0keIzqtcC4ljLUqBKycw+SDVsFI3oUuaFM0yDJCIxi6jLaBg4o1iX5e0vFpY39VqXoK5Cmaz4pRKZ1QkZY5/flKIC1byGjELwqtcSfqlzLouDTtURXtJgkrAw9OOEBN5uxxmRIkNeyY2agSgRjkkEACWvRPkI2cRmmRVHWKlhCFM6mfrwZsaEqVytFbzroXbMCcRgLoouKcgREkF2xfEyjDzjNFCFOLrhVfVZl9lefjwMVBcwDdwQUtBlD8CZwdgBQ4wl1I2yFGndBTYjcYwnJBmH55DIwLtwiER4CnQ7HSJxQWKgCIm7ZAJ8RifYJLyh2C7/d/xKuUlndYt4moKccd9G6qaCHeNSYIFlWnUwTE1MPi4gbBT7P6BxiwretauV3Aiwo8xE2akIKotLPJNFHxf0j+QEU594CaSVFy4TZkue0ZjzW1ToGvFsw4tUoEuR8gZy/RaeZTKzz0ycrf5Pjfwb8XpbVV5tC1LgkfNXQ+3Zq2HfMaupwKa6FvlN3aXaOGxr/mOsMDn9QxP6HP1x+mOXBDii4fNEppJ5o9qq++T43Fk2NEadRjzRU/2j9dyWxG1tHVMoWGOp+0sQ6Kamf0ADVP2laHACiuZtiYYaTourATqDcAsQaPRYjDNw1Z4JZ+DCAfJLMo4pg9loKS4rWXeOHZaNbYC+H9oU5jwlanFPxktxpWHCUYJv2ukDupCNdGdAHww3e62CUeaDyQEArtrkAUglc7A/64G5mJGdB9oCv3eSpW5UZsmr5LUt8uDbJhffjk1Xpc7truLVLnnbJnP8FCvaw0Wt0vmA9n/Hv97xeUC/x0cpJjhyp4mLA5eYQd9wVfUUAgoYV/gsTnw8NuLAhZzX6Rqa6ZVuiqwnUDure+QEA9j2zLHgZbr+759/e2J8ZUm7i7a7vw8CAWKbKkjuwP4MdC2qv7pAGB7vy9lFH6nt3WYnFzZwi+hkM6OQhM9yheBtZ8l1DlsH3Xohx7cxw4xhdzoDGsQ263VTwuQ2BGGGo1MoZXYId0YzXl5DHWRaq0Eo1tMm/+ph2u9vl02tevn8XvZpncQcmNF5gj3PXrWBe0qm123LzOBCkW7v3Aru3H3B3CkOoMx+hScyWQ8EtJ1pV4SA5+36nuWbbxvV3aqy/1ccvn7w98X/UEsDBBQAAgAIALe280pDyDz5hQQAAAwWAAAnAAAAdW5pdmVyc2FsL2ZsYXNoX3B1Ymxpc2hpbmdfc2V0dGluZ3MueG1s5Vhfc9o4EH/nU2h808dikiZpkjFkSGImTPl34Ls0TxlhC6yLLLmWDKVP92nug/WTdIWCA4Ukcu6S6cwNw4Cl3d+uVrurn+WdfU0YmpFMUsHrzl615iDCQxFRPq07fwSt98cOkgrzCDPBSd3hwkFnjYqX5mNGZTwiSoGoRADD5Wmq6k6sVHrquvP5vEplmulZwXIF+LIaisRNMyIJVyRzU4YX8KMWKZHOPYIFAHwTwe/VGpUKQp5B6oooZwTRCDznVC8KsxbDMnZcIzbG4d00EzmPLgQTGcqm47rz23FTf1YyBuqSJoTrmMgGDOphdYqjiGovMBvRbwTFhE5jcHevduCgOY1UXHc+1PY1Dsi72zhLdLN4rHEuBESBq3sDCVE4wgqbR2NRka9KrgbMULTgOKFhADNIR6DuXAa3o0770r/t9QN/dHsVdDvGhxJKgf85KKEUtIOObyU/GPojvxf4w9vzdr+kxkus+N1mu1NS59o/H7WDspZ6zW5ZlcFVv2enc9HvDpq9m1KuXd0M/GGn3ft0G/T7naA9eNCCbNxIJs/dzDYPslLkWUiKZPNUnCdjjimDCv8pBSVR0CMYzqYkEC0KJTDBTBIH/ZWS6e85ZlQtdFlAK7kjJG3KlIRqqFO+7qgsJ84DnAEEx6AOioI6PCnq6ePxxtJdY/1hWTu99IoOM4iFEm/s/V7tsHD/5OBp9x9x1IMOl2K+6Ijpm3t/eFR4v3/0TPR3uelhpXAYQ9eDDVn65rnrQyuxieAbeaWf0ViwqFgRScYk6uGErHXz0R3lLZDcc9AEKoDBWpsZxcxBVMHaw0JZ5mOpqFqeGq11SQRYcLwR1B1txSKMcSY30r0Iu+7YYcPnEbrM8ByOJBMNM/yY+IBwG7ErCD3T4SeZjbifYVlCEjUZsxHu4uyOZCgQgkmrxa1yF7X5RFi5k0Ch2ghek7GkitiInlMr09ciZxFaiBwxekeQEgi8zxP4FxO0fiajSSaS5SjwBoUko5AqM0rmJDqzMXQDJpIcNHVtMKKMhS85/YbGZCIywCV4BvkD41Qa/Gop4BRL+QCKVz6+Mydzu3fpf36nF4ijGeZhSXCoVJKk6lXw8QJxoVZ6EI4Q55CeelMiGi3nbNZWffk2SJrkzGzzf70Za9CvuCWvY6XMxjzrgbXZGM+WhaiLawkNJUhhSwwmTITQ5ynPiS1giDkSnC0QDoHISF3WMypyCSOmgA20fLmHRh9RvnyawpkEFrOIZFaQtb39DweHRx+PT06r7ve//3n/pNI9xRswrM0ZjnfxKP9+RutRFm6t93KLW4zcWnMH+bXW/ZmdWytucfRnNJ9g6s9oPsHXt3RbIkt0I4i2UmH3+9s9W9smNJ6ridZu3rXkh78i7eoDHrfqA8toWLGXof+nFSAE1qpf2Jnt9W2k+p9spIaGwQzW2IuVC3DiTU0HhzOP0QSYVvRm/esNKvRNauVfvaOYQnudWnnRLv3y7eX/EjHzVNzSbFzLFNcFm5eHeiahnCYQR81PihvHxuFBzXN3T1UqgLZ5g9uo/ABQSwMEFAACAAgAt7bzSpQwfma4AgAAVAoAACEAAAB1bml2ZXJzYWwvZmxhc2hfc2tpbl9zZXR0aW5ncy54bWyVVm1v2jAQ/r5fgdh30r3SSSlSS5lUia3VWvHdSY7EwrEj26Hj38/n2MSBhDBOlfBzz+M7351NY7WjfPFhMolTwYR8Ba0pzxUiHpvQ7G6a1FoLPksF18D1jAtZEjZdfPxpP3FkmWMqsQd5rWZLUmjDzO3nGomL8W2ONiRIRVkRfliLXMwSku5yKWqejaZWHCqQjPKdYd78mC9XgwEYVfpJQ9nJaXWLdp2kkqAUYErfV2ijKkYSYD7Sjf1cqWlDXT79iWxPFdVWdv8JbUhWkRy6Rb69Rxvmc7N7tytztMsCDX+1oX75jDZIZeQAsrv541e0QYWo6up/ZqSSIseCdjWXm3jUMEEyc/0wqxu0UQEeCAONdsGVx571MSC5r+G9j/G6SsFesK4nDwI2PWGw0LKGOPKrxqcK8f5ca3M/YLElTBlCCLWkF5P0C6mV36aLtbw/8E55FpAc0DI2gtUlLJt8A2IXb/nL5YN9KsL8jliQoIS9A4MMW7Bl/jZlPWMGYMt8ZTSDZ84OZ/RTT6PxLX4grpmXq2+8wIlZ+nr5lfdipDVeXBWEdoDnlCKDhcJ03mgJ2LU4sliTUnSWU8zJnuZEU8F/IS852MOoODpxuEnrn6tYU82gb9xsjuaRDvtl1+PT2PwmtGdr1hNtnvC7KdGapEVpfpPUdOJ0d1MbZBr1S/CVNHyQT3wrAhHGHtKURO5AvgnB1JUKLjRcnZJobtYQPY6CGsRRf5Fjt0lf9XldJiBXpmkUlG9BF2yIBc0LZv70hsI7ZCeKAW8j1YXZjxN6HMsAcDMARKbFcQKaVeMqa6Ypgz0w7w4Qe+ih08XKjOnQxN3rNWx1OHMOORnK4B61M+meinZWwn26jh7BxqTVr2g843OvSaLswTo33z/CbcqdZ9m/Zjh9YfQGcNPU2dn4zytoQPxv8h9QSwMEFAACAAgAt7bzShkEC21YBAAAHRUAACYAAAB1bml2ZXJzYWwvaHRtbF9wdWJsaXNoaW5nX3NldHRpbmdzLnhtbN1Y3U7jOBS+5ymsrOZyGsoAAygFFQiimv5tm12GK+QmbuPFsbO2007nap9mH2yfZI9rGugUqIOGrrRCCOKc7zs/Puf4OMHZt4yhKZGKCt7w6rVdDxEei4TyScP7Lbr6eOQhpTFPMBOcNDwuPHR2uhPkxYhRlQ6J1iCqENBwdZLrhpdqnZ/4/mw2q1GVS/NWsEIDv6rFIvNzSRThmkg/Z3gOf/Q8J8p7YHAggN9M8AfY6c4OQoFl6oikYATRBCzn1DiF2bXOmOdbqRGO7ydSFDy5EExIJCejhvfLUdP8LGUs0yXNCDchUaewaJb1CU4SaozAbEi/E5QSOknB2vruvodmNNFpw/u0u2d4QN5f51mwW9+x4bkQEASuHxRkROMEa2wfrUZNvmm1XLBLyZzjjMYRvEEmAA3vMrobtluX4V23F4XDu+uo07Y2VABF4deoAihqRe3QSb4/CIdhNwoHd+etXkXEW7SEnWarXRFzE54PW1FVTd1mpyqkf93rumEuep1+s3tbybTr2344aLe6X+6iXq8dtfqPKMjGlWQK/NVsCyArRSFjUiZboNMiG3FMGRT4DymoiIYWwbCckEhcUSiBMWaKeOiPnEx+LTCjem7KAjrJPSF5U+Uk1gOT8g1Py4J4j3SWEAyDOigL6uC4rKfPRyuu+1b7o1vPWhmUDaafCi22bH1996A0/3j/dfNfMDSABpdjPm+LydatPzgsrd873BD958wMsNY4TqHrwYYsbAv8p0tLsbHgK3llntFIsKT0aAwpzsCZpqSYeYhqcC4u32oTAn1FGSS/wdZrY67XvItTLNVKApeBND04Pg15gi4lnsEZY/2zyy+J9wl3EbuGYDITUCJdxEOJVQVJ1GTMRbiD5T2RKBKCKSfnltmIWnwsnMzJoPRcBG/ISFFNXETPqZPqG1GwBM1FgRi9J0gLBNYXGfyXEvT0lEVjKbLFKsNKI8VoQtCUkhlJzlwU3YKKrACkyXZGtNXwZ0G/oxEZCwm8BE8hf2CdKstfq0ScY6UeSfHSxg/2rG11L8OvH4yDOJliHlckh9ojWa7fhR/PERd6iYNwxLiA9DSbktBk8c7Ft9rbt0HRrGB2m3/2ZjyhfscteR8tVTZmowXOalM8XRSiKa4FNZQghS2xnPAihj5NeUFcCWPMkeBsjnAMo4kyZT2lolCwYgvYUqu3W2jxiPLF0wSuDKBRJkQ6Ue7W9z7tHxx+Pjo+qfn//PX3x1dBD0Nbn2Gjzk5tFy9O1BtQL87Vzri3a1ybsZ2Rz4yzztgf521n4NrUvQH5yuy9AfnKBL6GvRIyM40gWUuF529kD/PX+kAT+Gb8eX6SWkx82xmkenA/506VvfDPaR4ZhL87EUKonDqAm9puz0Wq98VFamBnkv6TecTJBDjDJrYnwynGaAazU7K1jrSFmttK9r9+j7C18ZOy/01x/+9bwP82Bvap/Nqx8nmjvHavfoTbgfXVT5qnO/8CUEsDBBQAAgAIALe280rVzFwmlQEAACAGAAAfAAAAdW5pdmVyc2FsL2h0bWxfc2tpbl9zZXR0aW5ncy5qc42Uy07DMBBF93xFZbaoKs8Cu4oWCYkFEt0hFm46TaM6Hst2AwXx72TcQmNnQvFs4puTO4/I/jzq1Utkonfb+wzPYf8U74MGpHm7hpNYVx16SbpwqpjDtChBFRpEglQ/n/7KX3uCMxY6mM42z2TrGn4C6c1CKtfEDWNhGc0xWsVob4z2ziX+iDrbdbXtqDHm2dp71P0MtQft+xptKQMjju/DajaYwFiBPYAuZAaR6TCsLnLveDmkaHIZlkbqzSPm2J/JbJVbXOt5V/7lxoCtf/hqCwxuhneTyE4Vzj94KNPEk2uKbtJYcA52ea8mFCys5AxUw3cQ1h9oZNxuKKGrwhX+hx6dUjRpI3NoTel6RBFjuvZqTXNI0eY8vPstcX5GERFKbsC2rMYXFBGIZm3+8QONxZwm0kLbM/9FFcp5ofNd6gEFy1GxZNs1vX2jofyxiI4QJkdoyZ2+khM1JzpO9OzhdUnmR+7TzjsrBZEBDQdWbDE+vUlo/0JTBlffDmAf9ALFST0KaVdgp4iqrv81rfRAsqOvb1BLAwQUAAIACAC3tvNK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C3tvNKpkNlV2cAAABrAAAAHAAAAHVuaXZlcnNhbC9sb2NhbF9zZXR0aW5ncy54bWwNyjEOgzAMAMCdV1jeaRMWqERg69il9AEWsRCSYyMSVeX3zXbDjfMvCXz5zLtpQH9zCKyrxV23gJ/l2Q4IuZBGElMOqIYwT80otpK8uZQaMxxCF58Lp4rCL0p1bmaxc753vX/gfWr+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Le280qrWAmoRAgAAH8gAAApAAAAdW5pdmVyc2FsL3NraW5fY3VzdG9taXphdGlvbl9zZXR0aW5ncy54bWy1Wutu47oR/t+nIFwcoAWK+CJfC68LWaITYR3Jx1KS3RaFwViMLUQSXYn2bg78o09zHuw8SYeUFEuO7UjZrbUJVsOZb4Zz48UZxs9eqG1jzgLvN8I9FtqUcy9cxaM/ITRcMp9Fs4jGlMf1A+XBC132zQifmKABNeYkdEnkamI0HjXQRH5Qv6f29T68tcftFuq1cQv3kY47GowNFH2gaDCmt5rasH4EkeBGdElDfhp1WC+MvhUwwphG3Ahd+n2kFLnzQ8UZXEfE9YAvHnXb4tlnWvd6Wzyo3ez0OnjfUhVF6SKtozf1xr7XG/TUJsKNdqeh7Mf9ltJSULPTaQ66+2av1VHgbTLoAkobD7qo3Wu3W/q+hVsgjVR1rLe0fU8ZNJsqaMP9gbafTMa9RgM1m02lre87XWUybiDgVgBDVfrCgYqujJXuXh2rzb6CJtpkPGnvsY67Wgf1W7jbaOzb47HSaByce5hd3l0HaunpZO58B/BkCE6Oityqn0iu4XIbRcDs0GDjE05RSAL6qbZizG01mr1GrzmopZkpszjjywwqUhMikAXKKA8yrEtSNi4tyZdCno4891Ptccs5C6+WLORg3lXIooD4tdGfk2xJ51JGku1oVEXuiSzpQV1PfsqKpbogg+G5JLRkwYaEL1O2YlePZPm8itg2dEuZuX7Z0Mj3wmfgbgx6Gr6oyPdibnAaFOzDffGUF9tAh4qpMK+LxVNK0ieP1M80NuSngtxB5fseORLdebHHpajaFM8l0Q1Z0WIA+qp4LsuEoKUYtZ543hfi9DsHdkUUfOsiu09eaFRUkjTIi1Jss91UzadNxFbC2UW59wP9Kucz6DfhSljYEE8pITFBobBUlFK3yfnrR4zp63EvGQagBYKbby4pSULOxgvNup2p5tfF1Lq2FmPjujbSkqpEoiz/0ur2vzc73b8O66lcSST7Vp1Oi1hIgnUa5bBMZ25NFwCIpwsTf3FqI/G7sqh150wNE9dG6X8qA8zm+L42Er/LiN7N59h0FvbU0PHCsBem5Ui/TLGD9droK9uiNdlRxBnaefQb4muKoD17EUWx77lyQLRsL9zSEvp061Y1zMUc287c0BzDMmsjm0XRy98kMtnyNSTPmsTI9WLy6FNXqoUUkeOivYB2uSND8I+vPeBkAfHCqzLa5+qDYV4vHMua2gts6hmlNsKhi/SICE3VgeaqjeeAERFYuT8mvpDZJxGQ6vuVQW6M65sp/DjCkBtvtfbhh3/AmhmGkMxoWEIQEgfPIets+8Ga68KHoBARtCFx/I1FbiFp8qErgW2YmgWpqTk5fEfAZNgQeC9cQurQJS+Bd4ttW73Gi7H1BXIcatOqKGR9hpL8XFHoK7ahhrBdQsxU741rVVSEKMOsQLIaXBKR7/4LIsslyAlv7jy2jYEiPAxlIqsxvqqsyca/3kEgDXV6ptoTYHC2fFt5OwqmRC4scyV0QRvSsC6y69c745+LiWpMsb6AdNOth4Uju6RQGpAXFDKOiLsj4ZKiR7okW6iEFxhzPVeOichLE/6z9X5DhKf955e0dZk6/vLLB0wqNLwTlsFGGZTBNmXD39Mu3JbO4IOGiFw/a0UZB3zYBFvDpjo3rJ8TotgLtn7SpX9GoF6Nqxqsd+34cX+VD9v/wRg7acFjAzra2GOVhDCsxGLJgcXTryRomBNQN0v6OTR8cSatBGBaKYbJ0A/A3IPnCobcg0erQTzgsW04sNl6oI/i9FFCWNZqErXT8RZnRJ/Ckfy1VB/pE4P9kk/JLtnIwNolw18myrmtUmFpcQxnCoabgLlKkgpQfS8QZ6hysHe3OHNFshoU5vPAtr4rq9v3nuWKAH7eBvTtPuwpYoGk+iTO8jpZlP7xg4YkU5wnemfVNhCvBVo6Vrn6/KGI2VidazcLTTU1LE4Uop798nJQHcInU8deTNWxQIAyCQhfrmEVfhLnvPJYyYlAxxMV8NLJ25REy/Uf//29PMyRPQkVpdS/V8WB4hddE7/i/ctknMb/LoHjqOOiqHwpKZgeqDJRawuHljIV7xiQnz/lxEKSVSlggbjhKqUaKiCNouo4qnZzC0Viy5pg2wi2ghVBbtX5Z+h7cqtfG92S6Bn6psOYXxVIOl6kJq9sw+GEu+V+2RAcxH94IRKTd4zZQtV1efSHEvW95XOy+rpwfklv+ZDPVlXwtBvVhOZ8BEldj1fHlGtb1rSgIyTvh36wO7nUvRIO9yk+gRbOC9czIY+YPxMXW29vcoFB3MNBGo94JE702VueI16zb2nsRk/Ej4EtTzpmnYENM7FXTCGLtGPuuagdN8eaEo757pkPq4KWzCbHXqQfS2naWN775u1+pb0xHA5Z6VDO8gPxmN+k3/kb/hzxmN8WK4oFp7o3QscjecnsLm5Mojy9TOSAh4ayR6U82VuRR1gwFXeycc6klFDkDJhLR3JhdLyApsUsaHmD62csHoave5dbIfP4Iqcdi+8cCgOH5K1fzt4h97hPz6e2nAcUYD768r1a/idfHRz7IqEi/rKhn2pwCCHLtWjzcQ2lGJ9qUm3yvcw5wU3WzUQzy4kKay5LBrKZy15eSS4ULbyakSyp9MtCw/obPw3rlwI0TGHPxy/cBo80wpACHrS4NIhFYp59nV2D3cvd6JHcmdE8AF8Ddgjno6wQcoRCXskt1WtWJW95BthYcs+nO+pnTDlKzj2XPTCMoTwuZ7fKp/SJ5/M7pZwsg1x1H1dB2uoOuZjHLA6cFZPnsZNyyUi1quPkMZaTP9GtsqXnMKETi1HWpUW+561KCIXMPaELeM95f1jPr7LQpN58uXpMA1HAO/s3Bv8DUEsDBBQAAgAIALi280oKyjzg5z8AACV2AAAXAAAAdW5pdmVyc2FsL3VuaXZlcnNhbC5wbmftvQdUU1n4LwqhiCACitKLMioqCkiTlqAo6CjFQQVFAUGKtKCRGpIQC0UpOiodIoOCjNJECDWJggaHEhCkBRKkBYQQQ0mAEHKDMyo6cf6u99596651dS1hccreX/l9bZ9vnxNja20pLiovysfHJ3740IHf+PgEhfj4ADEiwtwjtY63qNxf/JDfLPfzFTQrjnH/EPTcZ7WPj684QWzxHPdKvtUBh05B+PjW1i7/58eDH53n4wusPHxg3/EQJ2qfc6Gp5ynQEnCrMp9ExINt4et9Y7eNQDyOGr7JcV10BPySuuO55M0Dhw5py//hsnnTSZ8/HGJ/8TK3fXZdQEv3Guj3jv3F5XAnY+xjUkZBqUcfM3OWkhpKPZ/LntDT8enQKzQtKWTCCk9JUFMLUYtD26pUOHP4qk4nKHWSFQVazALruUTwC8uu+HG/CDlBzyYnYLDsMHWOlIQo/zXVNVo4PoEVP54QzWY484EyotVLC+MA5Iu8BOeuQM4LI0y85srLNPxUL0XMhY0iligIQQDg63m4P/Q9VKcioqr9zAaeXR44Dz2q/dUsaPDyWfhMtsrhq/qJwvPD1Wxna3y9tuuKMZAQhWiT/iwIKIZ6tfErErVwOD95SdEn4Ylm4TN1FBAntGTfSXh6hgt4WnC8fO/uFfP4m6kXTXkcU+//5fL4tk0svPqKcTp1ig6pf2AiOMyqMSYay6a+jbfG+5jOzsLoN52rHzd1Yhilj9sH12XhooAzWX25wNm8mkJNOHy0uMJ5sWvyTeBNWAxX1Mp9hHAlShe5Qj50MWybTak99AsLerIOv0jP1ZBZNX0UILOiasRgifXaBn5JBgRdmqcUvhGhGWsta03GR2uwNOPNE/h0Grn6cW2PORJdQ/WrmssU3kKnzc1fXSURqVhXeQQ7myUuRKLHB/dSHYUFmeJCzcVYn72vQ8R3J64QT28B8uV+5IU7ikgz3QH0pQ82fkM23WQ79Aa9mIihu36ZPilHGqWjPebO0sI6HT0ED9zJiGPWjxsH38lA4uoxVEdKL6uqHd7TTM28paSAj/yskf43ws0bRQ+YKzZBqu+n7/twOyF8aNJT+4oi6CaHQEs+d0sTqNzgPojVHshMOJjdXZBUIuWaIbLpUuJ+Y7uss9tqb7oRY2AXmIFhtj22qkscAmeRQO7KDVni/uaEN4zf9KuDUILcao5c25okKgRkFCfUuFuY6fbREBwWeWZa9h4hRQiMYBFpFmPZ+tpqqokJAZuUE6ilVkGKhQ7AhGCNNGIMZ0Sdg6EqLjw0khatZvXRSFXULutJeyATSprONPAtYxH91Zza8sAGFTOrcdMVoyswVeQncPM6gE6a9wqbNpYf9m3fwxcduVs5QXh76qBXpoDLooECNUTj6tWQCWfOrDNZRMaVHTRkqtxAHYLUEVxrulAhGkh03OJ24mtYH1PsqaZ0NDu+UyoObhIcyUe9OxOi8f73QmPlm2wgRfPdw/1Ir1fZFwgtW5YUSgSfHia8AskPhdccG/R6MF08xxGRmtol0H3eMsO1Rr/lAnr9JmuTYMWrDsGVGZm2qrVRa/KmAl+WDc67EeXO1xEGQplUcDUjnHRB61LzoB+RCMwyXooHfca5WeEyGoJmgEugVKbiO8JtTm+FV+ogXf9AtIeGwki15fPLl/WUEzzyz2rKc6pTnIkRni1FmtLJRGuFrenrRJ+BM0IY3Z5kr5lBSoUNi/TrrSwL2r7xU0u/Z5nFpuIPhU04cyWzOGYq9DSUIIwRF+ph2R4QUCY2RoKcg2Nf4Alu7MV49wFDSFpuL8GVfBQ5d8rYZ0umDiC6K+gaPz21ZwGPdUMMePpF3y5RbZQM+G1yHlaqofkFzkn6RQ7qAROvoFKiz8ShkYKhnguLYN32YxEi6y/9Ctdn06cddlsQc8cPCuyFxTsAyZhbHHK8LtPXM8w2R0eopzMT9UJy/Kg5cixuogftkD6Oc97DBb+R5YdB7MUzPSmAVlXKswXf+lzutUZDNaKu7TX5Z5+kMXdEczHtkCMuP+Idpi6dTOotqpE717yu3g+P1ZlJxvRtIotKsYy4pxlNg7uFVzqngNUC9quFLuWYsQDZ52K1VC3mSl7How66pYC3Rd9XvXr1jEHHa6j00bRJ8ywzWlCiiJArKJcpGZ0CoGAKcVvMkYq7EoT35hLQWWbGfyo3jOSur+PQfEZKXmdi9DZduT4WDcP0DWKyzHyh79XBf8iWCPVARergePgQ4RICsvWIiTJrQ0NdI/LI4n7oWpm1K93yqHbAPVtVmsItu2o1kWg5/tZfKPi54Rr+S90OWxPBYBPZhldYGy7lr57XfyRLQYpvKPrihGX1dVcrpnR0p6xVoPUwwQNk+QbSg+jQSR1bVK91yzLzN0Dr1Iy5lNez5HoNpJP9jTl9JDtV86vhJC4oNpt40QpvoV60TN+8cGrbpZXklF9DHuTaQViPjUjyZIiuTZvUUjgIFjuCBktFB05vRYairjDY76i5G7kOilBFM8wBn4pGeHa1lGSMjV9wps2UcnleeoUpLTRe6oMbvXi2lbK3Pyl5u2RTGGZExHSAbEhUs/wL0m7iIXlA8tbzfYJCrcfxl9qgEs+IcTnVMCyCtV24uCl8CUY0PN4p+xzVLBrtLuFnrNyQJj+SK3GU3HGLJUX0B7m/uwtVTB+cI+aIrV4ZgxSXgwdfN3Vz1QH1/jnyJD3YV1FhJXuSoos0EdpJhNQ1ANGU4ahHC9QhrAhgY8KN0g6hLqrSe9lJz2PM81eGTxcf4WuA/cim5j+6ejSrOscB+JXhz05gP/JeFAA+xn6j83XoVtyjKi0pmrz966NaRce4d8QphxzOenDr6zhtpq4qfUtkz9fX+7ZH2Lpkr3LarC51/uv8QVJUROiXK98kDAp6qtJdo8gkkV8F5b5OAZQXppKw1dP5wt+mGL6ECFsz9c3Srl8P3/WIPwtnIVEtGABdfd9tMnkld7j25VtUv6Xo0y3XbPfXf830siQOfUuRvjc3HWgV0JS6+y3TIkLXAOv2fZ3EIOO4SYbvDO6I4JZvmd7PnxVx4BthumRztaZg+mHdvhjVr7OV/yT9gO3mz6S36354IaY5gWHW0KhOocP3MjQ32PJviIbsS18/0Kt1yUmGq4DI/liXEusmkImiAT7ubzqJ2h/uFYa7M3t8CseuHDcTOt6/i3uTebpaGKGbS6mZQarT+URsBugXRTH8lb9v6RGGf7iq4nX949UuQgOKrdDM5dErW2c2l4RTQUBFED7h0+j3ZX7j32CLrBCdySy5DuCO+IU1MymBNo/+d1EqJKWFTB9FkwLADttcgCl2fD9y87YZkoD7PPHwqNKnafmFC9zN1G1zY0pydxSd54pcHjZmukJW4DHtp8ccns4X7eJOJ79h7wyLrHA6jBVx8yZI64vobsju1bW7byHmpnnCTCjxSYTt/fqYKoOHxdVj0V+GiuKqNNE3z/eIkLf9R5iPfoGTbyP3nqD1nrQTLq+5POsH8Wu5utStNIui80fcHXfYVi0zG3F7JSTkHvW96IJyyTty/L6BWVD287izh8KQDqRowc/+31h4d6ttyFruNT0bRk09xbh8WsiuJP9R35//DMEVxtA1EvS+BsJ4dY3bO4dPaC9dc+aPrA+KO+4DSne2QOF77MyiXVbg5340sif/Ro09/4byA9zRD1qP1qz6a8rily+TrKCg5mTydtUDWisAb1tnRj35kvQ4QvTMH4BPigpVW6GIJC91kyjRR2ZU0RmnnY3SkptlV1iSuuv9oMeuNK7wdx/jouv2+jAa8mn1Sikd0ZXONBc6fj9IKKxwg4eoiFTsCnuQ1ratOlHM5PKW9GhZd6trmGanSCvMF7dFXpSQBVgWf02nqI7QNREL4f9BfOAVwulfJ36dwjWbR2eRJJ/rKYD9gis5O7im3f/ERI3oI9yWHarS6pf200xtEw1WCCcgJvIF5FGEaHuBGa30xVH+TVdWcrZZ2Bu9g+HENZp1GyRFpQ2zmMrqDQorhFN+wPydIdeqvO3vM0+fy4mQfF7/lbWUOm6AFgJ2BMRwgXcjvQUqcXc4boVwVqo9X+vH1C78/6vaaY5Iz8xQD2bdepsJZZOQIujcuygaZpCDgk5WsPx7Fnb+yVupNxY2ag7XiVbPvDlSlZsZ5s2sV0uolhI8r9qyZAAQcN4h+YnkUYu2m41TSxHnPs2cqH1/uNtCyAk+P3xWdz4BtDTXquoiv/ZARP8RoTACetlEbVcKiZ/aXLnzw8BNzcnM8KnX3af4WR6idYRM+MJYoEz9Y+O8z7zPu78JDDxu+c+dj3z7H8Tj9j/ccasEoAybaS3g3ngFWY6N0ORaMT7lX8KMCPI03RDCLeNoHkKK8rMq7NBG/Q+l1BV69V4R8qre5nHeu53E5YLYYwawMJzXNMKrRkQ+3O87IO8KemzHfIu3FH5luXq3Et8E0Sn8V2Shnz1PyLsQ863z7VVQgpIGSzeZ886b13ygXysNT4eAobzsL6DZ4kVZUp5Z+N3+h1zaRRUG5qd3TmpLvjvQW4uz3LgbEguG7eQJEDQp1jeQ80c3/H1ebiTo1w+KOqu5ZRJL9ihaBXVZ8vm+a0L0jkiRNeH5uby5crAh/sa5pzF/7IpalpkuA++x5UAtyjm3+Uw02shkaW4w+Nw+X0cH27Y8XhAya9rofhaq1EYfXMu5aI697bEEHK+DvIKgVYxlOVhwWms/xb5RuJw2beEgWbJpoG199YZ3ZVZMXkjuL3O8PTt5Fn7XJbaZnFuhfNZAfkq2AjQTOOoRST3EqfAPkWVt3HedtbE3HsHTwxEvGJcVb2s9bllr3NNI9qzxGshuBQ6PRGiHYWkVruTpnRbztBJQzXgl+Pks3JKnFwyo0XczJihaheh2U+RPoXwKBtkc7T4sZScjlBw0SBXWbtiEWbtLBw06AiKR0PeZgYz28w0Nory8hm9FqyHTJ0F4tl1hKiP7WLzqZoW5251hXmQiWunMOFUC/37Dpn3QhGu3O/0zDL7jmFJR7jslsynaBznyJYCpHOSRvnegVA6sKViQfz7QK+WheTyJWqojn2j6gtibytPC9R3Th50DY4/ixafC0jq3JBIS1lUTnkSYbzCciREJdb4S0uwT7v1ie+DNlHWYxDze3jXxglxZzT3ZFOxlN0WCjMGC8XAOkmloFOV/Q5aQ4dxZeXHgjJYkGPGh9ChvB/j3/UcwJ1Tl+9xUtpTP3I6Wk2Sl0kKa5jdk1Z+5Co/Du41EFrrv4O1e3U9HUv2H14lfJFiuzhw8pChq2mPMtlTa/CRaTrA11jlspA7TkpXRFBBf6XshjaeFOHr7NtNPE+RE654tPvSXD0F1KtOayJ2X8UtKrBss8bolfJyMW/cRxG/Pt3ge783FbOig8vTU1yOHEpn0lpmF1rGp1r1kZrZgUoG9LjPKiVDfJJ7tod2g+uJK8omAArRz7/77T2eKyzsYPAVS8Pb8k7FQmvEJIOhXrdRhR/YNqNyEmHBidS1Cl15c85B0JeBx6ZNyZ96Rtut+bw8QH82sb4yQ3ZKwfVItm5pUsC92ggaN0y55l+5MHxOd33hNZKs1TGw/VK0OMkk+WbaLV1Qtupczkl6oI99pZ470OqlJP3aFElIT5XHgjFukuYmn4I4ogBzKpOhJBM+IrUE08g32ab2mLCbsereqxhHx8teDyRd9gudB0vUHHPp9KnjHUo1OfV/oEW3vmsJz8Sn8reUF78ZbrDa4CT8vxayFLVy1UXZgRPOMcy7dHeeIjlUPx2YpRuuiSG2I/K2LLcRV4VO4pwDeqPNTKqspNW8bR3EDzlvprUAlF3JsdAi0Tg+z9u2iPOvpCGWCl5ZxqQopR7BljulO2MviA3fWre0zficPvtMVrBnlg8k4NxZG/ou3Vv0fjjk0wHt7ZhYg7XoeQlyFum58/hDLqHGv3SahgZDm6XCKwllF1F3Kle/6U+XfzklfNzc4UT3UCtL12UT6rd+n+ztCJBp1ndb9M8p/b0jcsjw2owPsXpqjTALi5MQof07n+6J5ehP0m8tPLoAGXl1hWbzp1L0CGy3gJFXnDWSdkgOGusyTt/J0qsPEVY4muldqchT6lcLipCLPvB+31ZIq0Qvf5Yj8HjC6Tp/sf351FdRTrI5F7/wQOIoBSIme8X5A2iZxxvp3nn5quOeGn6lddSGM7Cgy0My+hx3AiNB71vbZ9f+ehcPYhDm0iSuBXx/m6Z/88+gObZgD09Wa0tGoE9XvXKoRnBZLKWtnykMP0YnHtC20C0VbCyGFB3mG6QK5D3MhQmv1WulOc6LOmpi5gd3+8SG+J3HPtLHtsPWuZMZ1wAlvx3dzaFYXT//k3XT4Idt0BsMqJ+Py4S+tFgao/KycEZXU+VugBDPV1Nkj4UqVre8eemw/M6BHegPhqdLe3waLX8HyLtU+F9GyhkFxmG5+bT/O7+Cbe2deCyT1RumFmc6k8kbQw1cj8oV6OWTye/FV2chJGNSMdXogB36xEOkTflCkuLCgsytpl0kuT7FvlE/1wbxyM1CMzVtIWrpBibWAD1H5W6/hG6NkudCNXsQkqHEJoLS182R9ulSqLH1DVyfO4qoSrQ/bbl9t2t8yutBbAxigOxiUXdzpzPKHj95Z1Rx8mafJNHdadF06qWoxwtQjUTDvXGJH8I+Wsljyjdf5tdNUGWx5Hfn4sRg2nSsCNvs9T2t1d7zpB3TULY4CdoDHqoYpRIG1TdbJYgBX0CBQIGlBGiklFQUM7U/02BNbXeDoZMmzOklUuK1HJWblsY5YhSZYGJYFqocniwkM3FlVENiGIw0qgqu6mGH+hvWjsDh0WThvEObPO4wvHagNe6StkpGpApaIFg6dofJDDMTT/UGAqGSkpM7qgVC1aNk+JkuRYq5iGYLyO80M4R0xdc2THuOyjJeY8S34Ke2nIIMFxCg9+VjAhJ9YDZFQpFqmIA71ZaWjrIto+VLHHJ0pj3lH7mX5Tj0DROXUoN60vDp6lVVt6jKZgyxmJ/NrLTCumvMf0P1wJEqI5WFx4NDAeDjv6mmvs8K5hjZRxUofuG47iySh0kCmUPlD23Dm2YwKtrmOrIXn5vSnJF2NvbNwPq6ojbD2PANXufXN4j5P08u1z71+56a2fyBQ6FV1lbm9MaCcebyjkOtfiCeQuAAXedU6YB2mDvjSJzlSKAp44t3dzqqzgUzEMM/QzgTL+GblAqKA1rS7rbNuDXV3F5JPFNVB590UilGtyZbRUnFzb8A7y2njGQWI90evZrq5d3O+Iy1dYFIhbjRX6KjCO692ir98+dDjm3ks6sQVEbHEsF1M8dWJ4Rllsx28fbJXxG5npLlKXrC3m0lwG64B+0dfny4n+QW5effe2dne4ApGvkxnCNUxpJmn1/TNyqoo7ZRtm4bmDuKjw8ONcOvAEuXnTafyRbjZexcHUr1h0xURZ0o+70Iu1HG1I+g40s5TLD2sDXfjntOARZRUQR1RPjwDzTvr3wveeW4cvyNgdL0wN7F09AsazBfJ7R3VAvAbyFY30pJ5TuN+WpRw6RFg/naENkR1yfkOtOtXEveWq3Mkb69LceQcnqydyX7+IX25fOZd29s+1itGc093PuKtlYJWlxBrbvl8mjc6H71N7XLknvY5zjuF7vTSMsnlls/5vNXW7m01kS/6CKf3neTTR1c2007o+P2TvA3Vu3Qr46TQ8X553rU9Tk9+DSEPsMP2Me/avvT0euhjwI6AON61fb+8eCTlOP+GRyd4L+mczo+pOcG/odyC95JOQJxwLeTPCNF23tW/WX5HHYl7+kw2b4SUW1y9OEYJp7+UCSaAOIt9wYucjZiBUsziVIM9LA+1NJNbiJHw43cKG3uInrBZ1PAbQgx65ob39Ywbu6Msk6R4aUvWb92fT/5epoDPvTOA4QkdSxsKDVN7fWAvIejAeOFK07UJwIXRNPkZvApicVQ77EP/c4UE0FS9WhUlE1ow/vCgrPS4lc/U0B0bzEt8mw2I/aosgWpfnRPUXaC0oyyAJ4RuzG49W6Ug7qwbSLXXvdOqCJxttztL/LPsQ6k5smyMkIrWkRmQraPHFHpmho4UaBNOKWr/psJpfgVSThhMVptrjbY8FPDeHsjBpNbBLSBYmo8/1jUjCGvdh7rRsJoXqo772lp3UxRTSAbXgco+tVdkTeMtdLDEscFW2VfY7HNx+EFyd/2kIxC+kZCSYEUuaAFubHiWQJmZDYk/A2KClBso/s4IDTS4knVGXXL8WWGo0RXlBMqhkEUDTG7g69nctlE3UHZ3c+EcU/daDIKiHc2xVklgv6bcxBOl5kM0nJzDD9aC/N4Pkv3uS/IfCEvGNLsFphILQ5a6CtcYWF88FZjC01KP+/02wjDOKUDtSVW0CtWN7A6xuCoz7q6jDEqgeV0axLa6jNydctBHZLLWE2+gXk5T2md8R9zSiuEmmeKBxvuVQQ3bGcX+vmpp44qmYPP4rsmszpAn3XF+dWF0JYKceOiEvbD0fMik24R5VY1vkZuKW8ojS9ZJZDgMH39M484+M5Pg6sQ1m3LOHcY0r7EaqNhjW48WenbOinW6B7rzqM/veGCmAbpbfw7Cupd1QFgasnUnaDdPj1JxzLCMxrIIZe7CFiL9LHNyxWm6ul6W+W6sVtUytU56iD5DO8xUSQqM2pn6zutACT2BUxbn65ubsUtLaR/YmVxse1/pISHwaUUCwvJqb3yj53S6OOMyUS5oSD3ceBbh3KRzvD6FT+5BHfzltMf9O4HRFDCZqHLOAmqD7HIiaap6Ck1ASWNwbi4yNeuhfkcvkyv6+DHt0+M0O5747OipG1Jn9I4TO03Q4lPP6P4qN/1oYkI5BDlCa/wHNNi+vnUh/QawZtX+KgT12aJvuwTsBa732dyY+FRPZzEtMrzY2fA3LPi8yfhdHfm1sL9qLzMOCG+nHr0aYiUVUffU0GfTUgaxcaQGRg01f+1mcDu94xdQ6H1TJ7nGRqp9VXOxqmuz8z38dV4O7k/dLTUswxqwWRWcpKKqgB1jNRKkRIegQ9kVTXnTdBPq0esX+rX6sIr34j305UfcaO5YG/UicB+3pLxw6E2HqTwjyBsB3EgwEN/+dGNFzZj2jcrSEqE96sn+lPbu9RVnqjh4xuO+yWI5hRp/cOA8T1j2eq+/RGYb6btmMAHRlOjbC2Piiz2R0PM5ZlBzDMOJLxQVwSidbZSOnnVVoF6eNw9MhbJwurZeNBstWNr+jjwYCzczEnkKn/5cq6/wyTwmRVxq41HLuWnZIUYOoTNye3c94a376TvVqP1VhX5K8dROXem9M6uFmYHhO8fFeCbrv7ZdjGfXK4wezE6yI0+zJ6jHZ7y0SsZih3vGptWyzKyhCcLl4rI9CqtejTe1UqsJuN6jSIdtFvhsfjBtElsY1MpHcVTvsZGr3z5N9YlFWXlq1A3SzxxLSE9FZc8euxMeR+/tjvWsBcFY+3y3MXJhNPiEXaT2fIh+B306yGIf5p6qs6dJsIkyK4OpUy8HaIMZ6tup0rbf0lk7lXO9Ir+C7e1ppBhWVWd4xtkt7bvO/TUlNtI4dbT6MYJFmulNYBRw2o5NOWAzDmuxQ2qqVzsRVUdYI9MWgd0antMZrHXE+Fc6llQm7LKzbn9bJIQ8EXnBatpufQ6nye/ltIWbEveKNBKfNhkuNc41mCyz6sw1oq7sMeCr8QvoJAP99MkjVUf1+4trxhzX5BAMarC4yx21WazDE4/dhS1Dj+aoLXGRIH5h94UFecIWng8B4oTdmgihvj1L6wqragpx64hEdFz6qdsJw5BMI3nld/jtKqtCC9jYoSC1iGQMe+h3AiKPwrtoeJh6I9+EYGiODIc+n1kvmljgZ2LTbBHdzd86x9CfpxIFEklYx26nSJUoIP/ASQYkhs0z93D441xRHDeb1K1tSxvYdQKVDke8j2bDMtHiqpulR2FWhsMcICtgfNwiLgd1I2CcZVKJ4KkMblR8kgvYUZTBO0fxzc2n/3rCTMjiO88fWrc+D+MmUMQ83rlhUI984XGh4y7PAD8n/zn5j0x+lJgapQIPkSFjjpsJldkjzbEcnsNIivoW0qdvnOi3/Zgd99ZsjxuO4/u696FFlZtiLj9W3s8fA/xC4Ks1IkK617gc7EfGZczFSctu/2JWhwT284tniT5afkTvcuCrh/lrrwMM48rZhR2HucyZbuhiGk9SBRRqJGW3a/32RXadEbYuplaZ9n8ATLlFgwhfrPCKJ/8tbeYO3JTdJXvDqHg87Jesb59jhwzfs9fvGQnp5hKXe1y1Werzkymq9frLE0rQz1RqVn94MTnb6Qx6aFAUy60hXu2QpETutZxx0llO5S9njx30CEXUf566QW7uvT22Ejr71t6gYzKkgjs+nnvHtb0Gsek+17mC2LRXretJSa+KgHde4le9IteWn6aZqfNuIZnbsm4L8dbRr3snSsX/s3li2js3NB41+FULy5H/bCVx3nzsqfjrX74iwJb4n00UuoVBqZQ5QzgPVjbX/+9hBRckztWJWBUNRoNW2TuFulOOCHEhPHDmbzGfUbj2Wcx9ICdFKD7z78Hc14QP73TurmH0+FSqLrd3hBwRGuiVpESTpvO5LLbE5cikDCfNq5kpvf2Uuf2rVSNf8lOrRjXI5TOZ7mtGP17kUgCooTh+o0ZuJDqj039xecLP8UXzTsHjbKN/RGDmLtCjtHw6+bEZzbD535njSCp/wuMI0RXP7B8Jf2lxCbJc5n7kO6VthQdukIvB7zxxJwdRHiY59ZhyFqeDyXTOkfBhRmJXot+jCNFe7PecigyQPWZDUw4dut1XKwFazKHlZob9Cb1DMJlu3I2Z3onurtm0kztA+kPe1bCa0gFBQGu5pfqHmTYbLD1j0z5iP8EP1JHg9xLBvdsQXYBf7m+w473uPFMmTd+I9F1afuZtkK/MiRfmPL+6KhiU4J79HGx+JcTHbFFD+SZtuaz0z5gD7zYQF7qkUOG/yHop4xzeBsFXVjhd26iJXbxEO1JSzbVmJG/fOBO0z/CIqgJnbIE+7TWVfSFhK1BhKWgjd3CaQguGrXoFOZeKgal6bjlK/lOSGF0YUjDmxq1ovf4eNcIWd/C5yormK+KeFqLQ8GWOb3/uOKUeQZxBN4wsdLfQuBksxlb16rUQzJjRfLqUQ13nHRtgqMy6meq4LPTaRHvkrhP3mZX9VAGPjcm761c+pAK7QZpsVZl6nqpDMJE9B+rREufVP3Ar7hmMSQMXKhNfIgbcMZsvHj3Y9M/dLC5vZqHkiPJC3AyMRadVk80WOb3EVYy4BZUwlpnuEiTLrFHWC2sJXJ2FVl4m4fh95gKPJRc1cSuSgarFELFQMYuAFpsQE+pBy2hsEB1aqosTG9y5pEDI4CiHxnUc498wh10h5Y1fpByrC7zohk2XkjSYuWkBWkozEPQFyanmMvCPYOEU7HQmgI7hLNZdUewGXbZBmutwJ9Ct41AwQ5DYaotxLsREhB4QX0h+sZS3CrJ+4QNUfsP3KKvwRehC4hWvBWKK0EUdnEOB+NqnMQS0yJAj3yVyDic+kJigFTt8KXG/8PrQtuetnZ6mXAPMwr3X5LMQXrm+4hX+ya47RZnStx6JHV9pDMk+wst9V/d5I/2LUfMqB/9t1Cvk+//GqO/3HfunZ4znE7YCuQ/loh+Fx2t9M/gLu/+2/Z/s/mT3/wG7uDNV0+8fF04uvS9c8mauQnxYVUVeyCf3sKc0OU/Bei73y5FzZ+PJY3N98WR6RSFPv6/oI4yZzqBNKEMnivuyE4DvHcVlHfKQc0oJ5Fk3Z54U4+WRNuED6+Wf39O/ckV5n72PKrzzOkAecWFFgiosrugj2LiuZa+oRNm5j+cVqvlk5VYWkgFPpFok/bM3XU5XonzsbV0p8a773Ewn0lYdx81Fr25DZAMshL6I9AXukPqH5mAMhALt05OU9tVU5ypba6WyXa4KW5gjaXBmlTF5/MlzT+C0nEFyb7/41r/pUNIyWtlW6+DphkDhLNSLak4BSEBVSa0dX+dWXP+la7acn+RQrpP45rNIGzQ0szxWPAAzWm5u5l6lbx4xBlOrhrlkvy66SQvcjXlfMPmJ251/X8MNYcRVgoAcsT1fdScv93Muz6Afxl9+73IPXHb7516xAs9PJ5cHUPsmufznODLOie+Xqc4jQ2+dqP+Isf/kmr9v+Zg2fSWdbOHPx4taxXD5D9oYtYc+94IHmAr8c/JfWnn05bjvDED1NtZpcyHD+1MTONr1Byn135JRpmLx62ecj8t9umlZPisRbiH++bhLtgxfzOLsutAv25HKN/wgpQE7x56xtX578bknkfBF5NcAFt/0U386rlDDd2ioMKn+cU3PP522uHzZH6M0wvFwLjXq9rrPEAn7InJV6ZVm8DfA/j7eNSpkthlRc8CJ+jbzU1vEyx+ktPdXIz9Q7N0VW8G+qOKbhl/5z8dxFpp86+bHt0x5FzL+BdT/gdL+k28usM49uPa5TTTzi8hFhGK/ab9fAfBb9c6at+2hpZ7/0OOo/YOUon+3Jkqobfks8tkfBHjEgaWwmOqex5/6sntv/CCl/x+b4pFrAA4DzClLg4NYEyVVXvqDFDo5kybBLYbONuAhsH4Blb0L4ai5um1B9L4SlQRTRpcC0a+TU+rMKj0bji+zKCOWSCSdZnRV3GeGz9rSRBODj53/1g0ht+xHBkjHhbMyrMLAV1HZHaZNAYIS8yZRmTTNpQHN5ZH7gjL0RbxQ4PNVpqyAPPfrAA+x5D1fsFy076PL+y0LlzWip0D3+tPtOFtNZb7+rAAq+0P3cTwWMmR6ZtKn3y2ly8JkI/E1JV1/bH46pDmkQEQ9pwm6qGEeGz7J0KurNGSdkw8JpxiTu2HvxJzL03Zp9flXTTyUX9iSaale9FwsQnfJ6EJ15WPjT3r5/aP15Nm69Oz1zFZ69ceFOHx2SjzNqyw7a6mQs1BYlWOUw8Fz8IQ/ThFSVrV5GMjTlzdrYhwpCuS5V31h8xuvp2+6RZAhoJqgTzqFxVEL7bmTmZodBL/hxsjwZgdQR5o+pziB3lsc55AjLuRKHjCc9qRzWICoLalzD9GbeAWhj/SE2SB9nxJtVZdAaUNef2bHNI/oe0ooQrlp/VRF3xrJtdcBrclopmT0CNBT5UAJEKahjNLv8aslL3EwaIm6pTp7ko9qmR4s86HC/Bb0NumufqH+xHXeLNe6L9YT/89c/bZXeyIBVKtVkF+A8uy5UOIDilGb3ytHYde7mAwMQl3aS4HpkOP3nllBDjavy7RV3R8Hc65hajs8baV1J35rCFc/QsLnOsCvVl48UJclt0ZRVKgHKlR39KrIKi7Z2lNkUrCLvGj6Gy1mJEAN9SzgL/gZV7ksnLAm35u58Qf0FRHsyKexWp9ZSt4SB1ffU5Vnh7NwM3aCl8Lg+gt0/SvJ7gHq0vXobUOXl8ILERoo5pZ69J5nzG1eCh9EhBh9tlqpHBhTOpr9mn3TD2+vcPTMHxUqsLXfulJh8X+sBW9RP13sNTD9KqK13KJNsSkE/vJS9wPLNtKSsUJf8uFbzq0RlMYrXf4kn/t9SXOh4S+ftvZSpugmdMX5t5P2xOOW5ih+sydp45YOkqAEPBGFBw75eDPBz45hh8L2I8W5gWh7VpmmxdEvgeije08UEdrdXR1WYEm+ZF63xXszT1iYqQdkboXGWLB/J3JDzAeAahzWWr5w8n3zp2B4/pOvmAKujWpeVUN5EhVmX1QtttJtdK5wfSWCRzec/26o/e7o/1Oo5cnhD4TaC4uBb0IC7YM/4XPLj4baI6tLYdquX0It/kdD7WDhnVePqyo/hdpdcj8aan99RL0ptf7bbOx/DrXyiAxdp763GZ9C7esfDbW/7fdzjk3mqcX/DGA8LepHQi1PZ/EjofaV87Y4++DAz6F2z4+G2ru2RBm1rZ9FHvijoZanS/+RUPvwWg9GVvtLqHX7QYA/oHceHnx7tu9TqE380ax315Z2xsvoL1mv0o9mvf8HmGJ2Fs6YPN+cQQvs6M+Fv88Nav1lgXRSPD5DLIxwSmK2wCVU5quOabd+B7UPXW4JF9bo4df44swWC8SEGjdqud9aGSni9QDLuYfuNQUvkSaRro7YCBje+J/S7d/GubdD5GNoT9l1/5y0/BOi2WI8nlb57/gTHwTgsPoNMPS4vlWguX06wo3cw9eFB4KN4XgKJuzqUSY3HL58IBMzHHfry6aMc58L7pnMwuUNetlrVlatnwvuL3vyDlGUVuGRnxi+sOL+7H+X82ZV2csFOWRFU9S9L+c/F+w8y/mWSe6oj3BneLc0jaQiYQmcJvJiUzOz0kdr4IXReD7v0t6iJ1lEEMPqoy04XRAHTqcQYouKmm/s5Lk4ofUGLyLUoRQtImQB39lRY817wNNyy4Cpiwt8f5L3npoHVlJcxFn0OuT68+550nqTs4w8Nf8ndujvrDL73eDqWGvglVHgd56t3dY/yLUH2YtuGZW8e85kL9gtW4SUQUfed5qgY59tX/ZD0Qrj7d/p2DuUthyVY8uLrfu+s2CzkleemrLokf4sLt7Nbyt5/Y5aVoiL96r+Cl55d6GtFBfvLriVvPJcflopru9hTfonNH5C4/8KaLQ3QQimaOhAzLag5Y2VfUw7G1O9/T6tgU7h9JcFbK+kBHYCgsa60dnJml2cJpDz9/TlmoNofUsVSTK8J966PHFemqUKbKaAP2GrAWaQo/ZL+Yj9hKWNAHm3ShOrQRNbHcxUgc+9K0h6629QlnLOnDVNglF7kEIbJ3krDrucGjzzX27/PKv7F53MeOxXny3XjHMxAqiMK4VpIEj+rLFcFAZaEKLBAaHQsEy3uKAJ8ycK5O5FdANoulEHHGZaoVLsqyD6jAWEsStsbIDzQ5PPr66q6vVYNMD0oGyYs3ep8YuT8QVqvAH6y7LSWB6iB0QkwWrJ8INqSlYXTZStQoxvqqrcFDZUhg7dtpxMnfH6fZAzTSleWt7mWWVlaaess951PjlOMmHY3sTyyXqC1DgtbbukeLBJImsdB2UVsluF05THLj4DdDaxjwRIadRxKMBXRhUJfuIDnsVwDbI+JwoOfx9kCQ+27BzjLZw7y8KZ8FksCY23MEyl+P7pdr7ar5eYIlRsHZ+O11c7Hp2zV57KoMitO6/eYk0lbDVNjJmd2tlBlhE9oEPClG7qaFB1dVYvApMhDxAL4dSnFSpRpK0Bo5TiJrsy46kq48p43q7j48SNFTG3F7w6IDcQi5wZ47SBNRI9fmVqs/PTvku5tDECgkLkZ+gNUsvU+KJzjD3XnZ9r0R+bX2SRrtwiyDRMQM+29cxEAnL9gydlNeZDeNuc/Cquzd0PXG81i0kTHbnLulACfzKfIGxkOUdEbz6gpmIV3izthb5tFdbI5wWa7b+bxny5pxhFT2ftRya/lUygQTGw5y8x5Nzbti7OtnumqirbjXjbndXVZbtTCk2IhC3oR4QXwquVVHPeUsSFs7sJ+Es7EKQHmjRjLXYoaVu/g/otwh3iXwmH0uUT/Erj4BoyBLSmdHSgm7PO/ejOrkjJYn+gs+C6Nr5NHYT+c2E2SHMQCsMwJyrN9ymdzeXtJa2uLE8feEftvWEGMHWYYSe8R6SeJf4s4eCdzPFSNTaV4AYNVUGOwQA9CApbzBVanB8ErSAUZ3iRpg3d2IvcNAu4lMZKPmeuARKXd91Yd9mY5b2ecFvvNSU6lcoKfYL4628g8W6XvrDuZzT5GU1+Jho/ofETGv8bobEuK4I229GvwqGrWDo4eL7kLVeHiyqDD/MiRDWOf2fna7tO13If4HdK4KIB4KsjdvwbHB595z0MjzyL5DbYIjd8530SL2GxSTmAHUW2vKFVZEtw0eGW/DsLvvOuD5asppXQcZes7+gzK/O5x3EzoZNneItxA1PbKZXL3P7vCHG/6dWmRxGiT8p5w3rnpFu1Lpe569/pbLgeJpx2jCubi7yxdLIXH3KBy5zYCd5IEptdo5/Nlc0Ab9t+Up5Af8NlbuOfvC1743s5XwuubH4q/qfifyr+p+J/Kv6n4n8q/qfifyr+p+J/Kv6n4n8q/v8oxVdP/bVzp7/7RwpYJ1Wbpf5RQJ9X2O1TJBWtz0LaI+wU8u5633ghFk7GPF9YFucTs3SF5e1amA2ftmst7kEIPvqy5Ur28y49+643IYe592RviIbsT1ewKFi/vGgimS7l20GPWvPVBrYAx79bM779JMJyH4R+WP9DCPpes6Fy/KqVp8/U/tf2uUW9deqE7fNfn/Rv+M8dd5cny94Y4mvpX22U8/nPfX1YC8Cw4RbUNx9ykPvPt0o39500ooTsVf5KAOLfe/+y8sI7CUT5/01vnI7cj1z+PkIVAc4oqZJAzNVWMWtosCq8MnRiBOOGdeW4gtwQW1zWaX3Fww1kmWfVSzi1HXYjczeGM2PDefa48GanyvjQQi6QvGt38CSmzFh6rgONKWW9dWa/TRPjj1eq7iJ30fLT+aqtZYxXjFbm0z/uzFloWksi5Y7FY3Y7EdOpDjmnCWG/nnXtZ93tBNmjxgb7snDbQPOvf0OabTRgVKH35mpw8mxg3jLkXA1WJrPak1laCKPuaoAvTaPIsFFzlUrWUhceGPSmzDoU2NDoLJKJWJo38OZUEGCTVqXghCMawY8yLzZOzcFYRDK87VINfvbW7S2Zbv7OJM4SkxZf08wKOx0W2Trqq8rS5kAvkt38YHoen3rLXbVmTnpCUG/mmndNRyHmokrYv2nooDP+TMAXnw3DVRlLP0otr4Nrwi7dsKD6gaHEs+Yhf5WpmIR8SBzebBuNshSQJ9NC8MaTS9C/GBoQzh2/duCLiEfzVWT2ZBUnodICgsJvVoZ2VpECtVpiZl1THAwSGwbX7f6jtTlg0xJiMpmq8zsrCEXZW6ZJPz2od20Y0m3MXJNt5ynQncDiNDfKMcrldT7tLdCeow/dsSko29RsAW92eBvJaWfHu1UPOQ5VmSPtgmc2JqXVtk2H6B5r5XuFsFkt5BqJw+RoWUQSLTQsIVDGy6du20i+jBK49q/K+8wWjdNGwzUA9/eepNNELk0luz+61XA9Kt1wnVWQMaSfCkawSC6bOk3Pn58xHNAbarzrxlpXaGiK2ildXsclz4NLXjF5A0U20O1vzxuJLEf17GKcO0JrS8c/RNE2omXwYQVrc4G7pWWra89blwBLYxJyLhmZwsj79tj1X9rWm/47WTnKK3OQ3Fa0NXVY8WVCwDYFjtcMcbbNXHew7RgnXerSaNL0rdutlGiKWC6E9fvz571LGWG/daN7t3jIZuxRqIefmWSOA52ejO/9+3syLWBVkg/8ZtO4IeNCM94wc7qjLPQ9e8OI94YEMSFhc6TGZF6WWWydNRkMNDVrjR7xmtm+irCHva0BJr6IsXXpUUVn4TDDucqMXaDOyyp7ft/3chSSXqkJYQWrgJOMYpqp2exyMq3xDMy0APOpQ9Ps6BbnaZhgDqK2ybCqnRzeCc8MUXh+Zpd16Bn1gCxbFzL05TTfQQfJBDHB3dB1fTKj5wXgcbb9t6SycGMqoUbBb6raY6DnQUGrMEtzCZyQvbMookSCMyM9m/T+4/bIgN0CPphiEgZLHnkfkoed938XOuAmQ3mvzSy37QdkmVX79bfAVm2WjIauT7+0vrLi6hgdI2ZVLXRf3LUHKlpHINrc86Jtb+kwJE22wv84QLJThScyt9UPJ/TZ9SffZgHxeaxL1BTA8mdngp2XppKCl99D6P9MKpOlVP6RMoY7IDtw7+xWEwiLOzTkRliezEeHqLfGhNkLqRUQSVogeo1RUh5PvyEEjxNZb5Iwlwtd+r2zcDMS/WUteOUqAn9Krc7U3Hawyl7GMXBruIX6LRRQktPHLL6uxvLIGJTJeQTRfR+KiGZQFaRE6i7GtGy9mrZmdY+CeNl4XVDPK1DqfFDGhUMtyihDNTmnGRNLaPZzO8bw6SwcbbGZNrE0CFoatMIyEPNJCMPLF9N0QJeW9j7TLK6NKjN4qtI2TfIS74GlcqXKGrz36XX3zezXv6ohjM+6Zhiik7qiHMPi7UAx47Z91wDM9O2SVs7Gf1QXtkTlXKcQhQfoDKg/FIIVVAaxh5RL48fm6RmbzDo05enhGh58QwSigriHy62GUvxuhbkQjRdX3IIZKCj08IQjDTIUJ+yGtelOcnteB7NSMrrwavUElMwiKbADFjmYFABqvtFzMvHm7Wk3A7F0IiHzTrCJzURD1ginNwv3uBBTeRP3wBMFJYMN7DUTUPDdx3aWfgxY5ZFIVviiyxqzo1i3EY8lUymEQlkCnuyG5bCwnESsDcNvG3wjAj2sz2iCx/q9vEQnk7DBI959VTUOQMYWJ7cqf24KFT8XWh1vXmignLDwctBPaZBS3DcXuggL9WK3nh5aIlGWuNkXNBIAUTWdBDzHSUhkjpaMxQuzuupDqvPvsxcGZLDl6HOZj2fzZKLL+Q7YZTq3pRyl0yDXAfSeqZ2Md0BUspa9RIIx6G/DtO00q05abMf6MXYFj8ItumXxZPMozAC4pHcky32AVu2wlZOTumR1R+dgybvJ0F0Qf2iZHkzJ75AUAvXKfukJmxhInmDItsQUMsDlIiIDO8cvFj3SQUigplItaJrLkbZ3nL0Ngr2lXAjNOjXVRTWOOfgm1blVRMW4Vcko1PrqtQqYcmj8hWkUB2ipfmt7mGNauUu8sABk9kM52eaf96nJzyVxEQQVAhjibsd5x3ugm3wiAVSyYyuOokHwHSEGMtj59wSUqerhTxSc6cHN25v8ab71t/1GyGn0hUts8yxcMZViRK8cBJevOZjzzrIDbSqsxjI9u813Zslp+a3/H3NEzMhLj9eDZTTBpGzOxQHTjhmPyp74TPzrIOc/TdAE5mqhnHO4N1m4y6fP/tJ0UaqCQBQZef/uIjbt0xchiupyxSd8RiAzwCWPHhmufS/vimFYZVMgWWbxmWh+M0FBul6Y3bAhWq0p0Fjk3r76Q+qShIzAxhQhlkdd5k5pEQXIbArXKUuKfnxNxHyqTNqWBGLxdp+L5wyDBvxz2whb/oKwwhu4nhB28+YobHLnsiJZfX8nPvdzkLdzgiutl85uaLoQ7lmiIrDOT10yzg8jAa882ry3y+Bxid81SNC+pbN3rKYrPMzj27fVxnWhH+0jSWyCA5kM5JgXQnhTsb/x9P2+wmW0KNZgO/cj1bJwy+ilZYa9zzOWpAYvaiiP7yob9sm8rIRmqaDdsnC9ZxnTHrtS2neb7kexgkZ3iUZ5iKT7gEZ2u5rSqtyYS0FvbcU/Jlv+rbhesliuCXwUjKo+7KSfT7XKyj4V351JJasVZ8yF6r6iBhuLqdZemwNjAl0mqdl4p9pebcPhWZrYYVfOdCB+3ETXzmXhdO7VM1Si8NoaUzP1Dxzyg8fXu5Tvbm+5fbUSnGFoMh+iu4icbbVU6VveeNTFnqQtTaZhuKbNnIRPUuCT/nLvIsRe5hWUVffCPESHKkO1De11nDZJR9+kYNDrFVOtitwhTlUQnY+ONFW8mgajKYRpLj2j3DhGT9+uxZaOGCOuerovUx8HAatEU3zBuCSwUjIpC5tLSTMuMyV6r4p+iiSk/GnIRhjZufizqMTz2cA2G73k5rpkohNh8JxbAZAE1JoO+riPs8p57rpz18FBFVsJGGImW6XGcWtiXGCYGDhU5s9dcl3BmxvuTGRtP9EWeCm1u1jhTePbma7VgbulvTRlDU9MtjAmS1SiyrpJ/OXiwlMkAebq/RRG52Cz/T9N6olITxQs6LZtf5fVJKPPTpWjnAZfwG03aEiDrwm0yTY+G9Q8WF9GDMhWGiNz9e9GJChYWFr1aJ03ioYUpACWKd2PTLFV9RBafKPJftNqdl9c1LXbIRf9IRGbv/7x4EXSYDGtrpt0DjG5S5DaJMzckl/BrhgMeS/0B+zxi8seL2aogmpNc3ks7bMF+acEBei06mxqPbzxbcMghV1j6zzr/tFnJiCX02GmqPCIxZwEbMFs7YOh0fkstMTRq1fSN0k2EPrsvCfBDysqm/IRXht9qghUMqotBdCGljjPJ6nzetqidX7jzfC+NmQ+5BrgnGuBPks52Aa59ZePL/wnbQzw5WZaePiIJ9yD6YlgeFYhFnIRU2efCCOmtiEuMfWlyFE+knkj9a8fnqW0xFRYxUoICdCNk+LArJRCNasAgtBm63a8/CSkJu6cvwrRpb/Fscha/PAk9Ew+LeHUp/1z/SwyZ+kDfiOeLNpar+zTPAjGOXgsrOZvHRppWgUxZqUOXVCXtLq0uxOS8ADCaUoiku0TQhT26S8Wn2kfb/GJC3tJLqHPXZbciW7DuG8eh5IjfmGCPAyuxdwmH84yWy9aJy44qAxoewVaO0lm95H7YBQrQo87fNoAAWGOY5fGAUhXpFnkXgBy3vb80NClX9Vv2ZFLKuIE9Wj+CpwmptvwIIRmmkYkVERCF0LSz0hYRVWdVJdk7c14HeDlzPVi9HH2ptx/drwWXUPOHV0gYcEdRYtnqB0f5KHOtUmYmYdZZqreoaW295kHdxcvKmaiOPMobFWrBfGD5V86GfySIJ+kmAvyIHYbaBfXgT0JevW8l9bcO4iHI9S2NzNzlcKcEbFdNmA4JK89ZKgXggprNCXrHnqdGtfu5g8ynZQ4+U8xS8Z5gljdTUICkN2UpczTxMHlDyZGCXBruaElgISySUiDBtIcvDq5eescgkPjrP64DUGAOZFsTH8VHX7Nj0pc/Ud3HIJi2dnop6aMvSdWV8EYtFV1ycFROc/1PV8Mxm/6aNqwNSbzQ3fSuKjzDvyLHOdzaivQz2XGT+CUpY5Q6lYL9aIm6OYQFm6WBCyaeT13crfkCcbfhB7/JyjJLlddgYUsMQ22QXcF2oAy1UtAHCFyFjqxQGMtfXvNZcVNQFlm1cHBRo4uYc78YJVHSltFhJpVROuORkBQJoOGI9YhjOxXKvoQfOtg/D9LKWA9Sdp2EJPsiH7KNSbETlboJDtksoLiwVnKeHyPaxY5RnhLscmq1v7lz9thpdbUcWzIRpIG8rEJW2fGBPRquaKaN0eGoNoqbG7kVif9BZ9Tm7orlu2+9+MulEfe/esQ4+kscKVdGSg43LrbYtbdep4YXGBdC1YprztENFzbsj072nnuhcwkaT2JdfsaiFUCqmJlgxbUssyeQ0UXa0GLtd40gaLjXfSb2LmbTGtVgunDXXDsMjvhjFqVUIiFSbPIx2WTQAHtm/OK7PZ8Xx2SOSg41jXFsZsMmbBUHKyQnzEhsRnIP8fa8g7/Vbj4V+EEieujMxXX1D0ttrZp3TXuWnJQgA7PhZx54JpmSnv4VAXOKZtjUfQgyyj1xeMqVu1rbh1i+E7fxRR4c4tYJWulNePzGbS1Qjs2j2/vNcDON53tdew3gA8acPMJFfaoJS0xxt0tI/MPxyDjbe74nuIve93LnyFlBfOMalkObuHezvbFnqZ6kqNya4zfng1Wl1QAdh4ibr8+ejYnWFrbyVl3/iICmayvxMnAZPSjESw0LScd7wbg3zZvh+jWwIt+WZd4uOb4+27rMXoYqzIfu6TsaZ5lRlh/3InR7Ynqq+GwaeSXlhvKyPSSkCdTPiW03Ye+XUhAvt4mOffww5Hn37wX6e/t4XISvFdiyL++Hw78NeSr5Q1krbDyQmsC/Bepdd8uuGgVaQvcXmUyM6jC6UKSu5BJvx/+9Zulkc0SIaPbQPMx/37b1PIruw4of2iZRGAbN96SPLz6mzvL3Ja/PVopJjQwvpxEPNyvcOT64gswRYZUHPRk5bWq4gc4KGfwNQD9aqczArb8gazVq64J/OuTp41mM6xWJtqZo1JoX5HxRjrOm4/77/BB6wMF+12u/C9QSwMEFAACAAgAuLbzSg+F2spNAAAAagAAABsAAAB1bml2ZXJzYWwvdW5pdmVyc2FsLnBuZy54bWyzsa/IzVEoSy0qzszPs1Uy1DNQsrfj5bIpKEoty0wtV6gAihnpGUCAkkKlrZIJErc8M6Ukw1bJ3MgcIZaRmpmeUWKrZGpiChfUBxoJAFBLAQIAABQAAgAIAEOUV0cNwDEewAEAANoDAAAPAAAAAAAAAAEAAAAAAAAAAABub25lL3BsYXllci54bWxQSwECAAAUAAIACAC3tvNKoLhfFWUEAAAEEQAAHQAAAAAAAAABAAAAAADtAQAAdW5pdmVyc2FsL2NvbW1vbl9tZXNzYWdlcy5sbmdQSwECAAAUAAIACAC3tvNKQ8g8+YUEAAAMFgAAJwAAAAAAAAABAAAAAACNBgAAdW5pdmVyc2FsL2ZsYXNoX3B1Ymxpc2hpbmdfc2V0dGluZ3MueG1sUEsBAgAAFAACAAgAt7bzSpQwfma4AgAAVAoAACEAAAAAAAAAAQAAAAAAVwsAAHVuaXZlcnNhbC9mbGFzaF9za2luX3NldHRpbmdzLnhtbFBLAQIAABQAAgAIALe280oZBAttWAQAAB0VAAAmAAAAAAAAAAEAAAAAAE4OAAB1bml2ZXJzYWwvaHRtbF9wdWJsaXNoaW5nX3NldHRpbmdzLnhtbFBLAQIAABQAAgAIALe280rVzFwmlQEAACAGAAAfAAAAAAAAAAEAAAAAAOoSAAB1bml2ZXJzYWwvaHRtbF9za2luX3NldHRpbmdzLmpzUEsBAgAAFAACAAgAt7bzSj08L9HBAAAA5QEAABoAAAAAAAAAAQAAAAAAvBQAAHVuaXZlcnNhbC9pMThuX3ByZXNldHMueG1sUEsBAgAAFAACAAgAt7bzSqZDZVdnAAAAawAAABwAAAAAAAAAAQAAAAAAtRUAAHVuaXZlcnNhbC9sb2NhbF9zZXR0aW5ncy54bWxQSwECAAAUAAIACABElFdHI7RO+/sCAACwCAAAFAAAAAAAAAABAAAAAABWFgAAdW5pdmVyc2FsL3BsYXllci54bWxQSwECAAAUAAIACAC3tvNKq1gJqEQIAAB/IAAAKQAAAAAAAAABAAAAAACDGQAAdW5pdmVyc2FsL3NraW5fY3VzdG9taXphdGlvbl9zZXR0aW5ncy54bWxQSwECAAAUAAIACAC4tvNKCso84Oc/AAAldgAAFwAAAAAAAAAAAAAAAAAOIgAAdW5pdmVyc2FsL3VuaXZlcnNhbC5wbmdQSwECAAAUAAIACAC4tvNKD4Xayk0AAABqAAAAGwAAAAAAAAABAAAAAAAqYgAAdW5pdmVyc2FsL3VuaXZlcnNhbC5wbmcueG1sUEsFBgAAAAAMAAwAhgMAALBiAAAAAA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heme/theme1.xml><?xml version="1.0" encoding="utf-8"?>
<a:theme xmlns:a="http://schemas.openxmlformats.org/drawingml/2006/main" name="自定义设计方案">
  <a:themeElements>
    <a:clrScheme name="自定义 12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DB04B"/>
      </a:accent1>
      <a:accent2>
        <a:srgbClr val="A47291"/>
      </a:accent2>
      <a:accent3>
        <a:srgbClr val="8DB04B"/>
      </a:accent3>
      <a:accent4>
        <a:srgbClr val="A47291"/>
      </a:accent4>
      <a:accent5>
        <a:srgbClr val="8DB04B"/>
      </a:accent5>
      <a:accent6>
        <a:srgbClr val="A47291"/>
      </a:accent6>
      <a:hlink>
        <a:srgbClr val="8DB04B"/>
      </a:hlink>
      <a:folHlink>
        <a:srgbClr val="A4729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2991</Words>
  <Application>Microsoft Office PowerPoint</Application>
  <PresentationFormat>自定义</PresentationFormat>
  <Paragraphs>255</Paragraphs>
  <Slides>22</Slides>
  <Notes>22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bt210</dc:title>
  <dc:creator/>
  <cp:lastModifiedBy/>
  <cp:revision>1</cp:revision>
  <dcterms:created xsi:type="dcterms:W3CDTF">2016-11-29T11:27:28Z</dcterms:created>
  <dcterms:modified xsi:type="dcterms:W3CDTF">2017-08-11T05:42:16Z</dcterms:modified>
</cp:coreProperties>
</file>